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42"/>
  </p:notesMasterIdLst>
  <p:handoutMasterIdLst>
    <p:handoutMasterId r:id="rId43"/>
  </p:handoutMasterIdLst>
  <p:sldIdLst>
    <p:sldId id="266" r:id="rId4"/>
    <p:sldId id="285" r:id="rId5"/>
    <p:sldId id="287" r:id="rId6"/>
    <p:sldId id="304" r:id="rId7"/>
    <p:sldId id="296" r:id="rId8"/>
    <p:sldId id="293" r:id="rId9"/>
    <p:sldId id="300" r:id="rId10"/>
    <p:sldId id="301" r:id="rId11"/>
    <p:sldId id="305" r:id="rId12"/>
    <p:sldId id="299" r:id="rId13"/>
    <p:sldId id="288" r:id="rId14"/>
    <p:sldId id="298" r:id="rId15"/>
    <p:sldId id="306" r:id="rId16"/>
    <p:sldId id="303" r:id="rId17"/>
    <p:sldId id="302" r:id="rId18"/>
    <p:sldId id="307" r:id="rId19"/>
    <p:sldId id="294" r:id="rId20"/>
    <p:sldId id="308" r:id="rId21"/>
    <p:sldId id="338" r:id="rId22"/>
    <p:sldId id="297" r:id="rId23"/>
    <p:sldId id="292" r:id="rId24"/>
    <p:sldId id="309" r:id="rId25"/>
    <p:sldId id="310" r:id="rId26"/>
    <p:sldId id="312" r:id="rId27"/>
    <p:sldId id="311" r:id="rId28"/>
    <p:sldId id="313" r:id="rId29"/>
    <p:sldId id="339" r:id="rId30"/>
    <p:sldId id="314" r:id="rId31"/>
    <p:sldId id="315" r:id="rId32"/>
    <p:sldId id="316" r:id="rId33"/>
    <p:sldId id="317" r:id="rId34"/>
    <p:sldId id="318" r:id="rId35"/>
    <p:sldId id="319" r:id="rId36"/>
    <p:sldId id="340" r:id="rId37"/>
    <p:sldId id="278" r:id="rId38"/>
    <p:sldId id="281" r:id="rId39"/>
    <p:sldId id="279" r:id="rId40"/>
    <p:sldId id="341" r:id="rId41"/>
  </p:sldIdLst>
  <p:sldSz cx="1221105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808080"/>
    <a:srgbClr val="969696"/>
    <a:srgbClr val="B2B2B2"/>
    <a:srgbClr val="000000"/>
    <a:srgbClr val="C00000"/>
    <a:srgbClr val="FFFFFF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7" d="100"/>
          <a:sy n="107" d="100"/>
        </p:scale>
        <p:origin x="-672" y="6"/>
      </p:cViewPr>
      <p:guideLst>
        <p:guide orient="horz" pos="2261"/>
        <p:guide pos="3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1514" y="1143000"/>
            <a:ext cx="5494973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5988" y="2130425"/>
            <a:ext cx="10379075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1975" y="3886200"/>
            <a:ext cx="85471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0BB71-6A1B-4617-9D67-6986996C92B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73AA6-0076-4BB5-A8DE-661E594BE08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5075" y="274638"/>
            <a:ext cx="2746375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88" y="274638"/>
            <a:ext cx="8091487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8B64B-A7C9-42F0-A6B0-3A10D117A7E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5988" y="2130425"/>
            <a:ext cx="10379075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1975" y="3886200"/>
            <a:ext cx="85471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AF4F6-06EE-4E83-AEF9-894E5D1BEEE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23186-6DB7-4DA7-A93C-E6BBF291D43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5200" y="4406900"/>
            <a:ext cx="103790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5200" y="2906713"/>
            <a:ext cx="103790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026A4-470E-46ED-8B5A-71B5DCD339C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54181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1725" y="1600200"/>
            <a:ext cx="54197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2A051-0771-4CA5-996A-73EBD47B0F0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4638"/>
            <a:ext cx="1098867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1188" y="1535113"/>
            <a:ext cx="5394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188" y="2174875"/>
            <a:ext cx="5394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02363" y="1535113"/>
            <a:ext cx="53975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02363" y="2174875"/>
            <a:ext cx="53975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4EC4F-5B90-47DA-831E-A05A4738AF8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C5538-1977-4930-97F9-F9AE139BCAC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BAE90-08F1-4651-8935-1F12CA4821C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3050"/>
            <a:ext cx="40163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73613" y="273050"/>
            <a:ext cx="68262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1188" y="1435100"/>
            <a:ext cx="40163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AA97C-57ED-494C-B2B0-C4D6E3628A5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A6F60-F3B4-4778-8B58-868F2444F8A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3950" y="4800600"/>
            <a:ext cx="732631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3950" y="612775"/>
            <a:ext cx="732631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3950" y="5367338"/>
            <a:ext cx="732631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470E1-7668-4A7B-A3CE-C1FC8AB72A8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4E110-58B6-4725-923F-8C8543D3DD0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5075" y="274638"/>
            <a:ext cx="2746375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88" y="274638"/>
            <a:ext cx="8091487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9B75A-25B7-471E-B407-230DA4EFDF4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5200" y="4406900"/>
            <a:ext cx="103790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5200" y="2906713"/>
            <a:ext cx="103790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8E737-70E0-41C1-B466-74369C20A47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54181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1725" y="1600200"/>
            <a:ext cx="54197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FE400-C575-448E-8BDC-13E86A25541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4638"/>
            <a:ext cx="1098867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1188" y="1535113"/>
            <a:ext cx="5394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188" y="2174875"/>
            <a:ext cx="5394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02363" y="1535113"/>
            <a:ext cx="53975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02363" y="2174875"/>
            <a:ext cx="53975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B9078-DB21-4B1E-A6C5-99456ADE1E0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47C34-3A71-4035-B54C-DFF383D722F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6D1AA-874A-4F60-BA4A-D365F013F57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3050"/>
            <a:ext cx="40163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73613" y="273050"/>
            <a:ext cx="68262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1188" y="1435100"/>
            <a:ext cx="40163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D8462-AF3A-45F1-9D46-9278FC0DE7D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3950" y="4800600"/>
            <a:ext cx="732631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3950" y="612775"/>
            <a:ext cx="732631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3950" y="5367338"/>
            <a:ext cx="732631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B959E-2C5A-4240-A06A-451421EB1FF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74638"/>
            <a:ext cx="109902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1099026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111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1950" y="6245225"/>
            <a:ext cx="38671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518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>
              <a:defRPr/>
            </a:pPr>
            <a:fld id="{53BF0D19-C467-4451-9A0E-5B07824DE793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74638"/>
            <a:ext cx="109902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1099026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111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1950" y="6245225"/>
            <a:ext cx="38671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518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8789891-87BC-40D1-A462-9C228067FCEE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11.jpeg"/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99" Type="http://schemas.openxmlformats.org/officeDocument/2006/relationships/image" Target="../media/image112.png"/><Relationship Id="rId98" Type="http://schemas.openxmlformats.org/officeDocument/2006/relationships/image" Target="../media/image111.png"/><Relationship Id="rId97" Type="http://schemas.openxmlformats.org/officeDocument/2006/relationships/image" Target="../media/image110.png"/><Relationship Id="rId96" Type="http://schemas.openxmlformats.org/officeDocument/2006/relationships/image" Target="../media/image109.png"/><Relationship Id="rId95" Type="http://schemas.openxmlformats.org/officeDocument/2006/relationships/image" Target="../media/image108.png"/><Relationship Id="rId94" Type="http://schemas.openxmlformats.org/officeDocument/2006/relationships/image" Target="../media/image107.png"/><Relationship Id="rId93" Type="http://schemas.openxmlformats.org/officeDocument/2006/relationships/image" Target="../media/image106.png"/><Relationship Id="rId92" Type="http://schemas.openxmlformats.org/officeDocument/2006/relationships/image" Target="../media/image105.png"/><Relationship Id="rId91" Type="http://schemas.openxmlformats.org/officeDocument/2006/relationships/image" Target="../media/image104.png"/><Relationship Id="rId90" Type="http://schemas.openxmlformats.org/officeDocument/2006/relationships/image" Target="../media/image103.png"/><Relationship Id="rId9" Type="http://schemas.openxmlformats.org/officeDocument/2006/relationships/image" Target="../media/image22.png"/><Relationship Id="rId89" Type="http://schemas.openxmlformats.org/officeDocument/2006/relationships/image" Target="../media/image102.png"/><Relationship Id="rId88" Type="http://schemas.openxmlformats.org/officeDocument/2006/relationships/image" Target="../media/image101.png"/><Relationship Id="rId87" Type="http://schemas.openxmlformats.org/officeDocument/2006/relationships/image" Target="../media/image100.png"/><Relationship Id="rId86" Type="http://schemas.openxmlformats.org/officeDocument/2006/relationships/image" Target="../media/image99.png"/><Relationship Id="rId85" Type="http://schemas.openxmlformats.org/officeDocument/2006/relationships/image" Target="../media/image98.png"/><Relationship Id="rId84" Type="http://schemas.openxmlformats.org/officeDocument/2006/relationships/image" Target="../media/image97.png"/><Relationship Id="rId83" Type="http://schemas.openxmlformats.org/officeDocument/2006/relationships/image" Target="../media/image96.png"/><Relationship Id="rId82" Type="http://schemas.openxmlformats.org/officeDocument/2006/relationships/image" Target="../media/image95.png"/><Relationship Id="rId81" Type="http://schemas.openxmlformats.org/officeDocument/2006/relationships/image" Target="../media/image94.png"/><Relationship Id="rId80" Type="http://schemas.openxmlformats.org/officeDocument/2006/relationships/image" Target="../media/image93.png"/><Relationship Id="rId8" Type="http://schemas.openxmlformats.org/officeDocument/2006/relationships/image" Target="../media/image21.png"/><Relationship Id="rId79" Type="http://schemas.openxmlformats.org/officeDocument/2006/relationships/image" Target="../media/image92.png"/><Relationship Id="rId78" Type="http://schemas.openxmlformats.org/officeDocument/2006/relationships/image" Target="../media/image91.png"/><Relationship Id="rId77" Type="http://schemas.openxmlformats.org/officeDocument/2006/relationships/image" Target="../media/image90.png"/><Relationship Id="rId76" Type="http://schemas.openxmlformats.org/officeDocument/2006/relationships/image" Target="../media/image89.png"/><Relationship Id="rId75" Type="http://schemas.openxmlformats.org/officeDocument/2006/relationships/image" Target="../media/image88.png"/><Relationship Id="rId74" Type="http://schemas.openxmlformats.org/officeDocument/2006/relationships/image" Target="../media/image87.png"/><Relationship Id="rId73" Type="http://schemas.openxmlformats.org/officeDocument/2006/relationships/image" Target="../media/image86.png"/><Relationship Id="rId72" Type="http://schemas.openxmlformats.org/officeDocument/2006/relationships/image" Target="../media/image85.png"/><Relationship Id="rId71" Type="http://schemas.openxmlformats.org/officeDocument/2006/relationships/image" Target="../media/image84.png"/><Relationship Id="rId70" Type="http://schemas.openxmlformats.org/officeDocument/2006/relationships/image" Target="../media/image83.png"/><Relationship Id="rId7" Type="http://schemas.openxmlformats.org/officeDocument/2006/relationships/image" Target="../media/image20.png"/><Relationship Id="rId69" Type="http://schemas.openxmlformats.org/officeDocument/2006/relationships/image" Target="../media/image82.png"/><Relationship Id="rId68" Type="http://schemas.openxmlformats.org/officeDocument/2006/relationships/image" Target="../media/image81.png"/><Relationship Id="rId67" Type="http://schemas.openxmlformats.org/officeDocument/2006/relationships/image" Target="../media/image80.png"/><Relationship Id="rId66" Type="http://schemas.openxmlformats.org/officeDocument/2006/relationships/image" Target="../media/image79.png"/><Relationship Id="rId65" Type="http://schemas.openxmlformats.org/officeDocument/2006/relationships/image" Target="../media/image78.png"/><Relationship Id="rId64" Type="http://schemas.openxmlformats.org/officeDocument/2006/relationships/image" Target="../media/image77.png"/><Relationship Id="rId63" Type="http://schemas.openxmlformats.org/officeDocument/2006/relationships/image" Target="../media/image76.png"/><Relationship Id="rId62" Type="http://schemas.openxmlformats.org/officeDocument/2006/relationships/image" Target="../media/image75.png"/><Relationship Id="rId61" Type="http://schemas.openxmlformats.org/officeDocument/2006/relationships/image" Target="../media/image74.png"/><Relationship Id="rId60" Type="http://schemas.openxmlformats.org/officeDocument/2006/relationships/image" Target="../media/image73.png"/><Relationship Id="rId6" Type="http://schemas.openxmlformats.org/officeDocument/2006/relationships/image" Target="../media/image19.png"/><Relationship Id="rId59" Type="http://schemas.openxmlformats.org/officeDocument/2006/relationships/image" Target="../media/image72.png"/><Relationship Id="rId58" Type="http://schemas.openxmlformats.org/officeDocument/2006/relationships/image" Target="../media/image71.png"/><Relationship Id="rId57" Type="http://schemas.openxmlformats.org/officeDocument/2006/relationships/image" Target="../media/image70.png"/><Relationship Id="rId56" Type="http://schemas.openxmlformats.org/officeDocument/2006/relationships/image" Target="../media/image69.png"/><Relationship Id="rId55" Type="http://schemas.openxmlformats.org/officeDocument/2006/relationships/image" Target="../media/image68.png"/><Relationship Id="rId54" Type="http://schemas.openxmlformats.org/officeDocument/2006/relationships/image" Target="../media/image67.png"/><Relationship Id="rId53" Type="http://schemas.openxmlformats.org/officeDocument/2006/relationships/image" Target="../media/image66.png"/><Relationship Id="rId52" Type="http://schemas.openxmlformats.org/officeDocument/2006/relationships/image" Target="../media/image65.png"/><Relationship Id="rId51" Type="http://schemas.openxmlformats.org/officeDocument/2006/relationships/image" Target="../media/image64.png"/><Relationship Id="rId50" Type="http://schemas.openxmlformats.org/officeDocument/2006/relationships/image" Target="../media/image63.png"/><Relationship Id="rId5" Type="http://schemas.openxmlformats.org/officeDocument/2006/relationships/image" Target="../media/image18.png"/><Relationship Id="rId49" Type="http://schemas.openxmlformats.org/officeDocument/2006/relationships/image" Target="../media/image62.png"/><Relationship Id="rId48" Type="http://schemas.openxmlformats.org/officeDocument/2006/relationships/image" Target="../media/image61.png"/><Relationship Id="rId47" Type="http://schemas.openxmlformats.org/officeDocument/2006/relationships/image" Target="../media/image60.png"/><Relationship Id="rId46" Type="http://schemas.openxmlformats.org/officeDocument/2006/relationships/image" Target="../media/image59.png"/><Relationship Id="rId45" Type="http://schemas.openxmlformats.org/officeDocument/2006/relationships/image" Target="../media/image58.png"/><Relationship Id="rId44" Type="http://schemas.openxmlformats.org/officeDocument/2006/relationships/image" Target="../media/image57.png"/><Relationship Id="rId43" Type="http://schemas.openxmlformats.org/officeDocument/2006/relationships/image" Target="../media/image56.png"/><Relationship Id="rId42" Type="http://schemas.openxmlformats.org/officeDocument/2006/relationships/image" Target="../media/image55.png"/><Relationship Id="rId41" Type="http://schemas.openxmlformats.org/officeDocument/2006/relationships/image" Target="../media/image54.png"/><Relationship Id="rId401" Type="http://schemas.openxmlformats.org/officeDocument/2006/relationships/slideLayout" Target="../slideLayouts/slideLayout18.xml"/><Relationship Id="rId400" Type="http://schemas.openxmlformats.org/officeDocument/2006/relationships/image" Target="../media/image413.png"/><Relationship Id="rId40" Type="http://schemas.openxmlformats.org/officeDocument/2006/relationships/image" Target="../media/image53.png"/><Relationship Id="rId4" Type="http://schemas.openxmlformats.org/officeDocument/2006/relationships/image" Target="../media/image17.png"/><Relationship Id="rId399" Type="http://schemas.openxmlformats.org/officeDocument/2006/relationships/image" Target="../media/image412.png"/><Relationship Id="rId398" Type="http://schemas.openxmlformats.org/officeDocument/2006/relationships/image" Target="../media/image411.png"/><Relationship Id="rId397" Type="http://schemas.openxmlformats.org/officeDocument/2006/relationships/image" Target="../media/image410.png"/><Relationship Id="rId396" Type="http://schemas.openxmlformats.org/officeDocument/2006/relationships/image" Target="../media/image409.png"/><Relationship Id="rId395" Type="http://schemas.openxmlformats.org/officeDocument/2006/relationships/image" Target="../media/image408.png"/><Relationship Id="rId394" Type="http://schemas.openxmlformats.org/officeDocument/2006/relationships/image" Target="../media/image407.png"/><Relationship Id="rId393" Type="http://schemas.openxmlformats.org/officeDocument/2006/relationships/image" Target="../media/image406.png"/><Relationship Id="rId392" Type="http://schemas.openxmlformats.org/officeDocument/2006/relationships/image" Target="../media/image405.png"/><Relationship Id="rId391" Type="http://schemas.openxmlformats.org/officeDocument/2006/relationships/image" Target="../media/image404.png"/><Relationship Id="rId390" Type="http://schemas.openxmlformats.org/officeDocument/2006/relationships/image" Target="../media/image403.png"/><Relationship Id="rId39" Type="http://schemas.openxmlformats.org/officeDocument/2006/relationships/image" Target="../media/image52.png"/><Relationship Id="rId389" Type="http://schemas.openxmlformats.org/officeDocument/2006/relationships/image" Target="../media/image402.png"/><Relationship Id="rId388" Type="http://schemas.openxmlformats.org/officeDocument/2006/relationships/image" Target="../media/image401.png"/><Relationship Id="rId387" Type="http://schemas.openxmlformats.org/officeDocument/2006/relationships/image" Target="../media/image400.png"/><Relationship Id="rId386" Type="http://schemas.openxmlformats.org/officeDocument/2006/relationships/image" Target="../media/image399.png"/><Relationship Id="rId385" Type="http://schemas.openxmlformats.org/officeDocument/2006/relationships/image" Target="../media/image398.png"/><Relationship Id="rId384" Type="http://schemas.openxmlformats.org/officeDocument/2006/relationships/image" Target="../media/image397.png"/><Relationship Id="rId383" Type="http://schemas.openxmlformats.org/officeDocument/2006/relationships/image" Target="../media/image396.png"/><Relationship Id="rId382" Type="http://schemas.openxmlformats.org/officeDocument/2006/relationships/image" Target="../media/image395.png"/><Relationship Id="rId381" Type="http://schemas.openxmlformats.org/officeDocument/2006/relationships/image" Target="../media/image394.png"/><Relationship Id="rId380" Type="http://schemas.openxmlformats.org/officeDocument/2006/relationships/image" Target="../media/image393.png"/><Relationship Id="rId38" Type="http://schemas.openxmlformats.org/officeDocument/2006/relationships/image" Target="../media/image51.png"/><Relationship Id="rId379" Type="http://schemas.openxmlformats.org/officeDocument/2006/relationships/image" Target="../media/image392.png"/><Relationship Id="rId378" Type="http://schemas.openxmlformats.org/officeDocument/2006/relationships/image" Target="../media/image391.png"/><Relationship Id="rId377" Type="http://schemas.openxmlformats.org/officeDocument/2006/relationships/image" Target="../media/image390.png"/><Relationship Id="rId376" Type="http://schemas.openxmlformats.org/officeDocument/2006/relationships/image" Target="../media/image389.png"/><Relationship Id="rId375" Type="http://schemas.openxmlformats.org/officeDocument/2006/relationships/image" Target="../media/image388.png"/><Relationship Id="rId374" Type="http://schemas.openxmlformats.org/officeDocument/2006/relationships/image" Target="../media/image387.png"/><Relationship Id="rId373" Type="http://schemas.openxmlformats.org/officeDocument/2006/relationships/image" Target="../media/image386.png"/><Relationship Id="rId372" Type="http://schemas.openxmlformats.org/officeDocument/2006/relationships/image" Target="../media/image385.png"/><Relationship Id="rId371" Type="http://schemas.openxmlformats.org/officeDocument/2006/relationships/image" Target="../media/image384.png"/><Relationship Id="rId370" Type="http://schemas.openxmlformats.org/officeDocument/2006/relationships/image" Target="../media/image383.png"/><Relationship Id="rId37" Type="http://schemas.openxmlformats.org/officeDocument/2006/relationships/image" Target="../media/image50.png"/><Relationship Id="rId369" Type="http://schemas.openxmlformats.org/officeDocument/2006/relationships/image" Target="../media/image382.png"/><Relationship Id="rId368" Type="http://schemas.openxmlformats.org/officeDocument/2006/relationships/image" Target="../media/image381.png"/><Relationship Id="rId367" Type="http://schemas.openxmlformats.org/officeDocument/2006/relationships/image" Target="../media/image380.png"/><Relationship Id="rId366" Type="http://schemas.openxmlformats.org/officeDocument/2006/relationships/image" Target="../media/image379.png"/><Relationship Id="rId365" Type="http://schemas.openxmlformats.org/officeDocument/2006/relationships/image" Target="../media/image378.png"/><Relationship Id="rId364" Type="http://schemas.openxmlformats.org/officeDocument/2006/relationships/image" Target="../media/image377.png"/><Relationship Id="rId363" Type="http://schemas.openxmlformats.org/officeDocument/2006/relationships/image" Target="../media/image376.png"/><Relationship Id="rId362" Type="http://schemas.openxmlformats.org/officeDocument/2006/relationships/image" Target="../media/image375.png"/><Relationship Id="rId361" Type="http://schemas.openxmlformats.org/officeDocument/2006/relationships/image" Target="../media/image374.png"/><Relationship Id="rId360" Type="http://schemas.openxmlformats.org/officeDocument/2006/relationships/image" Target="../media/image373.png"/><Relationship Id="rId36" Type="http://schemas.openxmlformats.org/officeDocument/2006/relationships/image" Target="../media/image49.png"/><Relationship Id="rId359" Type="http://schemas.openxmlformats.org/officeDocument/2006/relationships/image" Target="../media/image372.png"/><Relationship Id="rId358" Type="http://schemas.openxmlformats.org/officeDocument/2006/relationships/image" Target="../media/image371.png"/><Relationship Id="rId357" Type="http://schemas.openxmlformats.org/officeDocument/2006/relationships/image" Target="../media/image370.png"/><Relationship Id="rId356" Type="http://schemas.openxmlformats.org/officeDocument/2006/relationships/image" Target="../media/image369.png"/><Relationship Id="rId355" Type="http://schemas.openxmlformats.org/officeDocument/2006/relationships/image" Target="../media/image368.png"/><Relationship Id="rId354" Type="http://schemas.openxmlformats.org/officeDocument/2006/relationships/image" Target="../media/image367.png"/><Relationship Id="rId353" Type="http://schemas.openxmlformats.org/officeDocument/2006/relationships/image" Target="../media/image366.png"/><Relationship Id="rId352" Type="http://schemas.openxmlformats.org/officeDocument/2006/relationships/image" Target="../media/image365.png"/><Relationship Id="rId351" Type="http://schemas.openxmlformats.org/officeDocument/2006/relationships/image" Target="../media/image364.png"/><Relationship Id="rId350" Type="http://schemas.openxmlformats.org/officeDocument/2006/relationships/image" Target="../media/image363.png"/><Relationship Id="rId35" Type="http://schemas.openxmlformats.org/officeDocument/2006/relationships/image" Target="../media/image48.png"/><Relationship Id="rId349" Type="http://schemas.openxmlformats.org/officeDocument/2006/relationships/image" Target="../media/image362.png"/><Relationship Id="rId348" Type="http://schemas.openxmlformats.org/officeDocument/2006/relationships/image" Target="../media/image361.png"/><Relationship Id="rId347" Type="http://schemas.openxmlformats.org/officeDocument/2006/relationships/image" Target="../media/image360.png"/><Relationship Id="rId346" Type="http://schemas.openxmlformats.org/officeDocument/2006/relationships/image" Target="../media/image359.png"/><Relationship Id="rId345" Type="http://schemas.openxmlformats.org/officeDocument/2006/relationships/image" Target="../media/image358.png"/><Relationship Id="rId344" Type="http://schemas.openxmlformats.org/officeDocument/2006/relationships/image" Target="../media/image357.png"/><Relationship Id="rId343" Type="http://schemas.openxmlformats.org/officeDocument/2006/relationships/image" Target="../media/image356.png"/><Relationship Id="rId342" Type="http://schemas.openxmlformats.org/officeDocument/2006/relationships/image" Target="../media/image355.png"/><Relationship Id="rId341" Type="http://schemas.openxmlformats.org/officeDocument/2006/relationships/image" Target="../media/image354.png"/><Relationship Id="rId340" Type="http://schemas.openxmlformats.org/officeDocument/2006/relationships/image" Target="../media/image353.png"/><Relationship Id="rId34" Type="http://schemas.openxmlformats.org/officeDocument/2006/relationships/image" Target="../media/image47.png"/><Relationship Id="rId339" Type="http://schemas.openxmlformats.org/officeDocument/2006/relationships/image" Target="../media/image352.png"/><Relationship Id="rId338" Type="http://schemas.openxmlformats.org/officeDocument/2006/relationships/image" Target="../media/image351.png"/><Relationship Id="rId337" Type="http://schemas.openxmlformats.org/officeDocument/2006/relationships/image" Target="../media/image350.png"/><Relationship Id="rId336" Type="http://schemas.openxmlformats.org/officeDocument/2006/relationships/image" Target="../media/image349.png"/><Relationship Id="rId335" Type="http://schemas.openxmlformats.org/officeDocument/2006/relationships/image" Target="../media/image348.png"/><Relationship Id="rId334" Type="http://schemas.openxmlformats.org/officeDocument/2006/relationships/image" Target="../media/image347.png"/><Relationship Id="rId333" Type="http://schemas.openxmlformats.org/officeDocument/2006/relationships/image" Target="../media/image346.png"/><Relationship Id="rId332" Type="http://schemas.openxmlformats.org/officeDocument/2006/relationships/image" Target="../media/image345.png"/><Relationship Id="rId331" Type="http://schemas.openxmlformats.org/officeDocument/2006/relationships/image" Target="../media/image344.png"/><Relationship Id="rId330" Type="http://schemas.openxmlformats.org/officeDocument/2006/relationships/image" Target="../media/image343.png"/><Relationship Id="rId33" Type="http://schemas.openxmlformats.org/officeDocument/2006/relationships/image" Target="../media/image46.png"/><Relationship Id="rId329" Type="http://schemas.openxmlformats.org/officeDocument/2006/relationships/image" Target="../media/image342.png"/><Relationship Id="rId328" Type="http://schemas.openxmlformats.org/officeDocument/2006/relationships/image" Target="../media/image341.png"/><Relationship Id="rId327" Type="http://schemas.openxmlformats.org/officeDocument/2006/relationships/image" Target="../media/image340.png"/><Relationship Id="rId326" Type="http://schemas.openxmlformats.org/officeDocument/2006/relationships/image" Target="../media/image339.png"/><Relationship Id="rId325" Type="http://schemas.openxmlformats.org/officeDocument/2006/relationships/image" Target="../media/image338.png"/><Relationship Id="rId324" Type="http://schemas.openxmlformats.org/officeDocument/2006/relationships/image" Target="../media/image337.png"/><Relationship Id="rId323" Type="http://schemas.openxmlformats.org/officeDocument/2006/relationships/image" Target="../media/image336.png"/><Relationship Id="rId322" Type="http://schemas.openxmlformats.org/officeDocument/2006/relationships/image" Target="../media/image335.png"/><Relationship Id="rId321" Type="http://schemas.openxmlformats.org/officeDocument/2006/relationships/image" Target="../media/image334.png"/><Relationship Id="rId320" Type="http://schemas.openxmlformats.org/officeDocument/2006/relationships/image" Target="../media/image333.png"/><Relationship Id="rId32" Type="http://schemas.openxmlformats.org/officeDocument/2006/relationships/image" Target="../media/image45.png"/><Relationship Id="rId319" Type="http://schemas.openxmlformats.org/officeDocument/2006/relationships/image" Target="../media/image332.png"/><Relationship Id="rId318" Type="http://schemas.openxmlformats.org/officeDocument/2006/relationships/image" Target="../media/image331.png"/><Relationship Id="rId317" Type="http://schemas.openxmlformats.org/officeDocument/2006/relationships/image" Target="../media/image330.png"/><Relationship Id="rId316" Type="http://schemas.openxmlformats.org/officeDocument/2006/relationships/image" Target="../media/image329.png"/><Relationship Id="rId315" Type="http://schemas.openxmlformats.org/officeDocument/2006/relationships/image" Target="../media/image328.png"/><Relationship Id="rId314" Type="http://schemas.openxmlformats.org/officeDocument/2006/relationships/image" Target="../media/image327.png"/><Relationship Id="rId313" Type="http://schemas.openxmlformats.org/officeDocument/2006/relationships/image" Target="../media/image326.png"/><Relationship Id="rId312" Type="http://schemas.openxmlformats.org/officeDocument/2006/relationships/image" Target="../media/image325.png"/><Relationship Id="rId311" Type="http://schemas.openxmlformats.org/officeDocument/2006/relationships/image" Target="../media/image324.png"/><Relationship Id="rId310" Type="http://schemas.openxmlformats.org/officeDocument/2006/relationships/image" Target="../media/image323.png"/><Relationship Id="rId31" Type="http://schemas.openxmlformats.org/officeDocument/2006/relationships/image" Target="../media/image44.png"/><Relationship Id="rId309" Type="http://schemas.openxmlformats.org/officeDocument/2006/relationships/image" Target="../media/image322.png"/><Relationship Id="rId308" Type="http://schemas.openxmlformats.org/officeDocument/2006/relationships/image" Target="../media/image321.png"/><Relationship Id="rId307" Type="http://schemas.openxmlformats.org/officeDocument/2006/relationships/image" Target="../media/image320.png"/><Relationship Id="rId306" Type="http://schemas.openxmlformats.org/officeDocument/2006/relationships/image" Target="../media/image319.png"/><Relationship Id="rId305" Type="http://schemas.openxmlformats.org/officeDocument/2006/relationships/image" Target="../media/image318.png"/><Relationship Id="rId304" Type="http://schemas.openxmlformats.org/officeDocument/2006/relationships/image" Target="../media/image317.png"/><Relationship Id="rId303" Type="http://schemas.openxmlformats.org/officeDocument/2006/relationships/image" Target="../media/image316.png"/><Relationship Id="rId302" Type="http://schemas.openxmlformats.org/officeDocument/2006/relationships/image" Target="../media/image315.png"/><Relationship Id="rId301" Type="http://schemas.openxmlformats.org/officeDocument/2006/relationships/image" Target="../media/image314.png"/><Relationship Id="rId300" Type="http://schemas.openxmlformats.org/officeDocument/2006/relationships/image" Target="../media/image313.png"/><Relationship Id="rId30" Type="http://schemas.openxmlformats.org/officeDocument/2006/relationships/image" Target="../media/image43.png"/><Relationship Id="rId3" Type="http://schemas.openxmlformats.org/officeDocument/2006/relationships/image" Target="../media/image16.png"/><Relationship Id="rId299" Type="http://schemas.openxmlformats.org/officeDocument/2006/relationships/image" Target="../media/image312.png"/><Relationship Id="rId298" Type="http://schemas.openxmlformats.org/officeDocument/2006/relationships/image" Target="../media/image311.png"/><Relationship Id="rId297" Type="http://schemas.openxmlformats.org/officeDocument/2006/relationships/image" Target="../media/image310.png"/><Relationship Id="rId296" Type="http://schemas.openxmlformats.org/officeDocument/2006/relationships/image" Target="../media/image309.png"/><Relationship Id="rId295" Type="http://schemas.openxmlformats.org/officeDocument/2006/relationships/image" Target="../media/image308.png"/><Relationship Id="rId294" Type="http://schemas.openxmlformats.org/officeDocument/2006/relationships/image" Target="../media/image307.png"/><Relationship Id="rId293" Type="http://schemas.openxmlformats.org/officeDocument/2006/relationships/image" Target="../media/image306.png"/><Relationship Id="rId292" Type="http://schemas.openxmlformats.org/officeDocument/2006/relationships/image" Target="../media/image305.png"/><Relationship Id="rId291" Type="http://schemas.openxmlformats.org/officeDocument/2006/relationships/image" Target="../media/image304.png"/><Relationship Id="rId290" Type="http://schemas.openxmlformats.org/officeDocument/2006/relationships/image" Target="../media/image303.png"/><Relationship Id="rId29" Type="http://schemas.openxmlformats.org/officeDocument/2006/relationships/image" Target="../media/image42.png"/><Relationship Id="rId289" Type="http://schemas.openxmlformats.org/officeDocument/2006/relationships/image" Target="../media/image302.png"/><Relationship Id="rId288" Type="http://schemas.openxmlformats.org/officeDocument/2006/relationships/image" Target="../media/image301.png"/><Relationship Id="rId287" Type="http://schemas.openxmlformats.org/officeDocument/2006/relationships/image" Target="../media/image300.png"/><Relationship Id="rId286" Type="http://schemas.openxmlformats.org/officeDocument/2006/relationships/image" Target="../media/image299.png"/><Relationship Id="rId285" Type="http://schemas.openxmlformats.org/officeDocument/2006/relationships/image" Target="../media/image298.png"/><Relationship Id="rId284" Type="http://schemas.openxmlformats.org/officeDocument/2006/relationships/image" Target="../media/image297.png"/><Relationship Id="rId283" Type="http://schemas.openxmlformats.org/officeDocument/2006/relationships/image" Target="../media/image296.png"/><Relationship Id="rId282" Type="http://schemas.openxmlformats.org/officeDocument/2006/relationships/image" Target="../media/image295.png"/><Relationship Id="rId281" Type="http://schemas.openxmlformats.org/officeDocument/2006/relationships/image" Target="../media/image294.png"/><Relationship Id="rId280" Type="http://schemas.openxmlformats.org/officeDocument/2006/relationships/image" Target="../media/image293.png"/><Relationship Id="rId28" Type="http://schemas.openxmlformats.org/officeDocument/2006/relationships/image" Target="../media/image41.png"/><Relationship Id="rId279" Type="http://schemas.openxmlformats.org/officeDocument/2006/relationships/image" Target="../media/image292.png"/><Relationship Id="rId278" Type="http://schemas.openxmlformats.org/officeDocument/2006/relationships/image" Target="../media/image291.png"/><Relationship Id="rId277" Type="http://schemas.openxmlformats.org/officeDocument/2006/relationships/image" Target="../media/image290.png"/><Relationship Id="rId276" Type="http://schemas.openxmlformats.org/officeDocument/2006/relationships/image" Target="../media/image289.png"/><Relationship Id="rId275" Type="http://schemas.openxmlformats.org/officeDocument/2006/relationships/image" Target="../media/image288.png"/><Relationship Id="rId274" Type="http://schemas.openxmlformats.org/officeDocument/2006/relationships/image" Target="../media/image287.png"/><Relationship Id="rId273" Type="http://schemas.openxmlformats.org/officeDocument/2006/relationships/image" Target="../media/image286.png"/><Relationship Id="rId272" Type="http://schemas.openxmlformats.org/officeDocument/2006/relationships/image" Target="../media/image285.png"/><Relationship Id="rId271" Type="http://schemas.openxmlformats.org/officeDocument/2006/relationships/image" Target="../media/image284.png"/><Relationship Id="rId270" Type="http://schemas.openxmlformats.org/officeDocument/2006/relationships/image" Target="../media/image283.png"/><Relationship Id="rId27" Type="http://schemas.openxmlformats.org/officeDocument/2006/relationships/image" Target="../media/image40.png"/><Relationship Id="rId269" Type="http://schemas.openxmlformats.org/officeDocument/2006/relationships/image" Target="../media/image282.png"/><Relationship Id="rId268" Type="http://schemas.openxmlformats.org/officeDocument/2006/relationships/image" Target="../media/image281.png"/><Relationship Id="rId267" Type="http://schemas.openxmlformats.org/officeDocument/2006/relationships/image" Target="../media/image280.png"/><Relationship Id="rId266" Type="http://schemas.openxmlformats.org/officeDocument/2006/relationships/image" Target="../media/image279.png"/><Relationship Id="rId265" Type="http://schemas.openxmlformats.org/officeDocument/2006/relationships/image" Target="../media/image278.png"/><Relationship Id="rId264" Type="http://schemas.openxmlformats.org/officeDocument/2006/relationships/image" Target="../media/image277.png"/><Relationship Id="rId263" Type="http://schemas.openxmlformats.org/officeDocument/2006/relationships/image" Target="../media/image276.png"/><Relationship Id="rId262" Type="http://schemas.openxmlformats.org/officeDocument/2006/relationships/image" Target="../media/image275.png"/><Relationship Id="rId261" Type="http://schemas.openxmlformats.org/officeDocument/2006/relationships/image" Target="../media/image274.png"/><Relationship Id="rId260" Type="http://schemas.openxmlformats.org/officeDocument/2006/relationships/image" Target="../media/image273.png"/><Relationship Id="rId26" Type="http://schemas.openxmlformats.org/officeDocument/2006/relationships/image" Target="../media/image39.png"/><Relationship Id="rId259" Type="http://schemas.openxmlformats.org/officeDocument/2006/relationships/image" Target="../media/image272.png"/><Relationship Id="rId258" Type="http://schemas.openxmlformats.org/officeDocument/2006/relationships/image" Target="../media/image271.png"/><Relationship Id="rId257" Type="http://schemas.openxmlformats.org/officeDocument/2006/relationships/image" Target="../media/image270.png"/><Relationship Id="rId256" Type="http://schemas.openxmlformats.org/officeDocument/2006/relationships/image" Target="../media/image269.png"/><Relationship Id="rId255" Type="http://schemas.openxmlformats.org/officeDocument/2006/relationships/image" Target="../media/image268.png"/><Relationship Id="rId254" Type="http://schemas.openxmlformats.org/officeDocument/2006/relationships/image" Target="../media/image267.png"/><Relationship Id="rId253" Type="http://schemas.openxmlformats.org/officeDocument/2006/relationships/image" Target="../media/image266.png"/><Relationship Id="rId252" Type="http://schemas.openxmlformats.org/officeDocument/2006/relationships/image" Target="../media/image265.png"/><Relationship Id="rId251" Type="http://schemas.openxmlformats.org/officeDocument/2006/relationships/image" Target="../media/image264.png"/><Relationship Id="rId250" Type="http://schemas.openxmlformats.org/officeDocument/2006/relationships/image" Target="../media/image263.png"/><Relationship Id="rId25" Type="http://schemas.openxmlformats.org/officeDocument/2006/relationships/image" Target="../media/image38.png"/><Relationship Id="rId249" Type="http://schemas.openxmlformats.org/officeDocument/2006/relationships/image" Target="../media/image262.png"/><Relationship Id="rId248" Type="http://schemas.openxmlformats.org/officeDocument/2006/relationships/image" Target="../media/image261.png"/><Relationship Id="rId247" Type="http://schemas.openxmlformats.org/officeDocument/2006/relationships/image" Target="../media/image260.png"/><Relationship Id="rId246" Type="http://schemas.openxmlformats.org/officeDocument/2006/relationships/image" Target="../media/image259.png"/><Relationship Id="rId245" Type="http://schemas.openxmlformats.org/officeDocument/2006/relationships/image" Target="../media/image258.png"/><Relationship Id="rId244" Type="http://schemas.openxmlformats.org/officeDocument/2006/relationships/image" Target="../media/image257.png"/><Relationship Id="rId243" Type="http://schemas.openxmlformats.org/officeDocument/2006/relationships/image" Target="../media/image256.png"/><Relationship Id="rId242" Type="http://schemas.openxmlformats.org/officeDocument/2006/relationships/image" Target="../media/image255.png"/><Relationship Id="rId241" Type="http://schemas.openxmlformats.org/officeDocument/2006/relationships/image" Target="../media/image254.png"/><Relationship Id="rId240" Type="http://schemas.openxmlformats.org/officeDocument/2006/relationships/image" Target="../media/image253.png"/><Relationship Id="rId24" Type="http://schemas.openxmlformats.org/officeDocument/2006/relationships/image" Target="../media/image37.png"/><Relationship Id="rId239" Type="http://schemas.openxmlformats.org/officeDocument/2006/relationships/image" Target="../media/image252.png"/><Relationship Id="rId238" Type="http://schemas.openxmlformats.org/officeDocument/2006/relationships/image" Target="../media/image251.png"/><Relationship Id="rId237" Type="http://schemas.openxmlformats.org/officeDocument/2006/relationships/image" Target="../media/image250.png"/><Relationship Id="rId236" Type="http://schemas.openxmlformats.org/officeDocument/2006/relationships/image" Target="../media/image249.png"/><Relationship Id="rId235" Type="http://schemas.openxmlformats.org/officeDocument/2006/relationships/image" Target="../media/image248.png"/><Relationship Id="rId234" Type="http://schemas.openxmlformats.org/officeDocument/2006/relationships/image" Target="../media/image247.png"/><Relationship Id="rId233" Type="http://schemas.openxmlformats.org/officeDocument/2006/relationships/image" Target="../media/image246.png"/><Relationship Id="rId232" Type="http://schemas.openxmlformats.org/officeDocument/2006/relationships/image" Target="../media/image245.png"/><Relationship Id="rId231" Type="http://schemas.openxmlformats.org/officeDocument/2006/relationships/image" Target="../media/image244.png"/><Relationship Id="rId230" Type="http://schemas.openxmlformats.org/officeDocument/2006/relationships/image" Target="../media/image243.png"/><Relationship Id="rId23" Type="http://schemas.openxmlformats.org/officeDocument/2006/relationships/image" Target="../media/image36.png"/><Relationship Id="rId229" Type="http://schemas.openxmlformats.org/officeDocument/2006/relationships/image" Target="../media/image242.png"/><Relationship Id="rId228" Type="http://schemas.openxmlformats.org/officeDocument/2006/relationships/image" Target="../media/image241.png"/><Relationship Id="rId227" Type="http://schemas.openxmlformats.org/officeDocument/2006/relationships/image" Target="../media/image240.png"/><Relationship Id="rId226" Type="http://schemas.openxmlformats.org/officeDocument/2006/relationships/image" Target="../media/image239.png"/><Relationship Id="rId225" Type="http://schemas.openxmlformats.org/officeDocument/2006/relationships/image" Target="../media/image238.png"/><Relationship Id="rId224" Type="http://schemas.openxmlformats.org/officeDocument/2006/relationships/image" Target="../media/image237.png"/><Relationship Id="rId223" Type="http://schemas.openxmlformats.org/officeDocument/2006/relationships/image" Target="../media/image236.png"/><Relationship Id="rId222" Type="http://schemas.openxmlformats.org/officeDocument/2006/relationships/image" Target="../media/image235.png"/><Relationship Id="rId221" Type="http://schemas.openxmlformats.org/officeDocument/2006/relationships/image" Target="../media/image234.png"/><Relationship Id="rId220" Type="http://schemas.openxmlformats.org/officeDocument/2006/relationships/image" Target="../media/image233.png"/><Relationship Id="rId22" Type="http://schemas.openxmlformats.org/officeDocument/2006/relationships/image" Target="../media/image35.png"/><Relationship Id="rId219" Type="http://schemas.openxmlformats.org/officeDocument/2006/relationships/image" Target="../media/image232.png"/><Relationship Id="rId218" Type="http://schemas.openxmlformats.org/officeDocument/2006/relationships/image" Target="../media/image231.png"/><Relationship Id="rId217" Type="http://schemas.openxmlformats.org/officeDocument/2006/relationships/image" Target="../media/image230.png"/><Relationship Id="rId216" Type="http://schemas.openxmlformats.org/officeDocument/2006/relationships/image" Target="../media/image229.png"/><Relationship Id="rId215" Type="http://schemas.openxmlformats.org/officeDocument/2006/relationships/image" Target="../media/image228.png"/><Relationship Id="rId214" Type="http://schemas.openxmlformats.org/officeDocument/2006/relationships/image" Target="../media/image227.png"/><Relationship Id="rId213" Type="http://schemas.openxmlformats.org/officeDocument/2006/relationships/image" Target="../media/image226.png"/><Relationship Id="rId212" Type="http://schemas.openxmlformats.org/officeDocument/2006/relationships/image" Target="../media/image225.png"/><Relationship Id="rId211" Type="http://schemas.openxmlformats.org/officeDocument/2006/relationships/image" Target="../media/image224.png"/><Relationship Id="rId210" Type="http://schemas.openxmlformats.org/officeDocument/2006/relationships/image" Target="../media/image223.png"/><Relationship Id="rId21" Type="http://schemas.openxmlformats.org/officeDocument/2006/relationships/image" Target="../media/image34.png"/><Relationship Id="rId209" Type="http://schemas.openxmlformats.org/officeDocument/2006/relationships/image" Target="../media/image222.png"/><Relationship Id="rId208" Type="http://schemas.openxmlformats.org/officeDocument/2006/relationships/image" Target="../media/image221.png"/><Relationship Id="rId207" Type="http://schemas.openxmlformats.org/officeDocument/2006/relationships/image" Target="../media/image220.png"/><Relationship Id="rId206" Type="http://schemas.openxmlformats.org/officeDocument/2006/relationships/image" Target="../media/image219.png"/><Relationship Id="rId205" Type="http://schemas.openxmlformats.org/officeDocument/2006/relationships/image" Target="../media/image218.png"/><Relationship Id="rId204" Type="http://schemas.openxmlformats.org/officeDocument/2006/relationships/image" Target="../media/image217.png"/><Relationship Id="rId203" Type="http://schemas.openxmlformats.org/officeDocument/2006/relationships/image" Target="../media/image216.png"/><Relationship Id="rId202" Type="http://schemas.openxmlformats.org/officeDocument/2006/relationships/image" Target="../media/image215.png"/><Relationship Id="rId201" Type="http://schemas.openxmlformats.org/officeDocument/2006/relationships/image" Target="../media/image214.png"/><Relationship Id="rId200" Type="http://schemas.openxmlformats.org/officeDocument/2006/relationships/image" Target="../media/image213.png"/><Relationship Id="rId20" Type="http://schemas.openxmlformats.org/officeDocument/2006/relationships/image" Target="../media/image33.png"/><Relationship Id="rId2" Type="http://schemas.openxmlformats.org/officeDocument/2006/relationships/image" Target="../media/image15.png"/><Relationship Id="rId199" Type="http://schemas.openxmlformats.org/officeDocument/2006/relationships/image" Target="../media/image212.png"/><Relationship Id="rId198" Type="http://schemas.openxmlformats.org/officeDocument/2006/relationships/image" Target="../media/image211.png"/><Relationship Id="rId197" Type="http://schemas.openxmlformats.org/officeDocument/2006/relationships/image" Target="../media/image210.png"/><Relationship Id="rId196" Type="http://schemas.openxmlformats.org/officeDocument/2006/relationships/image" Target="../media/image209.png"/><Relationship Id="rId195" Type="http://schemas.openxmlformats.org/officeDocument/2006/relationships/image" Target="../media/image208.png"/><Relationship Id="rId194" Type="http://schemas.openxmlformats.org/officeDocument/2006/relationships/image" Target="../media/image207.png"/><Relationship Id="rId193" Type="http://schemas.openxmlformats.org/officeDocument/2006/relationships/image" Target="../media/image206.png"/><Relationship Id="rId192" Type="http://schemas.openxmlformats.org/officeDocument/2006/relationships/image" Target="../media/image205.png"/><Relationship Id="rId191" Type="http://schemas.openxmlformats.org/officeDocument/2006/relationships/image" Target="../media/image204.png"/><Relationship Id="rId190" Type="http://schemas.openxmlformats.org/officeDocument/2006/relationships/image" Target="../media/image203.png"/><Relationship Id="rId19" Type="http://schemas.openxmlformats.org/officeDocument/2006/relationships/image" Target="../media/image32.png"/><Relationship Id="rId189" Type="http://schemas.openxmlformats.org/officeDocument/2006/relationships/image" Target="../media/image202.png"/><Relationship Id="rId188" Type="http://schemas.openxmlformats.org/officeDocument/2006/relationships/image" Target="../media/image201.png"/><Relationship Id="rId187" Type="http://schemas.openxmlformats.org/officeDocument/2006/relationships/image" Target="../media/image200.png"/><Relationship Id="rId186" Type="http://schemas.openxmlformats.org/officeDocument/2006/relationships/image" Target="../media/image199.png"/><Relationship Id="rId185" Type="http://schemas.openxmlformats.org/officeDocument/2006/relationships/image" Target="../media/image198.png"/><Relationship Id="rId184" Type="http://schemas.openxmlformats.org/officeDocument/2006/relationships/image" Target="../media/image197.png"/><Relationship Id="rId183" Type="http://schemas.openxmlformats.org/officeDocument/2006/relationships/image" Target="../media/image196.png"/><Relationship Id="rId182" Type="http://schemas.openxmlformats.org/officeDocument/2006/relationships/image" Target="../media/image195.png"/><Relationship Id="rId181" Type="http://schemas.openxmlformats.org/officeDocument/2006/relationships/image" Target="../media/image194.png"/><Relationship Id="rId180" Type="http://schemas.openxmlformats.org/officeDocument/2006/relationships/image" Target="../media/image193.png"/><Relationship Id="rId18" Type="http://schemas.openxmlformats.org/officeDocument/2006/relationships/image" Target="../media/image31.png"/><Relationship Id="rId179" Type="http://schemas.openxmlformats.org/officeDocument/2006/relationships/image" Target="../media/image192.png"/><Relationship Id="rId178" Type="http://schemas.openxmlformats.org/officeDocument/2006/relationships/image" Target="../media/image191.png"/><Relationship Id="rId177" Type="http://schemas.openxmlformats.org/officeDocument/2006/relationships/image" Target="../media/image190.png"/><Relationship Id="rId176" Type="http://schemas.openxmlformats.org/officeDocument/2006/relationships/image" Target="../media/image189.png"/><Relationship Id="rId175" Type="http://schemas.openxmlformats.org/officeDocument/2006/relationships/image" Target="../media/image188.png"/><Relationship Id="rId174" Type="http://schemas.openxmlformats.org/officeDocument/2006/relationships/image" Target="../media/image187.png"/><Relationship Id="rId173" Type="http://schemas.openxmlformats.org/officeDocument/2006/relationships/image" Target="../media/image186.png"/><Relationship Id="rId172" Type="http://schemas.openxmlformats.org/officeDocument/2006/relationships/image" Target="../media/image185.png"/><Relationship Id="rId171" Type="http://schemas.openxmlformats.org/officeDocument/2006/relationships/image" Target="../media/image184.png"/><Relationship Id="rId170" Type="http://schemas.openxmlformats.org/officeDocument/2006/relationships/image" Target="../media/image183.png"/><Relationship Id="rId17" Type="http://schemas.openxmlformats.org/officeDocument/2006/relationships/image" Target="../media/image30.png"/><Relationship Id="rId169" Type="http://schemas.openxmlformats.org/officeDocument/2006/relationships/image" Target="../media/image182.png"/><Relationship Id="rId168" Type="http://schemas.openxmlformats.org/officeDocument/2006/relationships/image" Target="../media/image181.png"/><Relationship Id="rId167" Type="http://schemas.openxmlformats.org/officeDocument/2006/relationships/image" Target="../media/image180.png"/><Relationship Id="rId166" Type="http://schemas.openxmlformats.org/officeDocument/2006/relationships/image" Target="../media/image179.png"/><Relationship Id="rId165" Type="http://schemas.openxmlformats.org/officeDocument/2006/relationships/image" Target="../media/image178.png"/><Relationship Id="rId164" Type="http://schemas.openxmlformats.org/officeDocument/2006/relationships/image" Target="../media/image177.png"/><Relationship Id="rId163" Type="http://schemas.openxmlformats.org/officeDocument/2006/relationships/image" Target="../media/image176.png"/><Relationship Id="rId162" Type="http://schemas.openxmlformats.org/officeDocument/2006/relationships/image" Target="../media/image175.png"/><Relationship Id="rId161" Type="http://schemas.openxmlformats.org/officeDocument/2006/relationships/image" Target="../media/image174.png"/><Relationship Id="rId160" Type="http://schemas.openxmlformats.org/officeDocument/2006/relationships/image" Target="../media/image173.png"/><Relationship Id="rId16" Type="http://schemas.openxmlformats.org/officeDocument/2006/relationships/image" Target="../media/image29.png"/><Relationship Id="rId159" Type="http://schemas.openxmlformats.org/officeDocument/2006/relationships/image" Target="../media/image172.png"/><Relationship Id="rId158" Type="http://schemas.openxmlformats.org/officeDocument/2006/relationships/image" Target="../media/image171.png"/><Relationship Id="rId157" Type="http://schemas.openxmlformats.org/officeDocument/2006/relationships/image" Target="../media/image170.png"/><Relationship Id="rId156" Type="http://schemas.openxmlformats.org/officeDocument/2006/relationships/image" Target="../media/image169.png"/><Relationship Id="rId155" Type="http://schemas.openxmlformats.org/officeDocument/2006/relationships/image" Target="../media/image168.png"/><Relationship Id="rId154" Type="http://schemas.openxmlformats.org/officeDocument/2006/relationships/image" Target="../media/image167.png"/><Relationship Id="rId153" Type="http://schemas.openxmlformats.org/officeDocument/2006/relationships/image" Target="../media/image166.png"/><Relationship Id="rId152" Type="http://schemas.openxmlformats.org/officeDocument/2006/relationships/image" Target="../media/image165.png"/><Relationship Id="rId151" Type="http://schemas.openxmlformats.org/officeDocument/2006/relationships/image" Target="../media/image164.png"/><Relationship Id="rId150" Type="http://schemas.openxmlformats.org/officeDocument/2006/relationships/image" Target="../media/image163.png"/><Relationship Id="rId15" Type="http://schemas.openxmlformats.org/officeDocument/2006/relationships/image" Target="../media/image28.png"/><Relationship Id="rId149" Type="http://schemas.openxmlformats.org/officeDocument/2006/relationships/image" Target="../media/image162.png"/><Relationship Id="rId148" Type="http://schemas.openxmlformats.org/officeDocument/2006/relationships/image" Target="../media/image161.png"/><Relationship Id="rId147" Type="http://schemas.openxmlformats.org/officeDocument/2006/relationships/image" Target="../media/image160.png"/><Relationship Id="rId146" Type="http://schemas.openxmlformats.org/officeDocument/2006/relationships/image" Target="../media/image159.png"/><Relationship Id="rId145" Type="http://schemas.openxmlformats.org/officeDocument/2006/relationships/image" Target="../media/image158.png"/><Relationship Id="rId144" Type="http://schemas.openxmlformats.org/officeDocument/2006/relationships/image" Target="../media/image157.png"/><Relationship Id="rId143" Type="http://schemas.openxmlformats.org/officeDocument/2006/relationships/image" Target="../media/image156.png"/><Relationship Id="rId142" Type="http://schemas.openxmlformats.org/officeDocument/2006/relationships/image" Target="../media/image155.png"/><Relationship Id="rId141" Type="http://schemas.openxmlformats.org/officeDocument/2006/relationships/image" Target="../media/image154.png"/><Relationship Id="rId140" Type="http://schemas.openxmlformats.org/officeDocument/2006/relationships/image" Target="../media/image153.png"/><Relationship Id="rId14" Type="http://schemas.openxmlformats.org/officeDocument/2006/relationships/image" Target="../media/image27.png"/><Relationship Id="rId139" Type="http://schemas.openxmlformats.org/officeDocument/2006/relationships/image" Target="../media/image152.png"/><Relationship Id="rId138" Type="http://schemas.openxmlformats.org/officeDocument/2006/relationships/image" Target="../media/image151.png"/><Relationship Id="rId137" Type="http://schemas.openxmlformats.org/officeDocument/2006/relationships/image" Target="../media/image150.png"/><Relationship Id="rId136" Type="http://schemas.openxmlformats.org/officeDocument/2006/relationships/image" Target="../media/image149.png"/><Relationship Id="rId135" Type="http://schemas.openxmlformats.org/officeDocument/2006/relationships/image" Target="../media/image148.png"/><Relationship Id="rId134" Type="http://schemas.openxmlformats.org/officeDocument/2006/relationships/image" Target="../media/image147.png"/><Relationship Id="rId133" Type="http://schemas.openxmlformats.org/officeDocument/2006/relationships/image" Target="../media/image146.png"/><Relationship Id="rId132" Type="http://schemas.openxmlformats.org/officeDocument/2006/relationships/image" Target="../media/image145.png"/><Relationship Id="rId131" Type="http://schemas.openxmlformats.org/officeDocument/2006/relationships/image" Target="../media/image144.png"/><Relationship Id="rId130" Type="http://schemas.openxmlformats.org/officeDocument/2006/relationships/image" Target="../media/image143.png"/><Relationship Id="rId13" Type="http://schemas.openxmlformats.org/officeDocument/2006/relationships/image" Target="../media/image26.png"/><Relationship Id="rId129" Type="http://schemas.openxmlformats.org/officeDocument/2006/relationships/image" Target="../media/image142.png"/><Relationship Id="rId128" Type="http://schemas.openxmlformats.org/officeDocument/2006/relationships/image" Target="../media/image141.png"/><Relationship Id="rId127" Type="http://schemas.openxmlformats.org/officeDocument/2006/relationships/image" Target="../media/image140.png"/><Relationship Id="rId126" Type="http://schemas.openxmlformats.org/officeDocument/2006/relationships/image" Target="../media/image139.png"/><Relationship Id="rId125" Type="http://schemas.openxmlformats.org/officeDocument/2006/relationships/image" Target="../media/image138.png"/><Relationship Id="rId124" Type="http://schemas.openxmlformats.org/officeDocument/2006/relationships/image" Target="../media/image137.png"/><Relationship Id="rId123" Type="http://schemas.openxmlformats.org/officeDocument/2006/relationships/image" Target="../media/image136.png"/><Relationship Id="rId122" Type="http://schemas.openxmlformats.org/officeDocument/2006/relationships/image" Target="../media/image135.png"/><Relationship Id="rId121" Type="http://schemas.openxmlformats.org/officeDocument/2006/relationships/image" Target="../media/image134.png"/><Relationship Id="rId120" Type="http://schemas.openxmlformats.org/officeDocument/2006/relationships/image" Target="../media/image133.png"/><Relationship Id="rId12" Type="http://schemas.openxmlformats.org/officeDocument/2006/relationships/image" Target="../media/image25.png"/><Relationship Id="rId119" Type="http://schemas.openxmlformats.org/officeDocument/2006/relationships/image" Target="../media/image132.png"/><Relationship Id="rId118" Type="http://schemas.openxmlformats.org/officeDocument/2006/relationships/image" Target="../media/image131.png"/><Relationship Id="rId117" Type="http://schemas.openxmlformats.org/officeDocument/2006/relationships/image" Target="../media/image130.png"/><Relationship Id="rId116" Type="http://schemas.openxmlformats.org/officeDocument/2006/relationships/image" Target="../media/image129.png"/><Relationship Id="rId115" Type="http://schemas.openxmlformats.org/officeDocument/2006/relationships/image" Target="../media/image128.png"/><Relationship Id="rId114" Type="http://schemas.openxmlformats.org/officeDocument/2006/relationships/image" Target="../media/image127.png"/><Relationship Id="rId113" Type="http://schemas.openxmlformats.org/officeDocument/2006/relationships/image" Target="../media/image126.png"/><Relationship Id="rId112" Type="http://schemas.openxmlformats.org/officeDocument/2006/relationships/image" Target="../media/image125.png"/><Relationship Id="rId111" Type="http://schemas.openxmlformats.org/officeDocument/2006/relationships/image" Target="../media/image124.png"/><Relationship Id="rId110" Type="http://schemas.openxmlformats.org/officeDocument/2006/relationships/image" Target="../media/image123.png"/><Relationship Id="rId11" Type="http://schemas.openxmlformats.org/officeDocument/2006/relationships/image" Target="../media/image24.png"/><Relationship Id="rId109" Type="http://schemas.openxmlformats.org/officeDocument/2006/relationships/image" Target="../media/image122.png"/><Relationship Id="rId108" Type="http://schemas.openxmlformats.org/officeDocument/2006/relationships/image" Target="../media/image121.png"/><Relationship Id="rId107" Type="http://schemas.openxmlformats.org/officeDocument/2006/relationships/image" Target="../media/image120.png"/><Relationship Id="rId106" Type="http://schemas.openxmlformats.org/officeDocument/2006/relationships/image" Target="../media/image119.png"/><Relationship Id="rId105" Type="http://schemas.openxmlformats.org/officeDocument/2006/relationships/image" Target="../media/image118.png"/><Relationship Id="rId104" Type="http://schemas.openxmlformats.org/officeDocument/2006/relationships/image" Target="../media/image117.png"/><Relationship Id="rId103" Type="http://schemas.openxmlformats.org/officeDocument/2006/relationships/image" Target="../media/image116.png"/><Relationship Id="rId102" Type="http://schemas.openxmlformats.org/officeDocument/2006/relationships/image" Target="../media/image115.png"/><Relationship Id="rId101" Type="http://schemas.openxmlformats.org/officeDocument/2006/relationships/image" Target="../media/image114.png"/><Relationship Id="rId100" Type="http://schemas.openxmlformats.org/officeDocument/2006/relationships/image" Target="../media/image113.png"/><Relationship Id="rId10" Type="http://schemas.openxmlformats.org/officeDocument/2006/relationships/image" Target="../media/image23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直角三角形 10"/>
          <p:cNvSpPr>
            <a:spLocks noChangeArrowheads="1"/>
          </p:cNvSpPr>
          <p:nvPr/>
        </p:nvSpPr>
        <p:spPr bwMode="auto">
          <a:xfrm rot="10800000">
            <a:off x="2789238" y="-19050"/>
            <a:ext cx="9471025" cy="947578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" name="直角三角形 10"/>
          <p:cNvSpPr>
            <a:spLocks noChangeArrowheads="1"/>
          </p:cNvSpPr>
          <p:nvPr/>
        </p:nvSpPr>
        <p:spPr bwMode="auto">
          <a:xfrm>
            <a:off x="-14288" y="-19050"/>
            <a:ext cx="6881813" cy="6883400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 rot="2700000">
            <a:off x="3819525" y="3021012"/>
            <a:ext cx="7405688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8000" b="1"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zh-CN" sz="8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 rot="2700000">
            <a:off x="2481262" y="3906838"/>
            <a:ext cx="8848725" cy="762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773113" y="5078413"/>
            <a:ext cx="1462087" cy="328612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400" b="1">
                <a:solidFill>
                  <a:schemeClr val="bg1"/>
                </a:solidFill>
                <a:ea typeface="微软雅黑" panose="020B0503020204020204" pitchFamily="34" charset="-122"/>
              </a:rPr>
              <a:t>添加你的公司</a:t>
            </a:r>
            <a:endParaRPr lang="zh-CN" sz="14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773113" y="5857875"/>
            <a:ext cx="1462087" cy="334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400" b="1">
                <a:solidFill>
                  <a:schemeClr val="bg1"/>
                </a:solidFill>
                <a:ea typeface="微软雅黑" panose="020B0503020204020204" pitchFamily="34" charset="-122"/>
              </a:rPr>
              <a:t>添加你的网站</a:t>
            </a:r>
            <a:endParaRPr lang="zh-CN" sz="14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直角三角形 10"/>
          <p:cNvSpPr>
            <a:spLocks noChangeArrowheads="1"/>
          </p:cNvSpPr>
          <p:nvPr/>
        </p:nvSpPr>
        <p:spPr bwMode="auto">
          <a:xfrm>
            <a:off x="-14288" y="-19050"/>
            <a:ext cx="6880226" cy="6883400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4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768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添加你的</a:t>
            </a:r>
            <a:endParaRPr lang="zh-CN" sz="3600" b="1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332163" y="801688"/>
            <a:ext cx="3230562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768350" y="2063750"/>
            <a:ext cx="22510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2296" name="Group 8"/>
          <p:cNvGrpSpPr/>
          <p:nvPr/>
        </p:nvGrpSpPr>
        <p:grpSpPr bwMode="auto">
          <a:xfrm>
            <a:off x="3414713" y="3257550"/>
            <a:ext cx="2314575" cy="2314575"/>
            <a:chOff x="0" y="0"/>
            <a:chExt cx="3644" cy="3644"/>
          </a:xfrm>
        </p:grpSpPr>
        <p:sp>
          <p:nvSpPr>
            <p:cNvPr id="12315" name="正圆 703"/>
            <p:cNvSpPr>
              <a:spLocks noChangeArrowheads="1"/>
            </p:cNvSpPr>
            <p:nvPr/>
          </p:nvSpPr>
          <p:spPr bwMode="auto">
            <a:xfrm>
              <a:off x="321" y="321"/>
              <a:ext cx="3001" cy="30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16" name="正圆 703"/>
            <p:cNvSpPr>
              <a:spLocks noChangeArrowheads="1"/>
            </p:cNvSpPr>
            <p:nvPr/>
          </p:nvSpPr>
          <p:spPr bwMode="auto">
            <a:xfrm>
              <a:off x="0" y="0"/>
              <a:ext cx="3644" cy="36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17" name="Text Box 11"/>
            <p:cNvSpPr txBox="1">
              <a:spLocks noChangeArrowheads="1"/>
            </p:cNvSpPr>
            <p:nvPr/>
          </p:nvSpPr>
          <p:spPr bwMode="auto">
            <a:xfrm>
              <a:off x="839" y="659"/>
              <a:ext cx="1965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添加你的文本</a:t>
              </a:r>
              <a:endPara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18" name="Line 12"/>
            <p:cNvSpPr>
              <a:spLocks noChangeShapeType="1"/>
            </p:cNvSpPr>
            <p:nvPr/>
          </p:nvSpPr>
          <p:spPr bwMode="auto">
            <a:xfrm>
              <a:off x="1156" y="1262"/>
              <a:ext cx="133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9" name="Text Box 13"/>
            <p:cNvSpPr txBox="1">
              <a:spLocks noChangeArrowheads="1"/>
            </p:cNvSpPr>
            <p:nvPr/>
          </p:nvSpPr>
          <p:spPr bwMode="auto">
            <a:xfrm>
              <a:off x="562" y="1504"/>
              <a:ext cx="2520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在这里您可以输入您的相关文本，用于给与会者讲解您的产品或者服务。</a:t>
              </a:r>
              <a:endParaRPr lang="zh-CN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7" name="Group 14"/>
          <p:cNvGrpSpPr/>
          <p:nvPr/>
        </p:nvGrpSpPr>
        <p:grpSpPr bwMode="auto">
          <a:xfrm>
            <a:off x="768350" y="3257550"/>
            <a:ext cx="2314575" cy="2314575"/>
            <a:chOff x="0" y="0"/>
            <a:chExt cx="3644" cy="3644"/>
          </a:xfrm>
        </p:grpSpPr>
        <p:sp>
          <p:nvSpPr>
            <p:cNvPr id="12310" name="正圆 703"/>
            <p:cNvSpPr>
              <a:spLocks noChangeArrowheads="1"/>
            </p:cNvSpPr>
            <p:nvPr/>
          </p:nvSpPr>
          <p:spPr bwMode="auto">
            <a:xfrm>
              <a:off x="321" y="321"/>
              <a:ext cx="3001" cy="30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11" name="正圆 703"/>
            <p:cNvSpPr>
              <a:spLocks noChangeArrowheads="1"/>
            </p:cNvSpPr>
            <p:nvPr/>
          </p:nvSpPr>
          <p:spPr bwMode="auto">
            <a:xfrm>
              <a:off x="0" y="0"/>
              <a:ext cx="3644" cy="36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12" name="Text Box 17"/>
            <p:cNvSpPr txBox="1">
              <a:spLocks noChangeArrowheads="1"/>
            </p:cNvSpPr>
            <p:nvPr/>
          </p:nvSpPr>
          <p:spPr bwMode="auto">
            <a:xfrm>
              <a:off x="839" y="659"/>
              <a:ext cx="1965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添加你的文本</a:t>
              </a:r>
              <a:endPara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13" name="Line 18"/>
            <p:cNvSpPr>
              <a:spLocks noChangeShapeType="1"/>
            </p:cNvSpPr>
            <p:nvPr/>
          </p:nvSpPr>
          <p:spPr bwMode="auto">
            <a:xfrm>
              <a:off x="1156" y="1262"/>
              <a:ext cx="133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4" name="Text Box 19"/>
            <p:cNvSpPr txBox="1">
              <a:spLocks noChangeArrowheads="1"/>
            </p:cNvSpPr>
            <p:nvPr/>
          </p:nvSpPr>
          <p:spPr bwMode="auto">
            <a:xfrm>
              <a:off x="562" y="1504"/>
              <a:ext cx="2520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在这里您可以输入您的相关文本，用于给与会者讲解您的产品或者服务。</a:t>
              </a:r>
              <a:endParaRPr lang="zh-CN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8" name="Group 20"/>
          <p:cNvGrpSpPr/>
          <p:nvPr/>
        </p:nvGrpSpPr>
        <p:grpSpPr bwMode="auto">
          <a:xfrm>
            <a:off x="6061075" y="3257550"/>
            <a:ext cx="2314575" cy="2314575"/>
            <a:chOff x="0" y="0"/>
            <a:chExt cx="3644" cy="3644"/>
          </a:xfrm>
        </p:grpSpPr>
        <p:sp>
          <p:nvSpPr>
            <p:cNvPr id="12305" name="正圆 703"/>
            <p:cNvSpPr>
              <a:spLocks noChangeArrowheads="1"/>
            </p:cNvSpPr>
            <p:nvPr/>
          </p:nvSpPr>
          <p:spPr bwMode="auto">
            <a:xfrm>
              <a:off x="321" y="321"/>
              <a:ext cx="3001" cy="30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06" name="正圆 703"/>
            <p:cNvSpPr>
              <a:spLocks noChangeArrowheads="1"/>
            </p:cNvSpPr>
            <p:nvPr/>
          </p:nvSpPr>
          <p:spPr bwMode="auto">
            <a:xfrm>
              <a:off x="0" y="0"/>
              <a:ext cx="3644" cy="36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07" name="Text Box 23"/>
            <p:cNvSpPr txBox="1">
              <a:spLocks noChangeArrowheads="1"/>
            </p:cNvSpPr>
            <p:nvPr/>
          </p:nvSpPr>
          <p:spPr bwMode="auto">
            <a:xfrm>
              <a:off x="839" y="659"/>
              <a:ext cx="1965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添加你的文本</a:t>
              </a:r>
              <a:endPara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8" name="Line 24"/>
            <p:cNvSpPr>
              <a:spLocks noChangeShapeType="1"/>
            </p:cNvSpPr>
            <p:nvPr/>
          </p:nvSpPr>
          <p:spPr bwMode="auto">
            <a:xfrm>
              <a:off x="1156" y="1262"/>
              <a:ext cx="133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Text Box 25"/>
            <p:cNvSpPr txBox="1">
              <a:spLocks noChangeArrowheads="1"/>
            </p:cNvSpPr>
            <p:nvPr/>
          </p:nvSpPr>
          <p:spPr bwMode="auto">
            <a:xfrm>
              <a:off x="562" y="1504"/>
              <a:ext cx="2520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在这里您可以输入您的相关文本，用于给与会者讲解您的产品或者服务。</a:t>
              </a:r>
              <a:endParaRPr lang="zh-CN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9" name="Group 26"/>
          <p:cNvGrpSpPr/>
          <p:nvPr/>
        </p:nvGrpSpPr>
        <p:grpSpPr bwMode="auto">
          <a:xfrm>
            <a:off x="8707438" y="3257550"/>
            <a:ext cx="2314575" cy="2314575"/>
            <a:chOff x="0" y="0"/>
            <a:chExt cx="3644" cy="3644"/>
          </a:xfrm>
        </p:grpSpPr>
        <p:sp>
          <p:nvSpPr>
            <p:cNvPr id="12300" name="正圆 703"/>
            <p:cNvSpPr>
              <a:spLocks noChangeArrowheads="1"/>
            </p:cNvSpPr>
            <p:nvPr/>
          </p:nvSpPr>
          <p:spPr bwMode="auto">
            <a:xfrm>
              <a:off x="321" y="321"/>
              <a:ext cx="3001" cy="30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01" name="正圆 703"/>
            <p:cNvSpPr>
              <a:spLocks noChangeArrowheads="1"/>
            </p:cNvSpPr>
            <p:nvPr/>
          </p:nvSpPr>
          <p:spPr bwMode="auto">
            <a:xfrm>
              <a:off x="0" y="0"/>
              <a:ext cx="3644" cy="36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zh-CN"/>
            </a:p>
          </p:txBody>
        </p:sp>
        <p:sp>
          <p:nvSpPr>
            <p:cNvPr id="12302" name="Text Box 29"/>
            <p:cNvSpPr txBox="1">
              <a:spLocks noChangeArrowheads="1"/>
            </p:cNvSpPr>
            <p:nvPr/>
          </p:nvSpPr>
          <p:spPr bwMode="auto">
            <a:xfrm>
              <a:off x="839" y="659"/>
              <a:ext cx="1965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添加你的文本</a:t>
              </a:r>
              <a:endPara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3" name="Line 30"/>
            <p:cNvSpPr>
              <a:spLocks noChangeShapeType="1"/>
            </p:cNvSpPr>
            <p:nvPr/>
          </p:nvSpPr>
          <p:spPr bwMode="auto">
            <a:xfrm>
              <a:off x="1156" y="1262"/>
              <a:ext cx="133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Text Box 31"/>
            <p:cNvSpPr txBox="1">
              <a:spLocks noChangeArrowheads="1"/>
            </p:cNvSpPr>
            <p:nvPr/>
          </p:nvSpPr>
          <p:spPr bwMode="auto">
            <a:xfrm>
              <a:off x="562" y="1504"/>
              <a:ext cx="2520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在这里您可以输入您的相关文本，用于给与会者讲解您的产品或者服务。</a:t>
              </a:r>
              <a:endParaRPr lang="zh-CN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4643438" y="1617663"/>
            <a:ext cx="2971800" cy="2833687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/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4643438" y="4689475"/>
            <a:ext cx="2973387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643438" y="5035550"/>
            <a:ext cx="29733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7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sz="1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4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直角三角形 1"/>
          <p:cNvSpPr>
            <a:spLocks noChangeArrowheads="1"/>
          </p:cNvSpPr>
          <p:nvPr/>
        </p:nvSpPr>
        <p:spPr bwMode="auto">
          <a:xfrm rot="10800000">
            <a:off x="5235575" y="-28575"/>
            <a:ext cx="6994525" cy="6994525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ea typeface="微软雅黑" panose="020B0503020204020204" pitchFamily="34" charset="-122"/>
            </a:endParaRPr>
          </a:p>
        </p:txBody>
      </p:sp>
      <p:sp>
        <p:nvSpPr>
          <p:cNvPr id="14339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768350" y="1931988"/>
            <a:ext cx="3473450" cy="11890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anose="020B0503020204020204" pitchFamily="34" charset="-122"/>
                <a:sym typeface="Arial" panose="020B0604020202020204" pitchFamily="34" charset="0"/>
              </a:rPr>
              <a:t>添加你的</a:t>
            </a:r>
            <a:endParaRPr lang="zh-CN" sz="3600" b="1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 eaLnBrk="1" hangingPunct="1"/>
            <a:r>
              <a:rPr lang="zh-CN" sz="3600" b="1"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sz="3600" b="1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768350" y="3605213"/>
            <a:ext cx="3473450" cy="10064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1200">
                <a:ea typeface="微软雅黑" panose="020B0503020204020204" pitchFamily="34" charset="-122"/>
                <a:sym typeface="Arial" panose="020B0604020202020204" pitchFamily="34" charset="0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768350" y="3327400"/>
            <a:ext cx="3473450" cy="158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768350" y="1931988"/>
            <a:ext cx="22510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添加你的</a:t>
            </a:r>
            <a:endParaRPr lang="zh-CN" sz="3600" b="1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768350" y="3605213"/>
            <a:ext cx="22510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768350" y="3327400"/>
            <a:ext cx="2251075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5367" name="矩形 4"/>
          <p:cNvSpPr>
            <a:spLocks noChangeArrowheads="1"/>
          </p:cNvSpPr>
          <p:nvPr/>
        </p:nvSpPr>
        <p:spPr bwMode="auto">
          <a:xfrm flipH="1">
            <a:off x="7461250" y="3295650"/>
            <a:ext cx="552450" cy="13319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8" name="矩形 8"/>
          <p:cNvSpPr>
            <a:spLocks noChangeArrowheads="1"/>
          </p:cNvSpPr>
          <p:nvPr/>
        </p:nvSpPr>
        <p:spPr bwMode="auto">
          <a:xfrm flipH="1">
            <a:off x="6781800" y="3833813"/>
            <a:ext cx="552450" cy="7937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9" name="矩形 12"/>
          <p:cNvSpPr>
            <a:spLocks noChangeArrowheads="1"/>
          </p:cNvSpPr>
          <p:nvPr/>
        </p:nvSpPr>
        <p:spPr bwMode="auto">
          <a:xfrm flipH="1">
            <a:off x="6099175" y="3160713"/>
            <a:ext cx="555625" cy="14668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70" name="矩形 16"/>
          <p:cNvSpPr>
            <a:spLocks noChangeArrowheads="1"/>
          </p:cNvSpPr>
          <p:nvPr/>
        </p:nvSpPr>
        <p:spPr bwMode="auto">
          <a:xfrm flipH="1">
            <a:off x="5419725" y="3538538"/>
            <a:ext cx="552450" cy="1089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71" name="矩形 20"/>
          <p:cNvSpPr>
            <a:spLocks noChangeArrowheads="1"/>
          </p:cNvSpPr>
          <p:nvPr/>
        </p:nvSpPr>
        <p:spPr bwMode="auto">
          <a:xfrm flipH="1">
            <a:off x="4740275" y="2824163"/>
            <a:ext cx="552450" cy="1803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72" name="TextBox 65"/>
          <p:cNvSpPr txBox="1">
            <a:spLocks noChangeArrowheads="1"/>
          </p:cNvSpPr>
          <p:nvPr/>
        </p:nvSpPr>
        <p:spPr bwMode="auto">
          <a:xfrm>
            <a:off x="4740275" y="2281238"/>
            <a:ext cx="6080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3" name="TextBox 65"/>
          <p:cNvSpPr txBox="1">
            <a:spLocks noChangeArrowheads="1"/>
          </p:cNvSpPr>
          <p:nvPr/>
        </p:nvSpPr>
        <p:spPr bwMode="auto">
          <a:xfrm>
            <a:off x="5419725" y="302260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4" name="TextBox 65"/>
          <p:cNvSpPr txBox="1">
            <a:spLocks noChangeArrowheads="1"/>
          </p:cNvSpPr>
          <p:nvPr/>
        </p:nvSpPr>
        <p:spPr bwMode="auto">
          <a:xfrm>
            <a:off x="6099175" y="2670175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68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5" name="TextBox 65"/>
          <p:cNvSpPr txBox="1">
            <a:spLocks noChangeArrowheads="1"/>
          </p:cNvSpPr>
          <p:nvPr/>
        </p:nvSpPr>
        <p:spPr bwMode="auto">
          <a:xfrm>
            <a:off x="6750050" y="3313113"/>
            <a:ext cx="609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6" name="TextBox 65"/>
          <p:cNvSpPr txBox="1">
            <a:spLocks noChangeArrowheads="1"/>
          </p:cNvSpPr>
          <p:nvPr/>
        </p:nvSpPr>
        <p:spPr bwMode="auto">
          <a:xfrm>
            <a:off x="7445375" y="2800350"/>
            <a:ext cx="60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7" name="矩形 1"/>
          <p:cNvSpPr>
            <a:spLocks noChangeArrowheads="1"/>
          </p:cNvSpPr>
          <p:nvPr/>
        </p:nvSpPr>
        <p:spPr bwMode="auto">
          <a:xfrm>
            <a:off x="4740275" y="4927600"/>
            <a:ext cx="3314700" cy="231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65125" y="1638300"/>
            <a:ext cx="11480800" cy="42021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6390" name="Group 6"/>
          <p:cNvGrpSpPr/>
          <p:nvPr/>
        </p:nvGrpSpPr>
        <p:grpSpPr bwMode="auto">
          <a:xfrm>
            <a:off x="808038" y="2647950"/>
            <a:ext cx="2268537" cy="2270125"/>
            <a:chOff x="0" y="0"/>
            <a:chExt cx="3572" cy="3574"/>
          </a:xfrm>
        </p:grpSpPr>
        <p:sp>
          <p:nvSpPr>
            <p:cNvPr id="16406" name="Oval 7"/>
            <p:cNvSpPr>
              <a:spLocks noChangeArrowheads="1"/>
            </p:cNvSpPr>
            <p:nvPr/>
          </p:nvSpPr>
          <p:spPr bwMode="auto">
            <a:xfrm>
              <a:off x="0" y="0"/>
              <a:ext cx="3573" cy="35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7" name="Text Box 8"/>
            <p:cNvSpPr txBox="1">
              <a:spLocks noChangeArrowheads="1"/>
            </p:cNvSpPr>
            <p:nvPr/>
          </p:nvSpPr>
          <p:spPr bwMode="auto">
            <a:xfrm>
              <a:off x="845" y="465"/>
              <a:ext cx="196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添加你的文本</a:t>
              </a:r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8" name="Line 9"/>
            <p:cNvSpPr>
              <a:spLocks noChangeShapeType="1"/>
            </p:cNvSpPr>
            <p:nvPr/>
          </p:nvSpPr>
          <p:spPr bwMode="auto">
            <a:xfrm>
              <a:off x="610" y="1130"/>
              <a:ext cx="2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Text Box 10"/>
            <p:cNvSpPr txBox="1">
              <a:spLocks noChangeArrowheads="1"/>
            </p:cNvSpPr>
            <p:nvPr/>
          </p:nvSpPr>
          <p:spPr bwMode="auto">
            <a:xfrm>
              <a:off x="585" y="1320"/>
              <a:ext cx="2488" cy="1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在这里您可以输入您的相关文本，用于给与会者讲解您的产品或者服务。在这里您可以输入您的相关文本，用于给与会者讲解您的产品或者服务。</a:t>
              </a: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391" name="Group 11"/>
          <p:cNvGrpSpPr/>
          <p:nvPr/>
        </p:nvGrpSpPr>
        <p:grpSpPr bwMode="auto">
          <a:xfrm>
            <a:off x="3594100" y="2647950"/>
            <a:ext cx="2268538" cy="2270125"/>
            <a:chOff x="0" y="0"/>
            <a:chExt cx="3572" cy="3574"/>
          </a:xfrm>
        </p:grpSpPr>
        <p:sp>
          <p:nvSpPr>
            <p:cNvPr id="16402" name="Oval 12"/>
            <p:cNvSpPr>
              <a:spLocks noChangeArrowheads="1"/>
            </p:cNvSpPr>
            <p:nvPr/>
          </p:nvSpPr>
          <p:spPr bwMode="auto">
            <a:xfrm>
              <a:off x="0" y="0"/>
              <a:ext cx="3573" cy="35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3" name="Text Box 13"/>
            <p:cNvSpPr txBox="1">
              <a:spLocks noChangeArrowheads="1"/>
            </p:cNvSpPr>
            <p:nvPr/>
          </p:nvSpPr>
          <p:spPr bwMode="auto">
            <a:xfrm>
              <a:off x="845" y="465"/>
              <a:ext cx="196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添加你的文本</a:t>
              </a:r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4" name="Line 14"/>
            <p:cNvSpPr>
              <a:spLocks noChangeShapeType="1"/>
            </p:cNvSpPr>
            <p:nvPr/>
          </p:nvSpPr>
          <p:spPr bwMode="auto">
            <a:xfrm>
              <a:off x="610" y="1130"/>
              <a:ext cx="2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Text Box 15"/>
            <p:cNvSpPr txBox="1">
              <a:spLocks noChangeArrowheads="1"/>
            </p:cNvSpPr>
            <p:nvPr/>
          </p:nvSpPr>
          <p:spPr bwMode="auto">
            <a:xfrm>
              <a:off x="585" y="1320"/>
              <a:ext cx="2488" cy="1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在这里您可以输入您的相关文本，用于给与会者讲解您的产品或者服务。在这里您可以输入您的相关文本，用于给与会者讲解您的产品或者服务。</a:t>
              </a: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392" name="Group 16"/>
          <p:cNvGrpSpPr/>
          <p:nvPr/>
        </p:nvGrpSpPr>
        <p:grpSpPr bwMode="auto">
          <a:xfrm>
            <a:off x="6380163" y="2647950"/>
            <a:ext cx="2268537" cy="2270125"/>
            <a:chOff x="0" y="0"/>
            <a:chExt cx="3572" cy="3574"/>
          </a:xfrm>
        </p:grpSpPr>
        <p:sp>
          <p:nvSpPr>
            <p:cNvPr id="16398" name="Oval 17"/>
            <p:cNvSpPr>
              <a:spLocks noChangeArrowheads="1"/>
            </p:cNvSpPr>
            <p:nvPr/>
          </p:nvSpPr>
          <p:spPr bwMode="auto">
            <a:xfrm>
              <a:off x="0" y="0"/>
              <a:ext cx="3573" cy="35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399" name="Text Box 18"/>
            <p:cNvSpPr txBox="1">
              <a:spLocks noChangeArrowheads="1"/>
            </p:cNvSpPr>
            <p:nvPr/>
          </p:nvSpPr>
          <p:spPr bwMode="auto">
            <a:xfrm>
              <a:off x="845" y="465"/>
              <a:ext cx="196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添加你的文本</a:t>
              </a:r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0" name="Line 19"/>
            <p:cNvSpPr>
              <a:spLocks noChangeShapeType="1"/>
            </p:cNvSpPr>
            <p:nvPr/>
          </p:nvSpPr>
          <p:spPr bwMode="auto">
            <a:xfrm>
              <a:off x="610" y="1130"/>
              <a:ext cx="2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Text Box 20"/>
            <p:cNvSpPr txBox="1">
              <a:spLocks noChangeArrowheads="1"/>
            </p:cNvSpPr>
            <p:nvPr/>
          </p:nvSpPr>
          <p:spPr bwMode="auto">
            <a:xfrm>
              <a:off x="585" y="1320"/>
              <a:ext cx="2488" cy="1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在这里您可以输入您的相关文本，用于给与会者讲解您的产品或者服务。在这里您可以输入您的相关文本，用于给与会者讲解您的产品或者服务。</a:t>
              </a: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393" name="Group 21"/>
          <p:cNvGrpSpPr/>
          <p:nvPr/>
        </p:nvGrpSpPr>
        <p:grpSpPr bwMode="auto">
          <a:xfrm>
            <a:off x="9166225" y="2647950"/>
            <a:ext cx="2266950" cy="2270125"/>
            <a:chOff x="0" y="0"/>
            <a:chExt cx="3572" cy="3574"/>
          </a:xfrm>
        </p:grpSpPr>
        <p:sp>
          <p:nvSpPr>
            <p:cNvPr id="16394" name="Oval 22"/>
            <p:cNvSpPr>
              <a:spLocks noChangeArrowheads="1"/>
            </p:cNvSpPr>
            <p:nvPr/>
          </p:nvSpPr>
          <p:spPr bwMode="auto">
            <a:xfrm>
              <a:off x="0" y="0"/>
              <a:ext cx="3573" cy="35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395" name="Text Box 23"/>
            <p:cNvSpPr txBox="1">
              <a:spLocks noChangeArrowheads="1"/>
            </p:cNvSpPr>
            <p:nvPr/>
          </p:nvSpPr>
          <p:spPr bwMode="auto">
            <a:xfrm>
              <a:off x="845" y="465"/>
              <a:ext cx="1965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添加你的文本</a:t>
              </a:r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96" name="Line 24"/>
            <p:cNvSpPr>
              <a:spLocks noChangeShapeType="1"/>
            </p:cNvSpPr>
            <p:nvPr/>
          </p:nvSpPr>
          <p:spPr bwMode="auto">
            <a:xfrm>
              <a:off x="610" y="1130"/>
              <a:ext cx="24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Text Box 25"/>
            <p:cNvSpPr txBox="1">
              <a:spLocks noChangeArrowheads="1"/>
            </p:cNvSpPr>
            <p:nvPr/>
          </p:nvSpPr>
          <p:spPr bwMode="auto">
            <a:xfrm>
              <a:off x="585" y="1320"/>
              <a:ext cx="2488" cy="1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在这里您可以输入您的相关文本，用于给与会者讲解您的产品或者服务。在这里您可以输入您的相关文本，用于给与会者讲解您的产品或者服务。</a:t>
              </a: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 rot="2700000">
            <a:off x="5622132" y="3163094"/>
            <a:ext cx="914400" cy="9159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 rot="2700000">
            <a:off x="4957763" y="3833813"/>
            <a:ext cx="914400" cy="914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 rot="2700000">
            <a:off x="4291807" y="4496594"/>
            <a:ext cx="914400" cy="9159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 rot="2700000">
            <a:off x="6293643" y="3831432"/>
            <a:ext cx="912813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 rot="2700000">
            <a:off x="6962775" y="4491038"/>
            <a:ext cx="911225" cy="914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4514850" y="4721225"/>
            <a:ext cx="423863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5172075" y="4078288"/>
            <a:ext cx="422275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5857875" y="3362325"/>
            <a:ext cx="422275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6559550" y="4106863"/>
            <a:ext cx="422275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7200900" y="4703763"/>
            <a:ext cx="423863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1316038" y="4748213"/>
            <a:ext cx="26241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1912938" y="3582988"/>
            <a:ext cx="26241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4756150" y="2230438"/>
            <a:ext cx="262413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7837488" y="3659188"/>
            <a:ext cx="26241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8420100" y="4718050"/>
            <a:ext cx="26241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-15875" y="-26988"/>
            <a:ext cx="12228513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添加你的</a:t>
            </a:r>
            <a:endParaRPr lang="zh-CN" sz="3600" b="1"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803775" y="877888"/>
            <a:ext cx="323215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ea typeface="微软雅黑" panose="020B0503020204020204" pitchFamily="34" charset="-122"/>
            </a:endParaRPr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-15875" y="-26988"/>
            <a:ext cx="12226925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0" name="任意多边形 34"/>
          <p:cNvSpPr/>
          <p:nvPr/>
        </p:nvSpPr>
        <p:spPr bwMode="auto">
          <a:xfrm>
            <a:off x="2174875" y="4473575"/>
            <a:ext cx="1590675" cy="330200"/>
          </a:xfrm>
          <a:custGeom>
            <a:avLst/>
            <a:gdLst>
              <a:gd name="T0" fmla="*/ 0 w 1592905"/>
              <a:gd name="T1" fmla="*/ 0 h 331113"/>
              <a:gd name="T2" fmla="*/ 1586224 w 1592905"/>
              <a:gd name="T3" fmla="*/ 0 h 331113"/>
              <a:gd name="T4" fmla="*/ 1586224 w 1592905"/>
              <a:gd name="T5" fmla="*/ 112881 h 331113"/>
              <a:gd name="T6" fmla="*/ 864219 w 1592905"/>
              <a:gd name="T7" fmla="*/ 112881 h 331113"/>
              <a:gd name="T8" fmla="*/ 793113 w 1592905"/>
              <a:gd name="T9" fmla="*/ 328382 h 331113"/>
              <a:gd name="T10" fmla="*/ 722006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1" name="标题 1"/>
          <p:cNvSpPr txBox="1">
            <a:spLocks noChangeArrowheads="1"/>
          </p:cNvSpPr>
          <p:nvPr/>
        </p:nvSpPr>
        <p:spPr bwMode="auto">
          <a:xfrm>
            <a:off x="2174875" y="3927475"/>
            <a:ext cx="163830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442" name="标题 1"/>
          <p:cNvSpPr txBox="1">
            <a:spLocks noChangeArrowheads="1"/>
          </p:cNvSpPr>
          <p:nvPr/>
        </p:nvSpPr>
        <p:spPr bwMode="auto">
          <a:xfrm>
            <a:off x="2174875" y="4918075"/>
            <a:ext cx="1590675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  <p:sp>
        <p:nvSpPr>
          <p:cNvPr id="18443" name="椭圆 41"/>
          <p:cNvSpPr>
            <a:spLocks noChangeArrowheads="1"/>
          </p:cNvSpPr>
          <p:nvPr/>
        </p:nvSpPr>
        <p:spPr bwMode="auto">
          <a:xfrm>
            <a:off x="2717800" y="3140075"/>
            <a:ext cx="530225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4" name="椭圆 43"/>
          <p:cNvSpPr>
            <a:spLocks noChangeArrowheads="1"/>
          </p:cNvSpPr>
          <p:nvPr/>
        </p:nvSpPr>
        <p:spPr bwMode="auto">
          <a:xfrm>
            <a:off x="2679700" y="3105150"/>
            <a:ext cx="606425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5" name="任意多边形 35"/>
          <p:cNvSpPr/>
          <p:nvPr/>
        </p:nvSpPr>
        <p:spPr bwMode="auto">
          <a:xfrm>
            <a:off x="3765550" y="4473575"/>
            <a:ext cx="1593850" cy="330200"/>
          </a:xfrm>
          <a:custGeom>
            <a:avLst/>
            <a:gdLst>
              <a:gd name="T0" fmla="*/ 0 w 1592905"/>
              <a:gd name="T1" fmla="*/ 0 h 331113"/>
              <a:gd name="T2" fmla="*/ 1595742 w 1592905"/>
              <a:gd name="T3" fmla="*/ 0 h 331113"/>
              <a:gd name="T4" fmla="*/ 1595742 w 1592905"/>
              <a:gd name="T5" fmla="*/ 112881 h 331113"/>
              <a:gd name="T6" fmla="*/ 869404 w 1592905"/>
              <a:gd name="T7" fmla="*/ 112881 h 331113"/>
              <a:gd name="T8" fmla="*/ 797872 w 1592905"/>
              <a:gd name="T9" fmla="*/ 328382 h 331113"/>
              <a:gd name="T10" fmla="*/ 726338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6" name="标题 1"/>
          <p:cNvSpPr txBox="1">
            <a:spLocks noChangeArrowheads="1"/>
          </p:cNvSpPr>
          <p:nvPr/>
        </p:nvSpPr>
        <p:spPr bwMode="auto">
          <a:xfrm>
            <a:off x="3765550" y="3927475"/>
            <a:ext cx="1641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447" name="椭圆 45"/>
          <p:cNvSpPr>
            <a:spLocks noChangeArrowheads="1"/>
          </p:cNvSpPr>
          <p:nvPr/>
        </p:nvSpPr>
        <p:spPr bwMode="auto">
          <a:xfrm>
            <a:off x="4302125" y="3140075"/>
            <a:ext cx="533400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8" name="椭圆 46"/>
          <p:cNvSpPr>
            <a:spLocks noChangeArrowheads="1"/>
          </p:cNvSpPr>
          <p:nvPr/>
        </p:nvSpPr>
        <p:spPr bwMode="auto">
          <a:xfrm>
            <a:off x="4267200" y="3105150"/>
            <a:ext cx="603250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9" name="标题 1"/>
          <p:cNvSpPr txBox="1">
            <a:spLocks noChangeArrowheads="1"/>
          </p:cNvSpPr>
          <p:nvPr/>
        </p:nvSpPr>
        <p:spPr bwMode="auto">
          <a:xfrm>
            <a:off x="3768725" y="4918075"/>
            <a:ext cx="1593850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  <p:sp>
        <p:nvSpPr>
          <p:cNvPr id="18450" name="任意多边形 36"/>
          <p:cNvSpPr/>
          <p:nvPr/>
        </p:nvSpPr>
        <p:spPr bwMode="auto">
          <a:xfrm>
            <a:off x="5359400" y="4473575"/>
            <a:ext cx="1593850" cy="330200"/>
          </a:xfrm>
          <a:custGeom>
            <a:avLst/>
            <a:gdLst>
              <a:gd name="T0" fmla="*/ 0 w 1592905"/>
              <a:gd name="T1" fmla="*/ 0 h 331113"/>
              <a:gd name="T2" fmla="*/ 1595742 w 1592905"/>
              <a:gd name="T3" fmla="*/ 0 h 331113"/>
              <a:gd name="T4" fmla="*/ 1595742 w 1592905"/>
              <a:gd name="T5" fmla="*/ 112881 h 331113"/>
              <a:gd name="T6" fmla="*/ 869404 w 1592905"/>
              <a:gd name="T7" fmla="*/ 112881 h 331113"/>
              <a:gd name="T8" fmla="*/ 797872 w 1592905"/>
              <a:gd name="T9" fmla="*/ 328382 h 331113"/>
              <a:gd name="T10" fmla="*/ 726338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51" name="标题 1"/>
          <p:cNvSpPr txBox="1">
            <a:spLocks noChangeArrowheads="1"/>
          </p:cNvSpPr>
          <p:nvPr/>
        </p:nvSpPr>
        <p:spPr bwMode="auto">
          <a:xfrm>
            <a:off x="5359400" y="3927475"/>
            <a:ext cx="1641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452" name="椭圆 48"/>
          <p:cNvSpPr>
            <a:spLocks noChangeArrowheads="1"/>
          </p:cNvSpPr>
          <p:nvPr/>
        </p:nvSpPr>
        <p:spPr bwMode="auto">
          <a:xfrm>
            <a:off x="5889625" y="3140075"/>
            <a:ext cx="530225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3" name="椭圆 49"/>
          <p:cNvSpPr>
            <a:spLocks noChangeArrowheads="1"/>
          </p:cNvSpPr>
          <p:nvPr/>
        </p:nvSpPr>
        <p:spPr bwMode="auto">
          <a:xfrm>
            <a:off x="5851525" y="3105150"/>
            <a:ext cx="606425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4" name="标题 1"/>
          <p:cNvSpPr txBox="1">
            <a:spLocks noChangeArrowheads="1"/>
          </p:cNvSpPr>
          <p:nvPr/>
        </p:nvSpPr>
        <p:spPr bwMode="auto">
          <a:xfrm>
            <a:off x="5365750" y="4918075"/>
            <a:ext cx="1590675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  <p:sp>
        <p:nvSpPr>
          <p:cNvPr id="18455" name="任意多边形 37"/>
          <p:cNvSpPr/>
          <p:nvPr/>
        </p:nvSpPr>
        <p:spPr bwMode="auto">
          <a:xfrm>
            <a:off x="6953250" y="4473575"/>
            <a:ext cx="1590675" cy="330200"/>
          </a:xfrm>
          <a:custGeom>
            <a:avLst/>
            <a:gdLst>
              <a:gd name="T0" fmla="*/ 0 w 1592905"/>
              <a:gd name="T1" fmla="*/ 0 h 331113"/>
              <a:gd name="T2" fmla="*/ 1586224 w 1592905"/>
              <a:gd name="T3" fmla="*/ 0 h 331113"/>
              <a:gd name="T4" fmla="*/ 1586224 w 1592905"/>
              <a:gd name="T5" fmla="*/ 112881 h 331113"/>
              <a:gd name="T6" fmla="*/ 864219 w 1592905"/>
              <a:gd name="T7" fmla="*/ 112881 h 331113"/>
              <a:gd name="T8" fmla="*/ 793113 w 1592905"/>
              <a:gd name="T9" fmla="*/ 328382 h 331113"/>
              <a:gd name="T10" fmla="*/ 722006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56" name="标题 1"/>
          <p:cNvSpPr txBox="1">
            <a:spLocks noChangeArrowheads="1"/>
          </p:cNvSpPr>
          <p:nvPr/>
        </p:nvSpPr>
        <p:spPr bwMode="auto">
          <a:xfrm>
            <a:off x="6953250" y="3927475"/>
            <a:ext cx="1641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457" name="椭圆 51"/>
          <p:cNvSpPr>
            <a:spLocks noChangeArrowheads="1"/>
          </p:cNvSpPr>
          <p:nvPr/>
        </p:nvSpPr>
        <p:spPr bwMode="auto">
          <a:xfrm>
            <a:off x="7473950" y="3140075"/>
            <a:ext cx="533400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8" name="椭圆 52"/>
          <p:cNvSpPr>
            <a:spLocks noChangeArrowheads="1"/>
          </p:cNvSpPr>
          <p:nvPr/>
        </p:nvSpPr>
        <p:spPr bwMode="auto">
          <a:xfrm>
            <a:off x="7439025" y="3105150"/>
            <a:ext cx="603250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9" name="标题 1"/>
          <p:cNvSpPr txBox="1">
            <a:spLocks noChangeArrowheads="1"/>
          </p:cNvSpPr>
          <p:nvPr/>
        </p:nvSpPr>
        <p:spPr bwMode="auto">
          <a:xfrm>
            <a:off x="6959600" y="4918075"/>
            <a:ext cx="1593850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  <p:sp>
        <p:nvSpPr>
          <p:cNvPr id="18460" name="任意多边形 38"/>
          <p:cNvSpPr/>
          <p:nvPr/>
        </p:nvSpPr>
        <p:spPr bwMode="auto">
          <a:xfrm>
            <a:off x="8543925" y="4473575"/>
            <a:ext cx="1593850" cy="330200"/>
          </a:xfrm>
          <a:custGeom>
            <a:avLst/>
            <a:gdLst>
              <a:gd name="T0" fmla="*/ 0 w 1592905"/>
              <a:gd name="T1" fmla="*/ 0 h 331113"/>
              <a:gd name="T2" fmla="*/ 1595742 w 1592905"/>
              <a:gd name="T3" fmla="*/ 0 h 331113"/>
              <a:gd name="T4" fmla="*/ 1595742 w 1592905"/>
              <a:gd name="T5" fmla="*/ 112881 h 331113"/>
              <a:gd name="T6" fmla="*/ 869404 w 1592905"/>
              <a:gd name="T7" fmla="*/ 112881 h 331113"/>
              <a:gd name="T8" fmla="*/ 797872 w 1592905"/>
              <a:gd name="T9" fmla="*/ 328382 h 331113"/>
              <a:gd name="T10" fmla="*/ 726338 w 1592905"/>
              <a:gd name="T11" fmla="*/ 112881 h 331113"/>
              <a:gd name="T12" fmla="*/ 0 w 1592905"/>
              <a:gd name="T13" fmla="*/ 112881 h 331113"/>
              <a:gd name="T14" fmla="*/ 0 w 1592905"/>
              <a:gd name="T15" fmla="*/ 0 h 331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92905" h="331113">
                <a:moveTo>
                  <a:pt x="0" y="0"/>
                </a:moveTo>
                <a:lnTo>
                  <a:pt x="1592905" y="0"/>
                </a:lnTo>
                <a:lnTo>
                  <a:pt x="1592905" y="113820"/>
                </a:lnTo>
                <a:lnTo>
                  <a:pt x="867859" y="113820"/>
                </a:lnTo>
                <a:lnTo>
                  <a:pt x="796453" y="331113"/>
                </a:lnTo>
                <a:lnTo>
                  <a:pt x="725047" y="113820"/>
                </a:lnTo>
                <a:lnTo>
                  <a:pt x="0" y="11382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61" name="标题 1"/>
          <p:cNvSpPr txBox="1">
            <a:spLocks noChangeArrowheads="1"/>
          </p:cNvSpPr>
          <p:nvPr/>
        </p:nvSpPr>
        <p:spPr bwMode="auto">
          <a:xfrm>
            <a:off x="8543925" y="3927475"/>
            <a:ext cx="16414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462" name="椭圆 54"/>
          <p:cNvSpPr>
            <a:spLocks noChangeArrowheads="1"/>
          </p:cNvSpPr>
          <p:nvPr/>
        </p:nvSpPr>
        <p:spPr bwMode="auto">
          <a:xfrm>
            <a:off x="9061450" y="3140075"/>
            <a:ext cx="530225" cy="5334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63" name="椭圆 55"/>
          <p:cNvSpPr>
            <a:spLocks noChangeArrowheads="1"/>
          </p:cNvSpPr>
          <p:nvPr/>
        </p:nvSpPr>
        <p:spPr bwMode="auto">
          <a:xfrm>
            <a:off x="9023350" y="3105150"/>
            <a:ext cx="606425" cy="6032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64" name="标题 1"/>
          <p:cNvSpPr txBox="1">
            <a:spLocks noChangeArrowheads="1"/>
          </p:cNvSpPr>
          <p:nvPr/>
        </p:nvSpPr>
        <p:spPr bwMode="auto">
          <a:xfrm>
            <a:off x="8566150" y="4918075"/>
            <a:ext cx="1590675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/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直角三角形 3"/>
          <p:cNvSpPr>
            <a:spLocks noChangeArrowheads="1"/>
          </p:cNvSpPr>
          <p:nvPr/>
        </p:nvSpPr>
        <p:spPr bwMode="auto">
          <a:xfrm rot="10800000" flipH="1">
            <a:off x="0" y="0"/>
            <a:ext cx="4656138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ea typeface="微软雅黑" panose="020B0503020204020204" pitchFamily="34" charset="-122"/>
            </a:endParaRPr>
          </a:p>
        </p:txBody>
      </p:sp>
      <p:sp>
        <p:nvSpPr>
          <p:cNvPr id="19459" name="直角三角形 17"/>
          <p:cNvSpPr>
            <a:spLocks noChangeArrowheads="1"/>
          </p:cNvSpPr>
          <p:nvPr/>
        </p:nvSpPr>
        <p:spPr bwMode="auto">
          <a:xfrm rot="10800000" flipH="1">
            <a:off x="0" y="0"/>
            <a:ext cx="1168400" cy="1168400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8191500" y="592138"/>
            <a:ext cx="3443288" cy="1189037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添加你的</a:t>
            </a:r>
            <a:endParaRPr lang="zh-CN" sz="3600" b="1"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8191500" y="2266950"/>
            <a:ext cx="3443288" cy="100488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ea typeface="微软雅黑" panose="020B0503020204020204" pitchFamily="34" charset="-122"/>
            </a:endParaRPr>
          </a:p>
        </p:txBody>
      </p:sp>
      <p:sp>
        <p:nvSpPr>
          <p:cNvPr id="19462" name="Line 6"/>
          <p:cNvSpPr>
            <a:spLocks noChangeShapeType="1"/>
          </p:cNvSpPr>
          <p:nvPr/>
        </p:nvSpPr>
        <p:spPr bwMode="auto">
          <a:xfrm>
            <a:off x="8193088" y="1989138"/>
            <a:ext cx="3443287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3" name="Picture 7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3687763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4" name="Parallelogram 2"/>
          <p:cNvSpPr>
            <a:spLocks noChangeArrowheads="1"/>
          </p:cNvSpPr>
          <p:nvPr/>
        </p:nvSpPr>
        <p:spPr bwMode="auto">
          <a:xfrm flipH="1">
            <a:off x="3892550" y="1460500"/>
            <a:ext cx="1704975" cy="484188"/>
          </a:xfrm>
          <a:prstGeom prst="parallelogram">
            <a:avLst>
              <a:gd name="adj" fmla="val 56455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5" name="Parallelogram 5"/>
          <p:cNvSpPr>
            <a:spLocks noChangeArrowheads="1"/>
          </p:cNvSpPr>
          <p:nvPr/>
        </p:nvSpPr>
        <p:spPr bwMode="auto">
          <a:xfrm flipH="1">
            <a:off x="4564063" y="2073275"/>
            <a:ext cx="2001837" cy="484188"/>
          </a:xfrm>
          <a:prstGeom prst="parallelogram">
            <a:avLst>
              <a:gd name="adj" fmla="val 56542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6" name="Parallelogram 7"/>
          <p:cNvSpPr>
            <a:spLocks noChangeArrowheads="1"/>
          </p:cNvSpPr>
          <p:nvPr/>
        </p:nvSpPr>
        <p:spPr bwMode="auto">
          <a:xfrm flipH="1">
            <a:off x="3217863" y="2686050"/>
            <a:ext cx="2351087" cy="485775"/>
          </a:xfrm>
          <a:prstGeom prst="parallelogram">
            <a:avLst>
              <a:gd name="adj" fmla="val 5626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7" name="Parallelogram 9"/>
          <p:cNvSpPr>
            <a:spLocks noChangeArrowheads="1"/>
          </p:cNvSpPr>
          <p:nvPr/>
        </p:nvSpPr>
        <p:spPr bwMode="auto">
          <a:xfrm flipH="1">
            <a:off x="4318000" y="3300413"/>
            <a:ext cx="2644775" cy="484187"/>
          </a:xfrm>
          <a:prstGeom prst="parallelogram">
            <a:avLst>
              <a:gd name="adj" fmla="val 56444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8" name="Parallelogram 13"/>
          <p:cNvSpPr>
            <a:spLocks noChangeArrowheads="1"/>
          </p:cNvSpPr>
          <p:nvPr/>
        </p:nvSpPr>
        <p:spPr bwMode="auto">
          <a:xfrm flipH="1">
            <a:off x="2705100" y="3913188"/>
            <a:ext cx="2968625" cy="485775"/>
          </a:xfrm>
          <a:prstGeom prst="parallelogram">
            <a:avLst>
              <a:gd name="adj" fmla="val 5627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9" name="Parallelogram 18"/>
          <p:cNvSpPr>
            <a:spLocks noChangeArrowheads="1"/>
          </p:cNvSpPr>
          <p:nvPr/>
        </p:nvSpPr>
        <p:spPr bwMode="auto">
          <a:xfrm flipH="1">
            <a:off x="4270375" y="4527550"/>
            <a:ext cx="3268663" cy="484188"/>
          </a:xfrm>
          <a:prstGeom prst="parallelogram">
            <a:avLst>
              <a:gd name="adj" fmla="val 5641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0" name="Parallelogram 20"/>
          <p:cNvSpPr>
            <a:spLocks noChangeArrowheads="1"/>
          </p:cNvSpPr>
          <p:nvPr/>
        </p:nvSpPr>
        <p:spPr bwMode="auto">
          <a:xfrm flipH="1">
            <a:off x="2005013" y="5140325"/>
            <a:ext cx="3592512" cy="485775"/>
          </a:xfrm>
          <a:prstGeom prst="parallelogram">
            <a:avLst>
              <a:gd name="adj" fmla="val 5628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147888" y="1931988"/>
            <a:ext cx="22510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添加你的</a:t>
            </a:r>
            <a:endParaRPr lang="zh-CN" sz="3600" b="1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147888" y="3605213"/>
            <a:ext cx="22510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2149475" y="3327400"/>
            <a:ext cx="2251075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5" name="Picture 5" descr="1472129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963" y="1931988"/>
            <a:ext cx="5735637" cy="322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4643438" y="1617663"/>
            <a:ext cx="2971800" cy="2835275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/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4643438" y="4689475"/>
            <a:ext cx="2973387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4643438" y="5035550"/>
            <a:ext cx="29733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7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sz="1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4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直角三角形 10"/>
          <p:cNvSpPr>
            <a:spLocks noChangeArrowheads="1"/>
          </p:cNvSpPr>
          <p:nvPr/>
        </p:nvSpPr>
        <p:spPr bwMode="auto">
          <a:xfrm>
            <a:off x="-14288" y="-19050"/>
            <a:ext cx="6880226" cy="6883400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4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 rot="2700000">
            <a:off x="965201" y="3803650"/>
            <a:ext cx="44577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985838" y="1331913"/>
            <a:ext cx="4894262" cy="4894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6291263" y="2078038"/>
            <a:ext cx="203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zh-CN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6291263" y="2825750"/>
            <a:ext cx="20320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zh-CN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6291263" y="3571875"/>
            <a:ext cx="20320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zh-CN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6291263" y="4318000"/>
            <a:ext cx="2032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b="1">
                <a:solidFill>
                  <a:schemeClr val="bg1"/>
                </a:solidFill>
                <a:ea typeface="微软雅黑" panose="020B0503020204020204" pitchFamily="34" charset="-122"/>
              </a:rPr>
              <a:t>添加你的文本</a:t>
            </a:r>
            <a:endParaRPr lang="zh-CN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65125" y="1638300"/>
            <a:ext cx="11480800" cy="4202113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666750" y="1784350"/>
            <a:ext cx="108045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pic>
        <p:nvPicPr>
          <p:cNvPr id="22534" name="Picture 6" descr="1354256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63" y="3008313"/>
            <a:ext cx="2246312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1464674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25" y="3008313"/>
            <a:ext cx="224790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8" descr="1472129,1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088" y="3008313"/>
            <a:ext cx="2246312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9" descr="1334852,1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550" y="3008313"/>
            <a:ext cx="2246313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666750" y="4486275"/>
            <a:ext cx="108045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直角三角形 3"/>
          <p:cNvSpPr>
            <a:spLocks noChangeArrowheads="1"/>
          </p:cNvSpPr>
          <p:nvPr/>
        </p:nvSpPr>
        <p:spPr bwMode="auto">
          <a:xfrm rot="10800000" flipH="1">
            <a:off x="0" y="0"/>
            <a:ext cx="2936875" cy="2936875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1987550" y="148748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987550" y="18653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7016750" y="148748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943725" y="18653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1987550" y="296703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1987550" y="3341688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1" name="AutoShape 9"/>
          <p:cNvSpPr>
            <a:spLocks noChangeArrowheads="1"/>
          </p:cNvSpPr>
          <p:nvPr/>
        </p:nvSpPr>
        <p:spPr bwMode="auto">
          <a:xfrm>
            <a:off x="7016750" y="296703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6943725" y="3341688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1987550" y="4487863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1987550" y="48625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5" name="AutoShape 13"/>
          <p:cNvSpPr>
            <a:spLocks noChangeArrowheads="1"/>
          </p:cNvSpPr>
          <p:nvPr/>
        </p:nvSpPr>
        <p:spPr bwMode="auto">
          <a:xfrm>
            <a:off x="7016750" y="4487863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7016750" y="48625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7" name="Line 15"/>
          <p:cNvSpPr>
            <a:spLocks noChangeShapeType="1"/>
          </p:cNvSpPr>
          <p:nvPr/>
        </p:nvSpPr>
        <p:spPr bwMode="auto">
          <a:xfrm>
            <a:off x="6159500" y="1865313"/>
            <a:ext cx="15875" cy="3502025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8" name="直角三角形 17"/>
          <p:cNvSpPr>
            <a:spLocks noChangeArrowheads="1"/>
          </p:cNvSpPr>
          <p:nvPr/>
        </p:nvSpPr>
        <p:spPr bwMode="auto">
          <a:xfrm rot="10800000" flipH="1">
            <a:off x="0" y="0"/>
            <a:ext cx="1168400" cy="1168400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4579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4580" name="中国 562"/>
          <p:cNvGrpSpPr/>
          <p:nvPr/>
        </p:nvGrpSpPr>
        <p:grpSpPr bwMode="auto">
          <a:xfrm>
            <a:off x="1003300" y="1168400"/>
            <a:ext cx="5778500" cy="4919663"/>
            <a:chOff x="0" y="0"/>
            <a:chExt cx="5832647" cy="4819363"/>
          </a:xfrm>
        </p:grpSpPr>
        <p:sp>
          <p:nvSpPr>
            <p:cNvPr id="24590" name="Freeform 5"/>
            <p:cNvSpPr/>
            <p:nvPr/>
          </p:nvSpPr>
          <p:spPr bwMode="auto">
            <a:xfrm>
              <a:off x="2449067" y="53708"/>
              <a:ext cx="2556482" cy="2180529"/>
            </a:xfrm>
            <a:custGeom>
              <a:avLst/>
              <a:gdLst>
                <a:gd name="T0" fmla="*/ 2147483647 w 1428"/>
                <a:gd name="T1" fmla="*/ 2147483647 h 1218"/>
                <a:gd name="T2" fmla="*/ 2147483647 w 1428"/>
                <a:gd name="T3" fmla="*/ 2147483647 h 1218"/>
                <a:gd name="T4" fmla="*/ 2147483647 w 1428"/>
                <a:gd name="T5" fmla="*/ 2147483647 h 1218"/>
                <a:gd name="T6" fmla="*/ 2147483647 w 1428"/>
                <a:gd name="T7" fmla="*/ 2147483647 h 1218"/>
                <a:gd name="T8" fmla="*/ 2147483647 w 1428"/>
                <a:gd name="T9" fmla="*/ 2147483647 h 1218"/>
                <a:gd name="T10" fmla="*/ 2147483647 w 1428"/>
                <a:gd name="T11" fmla="*/ 2147483647 h 1218"/>
                <a:gd name="T12" fmla="*/ 2147483647 w 1428"/>
                <a:gd name="T13" fmla="*/ 2147483647 h 1218"/>
                <a:gd name="T14" fmla="*/ 2147483647 w 1428"/>
                <a:gd name="T15" fmla="*/ 2147483647 h 1218"/>
                <a:gd name="T16" fmla="*/ 2147483647 w 1428"/>
                <a:gd name="T17" fmla="*/ 2147483647 h 1218"/>
                <a:gd name="T18" fmla="*/ 2147483647 w 1428"/>
                <a:gd name="T19" fmla="*/ 2147483647 h 1218"/>
                <a:gd name="T20" fmla="*/ 2147483647 w 1428"/>
                <a:gd name="T21" fmla="*/ 2147483647 h 1218"/>
                <a:gd name="T22" fmla="*/ 2147483647 w 1428"/>
                <a:gd name="T23" fmla="*/ 2147483647 h 1218"/>
                <a:gd name="T24" fmla="*/ 2147483647 w 1428"/>
                <a:gd name="T25" fmla="*/ 2147483647 h 1218"/>
                <a:gd name="T26" fmla="*/ 2147483647 w 1428"/>
                <a:gd name="T27" fmla="*/ 2147483647 h 1218"/>
                <a:gd name="T28" fmla="*/ 2147483647 w 1428"/>
                <a:gd name="T29" fmla="*/ 2147483647 h 1218"/>
                <a:gd name="T30" fmla="*/ 2147483647 w 1428"/>
                <a:gd name="T31" fmla="*/ 2147483647 h 1218"/>
                <a:gd name="T32" fmla="*/ 2147483647 w 1428"/>
                <a:gd name="T33" fmla="*/ 2147483647 h 1218"/>
                <a:gd name="T34" fmla="*/ 2147483647 w 1428"/>
                <a:gd name="T35" fmla="*/ 2147483647 h 1218"/>
                <a:gd name="T36" fmla="*/ 2147483647 w 1428"/>
                <a:gd name="T37" fmla="*/ 2147483647 h 1218"/>
                <a:gd name="T38" fmla="*/ 2147483647 w 1428"/>
                <a:gd name="T39" fmla="*/ 2147483647 h 1218"/>
                <a:gd name="T40" fmla="*/ 2147483647 w 1428"/>
                <a:gd name="T41" fmla="*/ 2147483647 h 1218"/>
                <a:gd name="T42" fmla="*/ 2147483647 w 1428"/>
                <a:gd name="T43" fmla="*/ 2147483647 h 1218"/>
                <a:gd name="T44" fmla="*/ 2147483647 w 1428"/>
                <a:gd name="T45" fmla="*/ 2147483647 h 1218"/>
                <a:gd name="T46" fmla="*/ 2147483647 w 1428"/>
                <a:gd name="T47" fmla="*/ 2147483647 h 1218"/>
                <a:gd name="T48" fmla="*/ 2147483647 w 1428"/>
                <a:gd name="T49" fmla="*/ 2147483647 h 1218"/>
                <a:gd name="T50" fmla="*/ 2147483647 w 1428"/>
                <a:gd name="T51" fmla="*/ 2147483647 h 1218"/>
                <a:gd name="T52" fmla="*/ 2147483647 w 1428"/>
                <a:gd name="T53" fmla="*/ 2147483647 h 1218"/>
                <a:gd name="T54" fmla="*/ 2147483647 w 1428"/>
                <a:gd name="T55" fmla="*/ 2147483647 h 1218"/>
                <a:gd name="T56" fmla="*/ 2147483647 w 1428"/>
                <a:gd name="T57" fmla="*/ 2147483647 h 1218"/>
                <a:gd name="T58" fmla="*/ 2147483647 w 1428"/>
                <a:gd name="T59" fmla="*/ 2147483647 h 1218"/>
                <a:gd name="T60" fmla="*/ 2147483647 w 1428"/>
                <a:gd name="T61" fmla="*/ 2147483647 h 1218"/>
                <a:gd name="T62" fmla="*/ 2147483647 w 1428"/>
                <a:gd name="T63" fmla="*/ 2147483647 h 1218"/>
                <a:gd name="T64" fmla="*/ 2147483647 w 1428"/>
                <a:gd name="T65" fmla="*/ 2147483647 h 1218"/>
                <a:gd name="T66" fmla="*/ 2147483647 w 1428"/>
                <a:gd name="T67" fmla="*/ 2147483647 h 1218"/>
                <a:gd name="T68" fmla="*/ 2147483647 w 1428"/>
                <a:gd name="T69" fmla="*/ 2147483647 h 1218"/>
                <a:gd name="T70" fmla="*/ 2147483647 w 1428"/>
                <a:gd name="T71" fmla="*/ 2147483647 h 1218"/>
                <a:gd name="T72" fmla="*/ 2147483647 w 1428"/>
                <a:gd name="T73" fmla="*/ 2147483647 h 1218"/>
                <a:gd name="T74" fmla="*/ 2147483647 w 1428"/>
                <a:gd name="T75" fmla="*/ 2147483647 h 1218"/>
                <a:gd name="T76" fmla="*/ 2147483647 w 1428"/>
                <a:gd name="T77" fmla="*/ 2147483647 h 1218"/>
                <a:gd name="T78" fmla="*/ 2147483647 w 1428"/>
                <a:gd name="T79" fmla="*/ 2147483647 h 1218"/>
                <a:gd name="T80" fmla="*/ 2147483647 w 1428"/>
                <a:gd name="T81" fmla="*/ 2147483647 h 1218"/>
                <a:gd name="T82" fmla="*/ 2147483647 w 1428"/>
                <a:gd name="T83" fmla="*/ 2147483647 h 1218"/>
                <a:gd name="T84" fmla="*/ 2147483647 w 1428"/>
                <a:gd name="T85" fmla="*/ 2147483647 h 1218"/>
                <a:gd name="T86" fmla="*/ 2147483647 w 1428"/>
                <a:gd name="T87" fmla="*/ 2147483647 h 1218"/>
                <a:gd name="T88" fmla="*/ 2147483647 w 1428"/>
                <a:gd name="T89" fmla="*/ 2147483647 h 1218"/>
                <a:gd name="T90" fmla="*/ 2147483647 w 1428"/>
                <a:gd name="T91" fmla="*/ 2147483647 h 1218"/>
                <a:gd name="T92" fmla="*/ 2147483647 w 1428"/>
                <a:gd name="T93" fmla="*/ 2147483647 h 1218"/>
                <a:gd name="T94" fmla="*/ 2147483647 w 1428"/>
                <a:gd name="T95" fmla="*/ 2147483647 h 1218"/>
                <a:gd name="T96" fmla="*/ 2147483647 w 1428"/>
                <a:gd name="T97" fmla="*/ 2147483647 h 1218"/>
                <a:gd name="T98" fmla="*/ 2147483647 w 1428"/>
                <a:gd name="T99" fmla="*/ 2147483647 h 1218"/>
                <a:gd name="T100" fmla="*/ 2147483647 w 1428"/>
                <a:gd name="T101" fmla="*/ 2147483647 h 1218"/>
                <a:gd name="T102" fmla="*/ 2147483647 w 1428"/>
                <a:gd name="T103" fmla="*/ 2147483647 h 1218"/>
                <a:gd name="T104" fmla="*/ 2147483647 w 1428"/>
                <a:gd name="T105" fmla="*/ 2147483647 h 1218"/>
                <a:gd name="T106" fmla="*/ 2147483647 w 1428"/>
                <a:gd name="T107" fmla="*/ 2147483647 h 1218"/>
                <a:gd name="T108" fmla="*/ 2147483647 w 1428"/>
                <a:gd name="T109" fmla="*/ 2147483647 h 1218"/>
                <a:gd name="T110" fmla="*/ 2147483647 w 1428"/>
                <a:gd name="T111" fmla="*/ 2147483647 h 1218"/>
                <a:gd name="T112" fmla="*/ 2147483647 w 1428"/>
                <a:gd name="T113" fmla="*/ 2147483647 h 121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1" name="Freeform 6"/>
            <p:cNvSpPr/>
            <p:nvPr/>
          </p:nvSpPr>
          <p:spPr bwMode="auto">
            <a:xfrm>
              <a:off x="1958538" y="1528877"/>
              <a:ext cx="1632711" cy="1382076"/>
            </a:xfrm>
            <a:custGeom>
              <a:avLst/>
              <a:gdLst>
                <a:gd name="T0" fmla="*/ 2147483647 w 912"/>
                <a:gd name="T1" fmla="*/ 2147483647 h 772"/>
                <a:gd name="T2" fmla="*/ 2147483647 w 912"/>
                <a:gd name="T3" fmla="*/ 2147483647 h 772"/>
                <a:gd name="T4" fmla="*/ 2147483647 w 912"/>
                <a:gd name="T5" fmla="*/ 2147483647 h 772"/>
                <a:gd name="T6" fmla="*/ 2147483647 w 912"/>
                <a:gd name="T7" fmla="*/ 2147483647 h 772"/>
                <a:gd name="T8" fmla="*/ 2147483647 w 912"/>
                <a:gd name="T9" fmla="*/ 2147483647 h 772"/>
                <a:gd name="T10" fmla="*/ 2147483647 w 912"/>
                <a:gd name="T11" fmla="*/ 2147483647 h 772"/>
                <a:gd name="T12" fmla="*/ 2147483647 w 912"/>
                <a:gd name="T13" fmla="*/ 2147483647 h 772"/>
                <a:gd name="T14" fmla="*/ 2147483647 w 912"/>
                <a:gd name="T15" fmla="*/ 2147483647 h 772"/>
                <a:gd name="T16" fmla="*/ 2147483647 w 912"/>
                <a:gd name="T17" fmla="*/ 2147483647 h 772"/>
                <a:gd name="T18" fmla="*/ 2147483647 w 912"/>
                <a:gd name="T19" fmla="*/ 2147483647 h 772"/>
                <a:gd name="T20" fmla="*/ 2147483647 w 912"/>
                <a:gd name="T21" fmla="*/ 2147483647 h 772"/>
                <a:gd name="T22" fmla="*/ 2147483647 w 912"/>
                <a:gd name="T23" fmla="*/ 2147483647 h 772"/>
                <a:gd name="T24" fmla="*/ 2147483647 w 912"/>
                <a:gd name="T25" fmla="*/ 2147483647 h 772"/>
                <a:gd name="T26" fmla="*/ 2147483647 w 912"/>
                <a:gd name="T27" fmla="*/ 2147483647 h 772"/>
                <a:gd name="T28" fmla="*/ 2147483647 w 912"/>
                <a:gd name="T29" fmla="*/ 2147483647 h 772"/>
                <a:gd name="T30" fmla="*/ 2147483647 w 912"/>
                <a:gd name="T31" fmla="*/ 2147483647 h 772"/>
                <a:gd name="T32" fmla="*/ 2147483647 w 912"/>
                <a:gd name="T33" fmla="*/ 2147483647 h 772"/>
                <a:gd name="T34" fmla="*/ 2147483647 w 912"/>
                <a:gd name="T35" fmla="*/ 2147483647 h 772"/>
                <a:gd name="T36" fmla="*/ 2147483647 w 912"/>
                <a:gd name="T37" fmla="*/ 2147483647 h 772"/>
                <a:gd name="T38" fmla="*/ 2147483647 w 912"/>
                <a:gd name="T39" fmla="*/ 2147483647 h 772"/>
                <a:gd name="T40" fmla="*/ 2147483647 w 912"/>
                <a:gd name="T41" fmla="*/ 2147483647 h 772"/>
                <a:gd name="T42" fmla="*/ 2147483647 w 912"/>
                <a:gd name="T43" fmla="*/ 2147483647 h 772"/>
                <a:gd name="T44" fmla="*/ 2147483647 w 912"/>
                <a:gd name="T45" fmla="*/ 2147483647 h 772"/>
                <a:gd name="T46" fmla="*/ 2147483647 w 912"/>
                <a:gd name="T47" fmla="*/ 2147483647 h 772"/>
                <a:gd name="T48" fmla="*/ 2147483647 w 912"/>
                <a:gd name="T49" fmla="*/ 2147483647 h 772"/>
                <a:gd name="T50" fmla="*/ 2147483647 w 912"/>
                <a:gd name="T51" fmla="*/ 2147483647 h 772"/>
                <a:gd name="T52" fmla="*/ 2147483647 w 912"/>
                <a:gd name="T53" fmla="*/ 2147483647 h 772"/>
                <a:gd name="T54" fmla="*/ 2147483647 w 912"/>
                <a:gd name="T55" fmla="*/ 2147483647 h 772"/>
                <a:gd name="T56" fmla="*/ 2147483647 w 912"/>
                <a:gd name="T57" fmla="*/ 2147483647 h 772"/>
                <a:gd name="T58" fmla="*/ 2147483647 w 912"/>
                <a:gd name="T59" fmla="*/ 2147483647 h 772"/>
                <a:gd name="T60" fmla="*/ 2147483647 w 912"/>
                <a:gd name="T61" fmla="*/ 2147483647 h 772"/>
                <a:gd name="T62" fmla="*/ 2147483647 w 912"/>
                <a:gd name="T63" fmla="*/ 2147483647 h 772"/>
                <a:gd name="T64" fmla="*/ 2147483647 w 912"/>
                <a:gd name="T65" fmla="*/ 2147483647 h 772"/>
                <a:gd name="T66" fmla="*/ 2147483647 w 912"/>
                <a:gd name="T67" fmla="*/ 2147483647 h 772"/>
                <a:gd name="T68" fmla="*/ 2147483647 w 912"/>
                <a:gd name="T69" fmla="*/ 2147483647 h 772"/>
                <a:gd name="T70" fmla="*/ 2147483647 w 912"/>
                <a:gd name="T71" fmla="*/ 2147483647 h 772"/>
                <a:gd name="T72" fmla="*/ 2147483647 w 912"/>
                <a:gd name="T73" fmla="*/ 2147483647 h 772"/>
                <a:gd name="T74" fmla="*/ 2147483647 w 912"/>
                <a:gd name="T75" fmla="*/ 2147483647 h 772"/>
                <a:gd name="T76" fmla="*/ 2147483647 w 912"/>
                <a:gd name="T77" fmla="*/ 2147483647 h 772"/>
                <a:gd name="T78" fmla="*/ 2147483647 w 912"/>
                <a:gd name="T79" fmla="*/ 2147483647 h 772"/>
                <a:gd name="T80" fmla="*/ 2147483647 w 912"/>
                <a:gd name="T81" fmla="*/ 2147483647 h 772"/>
                <a:gd name="T82" fmla="*/ 2147483647 w 912"/>
                <a:gd name="T83" fmla="*/ 2147483647 h 772"/>
                <a:gd name="T84" fmla="*/ 2147483647 w 912"/>
                <a:gd name="T85" fmla="*/ 2147483647 h 772"/>
                <a:gd name="T86" fmla="*/ 2147483647 w 912"/>
                <a:gd name="T87" fmla="*/ 2147483647 h 772"/>
                <a:gd name="T88" fmla="*/ 2147483647 w 912"/>
                <a:gd name="T89" fmla="*/ 2147483647 h 772"/>
                <a:gd name="T90" fmla="*/ 2147483647 w 912"/>
                <a:gd name="T91" fmla="*/ 2147483647 h 772"/>
                <a:gd name="T92" fmla="*/ 2147483647 w 912"/>
                <a:gd name="T93" fmla="*/ 2147483647 h 772"/>
                <a:gd name="T94" fmla="*/ 2147483647 w 912"/>
                <a:gd name="T95" fmla="*/ 2147483647 h 772"/>
                <a:gd name="T96" fmla="*/ 2147483647 w 912"/>
                <a:gd name="T97" fmla="*/ 2147483647 h 772"/>
                <a:gd name="T98" fmla="*/ 2147483647 w 912"/>
                <a:gd name="T99" fmla="*/ 2147483647 h 772"/>
                <a:gd name="T100" fmla="*/ 2147483647 w 912"/>
                <a:gd name="T101" fmla="*/ 2147483647 h 772"/>
                <a:gd name="T102" fmla="*/ 2147483647 w 912"/>
                <a:gd name="T103" fmla="*/ 2147483647 h 772"/>
                <a:gd name="T104" fmla="*/ 2147483647 w 912"/>
                <a:gd name="T105" fmla="*/ 2147483647 h 772"/>
                <a:gd name="T106" fmla="*/ 2147483647 w 912"/>
                <a:gd name="T107" fmla="*/ 2147483647 h 772"/>
                <a:gd name="T108" fmla="*/ 2147483647 w 912"/>
                <a:gd name="T109" fmla="*/ 2147483647 h 772"/>
                <a:gd name="T110" fmla="*/ 2147483647 w 912"/>
                <a:gd name="T111" fmla="*/ 2147483647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2" name="Freeform 7"/>
            <p:cNvSpPr/>
            <p:nvPr/>
          </p:nvSpPr>
          <p:spPr bwMode="auto">
            <a:xfrm>
              <a:off x="3118622" y="2008665"/>
              <a:ext cx="329407" cy="544237"/>
            </a:xfrm>
            <a:custGeom>
              <a:avLst/>
              <a:gdLst>
                <a:gd name="T0" fmla="*/ 2147483647 w 184"/>
                <a:gd name="T1" fmla="*/ 2147483647 h 304"/>
                <a:gd name="T2" fmla="*/ 2147483647 w 184"/>
                <a:gd name="T3" fmla="*/ 2147483647 h 304"/>
                <a:gd name="T4" fmla="*/ 2147483647 w 184"/>
                <a:gd name="T5" fmla="*/ 2147483647 h 304"/>
                <a:gd name="T6" fmla="*/ 2147483647 w 184"/>
                <a:gd name="T7" fmla="*/ 2147483647 h 304"/>
                <a:gd name="T8" fmla="*/ 2147483647 w 184"/>
                <a:gd name="T9" fmla="*/ 2147483647 h 304"/>
                <a:gd name="T10" fmla="*/ 2147483647 w 184"/>
                <a:gd name="T11" fmla="*/ 2147483647 h 304"/>
                <a:gd name="T12" fmla="*/ 2147483647 w 184"/>
                <a:gd name="T13" fmla="*/ 2147483647 h 304"/>
                <a:gd name="T14" fmla="*/ 2147483647 w 184"/>
                <a:gd name="T15" fmla="*/ 2147483647 h 304"/>
                <a:gd name="T16" fmla="*/ 2147483647 w 184"/>
                <a:gd name="T17" fmla="*/ 2147483647 h 304"/>
                <a:gd name="T18" fmla="*/ 2147483647 w 184"/>
                <a:gd name="T19" fmla="*/ 2147483647 h 304"/>
                <a:gd name="T20" fmla="*/ 2147483647 w 184"/>
                <a:gd name="T21" fmla="*/ 2147483647 h 304"/>
                <a:gd name="T22" fmla="*/ 2147483647 w 184"/>
                <a:gd name="T23" fmla="*/ 2147483647 h 304"/>
                <a:gd name="T24" fmla="*/ 2147483647 w 184"/>
                <a:gd name="T25" fmla="*/ 2147483647 h 304"/>
                <a:gd name="T26" fmla="*/ 2147483647 w 184"/>
                <a:gd name="T27" fmla="*/ 2147483647 h 304"/>
                <a:gd name="T28" fmla="*/ 2147483647 w 184"/>
                <a:gd name="T29" fmla="*/ 2147483647 h 304"/>
                <a:gd name="T30" fmla="*/ 2147483647 w 184"/>
                <a:gd name="T31" fmla="*/ 2147483647 h 304"/>
                <a:gd name="T32" fmla="*/ 2147483647 w 184"/>
                <a:gd name="T33" fmla="*/ 2147483647 h 304"/>
                <a:gd name="T34" fmla="*/ 2147483647 w 184"/>
                <a:gd name="T35" fmla="*/ 2147483647 h 304"/>
                <a:gd name="T36" fmla="*/ 2147483647 w 184"/>
                <a:gd name="T37" fmla="*/ 2147483647 h 304"/>
                <a:gd name="T38" fmla="*/ 2147483647 w 184"/>
                <a:gd name="T39" fmla="*/ 2147483647 h 304"/>
                <a:gd name="T40" fmla="*/ 2147483647 w 184"/>
                <a:gd name="T41" fmla="*/ 2147483647 h 304"/>
                <a:gd name="T42" fmla="*/ 2147483647 w 184"/>
                <a:gd name="T43" fmla="*/ 2147483647 h 304"/>
                <a:gd name="T44" fmla="*/ 2147483647 w 184"/>
                <a:gd name="T45" fmla="*/ 2147483647 h 304"/>
                <a:gd name="T46" fmla="*/ 2147483647 w 184"/>
                <a:gd name="T47" fmla="*/ 2147483647 h 304"/>
                <a:gd name="T48" fmla="*/ 2147483647 w 184"/>
                <a:gd name="T49" fmla="*/ 2147483647 h 304"/>
                <a:gd name="T50" fmla="*/ 2147483647 w 184"/>
                <a:gd name="T51" fmla="*/ 2147483647 h 304"/>
                <a:gd name="T52" fmla="*/ 2147483647 w 184"/>
                <a:gd name="T53" fmla="*/ 2147483647 h 304"/>
                <a:gd name="T54" fmla="*/ 2147483647 w 184"/>
                <a:gd name="T55" fmla="*/ 2147483647 h 304"/>
                <a:gd name="T56" fmla="*/ 2147483647 w 184"/>
                <a:gd name="T57" fmla="*/ 2147483647 h 304"/>
                <a:gd name="T58" fmla="*/ 2147483647 w 184"/>
                <a:gd name="T59" fmla="*/ 2147483647 h 304"/>
                <a:gd name="T60" fmla="*/ 2147483647 w 184"/>
                <a:gd name="T61" fmla="*/ 2147483647 h 304"/>
                <a:gd name="T62" fmla="*/ 2147483647 w 184"/>
                <a:gd name="T63" fmla="*/ 2147483647 h 304"/>
                <a:gd name="T64" fmla="*/ 2147483647 w 184"/>
                <a:gd name="T65" fmla="*/ 2147483647 h 304"/>
                <a:gd name="T66" fmla="*/ 2147483647 w 184"/>
                <a:gd name="T67" fmla="*/ 2147483647 h 304"/>
                <a:gd name="T68" fmla="*/ 2147483647 w 184"/>
                <a:gd name="T69" fmla="*/ 2147483647 h 304"/>
                <a:gd name="T70" fmla="*/ 2147483647 w 184"/>
                <a:gd name="T71" fmla="*/ 2147483647 h 304"/>
                <a:gd name="T72" fmla="*/ 2147483647 w 184"/>
                <a:gd name="T73" fmla="*/ 2147483647 h 304"/>
                <a:gd name="T74" fmla="*/ 2147483647 w 184"/>
                <a:gd name="T75" fmla="*/ 2147483647 h 304"/>
                <a:gd name="T76" fmla="*/ 2147483647 w 184"/>
                <a:gd name="T77" fmla="*/ 2147483647 h 304"/>
                <a:gd name="T78" fmla="*/ 2147483647 w 184"/>
                <a:gd name="T79" fmla="*/ 2147483647 h 304"/>
                <a:gd name="T80" fmla="*/ 2147483647 w 184"/>
                <a:gd name="T81" fmla="*/ 2147483647 h 3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3" name="Freeform 8"/>
            <p:cNvSpPr/>
            <p:nvPr/>
          </p:nvSpPr>
          <p:spPr bwMode="auto">
            <a:xfrm>
              <a:off x="0" y="576462"/>
              <a:ext cx="2334491" cy="1765190"/>
            </a:xfrm>
            <a:custGeom>
              <a:avLst/>
              <a:gdLst>
                <a:gd name="T0" fmla="*/ 2147483647 w 1304"/>
                <a:gd name="T1" fmla="*/ 2147483647 h 986"/>
                <a:gd name="T2" fmla="*/ 2147483647 w 1304"/>
                <a:gd name="T3" fmla="*/ 2147483647 h 986"/>
                <a:gd name="T4" fmla="*/ 2147483647 w 1304"/>
                <a:gd name="T5" fmla="*/ 2147483647 h 986"/>
                <a:gd name="T6" fmla="*/ 2147483647 w 1304"/>
                <a:gd name="T7" fmla="*/ 2147483647 h 986"/>
                <a:gd name="T8" fmla="*/ 2147483647 w 1304"/>
                <a:gd name="T9" fmla="*/ 2147483647 h 986"/>
                <a:gd name="T10" fmla="*/ 2147483647 w 1304"/>
                <a:gd name="T11" fmla="*/ 2147483647 h 986"/>
                <a:gd name="T12" fmla="*/ 2147483647 w 1304"/>
                <a:gd name="T13" fmla="*/ 2147483647 h 986"/>
                <a:gd name="T14" fmla="*/ 2147483647 w 1304"/>
                <a:gd name="T15" fmla="*/ 2147483647 h 986"/>
                <a:gd name="T16" fmla="*/ 2147483647 w 1304"/>
                <a:gd name="T17" fmla="*/ 2147483647 h 986"/>
                <a:gd name="T18" fmla="*/ 2147483647 w 1304"/>
                <a:gd name="T19" fmla="*/ 0 h 986"/>
                <a:gd name="T20" fmla="*/ 2147483647 w 1304"/>
                <a:gd name="T21" fmla="*/ 2147483647 h 986"/>
                <a:gd name="T22" fmla="*/ 2147483647 w 1304"/>
                <a:gd name="T23" fmla="*/ 2147483647 h 986"/>
                <a:gd name="T24" fmla="*/ 2147483647 w 1304"/>
                <a:gd name="T25" fmla="*/ 2147483647 h 986"/>
                <a:gd name="T26" fmla="*/ 2147483647 w 1304"/>
                <a:gd name="T27" fmla="*/ 2147483647 h 986"/>
                <a:gd name="T28" fmla="*/ 2147483647 w 1304"/>
                <a:gd name="T29" fmla="*/ 2147483647 h 986"/>
                <a:gd name="T30" fmla="*/ 2147483647 w 1304"/>
                <a:gd name="T31" fmla="*/ 2147483647 h 986"/>
                <a:gd name="T32" fmla="*/ 2147483647 w 1304"/>
                <a:gd name="T33" fmla="*/ 2147483647 h 986"/>
                <a:gd name="T34" fmla="*/ 2147483647 w 1304"/>
                <a:gd name="T35" fmla="*/ 2147483647 h 986"/>
                <a:gd name="T36" fmla="*/ 2147483647 w 1304"/>
                <a:gd name="T37" fmla="*/ 2147483647 h 986"/>
                <a:gd name="T38" fmla="*/ 2147483647 w 1304"/>
                <a:gd name="T39" fmla="*/ 2147483647 h 986"/>
                <a:gd name="T40" fmla="*/ 2147483647 w 1304"/>
                <a:gd name="T41" fmla="*/ 2147483647 h 986"/>
                <a:gd name="T42" fmla="*/ 2147483647 w 1304"/>
                <a:gd name="T43" fmla="*/ 2147483647 h 986"/>
                <a:gd name="T44" fmla="*/ 2147483647 w 1304"/>
                <a:gd name="T45" fmla="*/ 2147483647 h 986"/>
                <a:gd name="T46" fmla="*/ 2147483647 w 1304"/>
                <a:gd name="T47" fmla="*/ 2147483647 h 986"/>
                <a:gd name="T48" fmla="*/ 2147483647 w 1304"/>
                <a:gd name="T49" fmla="*/ 2147483647 h 986"/>
                <a:gd name="T50" fmla="*/ 2147483647 w 1304"/>
                <a:gd name="T51" fmla="*/ 2147483647 h 986"/>
                <a:gd name="T52" fmla="*/ 2147483647 w 1304"/>
                <a:gd name="T53" fmla="*/ 2147483647 h 986"/>
                <a:gd name="T54" fmla="*/ 2147483647 w 1304"/>
                <a:gd name="T55" fmla="*/ 2147483647 h 986"/>
                <a:gd name="T56" fmla="*/ 2147483647 w 1304"/>
                <a:gd name="T57" fmla="*/ 2147483647 h 986"/>
                <a:gd name="T58" fmla="*/ 2147483647 w 1304"/>
                <a:gd name="T59" fmla="*/ 2147483647 h 986"/>
                <a:gd name="T60" fmla="*/ 2147483647 w 1304"/>
                <a:gd name="T61" fmla="*/ 2147483647 h 986"/>
                <a:gd name="T62" fmla="*/ 2147483647 w 1304"/>
                <a:gd name="T63" fmla="*/ 2147483647 h 986"/>
                <a:gd name="T64" fmla="*/ 2147483647 w 1304"/>
                <a:gd name="T65" fmla="*/ 2147483647 h 986"/>
                <a:gd name="T66" fmla="*/ 2147483647 w 1304"/>
                <a:gd name="T67" fmla="*/ 2147483647 h 986"/>
                <a:gd name="T68" fmla="*/ 2147483647 w 1304"/>
                <a:gd name="T69" fmla="*/ 2147483647 h 986"/>
                <a:gd name="T70" fmla="*/ 2147483647 w 1304"/>
                <a:gd name="T71" fmla="*/ 2147483647 h 986"/>
                <a:gd name="T72" fmla="*/ 2147483647 w 1304"/>
                <a:gd name="T73" fmla="*/ 2147483647 h 986"/>
                <a:gd name="T74" fmla="*/ 2147483647 w 1304"/>
                <a:gd name="T75" fmla="*/ 2147483647 h 986"/>
                <a:gd name="T76" fmla="*/ 2147483647 w 1304"/>
                <a:gd name="T77" fmla="*/ 2147483647 h 986"/>
                <a:gd name="T78" fmla="*/ 2147483647 w 1304"/>
                <a:gd name="T79" fmla="*/ 2147483647 h 986"/>
                <a:gd name="T80" fmla="*/ 2147483647 w 1304"/>
                <a:gd name="T81" fmla="*/ 2147483647 h 986"/>
                <a:gd name="T82" fmla="*/ 2147483647 w 1304"/>
                <a:gd name="T83" fmla="*/ 2147483647 h 986"/>
                <a:gd name="T84" fmla="*/ 2147483647 w 1304"/>
                <a:gd name="T85" fmla="*/ 2147483647 h 986"/>
                <a:gd name="T86" fmla="*/ 2147483647 w 1304"/>
                <a:gd name="T87" fmla="*/ 2147483647 h 986"/>
                <a:gd name="T88" fmla="*/ 2147483647 w 1304"/>
                <a:gd name="T89" fmla="*/ 2147483647 h 986"/>
                <a:gd name="T90" fmla="*/ 2147483647 w 1304"/>
                <a:gd name="T91" fmla="*/ 2147483647 h 986"/>
                <a:gd name="T92" fmla="*/ 2147483647 w 1304"/>
                <a:gd name="T93" fmla="*/ 2147483647 h 986"/>
                <a:gd name="T94" fmla="*/ 2147483647 w 1304"/>
                <a:gd name="T95" fmla="*/ 2147483647 h 986"/>
                <a:gd name="T96" fmla="*/ 2147483647 w 1304"/>
                <a:gd name="T97" fmla="*/ 2147483647 h 986"/>
                <a:gd name="T98" fmla="*/ 2147483647 w 1304"/>
                <a:gd name="T99" fmla="*/ 2147483647 h 986"/>
                <a:gd name="T100" fmla="*/ 2147483647 w 1304"/>
                <a:gd name="T101" fmla="*/ 2147483647 h 986"/>
                <a:gd name="T102" fmla="*/ 2147483647 w 1304"/>
                <a:gd name="T103" fmla="*/ 2147483647 h 986"/>
                <a:gd name="T104" fmla="*/ 2147483647 w 1304"/>
                <a:gd name="T105" fmla="*/ 2147483647 h 986"/>
                <a:gd name="T106" fmla="*/ 2147483647 w 1304"/>
                <a:gd name="T107" fmla="*/ 2147483647 h 986"/>
                <a:gd name="T108" fmla="*/ 2147483647 w 1304"/>
                <a:gd name="T109" fmla="*/ 2147483647 h 986"/>
                <a:gd name="T110" fmla="*/ 2147483647 w 1304"/>
                <a:gd name="T111" fmla="*/ 2147483647 h 986"/>
                <a:gd name="T112" fmla="*/ 2147483647 w 1304"/>
                <a:gd name="T113" fmla="*/ 2147483647 h 986"/>
                <a:gd name="T114" fmla="*/ 2147483647 w 1304"/>
                <a:gd name="T115" fmla="*/ 2147483647 h 986"/>
                <a:gd name="T116" fmla="*/ 2147483647 w 1304"/>
                <a:gd name="T117" fmla="*/ 2147483647 h 986"/>
                <a:gd name="T118" fmla="*/ 2147483647 w 1304"/>
                <a:gd name="T119" fmla="*/ 2147483647 h 986"/>
                <a:gd name="T120" fmla="*/ 2147483647 w 1304"/>
                <a:gd name="T121" fmla="*/ 2147483647 h 986"/>
                <a:gd name="T122" fmla="*/ 2147483647 w 1304"/>
                <a:gd name="T123" fmla="*/ 2147483647 h 986"/>
                <a:gd name="T124" fmla="*/ 2147483647 w 1304"/>
                <a:gd name="T125" fmla="*/ 2147483647 h 9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4" name="Freeform 9"/>
            <p:cNvSpPr/>
            <p:nvPr/>
          </p:nvSpPr>
          <p:spPr bwMode="auto">
            <a:xfrm>
              <a:off x="1514555" y="1962118"/>
              <a:ext cx="1453686" cy="1041928"/>
            </a:xfrm>
            <a:custGeom>
              <a:avLst/>
              <a:gdLst>
                <a:gd name="T0" fmla="*/ 2147483647 w 812"/>
                <a:gd name="T1" fmla="*/ 2147483647 h 582"/>
                <a:gd name="T2" fmla="*/ 2147483647 w 812"/>
                <a:gd name="T3" fmla="*/ 2147483647 h 582"/>
                <a:gd name="T4" fmla="*/ 2147483647 w 812"/>
                <a:gd name="T5" fmla="*/ 2147483647 h 582"/>
                <a:gd name="T6" fmla="*/ 2147483647 w 812"/>
                <a:gd name="T7" fmla="*/ 2147483647 h 582"/>
                <a:gd name="T8" fmla="*/ 2147483647 w 812"/>
                <a:gd name="T9" fmla="*/ 2147483647 h 582"/>
                <a:gd name="T10" fmla="*/ 2147483647 w 812"/>
                <a:gd name="T11" fmla="*/ 2147483647 h 582"/>
                <a:gd name="T12" fmla="*/ 2147483647 w 812"/>
                <a:gd name="T13" fmla="*/ 2147483647 h 582"/>
                <a:gd name="T14" fmla="*/ 2147483647 w 812"/>
                <a:gd name="T15" fmla="*/ 2147483647 h 582"/>
                <a:gd name="T16" fmla="*/ 2147483647 w 812"/>
                <a:gd name="T17" fmla="*/ 2147483647 h 582"/>
                <a:gd name="T18" fmla="*/ 2147483647 w 812"/>
                <a:gd name="T19" fmla="*/ 2147483647 h 582"/>
                <a:gd name="T20" fmla="*/ 2147483647 w 812"/>
                <a:gd name="T21" fmla="*/ 2147483647 h 582"/>
                <a:gd name="T22" fmla="*/ 2147483647 w 812"/>
                <a:gd name="T23" fmla="*/ 2147483647 h 582"/>
                <a:gd name="T24" fmla="*/ 2147483647 w 812"/>
                <a:gd name="T25" fmla="*/ 2147483647 h 582"/>
                <a:gd name="T26" fmla="*/ 2147483647 w 812"/>
                <a:gd name="T27" fmla="*/ 2147483647 h 582"/>
                <a:gd name="T28" fmla="*/ 2147483647 w 812"/>
                <a:gd name="T29" fmla="*/ 2147483647 h 582"/>
                <a:gd name="T30" fmla="*/ 2147483647 w 812"/>
                <a:gd name="T31" fmla="*/ 2147483647 h 582"/>
                <a:gd name="T32" fmla="*/ 2147483647 w 812"/>
                <a:gd name="T33" fmla="*/ 2147483647 h 582"/>
                <a:gd name="T34" fmla="*/ 2147483647 w 812"/>
                <a:gd name="T35" fmla="*/ 2147483647 h 582"/>
                <a:gd name="T36" fmla="*/ 2147483647 w 812"/>
                <a:gd name="T37" fmla="*/ 2147483647 h 582"/>
                <a:gd name="T38" fmla="*/ 0 w 812"/>
                <a:gd name="T39" fmla="*/ 2147483647 h 582"/>
                <a:gd name="T40" fmla="*/ 2147483647 w 812"/>
                <a:gd name="T41" fmla="*/ 2147483647 h 582"/>
                <a:gd name="T42" fmla="*/ 2147483647 w 812"/>
                <a:gd name="T43" fmla="*/ 2147483647 h 582"/>
                <a:gd name="T44" fmla="*/ 2147483647 w 812"/>
                <a:gd name="T45" fmla="*/ 2147483647 h 582"/>
                <a:gd name="T46" fmla="*/ 2147483647 w 812"/>
                <a:gd name="T47" fmla="*/ 2147483647 h 582"/>
                <a:gd name="T48" fmla="*/ 2147483647 w 812"/>
                <a:gd name="T49" fmla="*/ 2147483647 h 582"/>
                <a:gd name="T50" fmla="*/ 2147483647 w 812"/>
                <a:gd name="T51" fmla="*/ 2147483647 h 582"/>
                <a:gd name="T52" fmla="*/ 2147483647 w 812"/>
                <a:gd name="T53" fmla="*/ 2147483647 h 582"/>
                <a:gd name="T54" fmla="*/ 2147483647 w 812"/>
                <a:gd name="T55" fmla="*/ 2147483647 h 582"/>
                <a:gd name="T56" fmla="*/ 2147483647 w 812"/>
                <a:gd name="T57" fmla="*/ 2147483647 h 582"/>
                <a:gd name="T58" fmla="*/ 2147483647 w 812"/>
                <a:gd name="T59" fmla="*/ 2147483647 h 582"/>
                <a:gd name="T60" fmla="*/ 2147483647 w 812"/>
                <a:gd name="T61" fmla="*/ 2147483647 h 582"/>
                <a:gd name="T62" fmla="*/ 2147483647 w 812"/>
                <a:gd name="T63" fmla="*/ 2147483647 h 582"/>
                <a:gd name="T64" fmla="*/ 2147483647 w 812"/>
                <a:gd name="T65" fmla="*/ 2147483647 h 582"/>
                <a:gd name="T66" fmla="*/ 2147483647 w 812"/>
                <a:gd name="T67" fmla="*/ 2147483647 h 582"/>
                <a:gd name="T68" fmla="*/ 2147483647 w 812"/>
                <a:gd name="T69" fmla="*/ 2147483647 h 582"/>
                <a:gd name="T70" fmla="*/ 2147483647 w 812"/>
                <a:gd name="T71" fmla="*/ 2147483647 h 582"/>
                <a:gd name="T72" fmla="*/ 2147483647 w 812"/>
                <a:gd name="T73" fmla="*/ 2147483647 h 582"/>
                <a:gd name="T74" fmla="*/ 2147483647 w 812"/>
                <a:gd name="T75" fmla="*/ 2147483647 h 582"/>
                <a:gd name="T76" fmla="*/ 2147483647 w 812"/>
                <a:gd name="T77" fmla="*/ 2147483647 h 582"/>
                <a:gd name="T78" fmla="*/ 2147483647 w 812"/>
                <a:gd name="T79" fmla="*/ 2147483647 h 582"/>
                <a:gd name="T80" fmla="*/ 2147483647 w 812"/>
                <a:gd name="T81" fmla="*/ 2147483647 h 582"/>
                <a:gd name="T82" fmla="*/ 2147483647 w 812"/>
                <a:gd name="T83" fmla="*/ 2147483647 h 582"/>
                <a:gd name="T84" fmla="*/ 2147483647 w 812"/>
                <a:gd name="T85" fmla="*/ 2147483647 h 582"/>
                <a:gd name="T86" fmla="*/ 2147483647 w 812"/>
                <a:gd name="T87" fmla="*/ 2147483647 h 582"/>
                <a:gd name="T88" fmla="*/ 2147483647 w 812"/>
                <a:gd name="T89" fmla="*/ 2147483647 h 582"/>
                <a:gd name="T90" fmla="*/ 2147483647 w 812"/>
                <a:gd name="T91" fmla="*/ 2147483647 h 582"/>
                <a:gd name="T92" fmla="*/ 2147483647 w 812"/>
                <a:gd name="T93" fmla="*/ 2147483647 h 582"/>
                <a:gd name="T94" fmla="*/ 2147483647 w 812"/>
                <a:gd name="T95" fmla="*/ 2147483647 h 582"/>
                <a:gd name="T96" fmla="*/ 2147483647 w 812"/>
                <a:gd name="T97" fmla="*/ 2147483647 h 582"/>
                <a:gd name="T98" fmla="*/ 2147483647 w 812"/>
                <a:gd name="T99" fmla="*/ 2147483647 h 582"/>
                <a:gd name="T100" fmla="*/ 2147483647 w 812"/>
                <a:gd name="T101" fmla="*/ 2147483647 h 582"/>
                <a:gd name="T102" fmla="*/ 2147483647 w 812"/>
                <a:gd name="T103" fmla="*/ 2147483647 h 582"/>
                <a:gd name="T104" fmla="*/ 2147483647 w 812"/>
                <a:gd name="T105" fmla="*/ 2147483647 h 582"/>
                <a:gd name="T106" fmla="*/ 2147483647 w 812"/>
                <a:gd name="T107" fmla="*/ 2147483647 h 582"/>
                <a:gd name="T108" fmla="*/ 2147483647 w 812"/>
                <a:gd name="T109" fmla="*/ 2147483647 h 582"/>
                <a:gd name="T110" fmla="*/ 2147483647 w 812"/>
                <a:gd name="T111" fmla="*/ 2147483647 h 582"/>
                <a:gd name="T112" fmla="*/ 2147483647 w 812"/>
                <a:gd name="T113" fmla="*/ 2147483647 h 582"/>
                <a:gd name="T114" fmla="*/ 2147483647 w 812"/>
                <a:gd name="T115" fmla="*/ 2147483647 h 582"/>
                <a:gd name="T116" fmla="*/ 2147483647 w 812"/>
                <a:gd name="T117" fmla="*/ 2147483647 h 582"/>
                <a:gd name="T118" fmla="*/ 2147483647 w 812"/>
                <a:gd name="T119" fmla="*/ 2147483647 h 582"/>
                <a:gd name="T120" fmla="*/ 2147483647 w 812"/>
                <a:gd name="T121" fmla="*/ 2147483647 h 58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5" name="Freeform 10"/>
            <p:cNvSpPr/>
            <p:nvPr/>
          </p:nvSpPr>
          <p:spPr bwMode="auto">
            <a:xfrm>
              <a:off x="2348813" y="2692542"/>
              <a:ext cx="1256758" cy="1102796"/>
            </a:xfrm>
            <a:custGeom>
              <a:avLst/>
              <a:gdLst>
                <a:gd name="T0" fmla="*/ 2147483647 w 702"/>
                <a:gd name="T1" fmla="*/ 2147483647 h 616"/>
                <a:gd name="T2" fmla="*/ 2147483647 w 702"/>
                <a:gd name="T3" fmla="*/ 2147483647 h 616"/>
                <a:gd name="T4" fmla="*/ 2147483647 w 702"/>
                <a:gd name="T5" fmla="*/ 2147483647 h 616"/>
                <a:gd name="T6" fmla="*/ 2147483647 w 702"/>
                <a:gd name="T7" fmla="*/ 2147483647 h 616"/>
                <a:gd name="T8" fmla="*/ 2147483647 w 702"/>
                <a:gd name="T9" fmla="*/ 2147483647 h 616"/>
                <a:gd name="T10" fmla="*/ 2147483647 w 702"/>
                <a:gd name="T11" fmla="*/ 2147483647 h 616"/>
                <a:gd name="T12" fmla="*/ 2147483647 w 702"/>
                <a:gd name="T13" fmla="*/ 2147483647 h 616"/>
                <a:gd name="T14" fmla="*/ 2147483647 w 702"/>
                <a:gd name="T15" fmla="*/ 2147483647 h 616"/>
                <a:gd name="T16" fmla="*/ 2147483647 w 702"/>
                <a:gd name="T17" fmla="*/ 2147483647 h 616"/>
                <a:gd name="T18" fmla="*/ 2147483647 w 702"/>
                <a:gd name="T19" fmla="*/ 2147483647 h 616"/>
                <a:gd name="T20" fmla="*/ 2147483647 w 702"/>
                <a:gd name="T21" fmla="*/ 2147483647 h 616"/>
                <a:gd name="T22" fmla="*/ 2147483647 w 702"/>
                <a:gd name="T23" fmla="*/ 2147483647 h 616"/>
                <a:gd name="T24" fmla="*/ 2147483647 w 702"/>
                <a:gd name="T25" fmla="*/ 2147483647 h 616"/>
                <a:gd name="T26" fmla="*/ 2147483647 w 702"/>
                <a:gd name="T27" fmla="*/ 2147483647 h 616"/>
                <a:gd name="T28" fmla="*/ 2147483647 w 702"/>
                <a:gd name="T29" fmla="*/ 2147483647 h 616"/>
                <a:gd name="T30" fmla="*/ 2147483647 w 702"/>
                <a:gd name="T31" fmla="*/ 2147483647 h 616"/>
                <a:gd name="T32" fmla="*/ 2147483647 w 702"/>
                <a:gd name="T33" fmla="*/ 2147483647 h 616"/>
                <a:gd name="T34" fmla="*/ 2147483647 w 702"/>
                <a:gd name="T35" fmla="*/ 2147483647 h 616"/>
                <a:gd name="T36" fmla="*/ 2147483647 w 702"/>
                <a:gd name="T37" fmla="*/ 2147483647 h 616"/>
                <a:gd name="T38" fmla="*/ 2147483647 w 702"/>
                <a:gd name="T39" fmla="*/ 2147483647 h 616"/>
                <a:gd name="T40" fmla="*/ 2147483647 w 702"/>
                <a:gd name="T41" fmla="*/ 2147483647 h 616"/>
                <a:gd name="T42" fmla="*/ 2147483647 w 702"/>
                <a:gd name="T43" fmla="*/ 2147483647 h 616"/>
                <a:gd name="T44" fmla="*/ 2147483647 w 702"/>
                <a:gd name="T45" fmla="*/ 2147483647 h 616"/>
                <a:gd name="T46" fmla="*/ 2147483647 w 702"/>
                <a:gd name="T47" fmla="*/ 2147483647 h 616"/>
                <a:gd name="T48" fmla="*/ 2147483647 w 702"/>
                <a:gd name="T49" fmla="*/ 2147483647 h 616"/>
                <a:gd name="T50" fmla="*/ 2147483647 w 702"/>
                <a:gd name="T51" fmla="*/ 2147483647 h 616"/>
                <a:gd name="T52" fmla="*/ 2147483647 w 702"/>
                <a:gd name="T53" fmla="*/ 2147483647 h 616"/>
                <a:gd name="T54" fmla="*/ 2147483647 w 702"/>
                <a:gd name="T55" fmla="*/ 2147483647 h 616"/>
                <a:gd name="T56" fmla="*/ 2147483647 w 702"/>
                <a:gd name="T57" fmla="*/ 2147483647 h 616"/>
                <a:gd name="T58" fmla="*/ 2147483647 w 702"/>
                <a:gd name="T59" fmla="*/ 2147483647 h 616"/>
                <a:gd name="T60" fmla="*/ 2147483647 w 702"/>
                <a:gd name="T61" fmla="*/ 2147483647 h 616"/>
                <a:gd name="T62" fmla="*/ 2147483647 w 702"/>
                <a:gd name="T63" fmla="*/ 2147483647 h 616"/>
                <a:gd name="T64" fmla="*/ 2147483647 w 702"/>
                <a:gd name="T65" fmla="*/ 2147483647 h 616"/>
                <a:gd name="T66" fmla="*/ 2147483647 w 702"/>
                <a:gd name="T67" fmla="*/ 2147483647 h 616"/>
                <a:gd name="T68" fmla="*/ 2147483647 w 702"/>
                <a:gd name="T69" fmla="*/ 2147483647 h 616"/>
                <a:gd name="T70" fmla="*/ 2147483647 w 702"/>
                <a:gd name="T71" fmla="*/ 2147483647 h 616"/>
                <a:gd name="T72" fmla="*/ 2147483647 w 702"/>
                <a:gd name="T73" fmla="*/ 2147483647 h 616"/>
                <a:gd name="T74" fmla="*/ 2147483647 w 702"/>
                <a:gd name="T75" fmla="*/ 2147483647 h 616"/>
                <a:gd name="T76" fmla="*/ 2147483647 w 702"/>
                <a:gd name="T77" fmla="*/ 2147483647 h 616"/>
                <a:gd name="T78" fmla="*/ 2147483647 w 702"/>
                <a:gd name="T79" fmla="*/ 2147483647 h 616"/>
                <a:gd name="T80" fmla="*/ 2147483647 w 702"/>
                <a:gd name="T81" fmla="*/ 2147483647 h 616"/>
                <a:gd name="T82" fmla="*/ 2147483647 w 702"/>
                <a:gd name="T83" fmla="*/ 2147483647 h 616"/>
                <a:gd name="T84" fmla="*/ 2147483647 w 702"/>
                <a:gd name="T85" fmla="*/ 2147483647 h 616"/>
                <a:gd name="T86" fmla="*/ 2147483647 w 702"/>
                <a:gd name="T87" fmla="*/ 2147483647 h 616"/>
                <a:gd name="T88" fmla="*/ 2147483647 w 702"/>
                <a:gd name="T89" fmla="*/ 2147483647 h 616"/>
                <a:gd name="T90" fmla="*/ 2147483647 w 702"/>
                <a:gd name="T91" fmla="*/ 2147483647 h 616"/>
                <a:gd name="T92" fmla="*/ 2147483647 w 702"/>
                <a:gd name="T93" fmla="*/ 2147483647 h 616"/>
                <a:gd name="T94" fmla="*/ 2147483647 w 702"/>
                <a:gd name="T95" fmla="*/ 2147483647 h 616"/>
                <a:gd name="T96" fmla="*/ 2147483647 w 702"/>
                <a:gd name="T97" fmla="*/ 2147483647 h 616"/>
                <a:gd name="T98" fmla="*/ 2147483647 w 702"/>
                <a:gd name="T99" fmla="*/ 2147483647 h 616"/>
                <a:gd name="T100" fmla="*/ 2147483647 w 702"/>
                <a:gd name="T101" fmla="*/ 2147483647 h 616"/>
                <a:gd name="T102" fmla="*/ 2147483647 w 702"/>
                <a:gd name="T103" fmla="*/ 2147483647 h 616"/>
                <a:gd name="T104" fmla="*/ 2147483647 w 702"/>
                <a:gd name="T105" fmla="*/ 2147483647 h 616"/>
                <a:gd name="T106" fmla="*/ 2147483647 w 702"/>
                <a:gd name="T107" fmla="*/ 2147483647 h 616"/>
                <a:gd name="T108" fmla="*/ 2147483647 w 702"/>
                <a:gd name="T109" fmla="*/ 2147483647 h 616"/>
                <a:gd name="T110" fmla="*/ 2147483647 w 702"/>
                <a:gd name="T111" fmla="*/ 2147483647 h 6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6" name="Freeform 11"/>
            <p:cNvSpPr/>
            <p:nvPr/>
          </p:nvSpPr>
          <p:spPr bwMode="auto">
            <a:xfrm>
              <a:off x="261377" y="2244978"/>
              <a:ext cx="2248559" cy="1367754"/>
            </a:xfrm>
            <a:custGeom>
              <a:avLst/>
              <a:gdLst>
                <a:gd name="T0" fmla="*/ 2147483647 w 1256"/>
                <a:gd name="T1" fmla="*/ 2147483647 h 764"/>
                <a:gd name="T2" fmla="*/ 2147483647 w 1256"/>
                <a:gd name="T3" fmla="*/ 2147483647 h 764"/>
                <a:gd name="T4" fmla="*/ 2147483647 w 1256"/>
                <a:gd name="T5" fmla="*/ 2147483647 h 764"/>
                <a:gd name="T6" fmla="*/ 2147483647 w 1256"/>
                <a:gd name="T7" fmla="*/ 2147483647 h 764"/>
                <a:gd name="T8" fmla="*/ 2147483647 w 1256"/>
                <a:gd name="T9" fmla="*/ 2147483647 h 764"/>
                <a:gd name="T10" fmla="*/ 2147483647 w 1256"/>
                <a:gd name="T11" fmla="*/ 2147483647 h 764"/>
                <a:gd name="T12" fmla="*/ 2147483647 w 1256"/>
                <a:gd name="T13" fmla="*/ 2147483647 h 764"/>
                <a:gd name="T14" fmla="*/ 2147483647 w 1256"/>
                <a:gd name="T15" fmla="*/ 2147483647 h 764"/>
                <a:gd name="T16" fmla="*/ 2147483647 w 1256"/>
                <a:gd name="T17" fmla="*/ 2147483647 h 764"/>
                <a:gd name="T18" fmla="*/ 2147483647 w 1256"/>
                <a:gd name="T19" fmla="*/ 2147483647 h 764"/>
                <a:gd name="T20" fmla="*/ 2147483647 w 1256"/>
                <a:gd name="T21" fmla="*/ 2147483647 h 764"/>
                <a:gd name="T22" fmla="*/ 2147483647 w 1256"/>
                <a:gd name="T23" fmla="*/ 2147483647 h 764"/>
                <a:gd name="T24" fmla="*/ 2147483647 w 1256"/>
                <a:gd name="T25" fmla="*/ 2147483647 h 764"/>
                <a:gd name="T26" fmla="*/ 2147483647 w 1256"/>
                <a:gd name="T27" fmla="*/ 2147483647 h 764"/>
                <a:gd name="T28" fmla="*/ 2147483647 w 1256"/>
                <a:gd name="T29" fmla="*/ 2147483647 h 764"/>
                <a:gd name="T30" fmla="*/ 2147483647 w 1256"/>
                <a:gd name="T31" fmla="*/ 2147483647 h 764"/>
                <a:gd name="T32" fmla="*/ 2147483647 w 1256"/>
                <a:gd name="T33" fmla="*/ 2147483647 h 764"/>
                <a:gd name="T34" fmla="*/ 2147483647 w 1256"/>
                <a:gd name="T35" fmla="*/ 2147483647 h 764"/>
                <a:gd name="T36" fmla="*/ 2147483647 w 1256"/>
                <a:gd name="T37" fmla="*/ 2147483647 h 764"/>
                <a:gd name="T38" fmla="*/ 2147483647 w 1256"/>
                <a:gd name="T39" fmla="*/ 2147483647 h 764"/>
                <a:gd name="T40" fmla="*/ 2147483647 w 1256"/>
                <a:gd name="T41" fmla="*/ 2147483647 h 764"/>
                <a:gd name="T42" fmla="*/ 2147483647 w 1256"/>
                <a:gd name="T43" fmla="*/ 2147483647 h 764"/>
                <a:gd name="T44" fmla="*/ 2147483647 w 1256"/>
                <a:gd name="T45" fmla="*/ 2147483647 h 764"/>
                <a:gd name="T46" fmla="*/ 2147483647 w 1256"/>
                <a:gd name="T47" fmla="*/ 2147483647 h 764"/>
                <a:gd name="T48" fmla="*/ 2147483647 w 1256"/>
                <a:gd name="T49" fmla="*/ 2147483647 h 764"/>
                <a:gd name="T50" fmla="*/ 2147483647 w 1256"/>
                <a:gd name="T51" fmla="*/ 2147483647 h 764"/>
                <a:gd name="T52" fmla="*/ 2147483647 w 1256"/>
                <a:gd name="T53" fmla="*/ 2147483647 h 764"/>
                <a:gd name="T54" fmla="*/ 2147483647 w 1256"/>
                <a:gd name="T55" fmla="*/ 2147483647 h 764"/>
                <a:gd name="T56" fmla="*/ 2147483647 w 1256"/>
                <a:gd name="T57" fmla="*/ 2147483647 h 764"/>
                <a:gd name="T58" fmla="*/ 2147483647 w 1256"/>
                <a:gd name="T59" fmla="*/ 2147483647 h 764"/>
                <a:gd name="T60" fmla="*/ 2147483647 w 1256"/>
                <a:gd name="T61" fmla="*/ 2147483647 h 764"/>
                <a:gd name="T62" fmla="*/ 2147483647 w 1256"/>
                <a:gd name="T63" fmla="*/ 2147483647 h 764"/>
                <a:gd name="T64" fmla="*/ 2147483647 w 1256"/>
                <a:gd name="T65" fmla="*/ 2147483647 h 764"/>
                <a:gd name="T66" fmla="*/ 2147483647 w 1256"/>
                <a:gd name="T67" fmla="*/ 2147483647 h 764"/>
                <a:gd name="T68" fmla="*/ 2147483647 w 1256"/>
                <a:gd name="T69" fmla="*/ 2147483647 h 764"/>
                <a:gd name="T70" fmla="*/ 2147483647 w 1256"/>
                <a:gd name="T71" fmla="*/ 2147483647 h 764"/>
                <a:gd name="T72" fmla="*/ 2147483647 w 1256"/>
                <a:gd name="T73" fmla="*/ 2147483647 h 764"/>
                <a:gd name="T74" fmla="*/ 2147483647 w 1256"/>
                <a:gd name="T75" fmla="*/ 2147483647 h 764"/>
                <a:gd name="T76" fmla="*/ 2147483647 w 1256"/>
                <a:gd name="T77" fmla="*/ 2147483647 h 764"/>
                <a:gd name="T78" fmla="*/ 2147483647 w 1256"/>
                <a:gd name="T79" fmla="*/ 2147483647 h 764"/>
                <a:gd name="T80" fmla="*/ 2147483647 w 1256"/>
                <a:gd name="T81" fmla="*/ 2147483647 h 764"/>
                <a:gd name="T82" fmla="*/ 2147483647 w 1256"/>
                <a:gd name="T83" fmla="*/ 2147483647 h 764"/>
                <a:gd name="T84" fmla="*/ 2147483647 w 1256"/>
                <a:gd name="T85" fmla="*/ 2147483647 h 764"/>
                <a:gd name="T86" fmla="*/ 2147483647 w 1256"/>
                <a:gd name="T87" fmla="*/ 2147483647 h 764"/>
                <a:gd name="T88" fmla="*/ 2147483647 w 1256"/>
                <a:gd name="T89" fmla="*/ 2147483647 h 764"/>
                <a:gd name="T90" fmla="*/ 2147483647 w 1256"/>
                <a:gd name="T91" fmla="*/ 2147483647 h 764"/>
                <a:gd name="T92" fmla="*/ 2147483647 w 1256"/>
                <a:gd name="T93" fmla="*/ 2147483647 h 764"/>
                <a:gd name="T94" fmla="*/ 2147483647 w 1256"/>
                <a:gd name="T95" fmla="*/ 2147483647 h 764"/>
                <a:gd name="T96" fmla="*/ 2147483647 w 1256"/>
                <a:gd name="T97" fmla="*/ 2147483647 h 764"/>
                <a:gd name="T98" fmla="*/ 2147483647 w 1256"/>
                <a:gd name="T99" fmla="*/ 2147483647 h 764"/>
                <a:gd name="T100" fmla="*/ 2147483647 w 1256"/>
                <a:gd name="T101" fmla="*/ 2147483647 h 764"/>
                <a:gd name="T102" fmla="*/ 2147483647 w 1256"/>
                <a:gd name="T103" fmla="*/ 2147483647 h 764"/>
                <a:gd name="T104" fmla="*/ 2147483647 w 1256"/>
                <a:gd name="T105" fmla="*/ 2147483647 h 764"/>
                <a:gd name="T106" fmla="*/ 2147483647 w 1256"/>
                <a:gd name="T107" fmla="*/ 2147483647 h 764"/>
                <a:gd name="T108" fmla="*/ 2147483647 w 1256"/>
                <a:gd name="T109" fmla="*/ 2147483647 h 764"/>
                <a:gd name="T110" fmla="*/ 2147483647 w 1256"/>
                <a:gd name="T111" fmla="*/ 2147483647 h 764"/>
                <a:gd name="T112" fmla="*/ 2147483647 w 1256"/>
                <a:gd name="T113" fmla="*/ 2147483647 h 76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7" name="Freeform 12"/>
            <p:cNvSpPr/>
            <p:nvPr/>
          </p:nvSpPr>
          <p:spPr bwMode="auto">
            <a:xfrm>
              <a:off x="2309427" y="3383580"/>
              <a:ext cx="1016864" cy="1059830"/>
            </a:xfrm>
            <a:custGeom>
              <a:avLst/>
              <a:gdLst>
                <a:gd name="T0" fmla="*/ 2147483647 w 568"/>
                <a:gd name="T1" fmla="*/ 2147483647 h 592"/>
                <a:gd name="T2" fmla="*/ 2147483647 w 568"/>
                <a:gd name="T3" fmla="*/ 2147483647 h 592"/>
                <a:gd name="T4" fmla="*/ 2147483647 w 568"/>
                <a:gd name="T5" fmla="*/ 2147483647 h 592"/>
                <a:gd name="T6" fmla="*/ 2147483647 w 568"/>
                <a:gd name="T7" fmla="*/ 2147483647 h 592"/>
                <a:gd name="T8" fmla="*/ 2147483647 w 568"/>
                <a:gd name="T9" fmla="*/ 2147483647 h 592"/>
                <a:gd name="T10" fmla="*/ 2147483647 w 568"/>
                <a:gd name="T11" fmla="*/ 2147483647 h 592"/>
                <a:gd name="T12" fmla="*/ 2147483647 w 568"/>
                <a:gd name="T13" fmla="*/ 2147483647 h 592"/>
                <a:gd name="T14" fmla="*/ 2147483647 w 568"/>
                <a:gd name="T15" fmla="*/ 2147483647 h 592"/>
                <a:gd name="T16" fmla="*/ 2147483647 w 568"/>
                <a:gd name="T17" fmla="*/ 2147483647 h 592"/>
                <a:gd name="T18" fmla="*/ 2147483647 w 568"/>
                <a:gd name="T19" fmla="*/ 2147483647 h 592"/>
                <a:gd name="T20" fmla="*/ 2147483647 w 568"/>
                <a:gd name="T21" fmla="*/ 2147483647 h 592"/>
                <a:gd name="T22" fmla="*/ 2147483647 w 568"/>
                <a:gd name="T23" fmla="*/ 2147483647 h 592"/>
                <a:gd name="T24" fmla="*/ 2147483647 w 568"/>
                <a:gd name="T25" fmla="*/ 2147483647 h 592"/>
                <a:gd name="T26" fmla="*/ 2147483647 w 568"/>
                <a:gd name="T27" fmla="*/ 2147483647 h 592"/>
                <a:gd name="T28" fmla="*/ 2147483647 w 568"/>
                <a:gd name="T29" fmla="*/ 2147483647 h 592"/>
                <a:gd name="T30" fmla="*/ 2147483647 w 568"/>
                <a:gd name="T31" fmla="*/ 2147483647 h 592"/>
                <a:gd name="T32" fmla="*/ 2147483647 w 568"/>
                <a:gd name="T33" fmla="*/ 2147483647 h 592"/>
                <a:gd name="T34" fmla="*/ 2147483647 w 568"/>
                <a:gd name="T35" fmla="*/ 2147483647 h 592"/>
                <a:gd name="T36" fmla="*/ 2147483647 w 568"/>
                <a:gd name="T37" fmla="*/ 2147483647 h 592"/>
                <a:gd name="T38" fmla="*/ 2147483647 w 568"/>
                <a:gd name="T39" fmla="*/ 2147483647 h 592"/>
                <a:gd name="T40" fmla="*/ 2147483647 w 568"/>
                <a:gd name="T41" fmla="*/ 2147483647 h 592"/>
                <a:gd name="T42" fmla="*/ 2147483647 w 568"/>
                <a:gd name="T43" fmla="*/ 2147483647 h 592"/>
                <a:gd name="T44" fmla="*/ 2147483647 w 568"/>
                <a:gd name="T45" fmla="*/ 2147483647 h 592"/>
                <a:gd name="T46" fmla="*/ 2147483647 w 568"/>
                <a:gd name="T47" fmla="*/ 2147483647 h 592"/>
                <a:gd name="T48" fmla="*/ 2147483647 w 568"/>
                <a:gd name="T49" fmla="*/ 2147483647 h 592"/>
                <a:gd name="T50" fmla="*/ 2147483647 w 568"/>
                <a:gd name="T51" fmla="*/ 2147483647 h 592"/>
                <a:gd name="T52" fmla="*/ 2147483647 w 568"/>
                <a:gd name="T53" fmla="*/ 2147483647 h 592"/>
                <a:gd name="T54" fmla="*/ 2147483647 w 568"/>
                <a:gd name="T55" fmla="*/ 2147483647 h 592"/>
                <a:gd name="T56" fmla="*/ 2147483647 w 568"/>
                <a:gd name="T57" fmla="*/ 2147483647 h 592"/>
                <a:gd name="T58" fmla="*/ 2147483647 w 568"/>
                <a:gd name="T59" fmla="*/ 2147483647 h 592"/>
                <a:gd name="T60" fmla="*/ 2147483647 w 568"/>
                <a:gd name="T61" fmla="*/ 2147483647 h 592"/>
                <a:gd name="T62" fmla="*/ 2147483647 w 568"/>
                <a:gd name="T63" fmla="*/ 2147483647 h 592"/>
                <a:gd name="T64" fmla="*/ 2147483647 w 568"/>
                <a:gd name="T65" fmla="*/ 2147483647 h 592"/>
                <a:gd name="T66" fmla="*/ 2147483647 w 568"/>
                <a:gd name="T67" fmla="*/ 2147483647 h 592"/>
                <a:gd name="T68" fmla="*/ 2147483647 w 568"/>
                <a:gd name="T69" fmla="*/ 2147483647 h 592"/>
                <a:gd name="T70" fmla="*/ 2147483647 w 568"/>
                <a:gd name="T71" fmla="*/ 2147483647 h 592"/>
                <a:gd name="T72" fmla="*/ 2147483647 w 568"/>
                <a:gd name="T73" fmla="*/ 2147483647 h 592"/>
                <a:gd name="T74" fmla="*/ 2147483647 w 568"/>
                <a:gd name="T75" fmla="*/ 2147483647 h 592"/>
                <a:gd name="T76" fmla="*/ 2147483647 w 568"/>
                <a:gd name="T77" fmla="*/ 2147483647 h 592"/>
                <a:gd name="T78" fmla="*/ 2147483647 w 568"/>
                <a:gd name="T79" fmla="*/ 2147483647 h 592"/>
                <a:gd name="T80" fmla="*/ 2147483647 w 568"/>
                <a:gd name="T81" fmla="*/ 2147483647 h 592"/>
                <a:gd name="T82" fmla="*/ 2147483647 w 568"/>
                <a:gd name="T83" fmla="*/ 2147483647 h 592"/>
                <a:gd name="T84" fmla="*/ 2147483647 w 568"/>
                <a:gd name="T85" fmla="*/ 0 h 592"/>
                <a:gd name="T86" fmla="*/ 2147483647 w 568"/>
                <a:gd name="T87" fmla="*/ 2147483647 h 592"/>
                <a:gd name="T88" fmla="*/ 2147483647 w 568"/>
                <a:gd name="T89" fmla="*/ 2147483647 h 592"/>
                <a:gd name="T90" fmla="*/ 2147483647 w 568"/>
                <a:gd name="T91" fmla="*/ 2147483647 h 592"/>
                <a:gd name="T92" fmla="*/ 2147483647 w 568"/>
                <a:gd name="T93" fmla="*/ 2147483647 h 592"/>
                <a:gd name="T94" fmla="*/ 2147483647 w 568"/>
                <a:gd name="T95" fmla="*/ 2147483647 h 592"/>
                <a:gd name="T96" fmla="*/ 2147483647 w 568"/>
                <a:gd name="T97" fmla="*/ 2147483647 h 592"/>
                <a:gd name="T98" fmla="*/ 2147483647 w 568"/>
                <a:gd name="T99" fmla="*/ 2147483647 h 592"/>
                <a:gd name="T100" fmla="*/ 2147483647 w 568"/>
                <a:gd name="T101" fmla="*/ 2147483647 h 5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8" name="Freeform 13"/>
            <p:cNvSpPr/>
            <p:nvPr/>
          </p:nvSpPr>
          <p:spPr bwMode="auto">
            <a:xfrm>
              <a:off x="3039851" y="3369257"/>
              <a:ext cx="687457" cy="594364"/>
            </a:xfrm>
            <a:custGeom>
              <a:avLst/>
              <a:gdLst>
                <a:gd name="T0" fmla="*/ 2147483647 w 384"/>
                <a:gd name="T1" fmla="*/ 2147483647 h 332"/>
                <a:gd name="T2" fmla="*/ 2147483647 w 384"/>
                <a:gd name="T3" fmla="*/ 2147483647 h 332"/>
                <a:gd name="T4" fmla="*/ 2147483647 w 384"/>
                <a:gd name="T5" fmla="*/ 2147483647 h 332"/>
                <a:gd name="T6" fmla="*/ 2147483647 w 384"/>
                <a:gd name="T7" fmla="*/ 2147483647 h 332"/>
                <a:gd name="T8" fmla="*/ 2147483647 w 384"/>
                <a:gd name="T9" fmla="*/ 0 h 332"/>
                <a:gd name="T10" fmla="*/ 2147483647 w 384"/>
                <a:gd name="T11" fmla="*/ 2147483647 h 332"/>
                <a:gd name="T12" fmla="*/ 2147483647 w 384"/>
                <a:gd name="T13" fmla="*/ 2147483647 h 332"/>
                <a:gd name="T14" fmla="*/ 2147483647 w 384"/>
                <a:gd name="T15" fmla="*/ 2147483647 h 332"/>
                <a:gd name="T16" fmla="*/ 2147483647 w 384"/>
                <a:gd name="T17" fmla="*/ 2147483647 h 332"/>
                <a:gd name="T18" fmla="*/ 2147483647 w 384"/>
                <a:gd name="T19" fmla="*/ 2147483647 h 332"/>
                <a:gd name="T20" fmla="*/ 2147483647 w 384"/>
                <a:gd name="T21" fmla="*/ 2147483647 h 332"/>
                <a:gd name="T22" fmla="*/ 2147483647 w 384"/>
                <a:gd name="T23" fmla="*/ 2147483647 h 332"/>
                <a:gd name="T24" fmla="*/ 2147483647 w 384"/>
                <a:gd name="T25" fmla="*/ 2147483647 h 332"/>
                <a:gd name="T26" fmla="*/ 2147483647 w 384"/>
                <a:gd name="T27" fmla="*/ 2147483647 h 332"/>
                <a:gd name="T28" fmla="*/ 2147483647 w 384"/>
                <a:gd name="T29" fmla="*/ 2147483647 h 332"/>
                <a:gd name="T30" fmla="*/ 2147483647 w 384"/>
                <a:gd name="T31" fmla="*/ 2147483647 h 332"/>
                <a:gd name="T32" fmla="*/ 2147483647 w 384"/>
                <a:gd name="T33" fmla="*/ 2147483647 h 332"/>
                <a:gd name="T34" fmla="*/ 2147483647 w 384"/>
                <a:gd name="T35" fmla="*/ 2147483647 h 332"/>
                <a:gd name="T36" fmla="*/ 2147483647 w 384"/>
                <a:gd name="T37" fmla="*/ 2147483647 h 332"/>
                <a:gd name="T38" fmla="*/ 2147483647 w 384"/>
                <a:gd name="T39" fmla="*/ 2147483647 h 332"/>
                <a:gd name="T40" fmla="*/ 0 w 384"/>
                <a:gd name="T41" fmla="*/ 2147483647 h 332"/>
                <a:gd name="T42" fmla="*/ 2147483647 w 384"/>
                <a:gd name="T43" fmla="*/ 2147483647 h 332"/>
                <a:gd name="T44" fmla="*/ 2147483647 w 384"/>
                <a:gd name="T45" fmla="*/ 2147483647 h 332"/>
                <a:gd name="T46" fmla="*/ 2147483647 w 384"/>
                <a:gd name="T47" fmla="*/ 2147483647 h 332"/>
                <a:gd name="T48" fmla="*/ 2147483647 w 384"/>
                <a:gd name="T49" fmla="*/ 2147483647 h 332"/>
                <a:gd name="T50" fmla="*/ 2147483647 w 384"/>
                <a:gd name="T51" fmla="*/ 2147483647 h 332"/>
                <a:gd name="T52" fmla="*/ 2147483647 w 384"/>
                <a:gd name="T53" fmla="*/ 2147483647 h 332"/>
                <a:gd name="T54" fmla="*/ 2147483647 w 384"/>
                <a:gd name="T55" fmla="*/ 2147483647 h 332"/>
                <a:gd name="T56" fmla="*/ 2147483647 w 384"/>
                <a:gd name="T57" fmla="*/ 2147483647 h 332"/>
                <a:gd name="T58" fmla="*/ 2147483647 w 384"/>
                <a:gd name="T59" fmla="*/ 2147483647 h 332"/>
                <a:gd name="T60" fmla="*/ 2147483647 w 384"/>
                <a:gd name="T61" fmla="*/ 2147483647 h 332"/>
                <a:gd name="T62" fmla="*/ 2147483647 w 384"/>
                <a:gd name="T63" fmla="*/ 2147483647 h 332"/>
                <a:gd name="T64" fmla="*/ 2147483647 w 384"/>
                <a:gd name="T65" fmla="*/ 2147483647 h 332"/>
                <a:gd name="T66" fmla="*/ 2147483647 w 384"/>
                <a:gd name="T67" fmla="*/ 2147483647 h 332"/>
                <a:gd name="T68" fmla="*/ 2147483647 w 384"/>
                <a:gd name="T69" fmla="*/ 2147483647 h 332"/>
                <a:gd name="T70" fmla="*/ 2147483647 w 384"/>
                <a:gd name="T71" fmla="*/ 2147483647 h 332"/>
                <a:gd name="T72" fmla="*/ 2147483647 w 384"/>
                <a:gd name="T73" fmla="*/ 2147483647 h 332"/>
                <a:gd name="T74" fmla="*/ 2147483647 w 384"/>
                <a:gd name="T75" fmla="*/ 2147483647 h 332"/>
                <a:gd name="T76" fmla="*/ 2147483647 w 384"/>
                <a:gd name="T77" fmla="*/ 2147483647 h 332"/>
                <a:gd name="T78" fmla="*/ 2147483647 w 384"/>
                <a:gd name="T79" fmla="*/ 2147483647 h 332"/>
                <a:gd name="T80" fmla="*/ 2147483647 w 384"/>
                <a:gd name="T81" fmla="*/ 2147483647 h 332"/>
                <a:gd name="T82" fmla="*/ 2147483647 w 384"/>
                <a:gd name="T83" fmla="*/ 2147483647 h 332"/>
                <a:gd name="T84" fmla="*/ 2147483647 w 384"/>
                <a:gd name="T85" fmla="*/ 2147483647 h 332"/>
                <a:gd name="T86" fmla="*/ 2147483647 w 384"/>
                <a:gd name="T87" fmla="*/ 2147483647 h 332"/>
                <a:gd name="T88" fmla="*/ 2147483647 w 384"/>
                <a:gd name="T89" fmla="*/ 2147483647 h 332"/>
                <a:gd name="T90" fmla="*/ 2147483647 w 384"/>
                <a:gd name="T91" fmla="*/ 2147483647 h 332"/>
                <a:gd name="T92" fmla="*/ 2147483647 w 384"/>
                <a:gd name="T93" fmla="*/ 2147483647 h 332"/>
                <a:gd name="T94" fmla="*/ 2147483647 w 384"/>
                <a:gd name="T95" fmla="*/ 2147483647 h 332"/>
                <a:gd name="T96" fmla="*/ 2147483647 w 384"/>
                <a:gd name="T97" fmla="*/ 2147483647 h 332"/>
                <a:gd name="T98" fmla="*/ 2147483647 w 384"/>
                <a:gd name="T99" fmla="*/ 2147483647 h 332"/>
                <a:gd name="T100" fmla="*/ 2147483647 w 384"/>
                <a:gd name="T101" fmla="*/ 2147483647 h 332"/>
                <a:gd name="T102" fmla="*/ 2147483647 w 384"/>
                <a:gd name="T103" fmla="*/ 2147483647 h 332"/>
                <a:gd name="T104" fmla="*/ 2147483647 w 384"/>
                <a:gd name="T105" fmla="*/ 2147483647 h 332"/>
                <a:gd name="T106" fmla="*/ 2147483647 w 384"/>
                <a:gd name="T107" fmla="*/ 2147483647 h 332"/>
                <a:gd name="T108" fmla="*/ 2147483647 w 384"/>
                <a:gd name="T109" fmla="*/ 2147483647 h 332"/>
                <a:gd name="T110" fmla="*/ 2147483647 w 384"/>
                <a:gd name="T111" fmla="*/ 2147483647 h 332"/>
                <a:gd name="T112" fmla="*/ 2147483647 w 384"/>
                <a:gd name="T113" fmla="*/ 2147483647 h 3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9" name="Freeform 14"/>
            <p:cNvSpPr/>
            <p:nvPr/>
          </p:nvSpPr>
          <p:spPr bwMode="auto">
            <a:xfrm>
              <a:off x="3150847" y="3734469"/>
              <a:ext cx="898707" cy="683877"/>
            </a:xfrm>
            <a:custGeom>
              <a:avLst/>
              <a:gdLst>
                <a:gd name="T0" fmla="*/ 2147483647 w 502"/>
                <a:gd name="T1" fmla="*/ 2147483647 h 382"/>
                <a:gd name="T2" fmla="*/ 2147483647 w 502"/>
                <a:gd name="T3" fmla="*/ 2147483647 h 382"/>
                <a:gd name="T4" fmla="*/ 2147483647 w 502"/>
                <a:gd name="T5" fmla="*/ 2147483647 h 382"/>
                <a:gd name="T6" fmla="*/ 2147483647 w 502"/>
                <a:gd name="T7" fmla="*/ 2147483647 h 382"/>
                <a:gd name="T8" fmla="*/ 2147483647 w 502"/>
                <a:gd name="T9" fmla="*/ 2147483647 h 382"/>
                <a:gd name="T10" fmla="*/ 2147483647 w 502"/>
                <a:gd name="T11" fmla="*/ 2147483647 h 382"/>
                <a:gd name="T12" fmla="*/ 2147483647 w 502"/>
                <a:gd name="T13" fmla="*/ 2147483647 h 382"/>
                <a:gd name="T14" fmla="*/ 2147483647 w 502"/>
                <a:gd name="T15" fmla="*/ 2147483647 h 382"/>
                <a:gd name="T16" fmla="*/ 2147483647 w 502"/>
                <a:gd name="T17" fmla="*/ 2147483647 h 382"/>
                <a:gd name="T18" fmla="*/ 2147483647 w 502"/>
                <a:gd name="T19" fmla="*/ 2147483647 h 382"/>
                <a:gd name="T20" fmla="*/ 2147483647 w 502"/>
                <a:gd name="T21" fmla="*/ 2147483647 h 382"/>
                <a:gd name="T22" fmla="*/ 2147483647 w 502"/>
                <a:gd name="T23" fmla="*/ 2147483647 h 382"/>
                <a:gd name="T24" fmla="*/ 2147483647 w 502"/>
                <a:gd name="T25" fmla="*/ 2147483647 h 382"/>
                <a:gd name="T26" fmla="*/ 2147483647 w 502"/>
                <a:gd name="T27" fmla="*/ 2147483647 h 382"/>
                <a:gd name="T28" fmla="*/ 2147483647 w 502"/>
                <a:gd name="T29" fmla="*/ 2147483647 h 382"/>
                <a:gd name="T30" fmla="*/ 2147483647 w 502"/>
                <a:gd name="T31" fmla="*/ 2147483647 h 382"/>
                <a:gd name="T32" fmla="*/ 2147483647 w 502"/>
                <a:gd name="T33" fmla="*/ 2147483647 h 382"/>
                <a:gd name="T34" fmla="*/ 2147483647 w 502"/>
                <a:gd name="T35" fmla="*/ 2147483647 h 382"/>
                <a:gd name="T36" fmla="*/ 2147483647 w 502"/>
                <a:gd name="T37" fmla="*/ 2147483647 h 382"/>
                <a:gd name="T38" fmla="*/ 2147483647 w 502"/>
                <a:gd name="T39" fmla="*/ 2147483647 h 382"/>
                <a:gd name="T40" fmla="*/ 2147483647 w 502"/>
                <a:gd name="T41" fmla="*/ 2147483647 h 382"/>
                <a:gd name="T42" fmla="*/ 2147483647 w 502"/>
                <a:gd name="T43" fmla="*/ 2147483647 h 382"/>
                <a:gd name="T44" fmla="*/ 2147483647 w 502"/>
                <a:gd name="T45" fmla="*/ 2147483647 h 382"/>
                <a:gd name="T46" fmla="*/ 2147483647 w 502"/>
                <a:gd name="T47" fmla="*/ 2147483647 h 382"/>
                <a:gd name="T48" fmla="*/ 2147483647 w 502"/>
                <a:gd name="T49" fmla="*/ 2147483647 h 382"/>
                <a:gd name="T50" fmla="*/ 2147483647 w 502"/>
                <a:gd name="T51" fmla="*/ 2147483647 h 382"/>
                <a:gd name="T52" fmla="*/ 2147483647 w 502"/>
                <a:gd name="T53" fmla="*/ 2147483647 h 382"/>
                <a:gd name="T54" fmla="*/ 2147483647 w 502"/>
                <a:gd name="T55" fmla="*/ 2147483647 h 382"/>
                <a:gd name="T56" fmla="*/ 2147483647 w 502"/>
                <a:gd name="T57" fmla="*/ 2147483647 h 382"/>
                <a:gd name="T58" fmla="*/ 2147483647 w 502"/>
                <a:gd name="T59" fmla="*/ 2147483647 h 382"/>
                <a:gd name="T60" fmla="*/ 2147483647 w 502"/>
                <a:gd name="T61" fmla="*/ 2147483647 h 382"/>
                <a:gd name="T62" fmla="*/ 2147483647 w 502"/>
                <a:gd name="T63" fmla="*/ 2147483647 h 382"/>
                <a:gd name="T64" fmla="*/ 2147483647 w 502"/>
                <a:gd name="T65" fmla="*/ 2147483647 h 382"/>
                <a:gd name="T66" fmla="*/ 2147483647 w 502"/>
                <a:gd name="T67" fmla="*/ 2147483647 h 382"/>
                <a:gd name="T68" fmla="*/ 2147483647 w 502"/>
                <a:gd name="T69" fmla="*/ 2147483647 h 382"/>
                <a:gd name="T70" fmla="*/ 2147483647 w 502"/>
                <a:gd name="T71" fmla="*/ 2147483647 h 382"/>
                <a:gd name="T72" fmla="*/ 2147483647 w 502"/>
                <a:gd name="T73" fmla="*/ 2147483647 h 382"/>
                <a:gd name="T74" fmla="*/ 2147483647 w 502"/>
                <a:gd name="T75" fmla="*/ 2147483647 h 382"/>
                <a:gd name="T76" fmla="*/ 2147483647 w 502"/>
                <a:gd name="T77" fmla="*/ 2147483647 h 382"/>
                <a:gd name="T78" fmla="*/ 2147483647 w 502"/>
                <a:gd name="T79" fmla="*/ 2147483647 h 382"/>
                <a:gd name="T80" fmla="*/ 2147483647 w 502"/>
                <a:gd name="T81" fmla="*/ 2147483647 h 382"/>
                <a:gd name="T82" fmla="*/ 2147483647 w 502"/>
                <a:gd name="T83" fmla="*/ 2147483647 h 382"/>
                <a:gd name="T84" fmla="*/ 2147483647 w 502"/>
                <a:gd name="T85" fmla="*/ 2147483647 h 382"/>
                <a:gd name="T86" fmla="*/ 2147483647 w 502"/>
                <a:gd name="T87" fmla="*/ 2147483647 h 382"/>
                <a:gd name="T88" fmla="*/ 2147483647 w 502"/>
                <a:gd name="T89" fmla="*/ 2147483647 h 382"/>
                <a:gd name="T90" fmla="*/ 2147483647 w 502"/>
                <a:gd name="T91" fmla="*/ 2147483647 h 382"/>
                <a:gd name="T92" fmla="*/ 2147483647 w 502"/>
                <a:gd name="T93" fmla="*/ 2147483647 h 382"/>
                <a:gd name="T94" fmla="*/ 2147483647 w 502"/>
                <a:gd name="T95" fmla="*/ 2147483647 h 382"/>
                <a:gd name="T96" fmla="*/ 2147483647 w 502"/>
                <a:gd name="T97" fmla="*/ 2147483647 h 382"/>
                <a:gd name="T98" fmla="*/ 2147483647 w 502"/>
                <a:gd name="T99" fmla="*/ 2147483647 h 382"/>
                <a:gd name="T100" fmla="*/ 2147483647 w 502"/>
                <a:gd name="T101" fmla="*/ 2147483647 h 382"/>
                <a:gd name="T102" fmla="*/ 2147483647 w 502"/>
                <a:gd name="T103" fmla="*/ 2147483647 h 382"/>
                <a:gd name="T104" fmla="*/ 2147483647 w 502"/>
                <a:gd name="T105" fmla="*/ 2147483647 h 382"/>
                <a:gd name="T106" fmla="*/ 2147483647 w 502"/>
                <a:gd name="T107" fmla="*/ 2147483647 h 382"/>
                <a:gd name="T108" fmla="*/ 2147483647 w 502"/>
                <a:gd name="T109" fmla="*/ 2147483647 h 382"/>
                <a:gd name="T110" fmla="*/ 2147483647 w 502"/>
                <a:gd name="T111" fmla="*/ 0 h 382"/>
                <a:gd name="T112" fmla="*/ 2147483647 w 502"/>
                <a:gd name="T113" fmla="*/ 2147483647 h 382"/>
                <a:gd name="T114" fmla="*/ 2147483647 w 502"/>
                <a:gd name="T115" fmla="*/ 2147483647 h 38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0" name="Freeform 15"/>
            <p:cNvSpPr/>
            <p:nvPr/>
          </p:nvSpPr>
          <p:spPr bwMode="auto">
            <a:xfrm>
              <a:off x="3276165" y="2982563"/>
              <a:ext cx="508432" cy="515593"/>
            </a:xfrm>
            <a:custGeom>
              <a:avLst/>
              <a:gdLst>
                <a:gd name="T0" fmla="*/ 2147483647 w 284"/>
                <a:gd name="T1" fmla="*/ 2147483647 h 288"/>
                <a:gd name="T2" fmla="*/ 2147483647 w 284"/>
                <a:gd name="T3" fmla="*/ 2147483647 h 288"/>
                <a:gd name="T4" fmla="*/ 2147483647 w 284"/>
                <a:gd name="T5" fmla="*/ 2147483647 h 288"/>
                <a:gd name="T6" fmla="*/ 2147483647 w 284"/>
                <a:gd name="T7" fmla="*/ 2147483647 h 288"/>
                <a:gd name="T8" fmla="*/ 2147483647 w 284"/>
                <a:gd name="T9" fmla="*/ 2147483647 h 288"/>
                <a:gd name="T10" fmla="*/ 2147483647 w 284"/>
                <a:gd name="T11" fmla="*/ 2147483647 h 288"/>
                <a:gd name="T12" fmla="*/ 2147483647 w 284"/>
                <a:gd name="T13" fmla="*/ 2147483647 h 288"/>
                <a:gd name="T14" fmla="*/ 2147483647 w 284"/>
                <a:gd name="T15" fmla="*/ 2147483647 h 288"/>
                <a:gd name="T16" fmla="*/ 2147483647 w 284"/>
                <a:gd name="T17" fmla="*/ 2147483647 h 288"/>
                <a:gd name="T18" fmla="*/ 2147483647 w 284"/>
                <a:gd name="T19" fmla="*/ 2147483647 h 288"/>
                <a:gd name="T20" fmla="*/ 2147483647 w 284"/>
                <a:gd name="T21" fmla="*/ 2147483647 h 288"/>
                <a:gd name="T22" fmla="*/ 2147483647 w 284"/>
                <a:gd name="T23" fmla="*/ 2147483647 h 288"/>
                <a:gd name="T24" fmla="*/ 2147483647 w 284"/>
                <a:gd name="T25" fmla="*/ 2147483647 h 288"/>
                <a:gd name="T26" fmla="*/ 2147483647 w 284"/>
                <a:gd name="T27" fmla="*/ 2147483647 h 288"/>
                <a:gd name="T28" fmla="*/ 2147483647 w 284"/>
                <a:gd name="T29" fmla="*/ 2147483647 h 288"/>
                <a:gd name="T30" fmla="*/ 2147483647 w 284"/>
                <a:gd name="T31" fmla="*/ 2147483647 h 288"/>
                <a:gd name="T32" fmla="*/ 2147483647 w 284"/>
                <a:gd name="T33" fmla="*/ 2147483647 h 288"/>
                <a:gd name="T34" fmla="*/ 0 w 284"/>
                <a:gd name="T35" fmla="*/ 2147483647 h 288"/>
                <a:gd name="T36" fmla="*/ 2147483647 w 284"/>
                <a:gd name="T37" fmla="*/ 2147483647 h 288"/>
                <a:gd name="T38" fmla="*/ 2147483647 w 284"/>
                <a:gd name="T39" fmla="*/ 2147483647 h 288"/>
                <a:gd name="T40" fmla="*/ 2147483647 w 284"/>
                <a:gd name="T41" fmla="*/ 2147483647 h 288"/>
                <a:gd name="T42" fmla="*/ 2147483647 w 284"/>
                <a:gd name="T43" fmla="*/ 2147483647 h 288"/>
                <a:gd name="T44" fmla="*/ 2147483647 w 284"/>
                <a:gd name="T45" fmla="*/ 2147483647 h 288"/>
                <a:gd name="T46" fmla="*/ 2147483647 w 284"/>
                <a:gd name="T47" fmla="*/ 2147483647 h 288"/>
                <a:gd name="T48" fmla="*/ 2147483647 w 284"/>
                <a:gd name="T49" fmla="*/ 2147483647 h 288"/>
                <a:gd name="T50" fmla="*/ 2147483647 w 284"/>
                <a:gd name="T51" fmla="*/ 2147483647 h 288"/>
                <a:gd name="T52" fmla="*/ 2147483647 w 284"/>
                <a:gd name="T53" fmla="*/ 2147483647 h 288"/>
                <a:gd name="T54" fmla="*/ 2147483647 w 284"/>
                <a:gd name="T55" fmla="*/ 2147483647 h 288"/>
                <a:gd name="T56" fmla="*/ 2147483647 w 284"/>
                <a:gd name="T57" fmla="*/ 2147483647 h 288"/>
                <a:gd name="T58" fmla="*/ 2147483647 w 284"/>
                <a:gd name="T59" fmla="*/ 2147483647 h 288"/>
                <a:gd name="T60" fmla="*/ 2147483647 w 284"/>
                <a:gd name="T61" fmla="*/ 2147483647 h 288"/>
                <a:gd name="T62" fmla="*/ 2147483647 w 284"/>
                <a:gd name="T63" fmla="*/ 2147483647 h 288"/>
                <a:gd name="T64" fmla="*/ 2147483647 w 284"/>
                <a:gd name="T65" fmla="*/ 2147483647 h 288"/>
                <a:gd name="T66" fmla="*/ 2147483647 w 284"/>
                <a:gd name="T67" fmla="*/ 2147483647 h 288"/>
                <a:gd name="T68" fmla="*/ 2147483647 w 284"/>
                <a:gd name="T69" fmla="*/ 2147483647 h 288"/>
                <a:gd name="T70" fmla="*/ 2147483647 w 284"/>
                <a:gd name="T71" fmla="*/ 2147483647 h 288"/>
                <a:gd name="T72" fmla="*/ 2147483647 w 284"/>
                <a:gd name="T73" fmla="*/ 2147483647 h 288"/>
                <a:gd name="T74" fmla="*/ 2147483647 w 284"/>
                <a:gd name="T75" fmla="*/ 2147483647 h 288"/>
                <a:gd name="T76" fmla="*/ 2147483647 w 284"/>
                <a:gd name="T77" fmla="*/ 2147483647 h 288"/>
                <a:gd name="T78" fmla="*/ 2147483647 w 284"/>
                <a:gd name="T79" fmla="*/ 2147483647 h 288"/>
                <a:gd name="T80" fmla="*/ 2147483647 w 284"/>
                <a:gd name="T81" fmla="*/ 2147483647 h 288"/>
                <a:gd name="T82" fmla="*/ 2147483647 w 284"/>
                <a:gd name="T83" fmla="*/ 2147483647 h 288"/>
                <a:gd name="T84" fmla="*/ 2147483647 w 284"/>
                <a:gd name="T85" fmla="*/ 2147483647 h 288"/>
                <a:gd name="T86" fmla="*/ 2147483647 w 284"/>
                <a:gd name="T87" fmla="*/ 2147483647 h 288"/>
                <a:gd name="T88" fmla="*/ 2147483647 w 284"/>
                <a:gd name="T89" fmla="*/ 2147483647 h 288"/>
                <a:gd name="T90" fmla="*/ 2147483647 w 284"/>
                <a:gd name="T91" fmla="*/ 2147483647 h 288"/>
                <a:gd name="T92" fmla="*/ 2147483647 w 284"/>
                <a:gd name="T93" fmla="*/ 2147483647 h 288"/>
                <a:gd name="T94" fmla="*/ 2147483647 w 284"/>
                <a:gd name="T95" fmla="*/ 2147483647 h 288"/>
                <a:gd name="T96" fmla="*/ 2147483647 w 284"/>
                <a:gd name="T97" fmla="*/ 2147483647 h 288"/>
                <a:gd name="T98" fmla="*/ 2147483647 w 284"/>
                <a:gd name="T99" fmla="*/ 2147483647 h 288"/>
                <a:gd name="T100" fmla="*/ 2147483647 w 284"/>
                <a:gd name="T101" fmla="*/ 2147483647 h 288"/>
                <a:gd name="T102" fmla="*/ 2147483647 w 284"/>
                <a:gd name="T103" fmla="*/ 2147483647 h 288"/>
                <a:gd name="T104" fmla="*/ 2147483647 w 284"/>
                <a:gd name="T105" fmla="*/ 2147483647 h 288"/>
                <a:gd name="T106" fmla="*/ 2147483647 w 284"/>
                <a:gd name="T107" fmla="*/ 2147483647 h 288"/>
                <a:gd name="T108" fmla="*/ 2147483647 w 284"/>
                <a:gd name="T109" fmla="*/ 2147483647 h 288"/>
                <a:gd name="T110" fmla="*/ 2147483647 w 284"/>
                <a:gd name="T111" fmla="*/ 2147483647 h 288"/>
                <a:gd name="T112" fmla="*/ 2147483647 w 284"/>
                <a:gd name="T113" fmla="*/ 2147483647 h 288"/>
                <a:gd name="T114" fmla="*/ 2147483647 w 284"/>
                <a:gd name="T115" fmla="*/ 2147483647 h 288"/>
                <a:gd name="T116" fmla="*/ 2147483647 w 284"/>
                <a:gd name="T117" fmla="*/ 2147483647 h 2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1" name="Freeform 16"/>
            <p:cNvSpPr/>
            <p:nvPr/>
          </p:nvSpPr>
          <p:spPr bwMode="auto">
            <a:xfrm>
              <a:off x="3276165" y="1980021"/>
              <a:ext cx="580042" cy="1034767"/>
            </a:xfrm>
            <a:custGeom>
              <a:avLst/>
              <a:gdLst>
                <a:gd name="T0" fmla="*/ 2147483647 w 324"/>
                <a:gd name="T1" fmla="*/ 2147483647 h 578"/>
                <a:gd name="T2" fmla="*/ 2147483647 w 324"/>
                <a:gd name="T3" fmla="*/ 2147483647 h 578"/>
                <a:gd name="T4" fmla="*/ 2147483647 w 324"/>
                <a:gd name="T5" fmla="*/ 2147483647 h 578"/>
                <a:gd name="T6" fmla="*/ 2147483647 w 324"/>
                <a:gd name="T7" fmla="*/ 2147483647 h 578"/>
                <a:gd name="T8" fmla="*/ 2147483647 w 324"/>
                <a:gd name="T9" fmla="*/ 2147483647 h 578"/>
                <a:gd name="T10" fmla="*/ 2147483647 w 324"/>
                <a:gd name="T11" fmla="*/ 2147483647 h 578"/>
                <a:gd name="T12" fmla="*/ 2147483647 w 324"/>
                <a:gd name="T13" fmla="*/ 2147483647 h 578"/>
                <a:gd name="T14" fmla="*/ 2147483647 w 324"/>
                <a:gd name="T15" fmla="*/ 2147483647 h 578"/>
                <a:gd name="T16" fmla="*/ 2147483647 w 324"/>
                <a:gd name="T17" fmla="*/ 2147483647 h 578"/>
                <a:gd name="T18" fmla="*/ 2147483647 w 324"/>
                <a:gd name="T19" fmla="*/ 2147483647 h 578"/>
                <a:gd name="T20" fmla="*/ 2147483647 w 324"/>
                <a:gd name="T21" fmla="*/ 2147483647 h 578"/>
                <a:gd name="T22" fmla="*/ 2147483647 w 324"/>
                <a:gd name="T23" fmla="*/ 2147483647 h 578"/>
                <a:gd name="T24" fmla="*/ 2147483647 w 324"/>
                <a:gd name="T25" fmla="*/ 2147483647 h 578"/>
                <a:gd name="T26" fmla="*/ 2147483647 w 324"/>
                <a:gd name="T27" fmla="*/ 2147483647 h 578"/>
                <a:gd name="T28" fmla="*/ 2147483647 w 324"/>
                <a:gd name="T29" fmla="*/ 2147483647 h 578"/>
                <a:gd name="T30" fmla="*/ 2147483647 w 324"/>
                <a:gd name="T31" fmla="*/ 2147483647 h 578"/>
                <a:gd name="T32" fmla="*/ 2147483647 w 324"/>
                <a:gd name="T33" fmla="*/ 2147483647 h 578"/>
                <a:gd name="T34" fmla="*/ 2147483647 w 324"/>
                <a:gd name="T35" fmla="*/ 2147483647 h 578"/>
                <a:gd name="T36" fmla="*/ 2147483647 w 324"/>
                <a:gd name="T37" fmla="*/ 2147483647 h 578"/>
                <a:gd name="T38" fmla="*/ 2147483647 w 324"/>
                <a:gd name="T39" fmla="*/ 2147483647 h 578"/>
                <a:gd name="T40" fmla="*/ 2147483647 w 324"/>
                <a:gd name="T41" fmla="*/ 2147483647 h 578"/>
                <a:gd name="T42" fmla="*/ 2147483647 w 324"/>
                <a:gd name="T43" fmla="*/ 2147483647 h 578"/>
                <a:gd name="T44" fmla="*/ 2147483647 w 324"/>
                <a:gd name="T45" fmla="*/ 2147483647 h 578"/>
                <a:gd name="T46" fmla="*/ 2147483647 w 324"/>
                <a:gd name="T47" fmla="*/ 2147483647 h 578"/>
                <a:gd name="T48" fmla="*/ 2147483647 w 324"/>
                <a:gd name="T49" fmla="*/ 2147483647 h 578"/>
                <a:gd name="T50" fmla="*/ 2147483647 w 324"/>
                <a:gd name="T51" fmla="*/ 2147483647 h 578"/>
                <a:gd name="T52" fmla="*/ 2147483647 w 324"/>
                <a:gd name="T53" fmla="*/ 2147483647 h 578"/>
                <a:gd name="T54" fmla="*/ 2147483647 w 324"/>
                <a:gd name="T55" fmla="*/ 2147483647 h 578"/>
                <a:gd name="T56" fmla="*/ 2147483647 w 324"/>
                <a:gd name="T57" fmla="*/ 2147483647 h 578"/>
                <a:gd name="T58" fmla="*/ 2147483647 w 324"/>
                <a:gd name="T59" fmla="*/ 2147483647 h 578"/>
                <a:gd name="T60" fmla="*/ 2147483647 w 324"/>
                <a:gd name="T61" fmla="*/ 2147483647 h 578"/>
                <a:gd name="T62" fmla="*/ 2147483647 w 324"/>
                <a:gd name="T63" fmla="*/ 2147483647 h 578"/>
                <a:gd name="T64" fmla="*/ 2147483647 w 324"/>
                <a:gd name="T65" fmla="*/ 2147483647 h 578"/>
                <a:gd name="T66" fmla="*/ 2147483647 w 324"/>
                <a:gd name="T67" fmla="*/ 2147483647 h 578"/>
                <a:gd name="T68" fmla="*/ 2147483647 w 324"/>
                <a:gd name="T69" fmla="*/ 2147483647 h 578"/>
                <a:gd name="T70" fmla="*/ 2147483647 w 324"/>
                <a:gd name="T71" fmla="*/ 2147483647 h 578"/>
                <a:gd name="T72" fmla="*/ 2147483647 w 324"/>
                <a:gd name="T73" fmla="*/ 2147483647 h 578"/>
                <a:gd name="T74" fmla="*/ 2147483647 w 324"/>
                <a:gd name="T75" fmla="*/ 2147483647 h 578"/>
                <a:gd name="T76" fmla="*/ 2147483647 w 324"/>
                <a:gd name="T77" fmla="*/ 2147483647 h 578"/>
                <a:gd name="T78" fmla="*/ 2147483647 w 324"/>
                <a:gd name="T79" fmla="*/ 2147483647 h 578"/>
                <a:gd name="T80" fmla="*/ 2147483647 w 324"/>
                <a:gd name="T81" fmla="*/ 2147483647 h 578"/>
                <a:gd name="T82" fmla="*/ 2147483647 w 324"/>
                <a:gd name="T83" fmla="*/ 2147483647 h 578"/>
                <a:gd name="T84" fmla="*/ 2147483647 w 324"/>
                <a:gd name="T85" fmla="*/ 2147483647 h 578"/>
                <a:gd name="T86" fmla="*/ 2147483647 w 324"/>
                <a:gd name="T87" fmla="*/ 2147483647 h 578"/>
                <a:gd name="T88" fmla="*/ 2147483647 w 324"/>
                <a:gd name="T89" fmla="*/ 2147483647 h 578"/>
                <a:gd name="T90" fmla="*/ 2147483647 w 324"/>
                <a:gd name="T91" fmla="*/ 0 h 578"/>
                <a:gd name="T92" fmla="*/ 2147483647 w 324"/>
                <a:gd name="T93" fmla="*/ 2147483647 h 578"/>
                <a:gd name="T94" fmla="*/ 2147483647 w 324"/>
                <a:gd name="T95" fmla="*/ 2147483647 h 578"/>
                <a:gd name="T96" fmla="*/ 2147483647 w 324"/>
                <a:gd name="T97" fmla="*/ 2147483647 h 578"/>
                <a:gd name="T98" fmla="*/ 2147483647 w 324"/>
                <a:gd name="T99" fmla="*/ 2147483647 h 578"/>
                <a:gd name="T100" fmla="*/ 2147483647 w 324"/>
                <a:gd name="T101" fmla="*/ 2147483647 h 578"/>
                <a:gd name="T102" fmla="*/ 2147483647 w 324"/>
                <a:gd name="T103" fmla="*/ 2147483647 h 578"/>
                <a:gd name="T104" fmla="*/ 2147483647 w 324"/>
                <a:gd name="T105" fmla="*/ 2147483647 h 578"/>
                <a:gd name="T106" fmla="*/ 2147483647 w 324"/>
                <a:gd name="T107" fmla="*/ 2147483647 h 57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2" name="Freeform 17"/>
            <p:cNvSpPr/>
            <p:nvPr/>
          </p:nvSpPr>
          <p:spPr bwMode="auto">
            <a:xfrm>
              <a:off x="3777436" y="1786673"/>
              <a:ext cx="386695" cy="848580"/>
            </a:xfrm>
            <a:custGeom>
              <a:avLst/>
              <a:gdLst>
                <a:gd name="T0" fmla="*/ 2147483647 w 216"/>
                <a:gd name="T1" fmla="*/ 2147483647 h 474"/>
                <a:gd name="T2" fmla="*/ 2147483647 w 216"/>
                <a:gd name="T3" fmla="*/ 0 h 474"/>
                <a:gd name="T4" fmla="*/ 2147483647 w 216"/>
                <a:gd name="T5" fmla="*/ 2147483647 h 474"/>
                <a:gd name="T6" fmla="*/ 2147483647 w 216"/>
                <a:gd name="T7" fmla="*/ 2147483647 h 474"/>
                <a:gd name="T8" fmla="*/ 2147483647 w 216"/>
                <a:gd name="T9" fmla="*/ 2147483647 h 474"/>
                <a:gd name="T10" fmla="*/ 2147483647 w 216"/>
                <a:gd name="T11" fmla="*/ 2147483647 h 474"/>
                <a:gd name="T12" fmla="*/ 2147483647 w 216"/>
                <a:gd name="T13" fmla="*/ 2147483647 h 474"/>
                <a:gd name="T14" fmla="*/ 2147483647 w 216"/>
                <a:gd name="T15" fmla="*/ 2147483647 h 474"/>
                <a:gd name="T16" fmla="*/ 2147483647 w 216"/>
                <a:gd name="T17" fmla="*/ 2147483647 h 474"/>
                <a:gd name="T18" fmla="*/ 2147483647 w 216"/>
                <a:gd name="T19" fmla="*/ 2147483647 h 474"/>
                <a:gd name="T20" fmla="*/ 2147483647 w 216"/>
                <a:gd name="T21" fmla="*/ 2147483647 h 474"/>
                <a:gd name="T22" fmla="*/ 2147483647 w 216"/>
                <a:gd name="T23" fmla="*/ 2147483647 h 474"/>
                <a:gd name="T24" fmla="*/ 2147483647 w 216"/>
                <a:gd name="T25" fmla="*/ 2147483647 h 474"/>
                <a:gd name="T26" fmla="*/ 2147483647 w 216"/>
                <a:gd name="T27" fmla="*/ 2147483647 h 474"/>
                <a:gd name="T28" fmla="*/ 2147483647 w 216"/>
                <a:gd name="T29" fmla="*/ 2147483647 h 474"/>
                <a:gd name="T30" fmla="*/ 2147483647 w 216"/>
                <a:gd name="T31" fmla="*/ 2147483647 h 474"/>
                <a:gd name="T32" fmla="*/ 2147483647 w 216"/>
                <a:gd name="T33" fmla="*/ 2147483647 h 474"/>
                <a:gd name="T34" fmla="*/ 2147483647 w 216"/>
                <a:gd name="T35" fmla="*/ 2147483647 h 474"/>
                <a:gd name="T36" fmla="*/ 2147483647 w 216"/>
                <a:gd name="T37" fmla="*/ 2147483647 h 474"/>
                <a:gd name="T38" fmla="*/ 2147483647 w 216"/>
                <a:gd name="T39" fmla="*/ 2147483647 h 474"/>
                <a:gd name="T40" fmla="*/ 2147483647 w 216"/>
                <a:gd name="T41" fmla="*/ 2147483647 h 474"/>
                <a:gd name="T42" fmla="*/ 2147483647 w 216"/>
                <a:gd name="T43" fmla="*/ 2147483647 h 474"/>
                <a:gd name="T44" fmla="*/ 2147483647 w 216"/>
                <a:gd name="T45" fmla="*/ 2147483647 h 474"/>
                <a:gd name="T46" fmla="*/ 2147483647 w 216"/>
                <a:gd name="T47" fmla="*/ 2147483647 h 474"/>
                <a:gd name="T48" fmla="*/ 2147483647 w 216"/>
                <a:gd name="T49" fmla="*/ 2147483647 h 474"/>
                <a:gd name="T50" fmla="*/ 2147483647 w 216"/>
                <a:gd name="T51" fmla="*/ 2147483647 h 474"/>
                <a:gd name="T52" fmla="*/ 2147483647 w 216"/>
                <a:gd name="T53" fmla="*/ 2147483647 h 474"/>
                <a:gd name="T54" fmla="*/ 2147483647 w 216"/>
                <a:gd name="T55" fmla="*/ 2147483647 h 474"/>
                <a:gd name="T56" fmla="*/ 2147483647 w 216"/>
                <a:gd name="T57" fmla="*/ 2147483647 h 474"/>
                <a:gd name="T58" fmla="*/ 2147483647 w 216"/>
                <a:gd name="T59" fmla="*/ 2147483647 h 474"/>
                <a:gd name="T60" fmla="*/ 2147483647 w 216"/>
                <a:gd name="T61" fmla="*/ 2147483647 h 474"/>
                <a:gd name="T62" fmla="*/ 2147483647 w 216"/>
                <a:gd name="T63" fmla="*/ 2147483647 h 474"/>
                <a:gd name="T64" fmla="*/ 2147483647 w 216"/>
                <a:gd name="T65" fmla="*/ 2147483647 h 474"/>
                <a:gd name="T66" fmla="*/ 2147483647 w 216"/>
                <a:gd name="T67" fmla="*/ 2147483647 h 474"/>
                <a:gd name="T68" fmla="*/ 2147483647 w 216"/>
                <a:gd name="T69" fmla="*/ 2147483647 h 474"/>
                <a:gd name="T70" fmla="*/ 2147483647 w 216"/>
                <a:gd name="T71" fmla="*/ 2147483647 h 474"/>
                <a:gd name="T72" fmla="*/ 2147483647 w 216"/>
                <a:gd name="T73" fmla="*/ 2147483647 h 474"/>
                <a:gd name="T74" fmla="*/ 2147483647 w 216"/>
                <a:gd name="T75" fmla="*/ 2147483647 h 474"/>
                <a:gd name="T76" fmla="*/ 2147483647 w 216"/>
                <a:gd name="T77" fmla="*/ 2147483647 h 474"/>
                <a:gd name="T78" fmla="*/ 2147483647 w 216"/>
                <a:gd name="T79" fmla="*/ 2147483647 h 474"/>
                <a:gd name="T80" fmla="*/ 2147483647 w 216"/>
                <a:gd name="T81" fmla="*/ 2147483647 h 474"/>
                <a:gd name="T82" fmla="*/ 2147483647 w 216"/>
                <a:gd name="T83" fmla="*/ 2147483647 h 474"/>
                <a:gd name="T84" fmla="*/ 2147483647 w 216"/>
                <a:gd name="T85" fmla="*/ 2147483647 h 474"/>
                <a:gd name="T86" fmla="*/ 2147483647 w 216"/>
                <a:gd name="T87" fmla="*/ 2147483647 h 474"/>
                <a:gd name="T88" fmla="*/ 2147483647 w 216"/>
                <a:gd name="T89" fmla="*/ 2147483647 h 474"/>
                <a:gd name="T90" fmla="*/ 2147483647 w 216"/>
                <a:gd name="T91" fmla="*/ 2147483647 h 474"/>
                <a:gd name="T92" fmla="*/ 2147483647 w 216"/>
                <a:gd name="T93" fmla="*/ 2147483647 h 474"/>
                <a:gd name="T94" fmla="*/ 2147483647 w 216"/>
                <a:gd name="T95" fmla="*/ 2147483647 h 474"/>
                <a:gd name="T96" fmla="*/ 2147483647 w 216"/>
                <a:gd name="T97" fmla="*/ 2147483647 h 474"/>
                <a:gd name="T98" fmla="*/ 2147483647 w 216"/>
                <a:gd name="T99" fmla="*/ 2147483647 h 474"/>
                <a:gd name="T100" fmla="*/ 2147483647 w 216"/>
                <a:gd name="T101" fmla="*/ 2147483647 h 474"/>
                <a:gd name="T102" fmla="*/ 2147483647 w 216"/>
                <a:gd name="T103" fmla="*/ 2147483647 h 474"/>
                <a:gd name="T104" fmla="*/ 2147483647 w 216"/>
                <a:gd name="T105" fmla="*/ 2147483647 h 4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3" name="Freeform 18"/>
            <p:cNvSpPr/>
            <p:nvPr/>
          </p:nvSpPr>
          <p:spPr bwMode="auto">
            <a:xfrm>
              <a:off x="3677181" y="3233198"/>
              <a:ext cx="615847" cy="716101"/>
            </a:xfrm>
            <a:custGeom>
              <a:avLst/>
              <a:gdLst>
                <a:gd name="T0" fmla="*/ 2147483647 w 344"/>
                <a:gd name="T1" fmla="*/ 2147483647 h 400"/>
                <a:gd name="T2" fmla="*/ 2147483647 w 344"/>
                <a:gd name="T3" fmla="*/ 2147483647 h 400"/>
                <a:gd name="T4" fmla="*/ 2147483647 w 344"/>
                <a:gd name="T5" fmla="*/ 2147483647 h 400"/>
                <a:gd name="T6" fmla="*/ 2147483647 w 344"/>
                <a:gd name="T7" fmla="*/ 2147483647 h 400"/>
                <a:gd name="T8" fmla="*/ 2147483647 w 344"/>
                <a:gd name="T9" fmla="*/ 2147483647 h 400"/>
                <a:gd name="T10" fmla="*/ 2147483647 w 344"/>
                <a:gd name="T11" fmla="*/ 2147483647 h 400"/>
                <a:gd name="T12" fmla="*/ 2147483647 w 344"/>
                <a:gd name="T13" fmla="*/ 2147483647 h 400"/>
                <a:gd name="T14" fmla="*/ 2147483647 w 344"/>
                <a:gd name="T15" fmla="*/ 2147483647 h 400"/>
                <a:gd name="T16" fmla="*/ 2147483647 w 344"/>
                <a:gd name="T17" fmla="*/ 2147483647 h 400"/>
                <a:gd name="T18" fmla="*/ 2147483647 w 344"/>
                <a:gd name="T19" fmla="*/ 2147483647 h 400"/>
                <a:gd name="T20" fmla="*/ 2147483647 w 344"/>
                <a:gd name="T21" fmla="*/ 0 h 400"/>
                <a:gd name="T22" fmla="*/ 2147483647 w 344"/>
                <a:gd name="T23" fmla="*/ 2147483647 h 400"/>
                <a:gd name="T24" fmla="*/ 2147483647 w 344"/>
                <a:gd name="T25" fmla="*/ 2147483647 h 400"/>
                <a:gd name="T26" fmla="*/ 2147483647 w 344"/>
                <a:gd name="T27" fmla="*/ 2147483647 h 400"/>
                <a:gd name="T28" fmla="*/ 2147483647 w 344"/>
                <a:gd name="T29" fmla="*/ 2147483647 h 400"/>
                <a:gd name="T30" fmla="*/ 2147483647 w 344"/>
                <a:gd name="T31" fmla="*/ 2147483647 h 400"/>
                <a:gd name="T32" fmla="*/ 2147483647 w 344"/>
                <a:gd name="T33" fmla="*/ 2147483647 h 400"/>
                <a:gd name="T34" fmla="*/ 2147483647 w 344"/>
                <a:gd name="T35" fmla="*/ 2147483647 h 400"/>
                <a:gd name="T36" fmla="*/ 2147483647 w 344"/>
                <a:gd name="T37" fmla="*/ 2147483647 h 400"/>
                <a:gd name="T38" fmla="*/ 2147483647 w 344"/>
                <a:gd name="T39" fmla="*/ 2147483647 h 400"/>
                <a:gd name="T40" fmla="*/ 2147483647 w 344"/>
                <a:gd name="T41" fmla="*/ 2147483647 h 400"/>
                <a:gd name="T42" fmla="*/ 2147483647 w 344"/>
                <a:gd name="T43" fmla="*/ 2147483647 h 400"/>
                <a:gd name="T44" fmla="*/ 2147483647 w 344"/>
                <a:gd name="T45" fmla="*/ 2147483647 h 400"/>
                <a:gd name="T46" fmla="*/ 2147483647 w 344"/>
                <a:gd name="T47" fmla="*/ 2147483647 h 400"/>
                <a:gd name="T48" fmla="*/ 2147483647 w 344"/>
                <a:gd name="T49" fmla="*/ 2147483647 h 400"/>
                <a:gd name="T50" fmla="*/ 2147483647 w 344"/>
                <a:gd name="T51" fmla="*/ 2147483647 h 400"/>
                <a:gd name="T52" fmla="*/ 2147483647 w 344"/>
                <a:gd name="T53" fmla="*/ 2147483647 h 400"/>
                <a:gd name="T54" fmla="*/ 2147483647 w 344"/>
                <a:gd name="T55" fmla="*/ 2147483647 h 400"/>
                <a:gd name="T56" fmla="*/ 2147483647 w 344"/>
                <a:gd name="T57" fmla="*/ 2147483647 h 400"/>
                <a:gd name="T58" fmla="*/ 2147483647 w 344"/>
                <a:gd name="T59" fmla="*/ 2147483647 h 400"/>
                <a:gd name="T60" fmla="*/ 2147483647 w 344"/>
                <a:gd name="T61" fmla="*/ 2147483647 h 400"/>
                <a:gd name="T62" fmla="*/ 2147483647 w 344"/>
                <a:gd name="T63" fmla="*/ 2147483647 h 400"/>
                <a:gd name="T64" fmla="*/ 2147483647 w 344"/>
                <a:gd name="T65" fmla="*/ 2147483647 h 400"/>
                <a:gd name="T66" fmla="*/ 2147483647 w 344"/>
                <a:gd name="T67" fmla="*/ 2147483647 h 400"/>
                <a:gd name="T68" fmla="*/ 2147483647 w 344"/>
                <a:gd name="T69" fmla="*/ 2147483647 h 400"/>
                <a:gd name="T70" fmla="*/ 2147483647 w 344"/>
                <a:gd name="T71" fmla="*/ 2147483647 h 400"/>
                <a:gd name="T72" fmla="*/ 2147483647 w 344"/>
                <a:gd name="T73" fmla="*/ 2147483647 h 400"/>
                <a:gd name="T74" fmla="*/ 2147483647 w 344"/>
                <a:gd name="T75" fmla="*/ 2147483647 h 400"/>
                <a:gd name="T76" fmla="*/ 2147483647 w 344"/>
                <a:gd name="T77" fmla="*/ 2147483647 h 400"/>
                <a:gd name="T78" fmla="*/ 2147483647 w 344"/>
                <a:gd name="T79" fmla="*/ 2147483647 h 400"/>
                <a:gd name="T80" fmla="*/ 2147483647 w 344"/>
                <a:gd name="T81" fmla="*/ 2147483647 h 400"/>
                <a:gd name="T82" fmla="*/ 2147483647 w 344"/>
                <a:gd name="T83" fmla="*/ 2147483647 h 400"/>
                <a:gd name="T84" fmla="*/ 2147483647 w 344"/>
                <a:gd name="T85" fmla="*/ 2147483647 h 400"/>
                <a:gd name="T86" fmla="*/ 2147483647 w 344"/>
                <a:gd name="T87" fmla="*/ 2147483647 h 400"/>
                <a:gd name="T88" fmla="*/ 2147483647 w 344"/>
                <a:gd name="T89" fmla="*/ 2147483647 h 400"/>
                <a:gd name="T90" fmla="*/ 2147483647 w 344"/>
                <a:gd name="T91" fmla="*/ 2147483647 h 400"/>
                <a:gd name="T92" fmla="*/ 2147483647 w 344"/>
                <a:gd name="T93" fmla="*/ 2147483647 h 400"/>
                <a:gd name="T94" fmla="*/ 2147483647 w 344"/>
                <a:gd name="T95" fmla="*/ 2147483647 h 400"/>
                <a:gd name="T96" fmla="*/ 2147483647 w 344"/>
                <a:gd name="T97" fmla="*/ 2147483647 h 400"/>
                <a:gd name="T98" fmla="*/ 2147483647 w 344"/>
                <a:gd name="T99" fmla="*/ 2147483647 h 400"/>
                <a:gd name="T100" fmla="*/ 2147483647 w 344"/>
                <a:gd name="T101" fmla="*/ 2147483647 h 400"/>
                <a:gd name="T102" fmla="*/ 2147483647 w 344"/>
                <a:gd name="T103" fmla="*/ 2147483647 h 400"/>
                <a:gd name="T104" fmla="*/ 2147483647 w 344"/>
                <a:gd name="T105" fmla="*/ 2147483647 h 400"/>
                <a:gd name="T106" fmla="*/ 2147483647 w 344"/>
                <a:gd name="T107" fmla="*/ 2147483647 h 400"/>
                <a:gd name="T108" fmla="*/ 2147483647 w 344"/>
                <a:gd name="T109" fmla="*/ 2147483647 h 4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4" name="Freeform 19"/>
            <p:cNvSpPr/>
            <p:nvPr/>
          </p:nvSpPr>
          <p:spPr bwMode="auto">
            <a:xfrm>
              <a:off x="3605571" y="2821440"/>
              <a:ext cx="873644" cy="547818"/>
            </a:xfrm>
            <a:custGeom>
              <a:avLst/>
              <a:gdLst>
                <a:gd name="T0" fmla="*/ 2147483647 w 488"/>
                <a:gd name="T1" fmla="*/ 2147483647 h 306"/>
                <a:gd name="T2" fmla="*/ 2147483647 w 488"/>
                <a:gd name="T3" fmla="*/ 2147483647 h 306"/>
                <a:gd name="T4" fmla="*/ 2147483647 w 488"/>
                <a:gd name="T5" fmla="*/ 2147483647 h 306"/>
                <a:gd name="T6" fmla="*/ 2147483647 w 488"/>
                <a:gd name="T7" fmla="*/ 2147483647 h 306"/>
                <a:gd name="T8" fmla="*/ 2147483647 w 488"/>
                <a:gd name="T9" fmla="*/ 2147483647 h 306"/>
                <a:gd name="T10" fmla="*/ 2147483647 w 488"/>
                <a:gd name="T11" fmla="*/ 2147483647 h 306"/>
                <a:gd name="T12" fmla="*/ 2147483647 w 488"/>
                <a:gd name="T13" fmla="*/ 2147483647 h 306"/>
                <a:gd name="T14" fmla="*/ 2147483647 w 488"/>
                <a:gd name="T15" fmla="*/ 2147483647 h 306"/>
                <a:gd name="T16" fmla="*/ 2147483647 w 488"/>
                <a:gd name="T17" fmla="*/ 2147483647 h 306"/>
                <a:gd name="T18" fmla="*/ 2147483647 w 488"/>
                <a:gd name="T19" fmla="*/ 2147483647 h 306"/>
                <a:gd name="T20" fmla="*/ 2147483647 w 488"/>
                <a:gd name="T21" fmla="*/ 2147483647 h 306"/>
                <a:gd name="T22" fmla="*/ 2147483647 w 488"/>
                <a:gd name="T23" fmla="*/ 2147483647 h 306"/>
                <a:gd name="T24" fmla="*/ 2147483647 w 488"/>
                <a:gd name="T25" fmla="*/ 2147483647 h 306"/>
                <a:gd name="T26" fmla="*/ 2147483647 w 488"/>
                <a:gd name="T27" fmla="*/ 2147483647 h 306"/>
                <a:gd name="T28" fmla="*/ 2147483647 w 488"/>
                <a:gd name="T29" fmla="*/ 2147483647 h 306"/>
                <a:gd name="T30" fmla="*/ 2147483647 w 488"/>
                <a:gd name="T31" fmla="*/ 2147483647 h 306"/>
                <a:gd name="T32" fmla="*/ 2147483647 w 488"/>
                <a:gd name="T33" fmla="*/ 2147483647 h 306"/>
                <a:gd name="T34" fmla="*/ 2147483647 w 488"/>
                <a:gd name="T35" fmla="*/ 2147483647 h 306"/>
                <a:gd name="T36" fmla="*/ 2147483647 w 488"/>
                <a:gd name="T37" fmla="*/ 2147483647 h 306"/>
                <a:gd name="T38" fmla="*/ 2147483647 w 488"/>
                <a:gd name="T39" fmla="*/ 2147483647 h 306"/>
                <a:gd name="T40" fmla="*/ 2147483647 w 488"/>
                <a:gd name="T41" fmla="*/ 2147483647 h 306"/>
                <a:gd name="T42" fmla="*/ 2147483647 w 488"/>
                <a:gd name="T43" fmla="*/ 2147483647 h 306"/>
                <a:gd name="T44" fmla="*/ 2147483647 w 488"/>
                <a:gd name="T45" fmla="*/ 2147483647 h 306"/>
                <a:gd name="T46" fmla="*/ 2147483647 w 488"/>
                <a:gd name="T47" fmla="*/ 2147483647 h 306"/>
                <a:gd name="T48" fmla="*/ 2147483647 w 488"/>
                <a:gd name="T49" fmla="*/ 2147483647 h 306"/>
                <a:gd name="T50" fmla="*/ 2147483647 w 488"/>
                <a:gd name="T51" fmla="*/ 2147483647 h 306"/>
                <a:gd name="T52" fmla="*/ 2147483647 w 488"/>
                <a:gd name="T53" fmla="*/ 2147483647 h 306"/>
                <a:gd name="T54" fmla="*/ 2147483647 w 488"/>
                <a:gd name="T55" fmla="*/ 2147483647 h 306"/>
                <a:gd name="T56" fmla="*/ 2147483647 w 488"/>
                <a:gd name="T57" fmla="*/ 2147483647 h 306"/>
                <a:gd name="T58" fmla="*/ 2147483647 w 488"/>
                <a:gd name="T59" fmla="*/ 2147483647 h 306"/>
                <a:gd name="T60" fmla="*/ 2147483647 w 488"/>
                <a:gd name="T61" fmla="*/ 2147483647 h 306"/>
                <a:gd name="T62" fmla="*/ 2147483647 w 488"/>
                <a:gd name="T63" fmla="*/ 2147483647 h 306"/>
                <a:gd name="T64" fmla="*/ 2147483647 w 488"/>
                <a:gd name="T65" fmla="*/ 2147483647 h 306"/>
                <a:gd name="T66" fmla="*/ 2147483647 w 488"/>
                <a:gd name="T67" fmla="*/ 2147483647 h 306"/>
                <a:gd name="T68" fmla="*/ 2147483647 w 488"/>
                <a:gd name="T69" fmla="*/ 2147483647 h 306"/>
                <a:gd name="T70" fmla="*/ 2147483647 w 488"/>
                <a:gd name="T71" fmla="*/ 2147483647 h 306"/>
                <a:gd name="T72" fmla="*/ 2147483647 w 488"/>
                <a:gd name="T73" fmla="*/ 2147483647 h 306"/>
                <a:gd name="T74" fmla="*/ 2147483647 w 488"/>
                <a:gd name="T75" fmla="*/ 2147483647 h 306"/>
                <a:gd name="T76" fmla="*/ 2147483647 w 488"/>
                <a:gd name="T77" fmla="*/ 2147483647 h 306"/>
                <a:gd name="T78" fmla="*/ 2147483647 w 488"/>
                <a:gd name="T79" fmla="*/ 2147483647 h 306"/>
                <a:gd name="T80" fmla="*/ 2147483647 w 488"/>
                <a:gd name="T81" fmla="*/ 2147483647 h 306"/>
                <a:gd name="T82" fmla="*/ 2147483647 w 488"/>
                <a:gd name="T83" fmla="*/ 2147483647 h 306"/>
                <a:gd name="T84" fmla="*/ 2147483647 w 488"/>
                <a:gd name="T85" fmla="*/ 0 h 306"/>
                <a:gd name="T86" fmla="*/ 2147483647 w 488"/>
                <a:gd name="T87" fmla="*/ 2147483647 h 3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5" name="Freeform 20"/>
            <p:cNvSpPr/>
            <p:nvPr/>
          </p:nvSpPr>
          <p:spPr bwMode="auto">
            <a:xfrm>
              <a:off x="3798919" y="3827562"/>
              <a:ext cx="909449" cy="719682"/>
            </a:xfrm>
            <a:custGeom>
              <a:avLst/>
              <a:gdLst>
                <a:gd name="T0" fmla="*/ 2147483647 w 508"/>
                <a:gd name="T1" fmla="*/ 2147483647 h 402"/>
                <a:gd name="T2" fmla="*/ 2147483647 w 508"/>
                <a:gd name="T3" fmla="*/ 2147483647 h 402"/>
                <a:gd name="T4" fmla="*/ 2147483647 w 508"/>
                <a:gd name="T5" fmla="*/ 2147483647 h 402"/>
                <a:gd name="T6" fmla="*/ 2147483647 w 508"/>
                <a:gd name="T7" fmla="*/ 2147483647 h 402"/>
                <a:gd name="T8" fmla="*/ 2147483647 w 508"/>
                <a:gd name="T9" fmla="*/ 2147483647 h 402"/>
                <a:gd name="T10" fmla="*/ 2147483647 w 508"/>
                <a:gd name="T11" fmla="*/ 2147483647 h 402"/>
                <a:gd name="T12" fmla="*/ 2147483647 w 508"/>
                <a:gd name="T13" fmla="*/ 2147483647 h 402"/>
                <a:gd name="T14" fmla="*/ 2147483647 w 508"/>
                <a:gd name="T15" fmla="*/ 2147483647 h 402"/>
                <a:gd name="T16" fmla="*/ 2147483647 w 508"/>
                <a:gd name="T17" fmla="*/ 2147483647 h 402"/>
                <a:gd name="T18" fmla="*/ 2147483647 w 508"/>
                <a:gd name="T19" fmla="*/ 2147483647 h 402"/>
                <a:gd name="T20" fmla="*/ 2147483647 w 508"/>
                <a:gd name="T21" fmla="*/ 2147483647 h 402"/>
                <a:gd name="T22" fmla="*/ 2147483647 w 508"/>
                <a:gd name="T23" fmla="*/ 2147483647 h 402"/>
                <a:gd name="T24" fmla="*/ 2147483647 w 508"/>
                <a:gd name="T25" fmla="*/ 2147483647 h 402"/>
                <a:gd name="T26" fmla="*/ 2147483647 w 508"/>
                <a:gd name="T27" fmla="*/ 2147483647 h 402"/>
                <a:gd name="T28" fmla="*/ 2147483647 w 508"/>
                <a:gd name="T29" fmla="*/ 2147483647 h 402"/>
                <a:gd name="T30" fmla="*/ 2147483647 w 508"/>
                <a:gd name="T31" fmla="*/ 2147483647 h 402"/>
                <a:gd name="T32" fmla="*/ 2147483647 w 508"/>
                <a:gd name="T33" fmla="*/ 2147483647 h 402"/>
                <a:gd name="T34" fmla="*/ 2147483647 w 508"/>
                <a:gd name="T35" fmla="*/ 2147483647 h 402"/>
                <a:gd name="T36" fmla="*/ 2147483647 w 508"/>
                <a:gd name="T37" fmla="*/ 2147483647 h 402"/>
                <a:gd name="T38" fmla="*/ 2147483647 w 508"/>
                <a:gd name="T39" fmla="*/ 2147483647 h 402"/>
                <a:gd name="T40" fmla="*/ 2147483647 w 508"/>
                <a:gd name="T41" fmla="*/ 2147483647 h 402"/>
                <a:gd name="T42" fmla="*/ 2147483647 w 508"/>
                <a:gd name="T43" fmla="*/ 2147483647 h 402"/>
                <a:gd name="T44" fmla="*/ 2147483647 w 508"/>
                <a:gd name="T45" fmla="*/ 2147483647 h 402"/>
                <a:gd name="T46" fmla="*/ 2147483647 w 508"/>
                <a:gd name="T47" fmla="*/ 2147483647 h 402"/>
                <a:gd name="T48" fmla="*/ 2147483647 w 508"/>
                <a:gd name="T49" fmla="*/ 2147483647 h 402"/>
                <a:gd name="T50" fmla="*/ 2147483647 w 508"/>
                <a:gd name="T51" fmla="*/ 2147483647 h 402"/>
                <a:gd name="T52" fmla="*/ 2147483647 w 508"/>
                <a:gd name="T53" fmla="*/ 2147483647 h 402"/>
                <a:gd name="T54" fmla="*/ 2147483647 w 508"/>
                <a:gd name="T55" fmla="*/ 2147483647 h 402"/>
                <a:gd name="T56" fmla="*/ 2147483647 w 508"/>
                <a:gd name="T57" fmla="*/ 2147483647 h 402"/>
                <a:gd name="T58" fmla="*/ 2147483647 w 508"/>
                <a:gd name="T59" fmla="*/ 2147483647 h 402"/>
                <a:gd name="T60" fmla="*/ 0 w 508"/>
                <a:gd name="T61" fmla="*/ 2147483647 h 402"/>
                <a:gd name="T62" fmla="*/ 2147483647 w 508"/>
                <a:gd name="T63" fmla="*/ 2147483647 h 402"/>
                <a:gd name="T64" fmla="*/ 2147483647 w 508"/>
                <a:gd name="T65" fmla="*/ 2147483647 h 402"/>
                <a:gd name="T66" fmla="*/ 2147483647 w 508"/>
                <a:gd name="T67" fmla="*/ 2147483647 h 402"/>
                <a:gd name="T68" fmla="*/ 2147483647 w 508"/>
                <a:gd name="T69" fmla="*/ 2147483647 h 402"/>
                <a:gd name="T70" fmla="*/ 2147483647 w 508"/>
                <a:gd name="T71" fmla="*/ 2147483647 h 402"/>
                <a:gd name="T72" fmla="*/ 2147483647 w 508"/>
                <a:gd name="T73" fmla="*/ 2147483647 h 402"/>
                <a:gd name="T74" fmla="*/ 2147483647 w 508"/>
                <a:gd name="T75" fmla="*/ 2147483647 h 402"/>
                <a:gd name="T76" fmla="*/ 2147483647 w 508"/>
                <a:gd name="T77" fmla="*/ 2147483647 h 402"/>
                <a:gd name="T78" fmla="*/ 2147483647 w 508"/>
                <a:gd name="T79" fmla="*/ 2147483647 h 402"/>
                <a:gd name="T80" fmla="*/ 2147483647 w 508"/>
                <a:gd name="T81" fmla="*/ 2147483647 h 402"/>
                <a:gd name="T82" fmla="*/ 2147483647 w 508"/>
                <a:gd name="T83" fmla="*/ 2147483647 h 402"/>
                <a:gd name="T84" fmla="*/ 2147483647 w 508"/>
                <a:gd name="T85" fmla="*/ 2147483647 h 402"/>
                <a:gd name="T86" fmla="*/ 2147483647 w 508"/>
                <a:gd name="T87" fmla="*/ 2147483647 h 402"/>
                <a:gd name="T88" fmla="*/ 2147483647 w 508"/>
                <a:gd name="T89" fmla="*/ 2147483647 h 402"/>
                <a:gd name="T90" fmla="*/ 2147483647 w 508"/>
                <a:gd name="T91" fmla="*/ 2147483647 h 402"/>
                <a:gd name="T92" fmla="*/ 2147483647 w 508"/>
                <a:gd name="T93" fmla="*/ 2147483647 h 402"/>
                <a:gd name="T94" fmla="*/ 2147483647 w 508"/>
                <a:gd name="T95" fmla="*/ 2147483647 h 402"/>
                <a:gd name="T96" fmla="*/ 2147483647 w 508"/>
                <a:gd name="T97" fmla="*/ 2147483647 h 402"/>
                <a:gd name="T98" fmla="*/ 2147483647 w 508"/>
                <a:gd name="T99" fmla="*/ 2147483647 h 402"/>
                <a:gd name="T100" fmla="*/ 2147483647 w 508"/>
                <a:gd name="T101" fmla="*/ 2147483647 h 402"/>
                <a:gd name="T102" fmla="*/ 2147483647 w 508"/>
                <a:gd name="T103" fmla="*/ 2147483647 h 402"/>
                <a:gd name="T104" fmla="*/ 2147483647 w 508"/>
                <a:gd name="T105" fmla="*/ 2147483647 h 402"/>
                <a:gd name="T106" fmla="*/ 2147483647 w 508"/>
                <a:gd name="T107" fmla="*/ 2147483647 h 402"/>
                <a:gd name="T108" fmla="*/ 2147483647 w 508"/>
                <a:gd name="T109" fmla="*/ 2147483647 h 4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6" name="Freeform 21"/>
            <p:cNvSpPr/>
            <p:nvPr/>
          </p:nvSpPr>
          <p:spPr bwMode="auto">
            <a:xfrm>
              <a:off x="4228580" y="3204554"/>
              <a:ext cx="544237" cy="741165"/>
            </a:xfrm>
            <a:custGeom>
              <a:avLst/>
              <a:gdLst>
                <a:gd name="T0" fmla="*/ 2147483647 w 304"/>
                <a:gd name="T1" fmla="*/ 0 h 414"/>
                <a:gd name="T2" fmla="*/ 2147483647 w 304"/>
                <a:gd name="T3" fmla="*/ 2147483647 h 414"/>
                <a:gd name="T4" fmla="*/ 2147483647 w 304"/>
                <a:gd name="T5" fmla="*/ 2147483647 h 414"/>
                <a:gd name="T6" fmla="*/ 2147483647 w 304"/>
                <a:gd name="T7" fmla="*/ 2147483647 h 414"/>
                <a:gd name="T8" fmla="*/ 2147483647 w 304"/>
                <a:gd name="T9" fmla="*/ 2147483647 h 414"/>
                <a:gd name="T10" fmla="*/ 2147483647 w 304"/>
                <a:gd name="T11" fmla="*/ 2147483647 h 414"/>
                <a:gd name="T12" fmla="*/ 2147483647 w 304"/>
                <a:gd name="T13" fmla="*/ 2147483647 h 414"/>
                <a:gd name="T14" fmla="*/ 2147483647 w 304"/>
                <a:gd name="T15" fmla="*/ 2147483647 h 414"/>
                <a:gd name="T16" fmla="*/ 2147483647 w 304"/>
                <a:gd name="T17" fmla="*/ 2147483647 h 414"/>
                <a:gd name="T18" fmla="*/ 2147483647 w 304"/>
                <a:gd name="T19" fmla="*/ 2147483647 h 414"/>
                <a:gd name="T20" fmla="*/ 2147483647 w 304"/>
                <a:gd name="T21" fmla="*/ 2147483647 h 414"/>
                <a:gd name="T22" fmla="*/ 0 w 304"/>
                <a:gd name="T23" fmla="*/ 2147483647 h 414"/>
                <a:gd name="T24" fmla="*/ 2147483647 w 304"/>
                <a:gd name="T25" fmla="*/ 2147483647 h 414"/>
                <a:gd name="T26" fmla="*/ 2147483647 w 304"/>
                <a:gd name="T27" fmla="*/ 2147483647 h 414"/>
                <a:gd name="T28" fmla="*/ 2147483647 w 304"/>
                <a:gd name="T29" fmla="*/ 2147483647 h 414"/>
                <a:gd name="T30" fmla="*/ 2147483647 w 304"/>
                <a:gd name="T31" fmla="*/ 2147483647 h 414"/>
                <a:gd name="T32" fmla="*/ 2147483647 w 304"/>
                <a:gd name="T33" fmla="*/ 2147483647 h 414"/>
                <a:gd name="T34" fmla="*/ 2147483647 w 304"/>
                <a:gd name="T35" fmla="*/ 2147483647 h 414"/>
                <a:gd name="T36" fmla="*/ 2147483647 w 304"/>
                <a:gd name="T37" fmla="*/ 2147483647 h 414"/>
                <a:gd name="T38" fmla="*/ 2147483647 w 304"/>
                <a:gd name="T39" fmla="*/ 2147483647 h 414"/>
                <a:gd name="T40" fmla="*/ 2147483647 w 304"/>
                <a:gd name="T41" fmla="*/ 2147483647 h 414"/>
                <a:gd name="T42" fmla="*/ 2147483647 w 304"/>
                <a:gd name="T43" fmla="*/ 2147483647 h 414"/>
                <a:gd name="T44" fmla="*/ 2147483647 w 304"/>
                <a:gd name="T45" fmla="*/ 2147483647 h 414"/>
                <a:gd name="T46" fmla="*/ 2147483647 w 304"/>
                <a:gd name="T47" fmla="*/ 2147483647 h 414"/>
                <a:gd name="T48" fmla="*/ 2147483647 w 304"/>
                <a:gd name="T49" fmla="*/ 2147483647 h 414"/>
                <a:gd name="T50" fmla="*/ 2147483647 w 304"/>
                <a:gd name="T51" fmla="*/ 2147483647 h 414"/>
                <a:gd name="T52" fmla="*/ 2147483647 w 304"/>
                <a:gd name="T53" fmla="*/ 2147483647 h 414"/>
                <a:gd name="T54" fmla="*/ 2147483647 w 304"/>
                <a:gd name="T55" fmla="*/ 2147483647 h 414"/>
                <a:gd name="T56" fmla="*/ 2147483647 w 304"/>
                <a:gd name="T57" fmla="*/ 2147483647 h 414"/>
                <a:gd name="T58" fmla="*/ 2147483647 w 304"/>
                <a:gd name="T59" fmla="*/ 2147483647 h 414"/>
                <a:gd name="T60" fmla="*/ 2147483647 w 304"/>
                <a:gd name="T61" fmla="*/ 2147483647 h 414"/>
                <a:gd name="T62" fmla="*/ 2147483647 w 304"/>
                <a:gd name="T63" fmla="*/ 2147483647 h 414"/>
                <a:gd name="T64" fmla="*/ 2147483647 w 304"/>
                <a:gd name="T65" fmla="*/ 2147483647 h 414"/>
                <a:gd name="T66" fmla="*/ 2147483647 w 304"/>
                <a:gd name="T67" fmla="*/ 2147483647 h 414"/>
                <a:gd name="T68" fmla="*/ 2147483647 w 304"/>
                <a:gd name="T69" fmla="*/ 2147483647 h 414"/>
                <a:gd name="T70" fmla="*/ 2147483647 w 304"/>
                <a:gd name="T71" fmla="*/ 2147483647 h 414"/>
                <a:gd name="T72" fmla="*/ 2147483647 w 304"/>
                <a:gd name="T73" fmla="*/ 2147483647 h 414"/>
                <a:gd name="T74" fmla="*/ 2147483647 w 304"/>
                <a:gd name="T75" fmla="*/ 2147483647 h 414"/>
                <a:gd name="T76" fmla="*/ 2147483647 w 304"/>
                <a:gd name="T77" fmla="*/ 2147483647 h 414"/>
                <a:gd name="T78" fmla="*/ 2147483647 w 304"/>
                <a:gd name="T79" fmla="*/ 2147483647 h 414"/>
                <a:gd name="T80" fmla="*/ 2147483647 w 304"/>
                <a:gd name="T81" fmla="*/ 2147483647 h 414"/>
                <a:gd name="T82" fmla="*/ 2147483647 w 304"/>
                <a:gd name="T83" fmla="*/ 2147483647 h 414"/>
                <a:gd name="T84" fmla="*/ 2147483647 w 304"/>
                <a:gd name="T85" fmla="*/ 2147483647 h 414"/>
                <a:gd name="T86" fmla="*/ 2147483647 w 304"/>
                <a:gd name="T87" fmla="*/ 2147483647 h 414"/>
                <a:gd name="T88" fmla="*/ 2147483647 w 304"/>
                <a:gd name="T89" fmla="*/ 2147483647 h 414"/>
                <a:gd name="T90" fmla="*/ 2147483647 w 304"/>
                <a:gd name="T91" fmla="*/ 2147483647 h 41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7" name="Freeform 22"/>
            <p:cNvSpPr/>
            <p:nvPr/>
          </p:nvSpPr>
          <p:spPr bwMode="auto">
            <a:xfrm>
              <a:off x="4511440" y="3401482"/>
              <a:ext cx="504852" cy="615847"/>
            </a:xfrm>
            <a:custGeom>
              <a:avLst/>
              <a:gdLst>
                <a:gd name="T0" fmla="*/ 2147483647 w 282"/>
                <a:gd name="T1" fmla="*/ 2147483647 h 344"/>
                <a:gd name="T2" fmla="*/ 2147483647 w 282"/>
                <a:gd name="T3" fmla="*/ 2147483647 h 344"/>
                <a:gd name="T4" fmla="*/ 2147483647 w 282"/>
                <a:gd name="T5" fmla="*/ 2147483647 h 344"/>
                <a:gd name="T6" fmla="*/ 2147483647 w 282"/>
                <a:gd name="T7" fmla="*/ 2147483647 h 344"/>
                <a:gd name="T8" fmla="*/ 2147483647 w 282"/>
                <a:gd name="T9" fmla="*/ 2147483647 h 344"/>
                <a:gd name="T10" fmla="*/ 2147483647 w 282"/>
                <a:gd name="T11" fmla="*/ 2147483647 h 344"/>
                <a:gd name="T12" fmla="*/ 2147483647 w 282"/>
                <a:gd name="T13" fmla="*/ 2147483647 h 344"/>
                <a:gd name="T14" fmla="*/ 2147483647 w 282"/>
                <a:gd name="T15" fmla="*/ 2147483647 h 344"/>
                <a:gd name="T16" fmla="*/ 2147483647 w 282"/>
                <a:gd name="T17" fmla="*/ 2147483647 h 344"/>
                <a:gd name="T18" fmla="*/ 2147483647 w 282"/>
                <a:gd name="T19" fmla="*/ 2147483647 h 344"/>
                <a:gd name="T20" fmla="*/ 2147483647 w 282"/>
                <a:gd name="T21" fmla="*/ 2147483647 h 344"/>
                <a:gd name="T22" fmla="*/ 2147483647 w 282"/>
                <a:gd name="T23" fmla="*/ 2147483647 h 344"/>
                <a:gd name="T24" fmla="*/ 2147483647 w 282"/>
                <a:gd name="T25" fmla="*/ 2147483647 h 344"/>
                <a:gd name="T26" fmla="*/ 0 w 282"/>
                <a:gd name="T27" fmla="*/ 2147483647 h 344"/>
                <a:gd name="T28" fmla="*/ 2147483647 w 282"/>
                <a:gd name="T29" fmla="*/ 2147483647 h 344"/>
                <a:gd name="T30" fmla="*/ 2147483647 w 282"/>
                <a:gd name="T31" fmla="*/ 2147483647 h 344"/>
                <a:gd name="T32" fmla="*/ 2147483647 w 282"/>
                <a:gd name="T33" fmla="*/ 2147483647 h 344"/>
                <a:gd name="T34" fmla="*/ 2147483647 w 282"/>
                <a:gd name="T35" fmla="*/ 2147483647 h 344"/>
                <a:gd name="T36" fmla="*/ 2147483647 w 282"/>
                <a:gd name="T37" fmla="*/ 2147483647 h 344"/>
                <a:gd name="T38" fmla="*/ 2147483647 w 282"/>
                <a:gd name="T39" fmla="*/ 2147483647 h 344"/>
                <a:gd name="T40" fmla="*/ 2147483647 w 282"/>
                <a:gd name="T41" fmla="*/ 2147483647 h 344"/>
                <a:gd name="T42" fmla="*/ 2147483647 w 282"/>
                <a:gd name="T43" fmla="*/ 2147483647 h 344"/>
                <a:gd name="T44" fmla="*/ 2147483647 w 282"/>
                <a:gd name="T45" fmla="*/ 2147483647 h 344"/>
                <a:gd name="T46" fmla="*/ 2147483647 w 282"/>
                <a:gd name="T47" fmla="*/ 2147483647 h 344"/>
                <a:gd name="T48" fmla="*/ 2147483647 w 282"/>
                <a:gd name="T49" fmla="*/ 2147483647 h 344"/>
                <a:gd name="T50" fmla="*/ 2147483647 w 282"/>
                <a:gd name="T51" fmla="*/ 2147483647 h 344"/>
                <a:gd name="T52" fmla="*/ 2147483647 w 282"/>
                <a:gd name="T53" fmla="*/ 2147483647 h 344"/>
                <a:gd name="T54" fmla="*/ 2147483647 w 282"/>
                <a:gd name="T55" fmla="*/ 2147483647 h 344"/>
                <a:gd name="T56" fmla="*/ 2147483647 w 282"/>
                <a:gd name="T57" fmla="*/ 2147483647 h 344"/>
                <a:gd name="T58" fmla="*/ 2147483647 w 282"/>
                <a:gd name="T59" fmla="*/ 2147483647 h 344"/>
                <a:gd name="T60" fmla="*/ 2147483647 w 282"/>
                <a:gd name="T61" fmla="*/ 2147483647 h 344"/>
                <a:gd name="T62" fmla="*/ 2147483647 w 282"/>
                <a:gd name="T63" fmla="*/ 2147483647 h 344"/>
                <a:gd name="T64" fmla="*/ 2147483647 w 282"/>
                <a:gd name="T65" fmla="*/ 2147483647 h 344"/>
                <a:gd name="T66" fmla="*/ 2147483647 w 282"/>
                <a:gd name="T67" fmla="*/ 2147483647 h 344"/>
                <a:gd name="T68" fmla="*/ 2147483647 w 282"/>
                <a:gd name="T69" fmla="*/ 2147483647 h 344"/>
                <a:gd name="T70" fmla="*/ 2147483647 w 282"/>
                <a:gd name="T71" fmla="*/ 2147483647 h 344"/>
                <a:gd name="T72" fmla="*/ 2147483647 w 282"/>
                <a:gd name="T73" fmla="*/ 2147483647 h 344"/>
                <a:gd name="T74" fmla="*/ 2147483647 w 282"/>
                <a:gd name="T75" fmla="*/ 2147483647 h 344"/>
                <a:gd name="T76" fmla="*/ 2147483647 w 282"/>
                <a:gd name="T77" fmla="*/ 2147483647 h 344"/>
                <a:gd name="T78" fmla="*/ 2147483647 w 282"/>
                <a:gd name="T79" fmla="*/ 2147483647 h 344"/>
                <a:gd name="T80" fmla="*/ 2147483647 w 282"/>
                <a:gd name="T81" fmla="*/ 2147483647 h 344"/>
                <a:gd name="T82" fmla="*/ 2147483647 w 282"/>
                <a:gd name="T83" fmla="*/ 2147483647 h 344"/>
                <a:gd name="T84" fmla="*/ 2147483647 w 282"/>
                <a:gd name="T85" fmla="*/ 2147483647 h 34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8" name="Freeform 23"/>
            <p:cNvSpPr/>
            <p:nvPr/>
          </p:nvSpPr>
          <p:spPr bwMode="auto">
            <a:xfrm>
              <a:off x="4737012" y="3011207"/>
              <a:ext cx="433241" cy="501271"/>
            </a:xfrm>
            <a:custGeom>
              <a:avLst/>
              <a:gdLst>
                <a:gd name="T0" fmla="*/ 2147483647 w 242"/>
                <a:gd name="T1" fmla="*/ 2147483647 h 280"/>
                <a:gd name="T2" fmla="*/ 2147483647 w 242"/>
                <a:gd name="T3" fmla="*/ 2147483647 h 280"/>
                <a:gd name="T4" fmla="*/ 2147483647 w 242"/>
                <a:gd name="T5" fmla="*/ 2147483647 h 280"/>
                <a:gd name="T6" fmla="*/ 2147483647 w 242"/>
                <a:gd name="T7" fmla="*/ 2147483647 h 280"/>
                <a:gd name="T8" fmla="*/ 2147483647 w 242"/>
                <a:gd name="T9" fmla="*/ 2147483647 h 280"/>
                <a:gd name="T10" fmla="*/ 2147483647 w 242"/>
                <a:gd name="T11" fmla="*/ 2147483647 h 280"/>
                <a:gd name="T12" fmla="*/ 2147483647 w 242"/>
                <a:gd name="T13" fmla="*/ 2147483647 h 280"/>
                <a:gd name="T14" fmla="*/ 2147483647 w 242"/>
                <a:gd name="T15" fmla="*/ 2147483647 h 280"/>
                <a:gd name="T16" fmla="*/ 2147483647 w 242"/>
                <a:gd name="T17" fmla="*/ 2147483647 h 280"/>
                <a:gd name="T18" fmla="*/ 2147483647 w 242"/>
                <a:gd name="T19" fmla="*/ 2147483647 h 280"/>
                <a:gd name="T20" fmla="*/ 2147483647 w 242"/>
                <a:gd name="T21" fmla="*/ 2147483647 h 280"/>
                <a:gd name="T22" fmla="*/ 0 w 242"/>
                <a:gd name="T23" fmla="*/ 2147483647 h 280"/>
                <a:gd name="T24" fmla="*/ 0 w 242"/>
                <a:gd name="T25" fmla="*/ 2147483647 h 280"/>
                <a:gd name="T26" fmla="*/ 2147483647 w 242"/>
                <a:gd name="T27" fmla="*/ 2147483647 h 280"/>
                <a:gd name="T28" fmla="*/ 2147483647 w 242"/>
                <a:gd name="T29" fmla="*/ 2147483647 h 280"/>
                <a:gd name="T30" fmla="*/ 2147483647 w 242"/>
                <a:gd name="T31" fmla="*/ 2147483647 h 280"/>
                <a:gd name="T32" fmla="*/ 2147483647 w 242"/>
                <a:gd name="T33" fmla="*/ 2147483647 h 280"/>
                <a:gd name="T34" fmla="*/ 2147483647 w 242"/>
                <a:gd name="T35" fmla="*/ 2147483647 h 280"/>
                <a:gd name="T36" fmla="*/ 2147483647 w 242"/>
                <a:gd name="T37" fmla="*/ 2147483647 h 280"/>
                <a:gd name="T38" fmla="*/ 2147483647 w 242"/>
                <a:gd name="T39" fmla="*/ 2147483647 h 280"/>
                <a:gd name="T40" fmla="*/ 2147483647 w 242"/>
                <a:gd name="T41" fmla="*/ 2147483647 h 280"/>
                <a:gd name="T42" fmla="*/ 2147483647 w 242"/>
                <a:gd name="T43" fmla="*/ 2147483647 h 280"/>
                <a:gd name="T44" fmla="*/ 2147483647 w 242"/>
                <a:gd name="T45" fmla="*/ 2147483647 h 280"/>
                <a:gd name="T46" fmla="*/ 2147483647 w 242"/>
                <a:gd name="T47" fmla="*/ 2147483647 h 280"/>
                <a:gd name="T48" fmla="*/ 2147483647 w 242"/>
                <a:gd name="T49" fmla="*/ 2147483647 h 280"/>
                <a:gd name="T50" fmla="*/ 2147483647 w 242"/>
                <a:gd name="T51" fmla="*/ 2147483647 h 280"/>
                <a:gd name="T52" fmla="*/ 2147483647 w 242"/>
                <a:gd name="T53" fmla="*/ 2147483647 h 280"/>
                <a:gd name="T54" fmla="*/ 2147483647 w 242"/>
                <a:gd name="T55" fmla="*/ 2147483647 h 280"/>
                <a:gd name="T56" fmla="*/ 2147483647 w 242"/>
                <a:gd name="T57" fmla="*/ 2147483647 h 280"/>
                <a:gd name="T58" fmla="*/ 2147483647 w 242"/>
                <a:gd name="T59" fmla="*/ 2147483647 h 280"/>
                <a:gd name="T60" fmla="*/ 2147483647 w 242"/>
                <a:gd name="T61" fmla="*/ 2147483647 h 280"/>
                <a:gd name="T62" fmla="*/ 2147483647 w 242"/>
                <a:gd name="T63" fmla="*/ 2147483647 h 280"/>
                <a:gd name="T64" fmla="*/ 2147483647 w 242"/>
                <a:gd name="T65" fmla="*/ 2147483647 h 280"/>
                <a:gd name="T66" fmla="*/ 2147483647 w 242"/>
                <a:gd name="T67" fmla="*/ 2147483647 h 280"/>
                <a:gd name="T68" fmla="*/ 2147483647 w 242"/>
                <a:gd name="T69" fmla="*/ 2147483647 h 280"/>
                <a:gd name="T70" fmla="*/ 2147483647 w 242"/>
                <a:gd name="T71" fmla="*/ 2147483647 h 280"/>
                <a:gd name="T72" fmla="*/ 2147483647 w 242"/>
                <a:gd name="T73" fmla="*/ 2147483647 h 280"/>
                <a:gd name="T74" fmla="*/ 2147483647 w 242"/>
                <a:gd name="T75" fmla="*/ 2147483647 h 280"/>
                <a:gd name="T76" fmla="*/ 2147483647 w 242"/>
                <a:gd name="T77" fmla="*/ 2147483647 h 280"/>
                <a:gd name="T78" fmla="*/ 2147483647 w 242"/>
                <a:gd name="T79" fmla="*/ 2147483647 h 280"/>
                <a:gd name="T80" fmla="*/ 2147483647 w 242"/>
                <a:gd name="T81" fmla="*/ 2147483647 h 280"/>
                <a:gd name="T82" fmla="*/ 2147483647 w 242"/>
                <a:gd name="T83" fmla="*/ 2147483647 h 280"/>
                <a:gd name="T84" fmla="*/ 2147483647 w 242"/>
                <a:gd name="T85" fmla="*/ 2147483647 h 280"/>
                <a:gd name="T86" fmla="*/ 2147483647 w 242"/>
                <a:gd name="T87" fmla="*/ 2147483647 h 280"/>
                <a:gd name="T88" fmla="*/ 2147483647 w 242"/>
                <a:gd name="T89" fmla="*/ 2147483647 h 280"/>
                <a:gd name="T90" fmla="*/ 2147483647 w 242"/>
                <a:gd name="T91" fmla="*/ 2147483647 h 280"/>
                <a:gd name="T92" fmla="*/ 2147483647 w 242"/>
                <a:gd name="T93" fmla="*/ 2147483647 h 280"/>
                <a:gd name="T94" fmla="*/ 2147483647 w 242"/>
                <a:gd name="T95" fmla="*/ 2147483647 h 280"/>
                <a:gd name="T96" fmla="*/ 2147483647 w 242"/>
                <a:gd name="T97" fmla="*/ 2147483647 h 280"/>
                <a:gd name="T98" fmla="*/ 2147483647 w 242"/>
                <a:gd name="T99" fmla="*/ 2147483647 h 280"/>
                <a:gd name="T100" fmla="*/ 2147483647 w 242"/>
                <a:gd name="T101" fmla="*/ 2147483647 h 280"/>
                <a:gd name="T102" fmla="*/ 2147483647 w 242"/>
                <a:gd name="T103" fmla="*/ 2147483647 h 280"/>
                <a:gd name="T104" fmla="*/ 2147483647 w 242"/>
                <a:gd name="T105" fmla="*/ 2147483647 h 280"/>
                <a:gd name="T106" fmla="*/ 2147483647 w 242"/>
                <a:gd name="T107" fmla="*/ 2147483647 h 280"/>
                <a:gd name="T108" fmla="*/ 2147483647 w 242"/>
                <a:gd name="T109" fmla="*/ 2147483647 h 28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9" name="Freeform 24"/>
            <p:cNvSpPr/>
            <p:nvPr/>
          </p:nvSpPr>
          <p:spPr bwMode="auto">
            <a:xfrm>
              <a:off x="4314512" y="2577965"/>
              <a:ext cx="547818" cy="669555"/>
            </a:xfrm>
            <a:custGeom>
              <a:avLst/>
              <a:gdLst>
                <a:gd name="T0" fmla="*/ 2147483647 w 306"/>
                <a:gd name="T1" fmla="*/ 2147483647 h 374"/>
                <a:gd name="T2" fmla="*/ 2147483647 w 306"/>
                <a:gd name="T3" fmla="*/ 2147483647 h 374"/>
                <a:gd name="T4" fmla="*/ 2147483647 w 306"/>
                <a:gd name="T5" fmla="*/ 2147483647 h 374"/>
                <a:gd name="T6" fmla="*/ 2147483647 w 306"/>
                <a:gd name="T7" fmla="*/ 0 h 374"/>
                <a:gd name="T8" fmla="*/ 2147483647 w 306"/>
                <a:gd name="T9" fmla="*/ 2147483647 h 374"/>
                <a:gd name="T10" fmla="*/ 2147483647 w 306"/>
                <a:gd name="T11" fmla="*/ 2147483647 h 374"/>
                <a:gd name="T12" fmla="*/ 2147483647 w 306"/>
                <a:gd name="T13" fmla="*/ 2147483647 h 374"/>
                <a:gd name="T14" fmla="*/ 2147483647 w 306"/>
                <a:gd name="T15" fmla="*/ 2147483647 h 374"/>
                <a:gd name="T16" fmla="*/ 2147483647 w 306"/>
                <a:gd name="T17" fmla="*/ 2147483647 h 374"/>
                <a:gd name="T18" fmla="*/ 2147483647 w 306"/>
                <a:gd name="T19" fmla="*/ 2147483647 h 374"/>
                <a:gd name="T20" fmla="*/ 2147483647 w 306"/>
                <a:gd name="T21" fmla="*/ 2147483647 h 374"/>
                <a:gd name="T22" fmla="*/ 2147483647 w 306"/>
                <a:gd name="T23" fmla="*/ 2147483647 h 374"/>
                <a:gd name="T24" fmla="*/ 0 w 306"/>
                <a:gd name="T25" fmla="*/ 2147483647 h 374"/>
                <a:gd name="T26" fmla="*/ 2147483647 w 306"/>
                <a:gd name="T27" fmla="*/ 2147483647 h 374"/>
                <a:gd name="T28" fmla="*/ 2147483647 w 306"/>
                <a:gd name="T29" fmla="*/ 2147483647 h 374"/>
                <a:gd name="T30" fmla="*/ 2147483647 w 306"/>
                <a:gd name="T31" fmla="*/ 2147483647 h 374"/>
                <a:gd name="T32" fmla="*/ 2147483647 w 306"/>
                <a:gd name="T33" fmla="*/ 2147483647 h 374"/>
                <a:gd name="T34" fmla="*/ 2147483647 w 306"/>
                <a:gd name="T35" fmla="*/ 2147483647 h 374"/>
                <a:gd name="T36" fmla="*/ 2147483647 w 306"/>
                <a:gd name="T37" fmla="*/ 2147483647 h 374"/>
                <a:gd name="T38" fmla="*/ 2147483647 w 306"/>
                <a:gd name="T39" fmla="*/ 2147483647 h 374"/>
                <a:gd name="T40" fmla="*/ 2147483647 w 306"/>
                <a:gd name="T41" fmla="*/ 2147483647 h 374"/>
                <a:gd name="T42" fmla="*/ 2147483647 w 306"/>
                <a:gd name="T43" fmla="*/ 2147483647 h 374"/>
                <a:gd name="T44" fmla="*/ 2147483647 w 306"/>
                <a:gd name="T45" fmla="*/ 2147483647 h 374"/>
                <a:gd name="T46" fmla="*/ 2147483647 w 306"/>
                <a:gd name="T47" fmla="*/ 2147483647 h 374"/>
                <a:gd name="T48" fmla="*/ 2147483647 w 306"/>
                <a:gd name="T49" fmla="*/ 2147483647 h 374"/>
                <a:gd name="T50" fmla="*/ 2147483647 w 306"/>
                <a:gd name="T51" fmla="*/ 2147483647 h 374"/>
                <a:gd name="T52" fmla="*/ 2147483647 w 306"/>
                <a:gd name="T53" fmla="*/ 2147483647 h 374"/>
                <a:gd name="T54" fmla="*/ 2147483647 w 306"/>
                <a:gd name="T55" fmla="*/ 2147483647 h 374"/>
                <a:gd name="T56" fmla="*/ 2147483647 w 306"/>
                <a:gd name="T57" fmla="*/ 2147483647 h 374"/>
                <a:gd name="T58" fmla="*/ 2147483647 w 306"/>
                <a:gd name="T59" fmla="*/ 2147483647 h 374"/>
                <a:gd name="T60" fmla="*/ 2147483647 w 306"/>
                <a:gd name="T61" fmla="*/ 2147483647 h 374"/>
                <a:gd name="T62" fmla="*/ 2147483647 w 306"/>
                <a:gd name="T63" fmla="*/ 2147483647 h 374"/>
                <a:gd name="T64" fmla="*/ 2147483647 w 306"/>
                <a:gd name="T65" fmla="*/ 2147483647 h 374"/>
                <a:gd name="T66" fmla="*/ 2147483647 w 306"/>
                <a:gd name="T67" fmla="*/ 2147483647 h 374"/>
                <a:gd name="T68" fmla="*/ 2147483647 w 306"/>
                <a:gd name="T69" fmla="*/ 2147483647 h 374"/>
                <a:gd name="T70" fmla="*/ 2147483647 w 306"/>
                <a:gd name="T71" fmla="*/ 2147483647 h 374"/>
                <a:gd name="T72" fmla="*/ 2147483647 w 306"/>
                <a:gd name="T73" fmla="*/ 2147483647 h 374"/>
                <a:gd name="T74" fmla="*/ 2147483647 w 306"/>
                <a:gd name="T75" fmla="*/ 2147483647 h 374"/>
                <a:gd name="T76" fmla="*/ 2147483647 w 306"/>
                <a:gd name="T77" fmla="*/ 2147483647 h 374"/>
                <a:gd name="T78" fmla="*/ 2147483647 w 306"/>
                <a:gd name="T79" fmla="*/ 2147483647 h 374"/>
                <a:gd name="T80" fmla="*/ 2147483647 w 306"/>
                <a:gd name="T81" fmla="*/ 2147483647 h 374"/>
                <a:gd name="T82" fmla="*/ 2147483647 w 306"/>
                <a:gd name="T83" fmla="*/ 2147483647 h 374"/>
                <a:gd name="T84" fmla="*/ 2147483647 w 306"/>
                <a:gd name="T85" fmla="*/ 2147483647 h 3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0" name="Freeform 25"/>
            <p:cNvSpPr/>
            <p:nvPr/>
          </p:nvSpPr>
          <p:spPr bwMode="auto">
            <a:xfrm>
              <a:off x="4421927" y="1804576"/>
              <a:ext cx="143220" cy="207669"/>
            </a:xfrm>
            <a:custGeom>
              <a:avLst/>
              <a:gdLst>
                <a:gd name="T0" fmla="*/ 2147483647 w 80"/>
                <a:gd name="T1" fmla="*/ 2147483647 h 116"/>
                <a:gd name="T2" fmla="*/ 2147483647 w 80"/>
                <a:gd name="T3" fmla="*/ 0 h 116"/>
                <a:gd name="T4" fmla="*/ 2147483647 w 80"/>
                <a:gd name="T5" fmla="*/ 2147483647 h 116"/>
                <a:gd name="T6" fmla="*/ 2147483647 w 80"/>
                <a:gd name="T7" fmla="*/ 2147483647 h 116"/>
                <a:gd name="T8" fmla="*/ 2147483647 w 80"/>
                <a:gd name="T9" fmla="*/ 2147483647 h 116"/>
                <a:gd name="T10" fmla="*/ 2147483647 w 80"/>
                <a:gd name="T11" fmla="*/ 2147483647 h 116"/>
                <a:gd name="T12" fmla="*/ 2147483647 w 80"/>
                <a:gd name="T13" fmla="*/ 2147483647 h 116"/>
                <a:gd name="T14" fmla="*/ 2147483647 w 80"/>
                <a:gd name="T15" fmla="*/ 2147483647 h 116"/>
                <a:gd name="T16" fmla="*/ 2147483647 w 80"/>
                <a:gd name="T17" fmla="*/ 2147483647 h 116"/>
                <a:gd name="T18" fmla="*/ 2147483647 w 80"/>
                <a:gd name="T19" fmla="*/ 2147483647 h 116"/>
                <a:gd name="T20" fmla="*/ 2147483647 w 80"/>
                <a:gd name="T21" fmla="*/ 2147483647 h 116"/>
                <a:gd name="T22" fmla="*/ 2147483647 w 80"/>
                <a:gd name="T23" fmla="*/ 2147483647 h 116"/>
                <a:gd name="T24" fmla="*/ 2147483647 w 80"/>
                <a:gd name="T25" fmla="*/ 2147483647 h 116"/>
                <a:gd name="T26" fmla="*/ 2147483647 w 80"/>
                <a:gd name="T27" fmla="*/ 2147483647 h 116"/>
                <a:gd name="T28" fmla="*/ 0 w 80"/>
                <a:gd name="T29" fmla="*/ 2147483647 h 116"/>
                <a:gd name="T30" fmla="*/ 0 w 80"/>
                <a:gd name="T31" fmla="*/ 2147483647 h 116"/>
                <a:gd name="T32" fmla="*/ 0 w 80"/>
                <a:gd name="T33" fmla="*/ 2147483647 h 116"/>
                <a:gd name="T34" fmla="*/ 2147483647 w 80"/>
                <a:gd name="T35" fmla="*/ 2147483647 h 116"/>
                <a:gd name="T36" fmla="*/ 2147483647 w 80"/>
                <a:gd name="T37" fmla="*/ 2147483647 h 116"/>
                <a:gd name="T38" fmla="*/ 2147483647 w 80"/>
                <a:gd name="T39" fmla="*/ 2147483647 h 116"/>
                <a:gd name="T40" fmla="*/ 2147483647 w 80"/>
                <a:gd name="T41" fmla="*/ 2147483647 h 116"/>
                <a:gd name="T42" fmla="*/ 2147483647 w 80"/>
                <a:gd name="T43" fmla="*/ 2147483647 h 116"/>
                <a:gd name="T44" fmla="*/ 2147483647 w 80"/>
                <a:gd name="T45" fmla="*/ 2147483647 h 116"/>
                <a:gd name="T46" fmla="*/ 2147483647 w 80"/>
                <a:gd name="T47" fmla="*/ 2147483647 h 116"/>
                <a:gd name="T48" fmla="*/ 2147483647 w 80"/>
                <a:gd name="T49" fmla="*/ 2147483647 h 116"/>
                <a:gd name="T50" fmla="*/ 2147483647 w 80"/>
                <a:gd name="T51" fmla="*/ 2147483647 h 116"/>
                <a:gd name="T52" fmla="*/ 2147483647 w 80"/>
                <a:gd name="T53" fmla="*/ 2147483647 h 116"/>
                <a:gd name="T54" fmla="*/ 2147483647 w 80"/>
                <a:gd name="T55" fmla="*/ 2147483647 h 116"/>
                <a:gd name="T56" fmla="*/ 2147483647 w 80"/>
                <a:gd name="T57" fmla="*/ 2147483647 h 116"/>
                <a:gd name="T58" fmla="*/ 2147483647 w 80"/>
                <a:gd name="T59" fmla="*/ 2147483647 h 116"/>
                <a:gd name="T60" fmla="*/ 2147483647 w 80"/>
                <a:gd name="T61" fmla="*/ 2147483647 h 116"/>
                <a:gd name="T62" fmla="*/ 2147483647 w 80"/>
                <a:gd name="T63" fmla="*/ 2147483647 h 116"/>
                <a:gd name="T64" fmla="*/ 2147483647 w 80"/>
                <a:gd name="T65" fmla="*/ 2147483647 h 116"/>
                <a:gd name="T66" fmla="*/ 2147483647 w 80"/>
                <a:gd name="T67" fmla="*/ 2147483647 h 116"/>
                <a:gd name="T68" fmla="*/ 2147483647 w 80"/>
                <a:gd name="T69" fmla="*/ 2147483647 h 116"/>
                <a:gd name="T70" fmla="*/ 2147483647 w 80"/>
                <a:gd name="T71" fmla="*/ 2147483647 h 1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1" name="Freeform 26"/>
            <p:cNvSpPr/>
            <p:nvPr/>
          </p:nvSpPr>
          <p:spPr bwMode="auto">
            <a:xfrm>
              <a:off x="4278707" y="1711483"/>
              <a:ext cx="189767" cy="204089"/>
            </a:xfrm>
            <a:custGeom>
              <a:avLst/>
              <a:gdLst>
                <a:gd name="T0" fmla="*/ 2147483647 w 106"/>
                <a:gd name="T1" fmla="*/ 2147483647 h 114"/>
                <a:gd name="T2" fmla="*/ 2147483647 w 106"/>
                <a:gd name="T3" fmla="*/ 2147483647 h 114"/>
                <a:gd name="T4" fmla="*/ 2147483647 w 106"/>
                <a:gd name="T5" fmla="*/ 2147483647 h 114"/>
                <a:gd name="T6" fmla="*/ 2147483647 w 106"/>
                <a:gd name="T7" fmla="*/ 2147483647 h 114"/>
                <a:gd name="T8" fmla="*/ 2147483647 w 106"/>
                <a:gd name="T9" fmla="*/ 2147483647 h 114"/>
                <a:gd name="T10" fmla="*/ 2147483647 w 106"/>
                <a:gd name="T11" fmla="*/ 2147483647 h 114"/>
                <a:gd name="T12" fmla="*/ 2147483647 w 106"/>
                <a:gd name="T13" fmla="*/ 2147483647 h 114"/>
                <a:gd name="T14" fmla="*/ 2147483647 w 106"/>
                <a:gd name="T15" fmla="*/ 2147483647 h 114"/>
                <a:gd name="T16" fmla="*/ 2147483647 w 106"/>
                <a:gd name="T17" fmla="*/ 2147483647 h 114"/>
                <a:gd name="T18" fmla="*/ 2147483647 w 106"/>
                <a:gd name="T19" fmla="*/ 2147483647 h 114"/>
                <a:gd name="T20" fmla="*/ 2147483647 w 106"/>
                <a:gd name="T21" fmla="*/ 2147483647 h 114"/>
                <a:gd name="T22" fmla="*/ 2147483647 w 106"/>
                <a:gd name="T23" fmla="*/ 2147483647 h 114"/>
                <a:gd name="T24" fmla="*/ 2147483647 w 106"/>
                <a:gd name="T25" fmla="*/ 2147483647 h 114"/>
                <a:gd name="T26" fmla="*/ 2147483647 w 106"/>
                <a:gd name="T27" fmla="*/ 2147483647 h 114"/>
                <a:gd name="T28" fmla="*/ 2147483647 w 106"/>
                <a:gd name="T29" fmla="*/ 2147483647 h 114"/>
                <a:gd name="T30" fmla="*/ 2147483647 w 106"/>
                <a:gd name="T31" fmla="*/ 2147483647 h 114"/>
                <a:gd name="T32" fmla="*/ 0 w 106"/>
                <a:gd name="T33" fmla="*/ 2147483647 h 114"/>
                <a:gd name="T34" fmla="*/ 0 w 106"/>
                <a:gd name="T35" fmla="*/ 2147483647 h 114"/>
                <a:gd name="T36" fmla="*/ 2147483647 w 106"/>
                <a:gd name="T37" fmla="*/ 2147483647 h 114"/>
                <a:gd name="T38" fmla="*/ 2147483647 w 106"/>
                <a:gd name="T39" fmla="*/ 2147483647 h 114"/>
                <a:gd name="T40" fmla="*/ 2147483647 w 106"/>
                <a:gd name="T41" fmla="*/ 2147483647 h 114"/>
                <a:gd name="T42" fmla="*/ 2147483647 w 106"/>
                <a:gd name="T43" fmla="*/ 2147483647 h 114"/>
                <a:gd name="T44" fmla="*/ 2147483647 w 106"/>
                <a:gd name="T45" fmla="*/ 2147483647 h 114"/>
                <a:gd name="T46" fmla="*/ 2147483647 w 106"/>
                <a:gd name="T47" fmla="*/ 2147483647 h 114"/>
                <a:gd name="T48" fmla="*/ 2147483647 w 106"/>
                <a:gd name="T49" fmla="*/ 2147483647 h 114"/>
                <a:gd name="T50" fmla="*/ 2147483647 w 106"/>
                <a:gd name="T51" fmla="*/ 2147483647 h 114"/>
                <a:gd name="T52" fmla="*/ 2147483647 w 106"/>
                <a:gd name="T53" fmla="*/ 2147483647 h 114"/>
                <a:gd name="T54" fmla="*/ 2147483647 w 106"/>
                <a:gd name="T55" fmla="*/ 2147483647 h 114"/>
                <a:gd name="T56" fmla="*/ 2147483647 w 106"/>
                <a:gd name="T57" fmla="*/ 2147483647 h 114"/>
                <a:gd name="T58" fmla="*/ 2147483647 w 106"/>
                <a:gd name="T59" fmla="*/ 2147483647 h 114"/>
                <a:gd name="T60" fmla="*/ 2147483647 w 106"/>
                <a:gd name="T61" fmla="*/ 2147483647 h 114"/>
                <a:gd name="T62" fmla="*/ 2147483647 w 106"/>
                <a:gd name="T63" fmla="*/ 2147483647 h 114"/>
                <a:gd name="T64" fmla="*/ 2147483647 w 106"/>
                <a:gd name="T65" fmla="*/ 2147483647 h 114"/>
                <a:gd name="T66" fmla="*/ 2147483647 w 106"/>
                <a:gd name="T67" fmla="*/ 2147483647 h 114"/>
                <a:gd name="T68" fmla="*/ 2147483647 w 106"/>
                <a:gd name="T69" fmla="*/ 2147483647 h 114"/>
                <a:gd name="T70" fmla="*/ 2147483647 w 106"/>
                <a:gd name="T71" fmla="*/ 2147483647 h 114"/>
                <a:gd name="T72" fmla="*/ 2147483647 w 106"/>
                <a:gd name="T73" fmla="*/ 2147483647 h 114"/>
                <a:gd name="T74" fmla="*/ 2147483647 w 106"/>
                <a:gd name="T75" fmla="*/ 2147483647 h 114"/>
                <a:gd name="T76" fmla="*/ 2147483647 w 106"/>
                <a:gd name="T77" fmla="*/ 2147483647 h 114"/>
                <a:gd name="T78" fmla="*/ 2147483647 w 106"/>
                <a:gd name="T79" fmla="*/ 2147483647 h 114"/>
                <a:gd name="T80" fmla="*/ 2147483647 w 106"/>
                <a:gd name="T81" fmla="*/ 2147483647 h 114"/>
                <a:gd name="T82" fmla="*/ 2147483647 w 106"/>
                <a:gd name="T83" fmla="*/ 2147483647 h 114"/>
                <a:gd name="T84" fmla="*/ 2147483647 w 106"/>
                <a:gd name="T85" fmla="*/ 2147483647 h 114"/>
                <a:gd name="T86" fmla="*/ 2147483647 w 106"/>
                <a:gd name="T87" fmla="*/ 2147483647 h 114"/>
                <a:gd name="T88" fmla="*/ 2147483647 w 106"/>
                <a:gd name="T89" fmla="*/ 0 h 114"/>
                <a:gd name="T90" fmla="*/ 2147483647 w 106"/>
                <a:gd name="T91" fmla="*/ 2147483647 h 114"/>
                <a:gd name="T92" fmla="*/ 2147483647 w 106"/>
                <a:gd name="T93" fmla="*/ 2147483647 h 114"/>
                <a:gd name="T94" fmla="*/ 2147483647 w 106"/>
                <a:gd name="T95" fmla="*/ 2147483647 h 114"/>
                <a:gd name="T96" fmla="*/ 2147483647 w 106"/>
                <a:gd name="T97" fmla="*/ 2147483647 h 114"/>
                <a:gd name="T98" fmla="*/ 2147483647 w 106"/>
                <a:gd name="T99" fmla="*/ 2147483647 h 114"/>
                <a:gd name="T100" fmla="*/ 2147483647 w 106"/>
                <a:gd name="T101" fmla="*/ 2147483647 h 114"/>
                <a:gd name="T102" fmla="*/ 2147483647 w 106"/>
                <a:gd name="T103" fmla="*/ 2147483647 h 11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2" name="Freeform 27"/>
            <p:cNvSpPr/>
            <p:nvPr/>
          </p:nvSpPr>
          <p:spPr bwMode="auto">
            <a:xfrm>
              <a:off x="4600952" y="1306885"/>
              <a:ext cx="673135" cy="640911"/>
            </a:xfrm>
            <a:custGeom>
              <a:avLst/>
              <a:gdLst>
                <a:gd name="T0" fmla="*/ 2147483647 w 376"/>
                <a:gd name="T1" fmla="*/ 2147483647 h 358"/>
                <a:gd name="T2" fmla="*/ 2147483647 w 376"/>
                <a:gd name="T3" fmla="*/ 2147483647 h 358"/>
                <a:gd name="T4" fmla="*/ 2147483647 w 376"/>
                <a:gd name="T5" fmla="*/ 2147483647 h 358"/>
                <a:gd name="T6" fmla="*/ 2147483647 w 376"/>
                <a:gd name="T7" fmla="*/ 2147483647 h 358"/>
                <a:gd name="T8" fmla="*/ 2147483647 w 376"/>
                <a:gd name="T9" fmla="*/ 2147483647 h 358"/>
                <a:gd name="T10" fmla="*/ 2147483647 w 376"/>
                <a:gd name="T11" fmla="*/ 2147483647 h 358"/>
                <a:gd name="T12" fmla="*/ 2147483647 w 376"/>
                <a:gd name="T13" fmla="*/ 2147483647 h 358"/>
                <a:gd name="T14" fmla="*/ 2147483647 w 376"/>
                <a:gd name="T15" fmla="*/ 2147483647 h 358"/>
                <a:gd name="T16" fmla="*/ 2147483647 w 376"/>
                <a:gd name="T17" fmla="*/ 2147483647 h 358"/>
                <a:gd name="T18" fmla="*/ 2147483647 w 376"/>
                <a:gd name="T19" fmla="*/ 2147483647 h 358"/>
                <a:gd name="T20" fmla="*/ 2147483647 w 376"/>
                <a:gd name="T21" fmla="*/ 2147483647 h 358"/>
                <a:gd name="T22" fmla="*/ 2147483647 w 376"/>
                <a:gd name="T23" fmla="*/ 2147483647 h 358"/>
                <a:gd name="T24" fmla="*/ 2147483647 w 376"/>
                <a:gd name="T25" fmla="*/ 2147483647 h 358"/>
                <a:gd name="T26" fmla="*/ 2147483647 w 376"/>
                <a:gd name="T27" fmla="*/ 2147483647 h 358"/>
                <a:gd name="T28" fmla="*/ 2147483647 w 376"/>
                <a:gd name="T29" fmla="*/ 2147483647 h 358"/>
                <a:gd name="T30" fmla="*/ 2147483647 w 376"/>
                <a:gd name="T31" fmla="*/ 2147483647 h 358"/>
                <a:gd name="T32" fmla="*/ 2147483647 w 376"/>
                <a:gd name="T33" fmla="*/ 2147483647 h 358"/>
                <a:gd name="T34" fmla="*/ 2147483647 w 376"/>
                <a:gd name="T35" fmla="*/ 2147483647 h 358"/>
                <a:gd name="T36" fmla="*/ 2147483647 w 376"/>
                <a:gd name="T37" fmla="*/ 2147483647 h 358"/>
                <a:gd name="T38" fmla="*/ 2147483647 w 376"/>
                <a:gd name="T39" fmla="*/ 2147483647 h 358"/>
                <a:gd name="T40" fmla="*/ 2147483647 w 376"/>
                <a:gd name="T41" fmla="*/ 2147483647 h 358"/>
                <a:gd name="T42" fmla="*/ 2147483647 w 376"/>
                <a:gd name="T43" fmla="*/ 2147483647 h 358"/>
                <a:gd name="T44" fmla="*/ 2147483647 w 376"/>
                <a:gd name="T45" fmla="*/ 2147483647 h 358"/>
                <a:gd name="T46" fmla="*/ 2147483647 w 376"/>
                <a:gd name="T47" fmla="*/ 2147483647 h 358"/>
                <a:gd name="T48" fmla="*/ 2147483647 w 376"/>
                <a:gd name="T49" fmla="*/ 2147483647 h 358"/>
                <a:gd name="T50" fmla="*/ 2147483647 w 376"/>
                <a:gd name="T51" fmla="*/ 2147483647 h 358"/>
                <a:gd name="T52" fmla="*/ 2147483647 w 376"/>
                <a:gd name="T53" fmla="*/ 2147483647 h 358"/>
                <a:gd name="T54" fmla="*/ 2147483647 w 376"/>
                <a:gd name="T55" fmla="*/ 2147483647 h 358"/>
                <a:gd name="T56" fmla="*/ 2147483647 w 376"/>
                <a:gd name="T57" fmla="*/ 2147483647 h 358"/>
                <a:gd name="T58" fmla="*/ 2147483647 w 376"/>
                <a:gd name="T59" fmla="*/ 2147483647 h 358"/>
                <a:gd name="T60" fmla="*/ 2147483647 w 376"/>
                <a:gd name="T61" fmla="*/ 2147483647 h 358"/>
                <a:gd name="T62" fmla="*/ 2147483647 w 376"/>
                <a:gd name="T63" fmla="*/ 2147483647 h 358"/>
                <a:gd name="T64" fmla="*/ 2147483647 w 376"/>
                <a:gd name="T65" fmla="*/ 2147483647 h 358"/>
                <a:gd name="T66" fmla="*/ 2147483647 w 376"/>
                <a:gd name="T67" fmla="*/ 2147483647 h 358"/>
                <a:gd name="T68" fmla="*/ 2147483647 w 376"/>
                <a:gd name="T69" fmla="*/ 2147483647 h 358"/>
                <a:gd name="T70" fmla="*/ 2147483647 w 376"/>
                <a:gd name="T71" fmla="*/ 2147483647 h 358"/>
                <a:gd name="T72" fmla="*/ 2147483647 w 376"/>
                <a:gd name="T73" fmla="*/ 2147483647 h 358"/>
                <a:gd name="T74" fmla="*/ 2147483647 w 376"/>
                <a:gd name="T75" fmla="*/ 2147483647 h 358"/>
                <a:gd name="T76" fmla="*/ 2147483647 w 376"/>
                <a:gd name="T77" fmla="*/ 2147483647 h 358"/>
                <a:gd name="T78" fmla="*/ 2147483647 w 376"/>
                <a:gd name="T79" fmla="*/ 0 h 358"/>
                <a:gd name="T80" fmla="*/ 2147483647 w 376"/>
                <a:gd name="T81" fmla="*/ 2147483647 h 358"/>
                <a:gd name="T82" fmla="*/ 2147483647 w 376"/>
                <a:gd name="T83" fmla="*/ 2147483647 h 358"/>
                <a:gd name="T84" fmla="*/ 2147483647 w 376"/>
                <a:gd name="T85" fmla="*/ 2147483647 h 358"/>
                <a:gd name="T86" fmla="*/ 2147483647 w 376"/>
                <a:gd name="T87" fmla="*/ 2147483647 h 35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3" name="Freeform 28"/>
            <p:cNvSpPr/>
            <p:nvPr/>
          </p:nvSpPr>
          <p:spPr bwMode="auto">
            <a:xfrm>
              <a:off x="4751334" y="920190"/>
              <a:ext cx="959576" cy="651652"/>
            </a:xfrm>
            <a:custGeom>
              <a:avLst/>
              <a:gdLst>
                <a:gd name="T0" fmla="*/ 2147483647 w 536"/>
                <a:gd name="T1" fmla="*/ 2147483647 h 364"/>
                <a:gd name="T2" fmla="*/ 2147483647 w 536"/>
                <a:gd name="T3" fmla="*/ 2147483647 h 364"/>
                <a:gd name="T4" fmla="*/ 2147483647 w 536"/>
                <a:gd name="T5" fmla="*/ 2147483647 h 364"/>
                <a:gd name="T6" fmla="*/ 2147483647 w 536"/>
                <a:gd name="T7" fmla="*/ 2147483647 h 364"/>
                <a:gd name="T8" fmla="*/ 0 w 536"/>
                <a:gd name="T9" fmla="*/ 2147483647 h 364"/>
                <a:gd name="T10" fmla="*/ 2147483647 w 536"/>
                <a:gd name="T11" fmla="*/ 2147483647 h 364"/>
                <a:gd name="T12" fmla="*/ 2147483647 w 536"/>
                <a:gd name="T13" fmla="*/ 2147483647 h 364"/>
                <a:gd name="T14" fmla="*/ 2147483647 w 536"/>
                <a:gd name="T15" fmla="*/ 2147483647 h 364"/>
                <a:gd name="T16" fmla="*/ 2147483647 w 536"/>
                <a:gd name="T17" fmla="*/ 2147483647 h 364"/>
                <a:gd name="T18" fmla="*/ 2147483647 w 536"/>
                <a:gd name="T19" fmla="*/ 2147483647 h 364"/>
                <a:gd name="T20" fmla="*/ 2147483647 w 536"/>
                <a:gd name="T21" fmla="*/ 2147483647 h 364"/>
                <a:gd name="T22" fmla="*/ 2147483647 w 536"/>
                <a:gd name="T23" fmla="*/ 2147483647 h 364"/>
                <a:gd name="T24" fmla="*/ 2147483647 w 536"/>
                <a:gd name="T25" fmla="*/ 2147483647 h 364"/>
                <a:gd name="T26" fmla="*/ 2147483647 w 536"/>
                <a:gd name="T27" fmla="*/ 2147483647 h 364"/>
                <a:gd name="T28" fmla="*/ 2147483647 w 536"/>
                <a:gd name="T29" fmla="*/ 2147483647 h 364"/>
                <a:gd name="T30" fmla="*/ 2147483647 w 536"/>
                <a:gd name="T31" fmla="*/ 2147483647 h 364"/>
                <a:gd name="T32" fmla="*/ 2147483647 w 536"/>
                <a:gd name="T33" fmla="*/ 2147483647 h 364"/>
                <a:gd name="T34" fmla="*/ 2147483647 w 536"/>
                <a:gd name="T35" fmla="*/ 2147483647 h 364"/>
                <a:gd name="T36" fmla="*/ 2147483647 w 536"/>
                <a:gd name="T37" fmla="*/ 2147483647 h 364"/>
                <a:gd name="T38" fmla="*/ 2147483647 w 536"/>
                <a:gd name="T39" fmla="*/ 2147483647 h 364"/>
                <a:gd name="T40" fmla="*/ 2147483647 w 536"/>
                <a:gd name="T41" fmla="*/ 2147483647 h 364"/>
                <a:gd name="T42" fmla="*/ 2147483647 w 536"/>
                <a:gd name="T43" fmla="*/ 2147483647 h 364"/>
                <a:gd name="T44" fmla="*/ 2147483647 w 536"/>
                <a:gd name="T45" fmla="*/ 2147483647 h 364"/>
                <a:gd name="T46" fmla="*/ 2147483647 w 536"/>
                <a:gd name="T47" fmla="*/ 2147483647 h 364"/>
                <a:gd name="T48" fmla="*/ 2147483647 w 536"/>
                <a:gd name="T49" fmla="*/ 2147483647 h 364"/>
                <a:gd name="T50" fmla="*/ 2147483647 w 536"/>
                <a:gd name="T51" fmla="*/ 2147483647 h 364"/>
                <a:gd name="T52" fmla="*/ 2147483647 w 536"/>
                <a:gd name="T53" fmla="*/ 2147483647 h 364"/>
                <a:gd name="T54" fmla="*/ 2147483647 w 536"/>
                <a:gd name="T55" fmla="*/ 2147483647 h 364"/>
                <a:gd name="T56" fmla="*/ 2147483647 w 536"/>
                <a:gd name="T57" fmla="*/ 2147483647 h 364"/>
                <a:gd name="T58" fmla="*/ 2147483647 w 536"/>
                <a:gd name="T59" fmla="*/ 2147483647 h 364"/>
                <a:gd name="T60" fmla="*/ 2147483647 w 536"/>
                <a:gd name="T61" fmla="*/ 2147483647 h 364"/>
                <a:gd name="T62" fmla="*/ 2147483647 w 536"/>
                <a:gd name="T63" fmla="*/ 2147483647 h 364"/>
                <a:gd name="T64" fmla="*/ 2147483647 w 536"/>
                <a:gd name="T65" fmla="*/ 2147483647 h 364"/>
                <a:gd name="T66" fmla="*/ 2147483647 w 536"/>
                <a:gd name="T67" fmla="*/ 2147483647 h 364"/>
                <a:gd name="T68" fmla="*/ 2147483647 w 536"/>
                <a:gd name="T69" fmla="*/ 2147483647 h 364"/>
                <a:gd name="T70" fmla="*/ 2147483647 w 536"/>
                <a:gd name="T71" fmla="*/ 2147483647 h 364"/>
                <a:gd name="T72" fmla="*/ 2147483647 w 536"/>
                <a:gd name="T73" fmla="*/ 2147483647 h 364"/>
                <a:gd name="T74" fmla="*/ 2147483647 w 536"/>
                <a:gd name="T75" fmla="*/ 2147483647 h 364"/>
                <a:gd name="T76" fmla="*/ 2147483647 w 536"/>
                <a:gd name="T77" fmla="*/ 2147483647 h 364"/>
                <a:gd name="T78" fmla="*/ 2147483647 w 536"/>
                <a:gd name="T79" fmla="*/ 2147483647 h 364"/>
                <a:gd name="T80" fmla="*/ 2147483647 w 536"/>
                <a:gd name="T81" fmla="*/ 2147483647 h 364"/>
                <a:gd name="T82" fmla="*/ 2147483647 w 536"/>
                <a:gd name="T83" fmla="*/ 2147483647 h 364"/>
                <a:gd name="T84" fmla="*/ 2147483647 w 536"/>
                <a:gd name="T85" fmla="*/ 2147483647 h 364"/>
                <a:gd name="T86" fmla="*/ 2147483647 w 536"/>
                <a:gd name="T87" fmla="*/ 2147483647 h 364"/>
                <a:gd name="T88" fmla="*/ 2147483647 w 536"/>
                <a:gd name="T89" fmla="*/ 2147483647 h 364"/>
                <a:gd name="T90" fmla="*/ 2147483647 w 536"/>
                <a:gd name="T91" fmla="*/ 2147483647 h 364"/>
                <a:gd name="T92" fmla="*/ 2147483647 w 536"/>
                <a:gd name="T93" fmla="*/ 2147483647 h 364"/>
                <a:gd name="T94" fmla="*/ 2147483647 w 536"/>
                <a:gd name="T95" fmla="*/ 2147483647 h 364"/>
                <a:gd name="T96" fmla="*/ 2147483647 w 536"/>
                <a:gd name="T97" fmla="*/ 2147483647 h 364"/>
                <a:gd name="T98" fmla="*/ 2147483647 w 536"/>
                <a:gd name="T99" fmla="*/ 2147483647 h 364"/>
                <a:gd name="T100" fmla="*/ 2147483647 w 536"/>
                <a:gd name="T101" fmla="*/ 2147483647 h 36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4" name="Freeform 29"/>
            <p:cNvSpPr/>
            <p:nvPr/>
          </p:nvSpPr>
          <p:spPr bwMode="auto">
            <a:xfrm>
              <a:off x="4547245" y="0"/>
              <a:ext cx="1285402" cy="1167245"/>
            </a:xfrm>
            <a:custGeom>
              <a:avLst/>
              <a:gdLst>
                <a:gd name="T0" fmla="*/ 2147483647 w 718"/>
                <a:gd name="T1" fmla="*/ 2147483647 h 652"/>
                <a:gd name="T2" fmla="*/ 2147483647 w 718"/>
                <a:gd name="T3" fmla="*/ 2147483647 h 652"/>
                <a:gd name="T4" fmla="*/ 2147483647 w 718"/>
                <a:gd name="T5" fmla="*/ 2147483647 h 652"/>
                <a:gd name="T6" fmla="*/ 2147483647 w 718"/>
                <a:gd name="T7" fmla="*/ 2147483647 h 652"/>
                <a:gd name="T8" fmla="*/ 2147483647 w 718"/>
                <a:gd name="T9" fmla="*/ 2147483647 h 652"/>
                <a:gd name="T10" fmla="*/ 2147483647 w 718"/>
                <a:gd name="T11" fmla="*/ 2147483647 h 652"/>
                <a:gd name="T12" fmla="*/ 2147483647 w 718"/>
                <a:gd name="T13" fmla="*/ 2147483647 h 652"/>
                <a:gd name="T14" fmla="*/ 2147483647 w 718"/>
                <a:gd name="T15" fmla="*/ 2147483647 h 652"/>
                <a:gd name="T16" fmla="*/ 2147483647 w 718"/>
                <a:gd name="T17" fmla="*/ 2147483647 h 652"/>
                <a:gd name="T18" fmla="*/ 2147483647 w 718"/>
                <a:gd name="T19" fmla="*/ 2147483647 h 652"/>
                <a:gd name="T20" fmla="*/ 2147483647 w 718"/>
                <a:gd name="T21" fmla="*/ 2147483647 h 652"/>
                <a:gd name="T22" fmla="*/ 2147483647 w 718"/>
                <a:gd name="T23" fmla="*/ 2147483647 h 652"/>
                <a:gd name="T24" fmla="*/ 2147483647 w 718"/>
                <a:gd name="T25" fmla="*/ 2147483647 h 652"/>
                <a:gd name="T26" fmla="*/ 2147483647 w 718"/>
                <a:gd name="T27" fmla="*/ 2147483647 h 652"/>
                <a:gd name="T28" fmla="*/ 2147483647 w 718"/>
                <a:gd name="T29" fmla="*/ 2147483647 h 652"/>
                <a:gd name="T30" fmla="*/ 0 w 718"/>
                <a:gd name="T31" fmla="*/ 2147483647 h 652"/>
                <a:gd name="T32" fmla="*/ 2147483647 w 718"/>
                <a:gd name="T33" fmla="*/ 2147483647 h 652"/>
                <a:gd name="T34" fmla="*/ 2147483647 w 718"/>
                <a:gd name="T35" fmla="*/ 2147483647 h 652"/>
                <a:gd name="T36" fmla="*/ 2147483647 w 718"/>
                <a:gd name="T37" fmla="*/ 2147483647 h 652"/>
                <a:gd name="T38" fmla="*/ 2147483647 w 718"/>
                <a:gd name="T39" fmla="*/ 2147483647 h 652"/>
                <a:gd name="T40" fmla="*/ 2147483647 w 718"/>
                <a:gd name="T41" fmla="*/ 2147483647 h 652"/>
                <a:gd name="T42" fmla="*/ 2147483647 w 718"/>
                <a:gd name="T43" fmla="*/ 2147483647 h 652"/>
                <a:gd name="T44" fmla="*/ 2147483647 w 718"/>
                <a:gd name="T45" fmla="*/ 2147483647 h 652"/>
                <a:gd name="T46" fmla="*/ 2147483647 w 718"/>
                <a:gd name="T47" fmla="*/ 2147483647 h 652"/>
                <a:gd name="T48" fmla="*/ 2147483647 w 718"/>
                <a:gd name="T49" fmla="*/ 2147483647 h 652"/>
                <a:gd name="T50" fmla="*/ 2147483647 w 718"/>
                <a:gd name="T51" fmla="*/ 2147483647 h 652"/>
                <a:gd name="T52" fmla="*/ 2147483647 w 718"/>
                <a:gd name="T53" fmla="*/ 2147483647 h 652"/>
                <a:gd name="T54" fmla="*/ 2147483647 w 718"/>
                <a:gd name="T55" fmla="*/ 2147483647 h 652"/>
                <a:gd name="T56" fmla="*/ 2147483647 w 718"/>
                <a:gd name="T57" fmla="*/ 2147483647 h 652"/>
                <a:gd name="T58" fmla="*/ 2147483647 w 718"/>
                <a:gd name="T59" fmla="*/ 2147483647 h 652"/>
                <a:gd name="T60" fmla="*/ 2147483647 w 718"/>
                <a:gd name="T61" fmla="*/ 2147483647 h 652"/>
                <a:gd name="T62" fmla="*/ 2147483647 w 718"/>
                <a:gd name="T63" fmla="*/ 2147483647 h 652"/>
                <a:gd name="T64" fmla="*/ 2147483647 w 718"/>
                <a:gd name="T65" fmla="*/ 2147483647 h 652"/>
                <a:gd name="T66" fmla="*/ 2147483647 w 718"/>
                <a:gd name="T67" fmla="*/ 2147483647 h 652"/>
                <a:gd name="T68" fmla="*/ 2147483647 w 718"/>
                <a:gd name="T69" fmla="*/ 2147483647 h 652"/>
                <a:gd name="T70" fmla="*/ 2147483647 w 718"/>
                <a:gd name="T71" fmla="*/ 2147483647 h 652"/>
                <a:gd name="T72" fmla="*/ 2147483647 w 718"/>
                <a:gd name="T73" fmla="*/ 2147483647 h 652"/>
                <a:gd name="T74" fmla="*/ 2147483647 w 718"/>
                <a:gd name="T75" fmla="*/ 2147483647 h 652"/>
                <a:gd name="T76" fmla="*/ 2147483647 w 718"/>
                <a:gd name="T77" fmla="*/ 2147483647 h 652"/>
                <a:gd name="T78" fmla="*/ 2147483647 w 718"/>
                <a:gd name="T79" fmla="*/ 2147483647 h 652"/>
                <a:gd name="T80" fmla="*/ 2147483647 w 718"/>
                <a:gd name="T81" fmla="*/ 2147483647 h 652"/>
                <a:gd name="T82" fmla="*/ 2147483647 w 718"/>
                <a:gd name="T83" fmla="*/ 2147483647 h 652"/>
                <a:gd name="T84" fmla="*/ 2147483647 w 718"/>
                <a:gd name="T85" fmla="*/ 2147483647 h 652"/>
                <a:gd name="T86" fmla="*/ 2147483647 w 718"/>
                <a:gd name="T87" fmla="*/ 2147483647 h 652"/>
                <a:gd name="T88" fmla="*/ 2147483647 w 718"/>
                <a:gd name="T89" fmla="*/ 2147483647 h 652"/>
                <a:gd name="T90" fmla="*/ 2147483647 w 718"/>
                <a:gd name="T91" fmla="*/ 2147483647 h 652"/>
                <a:gd name="T92" fmla="*/ 2147483647 w 718"/>
                <a:gd name="T93" fmla="*/ 2147483647 h 652"/>
                <a:gd name="T94" fmla="*/ 2147483647 w 718"/>
                <a:gd name="T95" fmla="*/ 2147483647 h 652"/>
                <a:gd name="T96" fmla="*/ 2147483647 w 718"/>
                <a:gd name="T97" fmla="*/ 2147483647 h 652"/>
                <a:gd name="T98" fmla="*/ 2147483647 w 718"/>
                <a:gd name="T99" fmla="*/ 2147483647 h 652"/>
                <a:gd name="T100" fmla="*/ 2147483647 w 718"/>
                <a:gd name="T101" fmla="*/ 2147483647 h 652"/>
                <a:gd name="T102" fmla="*/ 2147483647 w 718"/>
                <a:gd name="T103" fmla="*/ 2147483647 h 652"/>
                <a:gd name="T104" fmla="*/ 2147483647 w 718"/>
                <a:gd name="T105" fmla="*/ 2147483647 h 652"/>
                <a:gd name="T106" fmla="*/ 2147483647 w 718"/>
                <a:gd name="T107" fmla="*/ 2147483647 h 652"/>
                <a:gd name="T108" fmla="*/ 2147483647 w 718"/>
                <a:gd name="T109" fmla="*/ 2147483647 h 652"/>
                <a:gd name="T110" fmla="*/ 2147483647 w 718"/>
                <a:gd name="T111" fmla="*/ 2147483647 h 652"/>
                <a:gd name="T112" fmla="*/ 2147483647 w 718"/>
                <a:gd name="T113" fmla="*/ 2147483647 h 652"/>
                <a:gd name="T114" fmla="*/ 2147483647 w 718"/>
                <a:gd name="T115" fmla="*/ 2147483647 h 652"/>
                <a:gd name="T116" fmla="*/ 2147483647 w 718"/>
                <a:gd name="T117" fmla="*/ 2147483647 h 652"/>
                <a:gd name="T118" fmla="*/ 2147483647 w 718"/>
                <a:gd name="T119" fmla="*/ 2147483647 h 65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5" name="Freeform 30"/>
            <p:cNvSpPr/>
            <p:nvPr/>
          </p:nvSpPr>
          <p:spPr bwMode="auto">
            <a:xfrm>
              <a:off x="4293029" y="2094597"/>
              <a:ext cx="776970" cy="486949"/>
            </a:xfrm>
            <a:custGeom>
              <a:avLst/>
              <a:gdLst>
                <a:gd name="T0" fmla="*/ 2147483647 w 434"/>
                <a:gd name="T1" fmla="*/ 2147483647 h 272"/>
                <a:gd name="T2" fmla="*/ 2147483647 w 434"/>
                <a:gd name="T3" fmla="*/ 2147483647 h 272"/>
                <a:gd name="T4" fmla="*/ 2147483647 w 434"/>
                <a:gd name="T5" fmla="*/ 2147483647 h 272"/>
                <a:gd name="T6" fmla="*/ 2147483647 w 434"/>
                <a:gd name="T7" fmla="*/ 2147483647 h 272"/>
                <a:gd name="T8" fmla="*/ 2147483647 w 434"/>
                <a:gd name="T9" fmla="*/ 2147483647 h 272"/>
                <a:gd name="T10" fmla="*/ 2147483647 w 434"/>
                <a:gd name="T11" fmla="*/ 2147483647 h 272"/>
                <a:gd name="T12" fmla="*/ 2147483647 w 434"/>
                <a:gd name="T13" fmla="*/ 2147483647 h 272"/>
                <a:gd name="T14" fmla="*/ 2147483647 w 434"/>
                <a:gd name="T15" fmla="*/ 2147483647 h 272"/>
                <a:gd name="T16" fmla="*/ 2147483647 w 434"/>
                <a:gd name="T17" fmla="*/ 0 h 272"/>
                <a:gd name="T18" fmla="*/ 2147483647 w 434"/>
                <a:gd name="T19" fmla="*/ 2147483647 h 272"/>
                <a:gd name="T20" fmla="*/ 2147483647 w 434"/>
                <a:gd name="T21" fmla="*/ 0 h 272"/>
                <a:gd name="T22" fmla="*/ 2147483647 w 434"/>
                <a:gd name="T23" fmla="*/ 2147483647 h 272"/>
                <a:gd name="T24" fmla="*/ 2147483647 w 434"/>
                <a:gd name="T25" fmla="*/ 2147483647 h 272"/>
                <a:gd name="T26" fmla="*/ 2147483647 w 434"/>
                <a:gd name="T27" fmla="*/ 2147483647 h 272"/>
                <a:gd name="T28" fmla="*/ 2147483647 w 434"/>
                <a:gd name="T29" fmla="*/ 2147483647 h 272"/>
                <a:gd name="T30" fmla="*/ 2147483647 w 434"/>
                <a:gd name="T31" fmla="*/ 2147483647 h 272"/>
                <a:gd name="T32" fmla="*/ 2147483647 w 434"/>
                <a:gd name="T33" fmla="*/ 2147483647 h 272"/>
                <a:gd name="T34" fmla="*/ 2147483647 w 434"/>
                <a:gd name="T35" fmla="*/ 2147483647 h 272"/>
                <a:gd name="T36" fmla="*/ 2147483647 w 434"/>
                <a:gd name="T37" fmla="*/ 2147483647 h 272"/>
                <a:gd name="T38" fmla="*/ 0 w 434"/>
                <a:gd name="T39" fmla="*/ 2147483647 h 272"/>
                <a:gd name="T40" fmla="*/ 2147483647 w 434"/>
                <a:gd name="T41" fmla="*/ 2147483647 h 272"/>
                <a:gd name="T42" fmla="*/ 2147483647 w 434"/>
                <a:gd name="T43" fmla="*/ 2147483647 h 272"/>
                <a:gd name="T44" fmla="*/ 2147483647 w 434"/>
                <a:gd name="T45" fmla="*/ 2147483647 h 272"/>
                <a:gd name="T46" fmla="*/ 2147483647 w 434"/>
                <a:gd name="T47" fmla="*/ 2147483647 h 272"/>
                <a:gd name="T48" fmla="*/ 2147483647 w 434"/>
                <a:gd name="T49" fmla="*/ 2147483647 h 272"/>
                <a:gd name="T50" fmla="*/ 2147483647 w 434"/>
                <a:gd name="T51" fmla="*/ 2147483647 h 272"/>
                <a:gd name="T52" fmla="*/ 2147483647 w 434"/>
                <a:gd name="T53" fmla="*/ 2147483647 h 272"/>
                <a:gd name="T54" fmla="*/ 2147483647 w 434"/>
                <a:gd name="T55" fmla="*/ 2147483647 h 272"/>
                <a:gd name="T56" fmla="*/ 2147483647 w 434"/>
                <a:gd name="T57" fmla="*/ 2147483647 h 272"/>
                <a:gd name="T58" fmla="*/ 2147483647 w 434"/>
                <a:gd name="T59" fmla="*/ 2147483647 h 272"/>
                <a:gd name="T60" fmla="*/ 2147483647 w 434"/>
                <a:gd name="T61" fmla="*/ 2147483647 h 272"/>
                <a:gd name="T62" fmla="*/ 2147483647 w 434"/>
                <a:gd name="T63" fmla="*/ 2147483647 h 272"/>
                <a:gd name="T64" fmla="*/ 2147483647 w 434"/>
                <a:gd name="T65" fmla="*/ 2147483647 h 272"/>
                <a:gd name="T66" fmla="*/ 2147483647 w 434"/>
                <a:gd name="T67" fmla="*/ 2147483647 h 272"/>
                <a:gd name="T68" fmla="*/ 2147483647 w 434"/>
                <a:gd name="T69" fmla="*/ 2147483647 h 272"/>
                <a:gd name="T70" fmla="*/ 2147483647 w 434"/>
                <a:gd name="T71" fmla="*/ 2147483647 h 272"/>
                <a:gd name="T72" fmla="*/ 2147483647 w 434"/>
                <a:gd name="T73" fmla="*/ 2147483647 h 272"/>
                <a:gd name="T74" fmla="*/ 2147483647 w 434"/>
                <a:gd name="T75" fmla="*/ 2147483647 h 272"/>
                <a:gd name="T76" fmla="*/ 2147483647 w 434"/>
                <a:gd name="T77" fmla="*/ 2147483647 h 272"/>
                <a:gd name="T78" fmla="*/ 2147483647 w 434"/>
                <a:gd name="T79" fmla="*/ 2147483647 h 272"/>
                <a:gd name="T80" fmla="*/ 2147483647 w 434"/>
                <a:gd name="T81" fmla="*/ 2147483647 h 272"/>
                <a:gd name="T82" fmla="*/ 2147483647 w 434"/>
                <a:gd name="T83" fmla="*/ 2147483647 h 272"/>
                <a:gd name="T84" fmla="*/ 2147483647 w 434"/>
                <a:gd name="T85" fmla="*/ 2147483647 h 272"/>
                <a:gd name="T86" fmla="*/ 2147483647 w 434"/>
                <a:gd name="T87" fmla="*/ 2147483647 h 272"/>
                <a:gd name="T88" fmla="*/ 2147483647 w 434"/>
                <a:gd name="T89" fmla="*/ 2147483647 h 272"/>
                <a:gd name="T90" fmla="*/ 2147483647 w 434"/>
                <a:gd name="T91" fmla="*/ 2147483647 h 272"/>
                <a:gd name="T92" fmla="*/ 2147483647 w 434"/>
                <a:gd name="T93" fmla="*/ 2147483647 h 272"/>
                <a:gd name="T94" fmla="*/ 2147483647 w 434"/>
                <a:gd name="T95" fmla="*/ 2147483647 h 272"/>
                <a:gd name="T96" fmla="*/ 2147483647 w 434"/>
                <a:gd name="T97" fmla="*/ 2147483647 h 272"/>
                <a:gd name="T98" fmla="*/ 2147483647 w 434"/>
                <a:gd name="T99" fmla="*/ 2147483647 h 272"/>
                <a:gd name="T100" fmla="*/ 2147483647 w 434"/>
                <a:gd name="T101" fmla="*/ 2147483647 h 272"/>
                <a:gd name="T102" fmla="*/ 2147483647 w 434"/>
                <a:gd name="T103" fmla="*/ 2147483647 h 272"/>
                <a:gd name="T104" fmla="*/ 2147483647 w 434"/>
                <a:gd name="T105" fmla="*/ 2147483647 h 272"/>
                <a:gd name="T106" fmla="*/ 2147483647 w 434"/>
                <a:gd name="T107" fmla="*/ 2147483647 h 272"/>
                <a:gd name="T108" fmla="*/ 2147483647 w 434"/>
                <a:gd name="T109" fmla="*/ 2147483647 h 272"/>
                <a:gd name="T110" fmla="*/ 2147483647 w 434"/>
                <a:gd name="T111" fmla="*/ 2147483647 h 272"/>
                <a:gd name="T112" fmla="*/ 2147483647 w 434"/>
                <a:gd name="T113" fmla="*/ 2147483647 h 272"/>
                <a:gd name="T114" fmla="*/ 2147483647 w 434"/>
                <a:gd name="T115" fmla="*/ 2147483647 h 272"/>
                <a:gd name="T116" fmla="*/ 2147483647 w 434"/>
                <a:gd name="T117" fmla="*/ 2147483647 h 272"/>
                <a:gd name="T118" fmla="*/ 2147483647 w 434"/>
                <a:gd name="T119" fmla="*/ 2147483647 h 272"/>
                <a:gd name="T120" fmla="*/ 2147483647 w 434"/>
                <a:gd name="T121" fmla="*/ 2147483647 h 2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6" name="Freeform 31"/>
            <p:cNvSpPr/>
            <p:nvPr/>
          </p:nvSpPr>
          <p:spPr bwMode="auto">
            <a:xfrm>
              <a:off x="5019872" y="2903792"/>
              <a:ext cx="121737" cy="107415"/>
            </a:xfrm>
            <a:custGeom>
              <a:avLst/>
              <a:gdLst>
                <a:gd name="T0" fmla="*/ 2147483647 w 68"/>
                <a:gd name="T1" fmla="*/ 2147483647 h 60"/>
                <a:gd name="T2" fmla="*/ 2147483647 w 68"/>
                <a:gd name="T3" fmla="*/ 2147483647 h 60"/>
                <a:gd name="T4" fmla="*/ 2147483647 w 68"/>
                <a:gd name="T5" fmla="*/ 2147483647 h 60"/>
                <a:gd name="T6" fmla="*/ 2147483647 w 68"/>
                <a:gd name="T7" fmla="*/ 2147483647 h 60"/>
                <a:gd name="T8" fmla="*/ 2147483647 w 68"/>
                <a:gd name="T9" fmla="*/ 0 h 60"/>
                <a:gd name="T10" fmla="*/ 2147483647 w 68"/>
                <a:gd name="T11" fmla="*/ 0 h 60"/>
                <a:gd name="T12" fmla="*/ 2147483647 w 68"/>
                <a:gd name="T13" fmla="*/ 0 h 60"/>
                <a:gd name="T14" fmla="*/ 2147483647 w 68"/>
                <a:gd name="T15" fmla="*/ 2147483647 h 60"/>
                <a:gd name="T16" fmla="*/ 2147483647 w 68"/>
                <a:gd name="T17" fmla="*/ 2147483647 h 60"/>
                <a:gd name="T18" fmla="*/ 2147483647 w 68"/>
                <a:gd name="T19" fmla="*/ 2147483647 h 60"/>
                <a:gd name="T20" fmla="*/ 2147483647 w 68"/>
                <a:gd name="T21" fmla="*/ 2147483647 h 60"/>
                <a:gd name="T22" fmla="*/ 0 w 68"/>
                <a:gd name="T23" fmla="*/ 2147483647 h 60"/>
                <a:gd name="T24" fmla="*/ 2147483647 w 68"/>
                <a:gd name="T25" fmla="*/ 2147483647 h 60"/>
                <a:gd name="T26" fmla="*/ 2147483647 w 68"/>
                <a:gd name="T27" fmla="*/ 2147483647 h 60"/>
                <a:gd name="T28" fmla="*/ 2147483647 w 68"/>
                <a:gd name="T29" fmla="*/ 2147483647 h 60"/>
                <a:gd name="T30" fmla="*/ 2147483647 w 68"/>
                <a:gd name="T31" fmla="*/ 2147483647 h 60"/>
                <a:gd name="T32" fmla="*/ 2147483647 w 68"/>
                <a:gd name="T33" fmla="*/ 2147483647 h 60"/>
                <a:gd name="T34" fmla="*/ 2147483647 w 68"/>
                <a:gd name="T35" fmla="*/ 2147483647 h 60"/>
                <a:gd name="T36" fmla="*/ 2147483647 w 68"/>
                <a:gd name="T37" fmla="*/ 2147483647 h 60"/>
                <a:gd name="T38" fmla="*/ 2147483647 w 68"/>
                <a:gd name="T39" fmla="*/ 2147483647 h 60"/>
                <a:gd name="T40" fmla="*/ 2147483647 w 68"/>
                <a:gd name="T41" fmla="*/ 2147483647 h 60"/>
                <a:gd name="T42" fmla="*/ 2147483647 w 68"/>
                <a:gd name="T43" fmla="*/ 2147483647 h 60"/>
                <a:gd name="T44" fmla="*/ 2147483647 w 68"/>
                <a:gd name="T45" fmla="*/ 2147483647 h 60"/>
                <a:gd name="T46" fmla="*/ 2147483647 w 68"/>
                <a:gd name="T47" fmla="*/ 2147483647 h 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7" name="Freeform 32"/>
            <p:cNvSpPr/>
            <p:nvPr/>
          </p:nvSpPr>
          <p:spPr bwMode="auto">
            <a:xfrm>
              <a:off x="4450571" y="2492033"/>
              <a:ext cx="676716" cy="522754"/>
            </a:xfrm>
            <a:custGeom>
              <a:avLst/>
              <a:gdLst>
                <a:gd name="T0" fmla="*/ 2147483647 w 378"/>
                <a:gd name="T1" fmla="*/ 2147483647 h 292"/>
                <a:gd name="T2" fmla="*/ 2147483647 w 378"/>
                <a:gd name="T3" fmla="*/ 2147483647 h 292"/>
                <a:gd name="T4" fmla="*/ 2147483647 w 378"/>
                <a:gd name="T5" fmla="*/ 2147483647 h 292"/>
                <a:gd name="T6" fmla="*/ 2147483647 w 378"/>
                <a:gd name="T7" fmla="*/ 2147483647 h 292"/>
                <a:gd name="T8" fmla="*/ 2147483647 w 378"/>
                <a:gd name="T9" fmla="*/ 2147483647 h 292"/>
                <a:gd name="T10" fmla="*/ 2147483647 w 378"/>
                <a:gd name="T11" fmla="*/ 2147483647 h 292"/>
                <a:gd name="T12" fmla="*/ 2147483647 w 378"/>
                <a:gd name="T13" fmla="*/ 2147483647 h 292"/>
                <a:gd name="T14" fmla="*/ 2147483647 w 378"/>
                <a:gd name="T15" fmla="*/ 0 h 292"/>
                <a:gd name="T16" fmla="*/ 2147483647 w 378"/>
                <a:gd name="T17" fmla="*/ 2147483647 h 292"/>
                <a:gd name="T18" fmla="*/ 2147483647 w 378"/>
                <a:gd name="T19" fmla="*/ 2147483647 h 292"/>
                <a:gd name="T20" fmla="*/ 2147483647 w 378"/>
                <a:gd name="T21" fmla="*/ 2147483647 h 292"/>
                <a:gd name="T22" fmla="*/ 2147483647 w 378"/>
                <a:gd name="T23" fmla="*/ 2147483647 h 292"/>
                <a:gd name="T24" fmla="*/ 2147483647 w 378"/>
                <a:gd name="T25" fmla="*/ 2147483647 h 292"/>
                <a:gd name="T26" fmla="*/ 2147483647 w 378"/>
                <a:gd name="T27" fmla="*/ 2147483647 h 292"/>
                <a:gd name="T28" fmla="*/ 2147483647 w 378"/>
                <a:gd name="T29" fmla="*/ 2147483647 h 292"/>
                <a:gd name="T30" fmla="*/ 2147483647 w 378"/>
                <a:gd name="T31" fmla="*/ 2147483647 h 292"/>
                <a:gd name="T32" fmla="*/ 2147483647 w 378"/>
                <a:gd name="T33" fmla="*/ 2147483647 h 292"/>
                <a:gd name="T34" fmla="*/ 2147483647 w 378"/>
                <a:gd name="T35" fmla="*/ 2147483647 h 292"/>
                <a:gd name="T36" fmla="*/ 2147483647 w 378"/>
                <a:gd name="T37" fmla="*/ 2147483647 h 292"/>
                <a:gd name="T38" fmla="*/ 2147483647 w 378"/>
                <a:gd name="T39" fmla="*/ 2147483647 h 292"/>
                <a:gd name="T40" fmla="*/ 0 w 378"/>
                <a:gd name="T41" fmla="*/ 2147483647 h 292"/>
                <a:gd name="T42" fmla="*/ 2147483647 w 378"/>
                <a:gd name="T43" fmla="*/ 2147483647 h 292"/>
                <a:gd name="T44" fmla="*/ 2147483647 w 378"/>
                <a:gd name="T45" fmla="*/ 2147483647 h 292"/>
                <a:gd name="T46" fmla="*/ 2147483647 w 378"/>
                <a:gd name="T47" fmla="*/ 2147483647 h 292"/>
                <a:gd name="T48" fmla="*/ 2147483647 w 378"/>
                <a:gd name="T49" fmla="*/ 2147483647 h 292"/>
                <a:gd name="T50" fmla="*/ 2147483647 w 378"/>
                <a:gd name="T51" fmla="*/ 2147483647 h 292"/>
                <a:gd name="T52" fmla="*/ 2147483647 w 378"/>
                <a:gd name="T53" fmla="*/ 2147483647 h 292"/>
                <a:gd name="T54" fmla="*/ 2147483647 w 378"/>
                <a:gd name="T55" fmla="*/ 2147483647 h 292"/>
                <a:gd name="T56" fmla="*/ 2147483647 w 378"/>
                <a:gd name="T57" fmla="*/ 2147483647 h 292"/>
                <a:gd name="T58" fmla="*/ 2147483647 w 378"/>
                <a:gd name="T59" fmla="*/ 2147483647 h 292"/>
                <a:gd name="T60" fmla="*/ 2147483647 w 378"/>
                <a:gd name="T61" fmla="*/ 2147483647 h 292"/>
                <a:gd name="T62" fmla="*/ 2147483647 w 378"/>
                <a:gd name="T63" fmla="*/ 2147483647 h 292"/>
                <a:gd name="T64" fmla="*/ 2147483647 w 378"/>
                <a:gd name="T65" fmla="*/ 2147483647 h 292"/>
                <a:gd name="T66" fmla="*/ 2147483647 w 378"/>
                <a:gd name="T67" fmla="*/ 2147483647 h 292"/>
                <a:gd name="T68" fmla="*/ 2147483647 w 378"/>
                <a:gd name="T69" fmla="*/ 2147483647 h 292"/>
                <a:gd name="T70" fmla="*/ 2147483647 w 378"/>
                <a:gd name="T71" fmla="*/ 2147483647 h 292"/>
                <a:gd name="T72" fmla="*/ 2147483647 w 378"/>
                <a:gd name="T73" fmla="*/ 2147483647 h 292"/>
                <a:gd name="T74" fmla="*/ 2147483647 w 378"/>
                <a:gd name="T75" fmla="*/ 2147483647 h 292"/>
                <a:gd name="T76" fmla="*/ 2147483647 w 378"/>
                <a:gd name="T77" fmla="*/ 2147483647 h 292"/>
                <a:gd name="T78" fmla="*/ 2147483647 w 378"/>
                <a:gd name="T79" fmla="*/ 2147483647 h 292"/>
                <a:gd name="T80" fmla="*/ 2147483647 w 378"/>
                <a:gd name="T81" fmla="*/ 2147483647 h 292"/>
                <a:gd name="T82" fmla="*/ 2147483647 w 378"/>
                <a:gd name="T83" fmla="*/ 2147483647 h 292"/>
                <a:gd name="T84" fmla="*/ 2147483647 w 378"/>
                <a:gd name="T85" fmla="*/ 2147483647 h 292"/>
                <a:gd name="T86" fmla="*/ 2147483647 w 378"/>
                <a:gd name="T87" fmla="*/ 2147483647 h 292"/>
                <a:gd name="T88" fmla="*/ 2147483647 w 378"/>
                <a:gd name="T89" fmla="*/ 2147483647 h 292"/>
                <a:gd name="T90" fmla="*/ 2147483647 w 378"/>
                <a:gd name="T91" fmla="*/ 2147483647 h 292"/>
                <a:gd name="T92" fmla="*/ 2147483647 w 378"/>
                <a:gd name="T93" fmla="*/ 2147483647 h 292"/>
                <a:gd name="T94" fmla="*/ 2147483647 w 378"/>
                <a:gd name="T95" fmla="*/ 2147483647 h 292"/>
                <a:gd name="T96" fmla="*/ 2147483647 w 378"/>
                <a:gd name="T97" fmla="*/ 2147483647 h 292"/>
                <a:gd name="T98" fmla="*/ 2147483647 w 378"/>
                <a:gd name="T99" fmla="*/ 2147483647 h 292"/>
                <a:gd name="T100" fmla="*/ 2147483647 w 378"/>
                <a:gd name="T101" fmla="*/ 2147483647 h 292"/>
                <a:gd name="T102" fmla="*/ 2147483647 w 378"/>
                <a:gd name="T103" fmla="*/ 2147483647 h 292"/>
                <a:gd name="T104" fmla="*/ 2147483647 w 378"/>
                <a:gd name="T105" fmla="*/ 2147483647 h 292"/>
                <a:gd name="T106" fmla="*/ 2147483647 w 378"/>
                <a:gd name="T107" fmla="*/ 2147483647 h 292"/>
                <a:gd name="T108" fmla="*/ 2147483647 w 378"/>
                <a:gd name="T109" fmla="*/ 2147483647 h 292"/>
                <a:gd name="T110" fmla="*/ 2147483647 w 378"/>
                <a:gd name="T111" fmla="*/ 2147483647 h 292"/>
                <a:gd name="T112" fmla="*/ 2147483647 w 378"/>
                <a:gd name="T113" fmla="*/ 2147483647 h 292"/>
                <a:gd name="T114" fmla="*/ 2147483647 w 378"/>
                <a:gd name="T115" fmla="*/ 2147483647 h 2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8" name="Freeform 33"/>
            <p:cNvSpPr/>
            <p:nvPr/>
          </p:nvSpPr>
          <p:spPr bwMode="auto">
            <a:xfrm>
              <a:off x="4096101" y="1493072"/>
              <a:ext cx="630169" cy="898707"/>
            </a:xfrm>
            <a:custGeom>
              <a:avLst/>
              <a:gdLst>
                <a:gd name="T0" fmla="*/ 2147483647 w 352"/>
                <a:gd name="T1" fmla="*/ 2147483647 h 502"/>
                <a:gd name="T2" fmla="*/ 2147483647 w 352"/>
                <a:gd name="T3" fmla="*/ 2147483647 h 502"/>
                <a:gd name="T4" fmla="*/ 2147483647 w 352"/>
                <a:gd name="T5" fmla="*/ 2147483647 h 502"/>
                <a:gd name="T6" fmla="*/ 2147483647 w 352"/>
                <a:gd name="T7" fmla="*/ 2147483647 h 502"/>
                <a:gd name="T8" fmla="*/ 2147483647 w 352"/>
                <a:gd name="T9" fmla="*/ 2147483647 h 502"/>
                <a:gd name="T10" fmla="*/ 2147483647 w 352"/>
                <a:gd name="T11" fmla="*/ 2147483647 h 502"/>
                <a:gd name="T12" fmla="*/ 2147483647 w 352"/>
                <a:gd name="T13" fmla="*/ 2147483647 h 502"/>
                <a:gd name="T14" fmla="*/ 2147483647 w 352"/>
                <a:gd name="T15" fmla="*/ 0 h 502"/>
                <a:gd name="T16" fmla="*/ 2147483647 w 352"/>
                <a:gd name="T17" fmla="*/ 2147483647 h 502"/>
                <a:gd name="T18" fmla="*/ 2147483647 w 352"/>
                <a:gd name="T19" fmla="*/ 2147483647 h 502"/>
                <a:gd name="T20" fmla="*/ 2147483647 w 352"/>
                <a:gd name="T21" fmla="*/ 2147483647 h 502"/>
                <a:gd name="T22" fmla="*/ 2147483647 w 352"/>
                <a:gd name="T23" fmla="*/ 2147483647 h 502"/>
                <a:gd name="T24" fmla="*/ 2147483647 w 352"/>
                <a:gd name="T25" fmla="*/ 2147483647 h 502"/>
                <a:gd name="T26" fmla="*/ 2147483647 w 352"/>
                <a:gd name="T27" fmla="*/ 2147483647 h 502"/>
                <a:gd name="T28" fmla="*/ 2147483647 w 352"/>
                <a:gd name="T29" fmla="*/ 2147483647 h 502"/>
                <a:gd name="T30" fmla="*/ 2147483647 w 352"/>
                <a:gd name="T31" fmla="*/ 2147483647 h 502"/>
                <a:gd name="T32" fmla="*/ 0 w 352"/>
                <a:gd name="T33" fmla="*/ 2147483647 h 502"/>
                <a:gd name="T34" fmla="*/ 2147483647 w 352"/>
                <a:gd name="T35" fmla="*/ 2147483647 h 502"/>
                <a:gd name="T36" fmla="*/ 2147483647 w 352"/>
                <a:gd name="T37" fmla="*/ 2147483647 h 502"/>
                <a:gd name="T38" fmla="*/ 2147483647 w 352"/>
                <a:gd name="T39" fmla="*/ 2147483647 h 502"/>
                <a:gd name="T40" fmla="*/ 2147483647 w 352"/>
                <a:gd name="T41" fmla="*/ 2147483647 h 502"/>
                <a:gd name="T42" fmla="*/ 2147483647 w 352"/>
                <a:gd name="T43" fmla="*/ 2147483647 h 502"/>
                <a:gd name="T44" fmla="*/ 2147483647 w 352"/>
                <a:gd name="T45" fmla="*/ 2147483647 h 502"/>
                <a:gd name="T46" fmla="*/ 2147483647 w 352"/>
                <a:gd name="T47" fmla="*/ 2147483647 h 502"/>
                <a:gd name="T48" fmla="*/ 2147483647 w 352"/>
                <a:gd name="T49" fmla="*/ 2147483647 h 502"/>
                <a:gd name="T50" fmla="*/ 2147483647 w 352"/>
                <a:gd name="T51" fmla="*/ 2147483647 h 502"/>
                <a:gd name="T52" fmla="*/ 2147483647 w 352"/>
                <a:gd name="T53" fmla="*/ 2147483647 h 502"/>
                <a:gd name="T54" fmla="*/ 2147483647 w 352"/>
                <a:gd name="T55" fmla="*/ 2147483647 h 502"/>
                <a:gd name="T56" fmla="*/ 2147483647 w 352"/>
                <a:gd name="T57" fmla="*/ 2147483647 h 502"/>
                <a:gd name="T58" fmla="*/ 2147483647 w 352"/>
                <a:gd name="T59" fmla="*/ 2147483647 h 502"/>
                <a:gd name="T60" fmla="*/ 2147483647 w 352"/>
                <a:gd name="T61" fmla="*/ 2147483647 h 502"/>
                <a:gd name="T62" fmla="*/ 2147483647 w 352"/>
                <a:gd name="T63" fmla="*/ 2147483647 h 502"/>
                <a:gd name="T64" fmla="*/ 2147483647 w 352"/>
                <a:gd name="T65" fmla="*/ 2147483647 h 502"/>
                <a:gd name="T66" fmla="*/ 2147483647 w 352"/>
                <a:gd name="T67" fmla="*/ 2147483647 h 502"/>
                <a:gd name="T68" fmla="*/ 2147483647 w 352"/>
                <a:gd name="T69" fmla="*/ 2147483647 h 502"/>
                <a:gd name="T70" fmla="*/ 2147483647 w 352"/>
                <a:gd name="T71" fmla="*/ 2147483647 h 502"/>
                <a:gd name="T72" fmla="*/ 2147483647 w 352"/>
                <a:gd name="T73" fmla="*/ 2147483647 h 502"/>
                <a:gd name="T74" fmla="*/ 2147483647 w 352"/>
                <a:gd name="T75" fmla="*/ 2147483647 h 502"/>
                <a:gd name="T76" fmla="*/ 2147483647 w 352"/>
                <a:gd name="T77" fmla="*/ 2147483647 h 502"/>
                <a:gd name="T78" fmla="*/ 2147483647 w 352"/>
                <a:gd name="T79" fmla="*/ 2147483647 h 502"/>
                <a:gd name="T80" fmla="*/ 2147483647 w 352"/>
                <a:gd name="T81" fmla="*/ 2147483647 h 502"/>
                <a:gd name="T82" fmla="*/ 2147483647 w 352"/>
                <a:gd name="T83" fmla="*/ 2147483647 h 502"/>
                <a:gd name="T84" fmla="*/ 2147483647 w 352"/>
                <a:gd name="T85" fmla="*/ 2147483647 h 502"/>
                <a:gd name="T86" fmla="*/ 2147483647 w 352"/>
                <a:gd name="T87" fmla="*/ 2147483647 h 502"/>
                <a:gd name="T88" fmla="*/ 2147483647 w 352"/>
                <a:gd name="T89" fmla="*/ 2147483647 h 502"/>
                <a:gd name="T90" fmla="*/ 2147483647 w 352"/>
                <a:gd name="T91" fmla="*/ 2147483647 h 502"/>
                <a:gd name="T92" fmla="*/ 2147483647 w 352"/>
                <a:gd name="T93" fmla="*/ 2147483647 h 502"/>
                <a:gd name="T94" fmla="*/ 2147483647 w 352"/>
                <a:gd name="T95" fmla="*/ 2147483647 h 502"/>
                <a:gd name="T96" fmla="*/ 2147483647 w 352"/>
                <a:gd name="T97" fmla="*/ 2147483647 h 502"/>
                <a:gd name="T98" fmla="*/ 2147483647 w 352"/>
                <a:gd name="T99" fmla="*/ 2147483647 h 502"/>
                <a:gd name="T100" fmla="*/ 2147483647 w 352"/>
                <a:gd name="T101" fmla="*/ 2147483647 h 502"/>
                <a:gd name="T102" fmla="*/ 2147483647 w 352"/>
                <a:gd name="T103" fmla="*/ 2147483647 h 50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19" name="Freeform 34"/>
            <p:cNvSpPr/>
            <p:nvPr/>
          </p:nvSpPr>
          <p:spPr bwMode="auto">
            <a:xfrm>
              <a:off x="3809660" y="2355974"/>
              <a:ext cx="662394" cy="655233"/>
            </a:xfrm>
            <a:custGeom>
              <a:avLst/>
              <a:gdLst>
                <a:gd name="T0" fmla="*/ 2147483647 w 370"/>
                <a:gd name="T1" fmla="*/ 2147483647 h 366"/>
                <a:gd name="T2" fmla="*/ 2147483647 w 370"/>
                <a:gd name="T3" fmla="*/ 2147483647 h 366"/>
                <a:gd name="T4" fmla="*/ 2147483647 w 370"/>
                <a:gd name="T5" fmla="*/ 2147483647 h 366"/>
                <a:gd name="T6" fmla="*/ 2147483647 w 370"/>
                <a:gd name="T7" fmla="*/ 2147483647 h 366"/>
                <a:gd name="T8" fmla="*/ 2147483647 w 370"/>
                <a:gd name="T9" fmla="*/ 2147483647 h 366"/>
                <a:gd name="T10" fmla="*/ 2147483647 w 370"/>
                <a:gd name="T11" fmla="*/ 2147483647 h 366"/>
                <a:gd name="T12" fmla="*/ 2147483647 w 370"/>
                <a:gd name="T13" fmla="*/ 2147483647 h 366"/>
                <a:gd name="T14" fmla="*/ 2147483647 w 370"/>
                <a:gd name="T15" fmla="*/ 2147483647 h 366"/>
                <a:gd name="T16" fmla="*/ 2147483647 w 370"/>
                <a:gd name="T17" fmla="*/ 2147483647 h 366"/>
                <a:gd name="T18" fmla="*/ 2147483647 w 370"/>
                <a:gd name="T19" fmla="*/ 2147483647 h 366"/>
                <a:gd name="T20" fmla="*/ 2147483647 w 370"/>
                <a:gd name="T21" fmla="*/ 2147483647 h 366"/>
                <a:gd name="T22" fmla="*/ 2147483647 w 370"/>
                <a:gd name="T23" fmla="*/ 2147483647 h 366"/>
                <a:gd name="T24" fmla="*/ 2147483647 w 370"/>
                <a:gd name="T25" fmla="*/ 2147483647 h 366"/>
                <a:gd name="T26" fmla="*/ 2147483647 w 370"/>
                <a:gd name="T27" fmla="*/ 2147483647 h 366"/>
                <a:gd name="T28" fmla="*/ 2147483647 w 370"/>
                <a:gd name="T29" fmla="*/ 2147483647 h 366"/>
                <a:gd name="T30" fmla="*/ 2147483647 w 370"/>
                <a:gd name="T31" fmla="*/ 2147483647 h 366"/>
                <a:gd name="T32" fmla="*/ 2147483647 w 370"/>
                <a:gd name="T33" fmla="*/ 2147483647 h 366"/>
                <a:gd name="T34" fmla="*/ 2147483647 w 370"/>
                <a:gd name="T35" fmla="*/ 2147483647 h 366"/>
                <a:gd name="T36" fmla="*/ 2147483647 w 370"/>
                <a:gd name="T37" fmla="*/ 2147483647 h 366"/>
                <a:gd name="T38" fmla="*/ 2147483647 w 370"/>
                <a:gd name="T39" fmla="*/ 2147483647 h 366"/>
                <a:gd name="T40" fmla="*/ 2147483647 w 370"/>
                <a:gd name="T41" fmla="*/ 2147483647 h 366"/>
                <a:gd name="T42" fmla="*/ 2147483647 w 370"/>
                <a:gd name="T43" fmla="*/ 2147483647 h 366"/>
                <a:gd name="T44" fmla="*/ 2147483647 w 370"/>
                <a:gd name="T45" fmla="*/ 2147483647 h 366"/>
                <a:gd name="T46" fmla="*/ 2147483647 w 370"/>
                <a:gd name="T47" fmla="*/ 2147483647 h 366"/>
                <a:gd name="T48" fmla="*/ 2147483647 w 370"/>
                <a:gd name="T49" fmla="*/ 2147483647 h 366"/>
                <a:gd name="T50" fmla="*/ 2147483647 w 370"/>
                <a:gd name="T51" fmla="*/ 2147483647 h 366"/>
                <a:gd name="T52" fmla="*/ 2147483647 w 370"/>
                <a:gd name="T53" fmla="*/ 2147483647 h 366"/>
                <a:gd name="T54" fmla="*/ 2147483647 w 370"/>
                <a:gd name="T55" fmla="*/ 2147483647 h 366"/>
                <a:gd name="T56" fmla="*/ 2147483647 w 370"/>
                <a:gd name="T57" fmla="*/ 2147483647 h 366"/>
                <a:gd name="T58" fmla="*/ 2147483647 w 370"/>
                <a:gd name="T59" fmla="*/ 2147483647 h 366"/>
                <a:gd name="T60" fmla="*/ 2147483647 w 370"/>
                <a:gd name="T61" fmla="*/ 2147483647 h 366"/>
                <a:gd name="T62" fmla="*/ 2147483647 w 370"/>
                <a:gd name="T63" fmla="*/ 2147483647 h 366"/>
                <a:gd name="T64" fmla="*/ 2147483647 w 370"/>
                <a:gd name="T65" fmla="*/ 2147483647 h 366"/>
                <a:gd name="T66" fmla="*/ 2147483647 w 370"/>
                <a:gd name="T67" fmla="*/ 2147483647 h 366"/>
                <a:gd name="T68" fmla="*/ 2147483647 w 370"/>
                <a:gd name="T69" fmla="*/ 2147483647 h 366"/>
                <a:gd name="T70" fmla="*/ 2147483647 w 370"/>
                <a:gd name="T71" fmla="*/ 2147483647 h 366"/>
                <a:gd name="T72" fmla="*/ 2147483647 w 370"/>
                <a:gd name="T73" fmla="*/ 2147483647 h 366"/>
                <a:gd name="T74" fmla="*/ 2147483647 w 370"/>
                <a:gd name="T75" fmla="*/ 2147483647 h 366"/>
                <a:gd name="T76" fmla="*/ 2147483647 w 370"/>
                <a:gd name="T77" fmla="*/ 2147483647 h 366"/>
                <a:gd name="T78" fmla="*/ 2147483647 w 370"/>
                <a:gd name="T79" fmla="*/ 2147483647 h 366"/>
                <a:gd name="T80" fmla="*/ 2147483647 w 370"/>
                <a:gd name="T81" fmla="*/ 2147483647 h 366"/>
                <a:gd name="T82" fmla="*/ 2147483647 w 370"/>
                <a:gd name="T83" fmla="*/ 2147483647 h 366"/>
                <a:gd name="T84" fmla="*/ 2147483647 w 370"/>
                <a:gd name="T85" fmla="*/ 2147483647 h 366"/>
                <a:gd name="T86" fmla="*/ 2147483647 w 370"/>
                <a:gd name="T87" fmla="*/ 2147483647 h 366"/>
                <a:gd name="T88" fmla="*/ 2147483647 w 370"/>
                <a:gd name="T89" fmla="*/ 2147483647 h 366"/>
                <a:gd name="T90" fmla="*/ 2147483647 w 370"/>
                <a:gd name="T91" fmla="*/ 2147483647 h 366"/>
                <a:gd name="T92" fmla="*/ 2147483647 w 370"/>
                <a:gd name="T93" fmla="*/ 2147483647 h 366"/>
                <a:gd name="T94" fmla="*/ 2147483647 w 370"/>
                <a:gd name="T95" fmla="*/ 2147483647 h 366"/>
                <a:gd name="T96" fmla="*/ 2147483647 w 370"/>
                <a:gd name="T97" fmla="*/ 2147483647 h 366"/>
                <a:gd name="T98" fmla="*/ 2147483647 w 370"/>
                <a:gd name="T99" fmla="*/ 2147483647 h 366"/>
                <a:gd name="T100" fmla="*/ 2147483647 w 370"/>
                <a:gd name="T101" fmla="*/ 2147483647 h 366"/>
                <a:gd name="T102" fmla="*/ 2147483647 w 370"/>
                <a:gd name="T103" fmla="*/ 2147483647 h 366"/>
                <a:gd name="T104" fmla="*/ 2147483647 w 370"/>
                <a:gd name="T105" fmla="*/ 2147483647 h 366"/>
                <a:gd name="T106" fmla="*/ 2147483647 w 370"/>
                <a:gd name="T107" fmla="*/ 2147483647 h 366"/>
                <a:gd name="T108" fmla="*/ 2147483647 w 370"/>
                <a:gd name="T109" fmla="*/ 2147483647 h 366"/>
                <a:gd name="T110" fmla="*/ 2147483647 w 370"/>
                <a:gd name="T111" fmla="*/ 2147483647 h 366"/>
                <a:gd name="T112" fmla="*/ 2147483647 w 370"/>
                <a:gd name="T113" fmla="*/ 2147483647 h 366"/>
                <a:gd name="T114" fmla="*/ 2147483647 w 370"/>
                <a:gd name="T115" fmla="*/ 2147483647 h 366"/>
                <a:gd name="T116" fmla="*/ 2147483647 w 370"/>
                <a:gd name="T117" fmla="*/ 2147483647 h 366"/>
                <a:gd name="T118" fmla="*/ 2147483647 w 370"/>
                <a:gd name="T119" fmla="*/ 2147483647 h 366"/>
                <a:gd name="T120" fmla="*/ 2147483647 w 370"/>
                <a:gd name="T121" fmla="*/ 2147483647 h 366"/>
                <a:gd name="T122" fmla="*/ 2147483647 w 370"/>
                <a:gd name="T123" fmla="*/ 2147483647 h 366"/>
                <a:gd name="T124" fmla="*/ 2147483647 w 370"/>
                <a:gd name="T125" fmla="*/ 2147483647 h 3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20" name="Freeform 35"/>
            <p:cNvSpPr/>
            <p:nvPr/>
          </p:nvSpPr>
          <p:spPr bwMode="auto">
            <a:xfrm>
              <a:off x="5055677" y="3755952"/>
              <a:ext cx="189767" cy="458305"/>
            </a:xfrm>
            <a:custGeom>
              <a:avLst/>
              <a:gdLst>
                <a:gd name="T0" fmla="*/ 2147483647 w 106"/>
                <a:gd name="T1" fmla="*/ 0 h 256"/>
                <a:gd name="T2" fmla="*/ 2147483647 w 106"/>
                <a:gd name="T3" fmla="*/ 0 h 256"/>
                <a:gd name="T4" fmla="*/ 2147483647 w 106"/>
                <a:gd name="T5" fmla="*/ 2147483647 h 256"/>
                <a:gd name="T6" fmla="*/ 2147483647 w 106"/>
                <a:gd name="T7" fmla="*/ 2147483647 h 256"/>
                <a:gd name="T8" fmla="*/ 2147483647 w 106"/>
                <a:gd name="T9" fmla="*/ 2147483647 h 256"/>
                <a:gd name="T10" fmla="*/ 2147483647 w 106"/>
                <a:gd name="T11" fmla="*/ 2147483647 h 256"/>
                <a:gd name="T12" fmla="*/ 2147483647 w 106"/>
                <a:gd name="T13" fmla="*/ 2147483647 h 256"/>
                <a:gd name="T14" fmla="*/ 2147483647 w 106"/>
                <a:gd name="T15" fmla="*/ 2147483647 h 256"/>
                <a:gd name="T16" fmla="*/ 0 w 106"/>
                <a:gd name="T17" fmla="*/ 2147483647 h 256"/>
                <a:gd name="T18" fmla="*/ 2147483647 w 106"/>
                <a:gd name="T19" fmla="*/ 2147483647 h 256"/>
                <a:gd name="T20" fmla="*/ 2147483647 w 106"/>
                <a:gd name="T21" fmla="*/ 2147483647 h 256"/>
                <a:gd name="T22" fmla="*/ 2147483647 w 106"/>
                <a:gd name="T23" fmla="*/ 2147483647 h 256"/>
                <a:gd name="T24" fmla="*/ 2147483647 w 106"/>
                <a:gd name="T25" fmla="*/ 2147483647 h 256"/>
                <a:gd name="T26" fmla="*/ 2147483647 w 106"/>
                <a:gd name="T27" fmla="*/ 2147483647 h 256"/>
                <a:gd name="T28" fmla="*/ 2147483647 w 106"/>
                <a:gd name="T29" fmla="*/ 2147483647 h 256"/>
                <a:gd name="T30" fmla="*/ 2147483647 w 106"/>
                <a:gd name="T31" fmla="*/ 2147483647 h 256"/>
                <a:gd name="T32" fmla="*/ 2147483647 w 106"/>
                <a:gd name="T33" fmla="*/ 2147483647 h 256"/>
                <a:gd name="T34" fmla="*/ 2147483647 w 106"/>
                <a:gd name="T35" fmla="*/ 2147483647 h 256"/>
                <a:gd name="T36" fmla="*/ 2147483647 w 106"/>
                <a:gd name="T37" fmla="*/ 2147483647 h 256"/>
                <a:gd name="T38" fmla="*/ 2147483647 w 106"/>
                <a:gd name="T39" fmla="*/ 2147483647 h 256"/>
                <a:gd name="T40" fmla="*/ 2147483647 w 106"/>
                <a:gd name="T41" fmla="*/ 2147483647 h 256"/>
                <a:gd name="T42" fmla="*/ 2147483647 w 106"/>
                <a:gd name="T43" fmla="*/ 2147483647 h 256"/>
                <a:gd name="T44" fmla="*/ 2147483647 w 106"/>
                <a:gd name="T45" fmla="*/ 2147483647 h 256"/>
                <a:gd name="T46" fmla="*/ 2147483647 w 106"/>
                <a:gd name="T47" fmla="*/ 2147483647 h 256"/>
                <a:gd name="T48" fmla="*/ 2147483647 w 106"/>
                <a:gd name="T49" fmla="*/ 2147483647 h 256"/>
                <a:gd name="T50" fmla="*/ 2147483647 w 106"/>
                <a:gd name="T51" fmla="*/ 2147483647 h 256"/>
                <a:gd name="T52" fmla="*/ 2147483647 w 106"/>
                <a:gd name="T53" fmla="*/ 2147483647 h 256"/>
                <a:gd name="T54" fmla="*/ 2147483647 w 106"/>
                <a:gd name="T55" fmla="*/ 2147483647 h 256"/>
                <a:gd name="T56" fmla="*/ 2147483647 w 106"/>
                <a:gd name="T57" fmla="*/ 2147483647 h 256"/>
                <a:gd name="T58" fmla="*/ 2147483647 w 106"/>
                <a:gd name="T59" fmla="*/ 2147483647 h 256"/>
                <a:gd name="T60" fmla="*/ 2147483647 w 106"/>
                <a:gd name="T61" fmla="*/ 2147483647 h 256"/>
                <a:gd name="T62" fmla="*/ 2147483647 w 106"/>
                <a:gd name="T63" fmla="*/ 2147483647 h 256"/>
                <a:gd name="T64" fmla="*/ 2147483647 w 106"/>
                <a:gd name="T65" fmla="*/ 2147483647 h 256"/>
                <a:gd name="T66" fmla="*/ 2147483647 w 106"/>
                <a:gd name="T67" fmla="*/ 2147483647 h 256"/>
                <a:gd name="T68" fmla="*/ 2147483647 w 106"/>
                <a:gd name="T69" fmla="*/ 0 h 25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21" name="Freeform 36"/>
            <p:cNvSpPr/>
            <p:nvPr/>
          </p:nvSpPr>
          <p:spPr bwMode="auto">
            <a:xfrm>
              <a:off x="3659279" y="4568727"/>
              <a:ext cx="286441" cy="250636"/>
            </a:xfrm>
            <a:custGeom>
              <a:avLst/>
              <a:gdLst>
                <a:gd name="T0" fmla="*/ 2147483647 w 160"/>
                <a:gd name="T1" fmla="*/ 2147483647 h 140"/>
                <a:gd name="T2" fmla="*/ 2147483647 w 160"/>
                <a:gd name="T3" fmla="*/ 2147483647 h 140"/>
                <a:gd name="T4" fmla="*/ 2147483647 w 160"/>
                <a:gd name="T5" fmla="*/ 2147483647 h 140"/>
                <a:gd name="T6" fmla="*/ 2147483647 w 160"/>
                <a:gd name="T7" fmla="*/ 2147483647 h 140"/>
                <a:gd name="T8" fmla="*/ 2147483647 w 160"/>
                <a:gd name="T9" fmla="*/ 2147483647 h 140"/>
                <a:gd name="T10" fmla="*/ 2147483647 w 160"/>
                <a:gd name="T11" fmla="*/ 2147483647 h 140"/>
                <a:gd name="T12" fmla="*/ 2147483647 w 160"/>
                <a:gd name="T13" fmla="*/ 2147483647 h 140"/>
                <a:gd name="T14" fmla="*/ 2147483647 w 160"/>
                <a:gd name="T15" fmla="*/ 2147483647 h 140"/>
                <a:gd name="T16" fmla="*/ 2147483647 w 160"/>
                <a:gd name="T17" fmla="*/ 2147483647 h 140"/>
                <a:gd name="T18" fmla="*/ 2147483647 w 160"/>
                <a:gd name="T19" fmla="*/ 2147483647 h 140"/>
                <a:gd name="T20" fmla="*/ 0 w 160"/>
                <a:gd name="T21" fmla="*/ 2147483647 h 140"/>
                <a:gd name="T22" fmla="*/ 2147483647 w 160"/>
                <a:gd name="T23" fmla="*/ 2147483647 h 140"/>
                <a:gd name="T24" fmla="*/ 2147483647 w 160"/>
                <a:gd name="T25" fmla="*/ 2147483647 h 140"/>
                <a:gd name="T26" fmla="*/ 2147483647 w 160"/>
                <a:gd name="T27" fmla="*/ 2147483647 h 140"/>
                <a:gd name="T28" fmla="*/ 2147483647 w 160"/>
                <a:gd name="T29" fmla="*/ 2147483647 h 140"/>
                <a:gd name="T30" fmla="*/ 2147483647 w 160"/>
                <a:gd name="T31" fmla="*/ 2147483647 h 140"/>
                <a:gd name="T32" fmla="*/ 2147483647 w 160"/>
                <a:gd name="T33" fmla="*/ 2147483647 h 140"/>
                <a:gd name="T34" fmla="*/ 2147483647 w 160"/>
                <a:gd name="T35" fmla="*/ 2147483647 h 140"/>
                <a:gd name="T36" fmla="*/ 2147483647 w 160"/>
                <a:gd name="T37" fmla="*/ 2147483647 h 140"/>
                <a:gd name="T38" fmla="*/ 2147483647 w 160"/>
                <a:gd name="T39" fmla="*/ 2147483647 h 140"/>
                <a:gd name="T40" fmla="*/ 2147483647 w 160"/>
                <a:gd name="T41" fmla="*/ 2147483647 h 140"/>
                <a:gd name="T42" fmla="*/ 2147483647 w 160"/>
                <a:gd name="T43" fmla="*/ 2147483647 h 140"/>
                <a:gd name="T44" fmla="*/ 2147483647 w 160"/>
                <a:gd name="T45" fmla="*/ 2147483647 h 140"/>
                <a:gd name="T46" fmla="*/ 2147483647 w 160"/>
                <a:gd name="T47" fmla="*/ 2147483647 h 140"/>
                <a:gd name="T48" fmla="*/ 2147483647 w 160"/>
                <a:gd name="T49" fmla="*/ 2147483647 h 140"/>
                <a:gd name="T50" fmla="*/ 2147483647 w 160"/>
                <a:gd name="T51" fmla="*/ 2147483647 h 140"/>
                <a:gd name="T52" fmla="*/ 2147483647 w 160"/>
                <a:gd name="T53" fmla="*/ 2147483647 h 140"/>
                <a:gd name="T54" fmla="*/ 2147483647 w 160"/>
                <a:gd name="T55" fmla="*/ 2147483647 h 140"/>
                <a:gd name="T56" fmla="*/ 2147483647 w 160"/>
                <a:gd name="T57" fmla="*/ 2147483647 h 140"/>
                <a:gd name="T58" fmla="*/ 2147483647 w 160"/>
                <a:gd name="T59" fmla="*/ 2147483647 h 140"/>
                <a:gd name="T60" fmla="*/ 2147483647 w 160"/>
                <a:gd name="T61" fmla="*/ 2147483647 h 140"/>
                <a:gd name="T62" fmla="*/ 2147483647 w 160"/>
                <a:gd name="T63" fmla="*/ 0 h 140"/>
                <a:gd name="T64" fmla="*/ 2147483647 w 160"/>
                <a:gd name="T65" fmla="*/ 2147483647 h 140"/>
                <a:gd name="T66" fmla="*/ 2147483647 w 160"/>
                <a:gd name="T67" fmla="*/ 2147483647 h 140"/>
                <a:gd name="T68" fmla="*/ 2147483647 w 160"/>
                <a:gd name="T69" fmla="*/ 2147483647 h 140"/>
                <a:gd name="T70" fmla="*/ 2147483647 w 160"/>
                <a:gd name="T71" fmla="*/ 2147483647 h 140"/>
                <a:gd name="T72" fmla="*/ 2147483647 w 160"/>
                <a:gd name="T73" fmla="*/ 2147483647 h 14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4581" name="定位 561"/>
          <p:cNvSpPr/>
          <p:nvPr/>
        </p:nvSpPr>
        <p:spPr bwMode="auto">
          <a:xfrm>
            <a:off x="4854575" y="4240213"/>
            <a:ext cx="212725" cy="363537"/>
          </a:xfrm>
          <a:custGeom>
            <a:avLst/>
            <a:gdLst>
              <a:gd name="T0" fmla="*/ 15359 w 559792"/>
              <a:gd name="T1" fmla="*/ 10703 h 955625"/>
              <a:gd name="T2" fmla="*/ 4307 w 559792"/>
              <a:gd name="T3" fmla="*/ 21792 h 955625"/>
              <a:gd name="T4" fmla="*/ 15359 w 559792"/>
              <a:gd name="T5" fmla="*/ 32880 h 955625"/>
              <a:gd name="T6" fmla="*/ 26412 w 559792"/>
              <a:gd name="T7" fmla="*/ 21792 h 955625"/>
              <a:gd name="T8" fmla="*/ 15359 w 559792"/>
              <a:gd name="T9" fmla="*/ 10703 h 955625"/>
              <a:gd name="T10" fmla="*/ 15359 w 559792"/>
              <a:gd name="T11" fmla="*/ 0 h 955625"/>
              <a:gd name="T12" fmla="*/ 30719 w 559792"/>
              <a:gd name="T13" fmla="*/ 6383 h 955625"/>
              <a:gd name="T14" fmla="*/ 30719 w 559792"/>
              <a:gd name="T15" fmla="*/ 37201 h 955625"/>
              <a:gd name="T16" fmla="*/ 15359 w 559792"/>
              <a:gd name="T17" fmla="*/ 52610 h 955625"/>
              <a:gd name="T18" fmla="*/ 0 w 559792"/>
              <a:gd name="T19" fmla="*/ 37201 h 955625"/>
              <a:gd name="T20" fmla="*/ 0 w 559792"/>
              <a:gd name="T21" fmla="*/ 6383 h 955625"/>
              <a:gd name="T22" fmla="*/ 15359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定位 561"/>
          <p:cNvSpPr/>
          <p:nvPr/>
        </p:nvSpPr>
        <p:spPr bwMode="auto">
          <a:xfrm>
            <a:off x="5067300" y="2701925"/>
            <a:ext cx="234950" cy="400050"/>
          </a:xfrm>
          <a:custGeom>
            <a:avLst/>
            <a:gdLst>
              <a:gd name="T0" fmla="*/ 20694 w 559792"/>
              <a:gd name="T1" fmla="*/ 14263 h 955625"/>
              <a:gd name="T2" fmla="*/ 5803 w 559792"/>
              <a:gd name="T3" fmla="*/ 29040 h 955625"/>
              <a:gd name="T4" fmla="*/ 20694 w 559792"/>
              <a:gd name="T5" fmla="*/ 43816 h 955625"/>
              <a:gd name="T6" fmla="*/ 35585 w 559792"/>
              <a:gd name="T7" fmla="*/ 29040 h 955625"/>
              <a:gd name="T8" fmla="*/ 20694 w 559792"/>
              <a:gd name="T9" fmla="*/ 14263 h 955625"/>
              <a:gd name="T10" fmla="*/ 20694 w 559792"/>
              <a:gd name="T11" fmla="*/ 0 h 955625"/>
              <a:gd name="T12" fmla="*/ 41388 w 559792"/>
              <a:gd name="T13" fmla="*/ 8506 h 955625"/>
              <a:gd name="T14" fmla="*/ 41388 w 559792"/>
              <a:gd name="T15" fmla="*/ 49574 h 955625"/>
              <a:gd name="T16" fmla="*/ 20694 w 559792"/>
              <a:gd name="T17" fmla="*/ 70108 h 955625"/>
              <a:gd name="T18" fmla="*/ 0 w 559792"/>
              <a:gd name="T19" fmla="*/ 49574 h 955625"/>
              <a:gd name="T20" fmla="*/ 0 w 559792"/>
              <a:gd name="T21" fmla="*/ 8506 h 955625"/>
              <a:gd name="T22" fmla="*/ 20694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定位 561"/>
          <p:cNvSpPr/>
          <p:nvPr/>
        </p:nvSpPr>
        <p:spPr bwMode="auto">
          <a:xfrm>
            <a:off x="6000750" y="4778375"/>
            <a:ext cx="212725" cy="363538"/>
          </a:xfrm>
          <a:custGeom>
            <a:avLst/>
            <a:gdLst>
              <a:gd name="T0" fmla="*/ 15359 w 559792"/>
              <a:gd name="T1" fmla="*/ 10704 h 955625"/>
              <a:gd name="T2" fmla="*/ 4307 w 559792"/>
              <a:gd name="T3" fmla="*/ 21792 h 955625"/>
              <a:gd name="T4" fmla="*/ 15359 w 559792"/>
              <a:gd name="T5" fmla="*/ 32880 h 955625"/>
              <a:gd name="T6" fmla="*/ 26412 w 559792"/>
              <a:gd name="T7" fmla="*/ 21792 h 955625"/>
              <a:gd name="T8" fmla="*/ 15359 w 559792"/>
              <a:gd name="T9" fmla="*/ 10704 h 955625"/>
              <a:gd name="T10" fmla="*/ 15359 w 559792"/>
              <a:gd name="T11" fmla="*/ 0 h 955625"/>
              <a:gd name="T12" fmla="*/ 30719 w 559792"/>
              <a:gd name="T13" fmla="*/ 6383 h 955625"/>
              <a:gd name="T14" fmla="*/ 30719 w 559792"/>
              <a:gd name="T15" fmla="*/ 37202 h 955625"/>
              <a:gd name="T16" fmla="*/ 15359 w 559792"/>
              <a:gd name="T17" fmla="*/ 52611 h 955625"/>
              <a:gd name="T18" fmla="*/ 0 w 559792"/>
              <a:gd name="T19" fmla="*/ 37202 h 955625"/>
              <a:gd name="T20" fmla="*/ 0 w 559792"/>
              <a:gd name="T21" fmla="*/ 6383 h 955625"/>
              <a:gd name="T22" fmla="*/ 15359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4" name="定位 561"/>
          <p:cNvSpPr/>
          <p:nvPr/>
        </p:nvSpPr>
        <p:spPr bwMode="auto">
          <a:xfrm>
            <a:off x="4692650" y="5595938"/>
            <a:ext cx="212725" cy="363537"/>
          </a:xfrm>
          <a:custGeom>
            <a:avLst/>
            <a:gdLst>
              <a:gd name="T0" fmla="*/ 15359 w 559792"/>
              <a:gd name="T1" fmla="*/ 10703 h 955625"/>
              <a:gd name="T2" fmla="*/ 4307 w 559792"/>
              <a:gd name="T3" fmla="*/ 21792 h 955625"/>
              <a:gd name="T4" fmla="*/ 15359 w 559792"/>
              <a:gd name="T5" fmla="*/ 32880 h 955625"/>
              <a:gd name="T6" fmla="*/ 26412 w 559792"/>
              <a:gd name="T7" fmla="*/ 21792 h 955625"/>
              <a:gd name="T8" fmla="*/ 15359 w 559792"/>
              <a:gd name="T9" fmla="*/ 10703 h 955625"/>
              <a:gd name="T10" fmla="*/ 15359 w 559792"/>
              <a:gd name="T11" fmla="*/ 0 h 955625"/>
              <a:gd name="T12" fmla="*/ 30719 w 559792"/>
              <a:gd name="T13" fmla="*/ 6383 h 955625"/>
              <a:gd name="T14" fmla="*/ 30719 w 559792"/>
              <a:gd name="T15" fmla="*/ 37201 h 955625"/>
              <a:gd name="T16" fmla="*/ 15359 w 559792"/>
              <a:gd name="T17" fmla="*/ 52610 h 955625"/>
              <a:gd name="T18" fmla="*/ 0 w 559792"/>
              <a:gd name="T19" fmla="*/ 37201 h 955625"/>
              <a:gd name="T20" fmla="*/ 0 w 559792"/>
              <a:gd name="T21" fmla="*/ 6383 h 955625"/>
              <a:gd name="T22" fmla="*/ 15359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5" name="棒 600"/>
          <p:cNvSpPr>
            <a:spLocks noChangeArrowheads="1"/>
          </p:cNvSpPr>
          <p:nvPr/>
        </p:nvSpPr>
        <p:spPr bwMode="auto">
          <a:xfrm>
            <a:off x="5464175" y="2701925"/>
            <a:ext cx="1905000" cy="20637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6" name="棒 600"/>
          <p:cNvSpPr>
            <a:spLocks noChangeArrowheads="1"/>
          </p:cNvSpPr>
          <p:nvPr/>
        </p:nvSpPr>
        <p:spPr bwMode="auto">
          <a:xfrm>
            <a:off x="5175250" y="4268788"/>
            <a:ext cx="1905000" cy="20637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7" name="棒 600"/>
          <p:cNvSpPr>
            <a:spLocks noChangeArrowheads="1"/>
          </p:cNvSpPr>
          <p:nvPr/>
        </p:nvSpPr>
        <p:spPr bwMode="auto">
          <a:xfrm>
            <a:off x="3933825" y="4787900"/>
            <a:ext cx="1905000" cy="20637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8" name="棒 600"/>
          <p:cNvSpPr>
            <a:spLocks noChangeArrowheads="1"/>
          </p:cNvSpPr>
          <p:nvPr/>
        </p:nvSpPr>
        <p:spPr bwMode="auto">
          <a:xfrm>
            <a:off x="2606675" y="5586413"/>
            <a:ext cx="1908175" cy="20637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9" name="Text Box 45"/>
          <p:cNvSpPr txBox="1">
            <a:spLocks noChangeArrowheads="1"/>
          </p:cNvSpPr>
          <p:nvPr/>
        </p:nvSpPr>
        <p:spPr bwMode="auto">
          <a:xfrm>
            <a:off x="7896225" y="48879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25605" name="云3 256"/>
          <p:cNvSpPr/>
          <p:nvPr/>
        </p:nvSpPr>
        <p:spPr bwMode="auto">
          <a:xfrm>
            <a:off x="3983038" y="3552825"/>
            <a:ext cx="742950" cy="446088"/>
          </a:xfrm>
          <a:custGeom>
            <a:avLst/>
            <a:gdLst>
              <a:gd name="T0" fmla="*/ 23693 w 3095883"/>
              <a:gd name="T1" fmla="*/ 1114 h 2092590"/>
              <a:gd name="T2" fmla="*/ 13549 w 3095883"/>
              <a:gd name="T3" fmla="*/ 6517 h 2092590"/>
              <a:gd name="T4" fmla="*/ 16404 w 3095883"/>
              <a:gd name="T5" fmla="*/ 7257 h 2092590"/>
              <a:gd name="T6" fmla="*/ 15851 w 3095883"/>
              <a:gd name="T7" fmla="*/ 8252 h 2092590"/>
              <a:gd name="T8" fmla="*/ 10980 w 3095883"/>
              <a:gd name="T9" fmla="*/ 7358 h 2092590"/>
              <a:gd name="T10" fmla="*/ 1647 w 3095883"/>
              <a:gd name="T11" fmla="*/ 13292 h 2092590"/>
              <a:gd name="T12" fmla="*/ 9589 w 3095883"/>
              <a:gd name="T13" fmla="*/ 19121 h 2092590"/>
              <a:gd name="T14" fmla="*/ 36542 w 3095883"/>
              <a:gd name="T15" fmla="*/ 19121 h 2092590"/>
              <a:gd name="T16" fmla="*/ 41318 w 3095883"/>
              <a:gd name="T17" fmla="*/ 15040 h 2092590"/>
              <a:gd name="T18" fmla="*/ 35443 w 3095883"/>
              <a:gd name="T19" fmla="*/ 10786 h 2092590"/>
              <a:gd name="T20" fmla="*/ 34344 w 3095883"/>
              <a:gd name="T21" fmla="*/ 12623 h 2092590"/>
              <a:gd name="T22" fmla="*/ 32865 w 3095883"/>
              <a:gd name="T23" fmla="*/ 12209 h 2092590"/>
              <a:gd name="T24" fmla="*/ 34295 w 3095883"/>
              <a:gd name="T25" fmla="*/ 8545 h 2092590"/>
              <a:gd name="T26" fmla="*/ 23693 w 3095883"/>
              <a:gd name="T27" fmla="*/ 1114 h 2092590"/>
              <a:gd name="T28" fmla="*/ 23693 w 3095883"/>
              <a:gd name="T29" fmla="*/ 0 h 2092590"/>
              <a:gd name="T30" fmla="*/ 35884 w 3095883"/>
              <a:gd name="T31" fmla="*/ 8545 h 2092590"/>
              <a:gd name="T32" fmla="*/ 35713 w 3095883"/>
              <a:gd name="T33" fmla="*/ 9895 h 2092590"/>
              <a:gd name="T34" fmla="*/ 42787 w 3095883"/>
              <a:gd name="T35" fmla="*/ 15040 h 2092590"/>
              <a:gd name="T36" fmla="*/ 36251 w 3095883"/>
              <a:gd name="T37" fmla="*/ 20124 h 2092590"/>
              <a:gd name="T38" fmla="*/ 34824 w 3095883"/>
              <a:gd name="T39" fmla="*/ 20272 h 2092590"/>
              <a:gd name="T40" fmla="*/ 34328 w 3095883"/>
              <a:gd name="T41" fmla="*/ 20272 h 2092590"/>
              <a:gd name="T42" fmla="*/ 9947 w 3095883"/>
              <a:gd name="T43" fmla="*/ 20272 h 2092590"/>
              <a:gd name="T44" fmla="*/ 7709 w 3095883"/>
              <a:gd name="T45" fmla="*/ 19931 h 2092590"/>
              <a:gd name="T46" fmla="*/ 0 w 3095883"/>
              <a:gd name="T47" fmla="*/ 13292 h 2092590"/>
              <a:gd name="T48" fmla="*/ 10980 w 3095883"/>
              <a:gd name="T49" fmla="*/ 6311 h 2092590"/>
              <a:gd name="T50" fmla="*/ 11951 w 3095883"/>
              <a:gd name="T51" fmla="*/ 6352 h 2092590"/>
              <a:gd name="T52" fmla="*/ 11925 w 3095883"/>
              <a:gd name="T53" fmla="*/ 6345 h 2092590"/>
              <a:gd name="T54" fmla="*/ 23693 w 3095883"/>
              <a:gd name="T55" fmla="*/ 0 h 209259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095883" h="2092590">
                <a:moveTo>
                  <a:pt x="1714326" y="115005"/>
                </a:moveTo>
                <a:cubicBezTo>
                  <a:pt x="1363633" y="115005"/>
                  <a:pt x="1067904" y="350339"/>
                  <a:pt x="980351" y="672716"/>
                </a:cubicBezTo>
                <a:cubicBezTo>
                  <a:pt x="1054204" y="688080"/>
                  <a:pt x="1123613" y="714214"/>
                  <a:pt x="1186949" y="749118"/>
                </a:cubicBezTo>
                <a:lnTo>
                  <a:pt x="1146949" y="851829"/>
                </a:lnTo>
                <a:cubicBezTo>
                  <a:pt x="1045110" y="792678"/>
                  <a:pt x="924045" y="759572"/>
                  <a:pt x="794454" y="759572"/>
                </a:cubicBezTo>
                <a:cubicBezTo>
                  <a:pt x="421493" y="759572"/>
                  <a:pt x="119149" y="1033787"/>
                  <a:pt x="119149" y="1372048"/>
                </a:cubicBezTo>
                <a:cubicBezTo>
                  <a:pt x="119149" y="1679144"/>
                  <a:pt x="368346" y="1933451"/>
                  <a:pt x="693810" y="1973790"/>
                </a:cubicBezTo>
                <a:lnTo>
                  <a:pt x="2644062" y="1973790"/>
                </a:lnTo>
                <a:cubicBezTo>
                  <a:pt x="2845151" y="1916500"/>
                  <a:pt x="2989619" y="1749402"/>
                  <a:pt x="2989619" y="1552531"/>
                </a:cubicBezTo>
                <a:cubicBezTo>
                  <a:pt x="2989619" y="1330357"/>
                  <a:pt x="2805628" y="1146101"/>
                  <a:pt x="2564544" y="1113415"/>
                </a:cubicBezTo>
                <a:cubicBezTo>
                  <a:pt x="2546404" y="1180567"/>
                  <a:pt x="2519482" y="1244124"/>
                  <a:pt x="2485002" y="1303018"/>
                </a:cubicBezTo>
                <a:lnTo>
                  <a:pt x="2377950" y="1260252"/>
                </a:lnTo>
                <a:cubicBezTo>
                  <a:pt x="2444874" y="1149958"/>
                  <a:pt x="2481419" y="1020296"/>
                  <a:pt x="2481419" y="882098"/>
                </a:cubicBezTo>
                <a:cubicBezTo>
                  <a:pt x="2481419" y="458444"/>
                  <a:pt x="2137980" y="115005"/>
                  <a:pt x="1714326" y="115005"/>
                </a:cubicBezTo>
                <a:close/>
                <a:moveTo>
                  <a:pt x="1714326" y="0"/>
                </a:moveTo>
                <a:cubicBezTo>
                  <a:pt x="2201495" y="0"/>
                  <a:pt x="2596424" y="394929"/>
                  <a:pt x="2596424" y="882098"/>
                </a:cubicBezTo>
                <a:cubicBezTo>
                  <a:pt x="2596424" y="929587"/>
                  <a:pt x="2592672" y="976199"/>
                  <a:pt x="2584027" y="1021384"/>
                </a:cubicBezTo>
                <a:cubicBezTo>
                  <a:pt x="2874515" y="1061994"/>
                  <a:pt x="3095883" y="1284452"/>
                  <a:pt x="3095883" y="1552530"/>
                </a:cubicBezTo>
                <a:cubicBezTo>
                  <a:pt x="3095883" y="1808471"/>
                  <a:pt x="2894108" y="2022828"/>
                  <a:pt x="2623005" y="2077281"/>
                </a:cubicBezTo>
                <a:cubicBezTo>
                  <a:pt x="2590159" y="2087878"/>
                  <a:pt x="2555435" y="2092590"/>
                  <a:pt x="2519757" y="2092590"/>
                </a:cubicBezTo>
                <a:lnTo>
                  <a:pt x="2483815" y="2092590"/>
                </a:lnTo>
                <a:lnTo>
                  <a:pt x="719703" y="2092590"/>
                </a:lnTo>
                <a:cubicBezTo>
                  <a:pt x="662513" y="2092590"/>
                  <a:pt x="607773" y="2080483"/>
                  <a:pt x="557775" y="2057460"/>
                </a:cubicBezTo>
                <a:cubicBezTo>
                  <a:pt x="234310" y="1968384"/>
                  <a:pt x="0" y="1695034"/>
                  <a:pt x="0" y="1372049"/>
                </a:cubicBezTo>
                <a:cubicBezTo>
                  <a:pt x="0" y="974105"/>
                  <a:pt x="355689" y="651508"/>
                  <a:pt x="794454" y="651508"/>
                </a:cubicBezTo>
                <a:lnTo>
                  <a:pt x="864744" y="655744"/>
                </a:lnTo>
                <a:lnTo>
                  <a:pt x="862837" y="654982"/>
                </a:lnTo>
                <a:cubicBezTo>
                  <a:pt x="962103" y="277743"/>
                  <a:pt x="1305780" y="0"/>
                  <a:pt x="17143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6" name="云2 257"/>
          <p:cNvSpPr/>
          <p:nvPr/>
        </p:nvSpPr>
        <p:spPr bwMode="auto">
          <a:xfrm>
            <a:off x="8005763" y="3552825"/>
            <a:ext cx="741362" cy="446088"/>
          </a:xfrm>
          <a:custGeom>
            <a:avLst/>
            <a:gdLst>
              <a:gd name="T0" fmla="*/ 31807 w 2263730"/>
              <a:gd name="T1" fmla="*/ 0 h 1265688"/>
              <a:gd name="T2" fmla="*/ 37710 w 2263730"/>
              <a:gd name="T3" fmla="*/ 1581 h 1265688"/>
              <a:gd name="T4" fmla="*/ 24421 w 2263730"/>
              <a:gd name="T5" fmla="*/ 21077 h 1265688"/>
              <a:gd name="T6" fmla="*/ 20539 w 2263730"/>
              <a:gd name="T7" fmla="*/ 20098 h 1265688"/>
              <a:gd name="T8" fmla="*/ 18835 w 2263730"/>
              <a:gd name="T9" fmla="*/ 20489 h 1265688"/>
              <a:gd name="T10" fmla="*/ 13999 w 2263730"/>
              <a:gd name="T11" fmla="*/ 28023 h 1265688"/>
              <a:gd name="T12" fmla="*/ 5287 w 2263730"/>
              <a:gd name="T13" fmla="*/ 41112 h 1265688"/>
              <a:gd name="T14" fmla="*/ 12675 w 2263730"/>
              <a:gd name="T15" fmla="*/ 53494 h 1265688"/>
              <a:gd name="T16" fmla="*/ 6731 w 2263730"/>
              <a:gd name="T17" fmla="*/ 42011 h 1265688"/>
              <a:gd name="T18" fmla="*/ 15442 w 2263730"/>
              <a:gd name="T19" fmla="*/ 28922 h 1265688"/>
              <a:gd name="T20" fmla="*/ 20279 w 2263730"/>
              <a:gd name="T21" fmla="*/ 21388 h 1265688"/>
              <a:gd name="T22" fmla="*/ 21983 w 2263730"/>
              <a:gd name="T23" fmla="*/ 20997 h 1265688"/>
              <a:gd name="T24" fmla="*/ 25864 w 2263730"/>
              <a:gd name="T25" fmla="*/ 21976 h 1265688"/>
              <a:gd name="T26" fmla="*/ 46707 w 2263730"/>
              <a:gd name="T27" fmla="*/ 899 h 1265688"/>
              <a:gd name="T28" fmla="*/ 67653 w 2263730"/>
              <a:gd name="T29" fmla="*/ 24258 h 1265688"/>
              <a:gd name="T30" fmla="*/ 67367 w 2263730"/>
              <a:gd name="T31" fmla="*/ 27947 h 1265688"/>
              <a:gd name="T32" fmla="*/ 79514 w 2263730"/>
              <a:gd name="T33" fmla="*/ 42011 h 1265688"/>
              <a:gd name="T34" fmla="*/ 69972 w 2263730"/>
              <a:gd name="T35" fmla="*/ 55391 h 1265688"/>
              <a:gd name="T36" fmla="*/ 69910 w 2263730"/>
              <a:gd name="T37" fmla="*/ 55412 h 1265688"/>
              <a:gd name="T38" fmla="*/ 16342 w 2263730"/>
              <a:gd name="T39" fmla="*/ 55412 h 1265688"/>
              <a:gd name="T40" fmla="*/ 13016 w 2263730"/>
              <a:gd name="T41" fmla="*/ 55412 h 1265688"/>
              <a:gd name="T42" fmla="*/ 12335 w 2263730"/>
              <a:gd name="T43" fmla="*/ 55317 h 1265688"/>
              <a:gd name="T44" fmla="*/ 11564 w 2263730"/>
              <a:gd name="T45" fmla="*/ 55412 h 1265688"/>
              <a:gd name="T46" fmla="*/ 0 w 2263730"/>
              <a:gd name="T47" fmla="*/ 41112 h 1265688"/>
              <a:gd name="T48" fmla="*/ 6931 w 2263730"/>
              <a:gd name="T49" fmla="*/ 28023 h 1265688"/>
              <a:gd name="T50" fmla="*/ 10780 w 2263730"/>
              <a:gd name="T51" fmla="*/ 20489 h 1265688"/>
              <a:gd name="T52" fmla="*/ 12135 w 2263730"/>
              <a:gd name="T53" fmla="*/ 20098 h 1265688"/>
              <a:gd name="T54" fmla="*/ 15224 w 2263730"/>
              <a:gd name="T55" fmla="*/ 21077 h 1265688"/>
              <a:gd name="T56" fmla="*/ 31807 w 2263730"/>
              <a:gd name="T57" fmla="*/ 0 h 12656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6305550" y="3552825"/>
            <a:ext cx="1588" cy="2003425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3024188" y="4660900"/>
            <a:ext cx="2836862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743325" y="4170363"/>
            <a:ext cx="122555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7042150" y="4660900"/>
            <a:ext cx="2840038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7766050" y="4170363"/>
            <a:ext cx="122555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sp>
        <p:nvSpPr>
          <p:cNvPr id="26629" name="Oval 5"/>
          <p:cNvSpPr>
            <a:spLocks noChangeArrowheads="1"/>
          </p:cNvSpPr>
          <p:nvPr/>
        </p:nvSpPr>
        <p:spPr bwMode="auto">
          <a:xfrm>
            <a:off x="1798638" y="2225675"/>
            <a:ext cx="1490662" cy="149542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1176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0" name="Oval 6"/>
          <p:cNvSpPr>
            <a:spLocks noChangeArrowheads="1"/>
          </p:cNvSpPr>
          <p:nvPr/>
        </p:nvSpPr>
        <p:spPr bwMode="auto">
          <a:xfrm>
            <a:off x="4170363" y="2225675"/>
            <a:ext cx="1492250" cy="149542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1176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1" name="Oval 7"/>
          <p:cNvSpPr>
            <a:spLocks noChangeArrowheads="1"/>
          </p:cNvSpPr>
          <p:nvPr/>
        </p:nvSpPr>
        <p:spPr bwMode="auto">
          <a:xfrm>
            <a:off x="6542088" y="2225675"/>
            <a:ext cx="1492250" cy="149542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1176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2" name="Oval 8"/>
          <p:cNvSpPr>
            <a:spLocks noChangeArrowheads="1"/>
          </p:cNvSpPr>
          <p:nvPr/>
        </p:nvSpPr>
        <p:spPr bwMode="auto">
          <a:xfrm>
            <a:off x="8913813" y="2225675"/>
            <a:ext cx="1493837" cy="149542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61176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3" name="放大镜 276"/>
          <p:cNvSpPr/>
          <p:nvPr/>
        </p:nvSpPr>
        <p:spPr bwMode="auto">
          <a:xfrm>
            <a:off x="2343150" y="2749550"/>
            <a:ext cx="368300" cy="463550"/>
          </a:xfrm>
          <a:custGeom>
            <a:avLst/>
            <a:gdLst>
              <a:gd name="T0" fmla="*/ 1635 w 3132350"/>
              <a:gd name="T1" fmla="*/ 1091 h 3959240"/>
              <a:gd name="T2" fmla="*/ 1858 w 3132350"/>
              <a:gd name="T3" fmla="*/ 1091 h 3959240"/>
              <a:gd name="T4" fmla="*/ 1858 w 3132350"/>
              <a:gd name="T5" fmla="*/ 1624 h 3959240"/>
              <a:gd name="T6" fmla="*/ 2397 w 3132350"/>
              <a:gd name="T7" fmla="*/ 1624 h 3959240"/>
              <a:gd name="T8" fmla="*/ 2397 w 3132350"/>
              <a:gd name="T9" fmla="*/ 1843 h 3959240"/>
              <a:gd name="T10" fmla="*/ 1858 w 3132350"/>
              <a:gd name="T11" fmla="*/ 1843 h 3959240"/>
              <a:gd name="T12" fmla="*/ 1858 w 3132350"/>
              <a:gd name="T13" fmla="*/ 2376 h 3959240"/>
              <a:gd name="T14" fmla="*/ 1635 w 3132350"/>
              <a:gd name="T15" fmla="*/ 2376 h 3959240"/>
              <a:gd name="T16" fmla="*/ 1635 w 3132350"/>
              <a:gd name="T17" fmla="*/ 1843 h 3959240"/>
              <a:gd name="T18" fmla="*/ 1095 w 3132350"/>
              <a:gd name="T19" fmla="*/ 1843 h 3959240"/>
              <a:gd name="T20" fmla="*/ 1095 w 3132350"/>
              <a:gd name="T21" fmla="*/ 1624 h 3959240"/>
              <a:gd name="T22" fmla="*/ 1635 w 3132350"/>
              <a:gd name="T23" fmla="*/ 1624 h 3959240"/>
              <a:gd name="T24" fmla="*/ 1635 w 3132350"/>
              <a:gd name="T25" fmla="*/ 1091 h 3959240"/>
              <a:gd name="T26" fmla="*/ 1756 w 3132350"/>
              <a:gd name="T27" fmla="*/ 243 h 3959240"/>
              <a:gd name="T28" fmla="*/ 246 w 3132350"/>
              <a:gd name="T29" fmla="*/ 1733 h 3959240"/>
              <a:gd name="T30" fmla="*/ 1756 w 3132350"/>
              <a:gd name="T31" fmla="*/ 3224 h 3959240"/>
              <a:gd name="T32" fmla="*/ 3266 w 3132350"/>
              <a:gd name="T33" fmla="*/ 1733 h 3959240"/>
              <a:gd name="T34" fmla="*/ 1756 w 3132350"/>
              <a:gd name="T35" fmla="*/ 243 h 3959240"/>
              <a:gd name="T36" fmla="*/ 1756 w 3132350"/>
              <a:gd name="T37" fmla="*/ 0 h 3959240"/>
              <a:gd name="T38" fmla="*/ 3512 w 3132350"/>
              <a:gd name="T39" fmla="*/ 1733 h 3959240"/>
              <a:gd name="T40" fmla="*/ 2831 w 3132350"/>
              <a:gd name="T41" fmla="*/ 3102 h 3959240"/>
              <a:gd name="T42" fmla="*/ 3199 w 3132350"/>
              <a:gd name="T43" fmla="*/ 3666 h 3959240"/>
              <a:gd name="T44" fmla="*/ 3311 w 3132350"/>
              <a:gd name="T45" fmla="*/ 3586 h 3959240"/>
              <a:gd name="T46" fmla="*/ 5080 w 3132350"/>
              <a:gd name="T47" fmla="*/ 6081 h 3959240"/>
              <a:gd name="T48" fmla="*/ 4707 w 3132350"/>
              <a:gd name="T49" fmla="*/ 6351 h 3959240"/>
              <a:gd name="T50" fmla="*/ 2901 w 3132350"/>
              <a:gd name="T51" fmla="*/ 3877 h 3959240"/>
              <a:gd name="T52" fmla="*/ 3008 w 3132350"/>
              <a:gd name="T53" fmla="*/ 3801 h 3959240"/>
              <a:gd name="T54" fmla="*/ 2637 w 3132350"/>
              <a:gd name="T55" fmla="*/ 3231 h 3959240"/>
              <a:gd name="T56" fmla="*/ 1756 w 3132350"/>
              <a:gd name="T57" fmla="*/ 3467 h 3959240"/>
              <a:gd name="T58" fmla="*/ 0 w 3132350"/>
              <a:gd name="T59" fmla="*/ 1733 h 3959240"/>
              <a:gd name="T60" fmla="*/ 1756 w 3132350"/>
              <a:gd name="T61" fmla="*/ 0 h 395924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132350" h="3959240">
                <a:moveTo>
                  <a:pt x="1005872" y="679617"/>
                </a:moveTo>
                <a:lnTo>
                  <a:pt x="1142879" y="679617"/>
                </a:lnTo>
                <a:lnTo>
                  <a:pt x="1142879" y="1011617"/>
                </a:lnTo>
                <a:lnTo>
                  <a:pt x="1474879" y="1011617"/>
                </a:lnTo>
                <a:lnTo>
                  <a:pt x="1474879" y="1148624"/>
                </a:lnTo>
                <a:lnTo>
                  <a:pt x="1142879" y="1148624"/>
                </a:lnTo>
                <a:lnTo>
                  <a:pt x="1142879" y="1480624"/>
                </a:lnTo>
                <a:lnTo>
                  <a:pt x="1005872" y="1480624"/>
                </a:lnTo>
                <a:lnTo>
                  <a:pt x="1005872" y="1148624"/>
                </a:lnTo>
                <a:lnTo>
                  <a:pt x="673872" y="1148624"/>
                </a:lnTo>
                <a:lnTo>
                  <a:pt x="673872" y="1011617"/>
                </a:lnTo>
                <a:lnTo>
                  <a:pt x="1005872" y="1011617"/>
                </a:lnTo>
                <a:lnTo>
                  <a:pt x="1005872" y="679617"/>
                </a:lnTo>
                <a:close/>
                <a:moveTo>
                  <a:pt x="1080120" y="151325"/>
                </a:moveTo>
                <a:cubicBezTo>
                  <a:pt x="567161" y="151325"/>
                  <a:pt x="151325" y="567161"/>
                  <a:pt x="151325" y="1080120"/>
                </a:cubicBezTo>
                <a:cubicBezTo>
                  <a:pt x="151325" y="1593079"/>
                  <a:pt x="567161" y="2008915"/>
                  <a:pt x="1080120" y="2008915"/>
                </a:cubicBezTo>
                <a:cubicBezTo>
                  <a:pt x="1593079" y="2008915"/>
                  <a:pt x="2008915" y="1593079"/>
                  <a:pt x="2008915" y="1080120"/>
                </a:cubicBezTo>
                <a:cubicBezTo>
                  <a:pt x="2008915" y="567161"/>
                  <a:pt x="1593079" y="151325"/>
                  <a:pt x="1080120" y="151325"/>
                </a:cubicBezTo>
                <a:close/>
                <a:moveTo>
                  <a:pt x="1080120" y="0"/>
                </a:moveTo>
                <a:cubicBezTo>
                  <a:pt x="1676654" y="0"/>
                  <a:pt x="2160240" y="483586"/>
                  <a:pt x="2160240" y="1080120"/>
                </a:cubicBezTo>
                <a:cubicBezTo>
                  <a:pt x="2160240" y="1427165"/>
                  <a:pt x="1996568" y="1735982"/>
                  <a:pt x="1741553" y="1932755"/>
                </a:cubicBezTo>
                <a:lnTo>
                  <a:pt x="1967917" y="2284217"/>
                </a:lnTo>
                <a:lnTo>
                  <a:pt x="2037145" y="2234618"/>
                </a:lnTo>
                <a:cubicBezTo>
                  <a:pt x="2913254" y="2995439"/>
                  <a:pt x="3181132" y="3578954"/>
                  <a:pt x="3125302" y="3789029"/>
                </a:cubicBezTo>
                <a:cubicBezTo>
                  <a:pt x="3106500" y="3931371"/>
                  <a:pt x="2976322" y="3969409"/>
                  <a:pt x="2895645" y="3957062"/>
                </a:cubicBezTo>
                <a:cubicBezTo>
                  <a:pt x="2363446" y="3830214"/>
                  <a:pt x="1961795" y="2830323"/>
                  <a:pt x="1784689" y="2415489"/>
                </a:cubicBezTo>
                <a:lnTo>
                  <a:pt x="1850702" y="2368194"/>
                </a:lnTo>
                <a:lnTo>
                  <a:pt x="1622163" y="2013355"/>
                </a:lnTo>
                <a:cubicBezTo>
                  <a:pt x="1463260" y="2107083"/>
                  <a:pt x="1277898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4" name="缩小镜 277"/>
          <p:cNvSpPr/>
          <p:nvPr/>
        </p:nvSpPr>
        <p:spPr bwMode="auto">
          <a:xfrm>
            <a:off x="4727575" y="2749550"/>
            <a:ext cx="366713" cy="463550"/>
          </a:xfrm>
          <a:custGeom>
            <a:avLst/>
            <a:gdLst>
              <a:gd name="T0" fmla="*/ 529 w 4248472"/>
              <a:gd name="T1" fmla="*/ 875 h 5370000"/>
              <a:gd name="T2" fmla="*/ 1346 w 4248472"/>
              <a:gd name="T3" fmla="*/ 875 h 5370000"/>
              <a:gd name="T4" fmla="*/ 1346 w 4248472"/>
              <a:gd name="T5" fmla="*/ 1001 h 5370000"/>
              <a:gd name="T6" fmla="*/ 529 w 4248472"/>
              <a:gd name="T7" fmla="*/ 1001 h 5370000"/>
              <a:gd name="T8" fmla="*/ 529 w 4248472"/>
              <a:gd name="T9" fmla="*/ 875 h 5370000"/>
              <a:gd name="T10" fmla="*/ 942 w 4248472"/>
              <a:gd name="T11" fmla="*/ 132 h 5370000"/>
              <a:gd name="T12" fmla="*/ 132 w 4248472"/>
              <a:gd name="T13" fmla="*/ 942 h 5370000"/>
              <a:gd name="T14" fmla="*/ 942 w 4248472"/>
              <a:gd name="T15" fmla="*/ 1753 h 5370000"/>
              <a:gd name="T16" fmla="*/ 1752 w 4248472"/>
              <a:gd name="T17" fmla="*/ 942 h 5370000"/>
              <a:gd name="T18" fmla="*/ 942 w 4248472"/>
              <a:gd name="T19" fmla="*/ 132 h 5370000"/>
              <a:gd name="T20" fmla="*/ 942 w 4248472"/>
              <a:gd name="T21" fmla="*/ 0 h 5370000"/>
              <a:gd name="T22" fmla="*/ 1884 w 4248472"/>
              <a:gd name="T23" fmla="*/ 942 h 5370000"/>
              <a:gd name="T24" fmla="*/ 1519 w 4248472"/>
              <a:gd name="T25" fmla="*/ 1686 h 5370000"/>
              <a:gd name="T26" fmla="*/ 1716 w 4248472"/>
              <a:gd name="T27" fmla="*/ 1993 h 5370000"/>
              <a:gd name="T28" fmla="*/ 1777 w 4248472"/>
              <a:gd name="T29" fmla="*/ 1949 h 5370000"/>
              <a:gd name="T30" fmla="*/ 2726 w 4248472"/>
              <a:gd name="T31" fmla="*/ 3306 h 5370000"/>
              <a:gd name="T32" fmla="*/ 2526 w 4248472"/>
              <a:gd name="T33" fmla="*/ 3452 h 5370000"/>
              <a:gd name="T34" fmla="*/ 1557 w 4248472"/>
              <a:gd name="T35" fmla="*/ 2107 h 5370000"/>
              <a:gd name="T36" fmla="*/ 1614 w 4248472"/>
              <a:gd name="T37" fmla="*/ 2066 h 5370000"/>
              <a:gd name="T38" fmla="*/ 1415 w 4248472"/>
              <a:gd name="T39" fmla="*/ 1756 h 5370000"/>
              <a:gd name="T40" fmla="*/ 942 w 4248472"/>
              <a:gd name="T41" fmla="*/ 1885 h 5370000"/>
              <a:gd name="T42" fmla="*/ 0 w 4248472"/>
              <a:gd name="T43" fmla="*/ 942 h 5370000"/>
              <a:gd name="T44" fmla="*/ 942 w 4248472"/>
              <a:gd name="T45" fmla="*/ 0 h 53700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248472" h="5370000">
                <a:moveTo>
                  <a:pt x="823225" y="1360876"/>
                </a:moveTo>
                <a:lnTo>
                  <a:pt x="2093273" y="1360876"/>
                </a:lnTo>
                <a:lnTo>
                  <a:pt x="2093273" y="1555622"/>
                </a:lnTo>
                <a:lnTo>
                  <a:pt x="823225" y="1555622"/>
                </a:lnTo>
                <a:lnTo>
                  <a:pt x="823225" y="1360876"/>
                </a:lnTo>
                <a:close/>
                <a:moveTo>
                  <a:pt x="1464990" y="205245"/>
                </a:moveTo>
                <a:cubicBezTo>
                  <a:pt x="769253" y="205245"/>
                  <a:pt x="205246" y="769252"/>
                  <a:pt x="205246" y="1464989"/>
                </a:cubicBezTo>
                <a:cubicBezTo>
                  <a:pt x="205246" y="2160726"/>
                  <a:pt x="769253" y="2724733"/>
                  <a:pt x="1464990" y="2724733"/>
                </a:cubicBezTo>
                <a:cubicBezTo>
                  <a:pt x="2160727" y="2724733"/>
                  <a:pt x="2724734" y="2160726"/>
                  <a:pt x="2724734" y="1464989"/>
                </a:cubicBezTo>
                <a:cubicBezTo>
                  <a:pt x="2724734" y="769252"/>
                  <a:pt x="2160727" y="205245"/>
                  <a:pt x="1464990" y="205245"/>
                </a:cubicBezTo>
                <a:close/>
                <a:moveTo>
                  <a:pt x="1464990" y="0"/>
                </a:moveTo>
                <a:cubicBezTo>
                  <a:pt x="2274081" y="0"/>
                  <a:pt x="2929979" y="655898"/>
                  <a:pt x="2929979" y="1464989"/>
                </a:cubicBezTo>
                <a:cubicBezTo>
                  <a:pt x="2929979" y="1935694"/>
                  <a:pt x="2707987" y="2354549"/>
                  <a:pt x="2362105" y="2621436"/>
                </a:cubicBezTo>
                <a:lnTo>
                  <a:pt x="2669127" y="3098131"/>
                </a:lnTo>
                <a:lnTo>
                  <a:pt x="2763023" y="3030859"/>
                </a:lnTo>
                <a:cubicBezTo>
                  <a:pt x="3951308" y="4062777"/>
                  <a:pt x="4314636" y="4854210"/>
                  <a:pt x="4238912" y="5139139"/>
                </a:cubicBezTo>
                <a:cubicBezTo>
                  <a:pt x="4213411" y="5332201"/>
                  <a:pt x="4036848" y="5383792"/>
                  <a:pt x="3927424" y="5367046"/>
                </a:cubicBezTo>
                <a:cubicBezTo>
                  <a:pt x="3205592" y="5194999"/>
                  <a:pt x="2660824" y="3838826"/>
                  <a:pt x="2420611" y="3276178"/>
                </a:cubicBezTo>
                <a:lnTo>
                  <a:pt x="2510146" y="3212031"/>
                </a:lnTo>
                <a:lnTo>
                  <a:pt x="2200174" y="2730756"/>
                </a:lnTo>
                <a:cubicBezTo>
                  <a:pt x="1984650" y="2857881"/>
                  <a:pt x="1733240" y="2929979"/>
                  <a:pt x="1464990" y="2929979"/>
                </a:cubicBezTo>
                <a:cubicBezTo>
                  <a:pt x="655898" y="2929979"/>
                  <a:pt x="0" y="2274081"/>
                  <a:pt x="0" y="1464989"/>
                </a:cubicBezTo>
                <a:cubicBezTo>
                  <a:pt x="0" y="655898"/>
                  <a:pt x="655898" y="0"/>
                  <a:pt x="1464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5" name="搜索2 278"/>
          <p:cNvSpPr/>
          <p:nvPr/>
        </p:nvSpPr>
        <p:spPr bwMode="auto">
          <a:xfrm>
            <a:off x="7110413" y="2749550"/>
            <a:ext cx="363537" cy="463550"/>
          </a:xfrm>
          <a:custGeom>
            <a:avLst/>
            <a:gdLst>
              <a:gd name="T0" fmla="*/ 19297 w 926557"/>
              <a:gd name="T1" fmla="*/ 3011 h 1124410"/>
              <a:gd name="T2" fmla="*/ 2704 w 926557"/>
              <a:gd name="T3" fmla="*/ 21493 h 1124410"/>
              <a:gd name="T4" fmla="*/ 19297 w 926557"/>
              <a:gd name="T5" fmla="*/ 39975 h 1124410"/>
              <a:gd name="T6" fmla="*/ 35892 w 926557"/>
              <a:gd name="T7" fmla="*/ 21493 h 1124410"/>
              <a:gd name="T8" fmla="*/ 19297 w 926557"/>
              <a:gd name="T9" fmla="*/ 3011 h 1124410"/>
              <a:gd name="T10" fmla="*/ 19297 w 926557"/>
              <a:gd name="T11" fmla="*/ 0 h 1124410"/>
              <a:gd name="T12" fmla="*/ 38595 w 926557"/>
              <a:gd name="T13" fmla="*/ 21493 h 1124410"/>
              <a:gd name="T14" fmla="*/ 31115 w 926557"/>
              <a:gd name="T15" fmla="*/ 38460 h 1124410"/>
              <a:gd name="T16" fmla="*/ 35159 w 926557"/>
              <a:gd name="T17" fmla="*/ 45453 h 1124410"/>
              <a:gd name="T18" fmla="*/ 36396 w 926557"/>
              <a:gd name="T19" fmla="*/ 44466 h 1124410"/>
              <a:gd name="T20" fmla="*/ 55837 w 926557"/>
              <a:gd name="T21" fmla="*/ 75398 h 1124410"/>
              <a:gd name="T22" fmla="*/ 51734 w 926557"/>
              <a:gd name="T23" fmla="*/ 78741 h 1124410"/>
              <a:gd name="T24" fmla="*/ 31886 w 926557"/>
              <a:gd name="T25" fmla="*/ 48065 h 1124410"/>
              <a:gd name="T26" fmla="*/ 33065 w 926557"/>
              <a:gd name="T27" fmla="*/ 47125 h 1124410"/>
              <a:gd name="T28" fmla="*/ 28982 w 926557"/>
              <a:gd name="T29" fmla="*/ 40063 h 1124410"/>
              <a:gd name="T30" fmla="*/ 19297 w 926557"/>
              <a:gd name="T31" fmla="*/ 42986 h 1124410"/>
              <a:gd name="T32" fmla="*/ 0 w 926557"/>
              <a:gd name="T33" fmla="*/ 21493 h 1124410"/>
              <a:gd name="T34" fmla="*/ 19297 w 926557"/>
              <a:gd name="T35" fmla="*/ 0 h 112441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26557" h="1124410">
                <a:moveTo>
                  <a:pt x="319502" y="42976"/>
                </a:moveTo>
                <a:cubicBezTo>
                  <a:pt x="167768" y="42976"/>
                  <a:pt x="44763" y="161072"/>
                  <a:pt x="44763" y="306750"/>
                </a:cubicBezTo>
                <a:cubicBezTo>
                  <a:pt x="44763" y="452429"/>
                  <a:pt x="167768" y="570525"/>
                  <a:pt x="319502" y="570525"/>
                </a:cubicBezTo>
                <a:cubicBezTo>
                  <a:pt x="471237" y="570525"/>
                  <a:pt x="594242" y="452429"/>
                  <a:pt x="594242" y="306750"/>
                </a:cubicBezTo>
                <a:cubicBezTo>
                  <a:pt x="594242" y="161072"/>
                  <a:pt x="471237" y="42976"/>
                  <a:pt x="319502" y="42976"/>
                </a:cubicBezTo>
                <a:close/>
                <a:moveTo>
                  <a:pt x="319502" y="0"/>
                </a:moveTo>
                <a:cubicBezTo>
                  <a:pt x="495959" y="0"/>
                  <a:pt x="639005" y="137337"/>
                  <a:pt x="639005" y="306750"/>
                </a:cubicBezTo>
                <a:cubicBezTo>
                  <a:pt x="639005" y="405310"/>
                  <a:pt x="590590" y="493013"/>
                  <a:pt x="515156" y="548896"/>
                </a:cubicBezTo>
                <a:lnTo>
                  <a:pt x="582115" y="648710"/>
                </a:lnTo>
                <a:lnTo>
                  <a:pt x="602593" y="634624"/>
                </a:lnTo>
                <a:cubicBezTo>
                  <a:pt x="861748" y="850694"/>
                  <a:pt x="940987" y="1016410"/>
                  <a:pt x="924472" y="1076071"/>
                </a:cubicBezTo>
                <a:cubicBezTo>
                  <a:pt x="918911" y="1116496"/>
                  <a:pt x="880404" y="1127298"/>
                  <a:pt x="856539" y="1123792"/>
                </a:cubicBezTo>
                <a:cubicBezTo>
                  <a:pt x="699114" y="1087767"/>
                  <a:pt x="580304" y="803802"/>
                  <a:pt x="527916" y="685990"/>
                </a:cubicBezTo>
                <a:lnTo>
                  <a:pt x="547442" y="672559"/>
                </a:lnTo>
                <a:lnTo>
                  <a:pt x="479840" y="571786"/>
                </a:lnTo>
                <a:cubicBezTo>
                  <a:pt x="432836" y="598404"/>
                  <a:pt x="378006" y="613501"/>
                  <a:pt x="319502" y="613501"/>
                </a:cubicBezTo>
                <a:cubicBezTo>
                  <a:pt x="143046" y="613501"/>
                  <a:pt x="0" y="476164"/>
                  <a:pt x="0" y="306750"/>
                </a:cubicBezTo>
                <a:cubicBezTo>
                  <a:pt x="0" y="137337"/>
                  <a:pt x="143046" y="0"/>
                  <a:pt x="3195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6" name="放大镜 280"/>
          <p:cNvSpPr/>
          <p:nvPr/>
        </p:nvSpPr>
        <p:spPr bwMode="auto">
          <a:xfrm>
            <a:off x="9490075" y="2749550"/>
            <a:ext cx="365125" cy="463550"/>
          </a:xfrm>
          <a:custGeom>
            <a:avLst/>
            <a:gdLst>
              <a:gd name="T0" fmla="*/ 1593 w 3132350"/>
              <a:gd name="T1" fmla="*/ 1091 h 3959240"/>
              <a:gd name="T2" fmla="*/ 1810 w 3132350"/>
              <a:gd name="T3" fmla="*/ 1091 h 3959240"/>
              <a:gd name="T4" fmla="*/ 1810 w 3132350"/>
              <a:gd name="T5" fmla="*/ 1624 h 3959240"/>
              <a:gd name="T6" fmla="*/ 2336 w 3132350"/>
              <a:gd name="T7" fmla="*/ 1624 h 3959240"/>
              <a:gd name="T8" fmla="*/ 2336 w 3132350"/>
              <a:gd name="T9" fmla="*/ 1843 h 3959240"/>
              <a:gd name="T10" fmla="*/ 1810 w 3132350"/>
              <a:gd name="T11" fmla="*/ 1843 h 3959240"/>
              <a:gd name="T12" fmla="*/ 1810 w 3132350"/>
              <a:gd name="T13" fmla="*/ 2376 h 3959240"/>
              <a:gd name="T14" fmla="*/ 1593 w 3132350"/>
              <a:gd name="T15" fmla="*/ 2376 h 3959240"/>
              <a:gd name="T16" fmla="*/ 1593 w 3132350"/>
              <a:gd name="T17" fmla="*/ 1843 h 3959240"/>
              <a:gd name="T18" fmla="*/ 1067 w 3132350"/>
              <a:gd name="T19" fmla="*/ 1843 h 3959240"/>
              <a:gd name="T20" fmla="*/ 1067 w 3132350"/>
              <a:gd name="T21" fmla="*/ 1624 h 3959240"/>
              <a:gd name="T22" fmla="*/ 1593 w 3132350"/>
              <a:gd name="T23" fmla="*/ 1624 h 3959240"/>
              <a:gd name="T24" fmla="*/ 1593 w 3132350"/>
              <a:gd name="T25" fmla="*/ 1091 h 3959240"/>
              <a:gd name="T26" fmla="*/ 1711 w 3132350"/>
              <a:gd name="T27" fmla="*/ 243 h 3959240"/>
              <a:gd name="T28" fmla="*/ 240 w 3132350"/>
              <a:gd name="T29" fmla="*/ 1733 h 3959240"/>
              <a:gd name="T30" fmla="*/ 1711 w 3132350"/>
              <a:gd name="T31" fmla="*/ 3224 h 3959240"/>
              <a:gd name="T32" fmla="*/ 3182 w 3132350"/>
              <a:gd name="T33" fmla="*/ 1733 h 3959240"/>
              <a:gd name="T34" fmla="*/ 1711 w 3132350"/>
              <a:gd name="T35" fmla="*/ 243 h 3959240"/>
              <a:gd name="T36" fmla="*/ 1711 w 3132350"/>
              <a:gd name="T37" fmla="*/ 0 h 3959240"/>
              <a:gd name="T38" fmla="*/ 3421 w 3132350"/>
              <a:gd name="T39" fmla="*/ 1733 h 3959240"/>
              <a:gd name="T40" fmla="*/ 2758 w 3132350"/>
              <a:gd name="T41" fmla="*/ 3102 h 3959240"/>
              <a:gd name="T42" fmla="*/ 3117 w 3132350"/>
              <a:gd name="T43" fmla="*/ 3666 h 3959240"/>
              <a:gd name="T44" fmla="*/ 3227 w 3132350"/>
              <a:gd name="T45" fmla="*/ 3586 h 3959240"/>
              <a:gd name="T46" fmla="*/ 4950 w 3132350"/>
              <a:gd name="T47" fmla="*/ 6081 h 3959240"/>
              <a:gd name="T48" fmla="*/ 4586 w 3132350"/>
              <a:gd name="T49" fmla="*/ 6351 h 3959240"/>
              <a:gd name="T50" fmla="*/ 2827 w 3132350"/>
              <a:gd name="T51" fmla="*/ 3877 h 3959240"/>
              <a:gd name="T52" fmla="*/ 2931 w 3132350"/>
              <a:gd name="T53" fmla="*/ 3801 h 3959240"/>
              <a:gd name="T54" fmla="*/ 2569 w 3132350"/>
              <a:gd name="T55" fmla="*/ 3231 h 3959240"/>
              <a:gd name="T56" fmla="*/ 1711 w 3132350"/>
              <a:gd name="T57" fmla="*/ 3467 h 3959240"/>
              <a:gd name="T58" fmla="*/ 0 w 3132350"/>
              <a:gd name="T59" fmla="*/ 1733 h 3959240"/>
              <a:gd name="T60" fmla="*/ 1711 w 3132350"/>
              <a:gd name="T61" fmla="*/ 0 h 395924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132350" h="3959240">
                <a:moveTo>
                  <a:pt x="1005872" y="679617"/>
                </a:moveTo>
                <a:lnTo>
                  <a:pt x="1142879" y="679617"/>
                </a:lnTo>
                <a:lnTo>
                  <a:pt x="1142879" y="1011617"/>
                </a:lnTo>
                <a:lnTo>
                  <a:pt x="1474879" y="1011617"/>
                </a:lnTo>
                <a:lnTo>
                  <a:pt x="1474879" y="1148624"/>
                </a:lnTo>
                <a:lnTo>
                  <a:pt x="1142879" y="1148624"/>
                </a:lnTo>
                <a:lnTo>
                  <a:pt x="1142879" y="1480624"/>
                </a:lnTo>
                <a:lnTo>
                  <a:pt x="1005872" y="1480624"/>
                </a:lnTo>
                <a:lnTo>
                  <a:pt x="1005872" y="1148624"/>
                </a:lnTo>
                <a:lnTo>
                  <a:pt x="673872" y="1148624"/>
                </a:lnTo>
                <a:lnTo>
                  <a:pt x="673872" y="1011617"/>
                </a:lnTo>
                <a:lnTo>
                  <a:pt x="1005872" y="1011617"/>
                </a:lnTo>
                <a:lnTo>
                  <a:pt x="1005872" y="679617"/>
                </a:lnTo>
                <a:close/>
                <a:moveTo>
                  <a:pt x="1080120" y="151325"/>
                </a:moveTo>
                <a:cubicBezTo>
                  <a:pt x="567161" y="151325"/>
                  <a:pt x="151325" y="567161"/>
                  <a:pt x="151325" y="1080120"/>
                </a:cubicBezTo>
                <a:cubicBezTo>
                  <a:pt x="151325" y="1593079"/>
                  <a:pt x="567161" y="2008915"/>
                  <a:pt x="1080120" y="2008915"/>
                </a:cubicBezTo>
                <a:cubicBezTo>
                  <a:pt x="1593079" y="2008915"/>
                  <a:pt x="2008915" y="1593079"/>
                  <a:pt x="2008915" y="1080120"/>
                </a:cubicBezTo>
                <a:cubicBezTo>
                  <a:pt x="2008915" y="567161"/>
                  <a:pt x="1593079" y="151325"/>
                  <a:pt x="1080120" y="151325"/>
                </a:cubicBezTo>
                <a:close/>
                <a:moveTo>
                  <a:pt x="1080120" y="0"/>
                </a:moveTo>
                <a:cubicBezTo>
                  <a:pt x="1676654" y="0"/>
                  <a:pt x="2160240" y="483586"/>
                  <a:pt x="2160240" y="1080120"/>
                </a:cubicBezTo>
                <a:cubicBezTo>
                  <a:pt x="2160240" y="1427165"/>
                  <a:pt x="1996568" y="1735982"/>
                  <a:pt x="1741553" y="1932755"/>
                </a:cubicBezTo>
                <a:lnTo>
                  <a:pt x="1967917" y="2284217"/>
                </a:lnTo>
                <a:lnTo>
                  <a:pt x="2037145" y="2234618"/>
                </a:lnTo>
                <a:cubicBezTo>
                  <a:pt x="2913254" y="2995439"/>
                  <a:pt x="3181132" y="3578954"/>
                  <a:pt x="3125302" y="3789029"/>
                </a:cubicBezTo>
                <a:cubicBezTo>
                  <a:pt x="3106500" y="3931371"/>
                  <a:pt x="2976322" y="3969409"/>
                  <a:pt x="2895645" y="3957062"/>
                </a:cubicBezTo>
                <a:cubicBezTo>
                  <a:pt x="2363446" y="3830214"/>
                  <a:pt x="1961795" y="2830323"/>
                  <a:pt x="1784689" y="2415489"/>
                </a:cubicBezTo>
                <a:lnTo>
                  <a:pt x="1850702" y="2368194"/>
                </a:lnTo>
                <a:lnTo>
                  <a:pt x="1622163" y="2013355"/>
                </a:lnTo>
                <a:cubicBezTo>
                  <a:pt x="1463260" y="2107083"/>
                  <a:pt x="1277898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>
            <a:off x="1652588" y="4006850"/>
            <a:ext cx="1782762" cy="35718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pPr algn="ctr"/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1798638" y="4400550"/>
            <a:ext cx="1490662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4041775" y="4006850"/>
            <a:ext cx="1784350" cy="35718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pPr algn="ctr"/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4186238" y="4400550"/>
            <a:ext cx="1493837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6641" name="AutoShape 17"/>
          <p:cNvSpPr>
            <a:spLocks noChangeArrowheads="1"/>
          </p:cNvSpPr>
          <p:nvPr/>
        </p:nvSpPr>
        <p:spPr bwMode="auto">
          <a:xfrm>
            <a:off x="6413500" y="4006850"/>
            <a:ext cx="1785938" cy="35718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pPr algn="ctr"/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6559550" y="4400550"/>
            <a:ext cx="1493838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6643" name="AutoShape 19"/>
          <p:cNvSpPr>
            <a:spLocks noChangeArrowheads="1"/>
          </p:cNvSpPr>
          <p:nvPr/>
        </p:nvSpPr>
        <p:spPr bwMode="auto">
          <a:xfrm>
            <a:off x="8772525" y="4006850"/>
            <a:ext cx="1784350" cy="35718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pPr algn="ctr"/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8918575" y="4400550"/>
            <a:ext cx="14906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-15875" y="-26988"/>
            <a:ext cx="12228513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添加你的</a:t>
            </a:r>
            <a:endParaRPr lang="zh-CN" sz="3600" b="1"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-15875" y="-26988"/>
            <a:ext cx="12225338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7655" name="Picture 7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2649538"/>
            <a:ext cx="6437312" cy="36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7450138" y="3984625"/>
            <a:ext cx="42545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</p:spTree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直角三角形 17"/>
          <p:cNvSpPr>
            <a:spLocks noChangeArrowheads="1"/>
          </p:cNvSpPr>
          <p:nvPr/>
        </p:nvSpPr>
        <p:spPr bwMode="auto">
          <a:xfrm rot="10800000" flipH="1">
            <a:off x="0" y="0"/>
            <a:ext cx="1168400" cy="1168400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8191500" y="592138"/>
            <a:ext cx="3443288" cy="1189037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添加你的</a:t>
            </a:r>
            <a:endParaRPr lang="zh-CN" sz="3600" b="1"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8193088" y="1989138"/>
            <a:ext cx="34432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677" name="Picture 5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4656138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8" name="Picture 6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4656138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9" name="Picture 7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656138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80" name="Picture 8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2266950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81" name="Picture 9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266950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571500" y="774700"/>
            <a:ext cx="72532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pic>
        <p:nvPicPr>
          <p:cNvPr id="28683" name="Picture 11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2266950"/>
            <a:ext cx="3443288" cy="193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4643438" y="1617663"/>
            <a:ext cx="2971800" cy="2835275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/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4643438" y="4689475"/>
            <a:ext cx="2973387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643438" y="5035550"/>
            <a:ext cx="29733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7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sz="1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4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/>
          <p:nvPr/>
        </p:nvGrpSpPr>
        <p:grpSpPr bwMode="auto">
          <a:xfrm rot="5400000">
            <a:off x="9569451" y="4200525"/>
            <a:ext cx="2671762" cy="2681287"/>
            <a:chOff x="0" y="0"/>
            <a:chExt cx="7332" cy="7357"/>
          </a:xfrm>
        </p:grpSpPr>
        <p:sp>
          <p:nvSpPr>
            <p:cNvPr id="30740" name="直角三角形 1"/>
            <p:cNvSpPr>
              <a:spLocks noChangeArrowheads="1"/>
            </p:cNvSpPr>
            <p:nvPr/>
          </p:nvSpPr>
          <p:spPr bwMode="auto">
            <a:xfrm rot="10800000">
              <a:off x="0" y="25"/>
              <a:ext cx="7332" cy="7333"/>
            </a:xfrm>
            <a:prstGeom prst="rtTriangle">
              <a:avLst/>
            </a:prstGeom>
            <a:solidFill>
              <a:srgbClr val="FFFF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741" name="直角三角形 19"/>
            <p:cNvSpPr>
              <a:spLocks noChangeArrowheads="1"/>
            </p:cNvSpPr>
            <p:nvPr/>
          </p:nvSpPr>
          <p:spPr bwMode="auto">
            <a:xfrm rot="10800000">
              <a:off x="5422" y="0"/>
              <a:ext cx="1910" cy="191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添加你的</a:t>
            </a:r>
            <a:endParaRPr lang="zh-CN" sz="3600" b="1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968375" y="877888"/>
            <a:ext cx="706755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30725" name="AutoShape 7"/>
          <p:cNvSpPr>
            <a:spLocks noChangeArrowheads="1"/>
          </p:cNvSpPr>
          <p:nvPr/>
        </p:nvSpPr>
        <p:spPr bwMode="auto">
          <a:xfrm>
            <a:off x="968375" y="2662238"/>
            <a:ext cx="1362075" cy="341312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6" name="正圆 29"/>
          <p:cNvSpPr>
            <a:spLocks noChangeArrowheads="1"/>
          </p:cNvSpPr>
          <p:nvPr/>
        </p:nvSpPr>
        <p:spPr bwMode="auto">
          <a:xfrm>
            <a:off x="2552700" y="2770188"/>
            <a:ext cx="130175" cy="12541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7" name="Text Box 9"/>
          <p:cNvSpPr txBox="1">
            <a:spLocks noChangeArrowheads="1"/>
          </p:cNvSpPr>
          <p:nvPr/>
        </p:nvSpPr>
        <p:spPr bwMode="auto">
          <a:xfrm>
            <a:off x="2957513" y="2625725"/>
            <a:ext cx="61833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8" name="AutoShape 10"/>
          <p:cNvSpPr>
            <a:spLocks noChangeArrowheads="1"/>
          </p:cNvSpPr>
          <p:nvPr/>
        </p:nvSpPr>
        <p:spPr bwMode="auto">
          <a:xfrm>
            <a:off x="968375" y="3378200"/>
            <a:ext cx="1363663" cy="341313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9" name="正圆 29"/>
          <p:cNvSpPr>
            <a:spLocks noChangeArrowheads="1"/>
          </p:cNvSpPr>
          <p:nvPr/>
        </p:nvSpPr>
        <p:spPr bwMode="auto">
          <a:xfrm>
            <a:off x="2552700" y="3484563"/>
            <a:ext cx="130175" cy="1301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0" name="Text Box 12"/>
          <p:cNvSpPr txBox="1">
            <a:spLocks noChangeArrowheads="1"/>
          </p:cNvSpPr>
          <p:nvPr/>
        </p:nvSpPr>
        <p:spPr bwMode="auto">
          <a:xfrm>
            <a:off x="2957513" y="3419475"/>
            <a:ext cx="4533900" cy="24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1" name="AutoShape 13"/>
          <p:cNvSpPr>
            <a:spLocks noChangeArrowheads="1"/>
          </p:cNvSpPr>
          <p:nvPr/>
        </p:nvSpPr>
        <p:spPr bwMode="auto">
          <a:xfrm>
            <a:off x="968375" y="4095750"/>
            <a:ext cx="1362075" cy="338138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2" name="正圆 29"/>
          <p:cNvSpPr>
            <a:spLocks noChangeArrowheads="1"/>
          </p:cNvSpPr>
          <p:nvPr/>
        </p:nvSpPr>
        <p:spPr bwMode="auto">
          <a:xfrm>
            <a:off x="2552700" y="4200525"/>
            <a:ext cx="130175" cy="1301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3" name="Text Box 15"/>
          <p:cNvSpPr txBox="1">
            <a:spLocks noChangeArrowheads="1"/>
          </p:cNvSpPr>
          <p:nvPr/>
        </p:nvSpPr>
        <p:spPr bwMode="auto">
          <a:xfrm>
            <a:off x="2957513" y="4057650"/>
            <a:ext cx="61833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4" name="AutoShape 16"/>
          <p:cNvSpPr>
            <a:spLocks noChangeArrowheads="1"/>
          </p:cNvSpPr>
          <p:nvPr/>
        </p:nvSpPr>
        <p:spPr bwMode="auto">
          <a:xfrm>
            <a:off x="968375" y="5527675"/>
            <a:ext cx="1362075" cy="341313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5" name="正圆 29"/>
          <p:cNvSpPr>
            <a:spLocks noChangeArrowheads="1"/>
          </p:cNvSpPr>
          <p:nvPr/>
        </p:nvSpPr>
        <p:spPr bwMode="auto">
          <a:xfrm>
            <a:off x="2552700" y="5635625"/>
            <a:ext cx="130175" cy="127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6" name="Text Box 18"/>
          <p:cNvSpPr txBox="1">
            <a:spLocks noChangeArrowheads="1"/>
          </p:cNvSpPr>
          <p:nvPr/>
        </p:nvSpPr>
        <p:spPr bwMode="auto">
          <a:xfrm>
            <a:off x="2957513" y="5492750"/>
            <a:ext cx="6183312" cy="39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7" name="AutoShape 19"/>
          <p:cNvSpPr>
            <a:spLocks noChangeArrowheads="1"/>
          </p:cNvSpPr>
          <p:nvPr/>
        </p:nvSpPr>
        <p:spPr bwMode="auto">
          <a:xfrm>
            <a:off x="968375" y="4811713"/>
            <a:ext cx="1363663" cy="341312"/>
          </a:xfrm>
          <a:prstGeom prst="roundRect">
            <a:avLst>
              <a:gd name="adj" fmla="val 4845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8" name="正圆 29"/>
          <p:cNvSpPr>
            <a:spLocks noChangeArrowheads="1"/>
          </p:cNvSpPr>
          <p:nvPr/>
        </p:nvSpPr>
        <p:spPr bwMode="auto">
          <a:xfrm>
            <a:off x="2552700" y="4918075"/>
            <a:ext cx="130175" cy="1301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9" name="Text Box 21"/>
          <p:cNvSpPr txBox="1">
            <a:spLocks noChangeArrowheads="1"/>
          </p:cNvSpPr>
          <p:nvPr/>
        </p:nvSpPr>
        <p:spPr bwMode="auto">
          <a:xfrm>
            <a:off x="2957513" y="4851400"/>
            <a:ext cx="45339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-15875" y="-26988"/>
            <a:ext cx="12226925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添加你的</a:t>
            </a:r>
            <a:endParaRPr lang="zh-CN" sz="3600" b="1"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-15875" y="-26988"/>
            <a:ext cx="12225338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1" name="AutoShape 7"/>
          <p:cNvSpPr>
            <a:spLocks noChangeArrowheads="1"/>
          </p:cNvSpPr>
          <p:nvPr/>
        </p:nvSpPr>
        <p:spPr bwMode="auto">
          <a:xfrm>
            <a:off x="1525588" y="3889375"/>
            <a:ext cx="2079625" cy="1479550"/>
          </a:xfrm>
          <a:prstGeom prst="homePlate">
            <a:avLst>
              <a:gd name="adj" fmla="val 35139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2" name="AutoShape 8"/>
          <p:cNvSpPr>
            <a:spLocks noChangeArrowheads="1"/>
          </p:cNvSpPr>
          <p:nvPr/>
        </p:nvSpPr>
        <p:spPr bwMode="auto">
          <a:xfrm>
            <a:off x="3227388" y="3905250"/>
            <a:ext cx="2251075" cy="1460500"/>
          </a:xfrm>
          <a:prstGeom prst="chevron">
            <a:avLst>
              <a:gd name="adj" fmla="val 38533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3" name="AutoShape 9"/>
          <p:cNvSpPr>
            <a:spLocks noChangeArrowheads="1"/>
          </p:cNvSpPr>
          <p:nvPr/>
        </p:nvSpPr>
        <p:spPr bwMode="auto">
          <a:xfrm>
            <a:off x="5099050" y="3905250"/>
            <a:ext cx="2251075" cy="1460500"/>
          </a:xfrm>
          <a:prstGeom prst="chevron">
            <a:avLst>
              <a:gd name="adj" fmla="val 3853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4" name="AutoShape 10"/>
          <p:cNvSpPr>
            <a:spLocks noChangeArrowheads="1"/>
          </p:cNvSpPr>
          <p:nvPr/>
        </p:nvSpPr>
        <p:spPr bwMode="auto">
          <a:xfrm>
            <a:off x="6972300" y="3905250"/>
            <a:ext cx="2251075" cy="1460500"/>
          </a:xfrm>
          <a:prstGeom prst="chevron">
            <a:avLst>
              <a:gd name="adj" fmla="val 38533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5" name="AutoShape 11"/>
          <p:cNvSpPr>
            <a:spLocks noChangeArrowheads="1"/>
          </p:cNvSpPr>
          <p:nvPr/>
        </p:nvSpPr>
        <p:spPr bwMode="auto">
          <a:xfrm>
            <a:off x="8843963" y="3905250"/>
            <a:ext cx="2252662" cy="1460500"/>
          </a:xfrm>
          <a:prstGeom prst="chevron">
            <a:avLst>
              <a:gd name="adj" fmla="val 38560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56803" tIns="78402" rIns="156803" bIns="78402" anchor="ctr"/>
          <a:lstStyle/>
          <a:p>
            <a:pPr algn="r"/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1525588" y="2824163"/>
            <a:ext cx="1482725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3343275" y="5445125"/>
            <a:ext cx="148431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7105650" y="5457825"/>
            <a:ext cx="1481138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5099050" y="2824163"/>
            <a:ext cx="1646238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8837613" y="2824163"/>
            <a:ext cx="164623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643438" y="1617663"/>
            <a:ext cx="2971800" cy="2833687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" name="Line 3"/>
          <p:cNvSpPr>
            <a:spLocks noChangeShapeType="1"/>
          </p:cNvSpPr>
          <p:nvPr/>
        </p:nvSpPr>
        <p:spPr bwMode="auto">
          <a:xfrm>
            <a:off x="4643438" y="4689475"/>
            <a:ext cx="2973387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643438" y="5035550"/>
            <a:ext cx="29733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7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sz="1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4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1368425" y="2105025"/>
            <a:ext cx="1790700" cy="36766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4" name="正圆 110"/>
          <p:cNvSpPr>
            <a:spLocks noChangeArrowheads="1"/>
          </p:cNvSpPr>
          <p:nvPr/>
        </p:nvSpPr>
        <p:spPr bwMode="auto">
          <a:xfrm>
            <a:off x="1847850" y="2422525"/>
            <a:ext cx="830263" cy="82867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007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endParaRPr lang="zh-CN" altLang="zh-CN" sz="1000">
              <a:solidFill>
                <a:schemeClr val="bg1"/>
              </a:solidFill>
            </a:endParaRPr>
          </a:p>
        </p:txBody>
      </p:sp>
      <p:sp>
        <p:nvSpPr>
          <p:cNvPr id="32775" name="信息1 119"/>
          <p:cNvSpPr/>
          <p:nvPr/>
        </p:nvSpPr>
        <p:spPr bwMode="auto">
          <a:xfrm>
            <a:off x="2073275" y="2616200"/>
            <a:ext cx="382588" cy="384175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1431925" y="3463925"/>
            <a:ext cx="1665288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3941763" y="2105025"/>
            <a:ext cx="1790700" cy="36766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8" name="正圆 110"/>
          <p:cNvSpPr>
            <a:spLocks noChangeArrowheads="1"/>
          </p:cNvSpPr>
          <p:nvPr/>
        </p:nvSpPr>
        <p:spPr bwMode="auto">
          <a:xfrm>
            <a:off x="4421188" y="2422525"/>
            <a:ext cx="830262" cy="82867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007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endParaRPr lang="zh-CN" altLang="zh-CN" sz="1000">
              <a:solidFill>
                <a:schemeClr val="bg1"/>
              </a:solidFill>
            </a:endParaRPr>
          </a:p>
        </p:txBody>
      </p:sp>
      <p:sp>
        <p:nvSpPr>
          <p:cNvPr id="32779" name="信息1 119"/>
          <p:cNvSpPr/>
          <p:nvPr/>
        </p:nvSpPr>
        <p:spPr bwMode="auto">
          <a:xfrm>
            <a:off x="4646613" y="2616200"/>
            <a:ext cx="382587" cy="384175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4005263" y="3463925"/>
            <a:ext cx="1665287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6515100" y="2105025"/>
            <a:ext cx="1790700" cy="36766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2" name="正圆 110"/>
          <p:cNvSpPr>
            <a:spLocks noChangeArrowheads="1"/>
          </p:cNvSpPr>
          <p:nvPr/>
        </p:nvSpPr>
        <p:spPr bwMode="auto">
          <a:xfrm>
            <a:off x="6994525" y="2422525"/>
            <a:ext cx="830263" cy="82867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007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endParaRPr lang="zh-CN" altLang="zh-CN" sz="1000">
              <a:solidFill>
                <a:schemeClr val="bg1"/>
              </a:solidFill>
            </a:endParaRPr>
          </a:p>
        </p:txBody>
      </p:sp>
      <p:sp>
        <p:nvSpPr>
          <p:cNvPr id="32783" name="信息1 119"/>
          <p:cNvSpPr/>
          <p:nvPr/>
        </p:nvSpPr>
        <p:spPr bwMode="auto">
          <a:xfrm>
            <a:off x="7219950" y="2616200"/>
            <a:ext cx="382588" cy="384175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6578600" y="3463925"/>
            <a:ext cx="1665288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9086850" y="2105025"/>
            <a:ext cx="1790700" cy="36766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6" name="正圆 110"/>
          <p:cNvSpPr>
            <a:spLocks noChangeArrowheads="1"/>
          </p:cNvSpPr>
          <p:nvPr/>
        </p:nvSpPr>
        <p:spPr bwMode="auto">
          <a:xfrm>
            <a:off x="9566275" y="2422525"/>
            <a:ext cx="831850" cy="82867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007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endParaRPr lang="zh-CN" altLang="zh-CN" sz="1000">
              <a:solidFill>
                <a:schemeClr val="bg1"/>
              </a:solidFill>
            </a:endParaRPr>
          </a:p>
        </p:txBody>
      </p:sp>
      <p:sp>
        <p:nvSpPr>
          <p:cNvPr id="32787" name="信息1 119"/>
          <p:cNvSpPr/>
          <p:nvPr/>
        </p:nvSpPr>
        <p:spPr bwMode="auto">
          <a:xfrm>
            <a:off x="9791700" y="2616200"/>
            <a:ext cx="384175" cy="384175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8" name="Text Box 20"/>
          <p:cNvSpPr txBox="1">
            <a:spLocks noChangeArrowheads="1"/>
          </p:cNvSpPr>
          <p:nvPr/>
        </p:nvSpPr>
        <p:spPr bwMode="auto">
          <a:xfrm>
            <a:off x="9150350" y="3463925"/>
            <a:ext cx="1666875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3795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1260475" y="2940050"/>
            <a:ext cx="1543050" cy="485775"/>
          </a:xfrm>
          <a:prstGeom prst="homePlate">
            <a:avLst>
              <a:gd name="adj" fmla="val 2860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2809875" y="2940050"/>
            <a:ext cx="1895475" cy="485775"/>
          </a:xfrm>
          <a:prstGeom prst="chevron">
            <a:avLst>
              <a:gd name="adj" fmla="val 2577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4718050" y="2940050"/>
            <a:ext cx="1898650" cy="485775"/>
          </a:xfrm>
          <a:prstGeom prst="chevron">
            <a:avLst>
              <a:gd name="adj" fmla="val 2582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auto">
          <a:xfrm>
            <a:off x="6616700" y="2940050"/>
            <a:ext cx="1895475" cy="485775"/>
          </a:xfrm>
          <a:prstGeom prst="chevron">
            <a:avLst>
              <a:gd name="adj" fmla="val 2577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8518525" y="2940050"/>
            <a:ext cx="1895475" cy="485775"/>
          </a:xfrm>
          <a:prstGeom prst="chevron">
            <a:avLst>
              <a:gd name="adj" fmla="val 25778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altLang="en-US" sz="1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1260475" y="3611563"/>
            <a:ext cx="1358900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2809875" y="3611563"/>
            <a:ext cx="17653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4705350" y="3611563"/>
            <a:ext cx="17653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6610350" y="3611563"/>
            <a:ext cx="1762125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8518525" y="3611563"/>
            <a:ext cx="17621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747713" y="1168400"/>
            <a:ext cx="2055812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2987675" y="1246188"/>
            <a:ext cx="742791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  <p:sp>
        <p:nvSpPr>
          <p:cNvPr id="33808" name="Line 16"/>
          <p:cNvSpPr>
            <a:spLocks noChangeShapeType="1"/>
          </p:cNvSpPr>
          <p:nvPr/>
        </p:nvSpPr>
        <p:spPr bwMode="auto">
          <a:xfrm>
            <a:off x="1260475" y="2359025"/>
            <a:ext cx="9021763" cy="158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直角三角形 3"/>
          <p:cNvSpPr>
            <a:spLocks noChangeArrowheads="1"/>
          </p:cNvSpPr>
          <p:nvPr/>
        </p:nvSpPr>
        <p:spPr bwMode="auto">
          <a:xfrm rot="10800000" flipH="1">
            <a:off x="0" y="0"/>
            <a:ext cx="2936875" cy="2936875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6137275" y="148748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6064250" y="18653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6137275" y="2967038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6064250" y="3341688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6137275" y="4487863"/>
            <a:ext cx="1238250" cy="3603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6137275" y="486251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5" name="直角三角形 17"/>
          <p:cNvSpPr>
            <a:spLocks noChangeArrowheads="1"/>
          </p:cNvSpPr>
          <p:nvPr/>
        </p:nvSpPr>
        <p:spPr bwMode="auto">
          <a:xfrm rot="10800000" flipH="1">
            <a:off x="0" y="0"/>
            <a:ext cx="1168400" cy="1168400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pic>
        <p:nvPicPr>
          <p:cNvPr id="34826" name="Picture 10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8" y="1487488"/>
            <a:ext cx="2355850" cy="132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4827" name="Picture 11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8" y="3048000"/>
            <a:ext cx="2355850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4828" name="Picture 12" descr="1334852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8" y="4608513"/>
            <a:ext cx="2355850" cy="132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sp>
        <p:nvSpPr>
          <p:cNvPr id="35845" name="正圆 596"/>
          <p:cNvSpPr>
            <a:spLocks noChangeArrowheads="1"/>
          </p:cNvSpPr>
          <p:nvPr/>
        </p:nvSpPr>
        <p:spPr bwMode="auto">
          <a:xfrm>
            <a:off x="1339850" y="3756025"/>
            <a:ext cx="1131888" cy="11366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6" name="正圆 596"/>
          <p:cNvSpPr>
            <a:spLocks noChangeArrowheads="1"/>
          </p:cNvSpPr>
          <p:nvPr/>
        </p:nvSpPr>
        <p:spPr bwMode="auto">
          <a:xfrm>
            <a:off x="3956050" y="2130425"/>
            <a:ext cx="1133475" cy="11334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7" name="正圆 596"/>
          <p:cNvSpPr>
            <a:spLocks noChangeArrowheads="1"/>
          </p:cNvSpPr>
          <p:nvPr/>
        </p:nvSpPr>
        <p:spPr bwMode="auto">
          <a:xfrm>
            <a:off x="6570663" y="3784600"/>
            <a:ext cx="1135062" cy="113665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8" name="正圆 596"/>
          <p:cNvSpPr>
            <a:spLocks noChangeArrowheads="1"/>
          </p:cNvSpPr>
          <p:nvPr/>
        </p:nvSpPr>
        <p:spPr bwMode="auto">
          <a:xfrm>
            <a:off x="9186863" y="2130425"/>
            <a:ext cx="1135062" cy="11334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849" name="AutoShape 9"/>
          <p:cNvCxnSpPr>
            <a:cxnSpLocks noChangeShapeType="1"/>
            <a:stCxn id="35845" idx="0"/>
            <a:endCxn id="35846" idx="3"/>
          </p:cNvCxnSpPr>
          <p:nvPr/>
        </p:nvCxnSpPr>
        <p:spPr bwMode="auto">
          <a:xfrm rot="-5400000">
            <a:off x="2528094" y="2483644"/>
            <a:ext cx="1223962" cy="1651000"/>
          </a:xfrm>
          <a:prstGeom prst="curvedConnector2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850" name="AutoShape 10"/>
          <p:cNvCxnSpPr>
            <a:cxnSpLocks noChangeShapeType="1"/>
            <a:stCxn id="35846" idx="6"/>
            <a:endCxn id="35847" idx="2"/>
          </p:cNvCxnSpPr>
          <p:nvPr/>
        </p:nvCxnSpPr>
        <p:spPr bwMode="auto">
          <a:xfrm rot="16200000" flipH="1">
            <a:off x="5414169" y="2616994"/>
            <a:ext cx="852487" cy="1812925"/>
          </a:xfrm>
          <a:prstGeom prst="curvedConnector3">
            <a:avLst>
              <a:gd name="adj1" fmla="val 49963"/>
            </a:avLst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851" name="AutoShape 11"/>
          <p:cNvCxnSpPr>
            <a:cxnSpLocks noChangeShapeType="1"/>
            <a:stCxn id="35847" idx="6"/>
            <a:endCxn id="35848" idx="3"/>
          </p:cNvCxnSpPr>
          <p:nvPr/>
        </p:nvCxnSpPr>
        <p:spPr bwMode="auto">
          <a:xfrm rot="5400000" flipH="1" flipV="1">
            <a:off x="7343776" y="2901950"/>
            <a:ext cx="2057400" cy="1647825"/>
          </a:xfrm>
          <a:prstGeom prst="curvedConnector4">
            <a:avLst>
              <a:gd name="adj1" fmla="val -19662"/>
              <a:gd name="adj2" fmla="val 55069"/>
            </a:avLst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2473325" y="3989388"/>
            <a:ext cx="1495425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5103813" y="2332038"/>
            <a:ext cx="14922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9234488" y="3951288"/>
            <a:ext cx="14922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2473325" y="3613150"/>
            <a:ext cx="180657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5103813" y="1955800"/>
            <a:ext cx="1801812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7" name="Text Box 17"/>
          <p:cNvSpPr txBox="1">
            <a:spLocks noChangeArrowheads="1"/>
          </p:cNvSpPr>
          <p:nvPr/>
        </p:nvSpPr>
        <p:spPr bwMode="auto">
          <a:xfrm>
            <a:off x="6145213" y="5146675"/>
            <a:ext cx="18034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8" name="Text Box 18"/>
          <p:cNvSpPr txBox="1">
            <a:spLocks noChangeArrowheads="1"/>
          </p:cNvSpPr>
          <p:nvPr/>
        </p:nvSpPr>
        <p:spPr bwMode="auto">
          <a:xfrm>
            <a:off x="9234488" y="3505200"/>
            <a:ext cx="180657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</a:t>
            </a:r>
            <a:endParaRPr lang="zh-CN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直角三角形 10"/>
          <p:cNvSpPr>
            <a:spLocks noChangeArrowheads="1"/>
          </p:cNvSpPr>
          <p:nvPr/>
        </p:nvSpPr>
        <p:spPr bwMode="auto">
          <a:xfrm rot="10800000">
            <a:off x="2789238" y="-19050"/>
            <a:ext cx="9471025" cy="947578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67" name="直角三角形 10"/>
          <p:cNvSpPr>
            <a:spLocks noChangeArrowheads="1"/>
          </p:cNvSpPr>
          <p:nvPr/>
        </p:nvSpPr>
        <p:spPr bwMode="auto">
          <a:xfrm>
            <a:off x="-14288" y="-19050"/>
            <a:ext cx="6880226" cy="6883400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 rot="2700000">
            <a:off x="5225256" y="3020219"/>
            <a:ext cx="4594225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000" b="1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 rot="2700000">
            <a:off x="2481262" y="3906838"/>
            <a:ext cx="8848725" cy="762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>
            <a:off x="773113" y="5078413"/>
            <a:ext cx="1462087" cy="328612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400" b="1">
                <a:solidFill>
                  <a:schemeClr val="bg1"/>
                </a:solidFill>
                <a:ea typeface="微软雅黑" panose="020B0503020204020204" pitchFamily="34" charset="-122"/>
              </a:rPr>
              <a:t>添加你的公司</a:t>
            </a:r>
            <a:endParaRPr lang="zh-CN" sz="14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6871" name="AutoShape 7"/>
          <p:cNvSpPr>
            <a:spLocks noChangeArrowheads="1"/>
          </p:cNvSpPr>
          <p:nvPr/>
        </p:nvSpPr>
        <p:spPr bwMode="auto">
          <a:xfrm>
            <a:off x="773113" y="5857875"/>
            <a:ext cx="1462087" cy="334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400" b="1">
                <a:solidFill>
                  <a:schemeClr val="bg1"/>
                </a:solidFill>
                <a:ea typeface="微软雅黑" panose="020B0503020204020204" pitchFamily="34" charset="-122"/>
              </a:rPr>
              <a:t>添加你的网站</a:t>
            </a:r>
            <a:endParaRPr lang="zh-CN" sz="14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303"/>
          <p:cNvGrpSpPr/>
          <p:nvPr/>
        </p:nvGrpSpPr>
        <p:grpSpPr bwMode="auto">
          <a:xfrm>
            <a:off x="6486525" y="1995488"/>
            <a:ext cx="444500" cy="442912"/>
            <a:chOff x="0" y="0"/>
            <a:chExt cx="1154113" cy="1149350"/>
          </a:xfrm>
        </p:grpSpPr>
        <p:sp>
          <p:nvSpPr>
            <p:cNvPr id="38355" name="Oval 25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356" name="Freeform 30"/>
            <p:cNvSpPr>
              <a:spLocks noChangeArrowheads="1"/>
            </p:cNvSpPr>
            <p:nvPr/>
          </p:nvSpPr>
          <p:spPr bwMode="auto">
            <a:xfrm>
              <a:off x="306387" y="327025"/>
              <a:ext cx="842963" cy="819150"/>
            </a:xfrm>
            <a:custGeom>
              <a:avLst/>
              <a:gdLst>
                <a:gd name="T0" fmla="*/ 2147483647 w 260"/>
                <a:gd name="T1" fmla="*/ 0 h 252"/>
                <a:gd name="T2" fmla="*/ 2147483647 w 260"/>
                <a:gd name="T3" fmla="*/ 2147483647 h 252"/>
                <a:gd name="T4" fmla="*/ 2147483647 w 260"/>
                <a:gd name="T5" fmla="*/ 2147483647 h 252"/>
                <a:gd name="T6" fmla="*/ 0 w 260"/>
                <a:gd name="T7" fmla="*/ 2147483647 h 252"/>
                <a:gd name="T8" fmla="*/ 2147483647 w 260"/>
                <a:gd name="T9" fmla="*/ 0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52"/>
                <a:gd name="T17" fmla="*/ 260 w 260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52">
                  <a:moveTo>
                    <a:pt x="170" y="0"/>
                  </a:moveTo>
                  <a:cubicBezTo>
                    <a:pt x="260" y="90"/>
                    <a:pt x="260" y="90"/>
                    <a:pt x="260" y="90"/>
                  </a:cubicBezTo>
                  <a:cubicBezTo>
                    <a:pt x="253" y="177"/>
                    <a:pt x="184" y="246"/>
                    <a:pt x="97" y="252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170" y="0"/>
                    <a:pt x="170" y="0"/>
                    <a:pt x="170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57" name="Oval 31"/>
            <p:cNvSpPr>
              <a:spLocks noChangeArrowheads="1"/>
            </p:cNvSpPr>
            <p:nvPr/>
          </p:nvSpPr>
          <p:spPr bwMode="auto">
            <a:xfrm>
              <a:off x="201612" y="200025"/>
              <a:ext cx="750888" cy="747713"/>
            </a:xfrm>
            <a:prstGeom prst="ellipse">
              <a:avLst/>
            </a:prstGeom>
            <a:solidFill>
              <a:srgbClr val="FCBA3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358" name="Oval 32"/>
            <p:cNvSpPr>
              <a:spLocks noChangeArrowheads="1"/>
            </p:cNvSpPr>
            <p:nvPr/>
          </p:nvSpPr>
          <p:spPr bwMode="auto">
            <a:xfrm>
              <a:off x="225425" y="220662"/>
              <a:ext cx="703263" cy="704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359" name="Oval 33"/>
            <p:cNvSpPr>
              <a:spLocks noChangeArrowheads="1"/>
            </p:cNvSpPr>
            <p:nvPr/>
          </p:nvSpPr>
          <p:spPr bwMode="auto">
            <a:xfrm>
              <a:off x="238125" y="233362"/>
              <a:ext cx="677863" cy="677863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360" name="Freeform 34"/>
            <p:cNvSpPr>
              <a:spLocks noChangeArrowheads="1"/>
            </p:cNvSpPr>
            <p:nvPr/>
          </p:nvSpPr>
          <p:spPr bwMode="auto">
            <a:xfrm>
              <a:off x="306387" y="330200"/>
              <a:ext cx="207963" cy="331788"/>
            </a:xfrm>
            <a:custGeom>
              <a:avLst/>
              <a:gdLst>
                <a:gd name="T0" fmla="*/ 2147483647 w 64"/>
                <a:gd name="T1" fmla="*/ 2147483647 h 102"/>
                <a:gd name="T2" fmla="*/ 2147483647 w 64"/>
                <a:gd name="T3" fmla="*/ 2147483647 h 102"/>
                <a:gd name="T4" fmla="*/ 2147483647 w 64"/>
                <a:gd name="T5" fmla="*/ 2147483647 h 102"/>
                <a:gd name="T6" fmla="*/ 2147483647 w 64"/>
                <a:gd name="T7" fmla="*/ 2147483647 h 102"/>
                <a:gd name="T8" fmla="*/ 2147483647 w 64"/>
                <a:gd name="T9" fmla="*/ 2147483647 h 102"/>
                <a:gd name="T10" fmla="*/ 2147483647 w 64"/>
                <a:gd name="T11" fmla="*/ 2147483647 h 102"/>
                <a:gd name="T12" fmla="*/ 2147483647 w 64"/>
                <a:gd name="T13" fmla="*/ 2147483647 h 102"/>
                <a:gd name="T14" fmla="*/ 2147483647 w 64"/>
                <a:gd name="T15" fmla="*/ 2147483647 h 102"/>
                <a:gd name="T16" fmla="*/ 2147483647 w 64"/>
                <a:gd name="T17" fmla="*/ 2147483647 h 102"/>
                <a:gd name="T18" fmla="*/ 2147483647 w 64"/>
                <a:gd name="T19" fmla="*/ 2147483647 h 102"/>
                <a:gd name="T20" fmla="*/ 2147483647 w 64"/>
                <a:gd name="T21" fmla="*/ 2147483647 h 102"/>
                <a:gd name="T22" fmla="*/ 2147483647 w 64"/>
                <a:gd name="T23" fmla="*/ 2147483647 h 102"/>
                <a:gd name="T24" fmla="*/ 2147483647 w 64"/>
                <a:gd name="T25" fmla="*/ 2147483647 h 102"/>
                <a:gd name="T26" fmla="*/ 2147483647 w 64"/>
                <a:gd name="T27" fmla="*/ 2147483647 h 102"/>
                <a:gd name="T28" fmla="*/ 2147483647 w 64"/>
                <a:gd name="T29" fmla="*/ 0 h 102"/>
                <a:gd name="T30" fmla="*/ 2147483647 w 64"/>
                <a:gd name="T31" fmla="*/ 0 h 102"/>
                <a:gd name="T32" fmla="*/ 2147483647 w 64"/>
                <a:gd name="T33" fmla="*/ 0 h 102"/>
                <a:gd name="T34" fmla="*/ 2147483647 w 64"/>
                <a:gd name="T35" fmla="*/ 2147483647 h 102"/>
                <a:gd name="T36" fmla="*/ 2147483647 w 64"/>
                <a:gd name="T37" fmla="*/ 2147483647 h 102"/>
                <a:gd name="T38" fmla="*/ 2147483647 w 64"/>
                <a:gd name="T39" fmla="*/ 2147483647 h 102"/>
                <a:gd name="T40" fmla="*/ 2147483647 w 64"/>
                <a:gd name="T41" fmla="*/ 2147483647 h 102"/>
                <a:gd name="T42" fmla="*/ 2147483647 w 64"/>
                <a:gd name="T43" fmla="*/ 2147483647 h 102"/>
                <a:gd name="T44" fmla="*/ 2147483647 w 64"/>
                <a:gd name="T45" fmla="*/ 2147483647 h 102"/>
                <a:gd name="T46" fmla="*/ 2147483647 w 64"/>
                <a:gd name="T47" fmla="*/ 2147483647 h 102"/>
                <a:gd name="T48" fmla="*/ 2147483647 w 64"/>
                <a:gd name="T49" fmla="*/ 2147483647 h 102"/>
                <a:gd name="T50" fmla="*/ 2147483647 w 64"/>
                <a:gd name="T51" fmla="*/ 2147483647 h 102"/>
                <a:gd name="T52" fmla="*/ 2147483647 w 64"/>
                <a:gd name="T53" fmla="*/ 2147483647 h 102"/>
                <a:gd name="T54" fmla="*/ 2147483647 w 64"/>
                <a:gd name="T55" fmla="*/ 2147483647 h 102"/>
                <a:gd name="T56" fmla="*/ 2147483647 w 64"/>
                <a:gd name="T57" fmla="*/ 2147483647 h 102"/>
                <a:gd name="T58" fmla="*/ 2147483647 w 64"/>
                <a:gd name="T59" fmla="*/ 2147483647 h 102"/>
                <a:gd name="T60" fmla="*/ 2147483647 w 64"/>
                <a:gd name="T61" fmla="*/ 2147483647 h 102"/>
                <a:gd name="T62" fmla="*/ 2147483647 w 64"/>
                <a:gd name="T63" fmla="*/ 2147483647 h 102"/>
                <a:gd name="T64" fmla="*/ 2147483647 w 64"/>
                <a:gd name="T65" fmla="*/ 2147483647 h 102"/>
                <a:gd name="T66" fmla="*/ 2147483647 w 64"/>
                <a:gd name="T67" fmla="*/ 2147483647 h 102"/>
                <a:gd name="T68" fmla="*/ 2147483647 w 64"/>
                <a:gd name="T69" fmla="*/ 2147483647 h 102"/>
                <a:gd name="T70" fmla="*/ 2147483647 w 64"/>
                <a:gd name="T71" fmla="*/ 2147483647 h 102"/>
                <a:gd name="T72" fmla="*/ 2147483647 w 64"/>
                <a:gd name="T73" fmla="*/ 2147483647 h 102"/>
                <a:gd name="T74" fmla="*/ 2147483647 w 64"/>
                <a:gd name="T75" fmla="*/ 2147483647 h 102"/>
                <a:gd name="T76" fmla="*/ 2147483647 w 64"/>
                <a:gd name="T77" fmla="*/ 2147483647 h 102"/>
                <a:gd name="T78" fmla="*/ 2147483647 w 64"/>
                <a:gd name="T79" fmla="*/ 2147483647 h 102"/>
                <a:gd name="T80" fmla="*/ 2147483647 w 64"/>
                <a:gd name="T81" fmla="*/ 2147483647 h 102"/>
                <a:gd name="T82" fmla="*/ 2147483647 w 64"/>
                <a:gd name="T83" fmla="*/ 2147483647 h 102"/>
                <a:gd name="T84" fmla="*/ 0 w 64"/>
                <a:gd name="T85" fmla="*/ 2147483647 h 102"/>
                <a:gd name="T86" fmla="*/ 0 w 64"/>
                <a:gd name="T87" fmla="*/ 2147483647 h 102"/>
                <a:gd name="T88" fmla="*/ 0 w 64"/>
                <a:gd name="T89" fmla="*/ 2147483647 h 102"/>
                <a:gd name="T90" fmla="*/ 2147483647 w 64"/>
                <a:gd name="T91" fmla="*/ 2147483647 h 102"/>
                <a:gd name="T92" fmla="*/ 2147483647 w 64"/>
                <a:gd name="T93" fmla="*/ 2147483647 h 102"/>
                <a:gd name="T94" fmla="*/ 2147483647 w 64"/>
                <a:gd name="T95" fmla="*/ 2147483647 h 102"/>
                <a:gd name="T96" fmla="*/ 2147483647 w 64"/>
                <a:gd name="T97" fmla="*/ 2147483647 h 102"/>
                <a:gd name="T98" fmla="*/ 2147483647 w 64"/>
                <a:gd name="T99" fmla="*/ 2147483647 h 102"/>
                <a:gd name="T100" fmla="*/ 2147483647 w 64"/>
                <a:gd name="T101" fmla="*/ 2147483647 h 102"/>
                <a:gd name="T102" fmla="*/ 2147483647 w 64"/>
                <a:gd name="T103" fmla="*/ 2147483647 h 102"/>
                <a:gd name="T104" fmla="*/ 2147483647 w 64"/>
                <a:gd name="T105" fmla="*/ 2147483647 h 1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4"/>
                <a:gd name="T160" fmla="*/ 0 h 102"/>
                <a:gd name="T161" fmla="*/ 64 w 64"/>
                <a:gd name="T162" fmla="*/ 102 h 10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4" h="102">
                  <a:moveTo>
                    <a:pt x="60" y="94"/>
                  </a:moveTo>
                  <a:cubicBezTo>
                    <a:pt x="59" y="94"/>
                    <a:pt x="57" y="94"/>
                    <a:pt x="55" y="93"/>
                  </a:cubicBezTo>
                  <a:cubicBezTo>
                    <a:pt x="54" y="93"/>
                    <a:pt x="52" y="93"/>
                    <a:pt x="49" y="92"/>
                  </a:cubicBezTo>
                  <a:cubicBezTo>
                    <a:pt x="47" y="92"/>
                    <a:pt x="46" y="91"/>
                    <a:pt x="46" y="89"/>
                  </a:cubicBezTo>
                  <a:cubicBezTo>
                    <a:pt x="45" y="87"/>
                    <a:pt x="45" y="85"/>
                    <a:pt x="46" y="82"/>
                  </a:cubicBezTo>
                  <a:cubicBezTo>
                    <a:pt x="46" y="80"/>
                    <a:pt x="47" y="77"/>
                    <a:pt x="47" y="74"/>
                  </a:cubicBezTo>
                  <a:cubicBezTo>
                    <a:pt x="48" y="70"/>
                    <a:pt x="49" y="67"/>
                    <a:pt x="49" y="63"/>
                  </a:cubicBezTo>
                  <a:cubicBezTo>
                    <a:pt x="50" y="59"/>
                    <a:pt x="51" y="55"/>
                    <a:pt x="52" y="51"/>
                  </a:cubicBezTo>
                  <a:cubicBezTo>
                    <a:pt x="53" y="47"/>
                    <a:pt x="53" y="43"/>
                    <a:pt x="54" y="40"/>
                  </a:cubicBezTo>
                  <a:cubicBezTo>
                    <a:pt x="55" y="36"/>
                    <a:pt x="56" y="33"/>
                    <a:pt x="56" y="31"/>
                  </a:cubicBezTo>
                  <a:cubicBezTo>
                    <a:pt x="57" y="26"/>
                    <a:pt x="58" y="23"/>
                    <a:pt x="58" y="20"/>
                  </a:cubicBezTo>
                  <a:cubicBezTo>
                    <a:pt x="59" y="16"/>
                    <a:pt x="60" y="14"/>
                    <a:pt x="60" y="11"/>
                  </a:cubicBezTo>
                  <a:cubicBezTo>
                    <a:pt x="61" y="9"/>
                    <a:pt x="61" y="7"/>
                    <a:pt x="62" y="6"/>
                  </a:cubicBezTo>
                  <a:cubicBezTo>
                    <a:pt x="62" y="4"/>
                    <a:pt x="63" y="3"/>
                    <a:pt x="64" y="1"/>
                  </a:cubicBezTo>
                  <a:cubicBezTo>
                    <a:pt x="64" y="1"/>
                    <a:pt x="63" y="1"/>
                    <a:pt x="63" y="0"/>
                  </a:cubicBezTo>
                  <a:cubicBezTo>
                    <a:pt x="63" y="0"/>
                    <a:pt x="62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8" y="1"/>
                    <a:pt x="56" y="1"/>
                    <a:pt x="53" y="2"/>
                  </a:cubicBezTo>
                  <a:cubicBezTo>
                    <a:pt x="50" y="3"/>
                    <a:pt x="47" y="4"/>
                    <a:pt x="43" y="5"/>
                  </a:cubicBezTo>
                  <a:cubicBezTo>
                    <a:pt x="40" y="6"/>
                    <a:pt x="36" y="7"/>
                    <a:pt x="33" y="7"/>
                  </a:cubicBezTo>
                  <a:cubicBezTo>
                    <a:pt x="30" y="8"/>
                    <a:pt x="26" y="9"/>
                    <a:pt x="23" y="9"/>
                  </a:cubicBezTo>
                  <a:cubicBezTo>
                    <a:pt x="23" y="9"/>
                    <a:pt x="23" y="9"/>
                    <a:pt x="23" y="10"/>
                  </a:cubicBezTo>
                  <a:cubicBezTo>
                    <a:pt x="22" y="11"/>
                    <a:pt x="22" y="12"/>
                    <a:pt x="22" y="12"/>
                  </a:cubicBezTo>
                  <a:cubicBezTo>
                    <a:pt x="21" y="13"/>
                    <a:pt x="21" y="14"/>
                    <a:pt x="21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5" y="17"/>
                  </a:cubicBezTo>
                  <a:cubicBezTo>
                    <a:pt x="26" y="17"/>
                    <a:pt x="27" y="17"/>
                    <a:pt x="29" y="17"/>
                  </a:cubicBezTo>
                  <a:cubicBezTo>
                    <a:pt x="30" y="17"/>
                    <a:pt x="31" y="17"/>
                    <a:pt x="32" y="17"/>
                  </a:cubicBezTo>
                  <a:cubicBezTo>
                    <a:pt x="33" y="17"/>
                    <a:pt x="34" y="18"/>
                    <a:pt x="34" y="19"/>
                  </a:cubicBezTo>
                  <a:cubicBezTo>
                    <a:pt x="35" y="20"/>
                    <a:pt x="35" y="21"/>
                    <a:pt x="35" y="22"/>
                  </a:cubicBezTo>
                  <a:cubicBezTo>
                    <a:pt x="35" y="24"/>
                    <a:pt x="35" y="26"/>
                    <a:pt x="34" y="29"/>
                  </a:cubicBezTo>
                  <a:cubicBezTo>
                    <a:pt x="33" y="32"/>
                    <a:pt x="33" y="35"/>
                    <a:pt x="32" y="39"/>
                  </a:cubicBezTo>
                  <a:cubicBezTo>
                    <a:pt x="31" y="43"/>
                    <a:pt x="30" y="47"/>
                    <a:pt x="29" y="52"/>
                  </a:cubicBezTo>
                  <a:cubicBezTo>
                    <a:pt x="28" y="56"/>
                    <a:pt x="28" y="59"/>
                    <a:pt x="27" y="63"/>
                  </a:cubicBezTo>
                  <a:cubicBezTo>
                    <a:pt x="26" y="67"/>
                    <a:pt x="25" y="71"/>
                    <a:pt x="24" y="74"/>
                  </a:cubicBezTo>
                  <a:cubicBezTo>
                    <a:pt x="24" y="78"/>
                    <a:pt x="23" y="81"/>
                    <a:pt x="22" y="83"/>
                  </a:cubicBezTo>
                  <a:cubicBezTo>
                    <a:pt x="22" y="85"/>
                    <a:pt x="22" y="86"/>
                    <a:pt x="21" y="87"/>
                  </a:cubicBezTo>
                  <a:cubicBezTo>
                    <a:pt x="20" y="89"/>
                    <a:pt x="19" y="90"/>
                    <a:pt x="18" y="91"/>
                  </a:cubicBezTo>
                  <a:cubicBezTo>
                    <a:pt x="17" y="92"/>
                    <a:pt x="16" y="92"/>
                    <a:pt x="14" y="93"/>
                  </a:cubicBezTo>
                  <a:cubicBezTo>
                    <a:pt x="12" y="93"/>
                    <a:pt x="10" y="93"/>
                    <a:pt x="8" y="93"/>
                  </a:cubicBezTo>
                  <a:cubicBezTo>
                    <a:pt x="7" y="94"/>
                    <a:pt x="4" y="94"/>
                    <a:pt x="2" y="94"/>
                  </a:cubicBezTo>
                  <a:cubicBezTo>
                    <a:pt x="2" y="94"/>
                    <a:pt x="1" y="95"/>
                    <a:pt x="1" y="95"/>
                  </a:cubicBezTo>
                  <a:cubicBezTo>
                    <a:pt x="1" y="96"/>
                    <a:pt x="1" y="97"/>
                    <a:pt x="0" y="98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0" y="101"/>
                    <a:pt x="0" y="101"/>
                    <a:pt x="0" y="102"/>
                  </a:cubicBezTo>
                  <a:cubicBezTo>
                    <a:pt x="4" y="102"/>
                    <a:pt x="9" y="102"/>
                    <a:pt x="14" y="101"/>
                  </a:cubicBezTo>
                  <a:cubicBezTo>
                    <a:pt x="19" y="101"/>
                    <a:pt x="23" y="101"/>
                    <a:pt x="29" y="101"/>
                  </a:cubicBezTo>
                  <a:cubicBezTo>
                    <a:pt x="34" y="101"/>
                    <a:pt x="39" y="101"/>
                    <a:pt x="44" y="101"/>
                  </a:cubicBezTo>
                  <a:cubicBezTo>
                    <a:pt x="49" y="102"/>
                    <a:pt x="53" y="102"/>
                    <a:pt x="58" y="102"/>
                  </a:cubicBezTo>
                  <a:cubicBezTo>
                    <a:pt x="58" y="101"/>
                    <a:pt x="58" y="101"/>
                    <a:pt x="59" y="100"/>
                  </a:cubicBezTo>
                  <a:cubicBezTo>
                    <a:pt x="59" y="99"/>
                    <a:pt x="59" y="99"/>
                    <a:pt x="60" y="98"/>
                  </a:cubicBezTo>
                  <a:cubicBezTo>
                    <a:pt x="60" y="97"/>
                    <a:pt x="60" y="96"/>
                    <a:pt x="60" y="95"/>
                  </a:cubicBezTo>
                  <a:cubicBezTo>
                    <a:pt x="60" y="95"/>
                    <a:pt x="60" y="94"/>
                    <a:pt x="60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61" name="Freeform 35"/>
            <p:cNvSpPr>
              <a:spLocks noEditPoints="1" noChangeArrowheads="1"/>
            </p:cNvSpPr>
            <p:nvPr/>
          </p:nvSpPr>
          <p:spPr bwMode="auto">
            <a:xfrm>
              <a:off x="387350" y="431800"/>
              <a:ext cx="481013" cy="428625"/>
            </a:xfrm>
            <a:custGeom>
              <a:avLst/>
              <a:gdLst>
                <a:gd name="T0" fmla="*/ 0 w 148"/>
                <a:gd name="T1" fmla="*/ 2147483647 h 132"/>
                <a:gd name="T2" fmla="*/ 2147483647 w 148"/>
                <a:gd name="T3" fmla="*/ 2147483647 h 132"/>
                <a:gd name="T4" fmla="*/ 2147483647 w 148"/>
                <a:gd name="T5" fmla="*/ 2147483647 h 132"/>
                <a:gd name="T6" fmla="*/ 2147483647 w 148"/>
                <a:gd name="T7" fmla="*/ 2147483647 h 132"/>
                <a:gd name="T8" fmla="*/ 0 w 148"/>
                <a:gd name="T9" fmla="*/ 2147483647 h 132"/>
                <a:gd name="T10" fmla="*/ 2147483647 w 148"/>
                <a:gd name="T11" fmla="*/ 2147483647 h 132"/>
                <a:gd name="T12" fmla="*/ 2147483647 w 148"/>
                <a:gd name="T13" fmla="*/ 0 h 132"/>
                <a:gd name="T14" fmla="*/ 2147483647 w 148"/>
                <a:gd name="T15" fmla="*/ 2147483647 h 132"/>
                <a:gd name="T16" fmla="*/ 2147483647 w 148"/>
                <a:gd name="T17" fmla="*/ 2147483647 h 132"/>
                <a:gd name="T18" fmla="*/ 2147483647 w 148"/>
                <a:gd name="T19" fmla="*/ 2147483647 h 132"/>
                <a:gd name="T20" fmla="*/ 2147483647 w 148"/>
                <a:gd name="T21" fmla="*/ 2147483647 h 132"/>
                <a:gd name="T22" fmla="*/ 2147483647 w 148"/>
                <a:gd name="T23" fmla="*/ 2147483647 h 132"/>
                <a:gd name="T24" fmla="*/ 2147483647 w 148"/>
                <a:gd name="T25" fmla="*/ 2147483647 h 132"/>
                <a:gd name="T26" fmla="*/ 2147483647 w 148"/>
                <a:gd name="T27" fmla="*/ 2147483647 h 132"/>
                <a:gd name="T28" fmla="*/ 2147483647 w 148"/>
                <a:gd name="T29" fmla="*/ 2147483647 h 132"/>
                <a:gd name="T30" fmla="*/ 2147483647 w 148"/>
                <a:gd name="T31" fmla="*/ 2147483647 h 132"/>
                <a:gd name="T32" fmla="*/ 2147483647 w 148"/>
                <a:gd name="T33" fmla="*/ 2147483647 h 132"/>
                <a:gd name="T34" fmla="*/ 2147483647 w 148"/>
                <a:gd name="T35" fmla="*/ 2147483647 h 132"/>
                <a:gd name="T36" fmla="*/ 2147483647 w 148"/>
                <a:gd name="T37" fmla="*/ 2147483647 h 132"/>
                <a:gd name="T38" fmla="*/ 2147483647 w 148"/>
                <a:gd name="T39" fmla="*/ 2147483647 h 132"/>
                <a:gd name="T40" fmla="*/ 2147483647 w 148"/>
                <a:gd name="T41" fmla="*/ 2147483647 h 132"/>
                <a:gd name="T42" fmla="*/ 2147483647 w 148"/>
                <a:gd name="T43" fmla="*/ 2147483647 h 132"/>
                <a:gd name="T44" fmla="*/ 2147483647 w 148"/>
                <a:gd name="T45" fmla="*/ 2147483647 h 132"/>
                <a:gd name="T46" fmla="*/ 2147483647 w 148"/>
                <a:gd name="T47" fmla="*/ 2147483647 h 132"/>
                <a:gd name="T48" fmla="*/ 2147483647 w 148"/>
                <a:gd name="T49" fmla="*/ 2147483647 h 132"/>
                <a:gd name="T50" fmla="*/ 2147483647 w 148"/>
                <a:gd name="T51" fmla="*/ 2147483647 h 132"/>
                <a:gd name="T52" fmla="*/ 2147483647 w 148"/>
                <a:gd name="T53" fmla="*/ 2147483647 h 132"/>
                <a:gd name="T54" fmla="*/ 2147483647 w 148"/>
                <a:gd name="T55" fmla="*/ 2147483647 h 132"/>
                <a:gd name="T56" fmla="*/ 2147483647 w 148"/>
                <a:gd name="T57" fmla="*/ 2147483647 h 132"/>
                <a:gd name="T58" fmla="*/ 2147483647 w 148"/>
                <a:gd name="T59" fmla="*/ 2147483647 h 132"/>
                <a:gd name="T60" fmla="*/ 2147483647 w 148"/>
                <a:gd name="T61" fmla="*/ 2147483647 h 132"/>
                <a:gd name="T62" fmla="*/ 2147483647 w 148"/>
                <a:gd name="T63" fmla="*/ 2147483647 h 132"/>
                <a:gd name="T64" fmla="*/ 2147483647 w 148"/>
                <a:gd name="T65" fmla="*/ 2147483647 h 132"/>
                <a:gd name="T66" fmla="*/ 2147483647 w 148"/>
                <a:gd name="T67" fmla="*/ 2147483647 h 132"/>
                <a:gd name="T68" fmla="*/ 2147483647 w 148"/>
                <a:gd name="T69" fmla="*/ 2147483647 h 132"/>
                <a:gd name="T70" fmla="*/ 2147483647 w 148"/>
                <a:gd name="T71" fmla="*/ 2147483647 h 132"/>
                <a:gd name="T72" fmla="*/ 2147483647 w 148"/>
                <a:gd name="T73" fmla="*/ 2147483647 h 132"/>
                <a:gd name="T74" fmla="*/ 2147483647 w 148"/>
                <a:gd name="T75" fmla="*/ 2147483647 h 132"/>
                <a:gd name="T76" fmla="*/ 2147483647 w 148"/>
                <a:gd name="T77" fmla="*/ 2147483647 h 132"/>
                <a:gd name="T78" fmla="*/ 2147483647 w 148"/>
                <a:gd name="T79" fmla="*/ 2147483647 h 132"/>
                <a:gd name="T80" fmla="*/ 2147483647 w 148"/>
                <a:gd name="T81" fmla="*/ 2147483647 h 132"/>
                <a:gd name="T82" fmla="*/ 2147483647 w 148"/>
                <a:gd name="T83" fmla="*/ 2147483647 h 132"/>
                <a:gd name="T84" fmla="*/ 2147483647 w 148"/>
                <a:gd name="T85" fmla="*/ 2147483647 h 132"/>
                <a:gd name="T86" fmla="*/ 2147483647 w 148"/>
                <a:gd name="T87" fmla="*/ 2147483647 h 132"/>
                <a:gd name="T88" fmla="*/ 2147483647 w 148"/>
                <a:gd name="T89" fmla="*/ 2147483647 h 132"/>
                <a:gd name="T90" fmla="*/ 2147483647 w 148"/>
                <a:gd name="T91" fmla="*/ 2147483647 h 132"/>
                <a:gd name="T92" fmla="*/ 2147483647 w 148"/>
                <a:gd name="T93" fmla="*/ 2147483647 h 132"/>
                <a:gd name="T94" fmla="*/ 2147483647 w 148"/>
                <a:gd name="T95" fmla="*/ 2147483647 h 132"/>
                <a:gd name="T96" fmla="*/ 2147483647 w 148"/>
                <a:gd name="T97" fmla="*/ 2147483647 h 132"/>
                <a:gd name="T98" fmla="*/ 2147483647 w 148"/>
                <a:gd name="T99" fmla="*/ 2147483647 h 132"/>
                <a:gd name="T100" fmla="*/ 2147483647 w 148"/>
                <a:gd name="T101" fmla="*/ 2147483647 h 132"/>
                <a:gd name="T102" fmla="*/ 2147483647 w 148"/>
                <a:gd name="T103" fmla="*/ 2147483647 h 132"/>
                <a:gd name="T104" fmla="*/ 2147483647 w 148"/>
                <a:gd name="T105" fmla="*/ 2147483647 h 132"/>
                <a:gd name="T106" fmla="*/ 2147483647 w 148"/>
                <a:gd name="T107" fmla="*/ 2147483647 h 132"/>
                <a:gd name="T108" fmla="*/ 2147483647 w 148"/>
                <a:gd name="T109" fmla="*/ 2147483647 h 132"/>
                <a:gd name="T110" fmla="*/ 2147483647 w 148"/>
                <a:gd name="T111" fmla="*/ 2147483647 h 132"/>
                <a:gd name="T112" fmla="*/ 2147483647 w 148"/>
                <a:gd name="T113" fmla="*/ 2147483647 h 132"/>
                <a:gd name="T114" fmla="*/ 2147483647 w 148"/>
                <a:gd name="T115" fmla="*/ 2147483647 h 132"/>
                <a:gd name="T116" fmla="*/ 2147483647 w 148"/>
                <a:gd name="T117" fmla="*/ 2147483647 h 132"/>
                <a:gd name="T118" fmla="*/ 2147483647 w 148"/>
                <a:gd name="T119" fmla="*/ 2147483647 h 132"/>
                <a:gd name="T120" fmla="*/ 2147483647 w 148"/>
                <a:gd name="T121" fmla="*/ 2147483647 h 1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48"/>
                <a:gd name="T184" fmla="*/ 0 h 132"/>
                <a:gd name="T185" fmla="*/ 148 w 148"/>
                <a:gd name="T186" fmla="*/ 132 h 1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48" h="132">
                  <a:moveTo>
                    <a:pt x="0" y="111"/>
                  </a:moveTo>
                  <a:cubicBezTo>
                    <a:pt x="56" y="65"/>
                    <a:pt x="56" y="65"/>
                    <a:pt x="56" y="65"/>
                  </a:cubicBezTo>
                  <a:cubicBezTo>
                    <a:pt x="55" y="67"/>
                    <a:pt x="54" y="69"/>
                    <a:pt x="53" y="72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2"/>
                    <a:pt x="1" y="111"/>
                    <a:pt x="0" y="111"/>
                  </a:cubicBezTo>
                  <a:close/>
                  <a:moveTo>
                    <a:pt x="81" y="45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137" y="1"/>
                    <a:pt x="137" y="2"/>
                    <a:pt x="138" y="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5" y="44"/>
                    <a:pt x="83" y="44"/>
                    <a:pt x="81" y="45"/>
                  </a:cubicBezTo>
                  <a:close/>
                  <a:moveTo>
                    <a:pt x="140" y="7"/>
                  </a:moveTo>
                  <a:cubicBezTo>
                    <a:pt x="140" y="8"/>
                    <a:pt x="141" y="9"/>
                    <a:pt x="141" y="10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99" y="43"/>
                    <a:pt x="98" y="43"/>
                    <a:pt x="96" y="43"/>
                  </a:cubicBezTo>
                  <a:cubicBezTo>
                    <a:pt x="140" y="7"/>
                    <a:pt x="140" y="7"/>
                    <a:pt x="140" y="7"/>
                  </a:cubicBezTo>
                  <a:close/>
                  <a:moveTo>
                    <a:pt x="51" y="84"/>
                  </a:moveTo>
                  <a:cubicBezTo>
                    <a:pt x="9" y="118"/>
                    <a:pt x="9" y="118"/>
                    <a:pt x="9" y="118"/>
                  </a:cubicBezTo>
                  <a:cubicBezTo>
                    <a:pt x="8" y="117"/>
                    <a:pt x="7" y="117"/>
                    <a:pt x="7" y="116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1"/>
                    <a:pt x="51" y="83"/>
                    <a:pt x="51" y="84"/>
                  </a:cubicBezTo>
                  <a:close/>
                  <a:moveTo>
                    <a:pt x="143" y="15"/>
                  </a:moveTo>
                  <a:cubicBezTo>
                    <a:pt x="144" y="16"/>
                    <a:pt x="144" y="17"/>
                    <a:pt x="144" y="19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09" y="46"/>
                    <a:pt x="108" y="45"/>
                    <a:pt x="107" y="45"/>
                  </a:cubicBezTo>
                  <a:cubicBezTo>
                    <a:pt x="143" y="15"/>
                    <a:pt x="143" y="15"/>
                    <a:pt x="143" y="15"/>
                  </a:cubicBezTo>
                  <a:close/>
                  <a:moveTo>
                    <a:pt x="51" y="94"/>
                  </a:moveTo>
                  <a:cubicBezTo>
                    <a:pt x="17" y="122"/>
                    <a:pt x="17" y="122"/>
                    <a:pt x="17" y="122"/>
                  </a:cubicBezTo>
                  <a:cubicBezTo>
                    <a:pt x="16" y="122"/>
                    <a:pt x="15" y="121"/>
                    <a:pt x="14" y="121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2"/>
                    <a:pt x="51" y="93"/>
                    <a:pt x="51" y="94"/>
                  </a:cubicBezTo>
                  <a:close/>
                  <a:moveTo>
                    <a:pt x="145" y="23"/>
                  </a:moveTo>
                  <a:cubicBezTo>
                    <a:pt x="146" y="24"/>
                    <a:pt x="146" y="26"/>
                    <a:pt x="146" y="27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7" y="49"/>
                    <a:pt x="116" y="49"/>
                    <a:pt x="115" y="48"/>
                  </a:cubicBezTo>
                  <a:cubicBezTo>
                    <a:pt x="145" y="23"/>
                    <a:pt x="145" y="23"/>
                    <a:pt x="145" y="23"/>
                  </a:cubicBezTo>
                  <a:close/>
                  <a:moveTo>
                    <a:pt x="54" y="102"/>
                  </a:moveTo>
                  <a:cubicBezTo>
                    <a:pt x="24" y="126"/>
                    <a:pt x="24" y="126"/>
                    <a:pt x="24" y="126"/>
                  </a:cubicBezTo>
                  <a:cubicBezTo>
                    <a:pt x="23" y="126"/>
                    <a:pt x="22" y="125"/>
                    <a:pt x="21" y="125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3" y="100"/>
                    <a:pt x="53" y="101"/>
                    <a:pt x="54" y="102"/>
                  </a:cubicBezTo>
                  <a:close/>
                  <a:moveTo>
                    <a:pt x="147" y="33"/>
                  </a:moveTo>
                  <a:cubicBezTo>
                    <a:pt x="147" y="34"/>
                    <a:pt x="147" y="35"/>
                    <a:pt x="147" y="3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4"/>
                    <a:pt x="122" y="53"/>
                  </a:cubicBezTo>
                  <a:cubicBezTo>
                    <a:pt x="147" y="33"/>
                    <a:pt x="147" y="33"/>
                    <a:pt x="147" y="33"/>
                  </a:cubicBezTo>
                  <a:close/>
                  <a:moveTo>
                    <a:pt x="57" y="110"/>
                  </a:moveTo>
                  <a:cubicBezTo>
                    <a:pt x="34" y="129"/>
                    <a:pt x="34" y="129"/>
                    <a:pt x="34" y="129"/>
                  </a:cubicBezTo>
                  <a:cubicBezTo>
                    <a:pt x="32" y="129"/>
                    <a:pt x="31" y="128"/>
                    <a:pt x="30" y="128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56" y="108"/>
                    <a:pt x="57" y="109"/>
                    <a:pt x="57" y="110"/>
                  </a:cubicBezTo>
                  <a:close/>
                  <a:moveTo>
                    <a:pt x="148" y="43"/>
                  </a:moveTo>
                  <a:cubicBezTo>
                    <a:pt x="148" y="43"/>
                    <a:pt x="148" y="43"/>
                    <a:pt x="148" y="44"/>
                  </a:cubicBezTo>
                  <a:cubicBezTo>
                    <a:pt x="148" y="45"/>
                    <a:pt x="148" y="46"/>
                    <a:pt x="148" y="47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1"/>
                    <a:pt x="128" y="60"/>
                    <a:pt x="128" y="59"/>
                  </a:cubicBezTo>
                  <a:cubicBezTo>
                    <a:pt x="148" y="43"/>
                    <a:pt x="148" y="43"/>
                    <a:pt x="148" y="43"/>
                  </a:cubicBezTo>
                  <a:close/>
                  <a:moveTo>
                    <a:pt x="63" y="116"/>
                  </a:moveTo>
                  <a:cubicBezTo>
                    <a:pt x="44" y="132"/>
                    <a:pt x="44" y="132"/>
                    <a:pt x="44" y="132"/>
                  </a:cubicBezTo>
                  <a:cubicBezTo>
                    <a:pt x="42" y="131"/>
                    <a:pt x="41" y="131"/>
                    <a:pt x="40" y="131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1" y="115"/>
                    <a:pt x="62" y="115"/>
                    <a:pt x="6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62" name="Oval 36"/>
            <p:cNvSpPr>
              <a:spLocks noChangeArrowheads="1"/>
            </p:cNvSpPr>
            <p:nvPr/>
          </p:nvSpPr>
          <p:spPr bwMode="auto">
            <a:xfrm>
              <a:off x="561975" y="581025"/>
              <a:ext cx="260350" cy="258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363" name="Freeform 37"/>
            <p:cNvSpPr>
              <a:spLocks noEditPoints="1" noChangeArrowheads="1"/>
            </p:cNvSpPr>
            <p:nvPr/>
          </p:nvSpPr>
          <p:spPr bwMode="auto">
            <a:xfrm>
              <a:off x="568325" y="600075"/>
              <a:ext cx="247650" cy="227013"/>
            </a:xfrm>
            <a:custGeom>
              <a:avLst/>
              <a:gdLst>
                <a:gd name="T0" fmla="*/ 2147483647 w 76"/>
                <a:gd name="T1" fmla="*/ 2147483647 h 70"/>
                <a:gd name="T2" fmla="*/ 2147483647 w 76"/>
                <a:gd name="T3" fmla="*/ 2147483647 h 70"/>
                <a:gd name="T4" fmla="*/ 2147483647 w 76"/>
                <a:gd name="T5" fmla="*/ 2147483647 h 70"/>
                <a:gd name="T6" fmla="*/ 2147483647 w 76"/>
                <a:gd name="T7" fmla="*/ 2147483647 h 70"/>
                <a:gd name="T8" fmla="*/ 2147483647 w 76"/>
                <a:gd name="T9" fmla="*/ 2147483647 h 70"/>
                <a:gd name="T10" fmla="*/ 2147483647 w 76"/>
                <a:gd name="T11" fmla="*/ 2147483647 h 70"/>
                <a:gd name="T12" fmla="*/ 2147483647 w 76"/>
                <a:gd name="T13" fmla="*/ 2147483647 h 70"/>
                <a:gd name="T14" fmla="*/ 2147483647 w 76"/>
                <a:gd name="T15" fmla="*/ 2147483647 h 70"/>
                <a:gd name="T16" fmla="*/ 2147483647 w 76"/>
                <a:gd name="T17" fmla="*/ 2147483647 h 70"/>
                <a:gd name="T18" fmla="*/ 2147483647 w 76"/>
                <a:gd name="T19" fmla="*/ 2147483647 h 70"/>
                <a:gd name="T20" fmla="*/ 2147483647 w 76"/>
                <a:gd name="T21" fmla="*/ 2147483647 h 70"/>
                <a:gd name="T22" fmla="*/ 2147483647 w 76"/>
                <a:gd name="T23" fmla="*/ 2147483647 h 70"/>
                <a:gd name="T24" fmla="*/ 2147483647 w 76"/>
                <a:gd name="T25" fmla="*/ 2147483647 h 70"/>
                <a:gd name="T26" fmla="*/ 2147483647 w 76"/>
                <a:gd name="T27" fmla="*/ 2147483647 h 70"/>
                <a:gd name="T28" fmla="*/ 2147483647 w 76"/>
                <a:gd name="T29" fmla="*/ 2147483647 h 70"/>
                <a:gd name="T30" fmla="*/ 2147483647 w 76"/>
                <a:gd name="T31" fmla="*/ 2147483647 h 70"/>
                <a:gd name="T32" fmla="*/ 2147483647 w 76"/>
                <a:gd name="T33" fmla="*/ 2147483647 h 70"/>
                <a:gd name="T34" fmla="*/ 2147483647 w 76"/>
                <a:gd name="T35" fmla="*/ 2147483647 h 70"/>
                <a:gd name="T36" fmla="*/ 2147483647 w 76"/>
                <a:gd name="T37" fmla="*/ 2147483647 h 70"/>
                <a:gd name="T38" fmla="*/ 2147483647 w 76"/>
                <a:gd name="T39" fmla="*/ 2147483647 h 70"/>
                <a:gd name="T40" fmla="*/ 2147483647 w 76"/>
                <a:gd name="T41" fmla="*/ 2147483647 h 70"/>
                <a:gd name="T42" fmla="*/ 2147483647 w 76"/>
                <a:gd name="T43" fmla="*/ 2147483647 h 70"/>
                <a:gd name="T44" fmla="*/ 2147483647 w 76"/>
                <a:gd name="T45" fmla="*/ 2147483647 h 70"/>
                <a:gd name="T46" fmla="*/ 2147483647 w 76"/>
                <a:gd name="T47" fmla="*/ 2147483647 h 70"/>
                <a:gd name="T48" fmla="*/ 2147483647 w 76"/>
                <a:gd name="T49" fmla="*/ 2147483647 h 70"/>
                <a:gd name="T50" fmla="*/ 2147483647 w 76"/>
                <a:gd name="T51" fmla="*/ 2147483647 h 70"/>
                <a:gd name="T52" fmla="*/ 2147483647 w 76"/>
                <a:gd name="T53" fmla="*/ 2147483647 h 70"/>
                <a:gd name="T54" fmla="*/ 2147483647 w 76"/>
                <a:gd name="T55" fmla="*/ 2147483647 h 70"/>
                <a:gd name="T56" fmla="*/ 2147483647 w 76"/>
                <a:gd name="T57" fmla="*/ 2147483647 h 70"/>
                <a:gd name="T58" fmla="*/ 2147483647 w 76"/>
                <a:gd name="T59" fmla="*/ 2147483647 h 70"/>
                <a:gd name="T60" fmla="*/ 2147483647 w 76"/>
                <a:gd name="T61" fmla="*/ 2147483647 h 70"/>
                <a:gd name="T62" fmla="*/ 2147483647 w 76"/>
                <a:gd name="T63" fmla="*/ 2147483647 h 70"/>
                <a:gd name="T64" fmla="*/ 2147483647 w 76"/>
                <a:gd name="T65" fmla="*/ 2147483647 h 70"/>
                <a:gd name="T66" fmla="*/ 2147483647 w 76"/>
                <a:gd name="T67" fmla="*/ 2147483647 h 70"/>
                <a:gd name="T68" fmla="*/ 2147483647 w 76"/>
                <a:gd name="T69" fmla="*/ 2147483647 h 70"/>
                <a:gd name="T70" fmla="*/ 2147483647 w 76"/>
                <a:gd name="T71" fmla="*/ 2147483647 h 70"/>
                <a:gd name="T72" fmla="*/ 2147483647 w 76"/>
                <a:gd name="T73" fmla="*/ 2147483647 h 70"/>
                <a:gd name="T74" fmla="*/ 2147483647 w 76"/>
                <a:gd name="T75" fmla="*/ 2147483647 h 70"/>
                <a:gd name="T76" fmla="*/ 2147483647 w 76"/>
                <a:gd name="T77" fmla="*/ 2147483647 h 70"/>
                <a:gd name="T78" fmla="*/ 2147483647 w 76"/>
                <a:gd name="T79" fmla="*/ 2147483647 h 70"/>
                <a:gd name="T80" fmla="*/ 2147483647 w 76"/>
                <a:gd name="T81" fmla="*/ 2147483647 h 70"/>
                <a:gd name="T82" fmla="*/ 2147483647 w 76"/>
                <a:gd name="T83" fmla="*/ 2147483647 h 70"/>
                <a:gd name="T84" fmla="*/ 2147483647 w 76"/>
                <a:gd name="T85" fmla="*/ 2147483647 h 70"/>
                <a:gd name="T86" fmla="*/ 2147483647 w 76"/>
                <a:gd name="T87" fmla="*/ 2147483647 h 70"/>
                <a:gd name="T88" fmla="*/ 2147483647 w 76"/>
                <a:gd name="T89" fmla="*/ 2147483647 h 70"/>
                <a:gd name="T90" fmla="*/ 2147483647 w 76"/>
                <a:gd name="T91" fmla="*/ 2147483647 h 70"/>
                <a:gd name="T92" fmla="*/ 2147483647 w 76"/>
                <a:gd name="T93" fmla="*/ 2147483647 h 70"/>
                <a:gd name="T94" fmla="*/ 2147483647 w 76"/>
                <a:gd name="T95" fmla="*/ 2147483647 h 70"/>
                <a:gd name="T96" fmla="*/ 2147483647 w 76"/>
                <a:gd name="T97" fmla="*/ 2147483647 h 70"/>
                <a:gd name="T98" fmla="*/ 2147483647 w 76"/>
                <a:gd name="T99" fmla="*/ 2147483647 h 70"/>
                <a:gd name="T100" fmla="*/ 2147483647 w 76"/>
                <a:gd name="T101" fmla="*/ 2147483647 h 70"/>
                <a:gd name="T102" fmla="*/ 2147483647 w 76"/>
                <a:gd name="T103" fmla="*/ 2147483647 h 70"/>
                <a:gd name="T104" fmla="*/ 2147483647 w 76"/>
                <a:gd name="T105" fmla="*/ 2147483647 h 70"/>
                <a:gd name="T106" fmla="*/ 2147483647 w 76"/>
                <a:gd name="T107" fmla="*/ 2147483647 h 70"/>
                <a:gd name="T108" fmla="*/ 2147483647 w 76"/>
                <a:gd name="T109" fmla="*/ 2147483647 h 70"/>
                <a:gd name="T110" fmla="*/ 2147483647 w 76"/>
                <a:gd name="T111" fmla="*/ 2147483647 h 70"/>
                <a:gd name="T112" fmla="*/ 2147483647 w 76"/>
                <a:gd name="T113" fmla="*/ 2147483647 h 70"/>
                <a:gd name="T114" fmla="*/ 2147483647 w 76"/>
                <a:gd name="T115" fmla="*/ 2147483647 h 70"/>
                <a:gd name="T116" fmla="*/ 2147483647 w 76"/>
                <a:gd name="T117" fmla="*/ 2147483647 h 70"/>
                <a:gd name="T118" fmla="*/ 2147483647 w 76"/>
                <a:gd name="T119" fmla="*/ 2147483647 h 70"/>
                <a:gd name="T120" fmla="*/ 2147483647 w 76"/>
                <a:gd name="T121" fmla="*/ 2147483647 h 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6"/>
                <a:gd name="T184" fmla="*/ 0 h 70"/>
                <a:gd name="T185" fmla="*/ 76 w 76"/>
                <a:gd name="T186" fmla="*/ 70 h 7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6" h="70">
                  <a:moveTo>
                    <a:pt x="72" y="51"/>
                  </a:moveTo>
                  <a:cubicBezTo>
                    <a:pt x="71" y="51"/>
                    <a:pt x="71" y="50"/>
                    <a:pt x="71" y="51"/>
                  </a:cubicBezTo>
                  <a:cubicBezTo>
                    <a:pt x="70" y="52"/>
                    <a:pt x="69" y="53"/>
                    <a:pt x="69" y="54"/>
                  </a:cubicBezTo>
                  <a:cubicBezTo>
                    <a:pt x="68" y="55"/>
                    <a:pt x="67" y="54"/>
                    <a:pt x="67" y="55"/>
                  </a:cubicBezTo>
                  <a:cubicBezTo>
                    <a:pt x="66" y="58"/>
                    <a:pt x="64" y="61"/>
                    <a:pt x="65" y="62"/>
                  </a:cubicBezTo>
                  <a:cubicBezTo>
                    <a:pt x="66" y="62"/>
                    <a:pt x="66" y="62"/>
                    <a:pt x="66" y="63"/>
                  </a:cubicBezTo>
                  <a:cubicBezTo>
                    <a:pt x="69" y="59"/>
                    <a:pt x="72" y="55"/>
                    <a:pt x="74" y="51"/>
                  </a:cubicBezTo>
                  <a:cubicBezTo>
                    <a:pt x="74" y="51"/>
                    <a:pt x="74" y="50"/>
                    <a:pt x="74" y="50"/>
                  </a:cubicBezTo>
                  <a:cubicBezTo>
                    <a:pt x="74" y="50"/>
                    <a:pt x="74" y="49"/>
                    <a:pt x="74" y="49"/>
                  </a:cubicBezTo>
                  <a:cubicBezTo>
                    <a:pt x="74" y="49"/>
                    <a:pt x="73" y="49"/>
                    <a:pt x="73" y="49"/>
                  </a:cubicBezTo>
                  <a:cubicBezTo>
                    <a:pt x="72" y="49"/>
                    <a:pt x="72" y="50"/>
                    <a:pt x="72" y="51"/>
                  </a:cubicBezTo>
                  <a:close/>
                  <a:moveTo>
                    <a:pt x="72" y="13"/>
                  </a:moveTo>
                  <a:cubicBezTo>
                    <a:pt x="73" y="15"/>
                    <a:pt x="74" y="16"/>
                    <a:pt x="74" y="18"/>
                  </a:cubicBezTo>
                  <a:cubicBezTo>
                    <a:pt x="74" y="18"/>
                    <a:pt x="74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4" y="19"/>
                    <a:pt x="74" y="19"/>
                  </a:cubicBezTo>
                  <a:cubicBezTo>
                    <a:pt x="74" y="19"/>
                    <a:pt x="74" y="19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1"/>
                    <a:pt x="74" y="21"/>
                  </a:cubicBezTo>
                  <a:cubicBezTo>
                    <a:pt x="75" y="22"/>
                    <a:pt x="74" y="22"/>
                    <a:pt x="74" y="21"/>
                  </a:cubicBezTo>
                  <a:cubicBezTo>
                    <a:pt x="74" y="21"/>
                    <a:pt x="74" y="21"/>
                    <a:pt x="73" y="21"/>
                  </a:cubicBezTo>
                  <a:cubicBezTo>
                    <a:pt x="73" y="20"/>
                    <a:pt x="72" y="19"/>
                    <a:pt x="72" y="18"/>
                  </a:cubicBezTo>
                  <a:cubicBezTo>
                    <a:pt x="72" y="17"/>
                    <a:pt x="72" y="18"/>
                    <a:pt x="72" y="17"/>
                  </a:cubicBezTo>
                  <a:cubicBezTo>
                    <a:pt x="72" y="16"/>
                    <a:pt x="71" y="16"/>
                    <a:pt x="71" y="16"/>
                  </a:cubicBezTo>
                  <a:cubicBezTo>
                    <a:pt x="71" y="16"/>
                    <a:pt x="71" y="17"/>
                    <a:pt x="71" y="17"/>
                  </a:cubicBezTo>
                  <a:cubicBezTo>
                    <a:pt x="70" y="17"/>
                    <a:pt x="69" y="16"/>
                    <a:pt x="68" y="16"/>
                  </a:cubicBezTo>
                  <a:cubicBezTo>
                    <a:pt x="68" y="16"/>
                    <a:pt x="68" y="17"/>
                    <a:pt x="68" y="17"/>
                  </a:cubicBezTo>
                  <a:cubicBezTo>
                    <a:pt x="68" y="17"/>
                    <a:pt x="68" y="18"/>
                    <a:pt x="68" y="18"/>
                  </a:cubicBezTo>
                  <a:cubicBezTo>
                    <a:pt x="68" y="18"/>
                    <a:pt x="68" y="18"/>
                    <a:pt x="69" y="18"/>
                  </a:cubicBezTo>
                  <a:cubicBezTo>
                    <a:pt x="69" y="18"/>
                    <a:pt x="69" y="18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20"/>
                    <a:pt x="72" y="21"/>
                    <a:pt x="72" y="23"/>
                  </a:cubicBezTo>
                  <a:cubicBezTo>
                    <a:pt x="72" y="24"/>
                    <a:pt x="73" y="24"/>
                    <a:pt x="73" y="24"/>
                  </a:cubicBezTo>
                  <a:cubicBezTo>
                    <a:pt x="73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5"/>
                  </a:cubicBezTo>
                  <a:cubicBezTo>
                    <a:pt x="72" y="25"/>
                    <a:pt x="73" y="25"/>
                    <a:pt x="73" y="25"/>
                  </a:cubicBezTo>
                  <a:cubicBezTo>
                    <a:pt x="73" y="25"/>
                    <a:pt x="73" y="23"/>
                    <a:pt x="73" y="24"/>
                  </a:cubicBezTo>
                  <a:cubicBezTo>
                    <a:pt x="74" y="24"/>
                    <a:pt x="73" y="24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7"/>
                    <a:pt x="74" y="28"/>
                    <a:pt x="74" y="28"/>
                  </a:cubicBezTo>
                  <a:cubicBezTo>
                    <a:pt x="74" y="29"/>
                    <a:pt x="73" y="28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3" y="28"/>
                    <a:pt x="72" y="29"/>
                    <a:pt x="72" y="29"/>
                  </a:cubicBezTo>
                  <a:cubicBezTo>
                    <a:pt x="72" y="29"/>
                    <a:pt x="72" y="29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29"/>
                    <a:pt x="71" y="28"/>
                    <a:pt x="71" y="28"/>
                  </a:cubicBezTo>
                  <a:cubicBezTo>
                    <a:pt x="71" y="27"/>
                    <a:pt x="72" y="28"/>
                    <a:pt x="72" y="28"/>
                  </a:cubicBezTo>
                  <a:cubicBezTo>
                    <a:pt x="72" y="28"/>
                    <a:pt x="72" y="27"/>
                    <a:pt x="72" y="27"/>
                  </a:cubicBezTo>
                  <a:cubicBezTo>
                    <a:pt x="72" y="27"/>
                    <a:pt x="73" y="27"/>
                    <a:pt x="73" y="27"/>
                  </a:cubicBezTo>
                  <a:cubicBezTo>
                    <a:pt x="73" y="26"/>
                    <a:pt x="73" y="26"/>
                    <a:pt x="72" y="25"/>
                  </a:cubicBezTo>
                  <a:cubicBezTo>
                    <a:pt x="72" y="25"/>
                    <a:pt x="72" y="25"/>
                    <a:pt x="72" y="24"/>
                  </a:cubicBezTo>
                  <a:cubicBezTo>
                    <a:pt x="72" y="24"/>
                    <a:pt x="72" y="23"/>
                    <a:pt x="72" y="23"/>
                  </a:cubicBezTo>
                  <a:cubicBezTo>
                    <a:pt x="72" y="22"/>
                    <a:pt x="71" y="21"/>
                    <a:pt x="71" y="21"/>
                  </a:cubicBezTo>
                  <a:cubicBezTo>
                    <a:pt x="70" y="21"/>
                    <a:pt x="71" y="22"/>
                    <a:pt x="71" y="23"/>
                  </a:cubicBezTo>
                  <a:cubicBezTo>
                    <a:pt x="71" y="23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5"/>
                    <a:pt x="70" y="25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27"/>
                    <a:pt x="71" y="27"/>
                    <a:pt x="71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9" y="26"/>
                    <a:pt x="69" y="27"/>
                    <a:pt x="69" y="26"/>
                  </a:cubicBezTo>
                  <a:cubicBezTo>
                    <a:pt x="68" y="25"/>
                    <a:pt x="68" y="26"/>
                    <a:pt x="68" y="26"/>
                  </a:cubicBezTo>
                  <a:cubicBezTo>
                    <a:pt x="68" y="26"/>
                    <a:pt x="68" y="25"/>
                    <a:pt x="68" y="25"/>
                  </a:cubicBez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6"/>
                    <a:pt x="67" y="26"/>
                  </a:cubicBezTo>
                  <a:cubicBezTo>
                    <a:pt x="69" y="26"/>
                    <a:pt x="68" y="26"/>
                    <a:pt x="68" y="27"/>
                  </a:cubicBezTo>
                  <a:cubicBezTo>
                    <a:pt x="68" y="29"/>
                    <a:pt x="69" y="30"/>
                    <a:pt x="69" y="31"/>
                  </a:cubicBezTo>
                  <a:cubicBezTo>
                    <a:pt x="69" y="31"/>
                    <a:pt x="69" y="31"/>
                    <a:pt x="69" y="32"/>
                  </a:cubicBezTo>
                  <a:cubicBezTo>
                    <a:pt x="69" y="32"/>
                    <a:pt x="69" y="33"/>
                    <a:pt x="68" y="34"/>
                  </a:cubicBezTo>
                  <a:cubicBezTo>
                    <a:pt x="68" y="34"/>
                    <a:pt x="67" y="34"/>
                    <a:pt x="67" y="35"/>
                  </a:cubicBezTo>
                  <a:cubicBezTo>
                    <a:pt x="67" y="35"/>
                    <a:pt x="66" y="34"/>
                    <a:pt x="66" y="34"/>
                  </a:cubicBezTo>
                  <a:cubicBezTo>
                    <a:pt x="66" y="34"/>
                    <a:pt x="65" y="34"/>
                    <a:pt x="65" y="35"/>
                  </a:cubicBezTo>
                  <a:cubicBezTo>
                    <a:pt x="65" y="35"/>
                    <a:pt x="65" y="35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7"/>
                    <a:pt x="66" y="37"/>
                    <a:pt x="67" y="38"/>
                  </a:cubicBezTo>
                  <a:cubicBezTo>
                    <a:pt x="67" y="38"/>
                    <a:pt x="67" y="39"/>
                    <a:pt x="66" y="39"/>
                  </a:cubicBezTo>
                  <a:cubicBezTo>
                    <a:pt x="66" y="39"/>
                    <a:pt x="66" y="40"/>
                    <a:pt x="66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5" y="40"/>
                    <a:pt x="64" y="39"/>
                    <a:pt x="64" y="38"/>
                  </a:cubicBezTo>
                  <a:cubicBezTo>
                    <a:pt x="63" y="38"/>
                    <a:pt x="64" y="40"/>
                    <a:pt x="64" y="40"/>
                  </a:cubicBezTo>
                  <a:cubicBezTo>
                    <a:pt x="64" y="41"/>
                    <a:pt x="65" y="41"/>
                    <a:pt x="65" y="42"/>
                  </a:cubicBezTo>
                  <a:cubicBezTo>
                    <a:pt x="65" y="42"/>
                    <a:pt x="65" y="42"/>
                    <a:pt x="65" y="43"/>
                  </a:cubicBezTo>
                  <a:cubicBezTo>
                    <a:pt x="65" y="43"/>
                    <a:pt x="65" y="44"/>
                    <a:pt x="65" y="45"/>
                  </a:cubicBezTo>
                  <a:cubicBezTo>
                    <a:pt x="65" y="46"/>
                    <a:pt x="65" y="46"/>
                    <a:pt x="65" y="48"/>
                  </a:cubicBezTo>
                  <a:cubicBezTo>
                    <a:pt x="65" y="49"/>
                    <a:pt x="67" y="48"/>
                    <a:pt x="67" y="48"/>
                  </a:cubicBezTo>
                  <a:cubicBezTo>
                    <a:pt x="68" y="48"/>
                    <a:pt x="68" y="49"/>
                    <a:pt x="68" y="49"/>
                  </a:cubicBezTo>
                  <a:cubicBezTo>
                    <a:pt x="68" y="49"/>
                    <a:pt x="69" y="48"/>
                    <a:pt x="69" y="48"/>
                  </a:cubicBezTo>
                  <a:cubicBezTo>
                    <a:pt x="70" y="48"/>
                    <a:pt x="70" y="48"/>
                    <a:pt x="70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1" y="49"/>
                    <a:pt x="71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8"/>
                    <a:pt x="72" y="48"/>
                    <a:pt x="72" y="49"/>
                  </a:cubicBezTo>
                  <a:cubicBezTo>
                    <a:pt x="71" y="49"/>
                    <a:pt x="70" y="50"/>
                    <a:pt x="70" y="50"/>
                  </a:cubicBezTo>
                  <a:cubicBezTo>
                    <a:pt x="70" y="50"/>
                    <a:pt x="70" y="49"/>
                    <a:pt x="70" y="49"/>
                  </a:cubicBezTo>
                  <a:cubicBezTo>
                    <a:pt x="70" y="49"/>
                    <a:pt x="70" y="49"/>
                    <a:pt x="69" y="49"/>
                  </a:cubicBezTo>
                  <a:cubicBezTo>
                    <a:pt x="69" y="49"/>
                    <a:pt x="70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50"/>
                    <a:pt x="69" y="49"/>
                    <a:pt x="69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7" y="49"/>
                    <a:pt x="66" y="49"/>
                    <a:pt x="65" y="49"/>
                  </a:cubicBezTo>
                  <a:cubicBezTo>
                    <a:pt x="65" y="49"/>
                    <a:pt x="65" y="48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3" y="44"/>
                    <a:pt x="62" y="43"/>
                  </a:cubicBezTo>
                  <a:cubicBezTo>
                    <a:pt x="62" y="43"/>
                    <a:pt x="62" y="42"/>
                    <a:pt x="62" y="42"/>
                  </a:cubicBezTo>
                  <a:cubicBezTo>
                    <a:pt x="62" y="42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4" y="43"/>
                    <a:pt x="64" y="43"/>
                  </a:cubicBezTo>
                  <a:cubicBezTo>
                    <a:pt x="64" y="41"/>
                    <a:pt x="64" y="42"/>
                    <a:pt x="63" y="41"/>
                  </a:cubicBezTo>
                  <a:cubicBezTo>
                    <a:pt x="63" y="40"/>
                    <a:pt x="63" y="38"/>
                    <a:pt x="63" y="37"/>
                  </a:cubicBezTo>
                  <a:cubicBezTo>
                    <a:pt x="63" y="36"/>
                    <a:pt x="62" y="37"/>
                    <a:pt x="62" y="37"/>
                  </a:cubicBezTo>
                  <a:cubicBezTo>
                    <a:pt x="62" y="37"/>
                    <a:pt x="62" y="36"/>
                    <a:pt x="62" y="36"/>
                  </a:cubicBezTo>
                  <a:cubicBezTo>
                    <a:pt x="62" y="35"/>
                    <a:pt x="61" y="35"/>
                    <a:pt x="61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3"/>
                    <a:pt x="60" y="33"/>
                    <a:pt x="60" y="34"/>
                  </a:cubicBezTo>
                  <a:cubicBezTo>
                    <a:pt x="60" y="34"/>
                    <a:pt x="60" y="34"/>
                    <a:pt x="60" y="35"/>
                  </a:cubicBezTo>
                  <a:cubicBezTo>
                    <a:pt x="60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6"/>
                  </a:cubicBezTo>
                  <a:cubicBezTo>
                    <a:pt x="59" y="36"/>
                    <a:pt x="59" y="35"/>
                    <a:pt x="59" y="36"/>
                  </a:cubicBezTo>
                  <a:cubicBezTo>
                    <a:pt x="59" y="36"/>
                    <a:pt x="59" y="36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8"/>
                    <a:pt x="58" y="39"/>
                  </a:cubicBezTo>
                  <a:cubicBezTo>
                    <a:pt x="58" y="39"/>
                    <a:pt x="58" y="39"/>
                    <a:pt x="58" y="40"/>
                  </a:cubicBezTo>
                  <a:cubicBezTo>
                    <a:pt x="58" y="40"/>
                    <a:pt x="58" y="40"/>
                    <a:pt x="58" y="41"/>
                  </a:cubicBezTo>
                  <a:cubicBezTo>
                    <a:pt x="58" y="41"/>
                    <a:pt x="59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1"/>
                    <a:pt x="58" y="41"/>
                    <a:pt x="58" y="40"/>
                  </a:cubicBezTo>
                  <a:cubicBezTo>
                    <a:pt x="58" y="40"/>
                    <a:pt x="57" y="41"/>
                    <a:pt x="57" y="41"/>
                  </a:cubicBezTo>
                  <a:cubicBezTo>
                    <a:pt x="57" y="41"/>
                    <a:pt x="57" y="40"/>
                    <a:pt x="56" y="39"/>
                  </a:cubicBezTo>
                  <a:cubicBezTo>
                    <a:pt x="56" y="38"/>
                    <a:pt x="56" y="36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4" y="32"/>
                    <a:pt x="54" y="32"/>
                    <a:pt x="53" y="32"/>
                  </a:cubicBezTo>
                  <a:cubicBezTo>
                    <a:pt x="53" y="31"/>
                    <a:pt x="52" y="31"/>
                    <a:pt x="51" y="32"/>
                  </a:cubicBezTo>
                  <a:cubicBezTo>
                    <a:pt x="50" y="32"/>
                    <a:pt x="52" y="32"/>
                    <a:pt x="52" y="33"/>
                  </a:cubicBezTo>
                  <a:cubicBezTo>
                    <a:pt x="52" y="35"/>
                    <a:pt x="50" y="36"/>
                    <a:pt x="50" y="37"/>
                  </a:cubicBezTo>
                  <a:cubicBezTo>
                    <a:pt x="49" y="38"/>
                    <a:pt x="47" y="37"/>
                    <a:pt x="47" y="39"/>
                  </a:cubicBezTo>
                  <a:cubicBezTo>
                    <a:pt x="47" y="40"/>
                    <a:pt x="49" y="38"/>
                    <a:pt x="49" y="39"/>
                  </a:cubicBezTo>
                  <a:cubicBezTo>
                    <a:pt x="50" y="44"/>
                    <a:pt x="46" y="45"/>
                    <a:pt x="46" y="49"/>
                  </a:cubicBezTo>
                  <a:cubicBezTo>
                    <a:pt x="46" y="49"/>
                    <a:pt x="46" y="50"/>
                    <a:pt x="46" y="50"/>
                  </a:cubicBezTo>
                  <a:cubicBezTo>
                    <a:pt x="46" y="52"/>
                    <a:pt x="46" y="51"/>
                    <a:pt x="46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55"/>
                    <a:pt x="45" y="56"/>
                    <a:pt x="44" y="57"/>
                  </a:cubicBezTo>
                  <a:cubicBezTo>
                    <a:pt x="44" y="58"/>
                    <a:pt x="45" y="58"/>
                    <a:pt x="45" y="59"/>
                  </a:cubicBezTo>
                  <a:cubicBezTo>
                    <a:pt x="45" y="61"/>
                    <a:pt x="44" y="59"/>
                    <a:pt x="44" y="61"/>
                  </a:cubicBezTo>
                  <a:cubicBezTo>
                    <a:pt x="44" y="61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2" y="65"/>
                    <a:pt x="42" y="65"/>
                    <a:pt x="41" y="65"/>
                  </a:cubicBezTo>
                  <a:cubicBezTo>
                    <a:pt x="41" y="65"/>
                    <a:pt x="40" y="66"/>
                    <a:pt x="40" y="65"/>
                  </a:cubicBezTo>
                  <a:cubicBezTo>
                    <a:pt x="39" y="64"/>
                    <a:pt x="39" y="61"/>
                    <a:pt x="38" y="59"/>
                  </a:cubicBezTo>
                  <a:cubicBezTo>
                    <a:pt x="38" y="57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2"/>
                    <a:pt x="38" y="49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5"/>
                    <a:pt x="37" y="43"/>
                    <a:pt x="37" y="42"/>
                  </a:cubicBezTo>
                  <a:cubicBezTo>
                    <a:pt x="35" y="41"/>
                    <a:pt x="36" y="41"/>
                    <a:pt x="35" y="42"/>
                  </a:cubicBezTo>
                  <a:cubicBezTo>
                    <a:pt x="34" y="42"/>
                    <a:pt x="34" y="43"/>
                    <a:pt x="32" y="42"/>
                  </a:cubicBezTo>
                  <a:cubicBezTo>
                    <a:pt x="30" y="42"/>
                    <a:pt x="31" y="39"/>
                    <a:pt x="29" y="39"/>
                  </a:cubicBezTo>
                  <a:cubicBezTo>
                    <a:pt x="29" y="38"/>
                    <a:pt x="29" y="37"/>
                    <a:pt x="29" y="37"/>
                  </a:cubicBezTo>
                  <a:cubicBezTo>
                    <a:pt x="29" y="35"/>
                    <a:pt x="29" y="33"/>
                    <a:pt x="30" y="31"/>
                  </a:cubicBezTo>
                  <a:cubicBezTo>
                    <a:pt x="31" y="30"/>
                    <a:pt x="31" y="27"/>
                    <a:pt x="32" y="26"/>
                  </a:cubicBezTo>
                  <a:cubicBezTo>
                    <a:pt x="32" y="25"/>
                    <a:pt x="32" y="25"/>
                    <a:pt x="33" y="25"/>
                  </a:cubicBezTo>
                  <a:cubicBezTo>
                    <a:pt x="33" y="24"/>
                    <a:pt x="32" y="25"/>
                    <a:pt x="32" y="24"/>
                  </a:cubicBezTo>
                  <a:cubicBezTo>
                    <a:pt x="31" y="23"/>
                    <a:pt x="32" y="21"/>
                    <a:pt x="32" y="20"/>
                  </a:cubicBezTo>
                  <a:cubicBezTo>
                    <a:pt x="32" y="20"/>
                    <a:pt x="32" y="19"/>
                    <a:pt x="32" y="19"/>
                  </a:cubicBezTo>
                  <a:cubicBezTo>
                    <a:pt x="33" y="19"/>
                    <a:pt x="33" y="20"/>
                    <a:pt x="34" y="19"/>
                  </a:cubicBezTo>
                  <a:cubicBezTo>
                    <a:pt x="34" y="19"/>
                    <a:pt x="34" y="17"/>
                    <a:pt x="34" y="17"/>
                  </a:cubicBezTo>
                  <a:cubicBezTo>
                    <a:pt x="34" y="16"/>
                    <a:pt x="33" y="16"/>
                    <a:pt x="33" y="16"/>
                  </a:cubicBezTo>
                  <a:cubicBezTo>
                    <a:pt x="34" y="15"/>
                    <a:pt x="34" y="15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3"/>
                    <a:pt x="34" y="13"/>
                    <a:pt x="34" y="14"/>
                  </a:cubicBezTo>
                  <a:cubicBezTo>
                    <a:pt x="34" y="14"/>
                    <a:pt x="34" y="15"/>
                    <a:pt x="33" y="15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6"/>
                    <a:pt x="32" y="16"/>
                    <a:pt x="32" y="15"/>
                  </a:cubicBezTo>
                  <a:cubicBezTo>
                    <a:pt x="32" y="15"/>
                    <a:pt x="32" y="14"/>
                    <a:pt x="33" y="13"/>
                  </a:cubicBezTo>
                  <a:cubicBezTo>
                    <a:pt x="33" y="13"/>
                    <a:pt x="33" y="13"/>
                    <a:pt x="34" y="13"/>
                  </a:cubicBezTo>
                  <a:cubicBezTo>
                    <a:pt x="34" y="13"/>
                    <a:pt x="34" y="12"/>
                    <a:pt x="34" y="12"/>
                  </a:cubicBezTo>
                  <a:cubicBezTo>
                    <a:pt x="34" y="12"/>
                    <a:pt x="34" y="11"/>
                    <a:pt x="34" y="12"/>
                  </a:cubicBezTo>
                  <a:cubicBezTo>
                    <a:pt x="35" y="13"/>
                    <a:pt x="35" y="15"/>
                    <a:pt x="36" y="15"/>
                  </a:cubicBezTo>
                  <a:cubicBezTo>
                    <a:pt x="38" y="17"/>
                    <a:pt x="37" y="12"/>
                    <a:pt x="36" y="12"/>
                  </a:cubicBezTo>
                  <a:cubicBezTo>
                    <a:pt x="36" y="11"/>
                    <a:pt x="36" y="11"/>
                    <a:pt x="36" y="10"/>
                  </a:cubicBezTo>
                  <a:cubicBezTo>
                    <a:pt x="36" y="9"/>
                    <a:pt x="37" y="9"/>
                    <a:pt x="37" y="8"/>
                  </a:cubicBezTo>
                  <a:cubicBezTo>
                    <a:pt x="37" y="8"/>
                    <a:pt x="37" y="9"/>
                    <a:pt x="37" y="9"/>
                  </a:cubicBezTo>
                  <a:cubicBezTo>
                    <a:pt x="38" y="8"/>
                    <a:pt x="39" y="5"/>
                    <a:pt x="40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2" y="5"/>
                    <a:pt x="42" y="6"/>
                    <a:pt x="43" y="6"/>
                  </a:cubicBezTo>
                  <a:cubicBezTo>
                    <a:pt x="43" y="6"/>
                    <a:pt x="44" y="7"/>
                    <a:pt x="44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44" y="8"/>
                    <a:pt x="45" y="8"/>
                    <a:pt x="45" y="8"/>
                  </a:cubicBezTo>
                  <a:cubicBezTo>
                    <a:pt x="45" y="8"/>
                    <a:pt x="44" y="7"/>
                    <a:pt x="45" y="7"/>
                  </a:cubicBezTo>
                  <a:cubicBezTo>
                    <a:pt x="45" y="7"/>
                    <a:pt x="45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7"/>
                    <a:pt x="48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50" y="5"/>
                    <a:pt x="50" y="6"/>
                    <a:pt x="50" y="6"/>
                  </a:cubicBezTo>
                  <a:cubicBezTo>
                    <a:pt x="51" y="6"/>
                    <a:pt x="51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4"/>
                    <a:pt x="53" y="5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4"/>
                    <a:pt x="56" y="5"/>
                    <a:pt x="57" y="5"/>
                  </a:cubicBezTo>
                  <a:cubicBezTo>
                    <a:pt x="57" y="5"/>
                    <a:pt x="57" y="6"/>
                    <a:pt x="57" y="6"/>
                  </a:cubicBezTo>
                  <a:cubicBezTo>
                    <a:pt x="58" y="7"/>
                    <a:pt x="59" y="7"/>
                    <a:pt x="60" y="8"/>
                  </a:cubicBezTo>
                  <a:cubicBezTo>
                    <a:pt x="61" y="8"/>
                    <a:pt x="62" y="9"/>
                    <a:pt x="63" y="9"/>
                  </a:cubicBezTo>
                  <a:cubicBezTo>
                    <a:pt x="63" y="9"/>
                    <a:pt x="63" y="8"/>
                    <a:pt x="63" y="8"/>
                  </a:cubicBezTo>
                  <a:cubicBezTo>
                    <a:pt x="65" y="9"/>
                    <a:pt x="67" y="11"/>
                    <a:pt x="69" y="12"/>
                  </a:cubicBezTo>
                  <a:cubicBezTo>
                    <a:pt x="70" y="12"/>
                    <a:pt x="70" y="13"/>
                    <a:pt x="71" y="13"/>
                  </a:cubicBezTo>
                  <a:cubicBezTo>
                    <a:pt x="71" y="13"/>
                    <a:pt x="72" y="13"/>
                    <a:pt x="72" y="13"/>
                  </a:cubicBezTo>
                  <a:close/>
                  <a:moveTo>
                    <a:pt x="76" y="45"/>
                  </a:move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5" y="46"/>
                    <a:pt x="75" y="47"/>
                    <a:pt x="76" y="47"/>
                  </a:cubicBezTo>
                  <a:cubicBezTo>
                    <a:pt x="76" y="47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4" y="47"/>
                    <a:pt x="75" y="47"/>
                    <a:pt x="75" y="47"/>
                  </a:cubicBezTo>
                  <a:cubicBezTo>
                    <a:pt x="75" y="46"/>
                    <a:pt x="74" y="46"/>
                    <a:pt x="74" y="46"/>
                  </a:cubicBezTo>
                  <a:cubicBezTo>
                    <a:pt x="74" y="46"/>
                    <a:pt x="73" y="45"/>
                    <a:pt x="73" y="45"/>
                  </a:cubicBezTo>
                  <a:cubicBezTo>
                    <a:pt x="73" y="45"/>
                    <a:pt x="73" y="45"/>
                    <a:pt x="73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4" y="44"/>
                    <a:pt x="74" y="45"/>
                    <a:pt x="74" y="45"/>
                  </a:cubicBezTo>
                  <a:cubicBezTo>
                    <a:pt x="74" y="45"/>
                    <a:pt x="74" y="45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6" y="44"/>
                  </a:cubicBezTo>
                  <a:cubicBezTo>
                    <a:pt x="76" y="45"/>
                    <a:pt x="76" y="44"/>
                    <a:pt x="76" y="44"/>
                  </a:cubicBezTo>
                  <a:cubicBezTo>
                    <a:pt x="76" y="45"/>
                    <a:pt x="76" y="45"/>
                    <a:pt x="76" y="45"/>
                  </a:cubicBezTo>
                  <a:close/>
                  <a:moveTo>
                    <a:pt x="19" y="70"/>
                  </a:moveTo>
                  <a:cubicBezTo>
                    <a:pt x="18" y="69"/>
                    <a:pt x="18" y="69"/>
                    <a:pt x="17" y="68"/>
                  </a:cubicBezTo>
                  <a:cubicBezTo>
                    <a:pt x="17" y="68"/>
                    <a:pt x="17" y="68"/>
                    <a:pt x="17" y="67"/>
                  </a:cubicBezTo>
                  <a:cubicBezTo>
                    <a:pt x="17" y="67"/>
                    <a:pt x="16" y="66"/>
                    <a:pt x="16" y="6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3"/>
                    <a:pt x="16" y="62"/>
                    <a:pt x="15" y="61"/>
                  </a:cubicBezTo>
                  <a:cubicBezTo>
                    <a:pt x="15" y="58"/>
                    <a:pt x="15" y="56"/>
                    <a:pt x="14" y="54"/>
                  </a:cubicBezTo>
                  <a:cubicBezTo>
                    <a:pt x="14" y="52"/>
                    <a:pt x="13" y="53"/>
                    <a:pt x="12" y="50"/>
                  </a:cubicBezTo>
                  <a:cubicBezTo>
                    <a:pt x="12" y="49"/>
                    <a:pt x="12" y="49"/>
                    <a:pt x="11" y="49"/>
                  </a:cubicBezTo>
                  <a:cubicBezTo>
                    <a:pt x="11" y="49"/>
                    <a:pt x="10" y="46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10" y="43"/>
                    <a:pt x="10" y="43"/>
                    <a:pt x="11" y="43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39"/>
                    <a:pt x="11" y="39"/>
                  </a:cubicBezTo>
                  <a:cubicBezTo>
                    <a:pt x="11" y="39"/>
                    <a:pt x="11" y="39"/>
                    <a:pt x="10" y="39"/>
                  </a:cubicBezTo>
                  <a:cubicBezTo>
                    <a:pt x="10" y="39"/>
                    <a:pt x="11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39"/>
                    <a:pt x="9" y="38"/>
                    <a:pt x="8" y="37"/>
                  </a:cubicBezTo>
                  <a:cubicBezTo>
                    <a:pt x="8" y="37"/>
                    <a:pt x="7" y="37"/>
                    <a:pt x="7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5" y="36"/>
                    <a:pt x="4" y="36"/>
                    <a:pt x="3" y="35"/>
                  </a:cubicBezTo>
                  <a:cubicBezTo>
                    <a:pt x="3" y="33"/>
                    <a:pt x="3" y="33"/>
                    <a:pt x="2" y="32"/>
                  </a:cubicBezTo>
                  <a:cubicBezTo>
                    <a:pt x="2" y="31"/>
                    <a:pt x="3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3" y="33"/>
                    <a:pt x="2" y="33"/>
                  </a:cubicBezTo>
                  <a:cubicBezTo>
                    <a:pt x="2" y="34"/>
                    <a:pt x="1" y="32"/>
                    <a:pt x="1" y="30"/>
                  </a:cubicBezTo>
                  <a:cubicBezTo>
                    <a:pt x="1" y="30"/>
                    <a:pt x="2" y="29"/>
                    <a:pt x="1" y="29"/>
                  </a:cubicBezTo>
                  <a:cubicBezTo>
                    <a:pt x="1" y="28"/>
                    <a:pt x="1" y="28"/>
                    <a:pt x="1" y="27"/>
                  </a:cubicBezTo>
                  <a:cubicBezTo>
                    <a:pt x="1" y="27"/>
                    <a:pt x="2" y="24"/>
                    <a:pt x="2" y="23"/>
                  </a:cubicBezTo>
                  <a:cubicBezTo>
                    <a:pt x="3" y="23"/>
                    <a:pt x="2" y="22"/>
                    <a:pt x="3" y="22"/>
                  </a:cubicBezTo>
                  <a:cubicBezTo>
                    <a:pt x="3" y="22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20"/>
                    <a:pt x="0" y="21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3" y="15"/>
                    <a:pt x="4" y="14"/>
                    <a:pt x="6" y="13"/>
                  </a:cubicBezTo>
                  <a:cubicBezTo>
                    <a:pt x="8" y="12"/>
                    <a:pt x="9" y="12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1" y="11"/>
                    <a:pt x="11" y="10"/>
                  </a:cubicBezTo>
                  <a:cubicBezTo>
                    <a:pt x="11" y="9"/>
                    <a:pt x="12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5" y="7"/>
                    <a:pt x="16" y="7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6" y="9"/>
                    <a:pt x="16" y="8"/>
                  </a:cubicBezTo>
                  <a:cubicBezTo>
                    <a:pt x="17" y="8"/>
                    <a:pt x="16" y="8"/>
                    <a:pt x="16" y="7"/>
                  </a:cubicBezTo>
                  <a:cubicBezTo>
                    <a:pt x="17" y="7"/>
                    <a:pt x="17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20" y="5"/>
                    <a:pt x="19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20" y="3"/>
                    <a:pt x="20" y="3"/>
                    <a:pt x="21" y="3"/>
                  </a:cubicBezTo>
                  <a:cubicBezTo>
                    <a:pt x="21" y="3"/>
                    <a:pt x="21" y="2"/>
                    <a:pt x="21" y="3"/>
                  </a:cubicBezTo>
                  <a:cubicBezTo>
                    <a:pt x="21" y="3"/>
                    <a:pt x="21" y="4"/>
                    <a:pt x="21" y="3"/>
                  </a:cubicBezTo>
                  <a:cubicBezTo>
                    <a:pt x="22" y="2"/>
                    <a:pt x="24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8" y="1"/>
                    <a:pt x="28" y="1"/>
                  </a:cubicBezTo>
                  <a:cubicBezTo>
                    <a:pt x="29" y="1"/>
                    <a:pt x="30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3" y="0"/>
                    <a:pt x="33" y="0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2" y="2"/>
                    <a:pt x="33" y="3"/>
                    <a:pt x="31" y="5"/>
                  </a:cubicBezTo>
                  <a:cubicBezTo>
                    <a:pt x="31" y="5"/>
                    <a:pt x="32" y="5"/>
                    <a:pt x="32" y="6"/>
                  </a:cubicBezTo>
                  <a:cubicBezTo>
                    <a:pt x="32" y="6"/>
                    <a:pt x="31" y="7"/>
                    <a:pt x="31" y="7"/>
                  </a:cubicBezTo>
                  <a:cubicBezTo>
                    <a:pt x="29" y="7"/>
                    <a:pt x="29" y="8"/>
                    <a:pt x="28" y="9"/>
                  </a:cubicBezTo>
                  <a:cubicBezTo>
                    <a:pt x="25" y="10"/>
                    <a:pt x="26" y="12"/>
                    <a:pt x="25" y="12"/>
                  </a:cubicBezTo>
                  <a:cubicBezTo>
                    <a:pt x="24" y="12"/>
                    <a:pt x="24" y="11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7"/>
                    <a:pt x="25" y="8"/>
                    <a:pt x="25" y="7"/>
                  </a:cubicBezTo>
                  <a:cubicBezTo>
                    <a:pt x="25" y="6"/>
                    <a:pt x="25" y="6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5" y="4"/>
                    <a:pt x="24" y="4"/>
                    <a:pt x="23" y="4"/>
                  </a:cubicBezTo>
                  <a:cubicBezTo>
                    <a:pt x="23" y="4"/>
                    <a:pt x="23" y="3"/>
                    <a:pt x="23" y="3"/>
                  </a:cubicBezTo>
                  <a:cubicBezTo>
                    <a:pt x="22" y="4"/>
                    <a:pt x="21" y="5"/>
                    <a:pt x="21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7"/>
                    <a:pt x="22" y="7"/>
                    <a:pt x="22" y="7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23" y="8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20" y="10"/>
                    <a:pt x="19" y="11"/>
                  </a:cubicBezTo>
                  <a:cubicBezTo>
                    <a:pt x="19" y="11"/>
                    <a:pt x="18" y="11"/>
                    <a:pt x="18" y="11"/>
                  </a:cubicBezTo>
                  <a:cubicBezTo>
                    <a:pt x="19" y="9"/>
                    <a:pt x="19" y="10"/>
                    <a:pt x="20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8"/>
                    <a:pt x="19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1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4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5"/>
                    <a:pt x="17" y="15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3"/>
                  </a:cubicBezTo>
                  <a:cubicBezTo>
                    <a:pt x="19" y="13"/>
                    <a:pt x="20" y="12"/>
                    <a:pt x="21" y="12"/>
                  </a:cubicBezTo>
                  <a:cubicBezTo>
                    <a:pt x="21" y="12"/>
                    <a:pt x="20" y="14"/>
                    <a:pt x="21" y="14"/>
                  </a:cubicBezTo>
                  <a:cubicBezTo>
                    <a:pt x="21" y="15"/>
                    <a:pt x="21" y="14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1" y="18"/>
                    <a:pt x="21" y="17"/>
                    <a:pt x="21" y="17"/>
                  </a:cubicBezTo>
                  <a:cubicBezTo>
                    <a:pt x="22" y="18"/>
                    <a:pt x="22" y="18"/>
                    <a:pt x="21" y="18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19" y="18"/>
                    <a:pt x="20" y="17"/>
                    <a:pt x="20" y="17"/>
                  </a:cubicBezTo>
                  <a:cubicBezTo>
                    <a:pt x="20" y="17"/>
                    <a:pt x="19" y="17"/>
                    <a:pt x="18" y="17"/>
                  </a:cubicBezTo>
                  <a:cubicBezTo>
                    <a:pt x="18" y="18"/>
                    <a:pt x="18" y="19"/>
                    <a:pt x="18" y="19"/>
                  </a:cubicBezTo>
                  <a:cubicBezTo>
                    <a:pt x="18" y="20"/>
                    <a:pt x="19" y="19"/>
                    <a:pt x="19" y="19"/>
                  </a:cubicBezTo>
                  <a:cubicBezTo>
                    <a:pt x="19" y="21"/>
                    <a:pt x="18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2"/>
                    <a:pt x="15" y="23"/>
                    <a:pt x="14" y="24"/>
                  </a:cubicBezTo>
                  <a:cubicBezTo>
                    <a:pt x="14" y="24"/>
                    <a:pt x="14" y="25"/>
                    <a:pt x="13" y="26"/>
                  </a:cubicBezTo>
                  <a:cubicBezTo>
                    <a:pt x="13" y="26"/>
                    <a:pt x="13" y="26"/>
                    <a:pt x="13" y="27"/>
                  </a:cubicBezTo>
                  <a:cubicBezTo>
                    <a:pt x="12" y="27"/>
                    <a:pt x="12" y="27"/>
                    <a:pt x="11" y="29"/>
                  </a:cubicBezTo>
                  <a:cubicBezTo>
                    <a:pt x="11" y="29"/>
                    <a:pt x="11" y="30"/>
                    <a:pt x="11" y="30"/>
                  </a:cubicBezTo>
                  <a:cubicBezTo>
                    <a:pt x="12" y="30"/>
                    <a:pt x="12" y="29"/>
                    <a:pt x="12" y="30"/>
                  </a:cubicBezTo>
                  <a:cubicBezTo>
                    <a:pt x="12" y="30"/>
                    <a:pt x="12" y="31"/>
                    <a:pt x="12" y="32"/>
                  </a:cubicBezTo>
                  <a:cubicBezTo>
                    <a:pt x="12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9" y="31"/>
                    <a:pt x="12" y="30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7" y="30"/>
                    <a:pt x="6" y="30"/>
                    <a:pt x="6" y="33"/>
                  </a:cubicBezTo>
                  <a:cubicBezTo>
                    <a:pt x="6" y="34"/>
                    <a:pt x="6" y="34"/>
                    <a:pt x="7" y="34"/>
                  </a:cubicBezTo>
                  <a:cubicBezTo>
                    <a:pt x="7" y="34"/>
                    <a:pt x="8" y="34"/>
                    <a:pt x="8" y="34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9" y="33"/>
                    <a:pt x="9" y="33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9" y="35"/>
                    <a:pt x="8" y="35"/>
                    <a:pt x="8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10" y="35"/>
                    <a:pt x="10" y="37"/>
                    <a:pt x="10" y="37"/>
                  </a:cubicBezTo>
                  <a:cubicBezTo>
                    <a:pt x="10" y="38"/>
                    <a:pt x="9" y="39"/>
                    <a:pt x="10" y="39"/>
                  </a:cubicBezTo>
                  <a:cubicBezTo>
                    <a:pt x="11" y="39"/>
                    <a:pt x="12" y="37"/>
                    <a:pt x="13" y="38"/>
                  </a:cubicBezTo>
                  <a:cubicBezTo>
                    <a:pt x="14" y="38"/>
                    <a:pt x="15" y="39"/>
                    <a:pt x="16" y="38"/>
                  </a:cubicBezTo>
                  <a:cubicBezTo>
                    <a:pt x="16" y="38"/>
                    <a:pt x="16" y="37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8"/>
                    <a:pt x="16" y="39"/>
                  </a:cubicBezTo>
                  <a:cubicBezTo>
                    <a:pt x="16" y="40"/>
                    <a:pt x="17" y="41"/>
                    <a:pt x="18" y="41"/>
                  </a:cubicBezTo>
                  <a:cubicBezTo>
                    <a:pt x="18" y="41"/>
                    <a:pt x="19" y="41"/>
                    <a:pt x="19" y="41"/>
                  </a:cubicBezTo>
                  <a:cubicBezTo>
                    <a:pt x="21" y="43"/>
                    <a:pt x="20" y="44"/>
                    <a:pt x="23" y="46"/>
                  </a:cubicBezTo>
                  <a:cubicBezTo>
                    <a:pt x="24" y="47"/>
                    <a:pt x="24" y="47"/>
                    <a:pt x="24" y="48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50"/>
                    <a:pt x="24" y="50"/>
                    <a:pt x="24" y="51"/>
                  </a:cubicBezTo>
                  <a:cubicBezTo>
                    <a:pt x="24" y="51"/>
                    <a:pt x="23" y="51"/>
                    <a:pt x="23" y="51"/>
                  </a:cubicBezTo>
                  <a:cubicBezTo>
                    <a:pt x="23" y="53"/>
                    <a:pt x="24" y="55"/>
                    <a:pt x="23" y="58"/>
                  </a:cubicBezTo>
                  <a:cubicBezTo>
                    <a:pt x="22" y="58"/>
                    <a:pt x="22" y="58"/>
                    <a:pt x="21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1" y="61"/>
                    <a:pt x="21" y="62"/>
                    <a:pt x="21" y="62"/>
                  </a:cubicBezTo>
                  <a:cubicBezTo>
                    <a:pt x="20" y="63"/>
                    <a:pt x="21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4"/>
                    <a:pt x="20" y="64"/>
                  </a:cubicBezTo>
                  <a:cubicBezTo>
                    <a:pt x="20" y="64"/>
                    <a:pt x="20" y="65"/>
                    <a:pt x="20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7"/>
                    <a:pt x="19" y="68"/>
                    <a:pt x="19" y="69"/>
                  </a:cubicBezTo>
                  <a:cubicBezTo>
                    <a:pt x="19" y="69"/>
                    <a:pt x="19" y="69"/>
                    <a:pt x="19" y="70"/>
                  </a:cubicBezTo>
                  <a:close/>
                  <a:moveTo>
                    <a:pt x="72" y="46"/>
                  </a:moveTo>
                  <a:cubicBezTo>
                    <a:pt x="72" y="46"/>
                    <a:pt x="73" y="46"/>
                    <a:pt x="73" y="46"/>
                  </a:cubicBezTo>
                  <a:cubicBezTo>
                    <a:pt x="73" y="46"/>
                    <a:pt x="73" y="45"/>
                    <a:pt x="73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6"/>
                    <a:pt x="72" y="46"/>
                    <a:pt x="72" y="46"/>
                  </a:cubicBezTo>
                  <a:close/>
                  <a:moveTo>
                    <a:pt x="72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2" y="45"/>
                    <a:pt x="72" y="44"/>
                  </a:cubicBezTo>
                  <a:cubicBezTo>
                    <a:pt x="73" y="44"/>
                    <a:pt x="73" y="43"/>
                    <a:pt x="72" y="43"/>
                  </a:cubicBezTo>
                  <a:cubicBezTo>
                    <a:pt x="72" y="42"/>
                    <a:pt x="72" y="43"/>
                    <a:pt x="72" y="44"/>
                  </a:cubicBezTo>
                  <a:close/>
                  <a:moveTo>
                    <a:pt x="69" y="45"/>
                  </a:moveTo>
                  <a:cubicBezTo>
                    <a:pt x="69" y="46"/>
                    <a:pt x="69" y="47"/>
                    <a:pt x="69" y="47"/>
                  </a:cubicBezTo>
                  <a:cubicBezTo>
                    <a:pt x="69" y="48"/>
                    <a:pt x="69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6"/>
                    <a:pt x="70" y="45"/>
                    <a:pt x="71" y="45"/>
                  </a:cubicBezTo>
                  <a:cubicBezTo>
                    <a:pt x="71" y="44"/>
                    <a:pt x="71" y="45"/>
                    <a:pt x="71" y="45"/>
                  </a:cubicBezTo>
                  <a:cubicBezTo>
                    <a:pt x="71" y="44"/>
                    <a:pt x="71" y="44"/>
                    <a:pt x="71" y="43"/>
                  </a:cubicBezTo>
                  <a:cubicBezTo>
                    <a:pt x="71" y="43"/>
                    <a:pt x="70" y="43"/>
                    <a:pt x="70" y="44"/>
                  </a:cubicBezTo>
                  <a:cubicBezTo>
                    <a:pt x="69" y="44"/>
                    <a:pt x="69" y="45"/>
                    <a:pt x="69" y="45"/>
                  </a:cubicBezTo>
                  <a:close/>
                  <a:moveTo>
                    <a:pt x="74" y="45"/>
                  </a:moveTo>
                  <a:cubicBezTo>
                    <a:pt x="75" y="44"/>
                    <a:pt x="75" y="45"/>
                    <a:pt x="75" y="46"/>
                  </a:cubicBezTo>
                  <a:cubicBezTo>
                    <a:pt x="74" y="47"/>
                    <a:pt x="74" y="46"/>
                    <a:pt x="74" y="45"/>
                  </a:cubicBezTo>
                  <a:close/>
                  <a:moveTo>
                    <a:pt x="67" y="46"/>
                  </a:moveTo>
                  <a:cubicBezTo>
                    <a:pt x="67" y="46"/>
                    <a:pt x="67" y="46"/>
                    <a:pt x="67" y="45"/>
                  </a:cubicBezTo>
                  <a:cubicBezTo>
                    <a:pt x="67" y="44"/>
                    <a:pt x="67" y="44"/>
                    <a:pt x="68" y="44"/>
                  </a:cubicBezTo>
                  <a:cubicBezTo>
                    <a:pt x="68" y="44"/>
                    <a:pt x="68" y="45"/>
                    <a:pt x="68" y="46"/>
                  </a:cubicBezTo>
                  <a:cubicBezTo>
                    <a:pt x="68" y="46"/>
                    <a:pt x="67" y="46"/>
                    <a:pt x="67" y="46"/>
                  </a:cubicBezTo>
                  <a:close/>
                  <a:moveTo>
                    <a:pt x="67" y="43"/>
                  </a:moveTo>
                  <a:cubicBezTo>
                    <a:pt x="67" y="43"/>
                    <a:pt x="66" y="43"/>
                    <a:pt x="66" y="44"/>
                  </a:cubicBezTo>
                  <a:cubicBezTo>
                    <a:pt x="66" y="45"/>
                    <a:pt x="66" y="46"/>
                    <a:pt x="67" y="47"/>
                  </a:cubicBezTo>
                  <a:cubicBezTo>
                    <a:pt x="67" y="47"/>
                    <a:pt x="68" y="47"/>
                    <a:pt x="68" y="47"/>
                  </a:cubicBezTo>
                  <a:cubicBezTo>
                    <a:pt x="69" y="46"/>
                    <a:pt x="69" y="45"/>
                    <a:pt x="69" y="44"/>
                  </a:cubicBezTo>
                  <a:cubicBezTo>
                    <a:pt x="69" y="43"/>
                    <a:pt x="69" y="44"/>
                    <a:pt x="69" y="43"/>
                  </a:cubicBezTo>
                  <a:cubicBezTo>
                    <a:pt x="69" y="43"/>
                    <a:pt x="69" y="42"/>
                    <a:pt x="69" y="42"/>
                  </a:cubicBezTo>
                  <a:cubicBezTo>
                    <a:pt x="69" y="42"/>
                    <a:pt x="69" y="41"/>
                    <a:pt x="69" y="41"/>
                  </a:cubicBezTo>
                  <a:cubicBezTo>
                    <a:pt x="69" y="41"/>
                    <a:pt x="69" y="41"/>
                    <a:pt x="68" y="41"/>
                  </a:cubicBezTo>
                  <a:cubicBezTo>
                    <a:pt x="68" y="41"/>
                    <a:pt x="68" y="42"/>
                    <a:pt x="68" y="43"/>
                  </a:cubicBezTo>
                  <a:cubicBezTo>
                    <a:pt x="68" y="43"/>
                    <a:pt x="67" y="43"/>
                    <a:pt x="67" y="43"/>
                  </a:cubicBezTo>
                  <a:close/>
                  <a:moveTo>
                    <a:pt x="30" y="9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3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0" y="8"/>
                    <a:pt x="30" y="9"/>
                  </a:cubicBezTo>
                  <a:close/>
                  <a:moveTo>
                    <a:pt x="13" y="9"/>
                  </a:moveTo>
                  <a:cubicBezTo>
                    <a:pt x="14" y="9"/>
                    <a:pt x="14" y="8"/>
                    <a:pt x="15" y="9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4" y="10"/>
                    <a:pt x="13" y="11"/>
                    <a:pt x="13" y="10"/>
                  </a:cubicBezTo>
                  <a:cubicBezTo>
                    <a:pt x="13" y="10"/>
                    <a:pt x="13" y="9"/>
                    <a:pt x="13" y="9"/>
                  </a:cubicBezTo>
                  <a:close/>
                  <a:moveTo>
                    <a:pt x="17" y="37"/>
                  </a:moveTo>
                  <a:cubicBezTo>
                    <a:pt x="17" y="38"/>
                    <a:pt x="17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lose/>
                  <a:moveTo>
                    <a:pt x="13" y="32"/>
                  </a:move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1"/>
                    <a:pt x="13" y="31"/>
                  </a:cubicBezTo>
                  <a:cubicBezTo>
                    <a:pt x="13" y="31"/>
                    <a:pt x="12" y="31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2" y="32"/>
                    <a:pt x="12" y="32"/>
                    <a:pt x="13" y="32"/>
                  </a:cubicBezTo>
                  <a:close/>
                  <a:moveTo>
                    <a:pt x="12" y="35"/>
                  </a:moveTo>
                  <a:cubicBezTo>
                    <a:pt x="12" y="34"/>
                    <a:pt x="12" y="33"/>
                    <a:pt x="11" y="34"/>
                  </a:cubicBezTo>
                  <a:cubicBezTo>
                    <a:pt x="10" y="35"/>
                    <a:pt x="11" y="36"/>
                    <a:pt x="12" y="35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5" y="34"/>
                    <a:pt x="15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6" y="36"/>
                    <a:pt x="16" y="36"/>
                    <a:pt x="16" y="36"/>
                  </a:cubicBezTo>
                  <a:close/>
                  <a:moveTo>
                    <a:pt x="15" y="34"/>
                  </a:moveTo>
                  <a:cubicBezTo>
                    <a:pt x="14" y="34"/>
                    <a:pt x="14" y="34"/>
                    <a:pt x="14" y="33"/>
                  </a:cubicBezTo>
                  <a:cubicBezTo>
                    <a:pt x="14" y="33"/>
                    <a:pt x="13" y="33"/>
                    <a:pt x="13" y="33"/>
                  </a:cubicBezTo>
                  <a:cubicBezTo>
                    <a:pt x="13" y="34"/>
                    <a:pt x="13" y="33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2" y="34"/>
                    <a:pt x="12" y="34"/>
                  </a:cubicBezTo>
                  <a:cubicBezTo>
                    <a:pt x="12" y="34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5" y="35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lose/>
                  <a:moveTo>
                    <a:pt x="13" y="33"/>
                  </a:moveTo>
                  <a:cubicBezTo>
                    <a:pt x="13" y="33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2"/>
                    <a:pt x="10" y="32"/>
                  </a:cubicBezTo>
                  <a:cubicBezTo>
                    <a:pt x="10" y="32"/>
                    <a:pt x="10" y="32"/>
                    <a:pt x="9" y="32"/>
                  </a:cubicBezTo>
                  <a:cubicBezTo>
                    <a:pt x="9" y="32"/>
                    <a:pt x="9" y="33"/>
                    <a:pt x="9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4"/>
                    <a:pt x="12" y="34"/>
                  </a:cubicBezTo>
                  <a:cubicBezTo>
                    <a:pt x="12" y="34"/>
                    <a:pt x="13" y="33"/>
                    <a:pt x="13" y="33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7" y="9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8" y="7"/>
                    <a:pt x="18" y="7"/>
                  </a:cubicBezTo>
                  <a:close/>
                  <a:moveTo>
                    <a:pt x="44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2" y="27"/>
                    <a:pt x="41" y="26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39" y="27"/>
                    <a:pt x="39" y="27"/>
                  </a:cubicBezTo>
                  <a:cubicBezTo>
                    <a:pt x="39" y="26"/>
                    <a:pt x="38" y="26"/>
                    <a:pt x="38" y="25"/>
                  </a:cubicBezTo>
                  <a:cubicBezTo>
                    <a:pt x="38" y="25"/>
                    <a:pt x="38" y="24"/>
                    <a:pt x="38" y="24"/>
                  </a:cubicBezTo>
                  <a:cubicBezTo>
                    <a:pt x="37" y="24"/>
                    <a:pt x="36" y="24"/>
                    <a:pt x="35" y="24"/>
                  </a:cubicBezTo>
                  <a:cubicBezTo>
                    <a:pt x="34" y="24"/>
                    <a:pt x="34" y="25"/>
                    <a:pt x="34" y="25"/>
                  </a:cubicBezTo>
                  <a:cubicBezTo>
                    <a:pt x="34" y="25"/>
                    <a:pt x="33" y="25"/>
                    <a:pt x="33" y="25"/>
                  </a:cubicBezTo>
                  <a:cubicBezTo>
                    <a:pt x="33" y="24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5" y="23"/>
                  </a:cubicBezTo>
                  <a:cubicBezTo>
                    <a:pt x="35" y="23"/>
                    <a:pt x="34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7" y="20"/>
                    <a:pt x="37" y="20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39" y="23"/>
                    <a:pt x="39" y="24"/>
                    <a:pt x="39" y="24"/>
                  </a:cubicBezTo>
                  <a:cubicBezTo>
                    <a:pt x="39" y="24"/>
                    <a:pt x="40" y="22"/>
                    <a:pt x="39" y="22"/>
                  </a:cubicBezTo>
                  <a:cubicBezTo>
                    <a:pt x="39" y="21"/>
                    <a:pt x="39" y="21"/>
                    <a:pt x="39" y="20"/>
                  </a:cubicBezTo>
                  <a:cubicBezTo>
                    <a:pt x="39" y="20"/>
                    <a:pt x="39" y="21"/>
                    <a:pt x="40" y="21"/>
                  </a:cubicBezTo>
                  <a:cubicBezTo>
                    <a:pt x="40" y="21"/>
                    <a:pt x="39" y="21"/>
                    <a:pt x="40" y="21"/>
                  </a:cubicBezTo>
                  <a:cubicBezTo>
                    <a:pt x="40" y="23"/>
                    <a:pt x="40" y="25"/>
                    <a:pt x="41" y="24"/>
                  </a:cubicBezTo>
                  <a:cubicBezTo>
                    <a:pt x="41" y="24"/>
                    <a:pt x="41" y="23"/>
                    <a:pt x="41" y="23"/>
                  </a:cubicBezTo>
                  <a:cubicBezTo>
                    <a:pt x="41" y="22"/>
                    <a:pt x="41" y="22"/>
                    <a:pt x="42" y="22"/>
                  </a:cubicBezTo>
                  <a:cubicBezTo>
                    <a:pt x="42" y="23"/>
                    <a:pt x="42" y="24"/>
                    <a:pt x="42" y="25"/>
                  </a:cubicBezTo>
                  <a:cubicBezTo>
                    <a:pt x="42" y="25"/>
                    <a:pt x="41" y="24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2" y="25"/>
                    <a:pt x="42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6"/>
                    <a:pt x="44" y="25"/>
                    <a:pt x="44" y="25"/>
                  </a:cubicBezTo>
                  <a:close/>
                  <a:moveTo>
                    <a:pt x="50" y="31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0" y="32"/>
                    <a:pt x="49" y="32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0"/>
                    <a:pt x="48" y="29"/>
                    <a:pt x="48" y="29"/>
                  </a:cubicBezTo>
                  <a:cubicBezTo>
                    <a:pt x="49" y="28"/>
                    <a:pt x="49" y="30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lose/>
                  <a:moveTo>
                    <a:pt x="48" y="53"/>
                  </a:moveTo>
                  <a:cubicBezTo>
                    <a:pt x="47" y="54"/>
                    <a:pt x="47" y="54"/>
                    <a:pt x="47" y="55"/>
                  </a:cubicBezTo>
                  <a:cubicBezTo>
                    <a:pt x="47" y="55"/>
                    <a:pt x="47" y="56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6" y="59"/>
                    <a:pt x="47" y="60"/>
                  </a:cubicBezTo>
                  <a:cubicBezTo>
                    <a:pt x="47" y="60"/>
                    <a:pt x="47" y="61"/>
                    <a:pt x="47" y="60"/>
                  </a:cubicBezTo>
                  <a:cubicBezTo>
                    <a:pt x="48" y="60"/>
                    <a:pt x="48" y="58"/>
                    <a:pt x="48" y="57"/>
                  </a:cubicBezTo>
                  <a:cubicBezTo>
                    <a:pt x="49" y="56"/>
                    <a:pt x="49" y="55"/>
                    <a:pt x="49" y="53"/>
                  </a:cubicBezTo>
                  <a:cubicBezTo>
                    <a:pt x="49" y="53"/>
                    <a:pt x="49" y="53"/>
                    <a:pt x="49" y="52"/>
                  </a:cubicBezTo>
                  <a:cubicBezTo>
                    <a:pt x="48" y="52"/>
                    <a:pt x="48" y="53"/>
                    <a:pt x="48" y="53"/>
                  </a:cubicBezTo>
                  <a:close/>
                  <a:moveTo>
                    <a:pt x="71" y="40"/>
                  </a:moveTo>
                  <a:cubicBezTo>
                    <a:pt x="71" y="40"/>
                    <a:pt x="71" y="39"/>
                    <a:pt x="71" y="40"/>
                  </a:cubicBezTo>
                  <a:cubicBezTo>
                    <a:pt x="71" y="40"/>
                    <a:pt x="71" y="40"/>
                    <a:pt x="70" y="40"/>
                  </a:cubicBez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1" y="41"/>
                    <a:pt x="71" y="41"/>
                  </a:cubicBezTo>
                  <a:cubicBezTo>
                    <a:pt x="71" y="41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2" y="42"/>
                    <a:pt x="72" y="40"/>
                    <a:pt x="71" y="40"/>
                  </a:cubicBezTo>
                  <a:cubicBezTo>
                    <a:pt x="71" y="39"/>
                    <a:pt x="71" y="40"/>
                    <a:pt x="71" y="40"/>
                  </a:cubicBezTo>
                  <a:close/>
                  <a:moveTo>
                    <a:pt x="69" y="40"/>
                  </a:moveTo>
                  <a:cubicBezTo>
                    <a:pt x="69" y="41"/>
                    <a:pt x="69" y="41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70" y="40"/>
                    <a:pt x="70" y="40"/>
                  </a:cubicBezTo>
                  <a:cubicBezTo>
                    <a:pt x="70" y="40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1" y="39"/>
                    <a:pt x="71" y="39"/>
                  </a:cubicBezTo>
                  <a:cubicBezTo>
                    <a:pt x="71" y="39"/>
                    <a:pt x="70" y="39"/>
                    <a:pt x="70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8"/>
                  </a:cubicBezTo>
                  <a:cubicBezTo>
                    <a:pt x="71" y="38"/>
                    <a:pt x="71" y="39"/>
                    <a:pt x="71" y="39"/>
                  </a:cubicBezTo>
                  <a:cubicBezTo>
                    <a:pt x="71" y="38"/>
                    <a:pt x="71" y="38"/>
                    <a:pt x="71" y="37"/>
                  </a:cubicBezTo>
                  <a:cubicBezTo>
                    <a:pt x="71" y="37"/>
                    <a:pt x="70" y="38"/>
                    <a:pt x="70" y="37"/>
                  </a:cubicBezTo>
                  <a:cubicBezTo>
                    <a:pt x="70" y="37"/>
                    <a:pt x="70" y="36"/>
                    <a:pt x="70" y="36"/>
                  </a:cubicBezTo>
                  <a:cubicBezTo>
                    <a:pt x="70" y="35"/>
                    <a:pt x="70" y="35"/>
                    <a:pt x="69" y="36"/>
                  </a:cubicBezTo>
                  <a:cubicBezTo>
                    <a:pt x="69" y="37"/>
                    <a:pt x="69" y="36"/>
                    <a:pt x="69" y="37"/>
                  </a:cubicBezTo>
                  <a:cubicBezTo>
                    <a:pt x="69" y="37"/>
                    <a:pt x="70" y="39"/>
                    <a:pt x="70" y="39"/>
                  </a:cubicBezTo>
                  <a:cubicBezTo>
                    <a:pt x="69" y="39"/>
                    <a:pt x="69" y="39"/>
                    <a:pt x="69" y="40"/>
                  </a:cubicBezTo>
                  <a:close/>
                  <a:moveTo>
                    <a:pt x="70" y="33"/>
                  </a:moveTo>
                  <a:cubicBezTo>
                    <a:pt x="70" y="32"/>
                    <a:pt x="70" y="32"/>
                    <a:pt x="70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2"/>
                    <a:pt x="69" y="33"/>
                    <a:pt x="69" y="33"/>
                  </a:cubicBezTo>
                  <a:cubicBezTo>
                    <a:pt x="69" y="33"/>
                    <a:pt x="69" y="33"/>
                    <a:pt x="69" y="34"/>
                  </a:cubicBezTo>
                  <a:cubicBezTo>
                    <a:pt x="69" y="34"/>
                    <a:pt x="69" y="34"/>
                    <a:pt x="70" y="34"/>
                  </a:cubicBezTo>
                  <a:cubicBezTo>
                    <a:pt x="70" y="34"/>
                    <a:pt x="70" y="33"/>
                    <a:pt x="70" y="33"/>
                  </a:cubicBezTo>
                  <a:cubicBezTo>
                    <a:pt x="70" y="33"/>
                    <a:pt x="70" y="33"/>
                    <a:pt x="70" y="33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1" name="组合 304"/>
          <p:cNvGrpSpPr/>
          <p:nvPr/>
        </p:nvGrpSpPr>
        <p:grpSpPr bwMode="auto">
          <a:xfrm>
            <a:off x="7673975" y="1995488"/>
            <a:ext cx="444500" cy="441325"/>
            <a:chOff x="0" y="0"/>
            <a:chExt cx="1149350" cy="1149350"/>
          </a:xfrm>
        </p:grpSpPr>
        <p:sp>
          <p:nvSpPr>
            <p:cNvPr id="38346" name="Oval 28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347" name="Freeform 38"/>
            <p:cNvSpPr>
              <a:spLocks noChangeArrowheads="1"/>
            </p:cNvSpPr>
            <p:nvPr/>
          </p:nvSpPr>
          <p:spPr bwMode="auto">
            <a:xfrm>
              <a:off x="314325" y="336550"/>
              <a:ext cx="835025" cy="809625"/>
            </a:xfrm>
            <a:custGeom>
              <a:avLst/>
              <a:gdLst>
                <a:gd name="T0" fmla="*/ 2147483647 w 257"/>
                <a:gd name="T1" fmla="*/ 0 h 249"/>
                <a:gd name="T2" fmla="*/ 2147483647 w 257"/>
                <a:gd name="T3" fmla="*/ 2147483647 h 249"/>
                <a:gd name="T4" fmla="*/ 2147483647 w 257"/>
                <a:gd name="T5" fmla="*/ 2147483647 h 249"/>
                <a:gd name="T6" fmla="*/ 0 w 257"/>
                <a:gd name="T7" fmla="*/ 2147483647 h 249"/>
                <a:gd name="T8" fmla="*/ 2147483647 w 257"/>
                <a:gd name="T9" fmla="*/ 0 h 2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7"/>
                <a:gd name="T16" fmla="*/ 0 h 249"/>
                <a:gd name="T17" fmla="*/ 257 w 257"/>
                <a:gd name="T18" fmla="*/ 249 h 2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7" h="249">
                  <a:moveTo>
                    <a:pt x="169" y="0"/>
                  </a:moveTo>
                  <a:cubicBezTo>
                    <a:pt x="257" y="87"/>
                    <a:pt x="257" y="87"/>
                    <a:pt x="257" y="87"/>
                  </a:cubicBezTo>
                  <a:cubicBezTo>
                    <a:pt x="250" y="174"/>
                    <a:pt x="180" y="243"/>
                    <a:pt x="93" y="249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169" y="0"/>
                    <a:pt x="169" y="0"/>
                    <a:pt x="169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8" name="Oval 39"/>
            <p:cNvSpPr>
              <a:spLocks noChangeArrowheads="1"/>
            </p:cNvSpPr>
            <p:nvPr/>
          </p:nvSpPr>
          <p:spPr bwMode="auto">
            <a:xfrm>
              <a:off x="201613" y="200025"/>
              <a:ext cx="746125" cy="747713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349" name="Oval 40"/>
            <p:cNvSpPr>
              <a:spLocks noChangeArrowheads="1"/>
            </p:cNvSpPr>
            <p:nvPr/>
          </p:nvSpPr>
          <p:spPr bwMode="auto">
            <a:xfrm>
              <a:off x="223838" y="220662"/>
              <a:ext cx="701675" cy="704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350" name="Oval 41"/>
            <p:cNvSpPr>
              <a:spLocks noChangeArrowheads="1"/>
            </p:cNvSpPr>
            <p:nvPr/>
          </p:nvSpPr>
          <p:spPr bwMode="auto">
            <a:xfrm>
              <a:off x="236538" y="233362"/>
              <a:ext cx="679450" cy="677863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351" name="Freeform 42"/>
            <p:cNvSpPr>
              <a:spLocks noEditPoints="1" noChangeArrowheads="1"/>
            </p:cNvSpPr>
            <p:nvPr/>
          </p:nvSpPr>
          <p:spPr bwMode="auto">
            <a:xfrm>
              <a:off x="382588" y="431800"/>
              <a:ext cx="481013" cy="428625"/>
            </a:xfrm>
            <a:custGeom>
              <a:avLst/>
              <a:gdLst>
                <a:gd name="T0" fmla="*/ 0 w 148"/>
                <a:gd name="T1" fmla="*/ 2147483647 h 132"/>
                <a:gd name="T2" fmla="*/ 2147483647 w 148"/>
                <a:gd name="T3" fmla="*/ 2147483647 h 132"/>
                <a:gd name="T4" fmla="*/ 2147483647 w 148"/>
                <a:gd name="T5" fmla="*/ 2147483647 h 132"/>
                <a:gd name="T6" fmla="*/ 2147483647 w 148"/>
                <a:gd name="T7" fmla="*/ 2147483647 h 132"/>
                <a:gd name="T8" fmla="*/ 0 w 148"/>
                <a:gd name="T9" fmla="*/ 2147483647 h 132"/>
                <a:gd name="T10" fmla="*/ 2147483647 w 148"/>
                <a:gd name="T11" fmla="*/ 2147483647 h 132"/>
                <a:gd name="T12" fmla="*/ 2147483647 w 148"/>
                <a:gd name="T13" fmla="*/ 0 h 132"/>
                <a:gd name="T14" fmla="*/ 2147483647 w 148"/>
                <a:gd name="T15" fmla="*/ 2147483647 h 132"/>
                <a:gd name="T16" fmla="*/ 2147483647 w 148"/>
                <a:gd name="T17" fmla="*/ 2147483647 h 132"/>
                <a:gd name="T18" fmla="*/ 2147483647 w 148"/>
                <a:gd name="T19" fmla="*/ 2147483647 h 132"/>
                <a:gd name="T20" fmla="*/ 2147483647 w 148"/>
                <a:gd name="T21" fmla="*/ 2147483647 h 132"/>
                <a:gd name="T22" fmla="*/ 2147483647 w 148"/>
                <a:gd name="T23" fmla="*/ 2147483647 h 132"/>
                <a:gd name="T24" fmla="*/ 2147483647 w 148"/>
                <a:gd name="T25" fmla="*/ 2147483647 h 132"/>
                <a:gd name="T26" fmla="*/ 2147483647 w 148"/>
                <a:gd name="T27" fmla="*/ 2147483647 h 132"/>
                <a:gd name="T28" fmla="*/ 2147483647 w 148"/>
                <a:gd name="T29" fmla="*/ 2147483647 h 132"/>
                <a:gd name="T30" fmla="*/ 2147483647 w 148"/>
                <a:gd name="T31" fmla="*/ 2147483647 h 132"/>
                <a:gd name="T32" fmla="*/ 2147483647 w 148"/>
                <a:gd name="T33" fmla="*/ 2147483647 h 132"/>
                <a:gd name="T34" fmla="*/ 2147483647 w 148"/>
                <a:gd name="T35" fmla="*/ 2147483647 h 132"/>
                <a:gd name="T36" fmla="*/ 2147483647 w 148"/>
                <a:gd name="T37" fmla="*/ 2147483647 h 132"/>
                <a:gd name="T38" fmla="*/ 2147483647 w 148"/>
                <a:gd name="T39" fmla="*/ 2147483647 h 132"/>
                <a:gd name="T40" fmla="*/ 2147483647 w 148"/>
                <a:gd name="T41" fmla="*/ 2147483647 h 132"/>
                <a:gd name="T42" fmla="*/ 2147483647 w 148"/>
                <a:gd name="T43" fmla="*/ 2147483647 h 132"/>
                <a:gd name="T44" fmla="*/ 2147483647 w 148"/>
                <a:gd name="T45" fmla="*/ 2147483647 h 132"/>
                <a:gd name="T46" fmla="*/ 2147483647 w 148"/>
                <a:gd name="T47" fmla="*/ 2147483647 h 132"/>
                <a:gd name="T48" fmla="*/ 2147483647 w 148"/>
                <a:gd name="T49" fmla="*/ 2147483647 h 132"/>
                <a:gd name="T50" fmla="*/ 2147483647 w 148"/>
                <a:gd name="T51" fmla="*/ 2147483647 h 132"/>
                <a:gd name="T52" fmla="*/ 2147483647 w 148"/>
                <a:gd name="T53" fmla="*/ 2147483647 h 132"/>
                <a:gd name="T54" fmla="*/ 2147483647 w 148"/>
                <a:gd name="T55" fmla="*/ 2147483647 h 132"/>
                <a:gd name="T56" fmla="*/ 2147483647 w 148"/>
                <a:gd name="T57" fmla="*/ 2147483647 h 132"/>
                <a:gd name="T58" fmla="*/ 2147483647 w 148"/>
                <a:gd name="T59" fmla="*/ 2147483647 h 132"/>
                <a:gd name="T60" fmla="*/ 2147483647 w 148"/>
                <a:gd name="T61" fmla="*/ 2147483647 h 132"/>
                <a:gd name="T62" fmla="*/ 2147483647 w 148"/>
                <a:gd name="T63" fmla="*/ 2147483647 h 132"/>
                <a:gd name="T64" fmla="*/ 2147483647 w 148"/>
                <a:gd name="T65" fmla="*/ 2147483647 h 132"/>
                <a:gd name="T66" fmla="*/ 2147483647 w 148"/>
                <a:gd name="T67" fmla="*/ 2147483647 h 132"/>
                <a:gd name="T68" fmla="*/ 2147483647 w 148"/>
                <a:gd name="T69" fmla="*/ 2147483647 h 132"/>
                <a:gd name="T70" fmla="*/ 2147483647 w 148"/>
                <a:gd name="T71" fmla="*/ 2147483647 h 132"/>
                <a:gd name="T72" fmla="*/ 2147483647 w 148"/>
                <a:gd name="T73" fmla="*/ 2147483647 h 132"/>
                <a:gd name="T74" fmla="*/ 2147483647 w 148"/>
                <a:gd name="T75" fmla="*/ 2147483647 h 132"/>
                <a:gd name="T76" fmla="*/ 2147483647 w 148"/>
                <a:gd name="T77" fmla="*/ 2147483647 h 132"/>
                <a:gd name="T78" fmla="*/ 2147483647 w 148"/>
                <a:gd name="T79" fmla="*/ 2147483647 h 132"/>
                <a:gd name="T80" fmla="*/ 2147483647 w 148"/>
                <a:gd name="T81" fmla="*/ 2147483647 h 132"/>
                <a:gd name="T82" fmla="*/ 2147483647 w 148"/>
                <a:gd name="T83" fmla="*/ 2147483647 h 132"/>
                <a:gd name="T84" fmla="*/ 2147483647 w 148"/>
                <a:gd name="T85" fmla="*/ 2147483647 h 132"/>
                <a:gd name="T86" fmla="*/ 2147483647 w 148"/>
                <a:gd name="T87" fmla="*/ 2147483647 h 132"/>
                <a:gd name="T88" fmla="*/ 2147483647 w 148"/>
                <a:gd name="T89" fmla="*/ 2147483647 h 132"/>
                <a:gd name="T90" fmla="*/ 2147483647 w 148"/>
                <a:gd name="T91" fmla="*/ 2147483647 h 132"/>
                <a:gd name="T92" fmla="*/ 2147483647 w 148"/>
                <a:gd name="T93" fmla="*/ 2147483647 h 132"/>
                <a:gd name="T94" fmla="*/ 2147483647 w 148"/>
                <a:gd name="T95" fmla="*/ 2147483647 h 132"/>
                <a:gd name="T96" fmla="*/ 2147483647 w 148"/>
                <a:gd name="T97" fmla="*/ 2147483647 h 132"/>
                <a:gd name="T98" fmla="*/ 2147483647 w 148"/>
                <a:gd name="T99" fmla="*/ 2147483647 h 132"/>
                <a:gd name="T100" fmla="*/ 2147483647 w 148"/>
                <a:gd name="T101" fmla="*/ 2147483647 h 132"/>
                <a:gd name="T102" fmla="*/ 2147483647 w 148"/>
                <a:gd name="T103" fmla="*/ 2147483647 h 132"/>
                <a:gd name="T104" fmla="*/ 2147483647 w 148"/>
                <a:gd name="T105" fmla="*/ 2147483647 h 132"/>
                <a:gd name="T106" fmla="*/ 2147483647 w 148"/>
                <a:gd name="T107" fmla="*/ 2147483647 h 132"/>
                <a:gd name="T108" fmla="*/ 2147483647 w 148"/>
                <a:gd name="T109" fmla="*/ 2147483647 h 132"/>
                <a:gd name="T110" fmla="*/ 2147483647 w 148"/>
                <a:gd name="T111" fmla="*/ 2147483647 h 132"/>
                <a:gd name="T112" fmla="*/ 2147483647 w 148"/>
                <a:gd name="T113" fmla="*/ 2147483647 h 132"/>
                <a:gd name="T114" fmla="*/ 2147483647 w 148"/>
                <a:gd name="T115" fmla="*/ 2147483647 h 132"/>
                <a:gd name="T116" fmla="*/ 2147483647 w 148"/>
                <a:gd name="T117" fmla="*/ 2147483647 h 132"/>
                <a:gd name="T118" fmla="*/ 2147483647 w 148"/>
                <a:gd name="T119" fmla="*/ 2147483647 h 132"/>
                <a:gd name="T120" fmla="*/ 2147483647 w 148"/>
                <a:gd name="T121" fmla="*/ 2147483647 h 1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48"/>
                <a:gd name="T184" fmla="*/ 0 h 132"/>
                <a:gd name="T185" fmla="*/ 148 w 148"/>
                <a:gd name="T186" fmla="*/ 132 h 1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48" h="132">
                  <a:moveTo>
                    <a:pt x="0" y="111"/>
                  </a:moveTo>
                  <a:cubicBezTo>
                    <a:pt x="57" y="65"/>
                    <a:pt x="57" y="65"/>
                    <a:pt x="57" y="65"/>
                  </a:cubicBezTo>
                  <a:cubicBezTo>
                    <a:pt x="55" y="67"/>
                    <a:pt x="54" y="69"/>
                    <a:pt x="54" y="72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2" y="112"/>
                    <a:pt x="1" y="111"/>
                    <a:pt x="0" y="111"/>
                  </a:cubicBezTo>
                  <a:close/>
                  <a:moveTo>
                    <a:pt x="81" y="45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7" y="1"/>
                    <a:pt x="138" y="2"/>
                    <a:pt x="138" y="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6" y="44"/>
                    <a:pt x="83" y="44"/>
                    <a:pt x="81" y="45"/>
                  </a:cubicBezTo>
                  <a:close/>
                  <a:moveTo>
                    <a:pt x="140" y="7"/>
                  </a:moveTo>
                  <a:cubicBezTo>
                    <a:pt x="141" y="8"/>
                    <a:pt x="141" y="9"/>
                    <a:pt x="142" y="10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0" y="43"/>
                    <a:pt x="98" y="43"/>
                    <a:pt x="97" y="43"/>
                  </a:cubicBezTo>
                  <a:cubicBezTo>
                    <a:pt x="140" y="7"/>
                    <a:pt x="140" y="7"/>
                    <a:pt x="140" y="7"/>
                  </a:cubicBezTo>
                  <a:close/>
                  <a:moveTo>
                    <a:pt x="51" y="84"/>
                  </a:moveTo>
                  <a:cubicBezTo>
                    <a:pt x="10" y="118"/>
                    <a:pt x="10" y="118"/>
                    <a:pt x="10" y="118"/>
                  </a:cubicBezTo>
                  <a:cubicBezTo>
                    <a:pt x="9" y="117"/>
                    <a:pt x="8" y="117"/>
                    <a:pt x="7" y="116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1" y="81"/>
                    <a:pt x="51" y="83"/>
                    <a:pt x="51" y="84"/>
                  </a:cubicBezTo>
                  <a:close/>
                  <a:moveTo>
                    <a:pt x="144" y="15"/>
                  </a:moveTo>
                  <a:cubicBezTo>
                    <a:pt x="144" y="16"/>
                    <a:pt x="144" y="17"/>
                    <a:pt x="145" y="19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0" y="46"/>
                    <a:pt x="108" y="45"/>
                    <a:pt x="107" y="45"/>
                  </a:cubicBezTo>
                  <a:cubicBezTo>
                    <a:pt x="144" y="15"/>
                    <a:pt x="144" y="15"/>
                    <a:pt x="144" y="15"/>
                  </a:cubicBezTo>
                  <a:close/>
                  <a:moveTo>
                    <a:pt x="52" y="94"/>
                  </a:moveTo>
                  <a:cubicBezTo>
                    <a:pt x="17" y="122"/>
                    <a:pt x="17" y="122"/>
                    <a:pt x="17" y="122"/>
                  </a:cubicBezTo>
                  <a:cubicBezTo>
                    <a:pt x="16" y="122"/>
                    <a:pt x="15" y="121"/>
                    <a:pt x="14" y="121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2"/>
                    <a:pt x="52" y="93"/>
                    <a:pt x="52" y="94"/>
                  </a:cubicBezTo>
                  <a:close/>
                  <a:moveTo>
                    <a:pt x="146" y="23"/>
                  </a:moveTo>
                  <a:cubicBezTo>
                    <a:pt x="146" y="24"/>
                    <a:pt x="146" y="26"/>
                    <a:pt x="147" y="27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7" y="49"/>
                    <a:pt x="116" y="49"/>
                    <a:pt x="115" y="48"/>
                  </a:cubicBezTo>
                  <a:cubicBezTo>
                    <a:pt x="146" y="23"/>
                    <a:pt x="146" y="23"/>
                    <a:pt x="146" y="23"/>
                  </a:cubicBezTo>
                  <a:close/>
                  <a:moveTo>
                    <a:pt x="54" y="102"/>
                  </a:moveTo>
                  <a:cubicBezTo>
                    <a:pt x="25" y="126"/>
                    <a:pt x="25" y="126"/>
                    <a:pt x="25" y="126"/>
                  </a:cubicBezTo>
                  <a:cubicBezTo>
                    <a:pt x="24" y="126"/>
                    <a:pt x="23" y="125"/>
                    <a:pt x="22" y="125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3" y="100"/>
                    <a:pt x="54" y="101"/>
                    <a:pt x="54" y="102"/>
                  </a:cubicBezTo>
                  <a:close/>
                  <a:moveTo>
                    <a:pt x="148" y="33"/>
                  </a:moveTo>
                  <a:cubicBezTo>
                    <a:pt x="148" y="34"/>
                    <a:pt x="148" y="35"/>
                    <a:pt x="148" y="36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4" y="55"/>
                    <a:pt x="123" y="54"/>
                    <a:pt x="122" y="53"/>
                  </a:cubicBezTo>
                  <a:cubicBezTo>
                    <a:pt x="148" y="33"/>
                    <a:pt x="148" y="33"/>
                    <a:pt x="148" y="33"/>
                  </a:cubicBezTo>
                  <a:close/>
                  <a:moveTo>
                    <a:pt x="58" y="110"/>
                  </a:moveTo>
                  <a:cubicBezTo>
                    <a:pt x="34" y="129"/>
                    <a:pt x="34" y="129"/>
                    <a:pt x="34" y="129"/>
                  </a:cubicBezTo>
                  <a:cubicBezTo>
                    <a:pt x="33" y="129"/>
                    <a:pt x="32" y="128"/>
                    <a:pt x="30" y="128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57" y="108"/>
                    <a:pt x="57" y="109"/>
                    <a:pt x="58" y="110"/>
                  </a:cubicBezTo>
                  <a:close/>
                  <a:moveTo>
                    <a:pt x="148" y="43"/>
                  </a:moveTo>
                  <a:cubicBezTo>
                    <a:pt x="148" y="43"/>
                    <a:pt x="148" y="43"/>
                    <a:pt x="148" y="44"/>
                  </a:cubicBezTo>
                  <a:cubicBezTo>
                    <a:pt x="148" y="45"/>
                    <a:pt x="148" y="46"/>
                    <a:pt x="148" y="47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29" y="61"/>
                    <a:pt x="129" y="60"/>
                    <a:pt x="128" y="59"/>
                  </a:cubicBezTo>
                  <a:cubicBezTo>
                    <a:pt x="148" y="43"/>
                    <a:pt x="148" y="43"/>
                    <a:pt x="148" y="43"/>
                  </a:cubicBezTo>
                  <a:close/>
                  <a:moveTo>
                    <a:pt x="63" y="116"/>
                  </a:moveTo>
                  <a:cubicBezTo>
                    <a:pt x="44" y="132"/>
                    <a:pt x="44" y="132"/>
                    <a:pt x="44" y="132"/>
                  </a:cubicBezTo>
                  <a:cubicBezTo>
                    <a:pt x="43" y="131"/>
                    <a:pt x="41" y="131"/>
                    <a:pt x="40" y="131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2" y="115"/>
                    <a:pt x="62" y="115"/>
                    <a:pt x="6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52" name="Oval 43"/>
            <p:cNvSpPr>
              <a:spLocks noChangeArrowheads="1"/>
            </p:cNvSpPr>
            <p:nvPr/>
          </p:nvSpPr>
          <p:spPr bwMode="auto">
            <a:xfrm>
              <a:off x="558800" y="581025"/>
              <a:ext cx="258763" cy="258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353" name="Freeform 44"/>
            <p:cNvSpPr>
              <a:spLocks noEditPoints="1" noChangeArrowheads="1"/>
            </p:cNvSpPr>
            <p:nvPr/>
          </p:nvSpPr>
          <p:spPr bwMode="auto">
            <a:xfrm>
              <a:off x="568325" y="600075"/>
              <a:ext cx="246063" cy="227013"/>
            </a:xfrm>
            <a:custGeom>
              <a:avLst/>
              <a:gdLst>
                <a:gd name="T0" fmla="*/ 2147483647 w 76"/>
                <a:gd name="T1" fmla="*/ 2147483647 h 70"/>
                <a:gd name="T2" fmla="*/ 2147483647 w 76"/>
                <a:gd name="T3" fmla="*/ 2147483647 h 70"/>
                <a:gd name="T4" fmla="*/ 2147483647 w 76"/>
                <a:gd name="T5" fmla="*/ 2147483647 h 70"/>
                <a:gd name="T6" fmla="*/ 2147483647 w 76"/>
                <a:gd name="T7" fmla="*/ 2147483647 h 70"/>
                <a:gd name="T8" fmla="*/ 2147483647 w 76"/>
                <a:gd name="T9" fmla="*/ 2147483647 h 70"/>
                <a:gd name="T10" fmla="*/ 2147483647 w 76"/>
                <a:gd name="T11" fmla="*/ 2147483647 h 70"/>
                <a:gd name="T12" fmla="*/ 2147483647 w 76"/>
                <a:gd name="T13" fmla="*/ 2147483647 h 70"/>
                <a:gd name="T14" fmla="*/ 2147483647 w 76"/>
                <a:gd name="T15" fmla="*/ 2147483647 h 70"/>
                <a:gd name="T16" fmla="*/ 2147483647 w 76"/>
                <a:gd name="T17" fmla="*/ 2147483647 h 70"/>
                <a:gd name="T18" fmla="*/ 2147483647 w 76"/>
                <a:gd name="T19" fmla="*/ 2147483647 h 70"/>
                <a:gd name="T20" fmla="*/ 2147483647 w 76"/>
                <a:gd name="T21" fmla="*/ 2147483647 h 70"/>
                <a:gd name="T22" fmla="*/ 2147483647 w 76"/>
                <a:gd name="T23" fmla="*/ 2147483647 h 70"/>
                <a:gd name="T24" fmla="*/ 2147483647 w 76"/>
                <a:gd name="T25" fmla="*/ 2147483647 h 70"/>
                <a:gd name="T26" fmla="*/ 2147483647 w 76"/>
                <a:gd name="T27" fmla="*/ 2147483647 h 70"/>
                <a:gd name="T28" fmla="*/ 2147483647 w 76"/>
                <a:gd name="T29" fmla="*/ 2147483647 h 70"/>
                <a:gd name="T30" fmla="*/ 2147483647 w 76"/>
                <a:gd name="T31" fmla="*/ 2147483647 h 70"/>
                <a:gd name="T32" fmla="*/ 2147483647 w 76"/>
                <a:gd name="T33" fmla="*/ 2147483647 h 70"/>
                <a:gd name="T34" fmla="*/ 2147483647 w 76"/>
                <a:gd name="T35" fmla="*/ 2147483647 h 70"/>
                <a:gd name="T36" fmla="*/ 2147483647 w 76"/>
                <a:gd name="T37" fmla="*/ 2147483647 h 70"/>
                <a:gd name="T38" fmla="*/ 2147483647 w 76"/>
                <a:gd name="T39" fmla="*/ 2147483647 h 70"/>
                <a:gd name="T40" fmla="*/ 2147483647 w 76"/>
                <a:gd name="T41" fmla="*/ 2147483647 h 70"/>
                <a:gd name="T42" fmla="*/ 2147483647 w 76"/>
                <a:gd name="T43" fmla="*/ 2147483647 h 70"/>
                <a:gd name="T44" fmla="*/ 2147483647 w 76"/>
                <a:gd name="T45" fmla="*/ 2147483647 h 70"/>
                <a:gd name="T46" fmla="*/ 2147483647 w 76"/>
                <a:gd name="T47" fmla="*/ 2147483647 h 70"/>
                <a:gd name="T48" fmla="*/ 2147483647 w 76"/>
                <a:gd name="T49" fmla="*/ 2147483647 h 70"/>
                <a:gd name="T50" fmla="*/ 2147483647 w 76"/>
                <a:gd name="T51" fmla="*/ 2147483647 h 70"/>
                <a:gd name="T52" fmla="*/ 2147483647 w 76"/>
                <a:gd name="T53" fmla="*/ 2147483647 h 70"/>
                <a:gd name="T54" fmla="*/ 2147483647 w 76"/>
                <a:gd name="T55" fmla="*/ 2147483647 h 70"/>
                <a:gd name="T56" fmla="*/ 2147483647 w 76"/>
                <a:gd name="T57" fmla="*/ 2147483647 h 70"/>
                <a:gd name="T58" fmla="*/ 2147483647 w 76"/>
                <a:gd name="T59" fmla="*/ 2147483647 h 70"/>
                <a:gd name="T60" fmla="*/ 2147483647 w 76"/>
                <a:gd name="T61" fmla="*/ 2147483647 h 70"/>
                <a:gd name="T62" fmla="*/ 2147483647 w 76"/>
                <a:gd name="T63" fmla="*/ 2147483647 h 70"/>
                <a:gd name="T64" fmla="*/ 2147483647 w 76"/>
                <a:gd name="T65" fmla="*/ 2147483647 h 70"/>
                <a:gd name="T66" fmla="*/ 2147483647 w 76"/>
                <a:gd name="T67" fmla="*/ 2147483647 h 70"/>
                <a:gd name="T68" fmla="*/ 2147483647 w 76"/>
                <a:gd name="T69" fmla="*/ 2147483647 h 70"/>
                <a:gd name="T70" fmla="*/ 2147483647 w 76"/>
                <a:gd name="T71" fmla="*/ 2147483647 h 70"/>
                <a:gd name="T72" fmla="*/ 2147483647 w 76"/>
                <a:gd name="T73" fmla="*/ 2147483647 h 70"/>
                <a:gd name="T74" fmla="*/ 2147483647 w 76"/>
                <a:gd name="T75" fmla="*/ 2147483647 h 70"/>
                <a:gd name="T76" fmla="*/ 2147483647 w 76"/>
                <a:gd name="T77" fmla="*/ 2147483647 h 70"/>
                <a:gd name="T78" fmla="*/ 2147483647 w 76"/>
                <a:gd name="T79" fmla="*/ 2147483647 h 70"/>
                <a:gd name="T80" fmla="*/ 2147483647 w 76"/>
                <a:gd name="T81" fmla="*/ 2147483647 h 70"/>
                <a:gd name="T82" fmla="*/ 2147483647 w 76"/>
                <a:gd name="T83" fmla="*/ 2147483647 h 70"/>
                <a:gd name="T84" fmla="*/ 2147483647 w 76"/>
                <a:gd name="T85" fmla="*/ 2147483647 h 70"/>
                <a:gd name="T86" fmla="*/ 2147483647 w 76"/>
                <a:gd name="T87" fmla="*/ 2147483647 h 70"/>
                <a:gd name="T88" fmla="*/ 2147483647 w 76"/>
                <a:gd name="T89" fmla="*/ 2147483647 h 70"/>
                <a:gd name="T90" fmla="*/ 2147483647 w 76"/>
                <a:gd name="T91" fmla="*/ 2147483647 h 70"/>
                <a:gd name="T92" fmla="*/ 2147483647 w 76"/>
                <a:gd name="T93" fmla="*/ 2147483647 h 70"/>
                <a:gd name="T94" fmla="*/ 2147483647 w 76"/>
                <a:gd name="T95" fmla="*/ 2147483647 h 70"/>
                <a:gd name="T96" fmla="*/ 2147483647 w 76"/>
                <a:gd name="T97" fmla="*/ 2147483647 h 70"/>
                <a:gd name="T98" fmla="*/ 2147483647 w 76"/>
                <a:gd name="T99" fmla="*/ 2147483647 h 70"/>
                <a:gd name="T100" fmla="*/ 2147483647 w 76"/>
                <a:gd name="T101" fmla="*/ 2147483647 h 70"/>
                <a:gd name="T102" fmla="*/ 2147483647 w 76"/>
                <a:gd name="T103" fmla="*/ 2147483647 h 70"/>
                <a:gd name="T104" fmla="*/ 2147483647 w 76"/>
                <a:gd name="T105" fmla="*/ 2147483647 h 70"/>
                <a:gd name="T106" fmla="*/ 2147483647 w 76"/>
                <a:gd name="T107" fmla="*/ 2147483647 h 70"/>
                <a:gd name="T108" fmla="*/ 2147483647 w 76"/>
                <a:gd name="T109" fmla="*/ 2147483647 h 70"/>
                <a:gd name="T110" fmla="*/ 2147483647 w 76"/>
                <a:gd name="T111" fmla="*/ 2147483647 h 70"/>
                <a:gd name="T112" fmla="*/ 2147483647 w 76"/>
                <a:gd name="T113" fmla="*/ 2147483647 h 70"/>
                <a:gd name="T114" fmla="*/ 2147483647 w 76"/>
                <a:gd name="T115" fmla="*/ 2147483647 h 70"/>
                <a:gd name="T116" fmla="*/ 2147483647 w 76"/>
                <a:gd name="T117" fmla="*/ 2147483647 h 70"/>
                <a:gd name="T118" fmla="*/ 2147483647 w 76"/>
                <a:gd name="T119" fmla="*/ 2147483647 h 70"/>
                <a:gd name="T120" fmla="*/ 2147483647 w 76"/>
                <a:gd name="T121" fmla="*/ 2147483647 h 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6"/>
                <a:gd name="T184" fmla="*/ 0 h 70"/>
                <a:gd name="T185" fmla="*/ 76 w 76"/>
                <a:gd name="T186" fmla="*/ 70 h 7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6" h="70">
                  <a:moveTo>
                    <a:pt x="71" y="51"/>
                  </a:moveTo>
                  <a:cubicBezTo>
                    <a:pt x="71" y="51"/>
                    <a:pt x="70" y="50"/>
                    <a:pt x="70" y="51"/>
                  </a:cubicBezTo>
                  <a:cubicBezTo>
                    <a:pt x="69" y="52"/>
                    <a:pt x="69" y="53"/>
                    <a:pt x="68" y="54"/>
                  </a:cubicBezTo>
                  <a:cubicBezTo>
                    <a:pt x="67" y="55"/>
                    <a:pt x="66" y="54"/>
                    <a:pt x="66" y="55"/>
                  </a:cubicBezTo>
                  <a:cubicBezTo>
                    <a:pt x="65" y="58"/>
                    <a:pt x="64" y="61"/>
                    <a:pt x="65" y="62"/>
                  </a:cubicBezTo>
                  <a:cubicBezTo>
                    <a:pt x="65" y="62"/>
                    <a:pt x="65" y="62"/>
                    <a:pt x="65" y="63"/>
                  </a:cubicBezTo>
                  <a:cubicBezTo>
                    <a:pt x="69" y="59"/>
                    <a:pt x="72" y="55"/>
                    <a:pt x="74" y="51"/>
                  </a:cubicBezTo>
                  <a:cubicBezTo>
                    <a:pt x="73" y="51"/>
                    <a:pt x="73" y="50"/>
                    <a:pt x="73" y="50"/>
                  </a:cubicBezTo>
                  <a:cubicBezTo>
                    <a:pt x="73" y="50"/>
                    <a:pt x="74" y="49"/>
                    <a:pt x="73" y="49"/>
                  </a:cubicBezTo>
                  <a:cubicBezTo>
                    <a:pt x="73" y="49"/>
                    <a:pt x="73" y="49"/>
                    <a:pt x="72" y="49"/>
                  </a:cubicBezTo>
                  <a:cubicBezTo>
                    <a:pt x="72" y="49"/>
                    <a:pt x="72" y="50"/>
                    <a:pt x="71" y="51"/>
                  </a:cubicBezTo>
                  <a:close/>
                  <a:moveTo>
                    <a:pt x="71" y="13"/>
                  </a:moveTo>
                  <a:cubicBezTo>
                    <a:pt x="72" y="15"/>
                    <a:pt x="73" y="16"/>
                    <a:pt x="74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2" y="18"/>
                    <a:pt x="73" y="18"/>
                  </a:cubicBezTo>
                  <a:cubicBezTo>
                    <a:pt x="73" y="18"/>
                    <a:pt x="73" y="19"/>
                    <a:pt x="73" y="19"/>
                  </a:cubicBezTo>
                  <a:cubicBezTo>
                    <a:pt x="74" y="19"/>
                    <a:pt x="74" y="19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1"/>
                    <a:pt x="74" y="21"/>
                  </a:cubicBezTo>
                  <a:cubicBezTo>
                    <a:pt x="74" y="22"/>
                    <a:pt x="74" y="22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2" y="19"/>
                    <a:pt x="72" y="18"/>
                  </a:cubicBezTo>
                  <a:cubicBezTo>
                    <a:pt x="71" y="17"/>
                    <a:pt x="72" y="18"/>
                    <a:pt x="71" y="17"/>
                  </a:cubicBezTo>
                  <a:cubicBezTo>
                    <a:pt x="71" y="16"/>
                    <a:pt x="71" y="16"/>
                    <a:pt x="70" y="16"/>
                  </a:cubicBezTo>
                  <a:cubicBezTo>
                    <a:pt x="70" y="16"/>
                    <a:pt x="70" y="17"/>
                    <a:pt x="70" y="17"/>
                  </a:cubicBezTo>
                  <a:cubicBezTo>
                    <a:pt x="69" y="17"/>
                    <a:pt x="68" y="16"/>
                    <a:pt x="68" y="16"/>
                  </a:cubicBezTo>
                  <a:cubicBezTo>
                    <a:pt x="67" y="16"/>
                    <a:pt x="67" y="17"/>
                    <a:pt x="68" y="17"/>
                  </a:cubicBezTo>
                  <a:cubicBezTo>
                    <a:pt x="68" y="17"/>
                    <a:pt x="67" y="18"/>
                    <a:pt x="68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9" y="18"/>
                    <a:pt x="69" y="18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1" y="20"/>
                    <a:pt x="71" y="21"/>
                    <a:pt x="72" y="23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3" y="25"/>
                    <a:pt x="72" y="23"/>
                    <a:pt x="73" y="24"/>
                  </a:cubicBezTo>
                  <a:cubicBezTo>
                    <a:pt x="73" y="24"/>
                    <a:pt x="73" y="24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8"/>
                    <a:pt x="73" y="28"/>
                  </a:cubicBezTo>
                  <a:cubicBezTo>
                    <a:pt x="73" y="29"/>
                    <a:pt x="73" y="28"/>
                    <a:pt x="73" y="28"/>
                  </a:cubicBezTo>
                  <a:cubicBezTo>
                    <a:pt x="73" y="28"/>
                    <a:pt x="73" y="28"/>
                    <a:pt x="72" y="28"/>
                  </a:cubicBezTo>
                  <a:cubicBezTo>
                    <a:pt x="72" y="28"/>
                    <a:pt x="72" y="29"/>
                    <a:pt x="71" y="29"/>
                  </a:cubicBezTo>
                  <a:cubicBezTo>
                    <a:pt x="71" y="29"/>
                    <a:pt x="71" y="29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29"/>
                    <a:pt x="70" y="28"/>
                    <a:pt x="70" y="28"/>
                  </a:cubicBezTo>
                  <a:cubicBezTo>
                    <a:pt x="71" y="27"/>
                    <a:pt x="71" y="28"/>
                    <a:pt x="71" y="28"/>
                  </a:cubicBezTo>
                  <a:cubicBezTo>
                    <a:pt x="72" y="28"/>
                    <a:pt x="72" y="27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6"/>
                    <a:pt x="72" y="26"/>
                    <a:pt x="72" y="25"/>
                  </a:cubicBezTo>
                  <a:cubicBezTo>
                    <a:pt x="72" y="25"/>
                    <a:pt x="71" y="25"/>
                    <a:pt x="71" y="24"/>
                  </a:cubicBezTo>
                  <a:cubicBezTo>
                    <a:pt x="71" y="24"/>
                    <a:pt x="71" y="23"/>
                    <a:pt x="71" y="23"/>
                  </a:cubicBezTo>
                  <a:cubicBezTo>
                    <a:pt x="71" y="22"/>
                    <a:pt x="71" y="21"/>
                    <a:pt x="70" y="21"/>
                  </a:cubicBezTo>
                  <a:cubicBezTo>
                    <a:pt x="70" y="21"/>
                    <a:pt x="70" y="22"/>
                    <a:pt x="70" y="23"/>
                  </a:cubicBezTo>
                  <a:cubicBezTo>
                    <a:pt x="70" y="23"/>
                    <a:pt x="70" y="24"/>
                    <a:pt x="70" y="24"/>
                  </a:cubicBezTo>
                  <a:cubicBezTo>
                    <a:pt x="70" y="24"/>
                    <a:pt x="69" y="24"/>
                    <a:pt x="69" y="24"/>
                  </a:cubicBezTo>
                  <a:cubicBezTo>
                    <a:pt x="69" y="25"/>
                    <a:pt x="69" y="25"/>
                    <a:pt x="69" y="26"/>
                  </a:cubicBezTo>
                  <a:cubicBezTo>
                    <a:pt x="69" y="26"/>
                    <a:pt x="69" y="26"/>
                    <a:pt x="70" y="26"/>
                  </a:cubicBezTo>
                  <a:cubicBezTo>
                    <a:pt x="70" y="27"/>
                    <a:pt x="70" y="27"/>
                    <a:pt x="70" y="28"/>
                  </a:cubicBezTo>
                  <a:cubicBezTo>
                    <a:pt x="70" y="28"/>
                    <a:pt x="69" y="28"/>
                    <a:pt x="69" y="28"/>
                  </a:cubicBezTo>
                  <a:cubicBezTo>
                    <a:pt x="68" y="26"/>
                    <a:pt x="69" y="27"/>
                    <a:pt x="68" y="26"/>
                  </a:cubicBezTo>
                  <a:cubicBezTo>
                    <a:pt x="68" y="25"/>
                    <a:pt x="68" y="26"/>
                    <a:pt x="67" y="26"/>
                  </a:cubicBezTo>
                  <a:cubicBezTo>
                    <a:pt x="67" y="26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6"/>
                    <a:pt x="67" y="26"/>
                  </a:cubicBezTo>
                  <a:cubicBezTo>
                    <a:pt x="68" y="26"/>
                    <a:pt x="68" y="26"/>
                    <a:pt x="68" y="27"/>
                  </a:cubicBezTo>
                  <a:cubicBezTo>
                    <a:pt x="68" y="29"/>
                    <a:pt x="68" y="30"/>
                    <a:pt x="69" y="31"/>
                  </a:cubicBezTo>
                  <a:cubicBezTo>
                    <a:pt x="69" y="31"/>
                    <a:pt x="69" y="31"/>
                    <a:pt x="69" y="32"/>
                  </a:cubicBezTo>
                  <a:cubicBezTo>
                    <a:pt x="68" y="32"/>
                    <a:pt x="68" y="33"/>
                    <a:pt x="68" y="34"/>
                  </a:cubicBezTo>
                  <a:cubicBezTo>
                    <a:pt x="67" y="34"/>
                    <a:pt x="67" y="34"/>
                    <a:pt x="66" y="35"/>
                  </a:cubicBezTo>
                  <a:cubicBezTo>
                    <a:pt x="66" y="35"/>
                    <a:pt x="66" y="34"/>
                    <a:pt x="66" y="34"/>
                  </a:cubicBezTo>
                  <a:cubicBezTo>
                    <a:pt x="65" y="34"/>
                    <a:pt x="65" y="34"/>
                    <a:pt x="65" y="35"/>
                  </a:cubicBezTo>
                  <a:cubicBezTo>
                    <a:pt x="65" y="35"/>
                    <a:pt x="65" y="35"/>
                    <a:pt x="65" y="36"/>
                  </a:cubicBezTo>
                  <a:cubicBezTo>
                    <a:pt x="65" y="36"/>
                    <a:pt x="66" y="36"/>
                    <a:pt x="66" y="36"/>
                  </a:cubicBezTo>
                  <a:cubicBezTo>
                    <a:pt x="66" y="37"/>
                    <a:pt x="66" y="37"/>
                    <a:pt x="66" y="38"/>
                  </a:cubicBezTo>
                  <a:cubicBezTo>
                    <a:pt x="66" y="38"/>
                    <a:pt x="66" y="39"/>
                    <a:pt x="66" y="39"/>
                  </a:cubicBezTo>
                  <a:cubicBezTo>
                    <a:pt x="66" y="39"/>
                    <a:pt x="65" y="40"/>
                    <a:pt x="65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39"/>
                    <a:pt x="63" y="38"/>
                  </a:cubicBezTo>
                  <a:cubicBezTo>
                    <a:pt x="63" y="38"/>
                    <a:pt x="63" y="40"/>
                    <a:pt x="63" y="40"/>
                  </a:cubicBezTo>
                  <a:cubicBezTo>
                    <a:pt x="64" y="41"/>
                    <a:pt x="64" y="41"/>
                    <a:pt x="64" y="42"/>
                  </a:cubicBezTo>
                  <a:cubicBezTo>
                    <a:pt x="64" y="42"/>
                    <a:pt x="64" y="42"/>
                    <a:pt x="64" y="43"/>
                  </a:cubicBezTo>
                  <a:cubicBezTo>
                    <a:pt x="64" y="43"/>
                    <a:pt x="64" y="44"/>
                    <a:pt x="64" y="45"/>
                  </a:cubicBezTo>
                  <a:cubicBezTo>
                    <a:pt x="64" y="46"/>
                    <a:pt x="65" y="46"/>
                    <a:pt x="65" y="48"/>
                  </a:cubicBezTo>
                  <a:cubicBezTo>
                    <a:pt x="65" y="49"/>
                    <a:pt x="66" y="48"/>
                    <a:pt x="67" y="48"/>
                  </a:cubicBezTo>
                  <a:cubicBezTo>
                    <a:pt x="67" y="48"/>
                    <a:pt x="67" y="49"/>
                    <a:pt x="67" y="49"/>
                  </a:cubicBezTo>
                  <a:cubicBezTo>
                    <a:pt x="68" y="49"/>
                    <a:pt x="68" y="48"/>
                    <a:pt x="69" y="48"/>
                  </a:cubicBezTo>
                  <a:cubicBezTo>
                    <a:pt x="69" y="48"/>
                    <a:pt x="69" y="48"/>
                    <a:pt x="69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8"/>
                    <a:pt x="71" y="48"/>
                    <a:pt x="71" y="49"/>
                  </a:cubicBezTo>
                  <a:cubicBezTo>
                    <a:pt x="71" y="49"/>
                    <a:pt x="70" y="50"/>
                    <a:pt x="70" y="50"/>
                  </a:cubicBezTo>
                  <a:cubicBezTo>
                    <a:pt x="70" y="50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50"/>
                    <a:pt x="69" y="50"/>
                  </a:cubicBezTo>
                  <a:cubicBezTo>
                    <a:pt x="69" y="50"/>
                    <a:pt x="69" y="50"/>
                    <a:pt x="68" y="50"/>
                  </a:cubicBezTo>
                  <a:cubicBezTo>
                    <a:pt x="68" y="50"/>
                    <a:pt x="68" y="49"/>
                    <a:pt x="68" y="49"/>
                  </a:cubicBezTo>
                  <a:cubicBezTo>
                    <a:pt x="68" y="49"/>
                    <a:pt x="68" y="49"/>
                    <a:pt x="67" y="49"/>
                  </a:cubicBezTo>
                  <a:cubicBezTo>
                    <a:pt x="67" y="49"/>
                    <a:pt x="66" y="49"/>
                    <a:pt x="65" y="49"/>
                  </a:cubicBezTo>
                  <a:cubicBezTo>
                    <a:pt x="64" y="49"/>
                    <a:pt x="64" y="48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3" y="46"/>
                    <a:pt x="62" y="44"/>
                    <a:pt x="62" y="43"/>
                  </a:cubicBezTo>
                  <a:cubicBezTo>
                    <a:pt x="62" y="43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3" y="42"/>
                    <a:pt x="63" y="42"/>
                  </a:cubicBezTo>
                  <a:cubicBezTo>
                    <a:pt x="63" y="42"/>
                    <a:pt x="63" y="43"/>
                    <a:pt x="63" y="43"/>
                  </a:cubicBezTo>
                  <a:cubicBezTo>
                    <a:pt x="63" y="41"/>
                    <a:pt x="63" y="42"/>
                    <a:pt x="63" y="41"/>
                  </a:cubicBezTo>
                  <a:cubicBezTo>
                    <a:pt x="62" y="40"/>
                    <a:pt x="63" y="38"/>
                    <a:pt x="62" y="37"/>
                  </a:cubicBezTo>
                  <a:cubicBezTo>
                    <a:pt x="62" y="36"/>
                    <a:pt x="62" y="37"/>
                    <a:pt x="61" y="37"/>
                  </a:cubicBezTo>
                  <a:cubicBezTo>
                    <a:pt x="61" y="37"/>
                    <a:pt x="61" y="36"/>
                    <a:pt x="61" y="36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4"/>
                    <a:pt x="61" y="34"/>
                    <a:pt x="60" y="34"/>
                  </a:cubicBezTo>
                  <a:cubicBezTo>
                    <a:pt x="60" y="33"/>
                    <a:pt x="60" y="33"/>
                    <a:pt x="59" y="34"/>
                  </a:cubicBezTo>
                  <a:cubicBezTo>
                    <a:pt x="59" y="34"/>
                    <a:pt x="59" y="34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6"/>
                  </a:cubicBezTo>
                  <a:cubicBezTo>
                    <a:pt x="59" y="36"/>
                    <a:pt x="58" y="35"/>
                    <a:pt x="58" y="36"/>
                  </a:cubicBezTo>
                  <a:cubicBezTo>
                    <a:pt x="58" y="36"/>
                    <a:pt x="58" y="36"/>
                    <a:pt x="58" y="37"/>
                  </a:cubicBezTo>
                  <a:cubicBezTo>
                    <a:pt x="58" y="37"/>
                    <a:pt x="57" y="37"/>
                    <a:pt x="57" y="37"/>
                  </a:cubicBezTo>
                  <a:cubicBezTo>
                    <a:pt x="57" y="37"/>
                    <a:pt x="57" y="38"/>
                    <a:pt x="57" y="39"/>
                  </a:cubicBezTo>
                  <a:cubicBezTo>
                    <a:pt x="57" y="39"/>
                    <a:pt x="57" y="39"/>
                    <a:pt x="57" y="40"/>
                  </a:cubicBezTo>
                  <a:cubicBezTo>
                    <a:pt x="58" y="40"/>
                    <a:pt x="58" y="40"/>
                    <a:pt x="58" y="41"/>
                  </a:cubicBezTo>
                  <a:cubicBezTo>
                    <a:pt x="58" y="41"/>
                    <a:pt x="58" y="42"/>
                    <a:pt x="58" y="42"/>
                  </a:cubicBezTo>
                  <a:cubicBezTo>
                    <a:pt x="58" y="42"/>
                    <a:pt x="57" y="42"/>
                    <a:pt x="57" y="42"/>
                  </a:cubicBezTo>
                  <a:cubicBezTo>
                    <a:pt x="57" y="41"/>
                    <a:pt x="57" y="41"/>
                    <a:pt x="57" y="40"/>
                  </a:cubicBezTo>
                  <a:cubicBezTo>
                    <a:pt x="57" y="40"/>
                    <a:pt x="57" y="41"/>
                    <a:pt x="57" y="41"/>
                  </a:cubicBezTo>
                  <a:cubicBezTo>
                    <a:pt x="56" y="41"/>
                    <a:pt x="56" y="40"/>
                    <a:pt x="56" y="39"/>
                  </a:cubicBezTo>
                  <a:cubicBezTo>
                    <a:pt x="56" y="38"/>
                    <a:pt x="55" y="36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2" y="31"/>
                    <a:pt x="51" y="31"/>
                    <a:pt x="50" y="32"/>
                  </a:cubicBezTo>
                  <a:cubicBezTo>
                    <a:pt x="50" y="32"/>
                    <a:pt x="51" y="32"/>
                    <a:pt x="51" y="33"/>
                  </a:cubicBezTo>
                  <a:cubicBezTo>
                    <a:pt x="51" y="35"/>
                    <a:pt x="50" y="36"/>
                    <a:pt x="49" y="37"/>
                  </a:cubicBezTo>
                  <a:cubicBezTo>
                    <a:pt x="48" y="38"/>
                    <a:pt x="47" y="37"/>
                    <a:pt x="47" y="39"/>
                  </a:cubicBezTo>
                  <a:cubicBezTo>
                    <a:pt x="46" y="40"/>
                    <a:pt x="49" y="38"/>
                    <a:pt x="49" y="39"/>
                  </a:cubicBezTo>
                  <a:cubicBezTo>
                    <a:pt x="49" y="44"/>
                    <a:pt x="45" y="45"/>
                    <a:pt x="45" y="49"/>
                  </a:cubicBezTo>
                  <a:cubicBezTo>
                    <a:pt x="45" y="49"/>
                    <a:pt x="45" y="50"/>
                    <a:pt x="45" y="50"/>
                  </a:cubicBezTo>
                  <a:cubicBezTo>
                    <a:pt x="45" y="52"/>
                    <a:pt x="46" y="51"/>
                    <a:pt x="46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55"/>
                    <a:pt x="44" y="56"/>
                    <a:pt x="44" y="57"/>
                  </a:cubicBezTo>
                  <a:cubicBezTo>
                    <a:pt x="44" y="58"/>
                    <a:pt x="44" y="58"/>
                    <a:pt x="44" y="59"/>
                  </a:cubicBezTo>
                  <a:cubicBezTo>
                    <a:pt x="44" y="61"/>
                    <a:pt x="44" y="59"/>
                    <a:pt x="43" y="61"/>
                  </a:cubicBezTo>
                  <a:cubicBezTo>
                    <a:pt x="43" y="61"/>
                    <a:pt x="43" y="63"/>
                    <a:pt x="43" y="63"/>
                  </a:cubicBezTo>
                  <a:cubicBezTo>
                    <a:pt x="43" y="63"/>
                    <a:pt x="43" y="63"/>
                    <a:pt x="42" y="63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65"/>
                    <a:pt x="42" y="65"/>
                    <a:pt x="41" y="65"/>
                  </a:cubicBezTo>
                  <a:cubicBezTo>
                    <a:pt x="40" y="65"/>
                    <a:pt x="39" y="66"/>
                    <a:pt x="39" y="65"/>
                  </a:cubicBezTo>
                  <a:cubicBezTo>
                    <a:pt x="38" y="64"/>
                    <a:pt x="38" y="61"/>
                    <a:pt x="38" y="59"/>
                  </a:cubicBezTo>
                  <a:cubicBezTo>
                    <a:pt x="38" y="57"/>
                    <a:pt x="37" y="56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8" y="55"/>
                    <a:pt x="38" y="55"/>
                  </a:cubicBezTo>
                  <a:cubicBezTo>
                    <a:pt x="37" y="52"/>
                    <a:pt x="37" y="49"/>
                    <a:pt x="37" y="46"/>
                  </a:cubicBezTo>
                  <a:cubicBezTo>
                    <a:pt x="37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5"/>
                    <a:pt x="37" y="43"/>
                    <a:pt x="36" y="42"/>
                  </a:cubicBezTo>
                  <a:cubicBezTo>
                    <a:pt x="35" y="41"/>
                    <a:pt x="36" y="41"/>
                    <a:pt x="34" y="42"/>
                  </a:cubicBezTo>
                  <a:cubicBezTo>
                    <a:pt x="33" y="42"/>
                    <a:pt x="33" y="43"/>
                    <a:pt x="32" y="42"/>
                  </a:cubicBezTo>
                  <a:cubicBezTo>
                    <a:pt x="29" y="42"/>
                    <a:pt x="30" y="39"/>
                    <a:pt x="29" y="39"/>
                  </a:cubicBezTo>
                  <a:cubicBezTo>
                    <a:pt x="28" y="38"/>
                    <a:pt x="29" y="37"/>
                    <a:pt x="29" y="37"/>
                  </a:cubicBezTo>
                  <a:cubicBezTo>
                    <a:pt x="28" y="35"/>
                    <a:pt x="28" y="33"/>
                    <a:pt x="29" y="31"/>
                  </a:cubicBezTo>
                  <a:cubicBezTo>
                    <a:pt x="31" y="30"/>
                    <a:pt x="30" y="27"/>
                    <a:pt x="31" y="26"/>
                  </a:cubicBezTo>
                  <a:cubicBezTo>
                    <a:pt x="31" y="25"/>
                    <a:pt x="32" y="25"/>
                    <a:pt x="32" y="25"/>
                  </a:cubicBezTo>
                  <a:cubicBezTo>
                    <a:pt x="32" y="24"/>
                    <a:pt x="32" y="25"/>
                    <a:pt x="31" y="24"/>
                  </a:cubicBezTo>
                  <a:cubicBezTo>
                    <a:pt x="31" y="23"/>
                    <a:pt x="32" y="21"/>
                    <a:pt x="32" y="20"/>
                  </a:cubicBezTo>
                  <a:cubicBezTo>
                    <a:pt x="32" y="20"/>
                    <a:pt x="32" y="19"/>
                    <a:pt x="32" y="19"/>
                  </a:cubicBezTo>
                  <a:cubicBezTo>
                    <a:pt x="32" y="19"/>
                    <a:pt x="33" y="20"/>
                    <a:pt x="33" y="19"/>
                  </a:cubicBezTo>
                  <a:cubicBezTo>
                    <a:pt x="34" y="19"/>
                    <a:pt x="33" y="17"/>
                    <a:pt x="33" y="17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3" y="13"/>
                    <a:pt x="33" y="14"/>
                  </a:cubicBezTo>
                  <a:cubicBezTo>
                    <a:pt x="33" y="14"/>
                    <a:pt x="33" y="15"/>
                    <a:pt x="33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32" y="16"/>
                    <a:pt x="32" y="16"/>
                    <a:pt x="32" y="15"/>
                  </a:cubicBezTo>
                  <a:cubicBezTo>
                    <a:pt x="32" y="15"/>
                    <a:pt x="32" y="14"/>
                    <a:pt x="32" y="13"/>
                  </a:cubicBezTo>
                  <a:cubicBezTo>
                    <a:pt x="32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3" y="12"/>
                    <a:pt x="34" y="11"/>
                    <a:pt x="34" y="12"/>
                  </a:cubicBezTo>
                  <a:cubicBezTo>
                    <a:pt x="34" y="13"/>
                    <a:pt x="34" y="15"/>
                    <a:pt x="35" y="15"/>
                  </a:cubicBezTo>
                  <a:cubicBezTo>
                    <a:pt x="38" y="17"/>
                    <a:pt x="36" y="12"/>
                    <a:pt x="36" y="12"/>
                  </a:cubicBezTo>
                  <a:cubicBezTo>
                    <a:pt x="36" y="11"/>
                    <a:pt x="36" y="11"/>
                    <a:pt x="36" y="10"/>
                  </a:cubicBezTo>
                  <a:cubicBezTo>
                    <a:pt x="36" y="9"/>
                    <a:pt x="36" y="9"/>
                    <a:pt x="37" y="8"/>
                  </a:cubicBezTo>
                  <a:cubicBezTo>
                    <a:pt x="37" y="8"/>
                    <a:pt x="37" y="9"/>
                    <a:pt x="37" y="9"/>
                  </a:cubicBezTo>
                  <a:cubicBezTo>
                    <a:pt x="38" y="8"/>
                    <a:pt x="39" y="5"/>
                    <a:pt x="40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2" y="5"/>
                    <a:pt x="41" y="6"/>
                    <a:pt x="43" y="6"/>
                  </a:cubicBezTo>
                  <a:cubicBezTo>
                    <a:pt x="43" y="6"/>
                    <a:pt x="43" y="7"/>
                    <a:pt x="44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7"/>
                    <a:pt x="44" y="7"/>
                  </a:cubicBezTo>
                  <a:cubicBezTo>
                    <a:pt x="44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6" y="7"/>
                    <a:pt x="47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6"/>
                    <a:pt x="50" y="6"/>
                  </a:cubicBezTo>
                  <a:cubicBezTo>
                    <a:pt x="50" y="6"/>
                    <a:pt x="51" y="5"/>
                    <a:pt x="51" y="5"/>
                  </a:cubicBezTo>
                  <a:cubicBezTo>
                    <a:pt x="51" y="5"/>
                    <a:pt x="51" y="5"/>
                    <a:pt x="52" y="5"/>
                  </a:cubicBezTo>
                  <a:cubicBezTo>
                    <a:pt x="52" y="5"/>
                    <a:pt x="51" y="5"/>
                    <a:pt x="51" y="5"/>
                  </a:cubicBezTo>
                  <a:cubicBezTo>
                    <a:pt x="52" y="4"/>
                    <a:pt x="52" y="5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4" y="4"/>
                    <a:pt x="55" y="5"/>
                    <a:pt x="56" y="5"/>
                  </a:cubicBezTo>
                  <a:cubicBezTo>
                    <a:pt x="56" y="5"/>
                    <a:pt x="56" y="6"/>
                    <a:pt x="56" y="6"/>
                  </a:cubicBezTo>
                  <a:cubicBezTo>
                    <a:pt x="57" y="7"/>
                    <a:pt x="59" y="7"/>
                    <a:pt x="60" y="8"/>
                  </a:cubicBezTo>
                  <a:cubicBezTo>
                    <a:pt x="61" y="8"/>
                    <a:pt x="61" y="9"/>
                    <a:pt x="62" y="9"/>
                  </a:cubicBezTo>
                  <a:cubicBezTo>
                    <a:pt x="62" y="9"/>
                    <a:pt x="62" y="8"/>
                    <a:pt x="62" y="8"/>
                  </a:cubicBezTo>
                  <a:cubicBezTo>
                    <a:pt x="64" y="9"/>
                    <a:pt x="66" y="11"/>
                    <a:pt x="68" y="12"/>
                  </a:cubicBezTo>
                  <a:cubicBezTo>
                    <a:pt x="69" y="12"/>
                    <a:pt x="70" y="13"/>
                    <a:pt x="71" y="13"/>
                  </a:cubicBezTo>
                  <a:cubicBezTo>
                    <a:pt x="71" y="13"/>
                    <a:pt x="71" y="13"/>
                    <a:pt x="71" y="13"/>
                  </a:cubicBezTo>
                  <a:close/>
                  <a:moveTo>
                    <a:pt x="76" y="45"/>
                  </a:move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5" y="45"/>
                    <a:pt x="75" y="45"/>
                  </a:cubicBezTo>
                  <a:cubicBezTo>
                    <a:pt x="75" y="46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7"/>
                    <a:pt x="75" y="47"/>
                  </a:cubicBezTo>
                  <a:cubicBezTo>
                    <a:pt x="75" y="47"/>
                    <a:pt x="74" y="48"/>
                    <a:pt x="74" y="48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46"/>
                    <a:pt x="74" y="46"/>
                    <a:pt x="73" y="46"/>
                  </a:cubicBezTo>
                  <a:cubicBezTo>
                    <a:pt x="73" y="46"/>
                    <a:pt x="73" y="45"/>
                    <a:pt x="73" y="45"/>
                  </a:cubicBezTo>
                  <a:cubicBezTo>
                    <a:pt x="72" y="45"/>
                    <a:pt x="72" y="45"/>
                    <a:pt x="72" y="44"/>
                  </a:cubicBezTo>
                  <a:cubicBezTo>
                    <a:pt x="72" y="44"/>
                    <a:pt x="73" y="44"/>
                    <a:pt x="73" y="44"/>
                  </a:cubicBezTo>
                  <a:cubicBezTo>
                    <a:pt x="73" y="44"/>
                    <a:pt x="73" y="45"/>
                    <a:pt x="73" y="45"/>
                  </a:cubicBezTo>
                  <a:cubicBezTo>
                    <a:pt x="74" y="45"/>
                    <a:pt x="74" y="45"/>
                    <a:pt x="74" y="44"/>
                  </a:cubicBezTo>
                  <a:cubicBezTo>
                    <a:pt x="74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5"/>
                    <a:pt x="75" y="44"/>
                    <a:pt x="75" y="44"/>
                  </a:cubicBezTo>
                  <a:cubicBezTo>
                    <a:pt x="75" y="45"/>
                    <a:pt x="76" y="45"/>
                    <a:pt x="76" y="45"/>
                  </a:cubicBezTo>
                  <a:close/>
                  <a:moveTo>
                    <a:pt x="19" y="70"/>
                  </a:moveTo>
                  <a:cubicBezTo>
                    <a:pt x="18" y="69"/>
                    <a:pt x="17" y="69"/>
                    <a:pt x="16" y="68"/>
                  </a:cubicBezTo>
                  <a:cubicBezTo>
                    <a:pt x="16" y="68"/>
                    <a:pt x="16" y="68"/>
                    <a:pt x="16" y="67"/>
                  </a:cubicBezTo>
                  <a:cubicBezTo>
                    <a:pt x="16" y="67"/>
                    <a:pt x="16" y="66"/>
                    <a:pt x="16" y="66"/>
                  </a:cubicBezTo>
                  <a:cubicBezTo>
                    <a:pt x="16" y="65"/>
                    <a:pt x="15" y="65"/>
                    <a:pt x="15" y="65"/>
                  </a:cubicBezTo>
                  <a:cubicBezTo>
                    <a:pt x="15" y="63"/>
                    <a:pt x="15" y="62"/>
                    <a:pt x="15" y="61"/>
                  </a:cubicBezTo>
                  <a:cubicBezTo>
                    <a:pt x="15" y="58"/>
                    <a:pt x="14" y="56"/>
                    <a:pt x="14" y="54"/>
                  </a:cubicBezTo>
                  <a:cubicBezTo>
                    <a:pt x="13" y="52"/>
                    <a:pt x="13" y="53"/>
                    <a:pt x="11" y="50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0" y="46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2"/>
                  </a:cubicBezTo>
                  <a:cubicBezTo>
                    <a:pt x="10" y="42"/>
                    <a:pt x="11" y="42"/>
                    <a:pt x="11" y="42"/>
                  </a:cubicBezTo>
                  <a:cubicBezTo>
                    <a:pt x="11" y="41"/>
                    <a:pt x="10" y="41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0" y="40"/>
                    <a:pt x="9" y="40"/>
                    <a:pt x="9" y="40"/>
                  </a:cubicBezTo>
                  <a:cubicBezTo>
                    <a:pt x="9" y="39"/>
                    <a:pt x="8" y="38"/>
                    <a:pt x="8" y="37"/>
                  </a:cubicBezTo>
                  <a:cubicBezTo>
                    <a:pt x="7" y="37"/>
                    <a:pt x="7" y="37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4" y="36"/>
                    <a:pt x="3" y="36"/>
                    <a:pt x="3" y="35"/>
                  </a:cubicBezTo>
                  <a:cubicBezTo>
                    <a:pt x="2" y="33"/>
                    <a:pt x="2" y="33"/>
                    <a:pt x="2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1" y="34"/>
                    <a:pt x="1" y="32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0" y="28"/>
                    <a:pt x="0" y="28"/>
                    <a:pt x="0" y="27"/>
                  </a:cubicBezTo>
                  <a:cubicBezTo>
                    <a:pt x="0" y="27"/>
                    <a:pt x="2" y="24"/>
                    <a:pt x="2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3" y="21"/>
                    <a:pt x="3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2" y="20"/>
                    <a:pt x="2" y="20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ubicBezTo>
                    <a:pt x="2" y="19"/>
                    <a:pt x="1" y="20"/>
                    <a:pt x="0" y="21"/>
                  </a:cubicBezTo>
                  <a:cubicBezTo>
                    <a:pt x="0" y="19"/>
                    <a:pt x="1" y="18"/>
                    <a:pt x="2" y="17"/>
                  </a:cubicBezTo>
                  <a:cubicBezTo>
                    <a:pt x="3" y="15"/>
                    <a:pt x="3" y="14"/>
                    <a:pt x="6" y="13"/>
                  </a:cubicBezTo>
                  <a:cubicBezTo>
                    <a:pt x="8" y="12"/>
                    <a:pt x="8" y="12"/>
                    <a:pt x="11" y="10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1"/>
                    <a:pt x="11" y="10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5" y="7"/>
                    <a:pt x="15" y="7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4" y="10"/>
                    <a:pt x="14" y="10"/>
                  </a:cubicBezTo>
                  <a:cubicBezTo>
                    <a:pt x="15" y="10"/>
                    <a:pt x="15" y="9"/>
                    <a:pt x="16" y="8"/>
                  </a:cubicBezTo>
                  <a:cubicBezTo>
                    <a:pt x="16" y="8"/>
                    <a:pt x="15" y="8"/>
                    <a:pt x="15" y="7"/>
                  </a:cubicBezTo>
                  <a:cubicBezTo>
                    <a:pt x="16" y="7"/>
                    <a:pt x="17" y="7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2"/>
                    <a:pt x="21" y="3"/>
                  </a:cubicBezTo>
                  <a:cubicBezTo>
                    <a:pt x="21" y="3"/>
                    <a:pt x="21" y="4"/>
                    <a:pt x="21" y="3"/>
                  </a:cubicBezTo>
                  <a:cubicBezTo>
                    <a:pt x="22" y="2"/>
                    <a:pt x="24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7" y="1"/>
                    <a:pt x="28" y="1"/>
                  </a:cubicBezTo>
                  <a:cubicBezTo>
                    <a:pt x="29" y="1"/>
                    <a:pt x="29" y="0"/>
                    <a:pt x="3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2"/>
                    <a:pt x="32" y="3"/>
                    <a:pt x="31" y="5"/>
                  </a:cubicBezTo>
                  <a:cubicBezTo>
                    <a:pt x="31" y="5"/>
                    <a:pt x="31" y="5"/>
                    <a:pt x="31" y="6"/>
                  </a:cubicBezTo>
                  <a:cubicBezTo>
                    <a:pt x="31" y="6"/>
                    <a:pt x="31" y="7"/>
                    <a:pt x="30" y="7"/>
                  </a:cubicBezTo>
                  <a:cubicBezTo>
                    <a:pt x="29" y="7"/>
                    <a:pt x="28" y="8"/>
                    <a:pt x="27" y="9"/>
                  </a:cubicBezTo>
                  <a:cubicBezTo>
                    <a:pt x="25" y="10"/>
                    <a:pt x="26" y="12"/>
                    <a:pt x="25" y="12"/>
                  </a:cubicBezTo>
                  <a:cubicBezTo>
                    <a:pt x="24" y="12"/>
                    <a:pt x="24" y="11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7"/>
                    <a:pt x="24" y="8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4" y="5"/>
                    <a:pt x="25" y="5"/>
                    <a:pt x="25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4"/>
                    <a:pt x="23" y="3"/>
                    <a:pt x="23" y="3"/>
                  </a:cubicBezTo>
                  <a:cubicBezTo>
                    <a:pt x="22" y="4"/>
                    <a:pt x="21" y="5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22" y="8"/>
                    <a:pt x="22" y="9"/>
                  </a:cubicBezTo>
                  <a:cubicBezTo>
                    <a:pt x="22" y="9"/>
                    <a:pt x="22" y="9"/>
                    <a:pt x="21" y="10"/>
                  </a:cubicBezTo>
                  <a:cubicBezTo>
                    <a:pt x="21" y="10"/>
                    <a:pt x="21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9"/>
                    <a:pt x="18" y="10"/>
                    <a:pt x="19" y="10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9" y="8"/>
                    <a:pt x="19" y="8"/>
                    <a:pt x="18" y="8"/>
                  </a:cubicBezTo>
                  <a:cubicBezTo>
                    <a:pt x="18" y="8"/>
                    <a:pt x="18" y="9"/>
                    <a:pt x="18" y="10"/>
                  </a:cubicBezTo>
                  <a:cubicBezTo>
                    <a:pt x="18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1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3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4" y="15"/>
                    <a:pt x="15" y="15"/>
                    <a:pt x="15" y="15"/>
                  </a:cubicBezTo>
                  <a:cubicBezTo>
                    <a:pt x="15" y="16"/>
                    <a:pt x="14" y="16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6" y="15"/>
                    <a:pt x="17" y="12"/>
                  </a:cubicBezTo>
                  <a:cubicBezTo>
                    <a:pt x="17" y="11"/>
                    <a:pt x="17" y="11"/>
                    <a:pt x="18" y="11"/>
                  </a:cubicBezTo>
                  <a:cubicBezTo>
                    <a:pt x="19" y="11"/>
                    <a:pt x="19" y="11"/>
                    <a:pt x="19" y="13"/>
                  </a:cubicBezTo>
                  <a:cubicBezTo>
                    <a:pt x="19" y="13"/>
                    <a:pt x="20" y="12"/>
                    <a:pt x="20" y="12"/>
                  </a:cubicBezTo>
                  <a:cubicBezTo>
                    <a:pt x="20" y="12"/>
                    <a:pt x="20" y="14"/>
                    <a:pt x="20" y="14"/>
                  </a:cubicBezTo>
                  <a:cubicBezTo>
                    <a:pt x="20" y="15"/>
                    <a:pt x="21" y="14"/>
                    <a:pt x="21" y="15"/>
                  </a:cubicBezTo>
                  <a:cubicBezTo>
                    <a:pt x="21" y="16"/>
                    <a:pt x="20" y="16"/>
                    <a:pt x="20" y="17"/>
                  </a:cubicBezTo>
                  <a:cubicBezTo>
                    <a:pt x="20" y="18"/>
                    <a:pt x="21" y="17"/>
                    <a:pt x="21" y="17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19" y="19"/>
                    <a:pt x="19" y="19"/>
                  </a:cubicBezTo>
                  <a:cubicBezTo>
                    <a:pt x="19" y="18"/>
                    <a:pt x="20" y="17"/>
                    <a:pt x="20" y="17"/>
                  </a:cubicBezTo>
                  <a:cubicBezTo>
                    <a:pt x="19" y="17"/>
                    <a:pt x="18" y="17"/>
                    <a:pt x="18" y="17"/>
                  </a:cubicBezTo>
                  <a:cubicBezTo>
                    <a:pt x="17" y="18"/>
                    <a:pt x="17" y="19"/>
                    <a:pt x="18" y="19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5" y="22"/>
                    <a:pt x="14" y="23"/>
                    <a:pt x="13" y="24"/>
                  </a:cubicBezTo>
                  <a:cubicBezTo>
                    <a:pt x="13" y="24"/>
                    <a:pt x="13" y="25"/>
                    <a:pt x="13" y="26"/>
                  </a:cubicBezTo>
                  <a:cubicBezTo>
                    <a:pt x="13" y="26"/>
                    <a:pt x="12" y="26"/>
                    <a:pt x="12" y="27"/>
                  </a:cubicBezTo>
                  <a:cubicBezTo>
                    <a:pt x="11" y="27"/>
                    <a:pt x="11" y="27"/>
                    <a:pt x="11" y="29"/>
                  </a:cubicBezTo>
                  <a:cubicBezTo>
                    <a:pt x="11" y="29"/>
                    <a:pt x="11" y="30"/>
                    <a:pt x="11" y="30"/>
                  </a:cubicBezTo>
                  <a:cubicBezTo>
                    <a:pt x="11" y="30"/>
                    <a:pt x="12" y="29"/>
                    <a:pt x="12" y="30"/>
                  </a:cubicBezTo>
                  <a:cubicBezTo>
                    <a:pt x="12" y="30"/>
                    <a:pt x="12" y="31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9" y="31"/>
                    <a:pt x="11" y="30"/>
                    <a:pt x="9" y="29"/>
                  </a:cubicBezTo>
                  <a:cubicBezTo>
                    <a:pt x="9" y="29"/>
                    <a:pt x="9" y="29"/>
                    <a:pt x="8" y="29"/>
                  </a:cubicBezTo>
                  <a:cubicBezTo>
                    <a:pt x="8" y="29"/>
                    <a:pt x="9" y="29"/>
                    <a:pt x="8" y="29"/>
                  </a:cubicBezTo>
                  <a:cubicBezTo>
                    <a:pt x="7" y="30"/>
                    <a:pt x="5" y="30"/>
                    <a:pt x="5" y="33"/>
                  </a:cubicBezTo>
                  <a:cubicBezTo>
                    <a:pt x="5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4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9" y="36"/>
                  </a:cubicBezTo>
                  <a:cubicBezTo>
                    <a:pt x="10" y="35"/>
                    <a:pt x="9" y="37"/>
                    <a:pt x="9" y="37"/>
                  </a:cubicBezTo>
                  <a:cubicBezTo>
                    <a:pt x="9" y="38"/>
                    <a:pt x="8" y="39"/>
                    <a:pt x="9" y="39"/>
                  </a:cubicBezTo>
                  <a:cubicBezTo>
                    <a:pt x="10" y="39"/>
                    <a:pt x="11" y="37"/>
                    <a:pt x="12" y="38"/>
                  </a:cubicBezTo>
                  <a:cubicBezTo>
                    <a:pt x="13" y="38"/>
                    <a:pt x="14" y="39"/>
                    <a:pt x="15" y="38"/>
                  </a:cubicBezTo>
                  <a:cubicBezTo>
                    <a:pt x="16" y="38"/>
                    <a:pt x="16" y="37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8"/>
                    <a:pt x="16" y="39"/>
                  </a:cubicBezTo>
                  <a:cubicBezTo>
                    <a:pt x="16" y="40"/>
                    <a:pt x="17" y="41"/>
                    <a:pt x="17" y="41"/>
                  </a:cubicBezTo>
                  <a:cubicBezTo>
                    <a:pt x="17" y="41"/>
                    <a:pt x="18" y="41"/>
                    <a:pt x="19" y="41"/>
                  </a:cubicBezTo>
                  <a:cubicBezTo>
                    <a:pt x="21" y="43"/>
                    <a:pt x="20" y="44"/>
                    <a:pt x="22" y="46"/>
                  </a:cubicBezTo>
                  <a:cubicBezTo>
                    <a:pt x="23" y="47"/>
                    <a:pt x="23" y="47"/>
                    <a:pt x="23" y="48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50"/>
                    <a:pt x="23" y="50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2" y="53"/>
                    <a:pt x="23" y="55"/>
                    <a:pt x="22" y="58"/>
                  </a:cubicBezTo>
                  <a:cubicBezTo>
                    <a:pt x="22" y="58"/>
                    <a:pt x="21" y="58"/>
                    <a:pt x="21" y="58"/>
                  </a:cubicBezTo>
                  <a:cubicBezTo>
                    <a:pt x="20" y="58"/>
                    <a:pt x="21" y="59"/>
                    <a:pt x="21" y="59"/>
                  </a:cubicBezTo>
                  <a:cubicBezTo>
                    <a:pt x="21" y="61"/>
                    <a:pt x="20" y="62"/>
                    <a:pt x="20" y="62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9" y="64"/>
                    <a:pt x="19" y="64"/>
                  </a:cubicBezTo>
                  <a:cubicBezTo>
                    <a:pt x="19" y="64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8" y="65"/>
                  </a:cubicBezTo>
                  <a:cubicBezTo>
                    <a:pt x="18" y="65"/>
                    <a:pt x="19" y="66"/>
                    <a:pt x="19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7"/>
                    <a:pt x="18" y="68"/>
                    <a:pt x="18" y="69"/>
                  </a:cubicBezTo>
                  <a:cubicBezTo>
                    <a:pt x="18" y="69"/>
                    <a:pt x="19" y="69"/>
                    <a:pt x="19" y="70"/>
                  </a:cubicBezTo>
                  <a:close/>
                  <a:moveTo>
                    <a:pt x="72" y="46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72" y="46"/>
                    <a:pt x="72" y="45"/>
                    <a:pt x="72" y="45"/>
                  </a:cubicBezTo>
                  <a:cubicBezTo>
                    <a:pt x="72" y="45"/>
                    <a:pt x="71" y="45"/>
                    <a:pt x="71" y="45"/>
                  </a:cubicBezTo>
                  <a:cubicBezTo>
                    <a:pt x="71" y="46"/>
                    <a:pt x="72" y="46"/>
                    <a:pt x="72" y="46"/>
                  </a:cubicBezTo>
                  <a:close/>
                  <a:moveTo>
                    <a:pt x="71" y="44"/>
                  </a:moveTo>
                  <a:cubicBezTo>
                    <a:pt x="71" y="44"/>
                    <a:pt x="71" y="44"/>
                    <a:pt x="71" y="44"/>
                  </a:cubicBezTo>
                  <a:cubicBezTo>
                    <a:pt x="71" y="45"/>
                    <a:pt x="72" y="45"/>
                    <a:pt x="72" y="44"/>
                  </a:cubicBezTo>
                  <a:cubicBezTo>
                    <a:pt x="72" y="44"/>
                    <a:pt x="72" y="43"/>
                    <a:pt x="72" y="43"/>
                  </a:cubicBezTo>
                  <a:cubicBezTo>
                    <a:pt x="72" y="42"/>
                    <a:pt x="71" y="43"/>
                    <a:pt x="71" y="44"/>
                  </a:cubicBezTo>
                  <a:close/>
                  <a:moveTo>
                    <a:pt x="69" y="45"/>
                  </a:moveTo>
                  <a:cubicBezTo>
                    <a:pt x="69" y="46"/>
                    <a:pt x="68" y="47"/>
                    <a:pt x="68" y="47"/>
                  </a:cubicBezTo>
                  <a:cubicBezTo>
                    <a:pt x="69" y="48"/>
                    <a:pt x="69" y="47"/>
                    <a:pt x="69" y="47"/>
                  </a:cubicBezTo>
                  <a:cubicBezTo>
                    <a:pt x="69" y="47"/>
                    <a:pt x="70" y="47"/>
                    <a:pt x="70" y="47"/>
                  </a:cubicBezTo>
                  <a:cubicBezTo>
                    <a:pt x="70" y="46"/>
                    <a:pt x="70" y="45"/>
                    <a:pt x="70" y="45"/>
                  </a:cubicBezTo>
                  <a:cubicBezTo>
                    <a:pt x="70" y="44"/>
                    <a:pt x="70" y="45"/>
                    <a:pt x="70" y="45"/>
                  </a:cubicBezTo>
                  <a:cubicBezTo>
                    <a:pt x="70" y="44"/>
                    <a:pt x="71" y="44"/>
                    <a:pt x="71" y="43"/>
                  </a:cubicBezTo>
                  <a:cubicBezTo>
                    <a:pt x="70" y="43"/>
                    <a:pt x="70" y="43"/>
                    <a:pt x="69" y="44"/>
                  </a:cubicBezTo>
                  <a:cubicBezTo>
                    <a:pt x="69" y="44"/>
                    <a:pt x="69" y="45"/>
                    <a:pt x="69" y="45"/>
                  </a:cubicBezTo>
                  <a:close/>
                  <a:moveTo>
                    <a:pt x="74" y="45"/>
                  </a:moveTo>
                  <a:cubicBezTo>
                    <a:pt x="74" y="44"/>
                    <a:pt x="75" y="45"/>
                    <a:pt x="74" y="46"/>
                  </a:cubicBezTo>
                  <a:cubicBezTo>
                    <a:pt x="74" y="47"/>
                    <a:pt x="73" y="46"/>
                    <a:pt x="74" y="45"/>
                  </a:cubicBezTo>
                  <a:close/>
                  <a:moveTo>
                    <a:pt x="66" y="46"/>
                  </a:moveTo>
                  <a:cubicBezTo>
                    <a:pt x="66" y="46"/>
                    <a:pt x="66" y="46"/>
                    <a:pt x="66" y="45"/>
                  </a:cubicBezTo>
                  <a:cubicBezTo>
                    <a:pt x="66" y="44"/>
                    <a:pt x="66" y="44"/>
                    <a:pt x="67" y="44"/>
                  </a:cubicBezTo>
                  <a:cubicBezTo>
                    <a:pt x="68" y="44"/>
                    <a:pt x="67" y="45"/>
                    <a:pt x="67" y="46"/>
                  </a:cubicBezTo>
                  <a:cubicBezTo>
                    <a:pt x="67" y="46"/>
                    <a:pt x="67" y="46"/>
                    <a:pt x="66" y="46"/>
                  </a:cubicBezTo>
                  <a:close/>
                  <a:moveTo>
                    <a:pt x="67" y="43"/>
                  </a:moveTo>
                  <a:cubicBezTo>
                    <a:pt x="66" y="43"/>
                    <a:pt x="66" y="43"/>
                    <a:pt x="66" y="44"/>
                  </a:cubicBezTo>
                  <a:cubicBezTo>
                    <a:pt x="66" y="45"/>
                    <a:pt x="66" y="46"/>
                    <a:pt x="66" y="47"/>
                  </a:cubicBezTo>
                  <a:cubicBezTo>
                    <a:pt x="67" y="47"/>
                    <a:pt x="67" y="47"/>
                    <a:pt x="68" y="47"/>
                  </a:cubicBezTo>
                  <a:cubicBezTo>
                    <a:pt x="68" y="46"/>
                    <a:pt x="69" y="45"/>
                    <a:pt x="69" y="44"/>
                  </a:cubicBezTo>
                  <a:cubicBezTo>
                    <a:pt x="69" y="43"/>
                    <a:pt x="69" y="44"/>
                    <a:pt x="69" y="43"/>
                  </a:cubicBezTo>
                  <a:cubicBezTo>
                    <a:pt x="68" y="43"/>
                    <a:pt x="69" y="42"/>
                    <a:pt x="69" y="42"/>
                  </a:cubicBezTo>
                  <a:cubicBezTo>
                    <a:pt x="69" y="42"/>
                    <a:pt x="69" y="41"/>
                    <a:pt x="69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7" y="42"/>
                    <a:pt x="67" y="43"/>
                  </a:cubicBezTo>
                  <a:cubicBezTo>
                    <a:pt x="67" y="43"/>
                    <a:pt x="67" y="43"/>
                    <a:pt x="67" y="43"/>
                  </a:cubicBezTo>
                  <a:close/>
                  <a:moveTo>
                    <a:pt x="30" y="9"/>
                  </a:moveTo>
                  <a:cubicBezTo>
                    <a:pt x="30" y="10"/>
                    <a:pt x="30" y="10"/>
                    <a:pt x="31" y="10"/>
                  </a:cubicBezTo>
                  <a:cubicBezTo>
                    <a:pt x="31" y="10"/>
                    <a:pt x="32" y="9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8"/>
                    <a:pt x="30" y="8"/>
                    <a:pt x="30" y="9"/>
                  </a:cubicBezTo>
                  <a:close/>
                  <a:moveTo>
                    <a:pt x="13" y="9"/>
                  </a:moveTo>
                  <a:cubicBezTo>
                    <a:pt x="13" y="9"/>
                    <a:pt x="14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3" y="11"/>
                    <a:pt x="13" y="10"/>
                  </a:cubicBezTo>
                  <a:cubicBezTo>
                    <a:pt x="12" y="10"/>
                    <a:pt x="13" y="9"/>
                    <a:pt x="13" y="9"/>
                  </a:cubicBezTo>
                  <a:close/>
                  <a:moveTo>
                    <a:pt x="16" y="37"/>
                  </a:moveTo>
                  <a:cubicBezTo>
                    <a:pt x="16" y="38"/>
                    <a:pt x="16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lose/>
                  <a:moveTo>
                    <a:pt x="12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lose/>
                  <a:moveTo>
                    <a:pt x="11" y="35"/>
                  </a:moveTo>
                  <a:cubicBezTo>
                    <a:pt x="12" y="34"/>
                    <a:pt x="11" y="33"/>
                    <a:pt x="10" y="34"/>
                  </a:cubicBezTo>
                  <a:cubicBezTo>
                    <a:pt x="10" y="35"/>
                    <a:pt x="11" y="36"/>
                    <a:pt x="11" y="35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5" y="35"/>
                    <a:pt x="15" y="35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5" y="36"/>
                    <a:pt x="15" y="36"/>
                    <a:pt x="16" y="36"/>
                  </a:cubicBezTo>
                  <a:close/>
                  <a:moveTo>
                    <a:pt x="14" y="34"/>
                  </a:moveTo>
                  <a:cubicBezTo>
                    <a:pt x="14" y="34"/>
                    <a:pt x="14" y="34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2" y="33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5"/>
                    <a:pt x="12" y="35"/>
                  </a:cubicBezTo>
                  <a:cubicBezTo>
                    <a:pt x="12" y="35"/>
                    <a:pt x="13" y="35"/>
                    <a:pt x="13" y="35"/>
                  </a:cubicBezTo>
                  <a:cubicBezTo>
                    <a:pt x="13" y="35"/>
                    <a:pt x="14" y="35"/>
                    <a:pt x="15" y="35"/>
                  </a:cubicBezTo>
                  <a:cubicBezTo>
                    <a:pt x="15" y="35"/>
                    <a:pt x="15" y="34"/>
                    <a:pt x="15" y="34"/>
                  </a:cubicBezTo>
                  <a:cubicBezTo>
                    <a:pt x="14" y="34"/>
                    <a:pt x="14" y="34"/>
                    <a:pt x="14" y="34"/>
                  </a:cubicBezTo>
                  <a:close/>
                  <a:moveTo>
                    <a:pt x="12" y="33"/>
                  </a:moveTo>
                  <a:cubicBezTo>
                    <a:pt x="12" y="33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3"/>
                    <a:pt x="11" y="32"/>
                    <a:pt x="1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3"/>
                    <a:pt x="9" y="33"/>
                  </a:cubicBezTo>
                  <a:cubicBezTo>
                    <a:pt x="9" y="33"/>
                    <a:pt x="10" y="33"/>
                    <a:pt x="10" y="33"/>
                  </a:cubicBezTo>
                  <a:cubicBezTo>
                    <a:pt x="10" y="33"/>
                    <a:pt x="10" y="34"/>
                    <a:pt x="12" y="34"/>
                  </a:cubicBezTo>
                  <a:cubicBezTo>
                    <a:pt x="12" y="34"/>
                    <a:pt x="12" y="33"/>
                    <a:pt x="12" y="33"/>
                  </a:cubicBezTo>
                  <a:close/>
                  <a:moveTo>
                    <a:pt x="17" y="7"/>
                  </a:moveTo>
                  <a:cubicBezTo>
                    <a:pt x="17" y="7"/>
                    <a:pt x="18" y="7"/>
                    <a:pt x="18" y="7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7"/>
                    <a:pt x="17" y="7"/>
                  </a:cubicBezTo>
                  <a:close/>
                  <a:moveTo>
                    <a:pt x="44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27"/>
                    <a:pt x="44" y="27"/>
                    <a:pt x="43" y="27"/>
                  </a:cubicBezTo>
                  <a:cubicBezTo>
                    <a:pt x="42" y="27"/>
                    <a:pt x="41" y="26"/>
                    <a:pt x="39" y="26"/>
                  </a:cubicBezTo>
                  <a:cubicBezTo>
                    <a:pt x="39" y="26"/>
                    <a:pt x="40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6"/>
                    <a:pt x="38" y="26"/>
                    <a:pt x="37" y="25"/>
                  </a:cubicBezTo>
                  <a:cubicBezTo>
                    <a:pt x="37" y="25"/>
                    <a:pt x="37" y="24"/>
                    <a:pt x="37" y="24"/>
                  </a:cubicBezTo>
                  <a:cubicBezTo>
                    <a:pt x="36" y="24"/>
                    <a:pt x="35" y="24"/>
                    <a:pt x="34" y="24"/>
                  </a:cubicBezTo>
                  <a:cubicBezTo>
                    <a:pt x="34" y="24"/>
                    <a:pt x="34" y="25"/>
                    <a:pt x="34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5" y="20"/>
                  </a:cubicBezTo>
                  <a:cubicBezTo>
                    <a:pt x="35" y="20"/>
                    <a:pt x="35" y="20"/>
                    <a:pt x="36" y="20"/>
                  </a:cubicBezTo>
                  <a:cubicBezTo>
                    <a:pt x="36" y="20"/>
                    <a:pt x="36" y="20"/>
                    <a:pt x="37" y="20"/>
                  </a:cubicBezTo>
                  <a:cubicBezTo>
                    <a:pt x="37" y="21"/>
                    <a:pt x="36" y="21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3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8" y="22"/>
                    <a:pt x="38" y="22"/>
                  </a:cubicBezTo>
                  <a:cubicBezTo>
                    <a:pt x="38" y="22"/>
                    <a:pt x="38" y="23"/>
                    <a:pt x="38" y="23"/>
                  </a:cubicBezTo>
                  <a:cubicBezTo>
                    <a:pt x="38" y="23"/>
                    <a:pt x="38" y="24"/>
                    <a:pt x="38" y="24"/>
                  </a:cubicBezTo>
                  <a:cubicBezTo>
                    <a:pt x="38" y="24"/>
                    <a:pt x="39" y="22"/>
                    <a:pt x="39" y="22"/>
                  </a:cubicBezTo>
                  <a:cubicBezTo>
                    <a:pt x="38" y="21"/>
                    <a:pt x="38" y="21"/>
                    <a:pt x="38" y="20"/>
                  </a:cubicBezTo>
                  <a:cubicBezTo>
                    <a:pt x="38" y="20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3"/>
                    <a:pt x="39" y="25"/>
                    <a:pt x="41" y="24"/>
                  </a:cubicBezTo>
                  <a:cubicBezTo>
                    <a:pt x="41" y="24"/>
                    <a:pt x="41" y="23"/>
                    <a:pt x="41" y="2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3"/>
                    <a:pt x="42" y="24"/>
                    <a:pt x="41" y="25"/>
                  </a:cubicBezTo>
                  <a:cubicBezTo>
                    <a:pt x="41" y="25"/>
                    <a:pt x="41" y="24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3" y="25"/>
                    <a:pt x="44" y="25"/>
                  </a:cubicBezTo>
                  <a:close/>
                  <a:moveTo>
                    <a:pt x="50" y="31"/>
                  </a:moveTo>
                  <a:cubicBezTo>
                    <a:pt x="50" y="31"/>
                    <a:pt x="49" y="31"/>
                    <a:pt x="49" y="31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0"/>
                    <a:pt x="47" y="29"/>
                    <a:pt x="48" y="29"/>
                  </a:cubicBezTo>
                  <a:cubicBezTo>
                    <a:pt x="48" y="28"/>
                    <a:pt x="48" y="30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lose/>
                  <a:moveTo>
                    <a:pt x="47" y="53"/>
                  </a:moveTo>
                  <a:cubicBezTo>
                    <a:pt x="47" y="54"/>
                    <a:pt x="47" y="54"/>
                    <a:pt x="46" y="55"/>
                  </a:cubicBezTo>
                  <a:cubicBezTo>
                    <a:pt x="46" y="55"/>
                    <a:pt x="46" y="56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9"/>
                    <a:pt x="46" y="60"/>
                  </a:cubicBezTo>
                  <a:cubicBezTo>
                    <a:pt x="46" y="60"/>
                    <a:pt x="47" y="61"/>
                    <a:pt x="47" y="60"/>
                  </a:cubicBezTo>
                  <a:cubicBezTo>
                    <a:pt x="47" y="60"/>
                    <a:pt x="48" y="58"/>
                    <a:pt x="48" y="57"/>
                  </a:cubicBezTo>
                  <a:cubicBezTo>
                    <a:pt x="48" y="56"/>
                    <a:pt x="48" y="55"/>
                    <a:pt x="48" y="53"/>
                  </a:cubicBezTo>
                  <a:cubicBezTo>
                    <a:pt x="48" y="53"/>
                    <a:pt x="49" y="53"/>
                    <a:pt x="48" y="52"/>
                  </a:cubicBezTo>
                  <a:cubicBezTo>
                    <a:pt x="48" y="52"/>
                    <a:pt x="48" y="53"/>
                    <a:pt x="47" y="53"/>
                  </a:cubicBezTo>
                  <a:close/>
                  <a:moveTo>
                    <a:pt x="71" y="40"/>
                  </a:move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1" y="42"/>
                    <a:pt x="71" y="42"/>
                  </a:cubicBezTo>
                  <a:cubicBezTo>
                    <a:pt x="72" y="42"/>
                    <a:pt x="71" y="40"/>
                    <a:pt x="71" y="40"/>
                  </a:cubicBezTo>
                  <a:cubicBezTo>
                    <a:pt x="71" y="39"/>
                    <a:pt x="71" y="40"/>
                    <a:pt x="71" y="40"/>
                  </a:cubicBezTo>
                  <a:close/>
                  <a:moveTo>
                    <a:pt x="68" y="40"/>
                  </a:moveTo>
                  <a:cubicBezTo>
                    <a:pt x="68" y="41"/>
                    <a:pt x="69" y="41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39"/>
                    <a:pt x="70" y="39"/>
                  </a:cubicBezTo>
                  <a:cubicBezTo>
                    <a:pt x="70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1" y="39"/>
                    <a:pt x="71" y="39"/>
                    <a:pt x="71" y="38"/>
                  </a:cubicBezTo>
                  <a:cubicBezTo>
                    <a:pt x="71" y="38"/>
                    <a:pt x="70" y="39"/>
                    <a:pt x="70" y="39"/>
                  </a:cubicBezTo>
                  <a:cubicBezTo>
                    <a:pt x="70" y="38"/>
                    <a:pt x="70" y="38"/>
                    <a:pt x="70" y="37"/>
                  </a:cubicBezTo>
                  <a:cubicBezTo>
                    <a:pt x="70" y="37"/>
                    <a:pt x="70" y="38"/>
                    <a:pt x="70" y="37"/>
                  </a:cubicBezTo>
                  <a:cubicBezTo>
                    <a:pt x="70" y="37"/>
                    <a:pt x="70" y="36"/>
                    <a:pt x="70" y="36"/>
                  </a:cubicBezTo>
                  <a:cubicBezTo>
                    <a:pt x="69" y="35"/>
                    <a:pt x="69" y="35"/>
                    <a:pt x="69" y="36"/>
                  </a:cubicBezTo>
                  <a:cubicBezTo>
                    <a:pt x="69" y="37"/>
                    <a:pt x="69" y="36"/>
                    <a:pt x="69" y="37"/>
                  </a:cubicBezTo>
                  <a:cubicBezTo>
                    <a:pt x="69" y="37"/>
                    <a:pt x="69" y="39"/>
                    <a:pt x="69" y="39"/>
                  </a:cubicBezTo>
                  <a:cubicBezTo>
                    <a:pt x="68" y="39"/>
                    <a:pt x="68" y="39"/>
                    <a:pt x="68" y="40"/>
                  </a:cubicBezTo>
                  <a:close/>
                  <a:moveTo>
                    <a:pt x="69" y="33"/>
                  </a:moveTo>
                  <a:cubicBezTo>
                    <a:pt x="69" y="32"/>
                    <a:pt x="69" y="32"/>
                    <a:pt x="69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3"/>
                    <a:pt x="68" y="33"/>
                  </a:cubicBezTo>
                  <a:cubicBezTo>
                    <a:pt x="68" y="33"/>
                    <a:pt x="68" y="33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34"/>
                    <a:pt x="69" y="33"/>
                    <a:pt x="69" y="33"/>
                  </a:cubicBezTo>
                  <a:cubicBezTo>
                    <a:pt x="69" y="33"/>
                    <a:pt x="69" y="33"/>
                    <a:pt x="69" y="33"/>
                  </a:cubicBez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54" name="Freeform 45"/>
            <p:cNvSpPr>
              <a:spLocks noChangeArrowheads="1"/>
            </p:cNvSpPr>
            <p:nvPr/>
          </p:nvSpPr>
          <p:spPr bwMode="auto">
            <a:xfrm>
              <a:off x="282575" y="330200"/>
              <a:ext cx="298450" cy="360363"/>
            </a:xfrm>
            <a:custGeom>
              <a:avLst/>
              <a:gdLst>
                <a:gd name="T0" fmla="*/ 2147483647 w 92"/>
                <a:gd name="T1" fmla="*/ 2147483647 h 111"/>
                <a:gd name="T2" fmla="*/ 2147483647 w 92"/>
                <a:gd name="T3" fmla="*/ 2147483647 h 111"/>
                <a:gd name="T4" fmla="*/ 2147483647 w 92"/>
                <a:gd name="T5" fmla="*/ 2147483647 h 111"/>
                <a:gd name="T6" fmla="*/ 2147483647 w 92"/>
                <a:gd name="T7" fmla="*/ 2147483647 h 111"/>
                <a:gd name="T8" fmla="*/ 2147483647 w 92"/>
                <a:gd name="T9" fmla="*/ 2147483647 h 111"/>
                <a:gd name="T10" fmla="*/ 2147483647 w 92"/>
                <a:gd name="T11" fmla="*/ 2147483647 h 111"/>
                <a:gd name="T12" fmla="*/ 2147483647 w 92"/>
                <a:gd name="T13" fmla="*/ 0 h 111"/>
                <a:gd name="T14" fmla="*/ 2147483647 w 92"/>
                <a:gd name="T15" fmla="*/ 2147483647 h 111"/>
                <a:gd name="T16" fmla="*/ 2147483647 w 92"/>
                <a:gd name="T17" fmla="*/ 2147483647 h 111"/>
                <a:gd name="T18" fmla="*/ 2147483647 w 92"/>
                <a:gd name="T19" fmla="*/ 2147483647 h 111"/>
                <a:gd name="T20" fmla="*/ 2147483647 w 92"/>
                <a:gd name="T21" fmla="*/ 2147483647 h 111"/>
                <a:gd name="T22" fmla="*/ 2147483647 w 92"/>
                <a:gd name="T23" fmla="*/ 2147483647 h 111"/>
                <a:gd name="T24" fmla="*/ 2147483647 w 92"/>
                <a:gd name="T25" fmla="*/ 2147483647 h 111"/>
                <a:gd name="T26" fmla="*/ 2147483647 w 92"/>
                <a:gd name="T27" fmla="*/ 2147483647 h 111"/>
                <a:gd name="T28" fmla="*/ 2147483647 w 92"/>
                <a:gd name="T29" fmla="*/ 2147483647 h 111"/>
                <a:gd name="T30" fmla="*/ 2147483647 w 92"/>
                <a:gd name="T31" fmla="*/ 2147483647 h 111"/>
                <a:gd name="T32" fmla="*/ 2147483647 w 92"/>
                <a:gd name="T33" fmla="*/ 2147483647 h 111"/>
                <a:gd name="T34" fmla="*/ 2147483647 w 92"/>
                <a:gd name="T35" fmla="*/ 2147483647 h 111"/>
                <a:gd name="T36" fmla="*/ 2147483647 w 92"/>
                <a:gd name="T37" fmla="*/ 2147483647 h 111"/>
                <a:gd name="T38" fmla="*/ 2147483647 w 92"/>
                <a:gd name="T39" fmla="*/ 2147483647 h 111"/>
                <a:gd name="T40" fmla="*/ 2147483647 w 92"/>
                <a:gd name="T41" fmla="*/ 2147483647 h 111"/>
                <a:gd name="T42" fmla="*/ 2147483647 w 92"/>
                <a:gd name="T43" fmla="*/ 2147483647 h 111"/>
                <a:gd name="T44" fmla="*/ 2147483647 w 92"/>
                <a:gd name="T45" fmla="*/ 2147483647 h 111"/>
                <a:gd name="T46" fmla="*/ 2147483647 w 92"/>
                <a:gd name="T47" fmla="*/ 2147483647 h 111"/>
                <a:gd name="T48" fmla="*/ 2147483647 w 92"/>
                <a:gd name="T49" fmla="*/ 2147483647 h 111"/>
                <a:gd name="T50" fmla="*/ 2147483647 w 92"/>
                <a:gd name="T51" fmla="*/ 2147483647 h 111"/>
                <a:gd name="T52" fmla="*/ 2147483647 w 92"/>
                <a:gd name="T53" fmla="*/ 2147483647 h 111"/>
                <a:gd name="T54" fmla="*/ 2147483647 w 92"/>
                <a:gd name="T55" fmla="*/ 2147483647 h 111"/>
                <a:gd name="T56" fmla="*/ 2147483647 w 92"/>
                <a:gd name="T57" fmla="*/ 2147483647 h 111"/>
                <a:gd name="T58" fmla="*/ 2147483647 w 92"/>
                <a:gd name="T59" fmla="*/ 2147483647 h 111"/>
                <a:gd name="T60" fmla="*/ 2147483647 w 92"/>
                <a:gd name="T61" fmla="*/ 2147483647 h 111"/>
                <a:gd name="T62" fmla="*/ 2147483647 w 92"/>
                <a:gd name="T63" fmla="*/ 2147483647 h 111"/>
                <a:gd name="T64" fmla="*/ 2147483647 w 92"/>
                <a:gd name="T65" fmla="*/ 2147483647 h 111"/>
                <a:gd name="T66" fmla="*/ 2147483647 w 92"/>
                <a:gd name="T67" fmla="*/ 2147483647 h 111"/>
                <a:gd name="T68" fmla="*/ 2147483647 w 92"/>
                <a:gd name="T69" fmla="*/ 2147483647 h 111"/>
                <a:gd name="T70" fmla="*/ 2147483647 w 92"/>
                <a:gd name="T71" fmla="*/ 2147483647 h 111"/>
                <a:gd name="T72" fmla="*/ 2147483647 w 92"/>
                <a:gd name="T73" fmla="*/ 2147483647 h 111"/>
                <a:gd name="T74" fmla="*/ 2147483647 w 92"/>
                <a:gd name="T75" fmla="*/ 2147483647 h 11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2"/>
                <a:gd name="T115" fmla="*/ 0 h 111"/>
                <a:gd name="T116" fmla="*/ 92 w 92"/>
                <a:gd name="T117" fmla="*/ 111 h 11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2" h="111">
                  <a:moveTo>
                    <a:pt x="23" y="53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6" y="3"/>
                    <a:pt x="38" y="3"/>
                    <a:pt x="39" y="3"/>
                  </a:cubicBezTo>
                  <a:cubicBezTo>
                    <a:pt x="43" y="4"/>
                    <a:pt x="47" y="5"/>
                    <a:pt x="51" y="6"/>
                  </a:cubicBezTo>
                  <a:cubicBezTo>
                    <a:pt x="55" y="6"/>
                    <a:pt x="60" y="7"/>
                    <a:pt x="64" y="7"/>
                  </a:cubicBezTo>
                  <a:cubicBezTo>
                    <a:pt x="68" y="7"/>
                    <a:pt x="73" y="6"/>
                    <a:pt x="77" y="5"/>
                  </a:cubicBezTo>
                  <a:cubicBezTo>
                    <a:pt x="81" y="4"/>
                    <a:pt x="86" y="3"/>
                    <a:pt x="90" y="0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7" y="9"/>
                    <a:pt x="81" y="14"/>
                    <a:pt x="75" y="17"/>
                  </a:cubicBezTo>
                  <a:cubicBezTo>
                    <a:pt x="68" y="21"/>
                    <a:pt x="60" y="23"/>
                    <a:pt x="53" y="23"/>
                  </a:cubicBezTo>
                  <a:cubicBezTo>
                    <a:pt x="50" y="23"/>
                    <a:pt x="48" y="23"/>
                    <a:pt x="46" y="2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3" y="41"/>
                    <a:pt x="45" y="40"/>
                    <a:pt x="48" y="40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3" y="38"/>
                    <a:pt x="54" y="38"/>
                    <a:pt x="56" y="38"/>
                  </a:cubicBezTo>
                  <a:cubicBezTo>
                    <a:pt x="62" y="38"/>
                    <a:pt x="66" y="39"/>
                    <a:pt x="70" y="41"/>
                  </a:cubicBezTo>
                  <a:cubicBezTo>
                    <a:pt x="74" y="43"/>
                    <a:pt x="77" y="46"/>
                    <a:pt x="79" y="49"/>
                  </a:cubicBezTo>
                  <a:cubicBezTo>
                    <a:pt x="81" y="52"/>
                    <a:pt x="83" y="56"/>
                    <a:pt x="83" y="60"/>
                  </a:cubicBezTo>
                  <a:cubicBezTo>
                    <a:pt x="84" y="64"/>
                    <a:pt x="84" y="68"/>
                    <a:pt x="83" y="72"/>
                  </a:cubicBezTo>
                  <a:cubicBezTo>
                    <a:pt x="82" y="77"/>
                    <a:pt x="80" y="82"/>
                    <a:pt x="77" y="86"/>
                  </a:cubicBezTo>
                  <a:cubicBezTo>
                    <a:pt x="74" y="91"/>
                    <a:pt x="71" y="95"/>
                    <a:pt x="67" y="99"/>
                  </a:cubicBezTo>
                  <a:cubicBezTo>
                    <a:pt x="63" y="102"/>
                    <a:pt x="58" y="105"/>
                    <a:pt x="52" y="108"/>
                  </a:cubicBezTo>
                  <a:cubicBezTo>
                    <a:pt x="46" y="110"/>
                    <a:pt x="40" y="111"/>
                    <a:pt x="33" y="111"/>
                  </a:cubicBezTo>
                  <a:cubicBezTo>
                    <a:pt x="29" y="111"/>
                    <a:pt x="26" y="111"/>
                    <a:pt x="22" y="110"/>
                  </a:cubicBezTo>
                  <a:cubicBezTo>
                    <a:pt x="19" y="109"/>
                    <a:pt x="16" y="108"/>
                    <a:pt x="13" y="106"/>
                  </a:cubicBezTo>
                  <a:cubicBezTo>
                    <a:pt x="10" y="105"/>
                    <a:pt x="9" y="103"/>
                    <a:pt x="7" y="100"/>
                  </a:cubicBezTo>
                  <a:cubicBezTo>
                    <a:pt x="0" y="86"/>
                    <a:pt x="25" y="78"/>
                    <a:pt x="24" y="86"/>
                  </a:cubicBezTo>
                  <a:cubicBezTo>
                    <a:pt x="23" y="91"/>
                    <a:pt x="23" y="96"/>
                    <a:pt x="26" y="99"/>
                  </a:cubicBezTo>
                  <a:cubicBezTo>
                    <a:pt x="28" y="102"/>
                    <a:pt x="31" y="103"/>
                    <a:pt x="36" y="103"/>
                  </a:cubicBezTo>
                  <a:cubicBezTo>
                    <a:pt x="40" y="103"/>
                    <a:pt x="43" y="102"/>
                    <a:pt x="47" y="101"/>
                  </a:cubicBezTo>
                  <a:cubicBezTo>
                    <a:pt x="50" y="99"/>
                    <a:pt x="52" y="98"/>
                    <a:pt x="55" y="95"/>
                  </a:cubicBezTo>
                  <a:cubicBezTo>
                    <a:pt x="57" y="93"/>
                    <a:pt x="59" y="90"/>
                    <a:pt x="61" y="87"/>
                  </a:cubicBezTo>
                  <a:cubicBezTo>
                    <a:pt x="63" y="83"/>
                    <a:pt x="64" y="80"/>
                    <a:pt x="65" y="76"/>
                  </a:cubicBezTo>
                  <a:cubicBezTo>
                    <a:pt x="66" y="72"/>
                    <a:pt x="66" y="68"/>
                    <a:pt x="65" y="65"/>
                  </a:cubicBezTo>
                  <a:cubicBezTo>
                    <a:pt x="65" y="62"/>
                    <a:pt x="64" y="59"/>
                    <a:pt x="62" y="57"/>
                  </a:cubicBezTo>
                  <a:cubicBezTo>
                    <a:pt x="60" y="55"/>
                    <a:pt x="57" y="53"/>
                    <a:pt x="54" y="52"/>
                  </a:cubicBezTo>
                  <a:cubicBezTo>
                    <a:pt x="45" y="48"/>
                    <a:pt x="33" y="51"/>
                    <a:pt x="23" y="54"/>
                  </a:cubicBezTo>
                  <a:cubicBezTo>
                    <a:pt x="23" y="53"/>
                    <a:pt x="23" y="53"/>
                    <a:pt x="2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2" name="组合 301"/>
          <p:cNvGrpSpPr/>
          <p:nvPr/>
        </p:nvGrpSpPr>
        <p:grpSpPr bwMode="auto">
          <a:xfrm>
            <a:off x="4113213" y="1995488"/>
            <a:ext cx="444500" cy="442912"/>
            <a:chOff x="0" y="0"/>
            <a:chExt cx="1150938" cy="1149350"/>
          </a:xfrm>
        </p:grpSpPr>
        <p:sp>
          <p:nvSpPr>
            <p:cNvPr id="38303" name="Oval 19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304" name="Freeform 46"/>
            <p:cNvSpPr>
              <a:spLocks noChangeArrowheads="1"/>
            </p:cNvSpPr>
            <p:nvPr/>
          </p:nvSpPr>
          <p:spPr bwMode="auto">
            <a:xfrm>
              <a:off x="290513" y="239712"/>
              <a:ext cx="860425" cy="909638"/>
            </a:xfrm>
            <a:custGeom>
              <a:avLst/>
              <a:gdLst>
                <a:gd name="T0" fmla="*/ 2147483647 w 265"/>
                <a:gd name="T1" fmla="*/ 0 h 280"/>
                <a:gd name="T2" fmla="*/ 2147483647 w 265"/>
                <a:gd name="T3" fmla="*/ 2147483647 h 280"/>
                <a:gd name="T4" fmla="*/ 2147483647 w 265"/>
                <a:gd name="T5" fmla="*/ 2147483647 h 280"/>
                <a:gd name="T6" fmla="*/ 2147483647 w 265"/>
                <a:gd name="T7" fmla="*/ 2147483647 h 280"/>
                <a:gd name="T8" fmla="*/ 2147483647 w 265"/>
                <a:gd name="T9" fmla="*/ 2147483647 h 280"/>
                <a:gd name="T10" fmla="*/ 0 w 265"/>
                <a:gd name="T11" fmla="*/ 2147483647 h 280"/>
                <a:gd name="T12" fmla="*/ 2147483647 w 265"/>
                <a:gd name="T13" fmla="*/ 0 h 2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5"/>
                <a:gd name="T22" fmla="*/ 0 h 280"/>
                <a:gd name="T23" fmla="*/ 265 w 265"/>
                <a:gd name="T24" fmla="*/ 280 h 2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5" h="280">
                  <a:moveTo>
                    <a:pt x="170" y="0"/>
                  </a:moveTo>
                  <a:cubicBezTo>
                    <a:pt x="265" y="95"/>
                    <a:pt x="265" y="95"/>
                    <a:pt x="265" y="95"/>
                  </a:cubicBezTo>
                  <a:cubicBezTo>
                    <a:pt x="265" y="97"/>
                    <a:pt x="265" y="100"/>
                    <a:pt x="265" y="103"/>
                  </a:cubicBezTo>
                  <a:cubicBezTo>
                    <a:pt x="265" y="201"/>
                    <a:pt x="186" y="280"/>
                    <a:pt x="88" y="280"/>
                  </a:cubicBezTo>
                  <a:cubicBezTo>
                    <a:pt x="83" y="280"/>
                    <a:pt x="79" y="280"/>
                    <a:pt x="74" y="27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70" y="0"/>
                    <a:pt x="170" y="0"/>
                    <a:pt x="170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5" name="Freeform 47"/>
            <p:cNvSpPr>
              <a:spLocks noChangeArrowheads="1"/>
            </p:cNvSpPr>
            <p:nvPr/>
          </p:nvSpPr>
          <p:spPr bwMode="auto">
            <a:xfrm>
              <a:off x="273050" y="223837"/>
              <a:ext cx="604838" cy="698500"/>
            </a:xfrm>
            <a:custGeom>
              <a:avLst/>
              <a:gdLst>
                <a:gd name="T0" fmla="*/ 2147483647 w 186"/>
                <a:gd name="T1" fmla="*/ 0 h 215"/>
                <a:gd name="T2" fmla="*/ 2147483647 w 186"/>
                <a:gd name="T3" fmla="*/ 0 h 215"/>
                <a:gd name="T4" fmla="*/ 2147483647 w 186"/>
                <a:gd name="T5" fmla="*/ 2147483647 h 215"/>
                <a:gd name="T6" fmla="*/ 2147483647 w 186"/>
                <a:gd name="T7" fmla="*/ 2147483647 h 215"/>
                <a:gd name="T8" fmla="*/ 2147483647 w 186"/>
                <a:gd name="T9" fmla="*/ 2147483647 h 215"/>
                <a:gd name="T10" fmla="*/ 2147483647 w 186"/>
                <a:gd name="T11" fmla="*/ 2147483647 h 215"/>
                <a:gd name="T12" fmla="*/ 0 w 186"/>
                <a:gd name="T13" fmla="*/ 2147483647 h 215"/>
                <a:gd name="T14" fmla="*/ 2147483647 w 186"/>
                <a:gd name="T15" fmla="*/ 2147483647 h 215"/>
                <a:gd name="T16" fmla="*/ 2147483647 w 186"/>
                <a:gd name="T17" fmla="*/ 0 h 2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6"/>
                <a:gd name="T28" fmla="*/ 0 h 215"/>
                <a:gd name="T29" fmla="*/ 186 w 186"/>
                <a:gd name="T30" fmla="*/ 215 h 2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6" h="215">
                  <a:moveTo>
                    <a:pt x="22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72" y="0"/>
                    <a:pt x="179" y="8"/>
                    <a:pt x="179" y="17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6" y="208"/>
                    <a:pt x="178" y="215"/>
                    <a:pt x="169" y="215"/>
                  </a:cubicBezTo>
                  <a:cubicBezTo>
                    <a:pt x="17" y="215"/>
                    <a:pt x="17" y="215"/>
                    <a:pt x="17" y="215"/>
                  </a:cubicBezTo>
                  <a:cubicBezTo>
                    <a:pt x="8" y="215"/>
                    <a:pt x="0" y="208"/>
                    <a:pt x="0" y="19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8"/>
                    <a:pt x="13" y="0"/>
                    <a:pt x="22" y="0"/>
                  </a:cubicBezTo>
                  <a:close/>
                </a:path>
              </a:pathLst>
            </a:custGeom>
            <a:solidFill>
              <a:srgbClr val="006F7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6" name="Freeform 48"/>
            <p:cNvSpPr>
              <a:spLocks noChangeArrowheads="1"/>
            </p:cNvSpPr>
            <p:nvPr/>
          </p:nvSpPr>
          <p:spPr bwMode="auto">
            <a:xfrm>
              <a:off x="282575" y="233362"/>
              <a:ext cx="582613" cy="677863"/>
            </a:xfrm>
            <a:custGeom>
              <a:avLst/>
              <a:gdLst>
                <a:gd name="T0" fmla="*/ 2147483647 w 179"/>
                <a:gd name="T1" fmla="*/ 0 h 209"/>
                <a:gd name="T2" fmla="*/ 2147483647 w 179"/>
                <a:gd name="T3" fmla="*/ 0 h 209"/>
                <a:gd name="T4" fmla="*/ 2147483647 w 179"/>
                <a:gd name="T5" fmla="*/ 2147483647 h 209"/>
                <a:gd name="T6" fmla="*/ 2147483647 w 179"/>
                <a:gd name="T7" fmla="*/ 2147483647 h 209"/>
                <a:gd name="T8" fmla="*/ 2147483647 w 179"/>
                <a:gd name="T9" fmla="*/ 2147483647 h 209"/>
                <a:gd name="T10" fmla="*/ 2147483647 w 179"/>
                <a:gd name="T11" fmla="*/ 2147483647 h 209"/>
                <a:gd name="T12" fmla="*/ 0 w 179"/>
                <a:gd name="T13" fmla="*/ 2147483647 h 209"/>
                <a:gd name="T14" fmla="*/ 2147483647 w 179"/>
                <a:gd name="T15" fmla="*/ 2147483647 h 209"/>
                <a:gd name="T16" fmla="*/ 2147483647 w 179"/>
                <a:gd name="T17" fmla="*/ 0 h 2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9"/>
                <a:gd name="T28" fmla="*/ 0 h 209"/>
                <a:gd name="T29" fmla="*/ 179 w 179"/>
                <a:gd name="T30" fmla="*/ 209 h 2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9" h="209">
                  <a:moveTo>
                    <a:pt x="19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67" y="0"/>
                    <a:pt x="173" y="6"/>
                    <a:pt x="173" y="14"/>
                  </a:cubicBezTo>
                  <a:cubicBezTo>
                    <a:pt x="179" y="196"/>
                    <a:pt x="179" y="196"/>
                    <a:pt x="179" y="196"/>
                  </a:cubicBezTo>
                  <a:cubicBezTo>
                    <a:pt x="179" y="203"/>
                    <a:pt x="173" y="209"/>
                    <a:pt x="166" y="209"/>
                  </a:cubicBezTo>
                  <a:cubicBezTo>
                    <a:pt x="14" y="209"/>
                    <a:pt x="14" y="209"/>
                    <a:pt x="14" y="209"/>
                  </a:cubicBezTo>
                  <a:cubicBezTo>
                    <a:pt x="6" y="209"/>
                    <a:pt x="0" y="203"/>
                    <a:pt x="0" y="19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6"/>
                    <a:pt x="12" y="0"/>
                    <a:pt x="19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7" name="Freeform 49"/>
            <p:cNvSpPr>
              <a:spLocks noChangeArrowheads="1"/>
            </p:cNvSpPr>
            <p:nvPr/>
          </p:nvSpPr>
          <p:spPr bwMode="auto">
            <a:xfrm>
              <a:off x="303213" y="246062"/>
              <a:ext cx="534988" cy="322263"/>
            </a:xfrm>
            <a:custGeom>
              <a:avLst/>
              <a:gdLst>
                <a:gd name="T0" fmla="*/ 2147483647 w 165"/>
                <a:gd name="T1" fmla="*/ 0 h 99"/>
                <a:gd name="T2" fmla="*/ 2147483647 w 165"/>
                <a:gd name="T3" fmla="*/ 2147483647 h 99"/>
                <a:gd name="T4" fmla="*/ 2147483647 w 165"/>
                <a:gd name="T5" fmla="*/ 2147483647 h 99"/>
                <a:gd name="T6" fmla="*/ 2147483647 w 165"/>
                <a:gd name="T7" fmla="*/ 2147483647 h 99"/>
                <a:gd name="T8" fmla="*/ 2147483647 w 165"/>
                <a:gd name="T9" fmla="*/ 2147483647 h 99"/>
                <a:gd name="T10" fmla="*/ 2147483647 w 165"/>
                <a:gd name="T11" fmla="*/ 0 h 99"/>
                <a:gd name="T12" fmla="*/ 2147483647 w 165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"/>
                <a:gd name="T22" fmla="*/ 0 h 99"/>
                <a:gd name="T23" fmla="*/ 165 w 165"/>
                <a:gd name="T24" fmla="*/ 99 h 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" h="99">
                  <a:moveTo>
                    <a:pt x="13" y="0"/>
                  </a:moveTo>
                  <a:cubicBezTo>
                    <a:pt x="8" y="0"/>
                    <a:pt x="4" y="5"/>
                    <a:pt x="3" y="1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98"/>
                    <a:pt x="165" y="99"/>
                    <a:pt x="164" y="71"/>
                  </a:cubicBezTo>
                  <a:cubicBezTo>
                    <a:pt x="164" y="10"/>
                    <a:pt x="164" y="10"/>
                    <a:pt x="164" y="10"/>
                  </a:cubicBezTo>
                  <a:cubicBezTo>
                    <a:pt x="164" y="4"/>
                    <a:pt x="160" y="0"/>
                    <a:pt x="154" y="0"/>
                  </a:cubicBezTo>
                  <a:cubicBezTo>
                    <a:pt x="13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8" name="Freeform 50"/>
            <p:cNvSpPr>
              <a:spLocks noChangeArrowheads="1"/>
            </p:cNvSpPr>
            <p:nvPr/>
          </p:nvSpPr>
          <p:spPr bwMode="auto">
            <a:xfrm>
              <a:off x="315913" y="255587"/>
              <a:ext cx="509588" cy="276225"/>
            </a:xfrm>
            <a:custGeom>
              <a:avLst/>
              <a:gdLst>
                <a:gd name="T0" fmla="*/ 2147483647 w 157"/>
                <a:gd name="T1" fmla="*/ 0 h 85"/>
                <a:gd name="T2" fmla="*/ 2147483647 w 157"/>
                <a:gd name="T3" fmla="*/ 2147483647 h 85"/>
                <a:gd name="T4" fmla="*/ 0 w 157"/>
                <a:gd name="T5" fmla="*/ 2147483647 h 85"/>
                <a:gd name="T6" fmla="*/ 0 w 157"/>
                <a:gd name="T7" fmla="*/ 2147483647 h 85"/>
                <a:gd name="T8" fmla="*/ 2147483647 w 157"/>
                <a:gd name="T9" fmla="*/ 2147483647 h 85"/>
                <a:gd name="T10" fmla="*/ 2147483647 w 157"/>
                <a:gd name="T11" fmla="*/ 2147483647 h 85"/>
                <a:gd name="T12" fmla="*/ 2147483647 w 157"/>
                <a:gd name="T13" fmla="*/ 2147483647 h 85"/>
                <a:gd name="T14" fmla="*/ 2147483647 w 157"/>
                <a:gd name="T15" fmla="*/ 2147483647 h 85"/>
                <a:gd name="T16" fmla="*/ 2147483647 w 157"/>
                <a:gd name="T17" fmla="*/ 2147483647 h 85"/>
                <a:gd name="T18" fmla="*/ 2147483647 w 157"/>
                <a:gd name="T19" fmla="*/ 2147483647 h 85"/>
                <a:gd name="T20" fmla="*/ 2147483647 w 157"/>
                <a:gd name="T21" fmla="*/ 2147483647 h 85"/>
                <a:gd name="T22" fmla="*/ 2147483647 w 157"/>
                <a:gd name="T23" fmla="*/ 2147483647 h 85"/>
                <a:gd name="T24" fmla="*/ 2147483647 w 157"/>
                <a:gd name="T25" fmla="*/ 2147483647 h 85"/>
                <a:gd name="T26" fmla="*/ 2147483647 w 157"/>
                <a:gd name="T27" fmla="*/ 2147483647 h 85"/>
                <a:gd name="T28" fmla="*/ 2147483647 w 157"/>
                <a:gd name="T29" fmla="*/ 2147483647 h 85"/>
                <a:gd name="T30" fmla="*/ 2147483647 w 157"/>
                <a:gd name="T31" fmla="*/ 0 h 85"/>
                <a:gd name="T32" fmla="*/ 2147483647 w 157"/>
                <a:gd name="T33" fmla="*/ 0 h 8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7"/>
                <a:gd name="T52" fmla="*/ 0 h 85"/>
                <a:gd name="T53" fmla="*/ 157 w 157"/>
                <a:gd name="T54" fmla="*/ 85 h 8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7" h="85">
                  <a:moveTo>
                    <a:pt x="9" y="0"/>
                  </a:moveTo>
                  <a:cubicBezTo>
                    <a:pt x="6" y="0"/>
                    <a:pt x="3" y="4"/>
                    <a:pt x="3" y="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9"/>
                    <a:pt x="0" y="69"/>
                  </a:cubicBezTo>
                  <a:cubicBezTo>
                    <a:pt x="1" y="71"/>
                    <a:pt x="4" y="73"/>
                    <a:pt x="6" y="75"/>
                  </a:cubicBezTo>
                  <a:cubicBezTo>
                    <a:pt x="11" y="77"/>
                    <a:pt x="18" y="79"/>
                    <a:pt x="23" y="80"/>
                  </a:cubicBezTo>
                  <a:cubicBezTo>
                    <a:pt x="31" y="82"/>
                    <a:pt x="40" y="83"/>
                    <a:pt x="49" y="84"/>
                  </a:cubicBezTo>
                  <a:cubicBezTo>
                    <a:pt x="59" y="85"/>
                    <a:pt x="69" y="85"/>
                    <a:pt x="79" y="85"/>
                  </a:cubicBezTo>
                  <a:cubicBezTo>
                    <a:pt x="89" y="85"/>
                    <a:pt x="99" y="85"/>
                    <a:pt x="108" y="84"/>
                  </a:cubicBezTo>
                  <a:cubicBezTo>
                    <a:pt x="117" y="83"/>
                    <a:pt x="126" y="82"/>
                    <a:pt x="134" y="80"/>
                  </a:cubicBezTo>
                  <a:cubicBezTo>
                    <a:pt x="140" y="79"/>
                    <a:pt x="146" y="77"/>
                    <a:pt x="151" y="75"/>
                  </a:cubicBezTo>
                  <a:cubicBezTo>
                    <a:pt x="153" y="73"/>
                    <a:pt x="156" y="71"/>
                    <a:pt x="157" y="69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7" y="3"/>
                    <a:pt x="154" y="0"/>
                    <a:pt x="150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9" name="Freeform 51"/>
            <p:cNvSpPr>
              <a:spLocks noChangeArrowheads="1"/>
            </p:cNvSpPr>
            <p:nvPr/>
          </p:nvSpPr>
          <p:spPr bwMode="auto">
            <a:xfrm>
              <a:off x="361950" y="336550"/>
              <a:ext cx="417513" cy="149225"/>
            </a:xfrm>
            <a:custGeom>
              <a:avLst/>
              <a:gdLst>
                <a:gd name="T0" fmla="*/ 2147483647 w 129"/>
                <a:gd name="T1" fmla="*/ 0 h 46"/>
                <a:gd name="T2" fmla="*/ 2147483647 w 129"/>
                <a:gd name="T3" fmla="*/ 0 h 46"/>
                <a:gd name="T4" fmla="*/ 2147483647 w 129"/>
                <a:gd name="T5" fmla="*/ 2147483647 h 46"/>
                <a:gd name="T6" fmla="*/ 2147483647 w 129"/>
                <a:gd name="T7" fmla="*/ 2147483647 h 46"/>
                <a:gd name="T8" fmla="*/ 2147483647 w 129"/>
                <a:gd name="T9" fmla="*/ 2147483647 h 46"/>
                <a:gd name="T10" fmla="*/ 2147483647 w 129"/>
                <a:gd name="T11" fmla="*/ 2147483647 h 46"/>
                <a:gd name="T12" fmla="*/ 0 w 129"/>
                <a:gd name="T13" fmla="*/ 2147483647 h 46"/>
                <a:gd name="T14" fmla="*/ 0 w 129"/>
                <a:gd name="T15" fmla="*/ 2147483647 h 46"/>
                <a:gd name="T16" fmla="*/ 2147483647 w 129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9"/>
                <a:gd name="T28" fmla="*/ 0 h 46"/>
                <a:gd name="T29" fmla="*/ 129 w 129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9" h="46">
                  <a:moveTo>
                    <a:pt x="8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6" y="0"/>
                    <a:pt x="129" y="3"/>
                    <a:pt x="129" y="8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29" y="42"/>
                    <a:pt x="126" y="46"/>
                    <a:pt x="122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3" y="46"/>
                    <a:pt x="0" y="42"/>
                    <a:pt x="0" y="3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0" name="Freeform 52"/>
            <p:cNvSpPr>
              <a:spLocks noChangeArrowheads="1"/>
            </p:cNvSpPr>
            <p:nvPr/>
          </p:nvSpPr>
          <p:spPr bwMode="auto">
            <a:xfrm>
              <a:off x="371475" y="346075"/>
              <a:ext cx="401638" cy="130175"/>
            </a:xfrm>
            <a:custGeom>
              <a:avLst/>
              <a:gdLst>
                <a:gd name="T0" fmla="*/ 2147483647 w 124"/>
                <a:gd name="T1" fmla="*/ 0 h 40"/>
                <a:gd name="T2" fmla="*/ 2147483647 w 124"/>
                <a:gd name="T3" fmla="*/ 0 h 40"/>
                <a:gd name="T4" fmla="*/ 2147483647 w 124"/>
                <a:gd name="T5" fmla="*/ 2147483647 h 40"/>
                <a:gd name="T6" fmla="*/ 2147483647 w 124"/>
                <a:gd name="T7" fmla="*/ 2147483647 h 40"/>
                <a:gd name="T8" fmla="*/ 2147483647 w 124"/>
                <a:gd name="T9" fmla="*/ 2147483647 h 40"/>
                <a:gd name="T10" fmla="*/ 2147483647 w 124"/>
                <a:gd name="T11" fmla="*/ 2147483647 h 40"/>
                <a:gd name="T12" fmla="*/ 0 w 124"/>
                <a:gd name="T13" fmla="*/ 2147483647 h 40"/>
                <a:gd name="T14" fmla="*/ 0 w 124"/>
                <a:gd name="T15" fmla="*/ 2147483647 h 40"/>
                <a:gd name="T16" fmla="*/ 2147483647 w 124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4"/>
                <a:gd name="T28" fmla="*/ 0 h 40"/>
                <a:gd name="T29" fmla="*/ 124 w 12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4" h="40">
                  <a:moveTo>
                    <a:pt x="5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4" y="2"/>
                    <a:pt x="124" y="5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4" y="38"/>
                    <a:pt x="121" y="40"/>
                    <a:pt x="119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38"/>
                    <a:pt x="0" y="3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1" name="Freeform 53"/>
            <p:cNvSpPr>
              <a:spLocks noChangeArrowheads="1"/>
            </p:cNvSpPr>
            <p:nvPr/>
          </p:nvSpPr>
          <p:spPr bwMode="auto">
            <a:xfrm>
              <a:off x="381000" y="357187"/>
              <a:ext cx="382588" cy="109538"/>
            </a:xfrm>
            <a:custGeom>
              <a:avLst/>
              <a:gdLst>
                <a:gd name="T0" fmla="*/ 2147483647 w 118"/>
                <a:gd name="T1" fmla="*/ 0 h 34"/>
                <a:gd name="T2" fmla="*/ 2147483647 w 118"/>
                <a:gd name="T3" fmla="*/ 0 h 34"/>
                <a:gd name="T4" fmla="*/ 2147483647 w 118"/>
                <a:gd name="T5" fmla="*/ 2147483647 h 34"/>
                <a:gd name="T6" fmla="*/ 2147483647 w 118"/>
                <a:gd name="T7" fmla="*/ 2147483647 h 34"/>
                <a:gd name="T8" fmla="*/ 2147483647 w 118"/>
                <a:gd name="T9" fmla="*/ 2147483647 h 34"/>
                <a:gd name="T10" fmla="*/ 2147483647 w 118"/>
                <a:gd name="T11" fmla="*/ 2147483647 h 34"/>
                <a:gd name="T12" fmla="*/ 0 w 118"/>
                <a:gd name="T13" fmla="*/ 2147483647 h 34"/>
                <a:gd name="T14" fmla="*/ 0 w 118"/>
                <a:gd name="T15" fmla="*/ 2147483647 h 34"/>
                <a:gd name="T16" fmla="*/ 2147483647 w 118"/>
                <a:gd name="T17" fmla="*/ 0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34"/>
                <a:gd name="T29" fmla="*/ 118 w 118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34">
                  <a:moveTo>
                    <a:pt x="2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8" y="0"/>
                    <a:pt x="118" y="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8" y="33"/>
                    <a:pt x="117" y="34"/>
                    <a:pt x="116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3"/>
                    <a:pt x="0" y="3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2" name="Freeform 54"/>
            <p:cNvSpPr>
              <a:spLocks noEditPoints="1" noChangeArrowheads="1"/>
            </p:cNvSpPr>
            <p:nvPr/>
          </p:nvSpPr>
          <p:spPr bwMode="auto">
            <a:xfrm>
              <a:off x="368300" y="271462"/>
              <a:ext cx="155575" cy="49213"/>
            </a:xfrm>
            <a:custGeom>
              <a:avLst/>
              <a:gdLst>
                <a:gd name="T0" fmla="*/ 2147483647 w 48"/>
                <a:gd name="T1" fmla="*/ 0 h 15"/>
                <a:gd name="T2" fmla="*/ 2147483647 w 48"/>
                <a:gd name="T3" fmla="*/ 0 h 15"/>
                <a:gd name="T4" fmla="*/ 2147483647 w 48"/>
                <a:gd name="T5" fmla="*/ 2147483647 h 15"/>
                <a:gd name="T6" fmla="*/ 2147483647 w 48"/>
                <a:gd name="T7" fmla="*/ 2147483647 h 15"/>
                <a:gd name="T8" fmla="*/ 0 w 48"/>
                <a:gd name="T9" fmla="*/ 2147483647 h 15"/>
                <a:gd name="T10" fmla="*/ 0 w 48"/>
                <a:gd name="T11" fmla="*/ 2147483647 h 15"/>
                <a:gd name="T12" fmla="*/ 2147483647 w 48"/>
                <a:gd name="T13" fmla="*/ 0 h 15"/>
                <a:gd name="T14" fmla="*/ 2147483647 w 48"/>
                <a:gd name="T15" fmla="*/ 0 h 15"/>
                <a:gd name="T16" fmla="*/ 2147483647 w 48"/>
                <a:gd name="T17" fmla="*/ 0 h 15"/>
                <a:gd name="T18" fmla="*/ 2147483647 w 48"/>
                <a:gd name="T19" fmla="*/ 2147483647 h 15"/>
                <a:gd name="T20" fmla="*/ 2147483647 w 48"/>
                <a:gd name="T21" fmla="*/ 2147483647 h 15"/>
                <a:gd name="T22" fmla="*/ 2147483647 w 48"/>
                <a:gd name="T23" fmla="*/ 0 h 15"/>
                <a:gd name="T24" fmla="*/ 2147483647 w 48"/>
                <a:gd name="T25" fmla="*/ 0 h 15"/>
                <a:gd name="T26" fmla="*/ 2147483647 w 48"/>
                <a:gd name="T27" fmla="*/ 0 h 15"/>
                <a:gd name="T28" fmla="*/ 2147483647 w 48"/>
                <a:gd name="T29" fmla="*/ 2147483647 h 15"/>
                <a:gd name="T30" fmla="*/ 2147483647 w 48"/>
                <a:gd name="T31" fmla="*/ 2147483647 h 15"/>
                <a:gd name="T32" fmla="*/ 2147483647 w 48"/>
                <a:gd name="T33" fmla="*/ 0 h 15"/>
                <a:gd name="T34" fmla="*/ 2147483647 w 48"/>
                <a:gd name="T35" fmla="*/ 0 h 15"/>
                <a:gd name="T36" fmla="*/ 2147483647 w 48"/>
                <a:gd name="T37" fmla="*/ 0 h 15"/>
                <a:gd name="T38" fmla="*/ 2147483647 w 48"/>
                <a:gd name="T39" fmla="*/ 2147483647 h 15"/>
                <a:gd name="T40" fmla="*/ 2147483647 w 48"/>
                <a:gd name="T41" fmla="*/ 2147483647 h 15"/>
                <a:gd name="T42" fmla="*/ 2147483647 w 48"/>
                <a:gd name="T43" fmla="*/ 2147483647 h 15"/>
                <a:gd name="T44" fmla="*/ 2147483647 w 48"/>
                <a:gd name="T45" fmla="*/ 2147483647 h 15"/>
                <a:gd name="T46" fmla="*/ 2147483647 w 48"/>
                <a:gd name="T47" fmla="*/ 0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"/>
                <a:gd name="T73" fmla="*/ 0 h 15"/>
                <a:gd name="T74" fmla="*/ 48 w 48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" h="15">
                  <a:moveTo>
                    <a:pt x="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0" y="14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lose/>
                  <a:moveTo>
                    <a:pt x="1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2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38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8" y="2"/>
                    <a:pt x="48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4"/>
                    <a:pt x="47" y="15"/>
                    <a:pt x="46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3" name="Freeform 55"/>
            <p:cNvSpPr>
              <a:spLocks noEditPoints="1" noChangeArrowheads="1"/>
            </p:cNvSpPr>
            <p:nvPr/>
          </p:nvSpPr>
          <p:spPr bwMode="auto">
            <a:xfrm>
              <a:off x="344488" y="571500"/>
              <a:ext cx="80963" cy="77788"/>
            </a:xfrm>
            <a:custGeom>
              <a:avLst/>
              <a:gdLst>
                <a:gd name="T0" fmla="*/ 2147483647 w 25"/>
                <a:gd name="T1" fmla="*/ 0 h 24"/>
                <a:gd name="T2" fmla="*/ 2147483647 w 25"/>
                <a:gd name="T3" fmla="*/ 0 h 24"/>
                <a:gd name="T4" fmla="*/ 2147483647 w 25"/>
                <a:gd name="T5" fmla="*/ 2147483647 h 24"/>
                <a:gd name="T6" fmla="*/ 2147483647 w 25"/>
                <a:gd name="T7" fmla="*/ 2147483647 h 24"/>
                <a:gd name="T8" fmla="*/ 2147483647 w 25"/>
                <a:gd name="T9" fmla="*/ 2147483647 h 24"/>
                <a:gd name="T10" fmla="*/ 2147483647 w 25"/>
                <a:gd name="T11" fmla="*/ 2147483647 h 24"/>
                <a:gd name="T12" fmla="*/ 0 w 25"/>
                <a:gd name="T13" fmla="*/ 2147483647 h 24"/>
                <a:gd name="T14" fmla="*/ 0 w 25"/>
                <a:gd name="T15" fmla="*/ 2147483647 h 24"/>
                <a:gd name="T16" fmla="*/ 2147483647 w 25"/>
                <a:gd name="T17" fmla="*/ 0 h 24"/>
                <a:gd name="T18" fmla="*/ 2147483647 w 25"/>
                <a:gd name="T19" fmla="*/ 2147483647 h 24"/>
                <a:gd name="T20" fmla="*/ 2147483647 w 25"/>
                <a:gd name="T21" fmla="*/ 2147483647 h 24"/>
                <a:gd name="T22" fmla="*/ 2147483647 w 25"/>
                <a:gd name="T23" fmla="*/ 2147483647 h 24"/>
                <a:gd name="T24" fmla="*/ 2147483647 w 25"/>
                <a:gd name="T25" fmla="*/ 2147483647 h 24"/>
                <a:gd name="T26" fmla="*/ 2147483647 w 25"/>
                <a:gd name="T27" fmla="*/ 2147483647 h 24"/>
                <a:gd name="T28" fmla="*/ 2147483647 w 25"/>
                <a:gd name="T29" fmla="*/ 2147483647 h 24"/>
                <a:gd name="T30" fmla="*/ 2147483647 w 25"/>
                <a:gd name="T31" fmla="*/ 2147483647 h 24"/>
                <a:gd name="T32" fmla="*/ 2147483647 w 25"/>
                <a:gd name="T33" fmla="*/ 2147483647 h 24"/>
                <a:gd name="T34" fmla="*/ 2147483647 w 25"/>
                <a:gd name="T35" fmla="*/ 2147483647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4" name="Freeform 56"/>
            <p:cNvSpPr>
              <a:spLocks noChangeArrowheads="1"/>
            </p:cNvSpPr>
            <p:nvPr/>
          </p:nvSpPr>
          <p:spPr bwMode="auto">
            <a:xfrm>
              <a:off x="350838" y="574675"/>
              <a:ext cx="68263" cy="68263"/>
            </a:xfrm>
            <a:custGeom>
              <a:avLst/>
              <a:gdLst>
                <a:gd name="T0" fmla="*/ 2147483647 w 21"/>
                <a:gd name="T1" fmla="*/ 0 h 21"/>
                <a:gd name="T2" fmla="*/ 2147483647 w 21"/>
                <a:gd name="T3" fmla="*/ 0 h 21"/>
                <a:gd name="T4" fmla="*/ 2147483647 w 21"/>
                <a:gd name="T5" fmla="*/ 2147483647 h 21"/>
                <a:gd name="T6" fmla="*/ 2147483647 w 21"/>
                <a:gd name="T7" fmla="*/ 2147483647 h 21"/>
                <a:gd name="T8" fmla="*/ 2147483647 w 21"/>
                <a:gd name="T9" fmla="*/ 2147483647 h 21"/>
                <a:gd name="T10" fmla="*/ 2147483647 w 21"/>
                <a:gd name="T11" fmla="*/ 2147483647 h 21"/>
                <a:gd name="T12" fmla="*/ 0 w 21"/>
                <a:gd name="T13" fmla="*/ 2147483647 h 21"/>
                <a:gd name="T14" fmla="*/ 0 w 21"/>
                <a:gd name="T15" fmla="*/ 2147483647 h 21"/>
                <a:gd name="T16" fmla="*/ 2147483647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5" name="Freeform 57"/>
            <p:cNvSpPr>
              <a:spLocks noChangeArrowheads="1"/>
            </p:cNvSpPr>
            <p:nvPr/>
          </p:nvSpPr>
          <p:spPr bwMode="auto">
            <a:xfrm>
              <a:off x="396875" y="385762"/>
              <a:ext cx="28575" cy="49213"/>
            </a:xfrm>
            <a:custGeom>
              <a:avLst/>
              <a:gdLst>
                <a:gd name="T0" fmla="*/ 2147483647 w 9"/>
                <a:gd name="T1" fmla="*/ 2147483647 h 15"/>
                <a:gd name="T2" fmla="*/ 2147483647 w 9"/>
                <a:gd name="T3" fmla="*/ 2147483647 h 15"/>
                <a:gd name="T4" fmla="*/ 2147483647 w 9"/>
                <a:gd name="T5" fmla="*/ 2147483647 h 15"/>
                <a:gd name="T6" fmla="*/ 2147483647 w 9"/>
                <a:gd name="T7" fmla="*/ 2147483647 h 15"/>
                <a:gd name="T8" fmla="*/ 0 w 9"/>
                <a:gd name="T9" fmla="*/ 2147483647 h 15"/>
                <a:gd name="T10" fmla="*/ 0 w 9"/>
                <a:gd name="T11" fmla="*/ 2147483647 h 15"/>
                <a:gd name="T12" fmla="*/ 0 w 9"/>
                <a:gd name="T13" fmla="*/ 2147483647 h 15"/>
                <a:gd name="T14" fmla="*/ 2147483647 w 9"/>
                <a:gd name="T15" fmla="*/ 0 h 15"/>
                <a:gd name="T16" fmla="*/ 2147483647 w 9"/>
                <a:gd name="T17" fmla="*/ 0 h 15"/>
                <a:gd name="T18" fmla="*/ 2147483647 w 9"/>
                <a:gd name="T19" fmla="*/ 2147483647 h 15"/>
                <a:gd name="T20" fmla="*/ 2147483647 w 9"/>
                <a:gd name="T21" fmla="*/ 2147483647 h 15"/>
                <a:gd name="T22" fmla="*/ 2147483647 w 9"/>
                <a:gd name="T23" fmla="*/ 2147483647 h 15"/>
                <a:gd name="T24" fmla="*/ 2147483647 w 9"/>
                <a:gd name="T25" fmla="*/ 2147483647 h 15"/>
                <a:gd name="T26" fmla="*/ 2147483647 w 9"/>
                <a:gd name="T27" fmla="*/ 2147483647 h 15"/>
                <a:gd name="T28" fmla="*/ 2147483647 w 9"/>
                <a:gd name="T29" fmla="*/ 2147483647 h 15"/>
                <a:gd name="T30" fmla="*/ 2147483647 w 9"/>
                <a:gd name="T31" fmla="*/ 2147483647 h 15"/>
                <a:gd name="T32" fmla="*/ 2147483647 w 9"/>
                <a:gd name="T33" fmla="*/ 2147483647 h 15"/>
                <a:gd name="T34" fmla="*/ 2147483647 w 9"/>
                <a:gd name="T35" fmla="*/ 2147483647 h 15"/>
                <a:gd name="T36" fmla="*/ 2147483647 w 9"/>
                <a:gd name="T37" fmla="*/ 2147483647 h 15"/>
                <a:gd name="T38" fmla="*/ 2147483647 w 9"/>
                <a:gd name="T39" fmla="*/ 2147483647 h 15"/>
                <a:gd name="T40" fmla="*/ 0 w 9"/>
                <a:gd name="T41" fmla="*/ 2147483647 h 15"/>
                <a:gd name="T42" fmla="*/ 0 w 9"/>
                <a:gd name="T43" fmla="*/ 2147483647 h 15"/>
                <a:gd name="T44" fmla="*/ 0 w 9"/>
                <a:gd name="T45" fmla="*/ 2147483647 h 15"/>
                <a:gd name="T46" fmla="*/ 2147483647 w 9"/>
                <a:gd name="T47" fmla="*/ 2147483647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"/>
                <a:gd name="T73" fmla="*/ 0 h 15"/>
                <a:gd name="T74" fmla="*/ 9 w 9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" h="15">
                  <a:moveTo>
                    <a:pt x="1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6" name="Freeform 58"/>
            <p:cNvSpPr>
              <a:spLocks noChangeArrowheads="1"/>
            </p:cNvSpPr>
            <p:nvPr/>
          </p:nvSpPr>
          <p:spPr bwMode="auto">
            <a:xfrm>
              <a:off x="439738" y="385762"/>
              <a:ext cx="28575" cy="49213"/>
            </a:xfrm>
            <a:custGeom>
              <a:avLst/>
              <a:gdLst>
                <a:gd name="T0" fmla="*/ 2147483647 w 9"/>
                <a:gd name="T1" fmla="*/ 2147483647 h 15"/>
                <a:gd name="T2" fmla="*/ 0 w 9"/>
                <a:gd name="T3" fmla="*/ 2147483647 h 15"/>
                <a:gd name="T4" fmla="*/ 0 w 9"/>
                <a:gd name="T5" fmla="*/ 2147483647 h 15"/>
                <a:gd name="T6" fmla="*/ 0 w 9"/>
                <a:gd name="T7" fmla="*/ 2147483647 h 15"/>
                <a:gd name="T8" fmla="*/ 2147483647 w 9"/>
                <a:gd name="T9" fmla="*/ 2147483647 h 15"/>
                <a:gd name="T10" fmla="*/ 2147483647 w 9"/>
                <a:gd name="T11" fmla="*/ 2147483647 h 15"/>
                <a:gd name="T12" fmla="*/ 2147483647 w 9"/>
                <a:gd name="T13" fmla="*/ 2147483647 h 15"/>
                <a:gd name="T14" fmla="*/ 2147483647 w 9"/>
                <a:gd name="T15" fmla="*/ 2147483647 h 15"/>
                <a:gd name="T16" fmla="*/ 0 w 9"/>
                <a:gd name="T17" fmla="*/ 2147483647 h 15"/>
                <a:gd name="T18" fmla="*/ 0 w 9"/>
                <a:gd name="T19" fmla="*/ 2147483647 h 15"/>
                <a:gd name="T20" fmla="*/ 0 w 9"/>
                <a:gd name="T21" fmla="*/ 2147483647 h 15"/>
                <a:gd name="T22" fmla="*/ 2147483647 w 9"/>
                <a:gd name="T23" fmla="*/ 0 h 15"/>
                <a:gd name="T24" fmla="*/ 2147483647 w 9"/>
                <a:gd name="T25" fmla="*/ 0 h 15"/>
                <a:gd name="T26" fmla="*/ 2147483647 w 9"/>
                <a:gd name="T27" fmla="*/ 2147483647 h 15"/>
                <a:gd name="T28" fmla="*/ 2147483647 w 9"/>
                <a:gd name="T29" fmla="*/ 2147483647 h 15"/>
                <a:gd name="T30" fmla="*/ 2147483647 w 9"/>
                <a:gd name="T31" fmla="*/ 2147483647 h 15"/>
                <a:gd name="T32" fmla="*/ 2147483647 w 9"/>
                <a:gd name="T33" fmla="*/ 2147483647 h 15"/>
                <a:gd name="T34" fmla="*/ 2147483647 w 9"/>
                <a:gd name="T35" fmla="*/ 2147483647 h 15"/>
                <a:gd name="T36" fmla="*/ 2147483647 w 9"/>
                <a:gd name="T37" fmla="*/ 2147483647 h 15"/>
                <a:gd name="T38" fmla="*/ 2147483647 w 9"/>
                <a:gd name="T39" fmla="*/ 2147483647 h 15"/>
                <a:gd name="T40" fmla="*/ 2147483647 w 9"/>
                <a:gd name="T41" fmla="*/ 2147483647 h 15"/>
                <a:gd name="T42" fmla="*/ 2147483647 w 9"/>
                <a:gd name="T43" fmla="*/ 2147483647 h 15"/>
                <a:gd name="T44" fmla="*/ 2147483647 w 9"/>
                <a:gd name="T45" fmla="*/ 2147483647 h 15"/>
                <a:gd name="T46" fmla="*/ 2147483647 w 9"/>
                <a:gd name="T47" fmla="*/ 2147483647 h 15"/>
                <a:gd name="T48" fmla="*/ 2147483647 w 9"/>
                <a:gd name="T49" fmla="*/ 2147483647 h 1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"/>
                <a:gd name="T76" fmla="*/ 0 h 15"/>
                <a:gd name="T77" fmla="*/ 9 w 9"/>
                <a:gd name="T78" fmla="*/ 15 h 1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" h="15">
                  <a:moveTo>
                    <a:pt x="8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7" name="Freeform 59"/>
            <p:cNvSpPr>
              <a:spLocks noChangeArrowheads="1"/>
            </p:cNvSpPr>
            <p:nvPr/>
          </p:nvSpPr>
          <p:spPr bwMode="auto">
            <a:xfrm>
              <a:off x="477838" y="385762"/>
              <a:ext cx="33338" cy="49213"/>
            </a:xfrm>
            <a:custGeom>
              <a:avLst/>
              <a:gdLst>
                <a:gd name="T0" fmla="*/ 2147483647 w 10"/>
                <a:gd name="T1" fmla="*/ 2147483647 h 15"/>
                <a:gd name="T2" fmla="*/ 2147483647 w 10"/>
                <a:gd name="T3" fmla="*/ 2147483647 h 15"/>
                <a:gd name="T4" fmla="*/ 2147483647 w 10"/>
                <a:gd name="T5" fmla="*/ 2147483647 h 15"/>
                <a:gd name="T6" fmla="*/ 2147483647 w 10"/>
                <a:gd name="T7" fmla="*/ 2147483647 h 15"/>
                <a:gd name="T8" fmla="*/ 2147483647 w 10"/>
                <a:gd name="T9" fmla="*/ 2147483647 h 15"/>
                <a:gd name="T10" fmla="*/ 2147483647 w 10"/>
                <a:gd name="T11" fmla="*/ 2147483647 h 15"/>
                <a:gd name="T12" fmla="*/ 2147483647 w 10"/>
                <a:gd name="T13" fmla="*/ 2147483647 h 15"/>
                <a:gd name="T14" fmla="*/ 2147483647 w 10"/>
                <a:gd name="T15" fmla="*/ 2147483647 h 15"/>
                <a:gd name="T16" fmla="*/ 2147483647 w 10"/>
                <a:gd name="T17" fmla="*/ 2147483647 h 15"/>
                <a:gd name="T18" fmla="*/ 2147483647 w 10"/>
                <a:gd name="T19" fmla="*/ 2147483647 h 15"/>
                <a:gd name="T20" fmla="*/ 2147483647 w 10"/>
                <a:gd name="T21" fmla="*/ 2147483647 h 15"/>
                <a:gd name="T22" fmla="*/ 2147483647 w 10"/>
                <a:gd name="T23" fmla="*/ 2147483647 h 15"/>
                <a:gd name="T24" fmla="*/ 2147483647 w 10"/>
                <a:gd name="T25" fmla="*/ 2147483647 h 15"/>
                <a:gd name="T26" fmla="*/ 2147483647 w 10"/>
                <a:gd name="T27" fmla="*/ 2147483647 h 15"/>
                <a:gd name="T28" fmla="*/ 2147483647 w 10"/>
                <a:gd name="T29" fmla="*/ 2147483647 h 15"/>
                <a:gd name="T30" fmla="*/ 2147483647 w 10"/>
                <a:gd name="T31" fmla="*/ 2147483647 h 15"/>
                <a:gd name="T32" fmla="*/ 2147483647 w 10"/>
                <a:gd name="T33" fmla="*/ 2147483647 h 15"/>
                <a:gd name="T34" fmla="*/ 2147483647 w 10"/>
                <a:gd name="T35" fmla="*/ 2147483647 h 15"/>
                <a:gd name="T36" fmla="*/ 2147483647 w 10"/>
                <a:gd name="T37" fmla="*/ 2147483647 h 15"/>
                <a:gd name="T38" fmla="*/ 2147483647 w 10"/>
                <a:gd name="T39" fmla="*/ 2147483647 h 15"/>
                <a:gd name="T40" fmla="*/ 2147483647 w 10"/>
                <a:gd name="T41" fmla="*/ 2147483647 h 15"/>
                <a:gd name="T42" fmla="*/ 2147483647 w 10"/>
                <a:gd name="T43" fmla="*/ 2147483647 h 15"/>
                <a:gd name="T44" fmla="*/ 2147483647 w 10"/>
                <a:gd name="T45" fmla="*/ 2147483647 h 15"/>
                <a:gd name="T46" fmla="*/ 2147483647 w 10"/>
                <a:gd name="T47" fmla="*/ 2147483647 h 15"/>
                <a:gd name="T48" fmla="*/ 2147483647 w 10"/>
                <a:gd name="T49" fmla="*/ 2147483647 h 15"/>
                <a:gd name="T50" fmla="*/ 2147483647 w 10"/>
                <a:gd name="T51" fmla="*/ 2147483647 h 15"/>
                <a:gd name="T52" fmla="*/ 2147483647 w 10"/>
                <a:gd name="T53" fmla="*/ 2147483647 h 15"/>
                <a:gd name="T54" fmla="*/ 0 w 10"/>
                <a:gd name="T55" fmla="*/ 2147483647 h 15"/>
                <a:gd name="T56" fmla="*/ 2147483647 w 10"/>
                <a:gd name="T57" fmla="*/ 2147483647 h 15"/>
                <a:gd name="T58" fmla="*/ 2147483647 w 10"/>
                <a:gd name="T59" fmla="*/ 0 h 15"/>
                <a:gd name="T60" fmla="*/ 2147483647 w 10"/>
                <a:gd name="T61" fmla="*/ 0 h 15"/>
                <a:gd name="T62" fmla="*/ 2147483647 w 10"/>
                <a:gd name="T63" fmla="*/ 2147483647 h 15"/>
                <a:gd name="T64" fmla="*/ 2147483647 w 10"/>
                <a:gd name="T65" fmla="*/ 2147483647 h 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"/>
                <a:gd name="T100" fmla="*/ 0 h 15"/>
                <a:gd name="T101" fmla="*/ 10 w 10"/>
                <a:gd name="T102" fmla="*/ 15 h 1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" h="15">
                  <a:moveTo>
                    <a:pt x="10" y="2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9" y="8"/>
                  </a:cubicBezTo>
                  <a:cubicBezTo>
                    <a:pt x="10" y="8"/>
                    <a:pt x="10" y="9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9" y="15"/>
                  </a:cubicBezTo>
                  <a:cubicBezTo>
                    <a:pt x="9" y="15"/>
                    <a:pt x="9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10" y="1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8" name="Freeform 60"/>
            <p:cNvSpPr>
              <a:spLocks noChangeArrowheads="1"/>
            </p:cNvSpPr>
            <p:nvPr/>
          </p:nvSpPr>
          <p:spPr bwMode="auto">
            <a:xfrm>
              <a:off x="523875" y="385762"/>
              <a:ext cx="25400" cy="49213"/>
            </a:xfrm>
            <a:custGeom>
              <a:avLst/>
              <a:gdLst>
                <a:gd name="T0" fmla="*/ 2147483647 w 8"/>
                <a:gd name="T1" fmla="*/ 2147483647 h 15"/>
                <a:gd name="T2" fmla="*/ 2147483647 w 8"/>
                <a:gd name="T3" fmla="*/ 2147483647 h 15"/>
                <a:gd name="T4" fmla="*/ 0 w 8"/>
                <a:gd name="T5" fmla="*/ 2147483647 h 15"/>
                <a:gd name="T6" fmla="*/ 0 w 8"/>
                <a:gd name="T7" fmla="*/ 2147483647 h 15"/>
                <a:gd name="T8" fmla="*/ 0 w 8"/>
                <a:gd name="T9" fmla="*/ 2147483647 h 15"/>
                <a:gd name="T10" fmla="*/ 2147483647 w 8"/>
                <a:gd name="T11" fmla="*/ 0 h 15"/>
                <a:gd name="T12" fmla="*/ 2147483647 w 8"/>
                <a:gd name="T13" fmla="*/ 2147483647 h 15"/>
                <a:gd name="T14" fmla="*/ 2147483647 w 8"/>
                <a:gd name="T15" fmla="*/ 2147483647 h 15"/>
                <a:gd name="T16" fmla="*/ 2147483647 w 8"/>
                <a:gd name="T17" fmla="*/ 2147483647 h 15"/>
                <a:gd name="T18" fmla="*/ 2147483647 w 8"/>
                <a:gd name="T19" fmla="*/ 2147483647 h 15"/>
                <a:gd name="T20" fmla="*/ 2147483647 w 8"/>
                <a:gd name="T21" fmla="*/ 2147483647 h 15"/>
                <a:gd name="T22" fmla="*/ 2147483647 w 8"/>
                <a:gd name="T23" fmla="*/ 2147483647 h 15"/>
                <a:gd name="T24" fmla="*/ 2147483647 w 8"/>
                <a:gd name="T25" fmla="*/ 2147483647 h 15"/>
                <a:gd name="T26" fmla="*/ 2147483647 w 8"/>
                <a:gd name="T27" fmla="*/ 2147483647 h 15"/>
                <a:gd name="T28" fmla="*/ 2147483647 w 8"/>
                <a:gd name="T29" fmla="*/ 2147483647 h 15"/>
                <a:gd name="T30" fmla="*/ 2147483647 w 8"/>
                <a:gd name="T31" fmla="*/ 2147483647 h 15"/>
                <a:gd name="T32" fmla="*/ 2147483647 w 8"/>
                <a:gd name="T33" fmla="*/ 2147483647 h 15"/>
                <a:gd name="T34" fmla="*/ 2147483647 w 8"/>
                <a:gd name="T35" fmla="*/ 2147483647 h 15"/>
                <a:gd name="T36" fmla="*/ 2147483647 w 8"/>
                <a:gd name="T37" fmla="*/ 2147483647 h 15"/>
                <a:gd name="T38" fmla="*/ 2147483647 w 8"/>
                <a:gd name="T39" fmla="*/ 2147483647 h 15"/>
                <a:gd name="T40" fmla="*/ 2147483647 w 8"/>
                <a:gd name="T41" fmla="*/ 2147483647 h 15"/>
                <a:gd name="T42" fmla="*/ 2147483647 w 8"/>
                <a:gd name="T43" fmla="*/ 2147483647 h 15"/>
                <a:gd name="T44" fmla="*/ 2147483647 w 8"/>
                <a:gd name="T45" fmla="*/ 2147483647 h 15"/>
                <a:gd name="T46" fmla="*/ 2147483647 w 8"/>
                <a:gd name="T47" fmla="*/ 2147483647 h 15"/>
                <a:gd name="T48" fmla="*/ 2147483647 w 8"/>
                <a:gd name="T49" fmla="*/ 2147483647 h 1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"/>
                <a:gd name="T76" fmla="*/ 0 h 15"/>
                <a:gd name="T77" fmla="*/ 8 w 8"/>
                <a:gd name="T78" fmla="*/ 15 h 1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" h="15">
                  <a:moveTo>
                    <a:pt x="5" y="14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19" name="Freeform 61"/>
            <p:cNvSpPr>
              <a:spLocks noChangeArrowheads="1"/>
            </p:cNvSpPr>
            <p:nvPr/>
          </p:nvSpPr>
          <p:spPr bwMode="auto">
            <a:xfrm>
              <a:off x="555625" y="385762"/>
              <a:ext cx="33338" cy="49213"/>
            </a:xfrm>
            <a:custGeom>
              <a:avLst/>
              <a:gdLst>
                <a:gd name="T0" fmla="*/ 2147483647 w 10"/>
                <a:gd name="T1" fmla="*/ 2147483647 h 15"/>
                <a:gd name="T2" fmla="*/ 2147483647 w 10"/>
                <a:gd name="T3" fmla="*/ 2147483647 h 15"/>
                <a:gd name="T4" fmla="*/ 2147483647 w 10"/>
                <a:gd name="T5" fmla="*/ 2147483647 h 15"/>
                <a:gd name="T6" fmla="*/ 2147483647 w 10"/>
                <a:gd name="T7" fmla="*/ 2147483647 h 15"/>
                <a:gd name="T8" fmla="*/ 2147483647 w 10"/>
                <a:gd name="T9" fmla="*/ 0 h 15"/>
                <a:gd name="T10" fmla="*/ 2147483647 w 10"/>
                <a:gd name="T11" fmla="*/ 0 h 15"/>
                <a:gd name="T12" fmla="*/ 2147483647 w 10"/>
                <a:gd name="T13" fmla="*/ 2147483647 h 15"/>
                <a:gd name="T14" fmla="*/ 2147483647 w 10"/>
                <a:gd name="T15" fmla="*/ 2147483647 h 15"/>
                <a:gd name="T16" fmla="*/ 2147483647 w 10"/>
                <a:gd name="T17" fmla="*/ 2147483647 h 15"/>
                <a:gd name="T18" fmla="*/ 2147483647 w 10"/>
                <a:gd name="T19" fmla="*/ 2147483647 h 15"/>
                <a:gd name="T20" fmla="*/ 2147483647 w 10"/>
                <a:gd name="T21" fmla="*/ 2147483647 h 15"/>
                <a:gd name="T22" fmla="*/ 2147483647 w 10"/>
                <a:gd name="T23" fmla="*/ 2147483647 h 15"/>
                <a:gd name="T24" fmla="*/ 2147483647 w 10"/>
                <a:gd name="T25" fmla="*/ 2147483647 h 15"/>
                <a:gd name="T26" fmla="*/ 2147483647 w 10"/>
                <a:gd name="T27" fmla="*/ 2147483647 h 15"/>
                <a:gd name="T28" fmla="*/ 2147483647 w 10"/>
                <a:gd name="T29" fmla="*/ 2147483647 h 15"/>
                <a:gd name="T30" fmla="*/ 2147483647 w 10"/>
                <a:gd name="T31" fmla="*/ 2147483647 h 15"/>
                <a:gd name="T32" fmla="*/ 2147483647 w 10"/>
                <a:gd name="T33" fmla="*/ 2147483647 h 15"/>
                <a:gd name="T34" fmla="*/ 2147483647 w 10"/>
                <a:gd name="T35" fmla="*/ 2147483647 h 15"/>
                <a:gd name="T36" fmla="*/ 2147483647 w 10"/>
                <a:gd name="T37" fmla="*/ 2147483647 h 15"/>
                <a:gd name="T38" fmla="*/ 2147483647 w 10"/>
                <a:gd name="T39" fmla="*/ 2147483647 h 15"/>
                <a:gd name="T40" fmla="*/ 2147483647 w 10"/>
                <a:gd name="T41" fmla="*/ 2147483647 h 15"/>
                <a:gd name="T42" fmla="*/ 0 w 10"/>
                <a:gd name="T43" fmla="*/ 2147483647 h 15"/>
                <a:gd name="T44" fmla="*/ 0 w 10"/>
                <a:gd name="T45" fmla="*/ 2147483647 h 15"/>
                <a:gd name="T46" fmla="*/ 2147483647 w 10"/>
                <a:gd name="T47" fmla="*/ 2147483647 h 15"/>
                <a:gd name="T48" fmla="*/ 2147483647 w 10"/>
                <a:gd name="T49" fmla="*/ 2147483647 h 15"/>
                <a:gd name="T50" fmla="*/ 2147483647 w 10"/>
                <a:gd name="T51" fmla="*/ 2147483647 h 15"/>
                <a:gd name="T52" fmla="*/ 2147483647 w 10"/>
                <a:gd name="T53" fmla="*/ 2147483647 h 1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"/>
                <a:gd name="T82" fmla="*/ 0 h 15"/>
                <a:gd name="T83" fmla="*/ 10 w 10"/>
                <a:gd name="T84" fmla="*/ 15 h 1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" h="15">
                  <a:moveTo>
                    <a:pt x="3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8"/>
                    <a:pt x="10" y="8"/>
                    <a:pt x="10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0" name="Freeform 62"/>
            <p:cNvSpPr>
              <a:spLocks noEditPoints="1" noChangeArrowheads="1"/>
            </p:cNvSpPr>
            <p:nvPr/>
          </p:nvSpPr>
          <p:spPr bwMode="auto">
            <a:xfrm>
              <a:off x="598488" y="385762"/>
              <a:ext cx="31750" cy="49213"/>
            </a:xfrm>
            <a:custGeom>
              <a:avLst/>
              <a:gdLst>
                <a:gd name="T0" fmla="*/ 2147483647 w 10"/>
                <a:gd name="T1" fmla="*/ 0 h 15"/>
                <a:gd name="T2" fmla="*/ 2147483647 w 10"/>
                <a:gd name="T3" fmla="*/ 0 h 15"/>
                <a:gd name="T4" fmla="*/ 2147483647 w 10"/>
                <a:gd name="T5" fmla="*/ 2147483647 h 15"/>
                <a:gd name="T6" fmla="*/ 2147483647 w 10"/>
                <a:gd name="T7" fmla="*/ 2147483647 h 15"/>
                <a:gd name="T8" fmla="*/ 2147483647 w 10"/>
                <a:gd name="T9" fmla="*/ 2147483647 h 15"/>
                <a:gd name="T10" fmla="*/ 2147483647 w 10"/>
                <a:gd name="T11" fmla="*/ 2147483647 h 15"/>
                <a:gd name="T12" fmla="*/ 2147483647 w 10"/>
                <a:gd name="T13" fmla="*/ 2147483647 h 15"/>
                <a:gd name="T14" fmla="*/ 2147483647 w 10"/>
                <a:gd name="T15" fmla="*/ 2147483647 h 15"/>
                <a:gd name="T16" fmla="*/ 2147483647 w 10"/>
                <a:gd name="T17" fmla="*/ 2147483647 h 15"/>
                <a:gd name="T18" fmla="*/ 2147483647 w 10"/>
                <a:gd name="T19" fmla="*/ 2147483647 h 15"/>
                <a:gd name="T20" fmla="*/ 2147483647 w 10"/>
                <a:gd name="T21" fmla="*/ 2147483647 h 15"/>
                <a:gd name="T22" fmla="*/ 2147483647 w 10"/>
                <a:gd name="T23" fmla="*/ 2147483647 h 15"/>
                <a:gd name="T24" fmla="*/ 2147483647 w 10"/>
                <a:gd name="T25" fmla="*/ 2147483647 h 15"/>
                <a:gd name="T26" fmla="*/ 2147483647 w 10"/>
                <a:gd name="T27" fmla="*/ 2147483647 h 15"/>
                <a:gd name="T28" fmla="*/ 2147483647 w 10"/>
                <a:gd name="T29" fmla="*/ 2147483647 h 15"/>
                <a:gd name="T30" fmla="*/ 0 w 10"/>
                <a:gd name="T31" fmla="*/ 2147483647 h 15"/>
                <a:gd name="T32" fmla="*/ 0 w 10"/>
                <a:gd name="T33" fmla="*/ 2147483647 h 15"/>
                <a:gd name="T34" fmla="*/ 2147483647 w 10"/>
                <a:gd name="T35" fmla="*/ 2147483647 h 15"/>
                <a:gd name="T36" fmla="*/ 2147483647 w 10"/>
                <a:gd name="T37" fmla="*/ 0 h 15"/>
                <a:gd name="T38" fmla="*/ 2147483647 w 10"/>
                <a:gd name="T39" fmla="*/ 2147483647 h 15"/>
                <a:gd name="T40" fmla="*/ 2147483647 w 10"/>
                <a:gd name="T41" fmla="*/ 2147483647 h 15"/>
                <a:gd name="T42" fmla="*/ 2147483647 w 10"/>
                <a:gd name="T43" fmla="*/ 2147483647 h 15"/>
                <a:gd name="T44" fmla="*/ 2147483647 w 10"/>
                <a:gd name="T45" fmla="*/ 2147483647 h 15"/>
                <a:gd name="T46" fmla="*/ 2147483647 w 10"/>
                <a:gd name="T47" fmla="*/ 2147483647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0"/>
                <a:gd name="T73" fmla="*/ 0 h 15"/>
                <a:gd name="T74" fmla="*/ 10 w 10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0" h="15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2" y="10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1" name="Freeform 63"/>
            <p:cNvSpPr>
              <a:spLocks noChangeArrowheads="1"/>
            </p:cNvSpPr>
            <p:nvPr/>
          </p:nvSpPr>
          <p:spPr bwMode="auto">
            <a:xfrm>
              <a:off x="633413" y="385762"/>
              <a:ext cx="30163" cy="49213"/>
            </a:xfrm>
            <a:custGeom>
              <a:avLst/>
              <a:gdLst>
                <a:gd name="T0" fmla="*/ 0 w 9"/>
                <a:gd name="T1" fmla="*/ 2147483647 h 15"/>
                <a:gd name="T2" fmla="*/ 0 w 9"/>
                <a:gd name="T3" fmla="*/ 2147483647 h 15"/>
                <a:gd name="T4" fmla="*/ 0 w 9"/>
                <a:gd name="T5" fmla="*/ 2147483647 h 15"/>
                <a:gd name="T6" fmla="*/ 0 w 9"/>
                <a:gd name="T7" fmla="*/ 0 h 15"/>
                <a:gd name="T8" fmla="*/ 2147483647 w 9"/>
                <a:gd name="T9" fmla="*/ 0 h 15"/>
                <a:gd name="T10" fmla="*/ 2147483647 w 9"/>
                <a:gd name="T11" fmla="*/ 2147483647 h 15"/>
                <a:gd name="T12" fmla="*/ 2147483647 w 9"/>
                <a:gd name="T13" fmla="*/ 2147483647 h 15"/>
                <a:gd name="T14" fmla="*/ 2147483647 w 9"/>
                <a:gd name="T15" fmla="*/ 2147483647 h 15"/>
                <a:gd name="T16" fmla="*/ 2147483647 w 9"/>
                <a:gd name="T17" fmla="*/ 2147483647 h 15"/>
                <a:gd name="T18" fmla="*/ 2147483647 w 9"/>
                <a:gd name="T19" fmla="*/ 2147483647 h 15"/>
                <a:gd name="T20" fmla="*/ 2147483647 w 9"/>
                <a:gd name="T21" fmla="*/ 2147483647 h 15"/>
                <a:gd name="T22" fmla="*/ 2147483647 w 9"/>
                <a:gd name="T23" fmla="*/ 2147483647 h 15"/>
                <a:gd name="T24" fmla="*/ 2147483647 w 9"/>
                <a:gd name="T25" fmla="*/ 2147483647 h 15"/>
                <a:gd name="T26" fmla="*/ 2147483647 w 9"/>
                <a:gd name="T27" fmla="*/ 2147483647 h 15"/>
                <a:gd name="T28" fmla="*/ 2147483647 w 9"/>
                <a:gd name="T29" fmla="*/ 2147483647 h 15"/>
                <a:gd name="T30" fmla="*/ 2147483647 w 9"/>
                <a:gd name="T31" fmla="*/ 2147483647 h 15"/>
                <a:gd name="T32" fmla="*/ 2147483647 w 9"/>
                <a:gd name="T33" fmla="*/ 2147483647 h 15"/>
                <a:gd name="T34" fmla="*/ 2147483647 w 9"/>
                <a:gd name="T35" fmla="*/ 2147483647 h 15"/>
                <a:gd name="T36" fmla="*/ 0 w 9"/>
                <a:gd name="T37" fmla="*/ 2147483647 h 15"/>
                <a:gd name="T38" fmla="*/ 0 w 9"/>
                <a:gd name="T39" fmla="*/ 2147483647 h 15"/>
                <a:gd name="T40" fmla="*/ 0 w 9"/>
                <a:gd name="T41" fmla="*/ 2147483647 h 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"/>
                <a:gd name="T64" fmla="*/ 0 h 15"/>
                <a:gd name="T65" fmla="*/ 9 w 9"/>
                <a:gd name="T66" fmla="*/ 15 h 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" h="15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3" y="15"/>
                    <a:pt x="3" y="1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2" name="Freeform 64"/>
            <p:cNvSpPr>
              <a:spLocks noEditPoints="1" noChangeArrowheads="1"/>
            </p:cNvSpPr>
            <p:nvPr/>
          </p:nvSpPr>
          <p:spPr bwMode="auto">
            <a:xfrm>
              <a:off x="673100" y="385762"/>
              <a:ext cx="28575" cy="49213"/>
            </a:xfrm>
            <a:custGeom>
              <a:avLst/>
              <a:gdLst>
                <a:gd name="T0" fmla="*/ 0 w 9"/>
                <a:gd name="T1" fmla="*/ 2147483647 h 15"/>
                <a:gd name="T2" fmla="*/ 0 w 9"/>
                <a:gd name="T3" fmla="*/ 2147483647 h 15"/>
                <a:gd name="T4" fmla="*/ 0 w 9"/>
                <a:gd name="T5" fmla="*/ 2147483647 h 15"/>
                <a:gd name="T6" fmla="*/ 2147483647 w 9"/>
                <a:gd name="T7" fmla="*/ 2147483647 h 15"/>
                <a:gd name="T8" fmla="*/ 2147483647 w 9"/>
                <a:gd name="T9" fmla="*/ 2147483647 h 15"/>
                <a:gd name="T10" fmla="*/ 2147483647 w 9"/>
                <a:gd name="T11" fmla="*/ 2147483647 h 15"/>
                <a:gd name="T12" fmla="*/ 2147483647 w 9"/>
                <a:gd name="T13" fmla="*/ 0 h 15"/>
                <a:gd name="T14" fmla="*/ 2147483647 w 9"/>
                <a:gd name="T15" fmla="*/ 0 h 15"/>
                <a:gd name="T16" fmla="*/ 2147483647 w 9"/>
                <a:gd name="T17" fmla="*/ 2147483647 h 15"/>
                <a:gd name="T18" fmla="*/ 2147483647 w 9"/>
                <a:gd name="T19" fmla="*/ 2147483647 h 15"/>
                <a:gd name="T20" fmla="*/ 2147483647 w 9"/>
                <a:gd name="T21" fmla="*/ 2147483647 h 15"/>
                <a:gd name="T22" fmla="*/ 2147483647 w 9"/>
                <a:gd name="T23" fmla="*/ 2147483647 h 15"/>
                <a:gd name="T24" fmla="*/ 2147483647 w 9"/>
                <a:gd name="T25" fmla="*/ 2147483647 h 15"/>
                <a:gd name="T26" fmla="*/ 2147483647 w 9"/>
                <a:gd name="T27" fmla="*/ 2147483647 h 15"/>
                <a:gd name="T28" fmla="*/ 2147483647 w 9"/>
                <a:gd name="T29" fmla="*/ 2147483647 h 15"/>
                <a:gd name="T30" fmla="*/ 2147483647 w 9"/>
                <a:gd name="T31" fmla="*/ 2147483647 h 15"/>
                <a:gd name="T32" fmla="*/ 2147483647 w 9"/>
                <a:gd name="T33" fmla="*/ 2147483647 h 15"/>
                <a:gd name="T34" fmla="*/ 0 w 9"/>
                <a:gd name="T35" fmla="*/ 2147483647 h 15"/>
                <a:gd name="T36" fmla="*/ 0 w 9"/>
                <a:gd name="T37" fmla="*/ 2147483647 h 15"/>
                <a:gd name="T38" fmla="*/ 2147483647 w 9"/>
                <a:gd name="T39" fmla="*/ 2147483647 h 15"/>
                <a:gd name="T40" fmla="*/ 2147483647 w 9"/>
                <a:gd name="T41" fmla="*/ 2147483647 h 15"/>
                <a:gd name="T42" fmla="*/ 2147483647 w 9"/>
                <a:gd name="T43" fmla="*/ 2147483647 h 15"/>
                <a:gd name="T44" fmla="*/ 2147483647 w 9"/>
                <a:gd name="T45" fmla="*/ 2147483647 h 15"/>
                <a:gd name="T46" fmla="*/ 2147483647 w 9"/>
                <a:gd name="T47" fmla="*/ 2147483647 h 15"/>
                <a:gd name="T48" fmla="*/ 2147483647 w 9"/>
                <a:gd name="T49" fmla="*/ 2147483647 h 15"/>
                <a:gd name="T50" fmla="*/ 2147483647 w 9"/>
                <a:gd name="T51" fmla="*/ 2147483647 h 15"/>
                <a:gd name="T52" fmla="*/ 2147483647 w 9"/>
                <a:gd name="T53" fmla="*/ 2147483647 h 15"/>
                <a:gd name="T54" fmla="*/ 2147483647 w 9"/>
                <a:gd name="T55" fmla="*/ 2147483647 h 15"/>
                <a:gd name="T56" fmla="*/ 2147483647 w 9"/>
                <a:gd name="T57" fmla="*/ 2147483647 h 1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"/>
                <a:gd name="T88" fmla="*/ 0 h 15"/>
                <a:gd name="T89" fmla="*/ 9 w 9"/>
                <a:gd name="T90" fmla="*/ 15 h 1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" h="15">
                  <a:moveTo>
                    <a:pt x="0" y="13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8" y="15"/>
                    <a:pt x="8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4"/>
                    <a:pt x="0" y="14"/>
                    <a:pt x="0" y="13"/>
                  </a:cubicBezTo>
                  <a:close/>
                  <a:moveTo>
                    <a:pt x="3" y="2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1" y="9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" y="9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3" name="Freeform 65"/>
            <p:cNvSpPr>
              <a:spLocks noEditPoints="1" noChangeArrowheads="1"/>
            </p:cNvSpPr>
            <p:nvPr/>
          </p:nvSpPr>
          <p:spPr bwMode="auto">
            <a:xfrm>
              <a:off x="711200" y="385762"/>
              <a:ext cx="30163" cy="49213"/>
            </a:xfrm>
            <a:custGeom>
              <a:avLst/>
              <a:gdLst>
                <a:gd name="T0" fmla="*/ 2147483647 w 9"/>
                <a:gd name="T1" fmla="*/ 2147483647 h 15"/>
                <a:gd name="T2" fmla="*/ 2147483647 w 9"/>
                <a:gd name="T3" fmla="*/ 2147483647 h 15"/>
                <a:gd name="T4" fmla="*/ 2147483647 w 9"/>
                <a:gd name="T5" fmla="*/ 2147483647 h 15"/>
                <a:gd name="T6" fmla="*/ 2147483647 w 9"/>
                <a:gd name="T7" fmla="*/ 2147483647 h 15"/>
                <a:gd name="T8" fmla="*/ 2147483647 w 9"/>
                <a:gd name="T9" fmla="*/ 2147483647 h 15"/>
                <a:gd name="T10" fmla="*/ 2147483647 w 9"/>
                <a:gd name="T11" fmla="*/ 2147483647 h 15"/>
                <a:gd name="T12" fmla="*/ 2147483647 w 9"/>
                <a:gd name="T13" fmla="*/ 2147483647 h 15"/>
                <a:gd name="T14" fmla="*/ 0 w 9"/>
                <a:gd name="T15" fmla="*/ 2147483647 h 15"/>
                <a:gd name="T16" fmla="*/ 0 w 9"/>
                <a:gd name="T17" fmla="*/ 2147483647 h 15"/>
                <a:gd name="T18" fmla="*/ 0 w 9"/>
                <a:gd name="T19" fmla="*/ 2147483647 h 15"/>
                <a:gd name="T20" fmla="*/ 0 w 9"/>
                <a:gd name="T21" fmla="*/ 2147483647 h 15"/>
                <a:gd name="T22" fmla="*/ 0 w 9"/>
                <a:gd name="T23" fmla="*/ 2147483647 h 15"/>
                <a:gd name="T24" fmla="*/ 0 w 9"/>
                <a:gd name="T25" fmla="*/ 0 h 15"/>
                <a:gd name="T26" fmla="*/ 2147483647 w 9"/>
                <a:gd name="T27" fmla="*/ 0 h 15"/>
                <a:gd name="T28" fmla="*/ 2147483647 w 9"/>
                <a:gd name="T29" fmla="*/ 2147483647 h 15"/>
                <a:gd name="T30" fmla="*/ 2147483647 w 9"/>
                <a:gd name="T31" fmla="*/ 2147483647 h 15"/>
                <a:gd name="T32" fmla="*/ 2147483647 w 9"/>
                <a:gd name="T33" fmla="*/ 2147483647 h 15"/>
                <a:gd name="T34" fmla="*/ 2147483647 w 9"/>
                <a:gd name="T35" fmla="*/ 2147483647 h 15"/>
                <a:gd name="T36" fmla="*/ 2147483647 w 9"/>
                <a:gd name="T37" fmla="*/ 2147483647 h 15"/>
                <a:gd name="T38" fmla="*/ 2147483647 w 9"/>
                <a:gd name="T39" fmla="*/ 2147483647 h 15"/>
                <a:gd name="T40" fmla="*/ 2147483647 w 9"/>
                <a:gd name="T41" fmla="*/ 2147483647 h 15"/>
                <a:gd name="T42" fmla="*/ 2147483647 w 9"/>
                <a:gd name="T43" fmla="*/ 2147483647 h 15"/>
                <a:gd name="T44" fmla="*/ 2147483647 w 9"/>
                <a:gd name="T45" fmla="*/ 2147483647 h 15"/>
                <a:gd name="T46" fmla="*/ 2147483647 w 9"/>
                <a:gd name="T47" fmla="*/ 2147483647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"/>
                <a:gd name="T73" fmla="*/ 0 h 15"/>
                <a:gd name="T74" fmla="*/ 9 w 9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" h="15">
                  <a:moveTo>
                    <a:pt x="8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6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lose/>
                  <a:moveTo>
                    <a:pt x="7" y="5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4" name="Freeform 66"/>
            <p:cNvSpPr>
              <a:spLocks noEditPoints="1" noChangeArrowheads="1"/>
            </p:cNvSpPr>
            <p:nvPr/>
          </p:nvSpPr>
          <p:spPr bwMode="auto">
            <a:xfrm>
              <a:off x="468313" y="571500"/>
              <a:ext cx="77788" cy="77788"/>
            </a:xfrm>
            <a:custGeom>
              <a:avLst/>
              <a:gdLst>
                <a:gd name="T0" fmla="*/ 2147483647 w 24"/>
                <a:gd name="T1" fmla="*/ 0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w 24"/>
                <a:gd name="T15" fmla="*/ 2147483647 h 24"/>
                <a:gd name="T16" fmla="*/ 2147483647 w 24"/>
                <a:gd name="T17" fmla="*/ 0 h 24"/>
                <a:gd name="T18" fmla="*/ 2147483647 w 24"/>
                <a:gd name="T19" fmla="*/ 2147483647 h 24"/>
                <a:gd name="T20" fmla="*/ 2147483647 w 24"/>
                <a:gd name="T21" fmla="*/ 2147483647 h 24"/>
                <a:gd name="T22" fmla="*/ 2147483647 w 24"/>
                <a:gd name="T23" fmla="*/ 2147483647 h 24"/>
                <a:gd name="T24" fmla="*/ 2147483647 w 24"/>
                <a:gd name="T25" fmla="*/ 2147483647 h 24"/>
                <a:gd name="T26" fmla="*/ 2147483647 w 24"/>
                <a:gd name="T27" fmla="*/ 2147483647 h 24"/>
                <a:gd name="T28" fmla="*/ 2147483647 w 24"/>
                <a:gd name="T29" fmla="*/ 2147483647 h 24"/>
                <a:gd name="T30" fmla="*/ 2147483647 w 24"/>
                <a:gd name="T31" fmla="*/ 2147483647 h 24"/>
                <a:gd name="T32" fmla="*/ 2147483647 w 24"/>
                <a:gd name="T33" fmla="*/ 2147483647 h 24"/>
                <a:gd name="T34" fmla="*/ 2147483647 w 24"/>
                <a:gd name="T35" fmla="*/ 2147483647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5" name="Freeform 67"/>
            <p:cNvSpPr>
              <a:spLocks noChangeArrowheads="1"/>
            </p:cNvSpPr>
            <p:nvPr/>
          </p:nvSpPr>
          <p:spPr bwMode="auto">
            <a:xfrm>
              <a:off x="471488" y="574675"/>
              <a:ext cx="68263" cy="68263"/>
            </a:xfrm>
            <a:custGeom>
              <a:avLst/>
              <a:gdLst>
                <a:gd name="T0" fmla="*/ 2147483647 w 21"/>
                <a:gd name="T1" fmla="*/ 0 h 21"/>
                <a:gd name="T2" fmla="*/ 2147483647 w 21"/>
                <a:gd name="T3" fmla="*/ 0 h 21"/>
                <a:gd name="T4" fmla="*/ 2147483647 w 21"/>
                <a:gd name="T5" fmla="*/ 2147483647 h 21"/>
                <a:gd name="T6" fmla="*/ 2147483647 w 21"/>
                <a:gd name="T7" fmla="*/ 2147483647 h 21"/>
                <a:gd name="T8" fmla="*/ 2147483647 w 21"/>
                <a:gd name="T9" fmla="*/ 2147483647 h 21"/>
                <a:gd name="T10" fmla="*/ 2147483647 w 21"/>
                <a:gd name="T11" fmla="*/ 2147483647 h 21"/>
                <a:gd name="T12" fmla="*/ 0 w 21"/>
                <a:gd name="T13" fmla="*/ 2147483647 h 21"/>
                <a:gd name="T14" fmla="*/ 0 w 21"/>
                <a:gd name="T15" fmla="*/ 2147483647 h 21"/>
                <a:gd name="T16" fmla="*/ 2147483647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6" name="Freeform 68"/>
            <p:cNvSpPr>
              <a:spLocks noEditPoints="1" noChangeArrowheads="1"/>
            </p:cNvSpPr>
            <p:nvPr/>
          </p:nvSpPr>
          <p:spPr bwMode="auto">
            <a:xfrm>
              <a:off x="588963" y="571500"/>
              <a:ext cx="77788" cy="77788"/>
            </a:xfrm>
            <a:custGeom>
              <a:avLst/>
              <a:gdLst>
                <a:gd name="T0" fmla="*/ 2147483647 w 24"/>
                <a:gd name="T1" fmla="*/ 0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w 24"/>
                <a:gd name="T15" fmla="*/ 2147483647 h 24"/>
                <a:gd name="T16" fmla="*/ 2147483647 w 24"/>
                <a:gd name="T17" fmla="*/ 0 h 24"/>
                <a:gd name="T18" fmla="*/ 2147483647 w 24"/>
                <a:gd name="T19" fmla="*/ 2147483647 h 24"/>
                <a:gd name="T20" fmla="*/ 2147483647 w 24"/>
                <a:gd name="T21" fmla="*/ 2147483647 h 24"/>
                <a:gd name="T22" fmla="*/ 2147483647 w 24"/>
                <a:gd name="T23" fmla="*/ 2147483647 h 24"/>
                <a:gd name="T24" fmla="*/ 2147483647 w 24"/>
                <a:gd name="T25" fmla="*/ 2147483647 h 24"/>
                <a:gd name="T26" fmla="*/ 2147483647 w 24"/>
                <a:gd name="T27" fmla="*/ 2147483647 h 24"/>
                <a:gd name="T28" fmla="*/ 2147483647 w 24"/>
                <a:gd name="T29" fmla="*/ 2147483647 h 24"/>
                <a:gd name="T30" fmla="*/ 2147483647 w 24"/>
                <a:gd name="T31" fmla="*/ 2147483647 h 24"/>
                <a:gd name="T32" fmla="*/ 2147483647 w 24"/>
                <a:gd name="T33" fmla="*/ 2147483647 h 24"/>
                <a:gd name="T34" fmla="*/ 2147483647 w 24"/>
                <a:gd name="T35" fmla="*/ 2147483647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7" name="Freeform 69"/>
            <p:cNvSpPr>
              <a:spLocks noChangeArrowheads="1"/>
            </p:cNvSpPr>
            <p:nvPr/>
          </p:nvSpPr>
          <p:spPr bwMode="auto">
            <a:xfrm>
              <a:off x="595313" y="574675"/>
              <a:ext cx="68263" cy="68263"/>
            </a:xfrm>
            <a:custGeom>
              <a:avLst/>
              <a:gdLst>
                <a:gd name="T0" fmla="*/ 2147483647 w 21"/>
                <a:gd name="T1" fmla="*/ 0 h 21"/>
                <a:gd name="T2" fmla="*/ 2147483647 w 21"/>
                <a:gd name="T3" fmla="*/ 0 h 21"/>
                <a:gd name="T4" fmla="*/ 2147483647 w 21"/>
                <a:gd name="T5" fmla="*/ 2147483647 h 21"/>
                <a:gd name="T6" fmla="*/ 2147483647 w 21"/>
                <a:gd name="T7" fmla="*/ 2147483647 h 21"/>
                <a:gd name="T8" fmla="*/ 2147483647 w 21"/>
                <a:gd name="T9" fmla="*/ 2147483647 h 21"/>
                <a:gd name="T10" fmla="*/ 2147483647 w 21"/>
                <a:gd name="T11" fmla="*/ 2147483647 h 21"/>
                <a:gd name="T12" fmla="*/ 0 w 21"/>
                <a:gd name="T13" fmla="*/ 2147483647 h 21"/>
                <a:gd name="T14" fmla="*/ 0 w 21"/>
                <a:gd name="T15" fmla="*/ 2147483647 h 21"/>
                <a:gd name="T16" fmla="*/ 2147483647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8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8" name="Freeform 70"/>
            <p:cNvSpPr>
              <a:spLocks noEditPoints="1" noChangeArrowheads="1"/>
            </p:cNvSpPr>
            <p:nvPr/>
          </p:nvSpPr>
          <p:spPr bwMode="auto">
            <a:xfrm>
              <a:off x="708025" y="571500"/>
              <a:ext cx="82550" cy="77788"/>
            </a:xfrm>
            <a:custGeom>
              <a:avLst/>
              <a:gdLst>
                <a:gd name="T0" fmla="*/ 2147483647 w 25"/>
                <a:gd name="T1" fmla="*/ 0 h 24"/>
                <a:gd name="T2" fmla="*/ 2147483647 w 25"/>
                <a:gd name="T3" fmla="*/ 0 h 24"/>
                <a:gd name="T4" fmla="*/ 2147483647 w 25"/>
                <a:gd name="T5" fmla="*/ 2147483647 h 24"/>
                <a:gd name="T6" fmla="*/ 2147483647 w 25"/>
                <a:gd name="T7" fmla="*/ 2147483647 h 24"/>
                <a:gd name="T8" fmla="*/ 2147483647 w 25"/>
                <a:gd name="T9" fmla="*/ 2147483647 h 24"/>
                <a:gd name="T10" fmla="*/ 2147483647 w 25"/>
                <a:gd name="T11" fmla="*/ 2147483647 h 24"/>
                <a:gd name="T12" fmla="*/ 0 w 25"/>
                <a:gd name="T13" fmla="*/ 2147483647 h 24"/>
                <a:gd name="T14" fmla="*/ 0 w 25"/>
                <a:gd name="T15" fmla="*/ 2147483647 h 24"/>
                <a:gd name="T16" fmla="*/ 2147483647 w 25"/>
                <a:gd name="T17" fmla="*/ 0 h 24"/>
                <a:gd name="T18" fmla="*/ 2147483647 w 25"/>
                <a:gd name="T19" fmla="*/ 2147483647 h 24"/>
                <a:gd name="T20" fmla="*/ 2147483647 w 25"/>
                <a:gd name="T21" fmla="*/ 2147483647 h 24"/>
                <a:gd name="T22" fmla="*/ 2147483647 w 25"/>
                <a:gd name="T23" fmla="*/ 2147483647 h 24"/>
                <a:gd name="T24" fmla="*/ 2147483647 w 25"/>
                <a:gd name="T25" fmla="*/ 2147483647 h 24"/>
                <a:gd name="T26" fmla="*/ 2147483647 w 25"/>
                <a:gd name="T27" fmla="*/ 2147483647 h 24"/>
                <a:gd name="T28" fmla="*/ 2147483647 w 25"/>
                <a:gd name="T29" fmla="*/ 2147483647 h 24"/>
                <a:gd name="T30" fmla="*/ 2147483647 w 25"/>
                <a:gd name="T31" fmla="*/ 2147483647 h 24"/>
                <a:gd name="T32" fmla="*/ 2147483647 w 25"/>
                <a:gd name="T33" fmla="*/ 2147483647 h 24"/>
                <a:gd name="T34" fmla="*/ 2147483647 w 25"/>
                <a:gd name="T35" fmla="*/ 2147483647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29" name="Freeform 71"/>
            <p:cNvSpPr>
              <a:spLocks noChangeArrowheads="1"/>
            </p:cNvSpPr>
            <p:nvPr/>
          </p:nvSpPr>
          <p:spPr bwMode="auto">
            <a:xfrm>
              <a:off x="714375" y="574675"/>
              <a:ext cx="68263" cy="68263"/>
            </a:xfrm>
            <a:custGeom>
              <a:avLst/>
              <a:gdLst>
                <a:gd name="T0" fmla="*/ 2147483647 w 21"/>
                <a:gd name="T1" fmla="*/ 0 h 21"/>
                <a:gd name="T2" fmla="*/ 2147483647 w 21"/>
                <a:gd name="T3" fmla="*/ 0 h 21"/>
                <a:gd name="T4" fmla="*/ 2147483647 w 21"/>
                <a:gd name="T5" fmla="*/ 2147483647 h 21"/>
                <a:gd name="T6" fmla="*/ 2147483647 w 21"/>
                <a:gd name="T7" fmla="*/ 2147483647 h 21"/>
                <a:gd name="T8" fmla="*/ 2147483647 w 21"/>
                <a:gd name="T9" fmla="*/ 2147483647 h 21"/>
                <a:gd name="T10" fmla="*/ 2147483647 w 21"/>
                <a:gd name="T11" fmla="*/ 2147483647 h 21"/>
                <a:gd name="T12" fmla="*/ 0 w 21"/>
                <a:gd name="T13" fmla="*/ 2147483647 h 21"/>
                <a:gd name="T14" fmla="*/ 0 w 21"/>
                <a:gd name="T15" fmla="*/ 2147483647 h 21"/>
                <a:gd name="T16" fmla="*/ 2147483647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0" name="Freeform 72"/>
            <p:cNvSpPr>
              <a:spLocks noEditPoints="1" noChangeArrowheads="1"/>
            </p:cNvSpPr>
            <p:nvPr/>
          </p:nvSpPr>
          <p:spPr bwMode="auto">
            <a:xfrm>
              <a:off x="344488" y="677862"/>
              <a:ext cx="80963" cy="77788"/>
            </a:xfrm>
            <a:custGeom>
              <a:avLst/>
              <a:gdLst>
                <a:gd name="T0" fmla="*/ 2147483647 w 25"/>
                <a:gd name="T1" fmla="*/ 0 h 24"/>
                <a:gd name="T2" fmla="*/ 2147483647 w 25"/>
                <a:gd name="T3" fmla="*/ 0 h 24"/>
                <a:gd name="T4" fmla="*/ 2147483647 w 25"/>
                <a:gd name="T5" fmla="*/ 2147483647 h 24"/>
                <a:gd name="T6" fmla="*/ 2147483647 w 25"/>
                <a:gd name="T7" fmla="*/ 2147483647 h 24"/>
                <a:gd name="T8" fmla="*/ 2147483647 w 25"/>
                <a:gd name="T9" fmla="*/ 2147483647 h 24"/>
                <a:gd name="T10" fmla="*/ 2147483647 w 25"/>
                <a:gd name="T11" fmla="*/ 2147483647 h 24"/>
                <a:gd name="T12" fmla="*/ 0 w 25"/>
                <a:gd name="T13" fmla="*/ 2147483647 h 24"/>
                <a:gd name="T14" fmla="*/ 0 w 25"/>
                <a:gd name="T15" fmla="*/ 2147483647 h 24"/>
                <a:gd name="T16" fmla="*/ 2147483647 w 25"/>
                <a:gd name="T17" fmla="*/ 0 h 24"/>
                <a:gd name="T18" fmla="*/ 2147483647 w 25"/>
                <a:gd name="T19" fmla="*/ 2147483647 h 24"/>
                <a:gd name="T20" fmla="*/ 2147483647 w 25"/>
                <a:gd name="T21" fmla="*/ 2147483647 h 24"/>
                <a:gd name="T22" fmla="*/ 2147483647 w 25"/>
                <a:gd name="T23" fmla="*/ 2147483647 h 24"/>
                <a:gd name="T24" fmla="*/ 2147483647 w 25"/>
                <a:gd name="T25" fmla="*/ 2147483647 h 24"/>
                <a:gd name="T26" fmla="*/ 2147483647 w 25"/>
                <a:gd name="T27" fmla="*/ 2147483647 h 24"/>
                <a:gd name="T28" fmla="*/ 2147483647 w 25"/>
                <a:gd name="T29" fmla="*/ 2147483647 h 24"/>
                <a:gd name="T30" fmla="*/ 2147483647 w 25"/>
                <a:gd name="T31" fmla="*/ 2147483647 h 24"/>
                <a:gd name="T32" fmla="*/ 2147483647 w 25"/>
                <a:gd name="T33" fmla="*/ 2147483647 h 24"/>
                <a:gd name="T34" fmla="*/ 2147483647 w 25"/>
                <a:gd name="T35" fmla="*/ 2147483647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1" name="Freeform 73"/>
            <p:cNvSpPr>
              <a:spLocks noChangeArrowheads="1"/>
            </p:cNvSpPr>
            <p:nvPr/>
          </p:nvSpPr>
          <p:spPr bwMode="auto">
            <a:xfrm>
              <a:off x="350838" y="684212"/>
              <a:ext cx="68263" cy="65088"/>
            </a:xfrm>
            <a:custGeom>
              <a:avLst/>
              <a:gdLst>
                <a:gd name="T0" fmla="*/ 2147483647 w 21"/>
                <a:gd name="T1" fmla="*/ 0 h 20"/>
                <a:gd name="T2" fmla="*/ 2147483647 w 21"/>
                <a:gd name="T3" fmla="*/ 0 h 20"/>
                <a:gd name="T4" fmla="*/ 2147483647 w 21"/>
                <a:gd name="T5" fmla="*/ 2147483647 h 20"/>
                <a:gd name="T6" fmla="*/ 2147483647 w 21"/>
                <a:gd name="T7" fmla="*/ 2147483647 h 20"/>
                <a:gd name="T8" fmla="*/ 2147483647 w 21"/>
                <a:gd name="T9" fmla="*/ 2147483647 h 20"/>
                <a:gd name="T10" fmla="*/ 2147483647 w 21"/>
                <a:gd name="T11" fmla="*/ 2147483647 h 20"/>
                <a:gd name="T12" fmla="*/ 0 w 21"/>
                <a:gd name="T13" fmla="*/ 2147483647 h 20"/>
                <a:gd name="T14" fmla="*/ 0 w 21"/>
                <a:gd name="T15" fmla="*/ 2147483647 h 20"/>
                <a:gd name="T16" fmla="*/ 2147483647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2" name="Freeform 74"/>
            <p:cNvSpPr>
              <a:spLocks noEditPoints="1" noChangeArrowheads="1"/>
            </p:cNvSpPr>
            <p:nvPr/>
          </p:nvSpPr>
          <p:spPr bwMode="auto">
            <a:xfrm>
              <a:off x="468313" y="677862"/>
              <a:ext cx="77788" cy="77788"/>
            </a:xfrm>
            <a:custGeom>
              <a:avLst/>
              <a:gdLst>
                <a:gd name="T0" fmla="*/ 2147483647 w 24"/>
                <a:gd name="T1" fmla="*/ 0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w 24"/>
                <a:gd name="T15" fmla="*/ 2147483647 h 24"/>
                <a:gd name="T16" fmla="*/ 2147483647 w 24"/>
                <a:gd name="T17" fmla="*/ 0 h 24"/>
                <a:gd name="T18" fmla="*/ 2147483647 w 24"/>
                <a:gd name="T19" fmla="*/ 2147483647 h 24"/>
                <a:gd name="T20" fmla="*/ 2147483647 w 24"/>
                <a:gd name="T21" fmla="*/ 2147483647 h 24"/>
                <a:gd name="T22" fmla="*/ 2147483647 w 24"/>
                <a:gd name="T23" fmla="*/ 2147483647 h 24"/>
                <a:gd name="T24" fmla="*/ 2147483647 w 24"/>
                <a:gd name="T25" fmla="*/ 2147483647 h 24"/>
                <a:gd name="T26" fmla="*/ 2147483647 w 24"/>
                <a:gd name="T27" fmla="*/ 2147483647 h 24"/>
                <a:gd name="T28" fmla="*/ 2147483647 w 24"/>
                <a:gd name="T29" fmla="*/ 2147483647 h 24"/>
                <a:gd name="T30" fmla="*/ 2147483647 w 24"/>
                <a:gd name="T31" fmla="*/ 2147483647 h 24"/>
                <a:gd name="T32" fmla="*/ 2147483647 w 24"/>
                <a:gd name="T33" fmla="*/ 2147483647 h 24"/>
                <a:gd name="T34" fmla="*/ 2147483647 w 24"/>
                <a:gd name="T35" fmla="*/ 2147483647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  <a:moveTo>
                    <a:pt x="4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1" y="2"/>
                    <a:pt x="22" y="3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3" name="Freeform 75"/>
            <p:cNvSpPr>
              <a:spLocks noChangeArrowheads="1"/>
            </p:cNvSpPr>
            <p:nvPr/>
          </p:nvSpPr>
          <p:spPr bwMode="auto">
            <a:xfrm>
              <a:off x="471488" y="684212"/>
              <a:ext cx="68263" cy="65088"/>
            </a:xfrm>
            <a:custGeom>
              <a:avLst/>
              <a:gdLst>
                <a:gd name="T0" fmla="*/ 2147483647 w 21"/>
                <a:gd name="T1" fmla="*/ 0 h 20"/>
                <a:gd name="T2" fmla="*/ 2147483647 w 21"/>
                <a:gd name="T3" fmla="*/ 0 h 20"/>
                <a:gd name="T4" fmla="*/ 2147483647 w 21"/>
                <a:gd name="T5" fmla="*/ 2147483647 h 20"/>
                <a:gd name="T6" fmla="*/ 2147483647 w 21"/>
                <a:gd name="T7" fmla="*/ 2147483647 h 20"/>
                <a:gd name="T8" fmla="*/ 2147483647 w 21"/>
                <a:gd name="T9" fmla="*/ 2147483647 h 20"/>
                <a:gd name="T10" fmla="*/ 2147483647 w 21"/>
                <a:gd name="T11" fmla="*/ 2147483647 h 20"/>
                <a:gd name="T12" fmla="*/ 0 w 21"/>
                <a:gd name="T13" fmla="*/ 2147483647 h 20"/>
                <a:gd name="T14" fmla="*/ 0 w 21"/>
                <a:gd name="T15" fmla="*/ 2147483647 h 20"/>
                <a:gd name="T16" fmla="*/ 2147483647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4" name="Freeform 76"/>
            <p:cNvSpPr>
              <a:spLocks noEditPoints="1" noChangeArrowheads="1"/>
            </p:cNvSpPr>
            <p:nvPr/>
          </p:nvSpPr>
          <p:spPr bwMode="auto">
            <a:xfrm>
              <a:off x="588963" y="677862"/>
              <a:ext cx="77788" cy="77788"/>
            </a:xfrm>
            <a:custGeom>
              <a:avLst/>
              <a:gdLst>
                <a:gd name="T0" fmla="*/ 2147483647 w 24"/>
                <a:gd name="T1" fmla="*/ 0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w 24"/>
                <a:gd name="T15" fmla="*/ 2147483647 h 24"/>
                <a:gd name="T16" fmla="*/ 2147483647 w 24"/>
                <a:gd name="T17" fmla="*/ 0 h 24"/>
                <a:gd name="T18" fmla="*/ 2147483647 w 24"/>
                <a:gd name="T19" fmla="*/ 2147483647 h 24"/>
                <a:gd name="T20" fmla="*/ 2147483647 w 24"/>
                <a:gd name="T21" fmla="*/ 2147483647 h 24"/>
                <a:gd name="T22" fmla="*/ 2147483647 w 24"/>
                <a:gd name="T23" fmla="*/ 2147483647 h 24"/>
                <a:gd name="T24" fmla="*/ 2147483647 w 24"/>
                <a:gd name="T25" fmla="*/ 2147483647 h 24"/>
                <a:gd name="T26" fmla="*/ 2147483647 w 24"/>
                <a:gd name="T27" fmla="*/ 2147483647 h 24"/>
                <a:gd name="T28" fmla="*/ 2147483647 w 24"/>
                <a:gd name="T29" fmla="*/ 2147483647 h 24"/>
                <a:gd name="T30" fmla="*/ 2147483647 w 24"/>
                <a:gd name="T31" fmla="*/ 2147483647 h 24"/>
                <a:gd name="T32" fmla="*/ 2147483647 w 24"/>
                <a:gd name="T33" fmla="*/ 2147483647 h 24"/>
                <a:gd name="T34" fmla="*/ 2147483647 w 24"/>
                <a:gd name="T35" fmla="*/ 2147483647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2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5" name="Freeform 77"/>
            <p:cNvSpPr>
              <a:spLocks noChangeArrowheads="1"/>
            </p:cNvSpPr>
            <p:nvPr/>
          </p:nvSpPr>
          <p:spPr bwMode="auto">
            <a:xfrm>
              <a:off x="595313" y="684212"/>
              <a:ext cx="68263" cy="65088"/>
            </a:xfrm>
            <a:custGeom>
              <a:avLst/>
              <a:gdLst>
                <a:gd name="T0" fmla="*/ 2147483647 w 21"/>
                <a:gd name="T1" fmla="*/ 0 h 20"/>
                <a:gd name="T2" fmla="*/ 2147483647 w 21"/>
                <a:gd name="T3" fmla="*/ 0 h 20"/>
                <a:gd name="T4" fmla="*/ 2147483647 w 21"/>
                <a:gd name="T5" fmla="*/ 2147483647 h 20"/>
                <a:gd name="T6" fmla="*/ 2147483647 w 21"/>
                <a:gd name="T7" fmla="*/ 2147483647 h 20"/>
                <a:gd name="T8" fmla="*/ 2147483647 w 21"/>
                <a:gd name="T9" fmla="*/ 2147483647 h 20"/>
                <a:gd name="T10" fmla="*/ 2147483647 w 21"/>
                <a:gd name="T11" fmla="*/ 2147483647 h 20"/>
                <a:gd name="T12" fmla="*/ 0 w 21"/>
                <a:gd name="T13" fmla="*/ 2147483647 h 20"/>
                <a:gd name="T14" fmla="*/ 0 w 21"/>
                <a:gd name="T15" fmla="*/ 2147483647 h 20"/>
                <a:gd name="T16" fmla="*/ 2147483647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8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6" name="Freeform 78"/>
            <p:cNvSpPr>
              <a:spLocks noEditPoints="1" noChangeArrowheads="1"/>
            </p:cNvSpPr>
            <p:nvPr/>
          </p:nvSpPr>
          <p:spPr bwMode="auto">
            <a:xfrm>
              <a:off x="708025" y="677862"/>
              <a:ext cx="82550" cy="77788"/>
            </a:xfrm>
            <a:custGeom>
              <a:avLst/>
              <a:gdLst>
                <a:gd name="T0" fmla="*/ 2147483647 w 25"/>
                <a:gd name="T1" fmla="*/ 0 h 24"/>
                <a:gd name="T2" fmla="*/ 2147483647 w 25"/>
                <a:gd name="T3" fmla="*/ 0 h 24"/>
                <a:gd name="T4" fmla="*/ 2147483647 w 25"/>
                <a:gd name="T5" fmla="*/ 2147483647 h 24"/>
                <a:gd name="T6" fmla="*/ 2147483647 w 25"/>
                <a:gd name="T7" fmla="*/ 2147483647 h 24"/>
                <a:gd name="T8" fmla="*/ 2147483647 w 25"/>
                <a:gd name="T9" fmla="*/ 2147483647 h 24"/>
                <a:gd name="T10" fmla="*/ 2147483647 w 25"/>
                <a:gd name="T11" fmla="*/ 2147483647 h 24"/>
                <a:gd name="T12" fmla="*/ 0 w 25"/>
                <a:gd name="T13" fmla="*/ 2147483647 h 24"/>
                <a:gd name="T14" fmla="*/ 0 w 25"/>
                <a:gd name="T15" fmla="*/ 2147483647 h 24"/>
                <a:gd name="T16" fmla="*/ 2147483647 w 25"/>
                <a:gd name="T17" fmla="*/ 0 h 24"/>
                <a:gd name="T18" fmla="*/ 2147483647 w 25"/>
                <a:gd name="T19" fmla="*/ 2147483647 h 24"/>
                <a:gd name="T20" fmla="*/ 2147483647 w 25"/>
                <a:gd name="T21" fmla="*/ 2147483647 h 24"/>
                <a:gd name="T22" fmla="*/ 2147483647 w 25"/>
                <a:gd name="T23" fmla="*/ 2147483647 h 24"/>
                <a:gd name="T24" fmla="*/ 2147483647 w 25"/>
                <a:gd name="T25" fmla="*/ 2147483647 h 24"/>
                <a:gd name="T26" fmla="*/ 2147483647 w 25"/>
                <a:gd name="T27" fmla="*/ 2147483647 h 24"/>
                <a:gd name="T28" fmla="*/ 2147483647 w 25"/>
                <a:gd name="T29" fmla="*/ 2147483647 h 24"/>
                <a:gd name="T30" fmla="*/ 2147483647 w 25"/>
                <a:gd name="T31" fmla="*/ 2147483647 h 24"/>
                <a:gd name="T32" fmla="*/ 2147483647 w 25"/>
                <a:gd name="T33" fmla="*/ 2147483647 h 24"/>
                <a:gd name="T34" fmla="*/ 2147483647 w 25"/>
                <a:gd name="T35" fmla="*/ 2147483647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7" name="Freeform 79"/>
            <p:cNvSpPr>
              <a:spLocks noChangeArrowheads="1"/>
            </p:cNvSpPr>
            <p:nvPr/>
          </p:nvSpPr>
          <p:spPr bwMode="auto">
            <a:xfrm>
              <a:off x="714375" y="684212"/>
              <a:ext cx="68263" cy="65088"/>
            </a:xfrm>
            <a:custGeom>
              <a:avLst/>
              <a:gdLst>
                <a:gd name="T0" fmla="*/ 2147483647 w 21"/>
                <a:gd name="T1" fmla="*/ 0 h 20"/>
                <a:gd name="T2" fmla="*/ 2147483647 w 21"/>
                <a:gd name="T3" fmla="*/ 0 h 20"/>
                <a:gd name="T4" fmla="*/ 2147483647 w 21"/>
                <a:gd name="T5" fmla="*/ 2147483647 h 20"/>
                <a:gd name="T6" fmla="*/ 2147483647 w 21"/>
                <a:gd name="T7" fmla="*/ 2147483647 h 20"/>
                <a:gd name="T8" fmla="*/ 2147483647 w 21"/>
                <a:gd name="T9" fmla="*/ 2147483647 h 20"/>
                <a:gd name="T10" fmla="*/ 2147483647 w 21"/>
                <a:gd name="T11" fmla="*/ 2147483647 h 20"/>
                <a:gd name="T12" fmla="*/ 0 w 21"/>
                <a:gd name="T13" fmla="*/ 2147483647 h 20"/>
                <a:gd name="T14" fmla="*/ 0 w 21"/>
                <a:gd name="T15" fmla="*/ 2147483647 h 20"/>
                <a:gd name="T16" fmla="*/ 2147483647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8" name="Freeform 80"/>
            <p:cNvSpPr>
              <a:spLocks noEditPoints="1" noChangeArrowheads="1"/>
            </p:cNvSpPr>
            <p:nvPr/>
          </p:nvSpPr>
          <p:spPr bwMode="auto">
            <a:xfrm>
              <a:off x="344488" y="788987"/>
              <a:ext cx="80963" cy="77788"/>
            </a:xfrm>
            <a:custGeom>
              <a:avLst/>
              <a:gdLst>
                <a:gd name="T0" fmla="*/ 2147483647 w 25"/>
                <a:gd name="T1" fmla="*/ 0 h 24"/>
                <a:gd name="T2" fmla="*/ 2147483647 w 25"/>
                <a:gd name="T3" fmla="*/ 0 h 24"/>
                <a:gd name="T4" fmla="*/ 2147483647 w 25"/>
                <a:gd name="T5" fmla="*/ 2147483647 h 24"/>
                <a:gd name="T6" fmla="*/ 2147483647 w 25"/>
                <a:gd name="T7" fmla="*/ 2147483647 h 24"/>
                <a:gd name="T8" fmla="*/ 2147483647 w 25"/>
                <a:gd name="T9" fmla="*/ 2147483647 h 24"/>
                <a:gd name="T10" fmla="*/ 2147483647 w 25"/>
                <a:gd name="T11" fmla="*/ 2147483647 h 24"/>
                <a:gd name="T12" fmla="*/ 0 w 25"/>
                <a:gd name="T13" fmla="*/ 2147483647 h 24"/>
                <a:gd name="T14" fmla="*/ 0 w 25"/>
                <a:gd name="T15" fmla="*/ 2147483647 h 24"/>
                <a:gd name="T16" fmla="*/ 2147483647 w 25"/>
                <a:gd name="T17" fmla="*/ 0 h 24"/>
                <a:gd name="T18" fmla="*/ 2147483647 w 25"/>
                <a:gd name="T19" fmla="*/ 2147483647 h 24"/>
                <a:gd name="T20" fmla="*/ 2147483647 w 25"/>
                <a:gd name="T21" fmla="*/ 2147483647 h 24"/>
                <a:gd name="T22" fmla="*/ 2147483647 w 25"/>
                <a:gd name="T23" fmla="*/ 2147483647 h 24"/>
                <a:gd name="T24" fmla="*/ 2147483647 w 25"/>
                <a:gd name="T25" fmla="*/ 2147483647 h 24"/>
                <a:gd name="T26" fmla="*/ 2147483647 w 25"/>
                <a:gd name="T27" fmla="*/ 2147483647 h 24"/>
                <a:gd name="T28" fmla="*/ 2147483647 w 25"/>
                <a:gd name="T29" fmla="*/ 2147483647 h 24"/>
                <a:gd name="T30" fmla="*/ 2147483647 w 25"/>
                <a:gd name="T31" fmla="*/ 2147483647 h 24"/>
                <a:gd name="T32" fmla="*/ 2147483647 w 25"/>
                <a:gd name="T33" fmla="*/ 2147483647 h 24"/>
                <a:gd name="T34" fmla="*/ 2147483647 w 25"/>
                <a:gd name="T35" fmla="*/ 2147483647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39" name="Freeform 81"/>
            <p:cNvSpPr>
              <a:spLocks noChangeArrowheads="1"/>
            </p:cNvSpPr>
            <p:nvPr/>
          </p:nvSpPr>
          <p:spPr bwMode="auto">
            <a:xfrm>
              <a:off x="350838" y="792162"/>
              <a:ext cx="68263" cy="68263"/>
            </a:xfrm>
            <a:custGeom>
              <a:avLst/>
              <a:gdLst>
                <a:gd name="T0" fmla="*/ 2147483647 w 21"/>
                <a:gd name="T1" fmla="*/ 0 h 21"/>
                <a:gd name="T2" fmla="*/ 2147483647 w 21"/>
                <a:gd name="T3" fmla="*/ 0 h 21"/>
                <a:gd name="T4" fmla="*/ 2147483647 w 21"/>
                <a:gd name="T5" fmla="*/ 2147483647 h 21"/>
                <a:gd name="T6" fmla="*/ 2147483647 w 21"/>
                <a:gd name="T7" fmla="*/ 2147483647 h 21"/>
                <a:gd name="T8" fmla="*/ 2147483647 w 21"/>
                <a:gd name="T9" fmla="*/ 2147483647 h 21"/>
                <a:gd name="T10" fmla="*/ 2147483647 w 21"/>
                <a:gd name="T11" fmla="*/ 2147483647 h 21"/>
                <a:gd name="T12" fmla="*/ 0 w 21"/>
                <a:gd name="T13" fmla="*/ 2147483647 h 21"/>
                <a:gd name="T14" fmla="*/ 0 w 21"/>
                <a:gd name="T15" fmla="*/ 2147483647 h 21"/>
                <a:gd name="T16" fmla="*/ 2147483647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0" name="Freeform 82"/>
            <p:cNvSpPr>
              <a:spLocks noEditPoints="1" noChangeArrowheads="1"/>
            </p:cNvSpPr>
            <p:nvPr/>
          </p:nvSpPr>
          <p:spPr bwMode="auto">
            <a:xfrm>
              <a:off x="468313" y="788987"/>
              <a:ext cx="77788" cy="77788"/>
            </a:xfrm>
            <a:custGeom>
              <a:avLst/>
              <a:gdLst>
                <a:gd name="T0" fmla="*/ 2147483647 w 24"/>
                <a:gd name="T1" fmla="*/ 0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w 24"/>
                <a:gd name="T15" fmla="*/ 2147483647 h 24"/>
                <a:gd name="T16" fmla="*/ 2147483647 w 24"/>
                <a:gd name="T17" fmla="*/ 0 h 24"/>
                <a:gd name="T18" fmla="*/ 2147483647 w 24"/>
                <a:gd name="T19" fmla="*/ 2147483647 h 24"/>
                <a:gd name="T20" fmla="*/ 2147483647 w 24"/>
                <a:gd name="T21" fmla="*/ 2147483647 h 24"/>
                <a:gd name="T22" fmla="*/ 2147483647 w 24"/>
                <a:gd name="T23" fmla="*/ 2147483647 h 24"/>
                <a:gd name="T24" fmla="*/ 2147483647 w 24"/>
                <a:gd name="T25" fmla="*/ 2147483647 h 24"/>
                <a:gd name="T26" fmla="*/ 2147483647 w 24"/>
                <a:gd name="T27" fmla="*/ 2147483647 h 24"/>
                <a:gd name="T28" fmla="*/ 2147483647 w 24"/>
                <a:gd name="T29" fmla="*/ 2147483647 h 24"/>
                <a:gd name="T30" fmla="*/ 2147483647 w 24"/>
                <a:gd name="T31" fmla="*/ 2147483647 h 24"/>
                <a:gd name="T32" fmla="*/ 2147483647 w 24"/>
                <a:gd name="T33" fmla="*/ 2147483647 h 24"/>
                <a:gd name="T34" fmla="*/ 2147483647 w 24"/>
                <a:gd name="T35" fmla="*/ 2147483647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1" name="Freeform 83"/>
            <p:cNvSpPr>
              <a:spLocks noChangeArrowheads="1"/>
            </p:cNvSpPr>
            <p:nvPr/>
          </p:nvSpPr>
          <p:spPr bwMode="auto">
            <a:xfrm>
              <a:off x="471488" y="792162"/>
              <a:ext cx="68263" cy="68263"/>
            </a:xfrm>
            <a:custGeom>
              <a:avLst/>
              <a:gdLst>
                <a:gd name="T0" fmla="*/ 2147483647 w 21"/>
                <a:gd name="T1" fmla="*/ 0 h 21"/>
                <a:gd name="T2" fmla="*/ 2147483647 w 21"/>
                <a:gd name="T3" fmla="*/ 0 h 21"/>
                <a:gd name="T4" fmla="*/ 2147483647 w 21"/>
                <a:gd name="T5" fmla="*/ 2147483647 h 21"/>
                <a:gd name="T6" fmla="*/ 2147483647 w 21"/>
                <a:gd name="T7" fmla="*/ 2147483647 h 21"/>
                <a:gd name="T8" fmla="*/ 2147483647 w 21"/>
                <a:gd name="T9" fmla="*/ 2147483647 h 21"/>
                <a:gd name="T10" fmla="*/ 2147483647 w 21"/>
                <a:gd name="T11" fmla="*/ 2147483647 h 21"/>
                <a:gd name="T12" fmla="*/ 0 w 21"/>
                <a:gd name="T13" fmla="*/ 2147483647 h 21"/>
                <a:gd name="T14" fmla="*/ 0 w 21"/>
                <a:gd name="T15" fmla="*/ 2147483647 h 21"/>
                <a:gd name="T16" fmla="*/ 2147483647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2" name="Freeform 84"/>
            <p:cNvSpPr>
              <a:spLocks noEditPoints="1" noChangeArrowheads="1"/>
            </p:cNvSpPr>
            <p:nvPr/>
          </p:nvSpPr>
          <p:spPr bwMode="auto">
            <a:xfrm>
              <a:off x="588963" y="788987"/>
              <a:ext cx="77788" cy="77788"/>
            </a:xfrm>
            <a:custGeom>
              <a:avLst/>
              <a:gdLst>
                <a:gd name="T0" fmla="*/ 2147483647 w 24"/>
                <a:gd name="T1" fmla="*/ 0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w 24"/>
                <a:gd name="T15" fmla="*/ 2147483647 h 24"/>
                <a:gd name="T16" fmla="*/ 2147483647 w 24"/>
                <a:gd name="T17" fmla="*/ 0 h 24"/>
                <a:gd name="T18" fmla="*/ 2147483647 w 24"/>
                <a:gd name="T19" fmla="*/ 2147483647 h 24"/>
                <a:gd name="T20" fmla="*/ 2147483647 w 24"/>
                <a:gd name="T21" fmla="*/ 2147483647 h 24"/>
                <a:gd name="T22" fmla="*/ 2147483647 w 24"/>
                <a:gd name="T23" fmla="*/ 2147483647 h 24"/>
                <a:gd name="T24" fmla="*/ 2147483647 w 24"/>
                <a:gd name="T25" fmla="*/ 2147483647 h 24"/>
                <a:gd name="T26" fmla="*/ 2147483647 w 24"/>
                <a:gd name="T27" fmla="*/ 2147483647 h 24"/>
                <a:gd name="T28" fmla="*/ 2147483647 w 24"/>
                <a:gd name="T29" fmla="*/ 2147483647 h 24"/>
                <a:gd name="T30" fmla="*/ 2147483647 w 24"/>
                <a:gd name="T31" fmla="*/ 2147483647 h 24"/>
                <a:gd name="T32" fmla="*/ 2147483647 w 24"/>
                <a:gd name="T33" fmla="*/ 2147483647 h 24"/>
                <a:gd name="T34" fmla="*/ 2147483647 w 24"/>
                <a:gd name="T35" fmla="*/ 2147483647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3" name="Freeform 85"/>
            <p:cNvSpPr>
              <a:spLocks noChangeArrowheads="1"/>
            </p:cNvSpPr>
            <p:nvPr/>
          </p:nvSpPr>
          <p:spPr bwMode="auto">
            <a:xfrm>
              <a:off x="595313" y="792162"/>
              <a:ext cx="68263" cy="68263"/>
            </a:xfrm>
            <a:custGeom>
              <a:avLst/>
              <a:gdLst>
                <a:gd name="T0" fmla="*/ 2147483647 w 21"/>
                <a:gd name="T1" fmla="*/ 0 h 21"/>
                <a:gd name="T2" fmla="*/ 2147483647 w 21"/>
                <a:gd name="T3" fmla="*/ 0 h 21"/>
                <a:gd name="T4" fmla="*/ 2147483647 w 21"/>
                <a:gd name="T5" fmla="*/ 2147483647 h 21"/>
                <a:gd name="T6" fmla="*/ 2147483647 w 21"/>
                <a:gd name="T7" fmla="*/ 2147483647 h 21"/>
                <a:gd name="T8" fmla="*/ 2147483647 w 21"/>
                <a:gd name="T9" fmla="*/ 2147483647 h 21"/>
                <a:gd name="T10" fmla="*/ 2147483647 w 21"/>
                <a:gd name="T11" fmla="*/ 2147483647 h 21"/>
                <a:gd name="T12" fmla="*/ 0 w 21"/>
                <a:gd name="T13" fmla="*/ 2147483647 h 21"/>
                <a:gd name="T14" fmla="*/ 0 w 21"/>
                <a:gd name="T15" fmla="*/ 2147483647 h 21"/>
                <a:gd name="T16" fmla="*/ 2147483647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8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4" name="Freeform 86"/>
            <p:cNvSpPr>
              <a:spLocks noEditPoints="1" noChangeArrowheads="1"/>
            </p:cNvSpPr>
            <p:nvPr/>
          </p:nvSpPr>
          <p:spPr bwMode="auto">
            <a:xfrm>
              <a:off x="708025" y="788987"/>
              <a:ext cx="82550" cy="77788"/>
            </a:xfrm>
            <a:custGeom>
              <a:avLst/>
              <a:gdLst>
                <a:gd name="T0" fmla="*/ 2147483647 w 25"/>
                <a:gd name="T1" fmla="*/ 0 h 24"/>
                <a:gd name="T2" fmla="*/ 2147483647 w 25"/>
                <a:gd name="T3" fmla="*/ 0 h 24"/>
                <a:gd name="T4" fmla="*/ 2147483647 w 25"/>
                <a:gd name="T5" fmla="*/ 2147483647 h 24"/>
                <a:gd name="T6" fmla="*/ 2147483647 w 25"/>
                <a:gd name="T7" fmla="*/ 2147483647 h 24"/>
                <a:gd name="T8" fmla="*/ 2147483647 w 25"/>
                <a:gd name="T9" fmla="*/ 2147483647 h 24"/>
                <a:gd name="T10" fmla="*/ 2147483647 w 25"/>
                <a:gd name="T11" fmla="*/ 2147483647 h 24"/>
                <a:gd name="T12" fmla="*/ 0 w 25"/>
                <a:gd name="T13" fmla="*/ 2147483647 h 24"/>
                <a:gd name="T14" fmla="*/ 0 w 25"/>
                <a:gd name="T15" fmla="*/ 2147483647 h 24"/>
                <a:gd name="T16" fmla="*/ 2147483647 w 25"/>
                <a:gd name="T17" fmla="*/ 0 h 24"/>
                <a:gd name="T18" fmla="*/ 2147483647 w 25"/>
                <a:gd name="T19" fmla="*/ 2147483647 h 24"/>
                <a:gd name="T20" fmla="*/ 2147483647 w 25"/>
                <a:gd name="T21" fmla="*/ 2147483647 h 24"/>
                <a:gd name="T22" fmla="*/ 2147483647 w 25"/>
                <a:gd name="T23" fmla="*/ 2147483647 h 24"/>
                <a:gd name="T24" fmla="*/ 2147483647 w 25"/>
                <a:gd name="T25" fmla="*/ 2147483647 h 24"/>
                <a:gd name="T26" fmla="*/ 2147483647 w 25"/>
                <a:gd name="T27" fmla="*/ 2147483647 h 24"/>
                <a:gd name="T28" fmla="*/ 2147483647 w 25"/>
                <a:gd name="T29" fmla="*/ 2147483647 h 24"/>
                <a:gd name="T30" fmla="*/ 2147483647 w 25"/>
                <a:gd name="T31" fmla="*/ 2147483647 h 24"/>
                <a:gd name="T32" fmla="*/ 2147483647 w 25"/>
                <a:gd name="T33" fmla="*/ 2147483647 h 24"/>
                <a:gd name="T34" fmla="*/ 2147483647 w 25"/>
                <a:gd name="T35" fmla="*/ 2147483647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45" name="Freeform 87"/>
            <p:cNvSpPr>
              <a:spLocks noChangeArrowheads="1"/>
            </p:cNvSpPr>
            <p:nvPr/>
          </p:nvSpPr>
          <p:spPr bwMode="auto">
            <a:xfrm>
              <a:off x="714375" y="792162"/>
              <a:ext cx="68263" cy="68263"/>
            </a:xfrm>
            <a:custGeom>
              <a:avLst/>
              <a:gdLst>
                <a:gd name="T0" fmla="*/ 2147483647 w 21"/>
                <a:gd name="T1" fmla="*/ 0 h 21"/>
                <a:gd name="T2" fmla="*/ 2147483647 w 21"/>
                <a:gd name="T3" fmla="*/ 0 h 21"/>
                <a:gd name="T4" fmla="*/ 2147483647 w 21"/>
                <a:gd name="T5" fmla="*/ 2147483647 h 21"/>
                <a:gd name="T6" fmla="*/ 2147483647 w 21"/>
                <a:gd name="T7" fmla="*/ 2147483647 h 21"/>
                <a:gd name="T8" fmla="*/ 2147483647 w 21"/>
                <a:gd name="T9" fmla="*/ 2147483647 h 21"/>
                <a:gd name="T10" fmla="*/ 2147483647 w 21"/>
                <a:gd name="T11" fmla="*/ 2147483647 h 21"/>
                <a:gd name="T12" fmla="*/ 0 w 21"/>
                <a:gd name="T13" fmla="*/ 2147483647 h 21"/>
                <a:gd name="T14" fmla="*/ 0 w 21"/>
                <a:gd name="T15" fmla="*/ 2147483647 h 21"/>
                <a:gd name="T16" fmla="*/ 2147483647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3" name="组合 296"/>
          <p:cNvGrpSpPr/>
          <p:nvPr/>
        </p:nvGrpSpPr>
        <p:grpSpPr bwMode="auto">
          <a:xfrm>
            <a:off x="5299075" y="854075"/>
            <a:ext cx="442913" cy="442913"/>
            <a:chOff x="0" y="0"/>
            <a:chExt cx="1149350" cy="1149350"/>
          </a:xfrm>
        </p:grpSpPr>
        <p:sp>
          <p:nvSpPr>
            <p:cNvPr id="38290" name="Oval 23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91" name="Freeform 88"/>
            <p:cNvSpPr>
              <a:spLocks noChangeArrowheads="1"/>
            </p:cNvSpPr>
            <p:nvPr/>
          </p:nvSpPr>
          <p:spPr bwMode="auto">
            <a:xfrm>
              <a:off x="161925" y="322263"/>
              <a:ext cx="987425" cy="823913"/>
            </a:xfrm>
            <a:custGeom>
              <a:avLst/>
              <a:gdLst>
                <a:gd name="T0" fmla="*/ 2147483647 w 304"/>
                <a:gd name="T1" fmla="*/ 0 h 254"/>
                <a:gd name="T2" fmla="*/ 2147483647 w 304"/>
                <a:gd name="T3" fmla="*/ 2147483647 h 254"/>
                <a:gd name="T4" fmla="*/ 2147483647 w 304"/>
                <a:gd name="T5" fmla="*/ 2147483647 h 254"/>
                <a:gd name="T6" fmla="*/ 2147483647 w 304"/>
                <a:gd name="T7" fmla="*/ 2147483647 h 254"/>
                <a:gd name="T8" fmla="*/ 2147483647 w 304"/>
                <a:gd name="T9" fmla="*/ 2147483647 h 254"/>
                <a:gd name="T10" fmla="*/ 0 w 304"/>
                <a:gd name="T11" fmla="*/ 2147483647 h 254"/>
                <a:gd name="T12" fmla="*/ 2147483647 w 304"/>
                <a:gd name="T13" fmla="*/ 0 h 2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4"/>
                <a:gd name="T22" fmla="*/ 0 h 254"/>
                <a:gd name="T23" fmla="*/ 304 w 304"/>
                <a:gd name="T24" fmla="*/ 254 h 2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4" h="254">
                  <a:moveTo>
                    <a:pt x="223" y="0"/>
                  </a:moveTo>
                  <a:cubicBezTo>
                    <a:pt x="304" y="82"/>
                    <a:pt x="304" y="82"/>
                    <a:pt x="304" y="82"/>
                  </a:cubicBezTo>
                  <a:cubicBezTo>
                    <a:pt x="303" y="172"/>
                    <a:pt x="233" y="246"/>
                    <a:pt x="145" y="2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74" y="146"/>
                    <a:pt x="74" y="146"/>
                    <a:pt x="74" y="14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23" y="0"/>
                    <a:pt x="223" y="0"/>
                    <a:pt x="223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2" name="Freeform 89"/>
            <p:cNvSpPr>
              <a:spLocks noChangeArrowheads="1"/>
            </p:cNvSpPr>
            <p:nvPr/>
          </p:nvSpPr>
          <p:spPr bwMode="auto">
            <a:xfrm>
              <a:off x="161925" y="322263"/>
              <a:ext cx="828675" cy="233363"/>
            </a:xfrm>
            <a:custGeom>
              <a:avLst/>
              <a:gdLst>
                <a:gd name="T0" fmla="*/ 2147483647 w 255"/>
                <a:gd name="T1" fmla="*/ 0 h 72"/>
                <a:gd name="T2" fmla="*/ 2147483647 w 255"/>
                <a:gd name="T3" fmla="*/ 0 h 72"/>
                <a:gd name="T4" fmla="*/ 0 w 255"/>
                <a:gd name="T5" fmla="*/ 2147483647 h 72"/>
                <a:gd name="T6" fmla="*/ 2147483647 w 255"/>
                <a:gd name="T7" fmla="*/ 2147483647 h 72"/>
                <a:gd name="T8" fmla="*/ 2147483647 w 255"/>
                <a:gd name="T9" fmla="*/ 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5"/>
                <a:gd name="T16" fmla="*/ 0 h 72"/>
                <a:gd name="T17" fmla="*/ 255 w 25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5" h="72">
                  <a:moveTo>
                    <a:pt x="223" y="0"/>
                  </a:moveTo>
                  <a:cubicBezTo>
                    <a:pt x="159" y="0"/>
                    <a:pt x="95" y="0"/>
                    <a:pt x="31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85" y="72"/>
                    <a:pt x="170" y="72"/>
                    <a:pt x="255" y="72"/>
                  </a:cubicBezTo>
                  <a:cubicBezTo>
                    <a:pt x="223" y="0"/>
                    <a:pt x="223" y="0"/>
                    <a:pt x="2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3" name="Freeform 90"/>
            <p:cNvSpPr>
              <a:spLocks noChangeArrowheads="1"/>
            </p:cNvSpPr>
            <p:nvPr/>
          </p:nvSpPr>
          <p:spPr bwMode="auto">
            <a:xfrm>
              <a:off x="188912" y="338138"/>
              <a:ext cx="774700" cy="201613"/>
            </a:xfrm>
            <a:custGeom>
              <a:avLst/>
              <a:gdLst>
                <a:gd name="T0" fmla="*/ 2147483647 w 488"/>
                <a:gd name="T1" fmla="*/ 0 h 127"/>
                <a:gd name="T2" fmla="*/ 2147483647 w 488"/>
                <a:gd name="T3" fmla="*/ 2147483647 h 127"/>
                <a:gd name="T4" fmla="*/ 2147483647 w 488"/>
                <a:gd name="T5" fmla="*/ 2147483647 h 127"/>
                <a:gd name="T6" fmla="*/ 2147483647 w 488"/>
                <a:gd name="T7" fmla="*/ 2147483647 h 127"/>
                <a:gd name="T8" fmla="*/ 0 w 488"/>
                <a:gd name="T9" fmla="*/ 2147483647 h 127"/>
                <a:gd name="T10" fmla="*/ 2147483647 w 488"/>
                <a:gd name="T11" fmla="*/ 0 h 127"/>
                <a:gd name="T12" fmla="*/ 2147483647 w 488"/>
                <a:gd name="T13" fmla="*/ 0 h 127"/>
                <a:gd name="T14" fmla="*/ 2147483647 w 488"/>
                <a:gd name="T15" fmla="*/ 0 h 127"/>
                <a:gd name="T16" fmla="*/ 2147483647 w 488"/>
                <a:gd name="T17" fmla="*/ 0 h 127"/>
                <a:gd name="T18" fmla="*/ 2147483647 w 488"/>
                <a:gd name="T19" fmla="*/ 0 h 1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88"/>
                <a:gd name="T31" fmla="*/ 0 h 127"/>
                <a:gd name="T32" fmla="*/ 488 w 488"/>
                <a:gd name="T33" fmla="*/ 127 h 1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88" h="127">
                  <a:moveTo>
                    <a:pt x="433" y="0"/>
                  </a:moveTo>
                  <a:lnTo>
                    <a:pt x="488" y="127"/>
                  </a:lnTo>
                  <a:lnTo>
                    <a:pt x="268" y="127"/>
                  </a:lnTo>
                  <a:lnTo>
                    <a:pt x="247" y="127"/>
                  </a:lnTo>
                  <a:lnTo>
                    <a:pt x="0" y="127"/>
                  </a:lnTo>
                  <a:lnTo>
                    <a:pt x="55" y="0"/>
                  </a:lnTo>
                  <a:lnTo>
                    <a:pt x="247" y="0"/>
                  </a:lnTo>
                  <a:lnTo>
                    <a:pt x="268" y="0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4" name="Freeform 91"/>
            <p:cNvSpPr>
              <a:spLocks noChangeArrowheads="1"/>
            </p:cNvSpPr>
            <p:nvPr/>
          </p:nvSpPr>
          <p:spPr bwMode="auto">
            <a:xfrm>
              <a:off x="331787" y="379413"/>
              <a:ext cx="485775" cy="123825"/>
            </a:xfrm>
            <a:custGeom>
              <a:avLst/>
              <a:gdLst>
                <a:gd name="T0" fmla="*/ 2147483647 w 306"/>
                <a:gd name="T1" fmla="*/ 2147483647 h 78"/>
                <a:gd name="T2" fmla="*/ 2147483647 w 306"/>
                <a:gd name="T3" fmla="*/ 2147483647 h 78"/>
                <a:gd name="T4" fmla="*/ 2147483647 w 306"/>
                <a:gd name="T5" fmla="*/ 0 h 78"/>
                <a:gd name="T6" fmla="*/ 2147483647 w 306"/>
                <a:gd name="T7" fmla="*/ 0 h 78"/>
                <a:gd name="T8" fmla="*/ 2147483647 w 306"/>
                <a:gd name="T9" fmla="*/ 2147483647 h 78"/>
                <a:gd name="T10" fmla="*/ 2147483647 w 306"/>
                <a:gd name="T11" fmla="*/ 2147483647 h 78"/>
                <a:gd name="T12" fmla="*/ 0 w 306"/>
                <a:gd name="T13" fmla="*/ 2147483647 h 78"/>
                <a:gd name="T14" fmla="*/ 2147483647 w 306"/>
                <a:gd name="T15" fmla="*/ 2147483647 h 78"/>
                <a:gd name="T16" fmla="*/ 2147483647 w 306"/>
                <a:gd name="T17" fmla="*/ 2147483647 h 78"/>
                <a:gd name="T18" fmla="*/ 2147483647 w 306"/>
                <a:gd name="T19" fmla="*/ 2147483647 h 78"/>
                <a:gd name="T20" fmla="*/ 2147483647 w 306"/>
                <a:gd name="T21" fmla="*/ 2147483647 h 78"/>
                <a:gd name="T22" fmla="*/ 2147483647 w 306"/>
                <a:gd name="T23" fmla="*/ 2147483647 h 78"/>
                <a:gd name="T24" fmla="*/ 2147483647 w 306"/>
                <a:gd name="T25" fmla="*/ 2147483647 h 78"/>
                <a:gd name="T26" fmla="*/ 2147483647 w 306"/>
                <a:gd name="T27" fmla="*/ 2147483647 h 7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6"/>
                <a:gd name="T43" fmla="*/ 0 h 78"/>
                <a:gd name="T44" fmla="*/ 306 w 306"/>
                <a:gd name="T45" fmla="*/ 78 h 7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6" h="78">
                  <a:moveTo>
                    <a:pt x="292" y="17"/>
                  </a:moveTo>
                  <a:lnTo>
                    <a:pt x="257" y="17"/>
                  </a:lnTo>
                  <a:lnTo>
                    <a:pt x="251" y="0"/>
                  </a:lnTo>
                  <a:lnTo>
                    <a:pt x="55" y="0"/>
                  </a:lnTo>
                  <a:lnTo>
                    <a:pt x="51" y="17"/>
                  </a:lnTo>
                  <a:lnTo>
                    <a:pt x="14" y="17"/>
                  </a:lnTo>
                  <a:lnTo>
                    <a:pt x="0" y="54"/>
                  </a:lnTo>
                  <a:lnTo>
                    <a:pt x="40" y="54"/>
                  </a:lnTo>
                  <a:lnTo>
                    <a:pt x="30" y="78"/>
                  </a:lnTo>
                  <a:lnTo>
                    <a:pt x="276" y="78"/>
                  </a:lnTo>
                  <a:lnTo>
                    <a:pt x="268" y="54"/>
                  </a:lnTo>
                  <a:lnTo>
                    <a:pt x="306" y="54"/>
                  </a:lnTo>
                  <a:lnTo>
                    <a:pt x="292" y="17"/>
                  </a:lnTo>
                  <a:close/>
                </a:path>
              </a:pathLst>
            </a:custGeom>
            <a:solidFill>
              <a:srgbClr val="3A5A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5" name="Freeform 92"/>
            <p:cNvSpPr>
              <a:spLocks noChangeArrowheads="1"/>
            </p:cNvSpPr>
            <p:nvPr/>
          </p:nvSpPr>
          <p:spPr bwMode="auto">
            <a:xfrm>
              <a:off x="304800" y="428625"/>
              <a:ext cx="595313" cy="400050"/>
            </a:xfrm>
            <a:custGeom>
              <a:avLst/>
              <a:gdLst>
                <a:gd name="T0" fmla="*/ 2147483647 w 183"/>
                <a:gd name="T1" fmla="*/ 2147483647 h 123"/>
                <a:gd name="T2" fmla="*/ 2147483647 w 183"/>
                <a:gd name="T3" fmla="*/ 0 h 123"/>
                <a:gd name="T4" fmla="*/ 2147483647 w 183"/>
                <a:gd name="T5" fmla="*/ 0 h 123"/>
                <a:gd name="T6" fmla="*/ 2147483647 w 183"/>
                <a:gd name="T7" fmla="*/ 2147483647 h 123"/>
                <a:gd name="T8" fmla="*/ 2147483647 w 183"/>
                <a:gd name="T9" fmla="*/ 2147483647 h 123"/>
                <a:gd name="T10" fmla="*/ 2147483647 w 183"/>
                <a:gd name="T11" fmla="*/ 2147483647 h 123"/>
                <a:gd name="T12" fmla="*/ 2147483647 w 183"/>
                <a:gd name="T13" fmla="*/ 2147483647 h 123"/>
                <a:gd name="T14" fmla="*/ 2147483647 w 183"/>
                <a:gd name="T15" fmla="*/ 2147483647 h 123"/>
                <a:gd name="T16" fmla="*/ 2147483647 w 183"/>
                <a:gd name="T17" fmla="*/ 2147483647 h 1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3"/>
                <a:gd name="T28" fmla="*/ 0 h 123"/>
                <a:gd name="T29" fmla="*/ 183 w 183"/>
                <a:gd name="T30" fmla="*/ 123 h 1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3" h="123">
                  <a:moveTo>
                    <a:pt x="142" y="2"/>
                  </a:moveTo>
                  <a:cubicBezTo>
                    <a:pt x="142" y="0"/>
                    <a:pt x="140" y="0"/>
                    <a:pt x="1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6" y="0"/>
                    <a:pt x="25" y="2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121"/>
                    <a:pt x="2" y="123"/>
                    <a:pt x="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2" y="123"/>
                    <a:pt x="183" y="121"/>
                    <a:pt x="182" y="119"/>
                  </a:cubicBezTo>
                  <a:cubicBezTo>
                    <a:pt x="142" y="2"/>
                    <a:pt x="142" y="2"/>
                    <a:pt x="142" y="2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6" name="Freeform 93"/>
            <p:cNvSpPr>
              <a:spLocks noEditPoints="1" noChangeArrowheads="1"/>
            </p:cNvSpPr>
            <p:nvPr/>
          </p:nvSpPr>
          <p:spPr bwMode="auto">
            <a:xfrm>
              <a:off x="587375" y="450850"/>
              <a:ext cx="87313" cy="46038"/>
            </a:xfrm>
            <a:custGeom>
              <a:avLst/>
              <a:gdLst>
                <a:gd name="T0" fmla="*/ 2147483647 w 27"/>
                <a:gd name="T1" fmla="*/ 2147483647 h 14"/>
                <a:gd name="T2" fmla="*/ 2147483647 w 27"/>
                <a:gd name="T3" fmla="*/ 2147483647 h 14"/>
                <a:gd name="T4" fmla="*/ 2147483647 w 27"/>
                <a:gd name="T5" fmla="*/ 2147483647 h 14"/>
                <a:gd name="T6" fmla="*/ 2147483647 w 27"/>
                <a:gd name="T7" fmla="*/ 2147483647 h 14"/>
                <a:gd name="T8" fmla="*/ 2147483647 w 27"/>
                <a:gd name="T9" fmla="*/ 2147483647 h 14"/>
                <a:gd name="T10" fmla="*/ 2147483647 w 27"/>
                <a:gd name="T11" fmla="*/ 2147483647 h 14"/>
                <a:gd name="T12" fmla="*/ 2147483647 w 27"/>
                <a:gd name="T13" fmla="*/ 2147483647 h 14"/>
                <a:gd name="T14" fmla="*/ 2147483647 w 27"/>
                <a:gd name="T15" fmla="*/ 2147483647 h 14"/>
                <a:gd name="T16" fmla="*/ 2147483647 w 27"/>
                <a:gd name="T17" fmla="*/ 2147483647 h 14"/>
                <a:gd name="T18" fmla="*/ 2147483647 w 27"/>
                <a:gd name="T19" fmla="*/ 2147483647 h 14"/>
                <a:gd name="T20" fmla="*/ 2147483647 w 27"/>
                <a:gd name="T21" fmla="*/ 2147483647 h 14"/>
                <a:gd name="T22" fmla="*/ 2147483647 w 27"/>
                <a:gd name="T23" fmla="*/ 2147483647 h 14"/>
                <a:gd name="T24" fmla="*/ 2147483647 w 27"/>
                <a:gd name="T25" fmla="*/ 2147483647 h 14"/>
                <a:gd name="T26" fmla="*/ 2147483647 w 27"/>
                <a:gd name="T27" fmla="*/ 2147483647 h 14"/>
                <a:gd name="T28" fmla="*/ 2147483647 w 27"/>
                <a:gd name="T29" fmla="*/ 2147483647 h 14"/>
                <a:gd name="T30" fmla="*/ 2147483647 w 27"/>
                <a:gd name="T31" fmla="*/ 2147483647 h 14"/>
                <a:gd name="T32" fmla="*/ 2147483647 w 27"/>
                <a:gd name="T33" fmla="*/ 2147483647 h 14"/>
                <a:gd name="T34" fmla="*/ 2147483647 w 27"/>
                <a:gd name="T35" fmla="*/ 2147483647 h 14"/>
                <a:gd name="T36" fmla="*/ 2147483647 w 27"/>
                <a:gd name="T37" fmla="*/ 2147483647 h 14"/>
                <a:gd name="T38" fmla="*/ 2147483647 w 27"/>
                <a:gd name="T39" fmla="*/ 2147483647 h 14"/>
                <a:gd name="T40" fmla="*/ 2147483647 w 27"/>
                <a:gd name="T41" fmla="*/ 2147483647 h 14"/>
                <a:gd name="T42" fmla="*/ 2147483647 w 27"/>
                <a:gd name="T43" fmla="*/ 2147483647 h 14"/>
                <a:gd name="T44" fmla="*/ 2147483647 w 27"/>
                <a:gd name="T45" fmla="*/ 2147483647 h 14"/>
                <a:gd name="T46" fmla="*/ 2147483647 w 27"/>
                <a:gd name="T47" fmla="*/ 2147483647 h 14"/>
                <a:gd name="T48" fmla="*/ 2147483647 w 27"/>
                <a:gd name="T49" fmla="*/ 2147483647 h 14"/>
                <a:gd name="T50" fmla="*/ 2147483647 w 27"/>
                <a:gd name="T51" fmla="*/ 2147483647 h 14"/>
                <a:gd name="T52" fmla="*/ 2147483647 w 27"/>
                <a:gd name="T53" fmla="*/ 2147483647 h 14"/>
                <a:gd name="T54" fmla="*/ 2147483647 w 27"/>
                <a:gd name="T55" fmla="*/ 2147483647 h 14"/>
                <a:gd name="T56" fmla="*/ 2147483647 w 27"/>
                <a:gd name="T57" fmla="*/ 2147483647 h 14"/>
                <a:gd name="T58" fmla="*/ 2147483647 w 27"/>
                <a:gd name="T59" fmla="*/ 2147483647 h 14"/>
                <a:gd name="T60" fmla="*/ 2147483647 w 27"/>
                <a:gd name="T61" fmla="*/ 2147483647 h 14"/>
                <a:gd name="T62" fmla="*/ 2147483647 w 27"/>
                <a:gd name="T63" fmla="*/ 2147483647 h 14"/>
                <a:gd name="T64" fmla="*/ 2147483647 w 27"/>
                <a:gd name="T65" fmla="*/ 2147483647 h 14"/>
                <a:gd name="T66" fmla="*/ 0 w 27"/>
                <a:gd name="T67" fmla="*/ 2147483647 h 14"/>
                <a:gd name="T68" fmla="*/ 2147483647 w 27"/>
                <a:gd name="T69" fmla="*/ 2147483647 h 14"/>
                <a:gd name="T70" fmla="*/ 2147483647 w 27"/>
                <a:gd name="T71" fmla="*/ 2147483647 h 14"/>
                <a:gd name="T72" fmla="*/ 2147483647 w 27"/>
                <a:gd name="T73" fmla="*/ 2147483647 h 14"/>
                <a:gd name="T74" fmla="*/ 0 w 27"/>
                <a:gd name="T75" fmla="*/ 2147483647 h 14"/>
                <a:gd name="T76" fmla="*/ 2147483647 w 27"/>
                <a:gd name="T77" fmla="*/ 0 h 14"/>
                <a:gd name="T78" fmla="*/ 2147483647 w 27"/>
                <a:gd name="T79" fmla="*/ 2147483647 h 14"/>
                <a:gd name="T80" fmla="*/ 2147483647 w 27"/>
                <a:gd name="T81" fmla="*/ 2147483647 h 14"/>
                <a:gd name="T82" fmla="*/ 2147483647 w 27"/>
                <a:gd name="T83" fmla="*/ 2147483647 h 14"/>
                <a:gd name="T84" fmla="*/ 2147483647 w 27"/>
                <a:gd name="T85" fmla="*/ 2147483647 h 14"/>
                <a:gd name="T86" fmla="*/ 2147483647 w 27"/>
                <a:gd name="T87" fmla="*/ 2147483647 h 14"/>
                <a:gd name="T88" fmla="*/ 2147483647 w 27"/>
                <a:gd name="T89" fmla="*/ 0 h 14"/>
                <a:gd name="T90" fmla="*/ 2147483647 w 27"/>
                <a:gd name="T91" fmla="*/ 2147483647 h 14"/>
                <a:gd name="T92" fmla="*/ 2147483647 w 27"/>
                <a:gd name="T93" fmla="*/ 2147483647 h 14"/>
                <a:gd name="T94" fmla="*/ 2147483647 w 27"/>
                <a:gd name="T95" fmla="*/ 2147483647 h 14"/>
                <a:gd name="T96" fmla="*/ 2147483647 w 27"/>
                <a:gd name="T97" fmla="*/ 2147483647 h 14"/>
                <a:gd name="T98" fmla="*/ 2147483647 w 27"/>
                <a:gd name="T99" fmla="*/ 0 h 14"/>
                <a:gd name="T100" fmla="*/ 2147483647 w 27"/>
                <a:gd name="T101" fmla="*/ 0 h 14"/>
                <a:gd name="T102" fmla="*/ 2147483647 w 27"/>
                <a:gd name="T103" fmla="*/ 2147483647 h 14"/>
                <a:gd name="T104" fmla="*/ 2147483647 w 27"/>
                <a:gd name="T105" fmla="*/ 2147483647 h 14"/>
                <a:gd name="T106" fmla="*/ 2147483647 w 27"/>
                <a:gd name="T107" fmla="*/ 2147483647 h 14"/>
                <a:gd name="T108" fmla="*/ 2147483647 w 27"/>
                <a:gd name="T109" fmla="*/ 2147483647 h 14"/>
                <a:gd name="T110" fmla="*/ 2147483647 w 27"/>
                <a:gd name="T111" fmla="*/ 2147483647 h 14"/>
                <a:gd name="T112" fmla="*/ 2147483647 w 27"/>
                <a:gd name="T113" fmla="*/ 2147483647 h 14"/>
                <a:gd name="T114" fmla="*/ 2147483647 w 27"/>
                <a:gd name="T115" fmla="*/ 2147483647 h 14"/>
                <a:gd name="T116" fmla="*/ 2147483647 w 27"/>
                <a:gd name="T117" fmla="*/ 2147483647 h 14"/>
                <a:gd name="T118" fmla="*/ 2147483647 w 27"/>
                <a:gd name="T119" fmla="*/ 2147483647 h 14"/>
                <a:gd name="T120" fmla="*/ 2147483647 w 27"/>
                <a:gd name="T121" fmla="*/ 2147483647 h 1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"/>
                <a:gd name="T184" fmla="*/ 0 h 14"/>
                <a:gd name="T185" fmla="*/ 27 w 27"/>
                <a:gd name="T186" fmla="*/ 14 h 1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" h="14">
                  <a:moveTo>
                    <a:pt x="25" y="2"/>
                  </a:moveTo>
                  <a:cubicBezTo>
                    <a:pt x="26" y="4"/>
                    <a:pt x="26" y="5"/>
                    <a:pt x="26" y="7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4" y="7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2" y="3"/>
                    <a:pt x="22" y="2"/>
                    <a:pt x="22" y="0"/>
                  </a:cubicBezTo>
                  <a:cubicBezTo>
                    <a:pt x="24" y="1"/>
                    <a:pt x="25" y="1"/>
                    <a:pt x="25" y="2"/>
                  </a:cubicBezTo>
                  <a:close/>
                  <a:moveTo>
                    <a:pt x="26" y="7"/>
                  </a:moveTo>
                  <a:cubicBezTo>
                    <a:pt x="27" y="9"/>
                    <a:pt x="27" y="11"/>
                    <a:pt x="27" y="12"/>
                  </a:cubicBezTo>
                  <a:cubicBezTo>
                    <a:pt x="27" y="13"/>
                    <a:pt x="26" y="14"/>
                    <a:pt x="24" y="14"/>
                  </a:cubicBezTo>
                  <a:cubicBezTo>
                    <a:pt x="24" y="13"/>
                    <a:pt x="24" y="12"/>
                    <a:pt x="24" y="12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10"/>
                    <a:pt x="25" y="9"/>
                  </a:cubicBezTo>
                  <a:cubicBezTo>
                    <a:pt x="25" y="9"/>
                    <a:pt x="25" y="8"/>
                    <a:pt x="25" y="7"/>
                  </a:cubicBezTo>
                  <a:cubicBezTo>
                    <a:pt x="25" y="7"/>
                    <a:pt x="26" y="7"/>
                    <a:pt x="26" y="7"/>
                  </a:cubicBezTo>
                  <a:close/>
                  <a:moveTo>
                    <a:pt x="24" y="14"/>
                  </a:moveTo>
                  <a:cubicBezTo>
                    <a:pt x="24" y="14"/>
                    <a:pt x="23" y="14"/>
                    <a:pt x="23" y="14"/>
                  </a:cubicBezTo>
                  <a:cubicBezTo>
                    <a:pt x="21" y="14"/>
                    <a:pt x="20" y="14"/>
                    <a:pt x="18" y="14"/>
                  </a:cubicBezTo>
                  <a:cubicBezTo>
                    <a:pt x="18" y="13"/>
                    <a:pt x="17" y="11"/>
                    <a:pt x="17" y="10"/>
                  </a:cubicBezTo>
                  <a:cubicBezTo>
                    <a:pt x="17" y="10"/>
                    <a:pt x="18" y="10"/>
                    <a:pt x="18" y="10"/>
                  </a:cubicBezTo>
                  <a:cubicBezTo>
                    <a:pt x="20" y="10"/>
                    <a:pt x="21" y="9"/>
                    <a:pt x="22" y="9"/>
                  </a:cubicBezTo>
                  <a:cubicBezTo>
                    <a:pt x="23" y="8"/>
                    <a:pt x="23" y="8"/>
                    <a:pt x="23" y="7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8"/>
                    <a:pt x="24" y="9"/>
                    <a:pt x="24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11"/>
                    <a:pt x="24" y="11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3"/>
                    <a:pt x="24" y="14"/>
                  </a:cubicBezTo>
                  <a:close/>
                  <a:moveTo>
                    <a:pt x="17" y="14"/>
                  </a:moveTo>
                  <a:cubicBezTo>
                    <a:pt x="15" y="14"/>
                    <a:pt x="13" y="14"/>
                    <a:pt x="11" y="14"/>
                  </a:cubicBezTo>
                  <a:cubicBezTo>
                    <a:pt x="11" y="13"/>
                    <a:pt x="11" y="11"/>
                    <a:pt x="10" y="10"/>
                  </a:cubicBezTo>
                  <a:cubicBezTo>
                    <a:pt x="11" y="10"/>
                    <a:pt x="11" y="9"/>
                    <a:pt x="12" y="9"/>
                  </a:cubicBezTo>
                  <a:cubicBezTo>
                    <a:pt x="12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6" y="9"/>
                    <a:pt x="16" y="10"/>
                    <a:pt x="17" y="10"/>
                  </a:cubicBezTo>
                  <a:cubicBezTo>
                    <a:pt x="17" y="11"/>
                    <a:pt x="17" y="13"/>
                    <a:pt x="17" y="14"/>
                  </a:cubicBezTo>
                  <a:close/>
                  <a:moveTo>
                    <a:pt x="11" y="14"/>
                  </a:moveTo>
                  <a:cubicBezTo>
                    <a:pt x="9" y="14"/>
                    <a:pt x="7" y="14"/>
                    <a:pt x="5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3" y="11"/>
                    <a:pt x="3" y="10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6" y="9"/>
                    <a:pt x="8" y="10"/>
                    <a:pt x="9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0" y="11"/>
                    <a:pt x="10" y="13"/>
                    <a:pt x="11" y="14"/>
                  </a:cubicBezTo>
                  <a:close/>
                  <a:moveTo>
                    <a:pt x="4" y="14"/>
                  </a:move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4" y="12"/>
                  </a:cubicBezTo>
                  <a:cubicBezTo>
                    <a:pt x="4" y="12"/>
                    <a:pt x="4" y="13"/>
                    <a:pt x="4" y="14"/>
                  </a:cubicBezTo>
                  <a:close/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1"/>
                    <a:pt x="3" y="0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9" y="2"/>
                    <a:pt x="9" y="3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0"/>
                  </a:cubicBezTo>
                  <a:close/>
                  <a:moveTo>
                    <a:pt x="9" y="0"/>
                  </a:moveTo>
                  <a:cubicBezTo>
                    <a:pt x="11" y="0"/>
                    <a:pt x="13" y="0"/>
                    <a:pt x="15" y="0"/>
                  </a:cubicBezTo>
                  <a:cubicBezTo>
                    <a:pt x="15" y="2"/>
                    <a:pt x="16" y="3"/>
                    <a:pt x="16" y="5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3"/>
                    <a:pt x="10" y="2"/>
                    <a:pt x="9" y="0"/>
                  </a:cubicBezTo>
                  <a:close/>
                  <a:moveTo>
                    <a:pt x="16" y="0"/>
                  </a:moveTo>
                  <a:cubicBezTo>
                    <a:pt x="17" y="0"/>
                    <a:pt x="19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2"/>
                    <a:pt x="22" y="3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5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4" y="6"/>
                    <a:pt x="24" y="7"/>
                    <a:pt x="24" y="7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3" y="6"/>
                    <a:pt x="22" y="6"/>
                    <a:pt x="21" y="5"/>
                  </a:cubicBezTo>
                  <a:cubicBezTo>
                    <a:pt x="20" y="5"/>
                    <a:pt x="19" y="5"/>
                    <a:pt x="17" y="5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6" y="3"/>
                    <a:pt x="16" y="2"/>
                    <a:pt x="16" y="0"/>
                  </a:cubicBezTo>
                  <a:close/>
                  <a:moveTo>
                    <a:pt x="23" y="7"/>
                  </a:moveTo>
                  <a:cubicBezTo>
                    <a:pt x="23" y="8"/>
                    <a:pt x="20" y="9"/>
                    <a:pt x="18" y="9"/>
                  </a:cubicBezTo>
                  <a:cubicBezTo>
                    <a:pt x="16" y="9"/>
                    <a:pt x="15" y="9"/>
                    <a:pt x="13" y="9"/>
                  </a:cubicBezTo>
                  <a:cubicBezTo>
                    <a:pt x="12" y="9"/>
                    <a:pt x="11" y="9"/>
                    <a:pt x="9" y="9"/>
                  </a:cubicBezTo>
                  <a:cubicBezTo>
                    <a:pt x="7" y="9"/>
                    <a:pt x="4" y="8"/>
                    <a:pt x="4" y="7"/>
                  </a:cubicBezTo>
                  <a:cubicBezTo>
                    <a:pt x="4" y="6"/>
                    <a:pt x="6" y="5"/>
                    <a:pt x="8" y="5"/>
                  </a:cubicBezTo>
                  <a:cubicBezTo>
                    <a:pt x="11" y="5"/>
                    <a:pt x="12" y="5"/>
                    <a:pt x="13" y="5"/>
                  </a:cubicBezTo>
                  <a:cubicBezTo>
                    <a:pt x="14" y="5"/>
                    <a:pt x="15" y="5"/>
                    <a:pt x="17" y="5"/>
                  </a:cubicBezTo>
                  <a:cubicBezTo>
                    <a:pt x="20" y="5"/>
                    <a:pt x="22" y="6"/>
                    <a:pt x="23" y="7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7" name="Freeform 94"/>
            <p:cNvSpPr>
              <a:spLocks noEditPoints="1" noChangeArrowheads="1"/>
            </p:cNvSpPr>
            <p:nvPr/>
          </p:nvSpPr>
          <p:spPr bwMode="auto">
            <a:xfrm>
              <a:off x="525462" y="450850"/>
              <a:ext cx="49213" cy="322263"/>
            </a:xfrm>
            <a:custGeom>
              <a:avLst/>
              <a:gdLst>
                <a:gd name="T0" fmla="*/ 2147483647 w 15"/>
                <a:gd name="T1" fmla="*/ 2147483647 h 99"/>
                <a:gd name="T2" fmla="*/ 2147483647 w 15"/>
                <a:gd name="T3" fmla="*/ 2147483647 h 99"/>
                <a:gd name="T4" fmla="*/ 2147483647 w 15"/>
                <a:gd name="T5" fmla="*/ 2147483647 h 99"/>
                <a:gd name="T6" fmla="*/ 2147483647 w 15"/>
                <a:gd name="T7" fmla="*/ 2147483647 h 99"/>
                <a:gd name="T8" fmla="*/ 2147483647 w 15"/>
                <a:gd name="T9" fmla="*/ 2147483647 h 99"/>
                <a:gd name="T10" fmla="*/ 2147483647 w 15"/>
                <a:gd name="T11" fmla="*/ 2147483647 h 99"/>
                <a:gd name="T12" fmla="*/ 2147483647 w 15"/>
                <a:gd name="T13" fmla="*/ 2147483647 h 99"/>
                <a:gd name="T14" fmla="*/ 2147483647 w 15"/>
                <a:gd name="T15" fmla="*/ 2147483647 h 99"/>
                <a:gd name="T16" fmla="*/ 2147483647 w 15"/>
                <a:gd name="T17" fmla="*/ 2147483647 h 99"/>
                <a:gd name="T18" fmla="*/ 2147483647 w 15"/>
                <a:gd name="T19" fmla="*/ 2147483647 h 99"/>
                <a:gd name="T20" fmla="*/ 0 w 15"/>
                <a:gd name="T21" fmla="*/ 2147483647 h 99"/>
                <a:gd name="T22" fmla="*/ 2147483647 w 15"/>
                <a:gd name="T23" fmla="*/ 2147483647 h 99"/>
                <a:gd name="T24" fmla="*/ 2147483647 w 15"/>
                <a:gd name="T25" fmla="*/ 2147483647 h 99"/>
                <a:gd name="T26" fmla="*/ 2147483647 w 15"/>
                <a:gd name="T27" fmla="*/ 2147483647 h 99"/>
                <a:gd name="T28" fmla="*/ 2147483647 w 15"/>
                <a:gd name="T29" fmla="*/ 2147483647 h 99"/>
                <a:gd name="T30" fmla="*/ 2147483647 w 15"/>
                <a:gd name="T31" fmla="*/ 2147483647 h 99"/>
                <a:gd name="T32" fmla="*/ 2147483647 w 15"/>
                <a:gd name="T33" fmla="*/ 2147483647 h 99"/>
                <a:gd name="T34" fmla="*/ 2147483647 w 15"/>
                <a:gd name="T35" fmla="*/ 2147483647 h 99"/>
                <a:gd name="T36" fmla="*/ 2147483647 w 15"/>
                <a:gd name="T37" fmla="*/ 2147483647 h 99"/>
                <a:gd name="T38" fmla="*/ 2147483647 w 15"/>
                <a:gd name="T39" fmla="*/ 2147483647 h 99"/>
                <a:gd name="T40" fmla="*/ 2147483647 w 15"/>
                <a:gd name="T41" fmla="*/ 2147483647 h 99"/>
                <a:gd name="T42" fmla="*/ 0 w 15"/>
                <a:gd name="T43" fmla="*/ 2147483647 h 99"/>
                <a:gd name="T44" fmla="*/ 2147483647 w 15"/>
                <a:gd name="T45" fmla="*/ 2147483647 h 99"/>
                <a:gd name="T46" fmla="*/ 2147483647 w 15"/>
                <a:gd name="T47" fmla="*/ 2147483647 h 99"/>
                <a:gd name="T48" fmla="*/ 2147483647 w 15"/>
                <a:gd name="T49" fmla="*/ 2147483647 h 99"/>
                <a:gd name="T50" fmla="*/ 2147483647 w 15"/>
                <a:gd name="T51" fmla="*/ 2147483647 h 99"/>
                <a:gd name="T52" fmla="*/ 0 w 15"/>
                <a:gd name="T53" fmla="*/ 2147483647 h 99"/>
                <a:gd name="T54" fmla="*/ 2147483647 w 15"/>
                <a:gd name="T55" fmla="*/ 2147483647 h 99"/>
                <a:gd name="T56" fmla="*/ 2147483647 w 15"/>
                <a:gd name="T57" fmla="*/ 2147483647 h 99"/>
                <a:gd name="T58" fmla="*/ 2147483647 w 15"/>
                <a:gd name="T59" fmla="*/ 2147483647 h 99"/>
                <a:gd name="T60" fmla="*/ 2147483647 w 15"/>
                <a:gd name="T61" fmla="*/ 2147483647 h 99"/>
                <a:gd name="T62" fmla="*/ 2147483647 w 15"/>
                <a:gd name="T63" fmla="*/ 2147483647 h 99"/>
                <a:gd name="T64" fmla="*/ 2147483647 w 15"/>
                <a:gd name="T65" fmla="*/ 2147483647 h 99"/>
                <a:gd name="T66" fmla="*/ 2147483647 w 15"/>
                <a:gd name="T67" fmla="*/ 2147483647 h 99"/>
                <a:gd name="T68" fmla="*/ 2147483647 w 15"/>
                <a:gd name="T69" fmla="*/ 2147483647 h 99"/>
                <a:gd name="T70" fmla="*/ 2147483647 w 15"/>
                <a:gd name="T71" fmla="*/ 2147483647 h 99"/>
                <a:gd name="T72" fmla="*/ 2147483647 w 15"/>
                <a:gd name="T73" fmla="*/ 2147483647 h 99"/>
                <a:gd name="T74" fmla="*/ 0 w 15"/>
                <a:gd name="T75" fmla="*/ 2147483647 h 99"/>
                <a:gd name="T76" fmla="*/ 2147483647 w 15"/>
                <a:gd name="T77" fmla="*/ 2147483647 h 99"/>
                <a:gd name="T78" fmla="*/ 2147483647 w 15"/>
                <a:gd name="T79" fmla="*/ 2147483647 h 99"/>
                <a:gd name="T80" fmla="*/ 2147483647 w 15"/>
                <a:gd name="T81" fmla="*/ 2147483647 h 99"/>
                <a:gd name="T82" fmla="*/ 2147483647 w 15"/>
                <a:gd name="T83" fmla="*/ 2147483647 h 99"/>
                <a:gd name="T84" fmla="*/ 2147483647 w 15"/>
                <a:gd name="T85" fmla="*/ 2147483647 h 99"/>
                <a:gd name="T86" fmla="*/ 0 w 15"/>
                <a:gd name="T87" fmla="*/ 2147483647 h 99"/>
                <a:gd name="T88" fmla="*/ 2147483647 w 15"/>
                <a:gd name="T89" fmla="*/ 2147483647 h 99"/>
                <a:gd name="T90" fmla="*/ 2147483647 w 15"/>
                <a:gd name="T91" fmla="*/ 2147483647 h 99"/>
                <a:gd name="T92" fmla="*/ 2147483647 w 15"/>
                <a:gd name="T93" fmla="*/ 2147483647 h 99"/>
                <a:gd name="T94" fmla="*/ 2147483647 w 15"/>
                <a:gd name="T95" fmla="*/ 2147483647 h 99"/>
                <a:gd name="T96" fmla="*/ 2147483647 w 15"/>
                <a:gd name="T97" fmla="*/ 2147483647 h 99"/>
                <a:gd name="T98" fmla="*/ 2147483647 w 15"/>
                <a:gd name="T99" fmla="*/ 2147483647 h 99"/>
                <a:gd name="T100" fmla="*/ 2147483647 w 15"/>
                <a:gd name="T101" fmla="*/ 2147483647 h 99"/>
                <a:gd name="T102" fmla="*/ 2147483647 w 15"/>
                <a:gd name="T103" fmla="*/ 2147483647 h 99"/>
                <a:gd name="T104" fmla="*/ 2147483647 w 15"/>
                <a:gd name="T105" fmla="*/ 2147483647 h 99"/>
                <a:gd name="T106" fmla="*/ 2147483647 w 15"/>
                <a:gd name="T107" fmla="*/ 2147483647 h 99"/>
                <a:gd name="T108" fmla="*/ 2147483647 w 15"/>
                <a:gd name="T109" fmla="*/ 2147483647 h 99"/>
                <a:gd name="T110" fmla="*/ 2147483647 w 15"/>
                <a:gd name="T111" fmla="*/ 2147483647 h 99"/>
                <a:gd name="T112" fmla="*/ 2147483647 w 15"/>
                <a:gd name="T113" fmla="*/ 2147483647 h 9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"/>
                <a:gd name="T172" fmla="*/ 0 h 99"/>
                <a:gd name="T173" fmla="*/ 15 w 15"/>
                <a:gd name="T174" fmla="*/ 99 h 9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" h="99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5" y="13"/>
                    <a:pt x="7" y="13"/>
                    <a:pt x="8" y="13"/>
                  </a:cubicBezTo>
                  <a:cubicBezTo>
                    <a:pt x="9" y="13"/>
                    <a:pt x="10" y="13"/>
                    <a:pt x="10" y="14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9" y="17"/>
                    <a:pt x="9" y="17"/>
                    <a:pt x="8" y="17"/>
                  </a:cubicBezTo>
                  <a:cubicBezTo>
                    <a:pt x="7" y="17"/>
                    <a:pt x="5" y="17"/>
                    <a:pt x="3" y="17"/>
                  </a:cubicBezTo>
                  <a:close/>
                  <a:moveTo>
                    <a:pt x="4" y="76"/>
                  </a:moveTo>
                  <a:cubicBezTo>
                    <a:pt x="3" y="76"/>
                    <a:pt x="2" y="76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4"/>
                    <a:pt x="0" y="74"/>
                  </a:cubicBezTo>
                  <a:cubicBezTo>
                    <a:pt x="0" y="73"/>
                    <a:pt x="0" y="73"/>
                    <a:pt x="0" y="72"/>
                  </a:cubicBezTo>
                  <a:cubicBezTo>
                    <a:pt x="0" y="72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0"/>
                    <a:pt x="0" y="70"/>
                    <a:pt x="1" y="70"/>
                  </a:cubicBezTo>
                  <a:cubicBezTo>
                    <a:pt x="1" y="70"/>
                    <a:pt x="2" y="70"/>
                    <a:pt x="2" y="70"/>
                  </a:cubicBezTo>
                  <a:cubicBezTo>
                    <a:pt x="3" y="70"/>
                    <a:pt x="3" y="70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3"/>
                    <a:pt x="2" y="73"/>
                  </a:cubicBezTo>
                  <a:cubicBezTo>
                    <a:pt x="2" y="74"/>
                    <a:pt x="2" y="74"/>
                    <a:pt x="3" y="74"/>
                  </a:cubicBezTo>
                  <a:cubicBezTo>
                    <a:pt x="3" y="74"/>
                    <a:pt x="4" y="74"/>
                    <a:pt x="4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3"/>
                  </a:cubicBezTo>
                  <a:cubicBezTo>
                    <a:pt x="6" y="73"/>
                    <a:pt x="6" y="72"/>
                    <a:pt x="6" y="72"/>
                  </a:cubicBezTo>
                  <a:cubicBezTo>
                    <a:pt x="6" y="71"/>
                    <a:pt x="8" y="71"/>
                    <a:pt x="8" y="72"/>
                  </a:cubicBezTo>
                  <a:cubicBezTo>
                    <a:pt x="8" y="72"/>
                    <a:pt x="8" y="73"/>
                    <a:pt x="8" y="73"/>
                  </a:cubicBezTo>
                  <a:cubicBezTo>
                    <a:pt x="8" y="74"/>
                    <a:pt x="8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1" y="74"/>
                    <a:pt x="11" y="74"/>
                    <a:pt x="11" y="73"/>
                  </a:cubicBezTo>
                  <a:cubicBezTo>
                    <a:pt x="11" y="73"/>
                    <a:pt x="11" y="72"/>
                    <a:pt x="11" y="72"/>
                  </a:cubicBezTo>
                  <a:cubicBezTo>
                    <a:pt x="11" y="72"/>
                    <a:pt x="11" y="72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1"/>
                    <a:pt x="10" y="70"/>
                    <a:pt x="11" y="70"/>
                  </a:cubicBezTo>
                  <a:cubicBezTo>
                    <a:pt x="11" y="70"/>
                    <a:pt x="12" y="70"/>
                    <a:pt x="12" y="70"/>
                  </a:cubicBezTo>
                  <a:cubicBezTo>
                    <a:pt x="13" y="70"/>
                    <a:pt x="13" y="70"/>
                    <a:pt x="13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4" y="72"/>
                    <a:pt x="14" y="73"/>
                    <a:pt x="13" y="74"/>
                  </a:cubicBezTo>
                  <a:cubicBezTo>
                    <a:pt x="13" y="74"/>
                    <a:pt x="13" y="75"/>
                    <a:pt x="13" y="75"/>
                  </a:cubicBezTo>
                  <a:cubicBezTo>
                    <a:pt x="13" y="75"/>
                    <a:pt x="12" y="75"/>
                    <a:pt x="12" y="75"/>
                  </a:cubicBezTo>
                  <a:cubicBezTo>
                    <a:pt x="11" y="76"/>
                    <a:pt x="11" y="76"/>
                    <a:pt x="1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5"/>
                    <a:pt x="8" y="75"/>
                  </a:cubicBezTo>
                  <a:cubicBezTo>
                    <a:pt x="8" y="75"/>
                    <a:pt x="8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5" y="76"/>
                    <a:pt x="5" y="76"/>
                  </a:cubicBezTo>
                  <a:cubicBezTo>
                    <a:pt x="5" y="76"/>
                    <a:pt x="4" y="76"/>
                    <a:pt x="4" y="76"/>
                  </a:cubicBezTo>
                  <a:close/>
                  <a:moveTo>
                    <a:pt x="4" y="83"/>
                  </a:moveTo>
                  <a:cubicBezTo>
                    <a:pt x="3" y="83"/>
                    <a:pt x="2" y="83"/>
                    <a:pt x="2" y="83"/>
                  </a:cubicBezTo>
                  <a:cubicBezTo>
                    <a:pt x="1" y="83"/>
                    <a:pt x="1" y="83"/>
                    <a:pt x="1" y="82"/>
                  </a:cubicBezTo>
                  <a:cubicBezTo>
                    <a:pt x="0" y="82"/>
                    <a:pt x="0" y="82"/>
                    <a:pt x="0" y="81"/>
                  </a:cubicBezTo>
                  <a:cubicBezTo>
                    <a:pt x="0" y="81"/>
                    <a:pt x="0" y="80"/>
                    <a:pt x="0" y="79"/>
                  </a:cubicBezTo>
                  <a:cubicBezTo>
                    <a:pt x="0" y="79"/>
                    <a:pt x="0" y="79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7"/>
                    <a:pt x="1" y="77"/>
                  </a:cubicBezTo>
                  <a:cubicBezTo>
                    <a:pt x="1" y="77"/>
                    <a:pt x="2" y="77"/>
                    <a:pt x="2" y="77"/>
                  </a:cubicBezTo>
                  <a:cubicBezTo>
                    <a:pt x="3" y="77"/>
                    <a:pt x="3" y="78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" y="78"/>
                    <a:pt x="2" y="78"/>
                    <a:pt x="2" y="79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1"/>
                    <a:pt x="2" y="81"/>
                    <a:pt x="3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6" y="80"/>
                    <a:pt x="6" y="80"/>
                    <a:pt x="6" y="79"/>
                  </a:cubicBezTo>
                  <a:cubicBezTo>
                    <a:pt x="6" y="78"/>
                    <a:pt x="8" y="78"/>
                    <a:pt x="8" y="79"/>
                  </a:cubicBezTo>
                  <a:cubicBezTo>
                    <a:pt x="8" y="80"/>
                    <a:pt x="8" y="80"/>
                    <a:pt x="8" y="81"/>
                  </a:cubicBezTo>
                  <a:cubicBezTo>
                    <a:pt x="8" y="81"/>
                    <a:pt x="8" y="81"/>
                    <a:pt x="9" y="81"/>
                  </a:cubicBezTo>
                  <a:cubicBezTo>
                    <a:pt x="9" y="81"/>
                    <a:pt x="9" y="81"/>
                    <a:pt x="10" y="81"/>
                  </a:cubicBezTo>
                  <a:cubicBezTo>
                    <a:pt x="10" y="81"/>
                    <a:pt x="10" y="81"/>
                    <a:pt x="11" y="81"/>
                  </a:cubicBezTo>
                  <a:cubicBezTo>
                    <a:pt x="11" y="81"/>
                    <a:pt x="11" y="81"/>
                    <a:pt x="12" y="81"/>
                  </a:cubicBezTo>
                  <a:cubicBezTo>
                    <a:pt x="12" y="80"/>
                    <a:pt x="12" y="80"/>
                    <a:pt x="12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7"/>
                    <a:pt x="11" y="77"/>
                  </a:cubicBezTo>
                  <a:cubicBezTo>
                    <a:pt x="11" y="77"/>
                    <a:pt x="12" y="77"/>
                    <a:pt x="13" y="77"/>
                  </a:cubicBezTo>
                  <a:cubicBezTo>
                    <a:pt x="13" y="77"/>
                    <a:pt x="13" y="78"/>
                    <a:pt x="13" y="78"/>
                  </a:cubicBezTo>
                  <a:cubicBezTo>
                    <a:pt x="13" y="78"/>
                    <a:pt x="14" y="78"/>
                    <a:pt x="14" y="79"/>
                  </a:cubicBezTo>
                  <a:cubicBezTo>
                    <a:pt x="14" y="79"/>
                    <a:pt x="14" y="80"/>
                    <a:pt x="14" y="81"/>
                  </a:cubicBezTo>
                  <a:cubicBezTo>
                    <a:pt x="14" y="82"/>
                    <a:pt x="14" y="82"/>
                    <a:pt x="13" y="82"/>
                  </a:cubicBezTo>
                  <a:cubicBezTo>
                    <a:pt x="13" y="83"/>
                    <a:pt x="13" y="83"/>
                    <a:pt x="12" y="83"/>
                  </a:cubicBezTo>
                  <a:cubicBezTo>
                    <a:pt x="12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3"/>
                    <a:pt x="8" y="83"/>
                  </a:cubicBezTo>
                  <a:cubicBezTo>
                    <a:pt x="8" y="83"/>
                    <a:pt x="8" y="83"/>
                    <a:pt x="7" y="83"/>
                  </a:cubicBezTo>
                  <a:cubicBezTo>
                    <a:pt x="7" y="83"/>
                    <a:pt x="7" y="83"/>
                    <a:pt x="7" y="82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6" y="83"/>
                    <a:pt x="6" y="83"/>
                  </a:cubicBezTo>
                  <a:cubicBezTo>
                    <a:pt x="6" y="83"/>
                    <a:pt x="6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lose/>
                  <a:moveTo>
                    <a:pt x="4" y="91"/>
                  </a:moveTo>
                  <a:cubicBezTo>
                    <a:pt x="3" y="91"/>
                    <a:pt x="2" y="91"/>
                    <a:pt x="2" y="91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89"/>
                    <a:pt x="0" y="89"/>
                  </a:cubicBezTo>
                  <a:cubicBezTo>
                    <a:pt x="0" y="88"/>
                    <a:pt x="0" y="87"/>
                    <a:pt x="0" y="87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5"/>
                  </a:cubicBezTo>
                  <a:cubicBezTo>
                    <a:pt x="0" y="85"/>
                    <a:pt x="0" y="85"/>
                    <a:pt x="1" y="84"/>
                  </a:cubicBezTo>
                  <a:cubicBezTo>
                    <a:pt x="1" y="84"/>
                    <a:pt x="2" y="84"/>
                    <a:pt x="2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7"/>
                    <a:pt x="2" y="88"/>
                    <a:pt x="2" y="88"/>
                  </a:cubicBezTo>
                  <a:cubicBezTo>
                    <a:pt x="2" y="89"/>
                    <a:pt x="3" y="89"/>
                    <a:pt x="3" y="89"/>
                  </a:cubicBezTo>
                  <a:cubicBezTo>
                    <a:pt x="3" y="89"/>
                    <a:pt x="4" y="89"/>
                    <a:pt x="4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6" y="89"/>
                    <a:pt x="6" y="89"/>
                    <a:pt x="6" y="88"/>
                  </a:cubicBezTo>
                  <a:cubicBezTo>
                    <a:pt x="6" y="88"/>
                    <a:pt x="6" y="87"/>
                    <a:pt x="6" y="87"/>
                  </a:cubicBezTo>
                  <a:cubicBezTo>
                    <a:pt x="6" y="85"/>
                    <a:pt x="8" y="86"/>
                    <a:pt x="8" y="87"/>
                  </a:cubicBezTo>
                  <a:cubicBezTo>
                    <a:pt x="8" y="87"/>
                    <a:pt x="8" y="88"/>
                    <a:pt x="8" y="88"/>
                  </a:cubicBezTo>
                  <a:cubicBezTo>
                    <a:pt x="8" y="89"/>
                    <a:pt x="8" y="89"/>
                    <a:pt x="9" y="89"/>
                  </a:cubicBezTo>
                  <a:cubicBezTo>
                    <a:pt x="9" y="89"/>
                    <a:pt x="10" y="89"/>
                    <a:pt x="10" y="89"/>
                  </a:cubicBezTo>
                  <a:cubicBezTo>
                    <a:pt x="10" y="89"/>
                    <a:pt x="11" y="89"/>
                    <a:pt x="11" y="89"/>
                  </a:cubicBezTo>
                  <a:cubicBezTo>
                    <a:pt x="11" y="89"/>
                    <a:pt x="12" y="89"/>
                    <a:pt x="12" y="88"/>
                  </a:cubicBezTo>
                  <a:cubicBezTo>
                    <a:pt x="12" y="88"/>
                    <a:pt x="12" y="87"/>
                    <a:pt x="12" y="87"/>
                  </a:cubicBezTo>
                  <a:cubicBezTo>
                    <a:pt x="12" y="86"/>
                    <a:pt x="12" y="86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2" y="84"/>
                    <a:pt x="12" y="85"/>
                    <a:pt x="13" y="85"/>
                  </a:cubicBezTo>
                  <a:cubicBezTo>
                    <a:pt x="13" y="85"/>
                    <a:pt x="13" y="85"/>
                    <a:pt x="14" y="85"/>
                  </a:cubicBezTo>
                  <a:cubicBezTo>
                    <a:pt x="14" y="85"/>
                    <a:pt x="14" y="86"/>
                    <a:pt x="14" y="86"/>
                  </a:cubicBezTo>
                  <a:cubicBezTo>
                    <a:pt x="14" y="87"/>
                    <a:pt x="14" y="88"/>
                    <a:pt x="14" y="89"/>
                  </a:cubicBezTo>
                  <a:cubicBezTo>
                    <a:pt x="14" y="89"/>
                    <a:pt x="14" y="90"/>
                    <a:pt x="14" y="90"/>
                  </a:cubicBezTo>
                  <a:cubicBezTo>
                    <a:pt x="13" y="90"/>
                    <a:pt x="13" y="90"/>
                    <a:pt x="12" y="91"/>
                  </a:cubicBezTo>
                  <a:cubicBezTo>
                    <a:pt x="12" y="91"/>
                    <a:pt x="11" y="91"/>
                    <a:pt x="10" y="91"/>
                  </a:cubicBezTo>
                  <a:cubicBezTo>
                    <a:pt x="10" y="91"/>
                    <a:pt x="9" y="91"/>
                    <a:pt x="9" y="91"/>
                  </a:cubicBezTo>
                  <a:cubicBezTo>
                    <a:pt x="9" y="91"/>
                    <a:pt x="9" y="91"/>
                    <a:pt x="8" y="91"/>
                  </a:cubicBezTo>
                  <a:cubicBezTo>
                    <a:pt x="8" y="91"/>
                    <a:pt x="8" y="91"/>
                    <a:pt x="8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1"/>
                    <a:pt x="6" y="91"/>
                    <a:pt x="6" y="91"/>
                  </a:cubicBezTo>
                  <a:cubicBezTo>
                    <a:pt x="6" y="91"/>
                    <a:pt x="6" y="91"/>
                    <a:pt x="5" y="91"/>
                  </a:cubicBezTo>
                  <a:cubicBezTo>
                    <a:pt x="5" y="91"/>
                    <a:pt x="5" y="91"/>
                    <a:pt x="4" y="91"/>
                  </a:cubicBezTo>
                  <a:close/>
                  <a:moveTo>
                    <a:pt x="4" y="99"/>
                  </a:moveTo>
                  <a:cubicBezTo>
                    <a:pt x="3" y="99"/>
                    <a:pt x="2" y="99"/>
                    <a:pt x="2" y="99"/>
                  </a:cubicBezTo>
                  <a:cubicBezTo>
                    <a:pt x="1" y="99"/>
                    <a:pt x="1" y="98"/>
                    <a:pt x="1" y="98"/>
                  </a:cubicBezTo>
                  <a:cubicBezTo>
                    <a:pt x="0" y="98"/>
                    <a:pt x="0" y="98"/>
                    <a:pt x="0" y="97"/>
                  </a:cubicBezTo>
                  <a:cubicBezTo>
                    <a:pt x="0" y="96"/>
                    <a:pt x="0" y="95"/>
                    <a:pt x="0" y="9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3"/>
                    <a:pt x="0" y="93"/>
                  </a:cubicBezTo>
                  <a:cubicBezTo>
                    <a:pt x="0" y="93"/>
                    <a:pt x="0" y="93"/>
                    <a:pt x="1" y="92"/>
                  </a:cubicBezTo>
                  <a:cubicBezTo>
                    <a:pt x="1" y="92"/>
                    <a:pt x="2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6"/>
                    <a:pt x="2" y="96"/>
                  </a:cubicBezTo>
                  <a:cubicBezTo>
                    <a:pt x="2" y="97"/>
                    <a:pt x="3" y="97"/>
                    <a:pt x="3" y="97"/>
                  </a:cubicBezTo>
                  <a:cubicBezTo>
                    <a:pt x="3" y="97"/>
                    <a:pt x="4" y="97"/>
                    <a:pt x="4" y="97"/>
                  </a:cubicBezTo>
                  <a:cubicBezTo>
                    <a:pt x="5" y="97"/>
                    <a:pt x="5" y="97"/>
                    <a:pt x="6" y="97"/>
                  </a:cubicBezTo>
                  <a:cubicBezTo>
                    <a:pt x="6" y="97"/>
                    <a:pt x="6" y="97"/>
                    <a:pt x="6" y="96"/>
                  </a:cubicBezTo>
                  <a:cubicBezTo>
                    <a:pt x="6" y="96"/>
                    <a:pt x="6" y="95"/>
                    <a:pt x="6" y="95"/>
                  </a:cubicBezTo>
                  <a:cubicBezTo>
                    <a:pt x="6" y="93"/>
                    <a:pt x="8" y="93"/>
                    <a:pt x="8" y="95"/>
                  </a:cubicBezTo>
                  <a:cubicBezTo>
                    <a:pt x="8" y="95"/>
                    <a:pt x="8" y="96"/>
                    <a:pt x="8" y="96"/>
                  </a:cubicBezTo>
                  <a:cubicBezTo>
                    <a:pt x="8" y="97"/>
                    <a:pt x="9" y="97"/>
                    <a:pt x="9" y="97"/>
                  </a:cubicBezTo>
                  <a:cubicBezTo>
                    <a:pt x="9" y="97"/>
                    <a:pt x="10" y="97"/>
                    <a:pt x="10" y="97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2" y="97"/>
                    <a:pt x="12" y="97"/>
                    <a:pt x="12" y="96"/>
                  </a:cubicBezTo>
                  <a:cubicBezTo>
                    <a:pt x="12" y="96"/>
                    <a:pt x="12" y="95"/>
                    <a:pt x="12" y="95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4"/>
                    <a:pt x="11" y="94"/>
                    <a:pt x="11" y="93"/>
                  </a:cubicBezTo>
                  <a:cubicBezTo>
                    <a:pt x="11" y="93"/>
                    <a:pt x="11" y="93"/>
                    <a:pt x="12" y="93"/>
                  </a:cubicBezTo>
                  <a:cubicBezTo>
                    <a:pt x="12" y="92"/>
                    <a:pt x="13" y="92"/>
                    <a:pt x="13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4" y="93"/>
                    <a:pt x="14" y="94"/>
                    <a:pt x="14" y="94"/>
                  </a:cubicBezTo>
                  <a:cubicBezTo>
                    <a:pt x="15" y="95"/>
                    <a:pt x="15" y="96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8"/>
                    <a:pt x="13" y="99"/>
                    <a:pt x="13" y="99"/>
                  </a:cubicBezTo>
                  <a:cubicBezTo>
                    <a:pt x="12" y="99"/>
                    <a:pt x="11" y="99"/>
                    <a:pt x="10" y="99"/>
                  </a:cubicBezTo>
                  <a:cubicBezTo>
                    <a:pt x="10" y="99"/>
                    <a:pt x="10" y="99"/>
                    <a:pt x="9" y="99"/>
                  </a:cubicBezTo>
                  <a:cubicBezTo>
                    <a:pt x="9" y="99"/>
                    <a:pt x="9" y="99"/>
                    <a:pt x="8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8" y="99"/>
                    <a:pt x="7" y="99"/>
                    <a:pt x="7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6" y="99"/>
                  </a:cubicBezTo>
                  <a:cubicBezTo>
                    <a:pt x="6" y="99"/>
                    <a:pt x="6" y="99"/>
                    <a:pt x="5" y="99"/>
                  </a:cubicBezTo>
                  <a:cubicBezTo>
                    <a:pt x="5" y="99"/>
                    <a:pt x="5" y="99"/>
                    <a:pt x="4" y="99"/>
                  </a:cubicBezTo>
                  <a:close/>
                  <a:moveTo>
                    <a:pt x="13" y="63"/>
                  </a:moveTo>
                  <a:cubicBezTo>
                    <a:pt x="13" y="64"/>
                    <a:pt x="13" y="64"/>
                    <a:pt x="13" y="64"/>
                  </a:cubicBezTo>
                  <a:cubicBezTo>
                    <a:pt x="13" y="65"/>
                    <a:pt x="13" y="65"/>
                    <a:pt x="12" y="65"/>
                  </a:cubicBezTo>
                  <a:cubicBezTo>
                    <a:pt x="12" y="65"/>
                    <a:pt x="12" y="66"/>
                    <a:pt x="11" y="66"/>
                  </a:cubicBezTo>
                  <a:cubicBezTo>
                    <a:pt x="11" y="66"/>
                    <a:pt x="10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6"/>
                    <a:pt x="8" y="66"/>
                    <a:pt x="7" y="66"/>
                  </a:cubicBezTo>
                  <a:cubicBezTo>
                    <a:pt x="7" y="66"/>
                    <a:pt x="7" y="66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2"/>
                    <a:pt x="5" y="62"/>
                    <a:pt x="4" y="62"/>
                  </a:cubicBezTo>
                  <a:cubicBezTo>
                    <a:pt x="4" y="62"/>
                    <a:pt x="4" y="62"/>
                    <a:pt x="3" y="62"/>
                  </a:cubicBezTo>
                  <a:cubicBezTo>
                    <a:pt x="3" y="62"/>
                    <a:pt x="2" y="62"/>
                    <a:pt x="2" y="62"/>
                  </a:cubicBezTo>
                  <a:cubicBezTo>
                    <a:pt x="2" y="63"/>
                    <a:pt x="2" y="64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6"/>
                    <a:pt x="2" y="66"/>
                  </a:cubicBezTo>
                  <a:cubicBezTo>
                    <a:pt x="2" y="66"/>
                    <a:pt x="2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4"/>
                    <a:pt x="0" y="62"/>
                    <a:pt x="0" y="61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60"/>
                    <a:pt x="1" y="60"/>
                    <a:pt x="1" y="60"/>
                  </a:cubicBezTo>
                  <a:cubicBezTo>
                    <a:pt x="2" y="60"/>
                    <a:pt x="3" y="60"/>
                    <a:pt x="4" y="60"/>
                  </a:cubicBezTo>
                  <a:cubicBezTo>
                    <a:pt x="4" y="60"/>
                    <a:pt x="5" y="60"/>
                    <a:pt x="5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3"/>
                    <a:pt x="7" y="63"/>
                    <a:pt x="7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5"/>
                    <a:pt x="10" y="64"/>
                    <a:pt x="10" y="64"/>
                  </a:cubicBezTo>
                  <a:cubicBezTo>
                    <a:pt x="10" y="64"/>
                    <a:pt x="10" y="64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4"/>
                    <a:pt x="11" y="63"/>
                    <a:pt x="11" y="63"/>
                  </a:cubicBezTo>
                  <a:cubicBezTo>
                    <a:pt x="11" y="63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0" y="62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1" y="61"/>
                  </a:cubicBezTo>
                  <a:cubicBezTo>
                    <a:pt x="11" y="61"/>
                    <a:pt x="11" y="60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2" y="60"/>
                    <a:pt x="12" y="61"/>
                    <a:pt x="12" y="61"/>
                  </a:cubicBezTo>
                  <a:cubicBezTo>
                    <a:pt x="12" y="61"/>
                    <a:pt x="13" y="61"/>
                    <a:pt x="13" y="61"/>
                  </a:cubicBezTo>
                  <a:cubicBezTo>
                    <a:pt x="13" y="61"/>
                    <a:pt x="13" y="62"/>
                    <a:pt x="13" y="62"/>
                  </a:cubicBezTo>
                  <a:cubicBezTo>
                    <a:pt x="13" y="62"/>
                    <a:pt x="13" y="63"/>
                    <a:pt x="13" y="63"/>
                  </a:cubicBezTo>
                  <a:close/>
                  <a:moveTo>
                    <a:pt x="13" y="56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2" y="58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10" y="59"/>
                    <a:pt x="10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7" y="59"/>
                  </a:cubicBezTo>
                  <a:cubicBezTo>
                    <a:pt x="7" y="59"/>
                    <a:pt x="6" y="58"/>
                    <a:pt x="6" y="58"/>
                  </a:cubicBezTo>
                  <a:cubicBezTo>
                    <a:pt x="6" y="58"/>
                    <a:pt x="6" y="58"/>
                    <a:pt x="5" y="58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2" y="55"/>
                    <a:pt x="2" y="55"/>
                  </a:cubicBezTo>
                  <a:cubicBezTo>
                    <a:pt x="2" y="56"/>
                    <a:pt x="2" y="57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8"/>
                    <a:pt x="2" y="59"/>
                    <a:pt x="2" y="59"/>
                  </a:cubicBezTo>
                  <a:cubicBezTo>
                    <a:pt x="2" y="59"/>
                    <a:pt x="2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9"/>
                    <a:pt x="1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0" y="55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" y="53"/>
                    <a:pt x="1" y="53"/>
                  </a:cubicBezTo>
                  <a:cubicBezTo>
                    <a:pt x="2" y="53"/>
                    <a:pt x="3" y="53"/>
                    <a:pt x="4" y="53"/>
                  </a:cubicBezTo>
                  <a:cubicBezTo>
                    <a:pt x="4" y="53"/>
                    <a:pt x="5" y="54"/>
                    <a:pt x="5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5"/>
                  </a:cubicBezTo>
                  <a:cubicBezTo>
                    <a:pt x="7" y="55"/>
                    <a:pt x="7" y="55"/>
                    <a:pt x="7" y="56"/>
                  </a:cubicBezTo>
                  <a:cubicBezTo>
                    <a:pt x="7" y="56"/>
                    <a:pt x="7" y="56"/>
                    <a:pt x="7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8" y="57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1" y="57"/>
                    <a:pt x="11" y="57"/>
                  </a:cubicBezTo>
                  <a:cubicBezTo>
                    <a:pt x="11" y="57"/>
                    <a:pt x="11" y="56"/>
                    <a:pt x="11" y="56"/>
                  </a:cubicBezTo>
                  <a:cubicBezTo>
                    <a:pt x="11" y="56"/>
                    <a:pt x="11" y="56"/>
                    <a:pt x="11" y="55"/>
                  </a:cubicBezTo>
                  <a:cubicBezTo>
                    <a:pt x="11" y="55"/>
                    <a:pt x="11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6"/>
                    <a:pt x="13" y="56"/>
                  </a:cubicBezTo>
                  <a:close/>
                  <a:moveTo>
                    <a:pt x="13" y="49"/>
                  </a:moveTo>
                  <a:cubicBezTo>
                    <a:pt x="13" y="50"/>
                    <a:pt x="13" y="50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2"/>
                    <a:pt x="11" y="52"/>
                    <a:pt x="11" y="52"/>
                  </a:cubicBezTo>
                  <a:cubicBezTo>
                    <a:pt x="10" y="52"/>
                    <a:pt x="10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7" y="52"/>
                  </a:cubicBezTo>
                  <a:cubicBezTo>
                    <a:pt x="7" y="52"/>
                    <a:pt x="6" y="52"/>
                    <a:pt x="6" y="52"/>
                  </a:cubicBezTo>
                  <a:cubicBezTo>
                    <a:pt x="6" y="51"/>
                    <a:pt x="5" y="51"/>
                    <a:pt x="5" y="51"/>
                  </a:cubicBezTo>
                  <a:cubicBezTo>
                    <a:pt x="5" y="51"/>
                    <a:pt x="5" y="50"/>
                    <a:pt x="5" y="50"/>
                  </a:cubicBezTo>
                  <a:cubicBezTo>
                    <a:pt x="5" y="50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8"/>
                    <a:pt x="5" y="48"/>
                    <a:pt x="4" y="48"/>
                  </a:cubicBezTo>
                  <a:cubicBezTo>
                    <a:pt x="4" y="48"/>
                    <a:pt x="4" y="48"/>
                    <a:pt x="3" y="48"/>
                  </a:cubicBezTo>
                  <a:cubicBezTo>
                    <a:pt x="3" y="48"/>
                    <a:pt x="2" y="48"/>
                    <a:pt x="2" y="48"/>
                  </a:cubicBezTo>
                  <a:cubicBezTo>
                    <a:pt x="2" y="49"/>
                    <a:pt x="2" y="50"/>
                    <a:pt x="2" y="51"/>
                  </a:cubicBezTo>
                  <a:cubicBezTo>
                    <a:pt x="2" y="51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1"/>
                    <a:pt x="0" y="51"/>
                  </a:cubicBezTo>
                  <a:cubicBezTo>
                    <a:pt x="0" y="50"/>
                    <a:pt x="0" y="49"/>
                    <a:pt x="0" y="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47"/>
                    <a:pt x="1" y="47"/>
                  </a:cubicBezTo>
                  <a:cubicBezTo>
                    <a:pt x="2" y="47"/>
                    <a:pt x="3" y="47"/>
                    <a:pt x="3" y="47"/>
                  </a:cubicBezTo>
                  <a:cubicBezTo>
                    <a:pt x="4" y="47"/>
                    <a:pt x="5" y="47"/>
                    <a:pt x="5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9"/>
                    <a:pt x="7" y="49"/>
                  </a:cubicBez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1" y="50"/>
                    <a:pt x="11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2" y="47"/>
                  </a:cubicBezTo>
                  <a:cubicBezTo>
                    <a:pt x="12" y="47"/>
                    <a:pt x="12" y="48"/>
                    <a:pt x="12" y="48"/>
                  </a:cubicBezTo>
                  <a:cubicBezTo>
                    <a:pt x="12" y="48"/>
                    <a:pt x="12" y="48"/>
                    <a:pt x="12" y="49"/>
                  </a:cubicBezTo>
                  <a:cubicBezTo>
                    <a:pt x="12" y="49"/>
                    <a:pt x="13" y="49"/>
                    <a:pt x="13" y="49"/>
                  </a:cubicBezTo>
                  <a:close/>
                  <a:moveTo>
                    <a:pt x="12" y="43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5"/>
                    <a:pt x="11" y="45"/>
                    <a:pt x="10" y="46"/>
                  </a:cubicBezTo>
                  <a:cubicBezTo>
                    <a:pt x="10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6"/>
                    <a:pt x="7" y="46"/>
                    <a:pt x="7" y="46"/>
                  </a:cubicBezTo>
                  <a:cubicBezTo>
                    <a:pt x="7" y="45"/>
                    <a:pt x="6" y="45"/>
                    <a:pt x="6" y="45"/>
                  </a:cubicBezTo>
                  <a:cubicBezTo>
                    <a:pt x="6" y="45"/>
                    <a:pt x="5" y="45"/>
                    <a:pt x="5" y="45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5" y="42"/>
                    <a:pt x="4" y="42"/>
                    <a:pt x="4" y="42"/>
                  </a:cubicBezTo>
                  <a:cubicBezTo>
                    <a:pt x="4" y="42"/>
                    <a:pt x="4" y="42"/>
                    <a:pt x="3" y="42"/>
                  </a:cubicBezTo>
                  <a:cubicBezTo>
                    <a:pt x="3" y="42"/>
                    <a:pt x="2" y="42"/>
                    <a:pt x="2" y="42"/>
                  </a:cubicBezTo>
                  <a:cubicBezTo>
                    <a:pt x="2" y="43"/>
                    <a:pt x="2" y="44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2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0" y="46"/>
                  </a:cubicBezTo>
                  <a:cubicBezTo>
                    <a:pt x="0" y="46"/>
                    <a:pt x="0" y="46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4"/>
                    <a:pt x="0" y="43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" y="41"/>
                    <a:pt x="1" y="41"/>
                  </a:cubicBezTo>
                  <a:cubicBezTo>
                    <a:pt x="2" y="41"/>
                    <a:pt x="3" y="41"/>
                    <a:pt x="3" y="41"/>
                  </a:cubicBezTo>
                  <a:cubicBezTo>
                    <a:pt x="4" y="41"/>
                    <a:pt x="5" y="41"/>
                    <a:pt x="5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7" y="42"/>
                    <a:pt x="7" y="42"/>
                  </a:cubicBezTo>
                  <a:cubicBezTo>
                    <a:pt x="7" y="42"/>
                    <a:pt x="7" y="42"/>
                    <a:pt x="7" y="43"/>
                  </a:cubicBezTo>
                  <a:cubicBezTo>
                    <a:pt x="7" y="43"/>
                    <a:pt x="7" y="43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3"/>
                    <a:pt x="12" y="43"/>
                    <a:pt x="12" y="43"/>
                  </a:cubicBezTo>
                  <a:close/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8" y="22"/>
                    <a:pt x="5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2" y="23"/>
                    <a:pt x="0" y="23"/>
                    <a:pt x="0" y="23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2" y="19"/>
                    <a:pt x="2" y="20"/>
                  </a:cubicBezTo>
                  <a:cubicBezTo>
                    <a:pt x="2" y="20"/>
                    <a:pt x="2" y="20"/>
                    <a:pt x="2" y="21"/>
                  </a:cubicBezTo>
                  <a:cubicBezTo>
                    <a:pt x="4" y="21"/>
                    <a:pt x="7" y="21"/>
                    <a:pt x="9" y="21"/>
                  </a:cubicBezTo>
                  <a:close/>
                  <a:moveTo>
                    <a:pt x="10" y="25"/>
                  </a:move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2" y="25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5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0" y="28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5"/>
                    <a:pt x="0" y="25"/>
                    <a:pt x="0" y="24"/>
                  </a:cubicBezTo>
                  <a:cubicBezTo>
                    <a:pt x="0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" y="25"/>
                    <a:pt x="7" y="25"/>
                    <a:pt x="10" y="25"/>
                  </a:cubicBezTo>
                  <a:close/>
                  <a:moveTo>
                    <a:pt x="10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8" y="31"/>
                    <a:pt x="5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0" y="33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30"/>
                    <a:pt x="0" y="30"/>
                    <a:pt x="0" y="29"/>
                  </a:cubicBezTo>
                  <a:cubicBezTo>
                    <a:pt x="0" y="28"/>
                    <a:pt x="2" y="28"/>
                    <a:pt x="2" y="29"/>
                  </a:cubicBezTo>
                  <a:cubicBezTo>
                    <a:pt x="2" y="29"/>
                    <a:pt x="2" y="30"/>
                    <a:pt x="2" y="30"/>
                  </a:cubicBezTo>
                  <a:cubicBezTo>
                    <a:pt x="5" y="30"/>
                    <a:pt x="7" y="30"/>
                    <a:pt x="10" y="30"/>
                  </a:cubicBezTo>
                  <a:close/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5" y="9"/>
                    <a:pt x="6" y="9"/>
                    <a:pt x="8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7" y="12"/>
                    <a:pt x="5" y="12"/>
                    <a:pt x="3" y="12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6" y="8"/>
                    <a:pt x="5" y="8"/>
                    <a:pt x="3" y="8"/>
                  </a:cubicBez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0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6" y="4"/>
                    <a:pt x="5" y="4"/>
                    <a:pt x="3" y="4"/>
                  </a:cubicBezTo>
                  <a:close/>
                  <a:moveTo>
                    <a:pt x="10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1" y="36"/>
                    <a:pt x="11" y="36"/>
                  </a:cubicBezTo>
                  <a:cubicBezTo>
                    <a:pt x="8" y="36"/>
                    <a:pt x="5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0" y="38"/>
                    <a:pt x="0" y="37"/>
                  </a:cubicBezTo>
                  <a:cubicBezTo>
                    <a:pt x="0" y="37"/>
                    <a:pt x="0" y="36"/>
                    <a:pt x="0" y="36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33"/>
                    <a:pt x="2" y="33"/>
                    <a:pt x="2" y="34"/>
                  </a:cubicBezTo>
                  <a:cubicBezTo>
                    <a:pt x="2" y="34"/>
                    <a:pt x="2" y="35"/>
                    <a:pt x="2" y="35"/>
                  </a:cubicBezTo>
                  <a:cubicBezTo>
                    <a:pt x="5" y="35"/>
                    <a:pt x="7" y="35"/>
                    <a:pt x="10" y="35"/>
                  </a:cubicBezTo>
                  <a:close/>
                  <a:moveTo>
                    <a:pt x="8" y="3"/>
                  </a:moveTo>
                  <a:cubicBezTo>
                    <a:pt x="8" y="3"/>
                    <a:pt x="9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6" y="1"/>
                    <a:pt x="5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5" y="3"/>
                    <a:pt x="6" y="3"/>
                    <a:pt x="8" y="3"/>
                  </a:cubicBezTo>
                  <a:close/>
                  <a:moveTo>
                    <a:pt x="8" y="7"/>
                  </a:move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6" y="5"/>
                    <a:pt x="5" y="5"/>
                    <a:pt x="3" y="5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5" y="7"/>
                    <a:pt x="6" y="7"/>
                    <a:pt x="8" y="7"/>
                  </a:cubicBezTo>
                  <a:close/>
                  <a:moveTo>
                    <a:pt x="8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7" y="10"/>
                    <a:pt x="5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5" y="11"/>
                    <a:pt x="6" y="11"/>
                    <a:pt x="8" y="11"/>
                  </a:cubicBezTo>
                  <a:close/>
                  <a:moveTo>
                    <a:pt x="8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9" y="14"/>
                    <a:pt x="9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7" y="14"/>
                    <a:pt x="5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2" y="16"/>
                    <a:pt x="3" y="16"/>
                    <a:pt x="3" y="16"/>
                  </a:cubicBezTo>
                  <a:cubicBezTo>
                    <a:pt x="5" y="16"/>
                    <a:pt x="7" y="16"/>
                    <a:pt x="8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8" name="Freeform 95"/>
            <p:cNvSpPr>
              <a:spLocks noEditPoints="1" noChangeArrowheads="1"/>
            </p:cNvSpPr>
            <p:nvPr/>
          </p:nvSpPr>
          <p:spPr bwMode="auto">
            <a:xfrm>
              <a:off x="357187" y="685800"/>
              <a:ext cx="49213" cy="87313"/>
            </a:xfrm>
            <a:custGeom>
              <a:avLst/>
              <a:gdLst>
                <a:gd name="T0" fmla="*/ 2147483647 w 15"/>
                <a:gd name="T1" fmla="*/ 2147483647 h 27"/>
                <a:gd name="T2" fmla="*/ 2147483647 w 15"/>
                <a:gd name="T3" fmla="*/ 2147483647 h 27"/>
                <a:gd name="T4" fmla="*/ 2147483647 w 15"/>
                <a:gd name="T5" fmla="*/ 2147483647 h 27"/>
                <a:gd name="T6" fmla="*/ 2147483647 w 15"/>
                <a:gd name="T7" fmla="*/ 2147483647 h 27"/>
                <a:gd name="T8" fmla="*/ 2147483647 w 15"/>
                <a:gd name="T9" fmla="*/ 2147483647 h 27"/>
                <a:gd name="T10" fmla="*/ 2147483647 w 15"/>
                <a:gd name="T11" fmla="*/ 2147483647 h 27"/>
                <a:gd name="T12" fmla="*/ 2147483647 w 15"/>
                <a:gd name="T13" fmla="*/ 2147483647 h 27"/>
                <a:gd name="T14" fmla="*/ 2147483647 w 15"/>
                <a:gd name="T15" fmla="*/ 2147483647 h 27"/>
                <a:gd name="T16" fmla="*/ 2147483647 w 15"/>
                <a:gd name="T17" fmla="*/ 2147483647 h 27"/>
                <a:gd name="T18" fmla="*/ 2147483647 w 15"/>
                <a:gd name="T19" fmla="*/ 2147483647 h 27"/>
                <a:gd name="T20" fmla="*/ 2147483647 w 15"/>
                <a:gd name="T21" fmla="*/ 2147483647 h 27"/>
                <a:gd name="T22" fmla="*/ 2147483647 w 15"/>
                <a:gd name="T23" fmla="*/ 2147483647 h 27"/>
                <a:gd name="T24" fmla="*/ 2147483647 w 15"/>
                <a:gd name="T25" fmla="*/ 2147483647 h 27"/>
                <a:gd name="T26" fmla="*/ 2147483647 w 15"/>
                <a:gd name="T27" fmla="*/ 2147483647 h 27"/>
                <a:gd name="T28" fmla="*/ 2147483647 w 15"/>
                <a:gd name="T29" fmla="*/ 2147483647 h 27"/>
                <a:gd name="T30" fmla="*/ 2147483647 w 15"/>
                <a:gd name="T31" fmla="*/ 2147483647 h 27"/>
                <a:gd name="T32" fmla="*/ 2147483647 w 15"/>
                <a:gd name="T33" fmla="*/ 2147483647 h 27"/>
                <a:gd name="T34" fmla="*/ 2147483647 w 15"/>
                <a:gd name="T35" fmla="*/ 2147483647 h 27"/>
                <a:gd name="T36" fmla="*/ 2147483647 w 15"/>
                <a:gd name="T37" fmla="*/ 2147483647 h 27"/>
                <a:gd name="T38" fmla="*/ 2147483647 w 15"/>
                <a:gd name="T39" fmla="*/ 2147483647 h 27"/>
                <a:gd name="T40" fmla="*/ 2147483647 w 15"/>
                <a:gd name="T41" fmla="*/ 2147483647 h 27"/>
                <a:gd name="T42" fmla="*/ 2147483647 w 15"/>
                <a:gd name="T43" fmla="*/ 2147483647 h 27"/>
                <a:gd name="T44" fmla="*/ 2147483647 w 15"/>
                <a:gd name="T45" fmla="*/ 2147483647 h 27"/>
                <a:gd name="T46" fmla="*/ 2147483647 w 15"/>
                <a:gd name="T47" fmla="*/ 2147483647 h 27"/>
                <a:gd name="T48" fmla="*/ 2147483647 w 15"/>
                <a:gd name="T49" fmla="*/ 2147483647 h 27"/>
                <a:gd name="T50" fmla="*/ 2147483647 w 15"/>
                <a:gd name="T51" fmla="*/ 2147483647 h 27"/>
                <a:gd name="T52" fmla="*/ 2147483647 w 15"/>
                <a:gd name="T53" fmla="*/ 2147483647 h 27"/>
                <a:gd name="T54" fmla="*/ 2147483647 w 15"/>
                <a:gd name="T55" fmla="*/ 2147483647 h 27"/>
                <a:gd name="T56" fmla="*/ 2147483647 w 15"/>
                <a:gd name="T57" fmla="*/ 2147483647 h 27"/>
                <a:gd name="T58" fmla="*/ 2147483647 w 15"/>
                <a:gd name="T59" fmla="*/ 2147483647 h 27"/>
                <a:gd name="T60" fmla="*/ 2147483647 w 15"/>
                <a:gd name="T61" fmla="*/ 2147483647 h 27"/>
                <a:gd name="T62" fmla="*/ 2147483647 w 15"/>
                <a:gd name="T63" fmla="*/ 2147483647 h 27"/>
                <a:gd name="T64" fmla="*/ 2147483647 w 15"/>
                <a:gd name="T65" fmla="*/ 2147483647 h 27"/>
                <a:gd name="T66" fmla="*/ 2147483647 w 15"/>
                <a:gd name="T67" fmla="*/ 2147483647 h 27"/>
                <a:gd name="T68" fmla="*/ 2147483647 w 15"/>
                <a:gd name="T69" fmla="*/ 2147483647 h 27"/>
                <a:gd name="T70" fmla="*/ 2147483647 w 15"/>
                <a:gd name="T71" fmla="*/ 2147483647 h 27"/>
                <a:gd name="T72" fmla="*/ 2147483647 w 15"/>
                <a:gd name="T73" fmla="*/ 2147483647 h 27"/>
                <a:gd name="T74" fmla="*/ 0 w 15"/>
                <a:gd name="T75" fmla="*/ 2147483647 h 27"/>
                <a:gd name="T76" fmla="*/ 2147483647 w 15"/>
                <a:gd name="T77" fmla="*/ 2147483647 h 27"/>
                <a:gd name="T78" fmla="*/ 2147483647 w 15"/>
                <a:gd name="T79" fmla="*/ 2147483647 h 27"/>
                <a:gd name="T80" fmla="*/ 2147483647 w 15"/>
                <a:gd name="T81" fmla="*/ 2147483647 h 27"/>
                <a:gd name="T82" fmla="*/ 2147483647 w 15"/>
                <a:gd name="T83" fmla="*/ 2147483647 h 27"/>
                <a:gd name="T84" fmla="*/ 2147483647 w 15"/>
                <a:gd name="T85" fmla="*/ 2147483647 h 27"/>
                <a:gd name="T86" fmla="*/ 2147483647 w 15"/>
                <a:gd name="T87" fmla="*/ 2147483647 h 27"/>
                <a:gd name="T88" fmla="*/ 2147483647 w 15"/>
                <a:gd name="T89" fmla="*/ 2147483647 h 27"/>
                <a:gd name="T90" fmla="*/ 2147483647 w 15"/>
                <a:gd name="T91" fmla="*/ 2147483647 h 27"/>
                <a:gd name="T92" fmla="*/ 2147483647 w 15"/>
                <a:gd name="T93" fmla="*/ 2147483647 h 27"/>
                <a:gd name="T94" fmla="*/ 2147483647 w 15"/>
                <a:gd name="T95" fmla="*/ 2147483647 h 27"/>
                <a:gd name="T96" fmla="*/ 2147483647 w 15"/>
                <a:gd name="T97" fmla="*/ 2147483647 h 27"/>
                <a:gd name="T98" fmla="*/ 2147483647 w 15"/>
                <a:gd name="T99" fmla="*/ 2147483647 h 27"/>
                <a:gd name="T100" fmla="*/ 2147483647 w 15"/>
                <a:gd name="T101" fmla="*/ 2147483647 h 27"/>
                <a:gd name="T102" fmla="*/ 2147483647 w 15"/>
                <a:gd name="T103" fmla="*/ 2147483647 h 27"/>
                <a:gd name="T104" fmla="*/ 2147483647 w 15"/>
                <a:gd name="T105" fmla="*/ 2147483647 h 2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"/>
                <a:gd name="T160" fmla="*/ 0 h 27"/>
                <a:gd name="T161" fmla="*/ 15 w 15"/>
                <a:gd name="T162" fmla="*/ 27 h 2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" h="27">
                  <a:moveTo>
                    <a:pt x="13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3"/>
                    <a:pt x="8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3" y="5"/>
                    <a:pt x="4" y="5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0"/>
                    <a:pt x="6" y="0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8" y="2"/>
                    <a:pt x="11" y="2"/>
                    <a:pt x="13" y="2"/>
                  </a:cubicBezTo>
                  <a:close/>
                  <a:moveTo>
                    <a:pt x="3" y="11"/>
                  </a:move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5" y="14"/>
                    <a:pt x="9" y="15"/>
                    <a:pt x="12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14"/>
                    <a:pt x="7" y="13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11" y="18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8"/>
                    <a:pt x="13" y="18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19"/>
                    <a:pt x="6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1" y="21"/>
                    <a:pt x="1" y="20"/>
                  </a:cubicBezTo>
                  <a:cubicBezTo>
                    <a:pt x="1" y="20"/>
                    <a:pt x="1" y="19"/>
                    <a:pt x="1" y="18"/>
                  </a:cubicBezTo>
                  <a:cubicBezTo>
                    <a:pt x="1" y="18"/>
                    <a:pt x="1" y="17"/>
                    <a:pt x="2" y="17"/>
                  </a:cubicBezTo>
                  <a:cubicBezTo>
                    <a:pt x="2" y="16"/>
                    <a:pt x="3" y="16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6" y="18"/>
                    <a:pt x="8" y="18"/>
                    <a:pt x="11" y="18"/>
                  </a:cubicBezTo>
                  <a:close/>
                  <a:moveTo>
                    <a:pt x="14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3" y="10"/>
                    <a:pt x="13" y="10"/>
                  </a:cubicBezTo>
                  <a:cubicBezTo>
                    <a:pt x="13" y="10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1"/>
                    <a:pt x="8" y="11"/>
                    <a:pt x="8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5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8"/>
                    <a:pt x="3" y="7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7" y="25"/>
                  </a:moveTo>
                  <a:cubicBezTo>
                    <a:pt x="7" y="25"/>
                    <a:pt x="7" y="26"/>
                    <a:pt x="7" y="26"/>
                  </a:cubicBezTo>
                  <a:cubicBezTo>
                    <a:pt x="7" y="26"/>
                    <a:pt x="6" y="26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0" y="25"/>
                    <a:pt x="0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3" y="25"/>
                    <a:pt x="3" y="26"/>
                  </a:cubicBezTo>
                  <a:cubicBezTo>
                    <a:pt x="3" y="26"/>
                    <a:pt x="3" y="26"/>
                    <a:pt x="4" y="26"/>
                  </a:cubicBezTo>
                  <a:cubicBezTo>
                    <a:pt x="4" y="26"/>
                    <a:pt x="4" y="26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2" y="25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5"/>
                    <a:pt x="10" y="24"/>
                    <a:pt x="10" y="23"/>
                  </a:cubicBezTo>
                  <a:cubicBezTo>
                    <a:pt x="9" y="23"/>
                    <a:pt x="8" y="23"/>
                    <a:pt x="7" y="23"/>
                  </a:cubicBezTo>
                  <a:cubicBezTo>
                    <a:pt x="7" y="24"/>
                    <a:pt x="7" y="24"/>
                    <a:pt x="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99" name="Freeform 96"/>
            <p:cNvSpPr>
              <a:spLocks noEditPoints="1" noChangeArrowheads="1"/>
            </p:cNvSpPr>
            <p:nvPr/>
          </p:nvSpPr>
          <p:spPr bwMode="auto">
            <a:xfrm>
              <a:off x="392112" y="450850"/>
              <a:ext cx="39688" cy="107950"/>
            </a:xfrm>
            <a:custGeom>
              <a:avLst/>
              <a:gdLst>
                <a:gd name="T0" fmla="*/ 2147483647 w 12"/>
                <a:gd name="T1" fmla="*/ 2147483647 h 33"/>
                <a:gd name="T2" fmla="*/ 2147483647 w 12"/>
                <a:gd name="T3" fmla="*/ 0 h 33"/>
                <a:gd name="T4" fmla="*/ 2147483647 w 12"/>
                <a:gd name="T5" fmla="*/ 2147483647 h 33"/>
                <a:gd name="T6" fmla="*/ 2147483647 w 12"/>
                <a:gd name="T7" fmla="*/ 2147483647 h 33"/>
                <a:gd name="T8" fmla="*/ 2147483647 w 12"/>
                <a:gd name="T9" fmla="*/ 2147483647 h 33"/>
                <a:gd name="T10" fmla="*/ 2147483647 w 12"/>
                <a:gd name="T11" fmla="*/ 2147483647 h 33"/>
                <a:gd name="T12" fmla="*/ 2147483647 w 12"/>
                <a:gd name="T13" fmla="*/ 2147483647 h 33"/>
                <a:gd name="T14" fmla="*/ 2147483647 w 12"/>
                <a:gd name="T15" fmla="*/ 2147483647 h 33"/>
                <a:gd name="T16" fmla="*/ 2147483647 w 12"/>
                <a:gd name="T17" fmla="*/ 2147483647 h 33"/>
                <a:gd name="T18" fmla="*/ 2147483647 w 12"/>
                <a:gd name="T19" fmla="*/ 2147483647 h 33"/>
                <a:gd name="T20" fmla="*/ 2147483647 w 12"/>
                <a:gd name="T21" fmla="*/ 2147483647 h 33"/>
                <a:gd name="T22" fmla="*/ 2147483647 w 12"/>
                <a:gd name="T23" fmla="*/ 2147483647 h 33"/>
                <a:gd name="T24" fmla="*/ 2147483647 w 12"/>
                <a:gd name="T25" fmla="*/ 2147483647 h 33"/>
                <a:gd name="T26" fmla="*/ 2147483647 w 12"/>
                <a:gd name="T27" fmla="*/ 2147483647 h 33"/>
                <a:gd name="T28" fmla="*/ 2147483647 w 12"/>
                <a:gd name="T29" fmla="*/ 2147483647 h 33"/>
                <a:gd name="T30" fmla="*/ 2147483647 w 12"/>
                <a:gd name="T31" fmla="*/ 2147483647 h 33"/>
                <a:gd name="T32" fmla="*/ 2147483647 w 12"/>
                <a:gd name="T33" fmla="*/ 2147483647 h 33"/>
                <a:gd name="T34" fmla="*/ 2147483647 w 12"/>
                <a:gd name="T35" fmla="*/ 2147483647 h 33"/>
                <a:gd name="T36" fmla="*/ 2147483647 w 12"/>
                <a:gd name="T37" fmla="*/ 2147483647 h 33"/>
                <a:gd name="T38" fmla="*/ 2147483647 w 12"/>
                <a:gd name="T39" fmla="*/ 2147483647 h 33"/>
                <a:gd name="T40" fmla="*/ 2147483647 w 12"/>
                <a:gd name="T41" fmla="*/ 2147483647 h 33"/>
                <a:gd name="T42" fmla="*/ 2147483647 w 12"/>
                <a:gd name="T43" fmla="*/ 2147483647 h 33"/>
                <a:gd name="T44" fmla="*/ 2147483647 w 12"/>
                <a:gd name="T45" fmla="*/ 2147483647 h 33"/>
                <a:gd name="T46" fmla="*/ 2147483647 w 12"/>
                <a:gd name="T47" fmla="*/ 2147483647 h 33"/>
                <a:gd name="T48" fmla="*/ 2147483647 w 12"/>
                <a:gd name="T49" fmla="*/ 2147483647 h 33"/>
                <a:gd name="T50" fmla="*/ 2147483647 w 12"/>
                <a:gd name="T51" fmla="*/ 2147483647 h 33"/>
                <a:gd name="T52" fmla="*/ 2147483647 w 12"/>
                <a:gd name="T53" fmla="*/ 2147483647 h 33"/>
                <a:gd name="T54" fmla="*/ 2147483647 w 12"/>
                <a:gd name="T55" fmla="*/ 2147483647 h 33"/>
                <a:gd name="T56" fmla="*/ 2147483647 w 12"/>
                <a:gd name="T57" fmla="*/ 2147483647 h 33"/>
                <a:gd name="T58" fmla="*/ 2147483647 w 12"/>
                <a:gd name="T59" fmla="*/ 2147483647 h 33"/>
                <a:gd name="T60" fmla="*/ 2147483647 w 12"/>
                <a:gd name="T61" fmla="*/ 2147483647 h 33"/>
                <a:gd name="T62" fmla="*/ 2147483647 w 12"/>
                <a:gd name="T63" fmla="*/ 2147483647 h 33"/>
                <a:gd name="T64" fmla="*/ 2147483647 w 12"/>
                <a:gd name="T65" fmla="*/ 2147483647 h 33"/>
                <a:gd name="T66" fmla="*/ 2147483647 w 12"/>
                <a:gd name="T67" fmla="*/ 2147483647 h 33"/>
                <a:gd name="T68" fmla="*/ 2147483647 w 12"/>
                <a:gd name="T69" fmla="*/ 2147483647 h 33"/>
                <a:gd name="T70" fmla="*/ 2147483647 w 12"/>
                <a:gd name="T71" fmla="*/ 2147483647 h 33"/>
                <a:gd name="T72" fmla="*/ 2147483647 w 12"/>
                <a:gd name="T73" fmla="*/ 2147483647 h 33"/>
                <a:gd name="T74" fmla="*/ 2147483647 w 12"/>
                <a:gd name="T75" fmla="*/ 2147483647 h 33"/>
                <a:gd name="T76" fmla="*/ 2147483647 w 12"/>
                <a:gd name="T77" fmla="*/ 2147483647 h 33"/>
                <a:gd name="T78" fmla="*/ 2147483647 w 12"/>
                <a:gd name="T79" fmla="*/ 2147483647 h 33"/>
                <a:gd name="T80" fmla="*/ 2147483647 w 12"/>
                <a:gd name="T81" fmla="*/ 2147483647 h 33"/>
                <a:gd name="T82" fmla="*/ 2147483647 w 12"/>
                <a:gd name="T83" fmla="*/ 2147483647 h 33"/>
                <a:gd name="T84" fmla="*/ 2147483647 w 12"/>
                <a:gd name="T85" fmla="*/ 2147483647 h 33"/>
                <a:gd name="T86" fmla="*/ 2147483647 w 12"/>
                <a:gd name="T87" fmla="*/ 2147483647 h 33"/>
                <a:gd name="T88" fmla="*/ 2147483647 w 12"/>
                <a:gd name="T89" fmla="*/ 2147483647 h 33"/>
                <a:gd name="T90" fmla="*/ 2147483647 w 12"/>
                <a:gd name="T91" fmla="*/ 2147483647 h 33"/>
                <a:gd name="T92" fmla="*/ 2147483647 w 12"/>
                <a:gd name="T93" fmla="*/ 2147483647 h 33"/>
                <a:gd name="T94" fmla="*/ 2147483647 w 12"/>
                <a:gd name="T95" fmla="*/ 2147483647 h 33"/>
                <a:gd name="T96" fmla="*/ 2147483647 w 12"/>
                <a:gd name="T97" fmla="*/ 2147483647 h 33"/>
                <a:gd name="T98" fmla="*/ 2147483647 w 12"/>
                <a:gd name="T99" fmla="*/ 2147483647 h 33"/>
                <a:gd name="T100" fmla="*/ 2147483647 w 12"/>
                <a:gd name="T101" fmla="*/ 2147483647 h 33"/>
                <a:gd name="T102" fmla="*/ 2147483647 w 12"/>
                <a:gd name="T103" fmla="*/ 2147483647 h 33"/>
                <a:gd name="T104" fmla="*/ 2147483647 w 12"/>
                <a:gd name="T105" fmla="*/ 2147483647 h 33"/>
                <a:gd name="T106" fmla="*/ 2147483647 w 12"/>
                <a:gd name="T107" fmla="*/ 2147483647 h 33"/>
                <a:gd name="T108" fmla="*/ 2147483647 w 12"/>
                <a:gd name="T109" fmla="*/ 2147483647 h 33"/>
                <a:gd name="T110" fmla="*/ 2147483647 w 12"/>
                <a:gd name="T111" fmla="*/ 2147483647 h 33"/>
                <a:gd name="T112" fmla="*/ 2147483647 w 12"/>
                <a:gd name="T113" fmla="*/ 2147483647 h 33"/>
                <a:gd name="T114" fmla="*/ 0 w 12"/>
                <a:gd name="T115" fmla="*/ 2147483647 h 33"/>
                <a:gd name="T116" fmla="*/ 2147483647 w 12"/>
                <a:gd name="T117" fmla="*/ 2147483647 h 33"/>
                <a:gd name="T118" fmla="*/ 0 w 12"/>
                <a:gd name="T119" fmla="*/ 2147483647 h 33"/>
                <a:gd name="T120" fmla="*/ 2147483647 w 12"/>
                <a:gd name="T121" fmla="*/ 2147483647 h 33"/>
                <a:gd name="T122" fmla="*/ 2147483647 w 12"/>
                <a:gd name="T123" fmla="*/ 2147483647 h 33"/>
                <a:gd name="T124" fmla="*/ 2147483647 w 12"/>
                <a:gd name="T125" fmla="*/ 2147483647 h 3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2"/>
                <a:gd name="T190" fmla="*/ 0 h 33"/>
                <a:gd name="T191" fmla="*/ 12 w 12"/>
                <a:gd name="T192" fmla="*/ 33 h 3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2" h="33">
                  <a:moveTo>
                    <a:pt x="8" y="2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2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8" y="2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7" y="4"/>
                    <a:pt x="9" y="4"/>
                    <a:pt x="12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5"/>
                    <a:pt x="7" y="6"/>
                    <a:pt x="4" y="6"/>
                  </a:cubicBezTo>
                  <a:close/>
                  <a:moveTo>
                    <a:pt x="7" y="5"/>
                  </a:moveTo>
                  <a:cubicBezTo>
                    <a:pt x="8" y="5"/>
                    <a:pt x="9" y="5"/>
                    <a:pt x="10" y="5"/>
                  </a:cubicBezTo>
                  <a:cubicBezTo>
                    <a:pt x="9" y="5"/>
                    <a:pt x="8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7"/>
                  </a:moveTo>
                  <a:cubicBezTo>
                    <a:pt x="7" y="7"/>
                    <a:pt x="9" y="7"/>
                    <a:pt x="11" y="7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7"/>
                  </a:move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8" y="7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7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9" y="10"/>
                    <a:pt x="11" y="10"/>
                  </a:cubicBezTo>
                  <a:close/>
                  <a:moveTo>
                    <a:pt x="10" y="10"/>
                  </a:moveTo>
                  <a:cubicBezTo>
                    <a:pt x="8" y="10"/>
                    <a:pt x="6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lose/>
                  <a:moveTo>
                    <a:pt x="3" y="13"/>
                  </a:moveTo>
                  <a:cubicBezTo>
                    <a:pt x="6" y="13"/>
                    <a:pt x="8" y="13"/>
                    <a:pt x="10" y="13"/>
                  </a:cubicBezTo>
                  <a:cubicBezTo>
                    <a:pt x="10" y="13"/>
                    <a:pt x="10" y="13"/>
                    <a:pt x="10" y="14"/>
                  </a:cubicBezTo>
                  <a:cubicBezTo>
                    <a:pt x="9" y="14"/>
                    <a:pt x="8" y="14"/>
                    <a:pt x="7" y="14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8" y="15"/>
                    <a:pt x="9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5"/>
                    <a:pt x="5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4"/>
                    <a:pt x="4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lose/>
                  <a:moveTo>
                    <a:pt x="6" y="16"/>
                  </a:moveTo>
                  <a:cubicBezTo>
                    <a:pt x="7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8"/>
                  </a:cubicBezTo>
                  <a:cubicBezTo>
                    <a:pt x="10" y="18"/>
                    <a:pt x="9" y="19"/>
                    <a:pt x="9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5" y="19"/>
                    <a:pt x="4" y="19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7"/>
                    <a:pt x="3" y="17"/>
                    <a:pt x="3" y="16"/>
                  </a:cubicBezTo>
                  <a:cubicBezTo>
                    <a:pt x="4" y="16"/>
                    <a:pt x="5" y="16"/>
                    <a:pt x="6" y="16"/>
                  </a:cubicBezTo>
                  <a:close/>
                  <a:moveTo>
                    <a:pt x="6" y="17"/>
                  </a:moveTo>
                  <a:cubicBezTo>
                    <a:pt x="5" y="17"/>
                    <a:pt x="5" y="17"/>
                    <a:pt x="4" y="17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5" y="19"/>
                    <a:pt x="6" y="19"/>
                  </a:cubicBezTo>
                  <a:cubicBezTo>
                    <a:pt x="7" y="19"/>
                    <a:pt x="7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7" y="17"/>
                    <a:pt x="6" y="17"/>
                  </a:cubicBezTo>
                  <a:close/>
                  <a:moveTo>
                    <a:pt x="2" y="20"/>
                  </a:moveTo>
                  <a:cubicBezTo>
                    <a:pt x="4" y="20"/>
                    <a:pt x="7" y="20"/>
                    <a:pt x="9" y="20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7" y="21"/>
                    <a:pt x="5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1"/>
                    <a:pt x="2" y="20"/>
                  </a:cubicBezTo>
                  <a:close/>
                  <a:moveTo>
                    <a:pt x="9" y="23"/>
                  </a:moveTo>
                  <a:cubicBezTo>
                    <a:pt x="9" y="23"/>
                    <a:pt x="9" y="24"/>
                    <a:pt x="9" y="24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4" y="26"/>
                    <a:pt x="4" y="26"/>
                    <a:pt x="3" y="26"/>
                  </a:cubicBezTo>
                  <a:cubicBezTo>
                    <a:pt x="3" y="26"/>
                    <a:pt x="2" y="25"/>
                    <a:pt x="2" y="25"/>
                  </a:cubicBezTo>
                  <a:cubicBezTo>
                    <a:pt x="2" y="25"/>
                    <a:pt x="1" y="25"/>
                    <a:pt x="1" y="25"/>
                  </a:cubicBezTo>
                  <a:cubicBezTo>
                    <a:pt x="1" y="25"/>
                    <a:pt x="1" y="24"/>
                    <a:pt x="1" y="24"/>
                  </a:cubicBezTo>
                  <a:cubicBezTo>
                    <a:pt x="1" y="24"/>
                    <a:pt x="1" y="23"/>
                    <a:pt x="2" y="23"/>
                  </a:cubicBezTo>
                  <a:cubicBezTo>
                    <a:pt x="4" y="23"/>
                    <a:pt x="7" y="23"/>
                    <a:pt x="9" y="23"/>
                  </a:cubicBezTo>
                  <a:close/>
                  <a:moveTo>
                    <a:pt x="8" y="23"/>
                  </a:moveTo>
                  <a:cubicBezTo>
                    <a:pt x="6" y="23"/>
                    <a:pt x="4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4" y="25"/>
                  </a:cubicBezTo>
                  <a:cubicBezTo>
                    <a:pt x="4" y="25"/>
                    <a:pt x="4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3"/>
                  </a:cubicBezTo>
                  <a:close/>
                  <a:moveTo>
                    <a:pt x="1" y="26"/>
                  </a:moveTo>
                  <a:cubicBezTo>
                    <a:pt x="3" y="26"/>
                    <a:pt x="6" y="26"/>
                    <a:pt x="9" y="26"/>
                  </a:cubicBezTo>
                  <a:cubicBezTo>
                    <a:pt x="8" y="27"/>
                    <a:pt x="8" y="28"/>
                    <a:pt x="8" y="29"/>
                  </a:cubicBezTo>
                  <a:cubicBezTo>
                    <a:pt x="8" y="29"/>
                    <a:pt x="7" y="29"/>
                    <a:pt x="7" y="29"/>
                  </a:cubicBezTo>
                  <a:cubicBezTo>
                    <a:pt x="7" y="28"/>
                    <a:pt x="7" y="28"/>
                    <a:pt x="7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5" y="28"/>
                    <a:pt x="5" y="28"/>
                    <a:pt x="5" y="29"/>
                  </a:cubicBezTo>
                  <a:cubicBezTo>
                    <a:pt x="5" y="29"/>
                    <a:pt x="4" y="29"/>
                    <a:pt x="4" y="29"/>
                  </a:cubicBezTo>
                  <a:cubicBezTo>
                    <a:pt x="4" y="28"/>
                    <a:pt x="4" y="28"/>
                    <a:pt x="4" y="27"/>
                  </a:cubicBezTo>
                  <a:cubicBezTo>
                    <a:pt x="3" y="27"/>
                    <a:pt x="3" y="27"/>
                    <a:pt x="2" y="27"/>
                  </a:cubicBezTo>
                  <a:cubicBezTo>
                    <a:pt x="2" y="28"/>
                    <a:pt x="2" y="28"/>
                    <a:pt x="2" y="29"/>
                  </a:cubicBezTo>
                  <a:cubicBezTo>
                    <a:pt x="1" y="29"/>
                    <a:pt x="1" y="29"/>
                    <a:pt x="0" y="29"/>
                  </a:cubicBezTo>
                  <a:cubicBezTo>
                    <a:pt x="1" y="28"/>
                    <a:pt x="1" y="27"/>
                    <a:pt x="1" y="26"/>
                  </a:cubicBezTo>
                  <a:close/>
                  <a:moveTo>
                    <a:pt x="0" y="30"/>
                  </a:moveTo>
                  <a:cubicBezTo>
                    <a:pt x="3" y="30"/>
                    <a:pt x="5" y="30"/>
                    <a:pt x="8" y="30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8" y="32"/>
                    <a:pt x="8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cubicBezTo>
                    <a:pt x="6" y="33"/>
                    <a:pt x="6" y="33"/>
                    <a:pt x="5" y="33"/>
                  </a:cubicBezTo>
                  <a:cubicBezTo>
                    <a:pt x="5" y="33"/>
                    <a:pt x="4" y="33"/>
                    <a:pt x="4" y="33"/>
                  </a:cubicBezTo>
                  <a:cubicBezTo>
                    <a:pt x="4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2" y="33"/>
                    <a:pt x="1" y="33"/>
                  </a:cubicBezTo>
                  <a:cubicBezTo>
                    <a:pt x="1" y="33"/>
                    <a:pt x="0" y="33"/>
                    <a:pt x="0" y="33"/>
                  </a:cubicBezTo>
                  <a:cubicBezTo>
                    <a:pt x="0" y="33"/>
                    <a:pt x="0" y="33"/>
                    <a:pt x="0" y="32"/>
                  </a:cubicBezTo>
                  <a:cubicBezTo>
                    <a:pt x="0" y="32"/>
                    <a:pt x="1" y="32"/>
                    <a:pt x="2" y="32"/>
                  </a:cubicBezTo>
                  <a:cubicBezTo>
                    <a:pt x="2" y="32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1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5" y="31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1"/>
                    <a:pt x="5" y="31"/>
                    <a:pt x="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0" name="Freeform 97"/>
            <p:cNvSpPr>
              <a:spLocks noEditPoints="1" noChangeArrowheads="1"/>
            </p:cNvSpPr>
            <p:nvPr/>
          </p:nvSpPr>
          <p:spPr bwMode="auto">
            <a:xfrm>
              <a:off x="379412" y="568325"/>
              <a:ext cx="36513" cy="52388"/>
            </a:xfrm>
            <a:custGeom>
              <a:avLst/>
              <a:gdLst>
                <a:gd name="T0" fmla="*/ 2147483647 w 11"/>
                <a:gd name="T1" fmla="*/ 0 h 16"/>
                <a:gd name="T2" fmla="*/ 2147483647 w 11"/>
                <a:gd name="T3" fmla="*/ 0 h 16"/>
                <a:gd name="T4" fmla="*/ 2147483647 w 11"/>
                <a:gd name="T5" fmla="*/ 2147483647 h 16"/>
                <a:gd name="T6" fmla="*/ 2147483647 w 11"/>
                <a:gd name="T7" fmla="*/ 2147483647 h 16"/>
                <a:gd name="T8" fmla="*/ 2147483647 w 11"/>
                <a:gd name="T9" fmla="*/ 2147483647 h 16"/>
                <a:gd name="T10" fmla="*/ 2147483647 w 11"/>
                <a:gd name="T11" fmla="*/ 2147483647 h 16"/>
                <a:gd name="T12" fmla="*/ 2147483647 w 11"/>
                <a:gd name="T13" fmla="*/ 2147483647 h 16"/>
                <a:gd name="T14" fmla="*/ 2147483647 w 11"/>
                <a:gd name="T15" fmla="*/ 2147483647 h 16"/>
                <a:gd name="T16" fmla="*/ 2147483647 w 11"/>
                <a:gd name="T17" fmla="*/ 0 h 16"/>
                <a:gd name="T18" fmla="*/ 2147483647 w 11"/>
                <a:gd name="T19" fmla="*/ 0 h 16"/>
                <a:gd name="T20" fmla="*/ 2147483647 w 11"/>
                <a:gd name="T21" fmla="*/ 0 h 16"/>
                <a:gd name="T22" fmla="*/ 2147483647 w 11"/>
                <a:gd name="T23" fmla="*/ 2147483647 h 16"/>
                <a:gd name="T24" fmla="*/ 2147483647 w 11"/>
                <a:gd name="T25" fmla="*/ 2147483647 h 16"/>
                <a:gd name="T26" fmla="*/ 2147483647 w 11"/>
                <a:gd name="T27" fmla="*/ 2147483647 h 16"/>
                <a:gd name="T28" fmla="*/ 2147483647 w 11"/>
                <a:gd name="T29" fmla="*/ 2147483647 h 16"/>
                <a:gd name="T30" fmla="*/ 2147483647 w 11"/>
                <a:gd name="T31" fmla="*/ 2147483647 h 16"/>
                <a:gd name="T32" fmla="*/ 2147483647 w 11"/>
                <a:gd name="T33" fmla="*/ 2147483647 h 16"/>
                <a:gd name="T34" fmla="*/ 2147483647 w 11"/>
                <a:gd name="T35" fmla="*/ 2147483647 h 16"/>
                <a:gd name="T36" fmla="*/ 2147483647 w 11"/>
                <a:gd name="T37" fmla="*/ 2147483647 h 16"/>
                <a:gd name="T38" fmla="*/ 2147483647 w 11"/>
                <a:gd name="T39" fmla="*/ 2147483647 h 16"/>
                <a:gd name="T40" fmla="*/ 2147483647 w 11"/>
                <a:gd name="T41" fmla="*/ 2147483647 h 16"/>
                <a:gd name="T42" fmla="*/ 2147483647 w 11"/>
                <a:gd name="T43" fmla="*/ 2147483647 h 16"/>
                <a:gd name="T44" fmla="*/ 2147483647 w 11"/>
                <a:gd name="T45" fmla="*/ 2147483647 h 16"/>
                <a:gd name="T46" fmla="*/ 2147483647 w 11"/>
                <a:gd name="T47" fmla="*/ 2147483647 h 16"/>
                <a:gd name="T48" fmla="*/ 2147483647 w 11"/>
                <a:gd name="T49" fmla="*/ 2147483647 h 16"/>
                <a:gd name="T50" fmla="*/ 2147483647 w 11"/>
                <a:gd name="T51" fmla="*/ 2147483647 h 16"/>
                <a:gd name="T52" fmla="*/ 2147483647 w 11"/>
                <a:gd name="T53" fmla="*/ 2147483647 h 16"/>
                <a:gd name="T54" fmla="*/ 2147483647 w 11"/>
                <a:gd name="T55" fmla="*/ 2147483647 h 16"/>
                <a:gd name="T56" fmla="*/ 2147483647 w 11"/>
                <a:gd name="T57" fmla="*/ 2147483647 h 16"/>
                <a:gd name="T58" fmla="*/ 2147483647 w 11"/>
                <a:gd name="T59" fmla="*/ 2147483647 h 16"/>
                <a:gd name="T60" fmla="*/ 2147483647 w 11"/>
                <a:gd name="T61" fmla="*/ 2147483647 h 16"/>
                <a:gd name="T62" fmla="*/ 2147483647 w 11"/>
                <a:gd name="T63" fmla="*/ 2147483647 h 16"/>
                <a:gd name="T64" fmla="*/ 2147483647 w 11"/>
                <a:gd name="T65" fmla="*/ 2147483647 h 16"/>
                <a:gd name="T66" fmla="*/ 2147483647 w 11"/>
                <a:gd name="T67" fmla="*/ 2147483647 h 16"/>
                <a:gd name="T68" fmla="*/ 2147483647 w 11"/>
                <a:gd name="T69" fmla="*/ 2147483647 h 16"/>
                <a:gd name="T70" fmla="*/ 2147483647 w 11"/>
                <a:gd name="T71" fmla="*/ 2147483647 h 16"/>
                <a:gd name="T72" fmla="*/ 2147483647 w 11"/>
                <a:gd name="T73" fmla="*/ 2147483647 h 16"/>
                <a:gd name="T74" fmla="*/ 2147483647 w 11"/>
                <a:gd name="T75" fmla="*/ 2147483647 h 16"/>
                <a:gd name="T76" fmla="*/ 2147483647 w 11"/>
                <a:gd name="T77" fmla="*/ 2147483647 h 16"/>
                <a:gd name="T78" fmla="*/ 2147483647 w 11"/>
                <a:gd name="T79" fmla="*/ 2147483647 h 16"/>
                <a:gd name="T80" fmla="*/ 2147483647 w 11"/>
                <a:gd name="T81" fmla="*/ 2147483647 h 16"/>
                <a:gd name="T82" fmla="*/ 2147483647 w 11"/>
                <a:gd name="T83" fmla="*/ 2147483647 h 16"/>
                <a:gd name="T84" fmla="*/ 2147483647 w 11"/>
                <a:gd name="T85" fmla="*/ 2147483647 h 16"/>
                <a:gd name="T86" fmla="*/ 2147483647 w 11"/>
                <a:gd name="T87" fmla="*/ 2147483647 h 16"/>
                <a:gd name="T88" fmla="*/ 2147483647 w 11"/>
                <a:gd name="T89" fmla="*/ 2147483647 h 16"/>
                <a:gd name="T90" fmla="*/ 2147483647 w 11"/>
                <a:gd name="T91" fmla="*/ 2147483647 h 16"/>
                <a:gd name="T92" fmla="*/ 2147483647 w 11"/>
                <a:gd name="T93" fmla="*/ 2147483647 h 16"/>
                <a:gd name="T94" fmla="*/ 2147483647 w 11"/>
                <a:gd name="T95" fmla="*/ 2147483647 h 16"/>
                <a:gd name="T96" fmla="*/ 2147483647 w 11"/>
                <a:gd name="T97" fmla="*/ 2147483647 h 16"/>
                <a:gd name="T98" fmla="*/ 0 w 11"/>
                <a:gd name="T99" fmla="*/ 2147483647 h 16"/>
                <a:gd name="T100" fmla="*/ 2147483647 w 11"/>
                <a:gd name="T101" fmla="*/ 2147483647 h 1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"/>
                <a:gd name="T154" fmla="*/ 0 h 16"/>
                <a:gd name="T155" fmla="*/ 11 w 11"/>
                <a:gd name="T156" fmla="*/ 16 h 1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" h="16">
                  <a:moveTo>
                    <a:pt x="3" y="0"/>
                  </a:moveTo>
                  <a:cubicBezTo>
                    <a:pt x="6" y="0"/>
                    <a:pt x="9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9" y="1"/>
                    <a:pt x="7" y="2"/>
                    <a:pt x="6" y="2"/>
                  </a:cubicBezTo>
                  <a:cubicBezTo>
                    <a:pt x="7" y="2"/>
                    <a:pt x="9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8" y="3"/>
                    <a:pt x="5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5" y="2"/>
                    <a:pt x="7" y="1"/>
                    <a:pt x="8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5" y="4"/>
                    <a:pt x="8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8" y="6"/>
                    <a:pt x="5" y="7"/>
                    <a:pt x="2" y="7"/>
                  </a:cubicBezTo>
                  <a:close/>
                  <a:moveTo>
                    <a:pt x="5" y="6"/>
                  </a:moveTo>
                  <a:cubicBezTo>
                    <a:pt x="6" y="6"/>
                    <a:pt x="7" y="6"/>
                    <a:pt x="9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lose/>
                  <a:moveTo>
                    <a:pt x="2" y="8"/>
                  </a:moveTo>
                  <a:cubicBezTo>
                    <a:pt x="5" y="8"/>
                    <a:pt x="7" y="8"/>
                    <a:pt x="10" y="8"/>
                  </a:cubicBezTo>
                  <a:cubicBezTo>
                    <a:pt x="10" y="8"/>
                    <a:pt x="10" y="9"/>
                    <a:pt x="10" y="9"/>
                  </a:cubicBezTo>
                  <a:cubicBezTo>
                    <a:pt x="8" y="9"/>
                    <a:pt x="6" y="10"/>
                    <a:pt x="4" y="10"/>
                  </a:cubicBezTo>
                  <a:cubicBezTo>
                    <a:pt x="6" y="10"/>
                    <a:pt x="8" y="10"/>
                    <a:pt x="10" y="11"/>
                  </a:cubicBezTo>
                  <a:cubicBezTo>
                    <a:pt x="10" y="11"/>
                    <a:pt x="10" y="12"/>
                    <a:pt x="9" y="12"/>
                  </a:cubicBezTo>
                  <a:cubicBezTo>
                    <a:pt x="7" y="12"/>
                    <a:pt x="4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3" y="11"/>
                    <a:pt x="6" y="11"/>
                    <a:pt x="8" y="11"/>
                  </a:cubicBezTo>
                  <a:cubicBezTo>
                    <a:pt x="6" y="11"/>
                    <a:pt x="4" y="11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4" y="9"/>
                    <a:pt x="6" y="9"/>
                    <a:pt x="8" y="9"/>
                  </a:cubicBezTo>
                  <a:cubicBezTo>
                    <a:pt x="6" y="9"/>
                    <a:pt x="4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1" y="13"/>
                  </a:moveTo>
                  <a:cubicBezTo>
                    <a:pt x="4" y="13"/>
                    <a:pt x="7" y="13"/>
                    <a:pt x="9" y="13"/>
                  </a:cubicBezTo>
                  <a:cubicBezTo>
                    <a:pt x="9" y="14"/>
                    <a:pt x="9" y="15"/>
                    <a:pt x="9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7" y="14"/>
                    <a:pt x="7" y="14"/>
                    <a:pt x="6" y="14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5"/>
                    <a:pt x="4" y="14"/>
                    <a:pt x="5" y="14"/>
                  </a:cubicBezTo>
                  <a:cubicBezTo>
                    <a:pt x="4" y="14"/>
                    <a:pt x="3" y="14"/>
                    <a:pt x="2" y="14"/>
                  </a:cubicBezTo>
                  <a:cubicBezTo>
                    <a:pt x="2" y="14"/>
                    <a:pt x="2" y="15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1" y="15"/>
                    <a:pt x="1" y="14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1" name="Freeform 98"/>
            <p:cNvSpPr>
              <a:spLocks noEditPoints="1" noChangeArrowheads="1"/>
            </p:cNvSpPr>
            <p:nvPr/>
          </p:nvSpPr>
          <p:spPr bwMode="auto">
            <a:xfrm>
              <a:off x="708025" y="450850"/>
              <a:ext cx="77788" cy="149225"/>
            </a:xfrm>
            <a:custGeom>
              <a:avLst/>
              <a:gdLst>
                <a:gd name="T0" fmla="*/ 2147483647 w 24"/>
                <a:gd name="T1" fmla="*/ 2147483647 h 46"/>
                <a:gd name="T2" fmla="*/ 2147483647 w 24"/>
                <a:gd name="T3" fmla="*/ 2147483647 h 46"/>
                <a:gd name="T4" fmla="*/ 2147483647 w 24"/>
                <a:gd name="T5" fmla="*/ 2147483647 h 46"/>
                <a:gd name="T6" fmla="*/ 0 w 24"/>
                <a:gd name="T7" fmla="*/ 2147483647 h 46"/>
                <a:gd name="T8" fmla="*/ 2147483647 w 24"/>
                <a:gd name="T9" fmla="*/ 2147483647 h 46"/>
                <a:gd name="T10" fmla="*/ 2147483647 w 24"/>
                <a:gd name="T11" fmla="*/ 2147483647 h 46"/>
                <a:gd name="T12" fmla="*/ 2147483647 w 24"/>
                <a:gd name="T13" fmla="*/ 2147483647 h 46"/>
                <a:gd name="T14" fmla="*/ 2147483647 w 24"/>
                <a:gd name="T15" fmla="*/ 2147483647 h 46"/>
                <a:gd name="T16" fmla="*/ 2147483647 w 24"/>
                <a:gd name="T17" fmla="*/ 2147483647 h 46"/>
                <a:gd name="T18" fmla="*/ 2147483647 w 24"/>
                <a:gd name="T19" fmla="*/ 2147483647 h 46"/>
                <a:gd name="T20" fmla="*/ 2147483647 w 24"/>
                <a:gd name="T21" fmla="*/ 2147483647 h 46"/>
                <a:gd name="T22" fmla="*/ 2147483647 w 24"/>
                <a:gd name="T23" fmla="*/ 2147483647 h 46"/>
                <a:gd name="T24" fmla="*/ 2147483647 w 24"/>
                <a:gd name="T25" fmla="*/ 2147483647 h 46"/>
                <a:gd name="T26" fmla="*/ 2147483647 w 24"/>
                <a:gd name="T27" fmla="*/ 2147483647 h 46"/>
                <a:gd name="T28" fmla="*/ 2147483647 w 24"/>
                <a:gd name="T29" fmla="*/ 2147483647 h 46"/>
                <a:gd name="T30" fmla="*/ 2147483647 w 24"/>
                <a:gd name="T31" fmla="*/ 2147483647 h 46"/>
                <a:gd name="T32" fmla="*/ 2147483647 w 24"/>
                <a:gd name="T33" fmla="*/ 2147483647 h 46"/>
                <a:gd name="T34" fmla="*/ 2147483647 w 24"/>
                <a:gd name="T35" fmla="*/ 2147483647 h 46"/>
                <a:gd name="T36" fmla="*/ 2147483647 w 24"/>
                <a:gd name="T37" fmla="*/ 2147483647 h 46"/>
                <a:gd name="T38" fmla="*/ 2147483647 w 24"/>
                <a:gd name="T39" fmla="*/ 2147483647 h 46"/>
                <a:gd name="T40" fmla="*/ 2147483647 w 24"/>
                <a:gd name="T41" fmla="*/ 2147483647 h 46"/>
                <a:gd name="T42" fmla="*/ 2147483647 w 24"/>
                <a:gd name="T43" fmla="*/ 2147483647 h 46"/>
                <a:gd name="T44" fmla="*/ 2147483647 w 24"/>
                <a:gd name="T45" fmla="*/ 2147483647 h 46"/>
                <a:gd name="T46" fmla="*/ 2147483647 w 24"/>
                <a:gd name="T47" fmla="*/ 2147483647 h 46"/>
                <a:gd name="T48" fmla="*/ 2147483647 w 24"/>
                <a:gd name="T49" fmla="*/ 2147483647 h 46"/>
                <a:gd name="T50" fmla="*/ 2147483647 w 24"/>
                <a:gd name="T51" fmla="*/ 2147483647 h 46"/>
                <a:gd name="T52" fmla="*/ 2147483647 w 24"/>
                <a:gd name="T53" fmla="*/ 2147483647 h 46"/>
                <a:gd name="T54" fmla="*/ 2147483647 w 24"/>
                <a:gd name="T55" fmla="*/ 2147483647 h 46"/>
                <a:gd name="T56" fmla="*/ 2147483647 w 24"/>
                <a:gd name="T57" fmla="*/ 2147483647 h 46"/>
                <a:gd name="T58" fmla="*/ 2147483647 w 24"/>
                <a:gd name="T59" fmla="*/ 2147483647 h 46"/>
                <a:gd name="T60" fmla="*/ 2147483647 w 24"/>
                <a:gd name="T61" fmla="*/ 2147483647 h 46"/>
                <a:gd name="T62" fmla="*/ 2147483647 w 24"/>
                <a:gd name="T63" fmla="*/ 2147483647 h 46"/>
                <a:gd name="T64" fmla="*/ 2147483647 w 24"/>
                <a:gd name="T65" fmla="*/ 2147483647 h 46"/>
                <a:gd name="T66" fmla="*/ 2147483647 w 24"/>
                <a:gd name="T67" fmla="*/ 2147483647 h 46"/>
                <a:gd name="T68" fmla="*/ 2147483647 w 24"/>
                <a:gd name="T69" fmla="*/ 2147483647 h 46"/>
                <a:gd name="T70" fmla="*/ 2147483647 w 24"/>
                <a:gd name="T71" fmla="*/ 2147483647 h 46"/>
                <a:gd name="T72" fmla="*/ 2147483647 w 24"/>
                <a:gd name="T73" fmla="*/ 2147483647 h 46"/>
                <a:gd name="T74" fmla="*/ 2147483647 w 24"/>
                <a:gd name="T75" fmla="*/ 2147483647 h 46"/>
                <a:gd name="T76" fmla="*/ 2147483647 w 24"/>
                <a:gd name="T77" fmla="*/ 2147483647 h 46"/>
                <a:gd name="T78" fmla="*/ 2147483647 w 24"/>
                <a:gd name="T79" fmla="*/ 2147483647 h 46"/>
                <a:gd name="T80" fmla="*/ 2147483647 w 24"/>
                <a:gd name="T81" fmla="*/ 2147483647 h 46"/>
                <a:gd name="T82" fmla="*/ 2147483647 w 24"/>
                <a:gd name="T83" fmla="*/ 2147483647 h 46"/>
                <a:gd name="T84" fmla="*/ 2147483647 w 24"/>
                <a:gd name="T85" fmla="*/ 2147483647 h 46"/>
                <a:gd name="T86" fmla="*/ 2147483647 w 24"/>
                <a:gd name="T87" fmla="*/ 2147483647 h 46"/>
                <a:gd name="T88" fmla="*/ 2147483647 w 24"/>
                <a:gd name="T89" fmla="*/ 2147483647 h 46"/>
                <a:gd name="T90" fmla="*/ 2147483647 w 24"/>
                <a:gd name="T91" fmla="*/ 2147483647 h 46"/>
                <a:gd name="T92" fmla="*/ 2147483647 w 24"/>
                <a:gd name="T93" fmla="*/ 2147483647 h 46"/>
                <a:gd name="T94" fmla="*/ 2147483647 w 24"/>
                <a:gd name="T95" fmla="*/ 2147483647 h 4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4"/>
                <a:gd name="T145" fmla="*/ 0 h 46"/>
                <a:gd name="T146" fmla="*/ 24 w 24"/>
                <a:gd name="T147" fmla="*/ 46 h 4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4" h="46">
                  <a:moveTo>
                    <a:pt x="0" y="0"/>
                  </a:moveTo>
                  <a:cubicBezTo>
                    <a:pt x="3" y="0"/>
                    <a:pt x="7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  <a:moveTo>
                    <a:pt x="9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9" y="3"/>
                    <a:pt x="10" y="2"/>
                    <a:pt x="10" y="2"/>
                  </a:cubicBezTo>
                  <a:cubicBezTo>
                    <a:pt x="9" y="2"/>
                    <a:pt x="9" y="1"/>
                    <a:pt x="9" y="1"/>
                  </a:cubicBezTo>
                  <a:close/>
                  <a:moveTo>
                    <a:pt x="5" y="1"/>
                  </a:moveTo>
                  <a:cubicBezTo>
                    <a:pt x="4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lose/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4" y="5"/>
                    <a:pt x="8" y="5"/>
                    <a:pt x="12" y="6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9" y="7"/>
                    <a:pt x="5" y="8"/>
                    <a:pt x="2" y="8"/>
                  </a:cubicBezTo>
                  <a:close/>
                  <a:moveTo>
                    <a:pt x="6" y="7"/>
                  </a:move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8" y="6"/>
                    <a:pt x="7" y="6"/>
                    <a:pt x="5" y="5"/>
                  </a:cubicBezTo>
                  <a:cubicBezTo>
                    <a:pt x="5" y="6"/>
                    <a:pt x="6" y="6"/>
                    <a:pt x="6" y="7"/>
                  </a:cubicBezTo>
                  <a:close/>
                  <a:moveTo>
                    <a:pt x="3" y="14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8" y="11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7" y="10"/>
                    <a:pt x="5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cubicBezTo>
                    <a:pt x="6" y="9"/>
                    <a:pt x="9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11"/>
                    <a:pt x="8" y="12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9" y="13"/>
                    <a:pt x="12" y="13"/>
                    <a:pt x="14" y="13"/>
                  </a:cubicBezTo>
                  <a:cubicBezTo>
                    <a:pt x="14" y="13"/>
                    <a:pt x="14" y="13"/>
                    <a:pt x="14" y="14"/>
                  </a:cubicBezTo>
                  <a:cubicBezTo>
                    <a:pt x="11" y="14"/>
                    <a:pt x="7" y="14"/>
                    <a:pt x="3" y="14"/>
                  </a:cubicBezTo>
                  <a:close/>
                  <a:moveTo>
                    <a:pt x="4" y="19"/>
                  </a:moveTo>
                  <a:cubicBezTo>
                    <a:pt x="4" y="19"/>
                    <a:pt x="4" y="18"/>
                    <a:pt x="4" y="18"/>
                  </a:cubicBezTo>
                  <a:cubicBezTo>
                    <a:pt x="6" y="17"/>
                    <a:pt x="7" y="17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7" y="16"/>
                    <a:pt x="5" y="16"/>
                    <a:pt x="4" y="16"/>
                  </a:cubicBezTo>
                  <a:cubicBezTo>
                    <a:pt x="4" y="16"/>
                    <a:pt x="3" y="15"/>
                    <a:pt x="3" y="15"/>
                  </a:cubicBezTo>
                  <a:cubicBezTo>
                    <a:pt x="7" y="15"/>
                    <a:pt x="11" y="15"/>
                    <a:pt x="15" y="15"/>
                  </a:cubicBezTo>
                  <a:cubicBezTo>
                    <a:pt x="15" y="15"/>
                    <a:pt x="15" y="16"/>
                    <a:pt x="15" y="16"/>
                  </a:cubicBezTo>
                  <a:cubicBezTo>
                    <a:pt x="13" y="16"/>
                    <a:pt x="11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2" y="17"/>
                    <a:pt x="14" y="17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4" y="18"/>
                    <a:pt x="12" y="17"/>
                    <a:pt x="10" y="17"/>
                  </a:cubicBezTo>
                  <a:cubicBezTo>
                    <a:pt x="8" y="17"/>
                    <a:pt x="6" y="18"/>
                    <a:pt x="4" y="19"/>
                  </a:cubicBezTo>
                  <a:close/>
                  <a:moveTo>
                    <a:pt x="6" y="26"/>
                  </a:moveTo>
                  <a:cubicBezTo>
                    <a:pt x="6" y="26"/>
                    <a:pt x="6" y="26"/>
                    <a:pt x="6" y="25"/>
                  </a:cubicBezTo>
                  <a:cubicBezTo>
                    <a:pt x="9" y="24"/>
                    <a:pt x="11" y="24"/>
                    <a:pt x="14" y="23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3" y="22"/>
                  </a:cubicBezTo>
                  <a:cubicBezTo>
                    <a:pt x="10" y="22"/>
                    <a:pt x="8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22"/>
                    <a:pt x="13" y="22"/>
                    <a:pt x="17" y="22"/>
                  </a:cubicBezTo>
                  <a:cubicBezTo>
                    <a:pt x="17" y="22"/>
                    <a:pt x="17" y="22"/>
                    <a:pt x="17" y="23"/>
                  </a:cubicBezTo>
                  <a:cubicBezTo>
                    <a:pt x="15" y="24"/>
                    <a:pt x="12" y="24"/>
                    <a:pt x="9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3" y="25"/>
                    <a:pt x="15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4" y="26"/>
                    <a:pt x="10" y="26"/>
                    <a:pt x="6" y="26"/>
                  </a:cubicBezTo>
                  <a:close/>
                  <a:moveTo>
                    <a:pt x="8" y="33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1"/>
                    <a:pt x="11" y="31"/>
                  </a:cubicBezTo>
                  <a:cubicBezTo>
                    <a:pt x="10" y="30"/>
                    <a:pt x="10" y="30"/>
                    <a:pt x="10" y="29"/>
                  </a:cubicBezTo>
                  <a:cubicBezTo>
                    <a:pt x="9" y="29"/>
                    <a:pt x="8" y="29"/>
                    <a:pt x="7" y="28"/>
                  </a:cubicBezTo>
                  <a:cubicBezTo>
                    <a:pt x="7" y="28"/>
                    <a:pt x="7" y="28"/>
                    <a:pt x="6" y="27"/>
                  </a:cubicBezTo>
                  <a:cubicBezTo>
                    <a:pt x="11" y="28"/>
                    <a:pt x="15" y="29"/>
                    <a:pt x="19" y="30"/>
                  </a:cubicBezTo>
                  <a:cubicBezTo>
                    <a:pt x="19" y="30"/>
                    <a:pt x="19" y="30"/>
                    <a:pt x="19" y="31"/>
                  </a:cubicBezTo>
                  <a:cubicBezTo>
                    <a:pt x="16" y="31"/>
                    <a:pt x="12" y="32"/>
                    <a:pt x="8" y="33"/>
                  </a:cubicBezTo>
                  <a:close/>
                  <a:moveTo>
                    <a:pt x="12" y="31"/>
                  </a:moveTo>
                  <a:cubicBezTo>
                    <a:pt x="14" y="31"/>
                    <a:pt x="15" y="30"/>
                    <a:pt x="17" y="30"/>
                  </a:cubicBezTo>
                  <a:cubicBezTo>
                    <a:pt x="17" y="30"/>
                    <a:pt x="17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5" y="30"/>
                    <a:pt x="13" y="29"/>
                    <a:pt x="12" y="29"/>
                  </a:cubicBezTo>
                  <a:cubicBezTo>
                    <a:pt x="12" y="30"/>
                    <a:pt x="12" y="30"/>
                    <a:pt x="12" y="31"/>
                  </a:cubicBezTo>
                  <a:close/>
                  <a:moveTo>
                    <a:pt x="9" y="39"/>
                  </a:moveTo>
                  <a:cubicBezTo>
                    <a:pt x="12" y="39"/>
                    <a:pt x="15" y="39"/>
                    <a:pt x="18" y="39"/>
                  </a:cubicBezTo>
                  <a:cubicBezTo>
                    <a:pt x="18" y="39"/>
                    <a:pt x="19" y="39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5" y="39"/>
                    <a:pt x="12" y="38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6"/>
                    <a:pt x="15" y="36"/>
                    <a:pt x="17" y="35"/>
                  </a:cubicBezTo>
                  <a:cubicBezTo>
                    <a:pt x="18" y="35"/>
                    <a:pt x="18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5"/>
                    <a:pt x="17" y="35"/>
                    <a:pt x="16" y="35"/>
                  </a:cubicBezTo>
                  <a:cubicBezTo>
                    <a:pt x="13" y="35"/>
                    <a:pt x="11" y="35"/>
                    <a:pt x="8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12" y="34"/>
                    <a:pt x="16" y="34"/>
                    <a:pt x="20" y="34"/>
                  </a:cubicBezTo>
                  <a:cubicBezTo>
                    <a:pt x="21" y="34"/>
                    <a:pt x="21" y="35"/>
                    <a:pt x="21" y="35"/>
                  </a:cubicBezTo>
                  <a:cubicBezTo>
                    <a:pt x="18" y="36"/>
                    <a:pt x="16" y="36"/>
                    <a:pt x="13" y="37"/>
                  </a:cubicBezTo>
                  <a:cubicBezTo>
                    <a:pt x="12" y="37"/>
                    <a:pt x="12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2" y="37"/>
                    <a:pt x="13" y="37"/>
                  </a:cubicBezTo>
                  <a:cubicBezTo>
                    <a:pt x="16" y="38"/>
                    <a:pt x="19" y="39"/>
                    <a:pt x="22" y="39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8" y="40"/>
                    <a:pt x="14" y="40"/>
                    <a:pt x="10" y="40"/>
                  </a:cubicBezTo>
                  <a:cubicBezTo>
                    <a:pt x="10" y="40"/>
                    <a:pt x="9" y="40"/>
                    <a:pt x="9" y="39"/>
                  </a:cubicBezTo>
                  <a:close/>
                  <a:moveTo>
                    <a:pt x="11" y="46"/>
                  </a:moveTo>
                  <a:cubicBezTo>
                    <a:pt x="11" y="45"/>
                    <a:pt x="10" y="44"/>
                    <a:pt x="10" y="42"/>
                  </a:cubicBezTo>
                  <a:cubicBezTo>
                    <a:pt x="14" y="42"/>
                    <a:pt x="19" y="42"/>
                    <a:pt x="23" y="42"/>
                  </a:cubicBezTo>
                  <a:cubicBezTo>
                    <a:pt x="23" y="43"/>
                    <a:pt x="24" y="45"/>
                    <a:pt x="24" y="46"/>
                  </a:cubicBezTo>
                  <a:cubicBezTo>
                    <a:pt x="23" y="46"/>
                    <a:pt x="23" y="46"/>
                    <a:pt x="22" y="46"/>
                  </a:cubicBezTo>
                  <a:cubicBezTo>
                    <a:pt x="22" y="45"/>
                    <a:pt x="22" y="44"/>
                    <a:pt x="22" y="43"/>
                  </a:cubicBezTo>
                  <a:cubicBezTo>
                    <a:pt x="20" y="43"/>
                    <a:pt x="19" y="43"/>
                    <a:pt x="18" y="43"/>
                  </a:cubicBezTo>
                  <a:cubicBezTo>
                    <a:pt x="18" y="44"/>
                    <a:pt x="18" y="45"/>
                    <a:pt x="18" y="46"/>
                  </a:cubicBezTo>
                  <a:cubicBezTo>
                    <a:pt x="18" y="46"/>
                    <a:pt x="17" y="46"/>
                    <a:pt x="17" y="46"/>
                  </a:cubicBezTo>
                  <a:cubicBezTo>
                    <a:pt x="16" y="45"/>
                    <a:pt x="16" y="44"/>
                    <a:pt x="16" y="43"/>
                  </a:cubicBezTo>
                  <a:cubicBezTo>
                    <a:pt x="15" y="43"/>
                    <a:pt x="13" y="43"/>
                    <a:pt x="12" y="43"/>
                  </a:cubicBezTo>
                  <a:cubicBezTo>
                    <a:pt x="12" y="44"/>
                    <a:pt x="13" y="45"/>
                    <a:pt x="13" y="46"/>
                  </a:cubicBezTo>
                  <a:cubicBezTo>
                    <a:pt x="12" y="46"/>
                    <a:pt x="12" y="46"/>
                    <a:pt x="11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02" name="Freeform 99"/>
            <p:cNvSpPr>
              <a:spLocks noEditPoints="1" noChangeArrowheads="1"/>
            </p:cNvSpPr>
            <p:nvPr/>
          </p:nvSpPr>
          <p:spPr bwMode="auto">
            <a:xfrm>
              <a:off x="733425" y="708025"/>
              <a:ext cx="98425" cy="65088"/>
            </a:xfrm>
            <a:custGeom>
              <a:avLst/>
              <a:gdLst>
                <a:gd name="T0" fmla="*/ 2147483647 w 30"/>
                <a:gd name="T1" fmla="*/ 2147483647 h 20"/>
                <a:gd name="T2" fmla="*/ 2147483647 w 30"/>
                <a:gd name="T3" fmla="*/ 2147483647 h 20"/>
                <a:gd name="T4" fmla="*/ 2147483647 w 30"/>
                <a:gd name="T5" fmla="*/ 2147483647 h 20"/>
                <a:gd name="T6" fmla="*/ 2147483647 w 30"/>
                <a:gd name="T7" fmla="*/ 2147483647 h 20"/>
                <a:gd name="T8" fmla="*/ 2147483647 w 30"/>
                <a:gd name="T9" fmla="*/ 2147483647 h 20"/>
                <a:gd name="T10" fmla="*/ 2147483647 w 30"/>
                <a:gd name="T11" fmla="*/ 2147483647 h 20"/>
                <a:gd name="T12" fmla="*/ 2147483647 w 30"/>
                <a:gd name="T13" fmla="*/ 2147483647 h 20"/>
                <a:gd name="T14" fmla="*/ 2147483647 w 30"/>
                <a:gd name="T15" fmla="*/ 2147483647 h 20"/>
                <a:gd name="T16" fmla="*/ 2147483647 w 30"/>
                <a:gd name="T17" fmla="*/ 2147483647 h 20"/>
                <a:gd name="T18" fmla="*/ 2147483647 w 30"/>
                <a:gd name="T19" fmla="*/ 2147483647 h 20"/>
                <a:gd name="T20" fmla="*/ 2147483647 w 30"/>
                <a:gd name="T21" fmla="*/ 2147483647 h 20"/>
                <a:gd name="T22" fmla="*/ 2147483647 w 30"/>
                <a:gd name="T23" fmla="*/ 2147483647 h 20"/>
                <a:gd name="T24" fmla="*/ 2147483647 w 30"/>
                <a:gd name="T25" fmla="*/ 2147483647 h 20"/>
                <a:gd name="T26" fmla="*/ 2147483647 w 30"/>
                <a:gd name="T27" fmla="*/ 2147483647 h 20"/>
                <a:gd name="T28" fmla="*/ 2147483647 w 30"/>
                <a:gd name="T29" fmla="*/ 2147483647 h 20"/>
                <a:gd name="T30" fmla="*/ 2147483647 w 30"/>
                <a:gd name="T31" fmla="*/ 2147483647 h 20"/>
                <a:gd name="T32" fmla="*/ 2147483647 w 30"/>
                <a:gd name="T33" fmla="*/ 2147483647 h 20"/>
                <a:gd name="T34" fmla="*/ 2147483647 w 30"/>
                <a:gd name="T35" fmla="*/ 2147483647 h 20"/>
                <a:gd name="T36" fmla="*/ 2147483647 w 30"/>
                <a:gd name="T37" fmla="*/ 2147483647 h 20"/>
                <a:gd name="T38" fmla="*/ 2147483647 w 30"/>
                <a:gd name="T39" fmla="*/ 2147483647 h 20"/>
                <a:gd name="T40" fmla="*/ 2147483647 w 30"/>
                <a:gd name="T41" fmla="*/ 2147483647 h 20"/>
                <a:gd name="T42" fmla="*/ 2147483647 w 30"/>
                <a:gd name="T43" fmla="*/ 2147483647 h 20"/>
                <a:gd name="T44" fmla="*/ 2147483647 w 30"/>
                <a:gd name="T45" fmla="*/ 2147483647 h 20"/>
                <a:gd name="T46" fmla="*/ 2147483647 w 30"/>
                <a:gd name="T47" fmla="*/ 2147483647 h 20"/>
                <a:gd name="T48" fmla="*/ 2147483647 w 30"/>
                <a:gd name="T49" fmla="*/ 2147483647 h 20"/>
                <a:gd name="T50" fmla="*/ 2147483647 w 30"/>
                <a:gd name="T51" fmla="*/ 2147483647 h 20"/>
                <a:gd name="T52" fmla="*/ 2147483647 w 30"/>
                <a:gd name="T53" fmla="*/ 2147483647 h 20"/>
                <a:gd name="T54" fmla="*/ 2147483647 w 30"/>
                <a:gd name="T55" fmla="*/ 2147483647 h 20"/>
                <a:gd name="T56" fmla="*/ 2147483647 w 30"/>
                <a:gd name="T57" fmla="*/ 2147483647 h 20"/>
                <a:gd name="T58" fmla="*/ 2147483647 w 30"/>
                <a:gd name="T59" fmla="*/ 2147483647 h 20"/>
                <a:gd name="T60" fmla="*/ 2147483647 w 30"/>
                <a:gd name="T61" fmla="*/ 2147483647 h 20"/>
                <a:gd name="T62" fmla="*/ 2147483647 w 30"/>
                <a:gd name="T63" fmla="*/ 2147483647 h 20"/>
                <a:gd name="T64" fmla="*/ 2147483647 w 30"/>
                <a:gd name="T65" fmla="*/ 2147483647 h 20"/>
                <a:gd name="T66" fmla="*/ 2147483647 w 30"/>
                <a:gd name="T67" fmla="*/ 2147483647 h 20"/>
                <a:gd name="T68" fmla="*/ 2147483647 w 30"/>
                <a:gd name="T69" fmla="*/ 2147483647 h 20"/>
                <a:gd name="T70" fmla="*/ 2147483647 w 30"/>
                <a:gd name="T71" fmla="*/ 2147483647 h 20"/>
                <a:gd name="T72" fmla="*/ 2147483647 w 30"/>
                <a:gd name="T73" fmla="*/ 2147483647 h 20"/>
                <a:gd name="T74" fmla="*/ 2147483647 w 30"/>
                <a:gd name="T75" fmla="*/ 2147483647 h 20"/>
                <a:gd name="T76" fmla="*/ 2147483647 w 30"/>
                <a:gd name="T77" fmla="*/ 2147483647 h 20"/>
                <a:gd name="T78" fmla="*/ 2147483647 w 30"/>
                <a:gd name="T79" fmla="*/ 2147483647 h 20"/>
                <a:gd name="T80" fmla="*/ 2147483647 w 30"/>
                <a:gd name="T81" fmla="*/ 2147483647 h 20"/>
                <a:gd name="T82" fmla="*/ 2147483647 w 30"/>
                <a:gd name="T83" fmla="*/ 2147483647 h 20"/>
                <a:gd name="T84" fmla="*/ 2147483647 w 30"/>
                <a:gd name="T85" fmla="*/ 2147483647 h 20"/>
                <a:gd name="T86" fmla="*/ 2147483647 w 30"/>
                <a:gd name="T87" fmla="*/ 2147483647 h 20"/>
                <a:gd name="T88" fmla="*/ 2147483647 w 30"/>
                <a:gd name="T89" fmla="*/ 2147483647 h 20"/>
                <a:gd name="T90" fmla="*/ 2147483647 w 30"/>
                <a:gd name="T91" fmla="*/ 2147483647 h 20"/>
                <a:gd name="T92" fmla="*/ 2147483647 w 30"/>
                <a:gd name="T93" fmla="*/ 2147483647 h 20"/>
                <a:gd name="T94" fmla="*/ 2147483647 w 30"/>
                <a:gd name="T95" fmla="*/ 2147483647 h 20"/>
                <a:gd name="T96" fmla="*/ 2147483647 w 30"/>
                <a:gd name="T97" fmla="*/ 2147483647 h 20"/>
                <a:gd name="T98" fmla="*/ 2147483647 w 30"/>
                <a:gd name="T99" fmla="*/ 2147483647 h 20"/>
                <a:gd name="T100" fmla="*/ 2147483647 w 30"/>
                <a:gd name="T101" fmla="*/ 2147483647 h 20"/>
                <a:gd name="T102" fmla="*/ 2147483647 w 30"/>
                <a:gd name="T103" fmla="*/ 2147483647 h 20"/>
                <a:gd name="T104" fmla="*/ 2147483647 w 30"/>
                <a:gd name="T105" fmla="*/ 2147483647 h 20"/>
                <a:gd name="T106" fmla="*/ 2147483647 w 30"/>
                <a:gd name="T107" fmla="*/ 2147483647 h 20"/>
                <a:gd name="T108" fmla="*/ 2147483647 w 30"/>
                <a:gd name="T109" fmla="*/ 2147483647 h 20"/>
                <a:gd name="T110" fmla="*/ 2147483647 w 30"/>
                <a:gd name="T111" fmla="*/ 2147483647 h 20"/>
                <a:gd name="T112" fmla="*/ 2147483647 w 30"/>
                <a:gd name="T113" fmla="*/ 2147483647 h 20"/>
                <a:gd name="T114" fmla="*/ 2147483647 w 30"/>
                <a:gd name="T115" fmla="*/ 2147483647 h 20"/>
                <a:gd name="T116" fmla="*/ 2147483647 w 30"/>
                <a:gd name="T117" fmla="*/ 2147483647 h 20"/>
                <a:gd name="T118" fmla="*/ 2147483647 w 30"/>
                <a:gd name="T119" fmla="*/ 2147483647 h 20"/>
                <a:gd name="T120" fmla="*/ 2147483647 w 30"/>
                <a:gd name="T121" fmla="*/ 2147483647 h 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0"/>
                <a:gd name="T184" fmla="*/ 0 h 20"/>
                <a:gd name="T185" fmla="*/ 30 w 30"/>
                <a:gd name="T186" fmla="*/ 20 h 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0" h="20">
                  <a:moveTo>
                    <a:pt x="12" y="0"/>
                  </a:moveTo>
                  <a:cubicBezTo>
                    <a:pt x="17" y="0"/>
                    <a:pt x="22" y="1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4" y="4"/>
                  </a:cubicBezTo>
                  <a:cubicBezTo>
                    <a:pt x="24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1" y="3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6"/>
                    <a:pt x="13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3" y="12"/>
                    <a:pt x="13" y="13"/>
                    <a:pt x="14" y="13"/>
                  </a:cubicBezTo>
                  <a:cubicBezTo>
                    <a:pt x="14" y="13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4"/>
                    <a:pt x="16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6"/>
                    <a:pt x="20" y="17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5"/>
                    <a:pt x="20" y="15"/>
                  </a:cubicBezTo>
                  <a:cubicBezTo>
                    <a:pt x="20" y="15"/>
                    <a:pt x="19" y="15"/>
                    <a:pt x="19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3"/>
                    <a:pt x="20" y="12"/>
                    <a:pt x="20" y="11"/>
                  </a:cubicBezTo>
                  <a:cubicBezTo>
                    <a:pt x="19" y="11"/>
                    <a:pt x="19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2" y="11"/>
                    <a:pt x="22" y="11"/>
                  </a:cubicBezTo>
                  <a:cubicBezTo>
                    <a:pt x="22" y="11"/>
                    <a:pt x="22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0"/>
                  </a:cubicBezTo>
                  <a:cubicBezTo>
                    <a:pt x="22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1"/>
                    <a:pt x="25" y="11"/>
                  </a:cubicBezTo>
                  <a:cubicBezTo>
                    <a:pt x="25" y="12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4" y="11"/>
                    <a:pt x="24" y="12"/>
                  </a:cubicBezTo>
                  <a:cubicBezTo>
                    <a:pt x="24" y="12"/>
                    <a:pt x="25" y="12"/>
                    <a:pt x="25" y="12"/>
                  </a:cubicBezTo>
                  <a:cubicBezTo>
                    <a:pt x="25" y="12"/>
                    <a:pt x="25" y="12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6" y="13"/>
                    <a:pt x="26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25" y="12"/>
                    <a:pt x="26" y="12"/>
                    <a:pt x="25" y="12"/>
                  </a:cubicBezTo>
                  <a:cubicBezTo>
                    <a:pt x="25" y="12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0"/>
                    <a:pt x="26" y="10"/>
                  </a:cubicBezTo>
                  <a:cubicBezTo>
                    <a:pt x="26" y="10"/>
                    <a:pt x="26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10"/>
                    <a:pt x="25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5" y="7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7"/>
                    <a:pt x="26" y="8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8"/>
                    <a:pt x="27" y="7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cubicBezTo>
                    <a:pt x="26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5"/>
                    <a:pt x="27" y="5"/>
                  </a:cubicBezTo>
                  <a:cubicBezTo>
                    <a:pt x="27" y="5"/>
                    <a:pt x="27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6"/>
                    <a:pt x="29" y="8"/>
                    <a:pt x="29" y="9"/>
                  </a:cubicBezTo>
                  <a:cubicBezTo>
                    <a:pt x="30" y="10"/>
                    <a:pt x="30" y="11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8" y="12"/>
                    <a:pt x="28" y="12"/>
                  </a:cubicBezTo>
                  <a:cubicBezTo>
                    <a:pt x="29" y="12"/>
                    <a:pt x="28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9" y="13"/>
                    <a:pt x="30" y="12"/>
                    <a:pt x="30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7" y="14"/>
                    <a:pt x="27" y="15"/>
                  </a:cubicBezTo>
                  <a:cubicBezTo>
                    <a:pt x="27" y="15"/>
                    <a:pt x="27" y="16"/>
                    <a:pt x="27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5" y="19"/>
                    <a:pt x="22" y="20"/>
                    <a:pt x="18" y="20"/>
                  </a:cubicBezTo>
                  <a:cubicBezTo>
                    <a:pt x="16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1" y="16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3"/>
                    <a:pt x="10" y="13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1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7" y="7"/>
                    <a:pt x="7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8" y="5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4"/>
                    <a:pt x="6" y="1"/>
                    <a:pt x="12" y="0"/>
                  </a:cubicBezTo>
                  <a:close/>
                  <a:moveTo>
                    <a:pt x="30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10" y="19"/>
                  </a:moveTo>
                  <a:cubicBezTo>
                    <a:pt x="5" y="18"/>
                    <a:pt x="2" y="15"/>
                    <a:pt x="1" y="12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6" y="13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8" y="15"/>
                    <a:pt x="8" y="16"/>
                  </a:cubicBezTo>
                  <a:cubicBezTo>
                    <a:pt x="8" y="16"/>
                    <a:pt x="9" y="17"/>
                    <a:pt x="9" y="18"/>
                  </a:cubicBezTo>
                  <a:cubicBezTo>
                    <a:pt x="9" y="18"/>
                    <a:pt x="9" y="18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lose/>
                  <a:moveTo>
                    <a:pt x="28" y="12"/>
                  </a:moveTo>
                  <a:cubicBezTo>
                    <a:pt x="28" y="12"/>
                    <a:pt x="29" y="12"/>
                    <a:pt x="29" y="12"/>
                  </a:cubicBezTo>
                  <a:cubicBezTo>
                    <a:pt x="29" y="12"/>
                    <a:pt x="29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lose/>
                  <a:moveTo>
                    <a:pt x="28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1"/>
                    <a:pt x="28" y="11"/>
                  </a:cubicBezTo>
                  <a:cubicBezTo>
                    <a:pt x="28" y="11"/>
                    <a:pt x="28" y="11"/>
                    <a:pt x="28" y="12"/>
                  </a:cubicBezTo>
                  <a:close/>
                  <a:moveTo>
                    <a:pt x="27" y="12"/>
                  </a:moveTo>
                  <a:cubicBezTo>
                    <a:pt x="27" y="12"/>
                    <a:pt x="27" y="13"/>
                    <a:pt x="27" y="13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2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lose/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6" y="12"/>
                  </a:cubicBezTo>
                  <a:close/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1"/>
                    <a:pt x="27" y="11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8" y="12"/>
                    <a:pt x="8" y="12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5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6" y="11"/>
                  </a:move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5" y="12"/>
                    <a:pt x="6" y="1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4"/>
                  </a:move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17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4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5" y="8"/>
                    <a:pt x="15" y="8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7" y="8"/>
                  </a:cubicBezTo>
                  <a:close/>
                  <a:moveTo>
                    <a:pt x="19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5"/>
                    <a:pt x="21" y="15"/>
                    <a:pt x="20" y="14"/>
                  </a:cubicBezTo>
                  <a:cubicBezTo>
                    <a:pt x="20" y="14"/>
                    <a:pt x="20" y="15"/>
                    <a:pt x="20" y="15"/>
                  </a:cubicBezTo>
                  <a:close/>
                  <a:moveTo>
                    <a:pt x="27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7" y="11"/>
                    <a:pt x="27" y="11"/>
                  </a:cubicBezTo>
                  <a:close/>
                  <a:moveTo>
                    <a:pt x="27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10"/>
                    <a:pt x="26" y="10"/>
                    <a:pt x="27" y="10"/>
                  </a:cubicBezTo>
                  <a:cubicBezTo>
                    <a:pt x="27" y="10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lose/>
                  <a:moveTo>
                    <a:pt x="26" y="9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4" name="组合 295"/>
          <p:cNvGrpSpPr/>
          <p:nvPr/>
        </p:nvGrpSpPr>
        <p:grpSpPr bwMode="auto">
          <a:xfrm>
            <a:off x="4111625" y="854075"/>
            <a:ext cx="444500" cy="442913"/>
            <a:chOff x="0" y="0"/>
            <a:chExt cx="1150938" cy="1149350"/>
          </a:xfrm>
        </p:grpSpPr>
        <p:sp>
          <p:nvSpPr>
            <p:cNvPr id="38282" name="Oval 20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83" name="Freeform 100"/>
            <p:cNvSpPr>
              <a:spLocks noChangeArrowheads="1"/>
            </p:cNvSpPr>
            <p:nvPr/>
          </p:nvSpPr>
          <p:spPr bwMode="auto">
            <a:xfrm>
              <a:off x="415925" y="250825"/>
              <a:ext cx="727075" cy="892175"/>
            </a:xfrm>
            <a:custGeom>
              <a:avLst/>
              <a:gdLst>
                <a:gd name="T0" fmla="*/ 2147483647 w 224"/>
                <a:gd name="T1" fmla="*/ 0 h 275"/>
                <a:gd name="T2" fmla="*/ 2147483647 w 224"/>
                <a:gd name="T3" fmla="*/ 2147483647 h 275"/>
                <a:gd name="T4" fmla="*/ 2147483647 w 224"/>
                <a:gd name="T5" fmla="*/ 2147483647 h 275"/>
                <a:gd name="T6" fmla="*/ 0 w 224"/>
                <a:gd name="T7" fmla="*/ 2147483647 h 275"/>
                <a:gd name="T8" fmla="*/ 2147483647 w 224"/>
                <a:gd name="T9" fmla="*/ 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275"/>
                <a:gd name="T17" fmla="*/ 224 w 224"/>
                <a:gd name="T18" fmla="*/ 275 h 2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275">
                  <a:moveTo>
                    <a:pt x="97" y="0"/>
                  </a:moveTo>
                  <a:cubicBezTo>
                    <a:pt x="224" y="128"/>
                    <a:pt x="224" y="128"/>
                    <a:pt x="224" y="128"/>
                  </a:cubicBezTo>
                  <a:cubicBezTo>
                    <a:pt x="212" y="204"/>
                    <a:pt x="151" y="264"/>
                    <a:pt x="75" y="275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97" y="0"/>
                    <a:pt x="97" y="0"/>
                    <a:pt x="97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4" name="Freeform 101"/>
            <p:cNvSpPr>
              <a:spLocks noChangeArrowheads="1"/>
            </p:cNvSpPr>
            <p:nvPr/>
          </p:nvSpPr>
          <p:spPr bwMode="auto">
            <a:xfrm>
              <a:off x="406400" y="236538"/>
              <a:ext cx="338138" cy="676275"/>
            </a:xfrm>
            <a:custGeom>
              <a:avLst/>
              <a:gdLst>
                <a:gd name="T0" fmla="*/ 2147483647 w 104"/>
                <a:gd name="T1" fmla="*/ 0 h 208"/>
                <a:gd name="T2" fmla="*/ 2147483647 w 104"/>
                <a:gd name="T3" fmla="*/ 0 h 208"/>
                <a:gd name="T4" fmla="*/ 2147483647 w 104"/>
                <a:gd name="T5" fmla="*/ 2147483647 h 208"/>
                <a:gd name="T6" fmla="*/ 2147483647 w 104"/>
                <a:gd name="T7" fmla="*/ 2147483647 h 208"/>
                <a:gd name="T8" fmla="*/ 2147483647 w 104"/>
                <a:gd name="T9" fmla="*/ 2147483647 h 208"/>
                <a:gd name="T10" fmla="*/ 2147483647 w 104"/>
                <a:gd name="T11" fmla="*/ 2147483647 h 208"/>
                <a:gd name="T12" fmla="*/ 0 w 104"/>
                <a:gd name="T13" fmla="*/ 2147483647 h 208"/>
                <a:gd name="T14" fmla="*/ 0 w 104"/>
                <a:gd name="T15" fmla="*/ 2147483647 h 208"/>
                <a:gd name="T16" fmla="*/ 2147483647 w 104"/>
                <a:gd name="T17" fmla="*/ 0 h 2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4"/>
                <a:gd name="T28" fmla="*/ 0 h 208"/>
                <a:gd name="T29" fmla="*/ 104 w 104"/>
                <a:gd name="T30" fmla="*/ 208 h 2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4" h="208">
                  <a:moveTo>
                    <a:pt x="12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8" y="0"/>
                    <a:pt x="104" y="6"/>
                    <a:pt x="104" y="13"/>
                  </a:cubicBezTo>
                  <a:cubicBezTo>
                    <a:pt x="104" y="195"/>
                    <a:pt x="104" y="195"/>
                    <a:pt x="104" y="195"/>
                  </a:cubicBezTo>
                  <a:cubicBezTo>
                    <a:pt x="104" y="202"/>
                    <a:pt x="98" y="208"/>
                    <a:pt x="91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5" y="208"/>
                    <a:pt x="0" y="202"/>
                    <a:pt x="0" y="19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5" name="Freeform 102"/>
            <p:cNvSpPr>
              <a:spLocks noChangeArrowheads="1"/>
            </p:cNvSpPr>
            <p:nvPr/>
          </p:nvSpPr>
          <p:spPr bwMode="auto">
            <a:xfrm>
              <a:off x="425450" y="350838"/>
              <a:ext cx="300038" cy="450850"/>
            </a:xfrm>
            <a:custGeom>
              <a:avLst/>
              <a:gdLst>
                <a:gd name="T0" fmla="*/ 0 w 189"/>
                <a:gd name="T1" fmla="*/ 0 h 284"/>
                <a:gd name="T2" fmla="*/ 2147483647 w 189"/>
                <a:gd name="T3" fmla="*/ 0 h 284"/>
                <a:gd name="T4" fmla="*/ 2147483647 w 189"/>
                <a:gd name="T5" fmla="*/ 2147483647 h 284"/>
                <a:gd name="T6" fmla="*/ 0 w 189"/>
                <a:gd name="T7" fmla="*/ 2147483647 h 284"/>
                <a:gd name="T8" fmla="*/ 0 w 189"/>
                <a:gd name="T9" fmla="*/ 0 h 284"/>
                <a:gd name="T10" fmla="*/ 0 w 189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9"/>
                <a:gd name="T19" fmla="*/ 0 h 284"/>
                <a:gd name="T20" fmla="*/ 189 w 189"/>
                <a:gd name="T21" fmla="*/ 284 h 2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9" h="284">
                  <a:moveTo>
                    <a:pt x="0" y="0"/>
                  </a:moveTo>
                  <a:lnTo>
                    <a:pt x="189" y="0"/>
                  </a:lnTo>
                  <a:lnTo>
                    <a:pt x="189" y="284"/>
                  </a:lnTo>
                  <a:lnTo>
                    <a:pt x="0" y="2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5A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6" name="Freeform 103"/>
            <p:cNvSpPr>
              <a:spLocks noChangeArrowheads="1"/>
            </p:cNvSpPr>
            <p:nvPr/>
          </p:nvSpPr>
          <p:spPr bwMode="auto">
            <a:xfrm>
              <a:off x="481013" y="831850"/>
              <a:ext cx="74613" cy="12700"/>
            </a:xfrm>
            <a:custGeom>
              <a:avLst/>
              <a:gdLst>
                <a:gd name="T0" fmla="*/ 2147483647 w 23"/>
                <a:gd name="T1" fmla="*/ 0 h 4"/>
                <a:gd name="T2" fmla="*/ 2147483647 w 23"/>
                <a:gd name="T3" fmla="*/ 0 h 4"/>
                <a:gd name="T4" fmla="*/ 2147483647 w 23"/>
                <a:gd name="T5" fmla="*/ 2147483647 h 4"/>
                <a:gd name="T6" fmla="*/ 2147483647 w 23"/>
                <a:gd name="T7" fmla="*/ 2147483647 h 4"/>
                <a:gd name="T8" fmla="*/ 2147483647 w 23"/>
                <a:gd name="T9" fmla="*/ 2147483647 h 4"/>
                <a:gd name="T10" fmla="*/ 2147483647 w 23"/>
                <a:gd name="T11" fmla="*/ 2147483647 h 4"/>
                <a:gd name="T12" fmla="*/ 0 w 23"/>
                <a:gd name="T13" fmla="*/ 2147483647 h 4"/>
                <a:gd name="T14" fmla="*/ 0 w 23"/>
                <a:gd name="T15" fmla="*/ 2147483647 h 4"/>
                <a:gd name="T16" fmla="*/ 2147483647 w 23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4"/>
                <a:gd name="T29" fmla="*/ 23 w 23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4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7" name="Freeform 104"/>
            <p:cNvSpPr>
              <a:spLocks noChangeArrowheads="1"/>
            </p:cNvSpPr>
            <p:nvPr/>
          </p:nvSpPr>
          <p:spPr bwMode="auto">
            <a:xfrm>
              <a:off x="592138" y="831850"/>
              <a:ext cx="74613" cy="12700"/>
            </a:xfrm>
            <a:custGeom>
              <a:avLst/>
              <a:gdLst>
                <a:gd name="T0" fmla="*/ 2147483647 w 23"/>
                <a:gd name="T1" fmla="*/ 0 h 4"/>
                <a:gd name="T2" fmla="*/ 2147483647 w 23"/>
                <a:gd name="T3" fmla="*/ 0 h 4"/>
                <a:gd name="T4" fmla="*/ 2147483647 w 23"/>
                <a:gd name="T5" fmla="*/ 2147483647 h 4"/>
                <a:gd name="T6" fmla="*/ 2147483647 w 23"/>
                <a:gd name="T7" fmla="*/ 2147483647 h 4"/>
                <a:gd name="T8" fmla="*/ 2147483647 w 23"/>
                <a:gd name="T9" fmla="*/ 2147483647 h 4"/>
                <a:gd name="T10" fmla="*/ 2147483647 w 23"/>
                <a:gd name="T11" fmla="*/ 2147483647 h 4"/>
                <a:gd name="T12" fmla="*/ 0 w 23"/>
                <a:gd name="T13" fmla="*/ 2147483647 h 4"/>
                <a:gd name="T14" fmla="*/ 0 w 23"/>
                <a:gd name="T15" fmla="*/ 2147483647 h 4"/>
                <a:gd name="T16" fmla="*/ 2147483647 w 23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4"/>
                <a:gd name="T29" fmla="*/ 23 w 23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4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8" name="Freeform 105"/>
            <p:cNvSpPr>
              <a:spLocks noChangeArrowheads="1"/>
            </p:cNvSpPr>
            <p:nvPr/>
          </p:nvSpPr>
          <p:spPr bwMode="auto">
            <a:xfrm>
              <a:off x="536575" y="279400"/>
              <a:ext cx="74613" cy="15875"/>
            </a:xfrm>
            <a:custGeom>
              <a:avLst/>
              <a:gdLst>
                <a:gd name="T0" fmla="*/ 2147483647 w 23"/>
                <a:gd name="T1" fmla="*/ 0 h 5"/>
                <a:gd name="T2" fmla="*/ 2147483647 w 23"/>
                <a:gd name="T3" fmla="*/ 0 h 5"/>
                <a:gd name="T4" fmla="*/ 2147483647 w 23"/>
                <a:gd name="T5" fmla="*/ 2147483647 h 5"/>
                <a:gd name="T6" fmla="*/ 2147483647 w 23"/>
                <a:gd name="T7" fmla="*/ 2147483647 h 5"/>
                <a:gd name="T8" fmla="*/ 2147483647 w 23"/>
                <a:gd name="T9" fmla="*/ 2147483647 h 5"/>
                <a:gd name="T10" fmla="*/ 2147483647 w 23"/>
                <a:gd name="T11" fmla="*/ 2147483647 h 5"/>
                <a:gd name="T12" fmla="*/ 0 w 23"/>
                <a:gd name="T13" fmla="*/ 2147483647 h 5"/>
                <a:gd name="T14" fmla="*/ 0 w 23"/>
                <a:gd name="T15" fmla="*/ 2147483647 h 5"/>
                <a:gd name="T16" fmla="*/ 2147483647 w 23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5"/>
                <a:gd name="T29" fmla="*/ 23 w 23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5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1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5"/>
                    <a:pt x="2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9" name="Freeform 106"/>
            <p:cNvSpPr>
              <a:spLocks noEditPoints="1" noChangeArrowheads="1"/>
            </p:cNvSpPr>
            <p:nvPr/>
          </p:nvSpPr>
          <p:spPr bwMode="auto">
            <a:xfrm>
              <a:off x="481013" y="400050"/>
              <a:ext cx="198438" cy="350838"/>
            </a:xfrm>
            <a:custGeom>
              <a:avLst/>
              <a:gdLst>
                <a:gd name="T0" fmla="*/ 2147483647 w 125"/>
                <a:gd name="T1" fmla="*/ 2147483647 h 221"/>
                <a:gd name="T2" fmla="*/ 0 w 125"/>
                <a:gd name="T3" fmla="*/ 2147483647 h 221"/>
                <a:gd name="T4" fmla="*/ 2147483647 w 125"/>
                <a:gd name="T5" fmla="*/ 0 h 221"/>
                <a:gd name="T6" fmla="*/ 2147483647 w 125"/>
                <a:gd name="T7" fmla="*/ 2147483647 h 221"/>
                <a:gd name="T8" fmla="*/ 2147483647 w 125"/>
                <a:gd name="T9" fmla="*/ 2147483647 h 221"/>
                <a:gd name="T10" fmla="*/ 2147483647 w 125"/>
                <a:gd name="T11" fmla="*/ 2147483647 h 221"/>
                <a:gd name="T12" fmla="*/ 2147483647 w 125"/>
                <a:gd name="T13" fmla="*/ 2147483647 h 221"/>
                <a:gd name="T14" fmla="*/ 2147483647 w 125"/>
                <a:gd name="T15" fmla="*/ 2147483647 h 221"/>
                <a:gd name="T16" fmla="*/ 2147483647 w 125"/>
                <a:gd name="T17" fmla="*/ 2147483647 h 221"/>
                <a:gd name="T18" fmla="*/ 0 w 125"/>
                <a:gd name="T19" fmla="*/ 2147483647 h 221"/>
                <a:gd name="T20" fmla="*/ 0 w 125"/>
                <a:gd name="T21" fmla="*/ 2147483647 h 221"/>
                <a:gd name="T22" fmla="*/ 0 w 125"/>
                <a:gd name="T23" fmla="*/ 2147483647 h 221"/>
                <a:gd name="T24" fmla="*/ 2147483647 w 125"/>
                <a:gd name="T25" fmla="*/ 2147483647 h 221"/>
                <a:gd name="T26" fmla="*/ 2147483647 w 125"/>
                <a:gd name="T27" fmla="*/ 2147483647 h 221"/>
                <a:gd name="T28" fmla="*/ 2147483647 w 125"/>
                <a:gd name="T29" fmla="*/ 2147483647 h 221"/>
                <a:gd name="T30" fmla="*/ 2147483647 w 125"/>
                <a:gd name="T31" fmla="*/ 2147483647 h 221"/>
                <a:gd name="T32" fmla="*/ 2147483647 w 125"/>
                <a:gd name="T33" fmla="*/ 2147483647 h 221"/>
                <a:gd name="T34" fmla="*/ 2147483647 w 125"/>
                <a:gd name="T35" fmla="*/ 2147483647 h 221"/>
                <a:gd name="T36" fmla="*/ 2147483647 w 125"/>
                <a:gd name="T37" fmla="*/ 2147483647 h 221"/>
                <a:gd name="T38" fmla="*/ 2147483647 w 125"/>
                <a:gd name="T39" fmla="*/ 2147483647 h 221"/>
                <a:gd name="T40" fmla="*/ 2147483647 w 125"/>
                <a:gd name="T41" fmla="*/ 2147483647 h 221"/>
                <a:gd name="T42" fmla="*/ 2147483647 w 125"/>
                <a:gd name="T43" fmla="*/ 2147483647 h 221"/>
                <a:gd name="T44" fmla="*/ 2147483647 w 125"/>
                <a:gd name="T45" fmla="*/ 2147483647 h 221"/>
                <a:gd name="T46" fmla="*/ 2147483647 w 125"/>
                <a:gd name="T47" fmla="*/ 2147483647 h 221"/>
                <a:gd name="T48" fmla="*/ 2147483647 w 125"/>
                <a:gd name="T49" fmla="*/ 2147483647 h 221"/>
                <a:gd name="T50" fmla="*/ 2147483647 w 125"/>
                <a:gd name="T51" fmla="*/ 2147483647 h 221"/>
                <a:gd name="T52" fmla="*/ 2147483647 w 125"/>
                <a:gd name="T53" fmla="*/ 2147483647 h 221"/>
                <a:gd name="T54" fmla="*/ 2147483647 w 125"/>
                <a:gd name="T55" fmla="*/ 2147483647 h 221"/>
                <a:gd name="T56" fmla="*/ 2147483647 w 125"/>
                <a:gd name="T57" fmla="*/ 2147483647 h 221"/>
                <a:gd name="T58" fmla="*/ 2147483647 w 125"/>
                <a:gd name="T59" fmla="*/ 2147483647 h 221"/>
                <a:gd name="T60" fmla="*/ 2147483647 w 125"/>
                <a:gd name="T61" fmla="*/ 2147483647 h 221"/>
                <a:gd name="T62" fmla="*/ 2147483647 w 125"/>
                <a:gd name="T63" fmla="*/ 2147483647 h 221"/>
                <a:gd name="T64" fmla="*/ 2147483647 w 125"/>
                <a:gd name="T65" fmla="*/ 2147483647 h 221"/>
                <a:gd name="T66" fmla="*/ 0 w 125"/>
                <a:gd name="T67" fmla="*/ 2147483647 h 221"/>
                <a:gd name="T68" fmla="*/ 0 w 125"/>
                <a:gd name="T69" fmla="*/ 2147483647 h 221"/>
                <a:gd name="T70" fmla="*/ 0 w 125"/>
                <a:gd name="T71" fmla="*/ 2147483647 h 221"/>
                <a:gd name="T72" fmla="*/ 0 w 125"/>
                <a:gd name="T73" fmla="*/ 2147483647 h 22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5"/>
                <a:gd name="T112" fmla="*/ 0 h 221"/>
                <a:gd name="T113" fmla="*/ 125 w 125"/>
                <a:gd name="T114" fmla="*/ 221 h 22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5" h="221">
                  <a:moveTo>
                    <a:pt x="98" y="77"/>
                  </a:moveTo>
                  <a:lnTo>
                    <a:pt x="0" y="16"/>
                  </a:lnTo>
                  <a:lnTo>
                    <a:pt x="8" y="0"/>
                  </a:lnTo>
                  <a:lnTo>
                    <a:pt x="107" y="61"/>
                  </a:lnTo>
                  <a:lnTo>
                    <a:pt x="113" y="51"/>
                  </a:lnTo>
                  <a:lnTo>
                    <a:pt x="125" y="81"/>
                  </a:lnTo>
                  <a:lnTo>
                    <a:pt x="92" y="86"/>
                  </a:lnTo>
                  <a:lnTo>
                    <a:pt x="98" y="77"/>
                  </a:lnTo>
                  <a:close/>
                  <a:moveTo>
                    <a:pt x="0" y="202"/>
                  </a:moveTo>
                  <a:lnTo>
                    <a:pt x="0" y="202"/>
                  </a:lnTo>
                  <a:lnTo>
                    <a:pt x="0" y="59"/>
                  </a:lnTo>
                  <a:lnTo>
                    <a:pt x="17" y="59"/>
                  </a:lnTo>
                  <a:lnTo>
                    <a:pt x="17" y="202"/>
                  </a:lnTo>
                  <a:lnTo>
                    <a:pt x="33" y="202"/>
                  </a:lnTo>
                  <a:lnTo>
                    <a:pt x="33" y="79"/>
                  </a:lnTo>
                  <a:lnTo>
                    <a:pt x="51" y="79"/>
                  </a:lnTo>
                  <a:lnTo>
                    <a:pt x="51" y="202"/>
                  </a:lnTo>
                  <a:lnTo>
                    <a:pt x="68" y="202"/>
                  </a:lnTo>
                  <a:lnTo>
                    <a:pt x="68" y="102"/>
                  </a:lnTo>
                  <a:lnTo>
                    <a:pt x="84" y="102"/>
                  </a:lnTo>
                  <a:lnTo>
                    <a:pt x="84" y="202"/>
                  </a:lnTo>
                  <a:lnTo>
                    <a:pt x="102" y="202"/>
                  </a:lnTo>
                  <a:lnTo>
                    <a:pt x="102" y="124"/>
                  </a:lnTo>
                  <a:lnTo>
                    <a:pt x="119" y="124"/>
                  </a:lnTo>
                  <a:lnTo>
                    <a:pt x="119" y="202"/>
                  </a:lnTo>
                  <a:lnTo>
                    <a:pt x="119" y="221"/>
                  </a:lnTo>
                  <a:lnTo>
                    <a:pt x="102" y="221"/>
                  </a:lnTo>
                  <a:lnTo>
                    <a:pt x="84" y="221"/>
                  </a:lnTo>
                  <a:lnTo>
                    <a:pt x="68" y="221"/>
                  </a:lnTo>
                  <a:lnTo>
                    <a:pt x="51" y="221"/>
                  </a:lnTo>
                  <a:lnTo>
                    <a:pt x="33" y="221"/>
                  </a:lnTo>
                  <a:lnTo>
                    <a:pt x="17" y="221"/>
                  </a:lnTo>
                  <a:lnTo>
                    <a:pt x="0" y="221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5" name="组合 300"/>
          <p:cNvGrpSpPr/>
          <p:nvPr/>
        </p:nvGrpSpPr>
        <p:grpSpPr bwMode="auto">
          <a:xfrm>
            <a:off x="2927350" y="1995488"/>
            <a:ext cx="442913" cy="441325"/>
            <a:chOff x="0" y="0"/>
            <a:chExt cx="1149351" cy="1149350"/>
          </a:xfrm>
        </p:grpSpPr>
        <p:sp>
          <p:nvSpPr>
            <p:cNvPr id="38273" name="Oval 16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74" name="Freeform 107"/>
            <p:cNvSpPr>
              <a:spLocks noChangeArrowheads="1"/>
            </p:cNvSpPr>
            <p:nvPr/>
          </p:nvSpPr>
          <p:spPr bwMode="auto">
            <a:xfrm>
              <a:off x="347663" y="255587"/>
              <a:ext cx="801688" cy="893763"/>
            </a:xfrm>
            <a:custGeom>
              <a:avLst/>
              <a:gdLst>
                <a:gd name="T0" fmla="*/ 2147483647 w 247"/>
                <a:gd name="T1" fmla="*/ 0 h 275"/>
                <a:gd name="T2" fmla="*/ 2147483647 w 247"/>
                <a:gd name="T3" fmla="*/ 2147483647 h 275"/>
                <a:gd name="T4" fmla="*/ 2147483647 w 247"/>
                <a:gd name="T5" fmla="*/ 2147483647 h 275"/>
                <a:gd name="T6" fmla="*/ 0 w 247"/>
                <a:gd name="T7" fmla="*/ 2147483647 h 275"/>
                <a:gd name="T8" fmla="*/ 2147483647 w 247"/>
                <a:gd name="T9" fmla="*/ 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"/>
                <a:gd name="T16" fmla="*/ 0 h 275"/>
                <a:gd name="T17" fmla="*/ 247 w 247"/>
                <a:gd name="T18" fmla="*/ 275 h 2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" h="275">
                  <a:moveTo>
                    <a:pt x="140" y="0"/>
                  </a:moveTo>
                  <a:cubicBezTo>
                    <a:pt x="247" y="107"/>
                    <a:pt x="247" y="107"/>
                    <a:pt x="247" y="107"/>
                  </a:cubicBezTo>
                  <a:cubicBezTo>
                    <a:pt x="242" y="198"/>
                    <a:pt x="170" y="270"/>
                    <a:pt x="79" y="27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40" y="0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5" name="Freeform 108"/>
            <p:cNvSpPr>
              <a:spLocks noChangeArrowheads="1"/>
            </p:cNvSpPr>
            <p:nvPr/>
          </p:nvSpPr>
          <p:spPr bwMode="auto">
            <a:xfrm>
              <a:off x="328613" y="239712"/>
              <a:ext cx="492125" cy="668338"/>
            </a:xfrm>
            <a:custGeom>
              <a:avLst/>
              <a:gdLst>
                <a:gd name="T0" fmla="*/ 0 w 152"/>
                <a:gd name="T1" fmla="*/ 2147483647 h 206"/>
                <a:gd name="T2" fmla="*/ 0 w 152"/>
                <a:gd name="T3" fmla="*/ 2147483647 h 206"/>
                <a:gd name="T4" fmla="*/ 2147483647 w 152"/>
                <a:gd name="T5" fmla="*/ 0 h 206"/>
                <a:gd name="T6" fmla="*/ 2147483647 w 152"/>
                <a:gd name="T7" fmla="*/ 0 h 206"/>
                <a:gd name="T8" fmla="*/ 2147483647 w 152"/>
                <a:gd name="T9" fmla="*/ 2147483647 h 206"/>
                <a:gd name="T10" fmla="*/ 2147483647 w 152"/>
                <a:gd name="T11" fmla="*/ 2147483647 h 206"/>
                <a:gd name="T12" fmla="*/ 2147483647 w 152"/>
                <a:gd name="T13" fmla="*/ 2147483647 h 206"/>
                <a:gd name="T14" fmla="*/ 2147483647 w 152"/>
                <a:gd name="T15" fmla="*/ 2147483647 h 206"/>
                <a:gd name="T16" fmla="*/ 0 w 152"/>
                <a:gd name="T17" fmla="*/ 2147483647 h 20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2"/>
                <a:gd name="T28" fmla="*/ 0 h 206"/>
                <a:gd name="T29" fmla="*/ 152 w 152"/>
                <a:gd name="T30" fmla="*/ 206 h 20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2" h="206">
                  <a:moveTo>
                    <a:pt x="0" y="186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43" y="0"/>
                    <a:pt x="152" y="8"/>
                    <a:pt x="152" y="19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97"/>
                    <a:pt x="143" y="206"/>
                    <a:pt x="133" y="206"/>
                  </a:cubicBezTo>
                  <a:cubicBezTo>
                    <a:pt x="20" y="206"/>
                    <a:pt x="20" y="206"/>
                    <a:pt x="20" y="206"/>
                  </a:cubicBezTo>
                  <a:cubicBezTo>
                    <a:pt x="9" y="206"/>
                    <a:pt x="0" y="197"/>
                    <a:pt x="0" y="186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6" name="Freeform 109"/>
            <p:cNvSpPr>
              <a:spLocks noChangeArrowheads="1"/>
            </p:cNvSpPr>
            <p:nvPr/>
          </p:nvSpPr>
          <p:spPr bwMode="auto">
            <a:xfrm>
              <a:off x="369888" y="314325"/>
              <a:ext cx="409575" cy="515938"/>
            </a:xfrm>
            <a:custGeom>
              <a:avLst/>
              <a:gdLst>
                <a:gd name="T0" fmla="*/ 0 w 258"/>
                <a:gd name="T1" fmla="*/ 2147483647 h 325"/>
                <a:gd name="T2" fmla="*/ 0 w 258"/>
                <a:gd name="T3" fmla="*/ 0 h 325"/>
                <a:gd name="T4" fmla="*/ 2147483647 w 258"/>
                <a:gd name="T5" fmla="*/ 0 h 325"/>
                <a:gd name="T6" fmla="*/ 2147483647 w 258"/>
                <a:gd name="T7" fmla="*/ 2147483647 h 325"/>
                <a:gd name="T8" fmla="*/ 0 w 258"/>
                <a:gd name="T9" fmla="*/ 2147483647 h 325"/>
                <a:gd name="T10" fmla="*/ 0 w 258"/>
                <a:gd name="T11" fmla="*/ 2147483647 h 3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8"/>
                <a:gd name="T19" fmla="*/ 0 h 325"/>
                <a:gd name="T20" fmla="*/ 258 w 258"/>
                <a:gd name="T21" fmla="*/ 325 h 3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8" h="325">
                  <a:moveTo>
                    <a:pt x="0" y="325"/>
                  </a:moveTo>
                  <a:lnTo>
                    <a:pt x="0" y="0"/>
                  </a:lnTo>
                  <a:lnTo>
                    <a:pt x="258" y="0"/>
                  </a:lnTo>
                  <a:lnTo>
                    <a:pt x="258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7" name="Freeform 110"/>
            <p:cNvSpPr>
              <a:spLocks noChangeArrowheads="1"/>
            </p:cNvSpPr>
            <p:nvPr/>
          </p:nvSpPr>
          <p:spPr bwMode="auto">
            <a:xfrm>
              <a:off x="658813" y="622300"/>
              <a:ext cx="36513" cy="166688"/>
            </a:xfrm>
            <a:custGeom>
              <a:avLst/>
              <a:gdLst>
                <a:gd name="T0" fmla="*/ 0 w 23"/>
                <a:gd name="T1" fmla="*/ 2147483647 h 105"/>
                <a:gd name="T2" fmla="*/ 0 w 23"/>
                <a:gd name="T3" fmla="*/ 0 h 105"/>
                <a:gd name="T4" fmla="*/ 2147483647 w 23"/>
                <a:gd name="T5" fmla="*/ 0 h 105"/>
                <a:gd name="T6" fmla="*/ 2147483647 w 23"/>
                <a:gd name="T7" fmla="*/ 2147483647 h 105"/>
                <a:gd name="T8" fmla="*/ 0 w 23"/>
                <a:gd name="T9" fmla="*/ 2147483647 h 105"/>
                <a:gd name="T10" fmla="*/ 0 w 23"/>
                <a:gd name="T11" fmla="*/ 2147483647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05"/>
                <a:gd name="T20" fmla="*/ 23 w 2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05">
                  <a:moveTo>
                    <a:pt x="0" y="10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53B5C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8" name="Freeform 111"/>
            <p:cNvSpPr>
              <a:spLocks noChangeArrowheads="1"/>
            </p:cNvSpPr>
            <p:nvPr/>
          </p:nvSpPr>
          <p:spPr bwMode="auto">
            <a:xfrm>
              <a:off x="587375" y="574675"/>
              <a:ext cx="36513" cy="214313"/>
            </a:xfrm>
            <a:custGeom>
              <a:avLst/>
              <a:gdLst>
                <a:gd name="T0" fmla="*/ 0 w 23"/>
                <a:gd name="T1" fmla="*/ 2147483647 h 135"/>
                <a:gd name="T2" fmla="*/ 0 w 23"/>
                <a:gd name="T3" fmla="*/ 0 h 135"/>
                <a:gd name="T4" fmla="*/ 2147483647 w 23"/>
                <a:gd name="T5" fmla="*/ 0 h 135"/>
                <a:gd name="T6" fmla="*/ 2147483647 w 23"/>
                <a:gd name="T7" fmla="*/ 2147483647 h 135"/>
                <a:gd name="T8" fmla="*/ 0 w 23"/>
                <a:gd name="T9" fmla="*/ 2147483647 h 135"/>
                <a:gd name="T10" fmla="*/ 0 w 23"/>
                <a:gd name="T11" fmla="*/ 2147483647 h 1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35"/>
                <a:gd name="T20" fmla="*/ 23 w 23"/>
                <a:gd name="T21" fmla="*/ 135 h 1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35">
                  <a:moveTo>
                    <a:pt x="0" y="13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9" name="Freeform 112"/>
            <p:cNvSpPr>
              <a:spLocks noChangeArrowheads="1"/>
            </p:cNvSpPr>
            <p:nvPr/>
          </p:nvSpPr>
          <p:spPr bwMode="auto">
            <a:xfrm>
              <a:off x="512763" y="528637"/>
              <a:ext cx="36513" cy="260350"/>
            </a:xfrm>
            <a:custGeom>
              <a:avLst/>
              <a:gdLst>
                <a:gd name="T0" fmla="*/ 0 w 23"/>
                <a:gd name="T1" fmla="*/ 2147483647 h 164"/>
                <a:gd name="T2" fmla="*/ 0 w 23"/>
                <a:gd name="T3" fmla="*/ 0 h 164"/>
                <a:gd name="T4" fmla="*/ 2147483647 w 23"/>
                <a:gd name="T5" fmla="*/ 0 h 164"/>
                <a:gd name="T6" fmla="*/ 2147483647 w 23"/>
                <a:gd name="T7" fmla="*/ 2147483647 h 164"/>
                <a:gd name="T8" fmla="*/ 0 w 23"/>
                <a:gd name="T9" fmla="*/ 2147483647 h 164"/>
                <a:gd name="T10" fmla="*/ 0 w 23"/>
                <a:gd name="T11" fmla="*/ 2147483647 h 1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64"/>
                <a:gd name="T20" fmla="*/ 23 w 23"/>
                <a:gd name="T21" fmla="*/ 164 h 1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64">
                  <a:moveTo>
                    <a:pt x="0" y="164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64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0" name="Freeform 113"/>
            <p:cNvSpPr>
              <a:spLocks noChangeArrowheads="1"/>
            </p:cNvSpPr>
            <p:nvPr/>
          </p:nvSpPr>
          <p:spPr bwMode="auto">
            <a:xfrm>
              <a:off x="441325" y="479425"/>
              <a:ext cx="36513" cy="309563"/>
            </a:xfrm>
            <a:custGeom>
              <a:avLst/>
              <a:gdLst>
                <a:gd name="T0" fmla="*/ 0 w 23"/>
                <a:gd name="T1" fmla="*/ 2147483647 h 195"/>
                <a:gd name="T2" fmla="*/ 0 w 23"/>
                <a:gd name="T3" fmla="*/ 0 h 195"/>
                <a:gd name="T4" fmla="*/ 2147483647 w 23"/>
                <a:gd name="T5" fmla="*/ 0 h 195"/>
                <a:gd name="T6" fmla="*/ 2147483647 w 23"/>
                <a:gd name="T7" fmla="*/ 2147483647 h 195"/>
                <a:gd name="T8" fmla="*/ 0 w 23"/>
                <a:gd name="T9" fmla="*/ 2147483647 h 195"/>
                <a:gd name="T10" fmla="*/ 0 w 23"/>
                <a:gd name="T11" fmla="*/ 2147483647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95"/>
                <a:gd name="T20" fmla="*/ 23 w 23"/>
                <a:gd name="T21" fmla="*/ 195 h 1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95">
                  <a:moveTo>
                    <a:pt x="0" y="19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95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81" name="Freeform 114"/>
            <p:cNvSpPr>
              <a:spLocks noChangeArrowheads="1"/>
            </p:cNvSpPr>
            <p:nvPr/>
          </p:nvSpPr>
          <p:spPr bwMode="auto">
            <a:xfrm>
              <a:off x="441325" y="357187"/>
              <a:ext cx="269875" cy="184150"/>
            </a:xfrm>
            <a:custGeom>
              <a:avLst/>
              <a:gdLst>
                <a:gd name="T0" fmla="*/ 2147483647 w 170"/>
                <a:gd name="T1" fmla="*/ 2147483647 h 116"/>
                <a:gd name="T2" fmla="*/ 0 w 170"/>
                <a:gd name="T3" fmla="*/ 2147483647 h 116"/>
                <a:gd name="T4" fmla="*/ 2147483647 w 170"/>
                <a:gd name="T5" fmla="*/ 0 h 116"/>
                <a:gd name="T6" fmla="*/ 2147483647 w 170"/>
                <a:gd name="T7" fmla="*/ 2147483647 h 116"/>
                <a:gd name="T8" fmla="*/ 2147483647 w 170"/>
                <a:gd name="T9" fmla="*/ 2147483647 h 116"/>
                <a:gd name="T10" fmla="*/ 2147483647 w 170"/>
                <a:gd name="T11" fmla="*/ 2147483647 h 116"/>
                <a:gd name="T12" fmla="*/ 2147483647 w 170"/>
                <a:gd name="T13" fmla="*/ 2147483647 h 116"/>
                <a:gd name="T14" fmla="*/ 2147483647 w 170"/>
                <a:gd name="T15" fmla="*/ 2147483647 h 116"/>
                <a:gd name="T16" fmla="*/ 2147483647 w 170"/>
                <a:gd name="T17" fmla="*/ 2147483647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0"/>
                <a:gd name="T28" fmla="*/ 0 h 116"/>
                <a:gd name="T29" fmla="*/ 170 w 170"/>
                <a:gd name="T30" fmla="*/ 116 h 1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0" h="116">
                  <a:moveTo>
                    <a:pt x="133" y="102"/>
                  </a:moveTo>
                  <a:lnTo>
                    <a:pt x="0" y="20"/>
                  </a:lnTo>
                  <a:lnTo>
                    <a:pt x="10" y="0"/>
                  </a:lnTo>
                  <a:lnTo>
                    <a:pt x="143" y="83"/>
                  </a:lnTo>
                  <a:lnTo>
                    <a:pt x="152" y="69"/>
                  </a:lnTo>
                  <a:lnTo>
                    <a:pt x="170" y="110"/>
                  </a:lnTo>
                  <a:lnTo>
                    <a:pt x="125" y="116"/>
                  </a:lnTo>
                  <a:lnTo>
                    <a:pt x="133" y="102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6" name="组合 297"/>
          <p:cNvGrpSpPr/>
          <p:nvPr/>
        </p:nvGrpSpPr>
        <p:grpSpPr bwMode="auto">
          <a:xfrm>
            <a:off x="6484938" y="854075"/>
            <a:ext cx="446087" cy="442913"/>
            <a:chOff x="0" y="0"/>
            <a:chExt cx="1154113" cy="1149350"/>
          </a:xfrm>
        </p:grpSpPr>
        <p:sp>
          <p:nvSpPr>
            <p:cNvPr id="38261" name="Oval 26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62" name="Freeform 115"/>
            <p:cNvSpPr>
              <a:spLocks noChangeArrowheads="1"/>
            </p:cNvSpPr>
            <p:nvPr/>
          </p:nvSpPr>
          <p:spPr bwMode="auto">
            <a:xfrm>
              <a:off x="279400" y="390525"/>
              <a:ext cx="866775" cy="752475"/>
            </a:xfrm>
            <a:custGeom>
              <a:avLst/>
              <a:gdLst>
                <a:gd name="T0" fmla="*/ 0 w 267"/>
                <a:gd name="T1" fmla="*/ 2147483647 h 232"/>
                <a:gd name="T2" fmla="*/ 2147483647 w 267"/>
                <a:gd name="T3" fmla="*/ 0 h 232"/>
                <a:gd name="T4" fmla="*/ 2147483647 w 267"/>
                <a:gd name="T5" fmla="*/ 0 h 232"/>
                <a:gd name="T6" fmla="*/ 2147483647 w 267"/>
                <a:gd name="T7" fmla="*/ 2147483647 h 232"/>
                <a:gd name="T8" fmla="*/ 2147483647 w 267"/>
                <a:gd name="T9" fmla="*/ 2147483647 h 232"/>
                <a:gd name="T10" fmla="*/ 0 w 267"/>
                <a:gd name="T11" fmla="*/ 2147483647 h 2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7"/>
                <a:gd name="T19" fmla="*/ 0 h 232"/>
                <a:gd name="T20" fmla="*/ 267 w 267"/>
                <a:gd name="T21" fmla="*/ 232 h 2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7" h="232">
                  <a:moveTo>
                    <a:pt x="0" y="114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55" y="161"/>
                    <a:pt x="195" y="221"/>
                    <a:pt x="118" y="232"/>
                  </a:cubicBezTo>
                  <a:cubicBezTo>
                    <a:pt x="0" y="114"/>
                    <a:pt x="0" y="114"/>
                    <a:pt x="0" y="114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3" name="Freeform 116"/>
            <p:cNvSpPr>
              <a:spLocks noChangeArrowheads="1"/>
            </p:cNvSpPr>
            <p:nvPr/>
          </p:nvSpPr>
          <p:spPr bwMode="auto">
            <a:xfrm>
              <a:off x="273050" y="382588"/>
              <a:ext cx="611188" cy="384175"/>
            </a:xfrm>
            <a:custGeom>
              <a:avLst/>
              <a:gdLst>
                <a:gd name="T0" fmla="*/ 2147483647 w 188"/>
                <a:gd name="T1" fmla="*/ 0 h 118"/>
                <a:gd name="T2" fmla="*/ 2147483647 w 188"/>
                <a:gd name="T3" fmla="*/ 0 h 118"/>
                <a:gd name="T4" fmla="*/ 2147483647 w 188"/>
                <a:gd name="T5" fmla="*/ 2147483647 h 118"/>
                <a:gd name="T6" fmla="*/ 2147483647 w 188"/>
                <a:gd name="T7" fmla="*/ 2147483647 h 118"/>
                <a:gd name="T8" fmla="*/ 2147483647 w 188"/>
                <a:gd name="T9" fmla="*/ 2147483647 h 118"/>
                <a:gd name="T10" fmla="*/ 2147483647 w 188"/>
                <a:gd name="T11" fmla="*/ 2147483647 h 118"/>
                <a:gd name="T12" fmla="*/ 0 w 188"/>
                <a:gd name="T13" fmla="*/ 2147483647 h 118"/>
                <a:gd name="T14" fmla="*/ 0 w 188"/>
                <a:gd name="T15" fmla="*/ 2147483647 h 118"/>
                <a:gd name="T16" fmla="*/ 2147483647 w 188"/>
                <a:gd name="T17" fmla="*/ 0 h 1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8"/>
                <a:gd name="T28" fmla="*/ 0 h 118"/>
                <a:gd name="T29" fmla="*/ 188 w 188"/>
                <a:gd name="T30" fmla="*/ 118 h 1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8" h="118">
                  <a:moveTo>
                    <a:pt x="6" y="0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85" y="0"/>
                    <a:pt x="188" y="4"/>
                    <a:pt x="188" y="7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8" y="115"/>
                    <a:pt x="185" y="118"/>
                    <a:pt x="181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3" y="118"/>
                    <a:pt x="0" y="115"/>
                    <a:pt x="0" y="1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4" name="Freeform 117"/>
            <p:cNvSpPr>
              <a:spLocks noEditPoints="1" noChangeArrowheads="1"/>
            </p:cNvSpPr>
            <p:nvPr/>
          </p:nvSpPr>
          <p:spPr bwMode="auto">
            <a:xfrm>
              <a:off x="328612" y="708025"/>
              <a:ext cx="307975" cy="22225"/>
            </a:xfrm>
            <a:custGeom>
              <a:avLst/>
              <a:gdLst>
                <a:gd name="T0" fmla="*/ 0 w 95"/>
                <a:gd name="T1" fmla="*/ 2147483647 h 7"/>
                <a:gd name="T2" fmla="*/ 2147483647 w 95"/>
                <a:gd name="T3" fmla="*/ 2147483647 h 7"/>
                <a:gd name="T4" fmla="*/ 2147483647 w 95"/>
                <a:gd name="T5" fmla="*/ 2147483647 h 7"/>
                <a:gd name="T6" fmla="*/ 2147483647 w 95"/>
                <a:gd name="T7" fmla="*/ 2147483647 h 7"/>
                <a:gd name="T8" fmla="*/ 2147483647 w 95"/>
                <a:gd name="T9" fmla="*/ 2147483647 h 7"/>
                <a:gd name="T10" fmla="*/ 2147483647 w 95"/>
                <a:gd name="T11" fmla="*/ 2147483647 h 7"/>
                <a:gd name="T12" fmla="*/ 2147483647 w 95"/>
                <a:gd name="T13" fmla="*/ 2147483647 h 7"/>
                <a:gd name="T14" fmla="*/ 2147483647 w 95"/>
                <a:gd name="T15" fmla="*/ 2147483647 h 7"/>
                <a:gd name="T16" fmla="*/ 2147483647 w 95"/>
                <a:gd name="T17" fmla="*/ 2147483647 h 7"/>
                <a:gd name="T18" fmla="*/ 2147483647 w 95"/>
                <a:gd name="T19" fmla="*/ 2147483647 h 7"/>
                <a:gd name="T20" fmla="*/ 2147483647 w 95"/>
                <a:gd name="T21" fmla="*/ 2147483647 h 7"/>
                <a:gd name="T22" fmla="*/ 2147483647 w 95"/>
                <a:gd name="T23" fmla="*/ 2147483647 h 7"/>
                <a:gd name="T24" fmla="*/ 2147483647 w 95"/>
                <a:gd name="T25" fmla="*/ 2147483647 h 7"/>
                <a:gd name="T26" fmla="*/ 2147483647 w 95"/>
                <a:gd name="T27" fmla="*/ 2147483647 h 7"/>
                <a:gd name="T28" fmla="*/ 2147483647 w 95"/>
                <a:gd name="T29" fmla="*/ 2147483647 h 7"/>
                <a:gd name="T30" fmla="*/ 2147483647 w 95"/>
                <a:gd name="T31" fmla="*/ 2147483647 h 7"/>
                <a:gd name="T32" fmla="*/ 2147483647 w 95"/>
                <a:gd name="T33" fmla="*/ 2147483647 h 7"/>
                <a:gd name="T34" fmla="*/ 2147483647 w 95"/>
                <a:gd name="T35" fmla="*/ 2147483647 h 7"/>
                <a:gd name="T36" fmla="*/ 2147483647 w 95"/>
                <a:gd name="T37" fmla="*/ 2147483647 h 7"/>
                <a:gd name="T38" fmla="*/ 2147483647 w 95"/>
                <a:gd name="T39" fmla="*/ 2147483647 h 7"/>
                <a:gd name="T40" fmla="*/ 2147483647 w 95"/>
                <a:gd name="T41" fmla="*/ 2147483647 h 7"/>
                <a:gd name="T42" fmla="*/ 2147483647 w 95"/>
                <a:gd name="T43" fmla="*/ 2147483647 h 7"/>
                <a:gd name="T44" fmla="*/ 2147483647 w 95"/>
                <a:gd name="T45" fmla="*/ 2147483647 h 7"/>
                <a:gd name="T46" fmla="*/ 2147483647 w 95"/>
                <a:gd name="T47" fmla="*/ 2147483647 h 7"/>
                <a:gd name="T48" fmla="*/ 2147483647 w 95"/>
                <a:gd name="T49" fmla="*/ 2147483647 h 7"/>
                <a:gd name="T50" fmla="*/ 2147483647 w 95"/>
                <a:gd name="T51" fmla="*/ 2147483647 h 7"/>
                <a:gd name="T52" fmla="*/ 2147483647 w 95"/>
                <a:gd name="T53" fmla="*/ 2147483647 h 7"/>
                <a:gd name="T54" fmla="*/ 2147483647 w 95"/>
                <a:gd name="T55" fmla="*/ 2147483647 h 7"/>
                <a:gd name="T56" fmla="*/ 2147483647 w 95"/>
                <a:gd name="T57" fmla="*/ 2147483647 h 7"/>
                <a:gd name="T58" fmla="*/ 2147483647 w 95"/>
                <a:gd name="T59" fmla="*/ 2147483647 h 7"/>
                <a:gd name="T60" fmla="*/ 2147483647 w 95"/>
                <a:gd name="T61" fmla="*/ 2147483647 h 7"/>
                <a:gd name="T62" fmla="*/ 2147483647 w 95"/>
                <a:gd name="T63" fmla="*/ 2147483647 h 7"/>
                <a:gd name="T64" fmla="*/ 2147483647 w 95"/>
                <a:gd name="T65" fmla="*/ 2147483647 h 7"/>
                <a:gd name="T66" fmla="*/ 2147483647 w 95"/>
                <a:gd name="T67" fmla="*/ 2147483647 h 7"/>
                <a:gd name="T68" fmla="*/ 2147483647 w 95"/>
                <a:gd name="T69" fmla="*/ 2147483647 h 7"/>
                <a:gd name="T70" fmla="*/ 2147483647 w 95"/>
                <a:gd name="T71" fmla="*/ 2147483647 h 7"/>
                <a:gd name="T72" fmla="*/ 2147483647 w 95"/>
                <a:gd name="T73" fmla="*/ 2147483647 h 7"/>
                <a:gd name="T74" fmla="*/ 2147483647 w 95"/>
                <a:gd name="T75" fmla="*/ 2147483647 h 7"/>
                <a:gd name="T76" fmla="*/ 2147483647 w 95"/>
                <a:gd name="T77" fmla="*/ 2147483647 h 7"/>
                <a:gd name="T78" fmla="*/ 2147483647 w 95"/>
                <a:gd name="T79" fmla="*/ 2147483647 h 7"/>
                <a:gd name="T80" fmla="*/ 2147483647 w 95"/>
                <a:gd name="T81" fmla="*/ 2147483647 h 7"/>
                <a:gd name="T82" fmla="*/ 2147483647 w 95"/>
                <a:gd name="T83" fmla="*/ 2147483647 h 7"/>
                <a:gd name="T84" fmla="*/ 2147483647 w 95"/>
                <a:gd name="T85" fmla="*/ 2147483647 h 7"/>
                <a:gd name="T86" fmla="*/ 2147483647 w 95"/>
                <a:gd name="T87" fmla="*/ 2147483647 h 7"/>
                <a:gd name="T88" fmla="*/ 2147483647 w 95"/>
                <a:gd name="T89" fmla="*/ 2147483647 h 7"/>
                <a:gd name="T90" fmla="*/ 2147483647 w 95"/>
                <a:gd name="T91" fmla="*/ 2147483647 h 7"/>
                <a:gd name="T92" fmla="*/ 2147483647 w 95"/>
                <a:gd name="T93" fmla="*/ 2147483647 h 7"/>
                <a:gd name="T94" fmla="*/ 2147483647 w 95"/>
                <a:gd name="T95" fmla="*/ 2147483647 h 7"/>
                <a:gd name="T96" fmla="*/ 2147483647 w 95"/>
                <a:gd name="T97" fmla="*/ 2147483647 h 7"/>
                <a:gd name="T98" fmla="*/ 2147483647 w 95"/>
                <a:gd name="T99" fmla="*/ 2147483647 h 7"/>
                <a:gd name="T100" fmla="*/ 2147483647 w 95"/>
                <a:gd name="T101" fmla="*/ 2147483647 h 7"/>
                <a:gd name="T102" fmla="*/ 2147483647 w 95"/>
                <a:gd name="T103" fmla="*/ 2147483647 h 7"/>
                <a:gd name="T104" fmla="*/ 2147483647 w 95"/>
                <a:gd name="T105" fmla="*/ 2147483647 h 7"/>
                <a:gd name="T106" fmla="*/ 2147483647 w 95"/>
                <a:gd name="T107" fmla="*/ 2147483647 h 7"/>
                <a:gd name="T108" fmla="*/ 2147483647 w 95"/>
                <a:gd name="T109" fmla="*/ 2147483647 h 7"/>
                <a:gd name="T110" fmla="*/ 2147483647 w 95"/>
                <a:gd name="T111" fmla="*/ 2147483647 h 7"/>
                <a:gd name="T112" fmla="*/ 2147483647 w 95"/>
                <a:gd name="T113" fmla="*/ 2147483647 h 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5"/>
                <a:gd name="T172" fmla="*/ 0 h 7"/>
                <a:gd name="T173" fmla="*/ 95 w 95"/>
                <a:gd name="T174" fmla="*/ 7 h 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5" h="7">
                  <a:moveTo>
                    <a:pt x="6" y="7"/>
                  </a:moveTo>
                  <a:cubicBezTo>
                    <a:pt x="5" y="7"/>
                    <a:pt x="4" y="7"/>
                    <a:pt x="4" y="7"/>
                  </a:cubicBezTo>
                  <a:cubicBezTo>
                    <a:pt x="3" y="7"/>
                    <a:pt x="2" y="7"/>
                    <a:pt x="1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lose/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7"/>
                    <a:pt x="12" y="7"/>
                    <a:pt x="12" y="7"/>
                  </a:cubicBezTo>
                  <a:close/>
                  <a:moveTo>
                    <a:pt x="10" y="5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lose/>
                  <a:moveTo>
                    <a:pt x="19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7" y="1"/>
                    <a:pt x="17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3"/>
                    <a:pt x="18" y="3"/>
                    <a:pt x="17" y="4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14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lose/>
                  <a:moveTo>
                    <a:pt x="19" y="7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1"/>
                    <a:pt x="25" y="2"/>
                    <a:pt x="25" y="4"/>
                  </a:cubicBezTo>
                  <a:cubicBezTo>
                    <a:pt x="25" y="5"/>
                    <a:pt x="25" y="6"/>
                    <a:pt x="24" y="6"/>
                  </a:cubicBezTo>
                  <a:cubicBezTo>
                    <a:pt x="23" y="7"/>
                    <a:pt x="23" y="7"/>
                    <a:pt x="21" y="7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21" y="1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3" y="6"/>
                    <a:pt x="23" y="6"/>
                  </a:cubicBezTo>
                  <a:cubicBezTo>
                    <a:pt x="24" y="5"/>
                    <a:pt x="24" y="5"/>
                    <a:pt x="24" y="4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3" y="2"/>
                    <a:pt x="22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lose/>
                  <a:moveTo>
                    <a:pt x="32" y="7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7"/>
                    <a:pt x="32" y="7"/>
                    <a:pt x="32" y="7"/>
                  </a:cubicBezTo>
                  <a:close/>
                  <a:moveTo>
                    <a:pt x="33" y="4"/>
                  </a:moveTo>
                  <a:cubicBezTo>
                    <a:pt x="33" y="3"/>
                    <a:pt x="33" y="2"/>
                    <a:pt x="34" y="1"/>
                  </a:cubicBezTo>
                  <a:cubicBezTo>
                    <a:pt x="35" y="1"/>
                    <a:pt x="35" y="0"/>
                    <a:pt x="36" y="0"/>
                  </a:cubicBezTo>
                  <a:cubicBezTo>
                    <a:pt x="37" y="0"/>
                    <a:pt x="38" y="1"/>
                    <a:pt x="39" y="1"/>
                  </a:cubicBezTo>
                  <a:cubicBezTo>
                    <a:pt x="39" y="2"/>
                    <a:pt x="40" y="3"/>
                    <a:pt x="40" y="4"/>
                  </a:cubicBezTo>
                  <a:cubicBezTo>
                    <a:pt x="40" y="5"/>
                    <a:pt x="39" y="6"/>
                    <a:pt x="39" y="6"/>
                  </a:cubicBezTo>
                  <a:cubicBezTo>
                    <a:pt x="38" y="7"/>
                    <a:pt x="37" y="7"/>
                    <a:pt x="36" y="7"/>
                  </a:cubicBezTo>
                  <a:cubicBezTo>
                    <a:pt x="35" y="7"/>
                    <a:pt x="35" y="7"/>
                    <a:pt x="34" y="6"/>
                  </a:cubicBezTo>
                  <a:cubicBezTo>
                    <a:pt x="33" y="6"/>
                    <a:pt x="33" y="5"/>
                    <a:pt x="33" y="4"/>
                  </a:cubicBezTo>
                  <a:close/>
                  <a:moveTo>
                    <a:pt x="34" y="4"/>
                  </a:moveTo>
                  <a:cubicBezTo>
                    <a:pt x="34" y="5"/>
                    <a:pt x="34" y="5"/>
                    <a:pt x="35" y="6"/>
                  </a:cubicBezTo>
                  <a:cubicBezTo>
                    <a:pt x="35" y="6"/>
                    <a:pt x="36" y="6"/>
                    <a:pt x="36" y="6"/>
                  </a:cubicBezTo>
                  <a:cubicBezTo>
                    <a:pt x="37" y="6"/>
                    <a:pt x="37" y="6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7" y="1"/>
                    <a:pt x="36" y="1"/>
                  </a:cubicBezTo>
                  <a:cubicBezTo>
                    <a:pt x="36" y="1"/>
                    <a:pt x="35" y="2"/>
                    <a:pt x="35" y="2"/>
                  </a:cubicBezTo>
                  <a:cubicBezTo>
                    <a:pt x="34" y="3"/>
                    <a:pt x="34" y="3"/>
                    <a:pt x="34" y="4"/>
                  </a:cubicBezTo>
                  <a:close/>
                  <a:moveTo>
                    <a:pt x="45" y="7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7"/>
                    <a:pt x="45" y="7"/>
                    <a:pt x="45" y="7"/>
                  </a:cubicBezTo>
                  <a:close/>
                  <a:moveTo>
                    <a:pt x="46" y="7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50" y="1"/>
                    <a:pt x="51" y="2"/>
                    <a:pt x="51" y="4"/>
                  </a:cubicBezTo>
                  <a:cubicBezTo>
                    <a:pt x="51" y="5"/>
                    <a:pt x="51" y="6"/>
                    <a:pt x="50" y="6"/>
                  </a:cubicBezTo>
                  <a:cubicBezTo>
                    <a:pt x="50" y="7"/>
                    <a:pt x="49" y="7"/>
                    <a:pt x="48" y="7"/>
                  </a:cubicBezTo>
                  <a:cubicBezTo>
                    <a:pt x="46" y="7"/>
                    <a:pt x="46" y="7"/>
                    <a:pt x="46" y="7"/>
                  </a:cubicBezTo>
                  <a:close/>
                  <a:moveTo>
                    <a:pt x="47" y="1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9" y="6"/>
                    <a:pt x="49" y="6"/>
                  </a:cubicBezTo>
                  <a:cubicBezTo>
                    <a:pt x="50" y="5"/>
                    <a:pt x="50" y="5"/>
                    <a:pt x="50" y="4"/>
                  </a:cubicBezTo>
                  <a:cubicBezTo>
                    <a:pt x="50" y="3"/>
                    <a:pt x="50" y="2"/>
                    <a:pt x="49" y="2"/>
                  </a:cubicBezTo>
                  <a:cubicBezTo>
                    <a:pt x="49" y="2"/>
                    <a:pt x="48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close/>
                  <a:moveTo>
                    <a:pt x="56" y="7"/>
                  </a:moveTo>
                  <a:cubicBezTo>
                    <a:pt x="53" y="7"/>
                    <a:pt x="53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7"/>
                    <a:pt x="56" y="7"/>
                    <a:pt x="56" y="7"/>
                  </a:cubicBezTo>
                  <a:close/>
                  <a:moveTo>
                    <a:pt x="63" y="7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2"/>
                    <a:pt x="62" y="2"/>
                  </a:cubicBezTo>
                  <a:cubicBezTo>
                    <a:pt x="62" y="3"/>
                    <a:pt x="62" y="3"/>
                    <a:pt x="62" y="4"/>
                  </a:cubicBezTo>
                  <a:cubicBezTo>
                    <a:pt x="61" y="4"/>
                    <a:pt x="61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1" y="4"/>
                    <a:pt x="61" y="5"/>
                    <a:pt x="61" y="5"/>
                  </a:cubicBezTo>
                  <a:cubicBezTo>
                    <a:pt x="63" y="7"/>
                    <a:pt x="63" y="7"/>
                    <a:pt x="63" y="7"/>
                  </a:cubicBezTo>
                  <a:close/>
                  <a:moveTo>
                    <a:pt x="59" y="1"/>
                  </a:moveTo>
                  <a:cubicBezTo>
                    <a:pt x="59" y="4"/>
                    <a:pt x="59" y="4"/>
                    <a:pt x="59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1" y="3"/>
                  </a:cubicBezTo>
                  <a:cubicBezTo>
                    <a:pt x="61" y="3"/>
                    <a:pt x="61" y="3"/>
                    <a:pt x="61" y="2"/>
                  </a:cubicBezTo>
                  <a:cubicBezTo>
                    <a:pt x="61" y="2"/>
                    <a:pt x="60" y="1"/>
                    <a:pt x="60" y="1"/>
                  </a:cubicBezTo>
                  <a:cubicBezTo>
                    <a:pt x="59" y="1"/>
                    <a:pt x="59" y="1"/>
                    <a:pt x="59" y="1"/>
                  </a:cubicBezTo>
                  <a:close/>
                  <a:moveTo>
                    <a:pt x="74" y="7"/>
                  </a:moveTo>
                  <a:cubicBezTo>
                    <a:pt x="73" y="7"/>
                    <a:pt x="73" y="7"/>
                    <a:pt x="73" y="7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3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5"/>
                    <a:pt x="73" y="5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7"/>
                    <a:pt x="74" y="7"/>
                    <a:pt x="74" y="7"/>
                  </a:cubicBezTo>
                  <a:close/>
                  <a:moveTo>
                    <a:pt x="81" y="7"/>
                  </a:move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81" y="7"/>
                    <a:pt x="81" y="7"/>
                    <a:pt x="81" y="7"/>
                  </a:cubicBezTo>
                  <a:close/>
                  <a:moveTo>
                    <a:pt x="79" y="5"/>
                  </a:move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88" y="7"/>
                  </a:moveTo>
                  <a:cubicBezTo>
                    <a:pt x="88" y="3"/>
                    <a:pt x="88" y="3"/>
                    <a:pt x="88" y="3"/>
                  </a:cubicBezTo>
                  <a:cubicBezTo>
                    <a:pt x="88" y="3"/>
                    <a:pt x="88" y="2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3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5"/>
                    <a:pt x="86" y="5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8" y="7"/>
                    <a:pt x="88" y="7"/>
                    <a:pt x="88" y="7"/>
                  </a:cubicBezTo>
                  <a:close/>
                  <a:moveTo>
                    <a:pt x="95" y="7"/>
                  </a:moveTo>
                  <a:cubicBezTo>
                    <a:pt x="91" y="7"/>
                    <a:pt x="91" y="7"/>
                    <a:pt x="91" y="7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7"/>
                    <a:pt x="95" y="7"/>
                    <a:pt x="9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5" name="Freeform 118"/>
            <p:cNvSpPr>
              <a:spLocks noChangeArrowheads="1"/>
            </p:cNvSpPr>
            <p:nvPr/>
          </p:nvSpPr>
          <p:spPr bwMode="auto">
            <a:xfrm>
              <a:off x="766762" y="704850"/>
              <a:ext cx="19050" cy="25400"/>
            </a:xfrm>
            <a:custGeom>
              <a:avLst/>
              <a:gdLst>
                <a:gd name="T0" fmla="*/ 0 w 6"/>
                <a:gd name="T1" fmla="*/ 2147483647 h 8"/>
                <a:gd name="T2" fmla="*/ 0 w 6"/>
                <a:gd name="T3" fmla="*/ 2147483647 h 8"/>
                <a:gd name="T4" fmla="*/ 0 w 6"/>
                <a:gd name="T5" fmla="*/ 2147483647 h 8"/>
                <a:gd name="T6" fmla="*/ 2147483647 w 6"/>
                <a:gd name="T7" fmla="*/ 2147483647 h 8"/>
                <a:gd name="T8" fmla="*/ 2147483647 w 6"/>
                <a:gd name="T9" fmla="*/ 2147483647 h 8"/>
                <a:gd name="T10" fmla="*/ 2147483647 w 6"/>
                <a:gd name="T11" fmla="*/ 2147483647 h 8"/>
                <a:gd name="T12" fmla="*/ 2147483647 w 6"/>
                <a:gd name="T13" fmla="*/ 2147483647 h 8"/>
                <a:gd name="T14" fmla="*/ 2147483647 w 6"/>
                <a:gd name="T15" fmla="*/ 2147483647 h 8"/>
                <a:gd name="T16" fmla="*/ 2147483647 w 6"/>
                <a:gd name="T17" fmla="*/ 2147483647 h 8"/>
                <a:gd name="T18" fmla="*/ 2147483647 w 6"/>
                <a:gd name="T19" fmla="*/ 2147483647 h 8"/>
                <a:gd name="T20" fmla="*/ 2147483647 w 6"/>
                <a:gd name="T21" fmla="*/ 0 h 8"/>
                <a:gd name="T22" fmla="*/ 2147483647 w 6"/>
                <a:gd name="T23" fmla="*/ 0 h 8"/>
                <a:gd name="T24" fmla="*/ 2147483647 w 6"/>
                <a:gd name="T25" fmla="*/ 0 h 8"/>
                <a:gd name="T26" fmla="*/ 2147483647 w 6"/>
                <a:gd name="T27" fmla="*/ 0 h 8"/>
                <a:gd name="T28" fmla="*/ 0 w 6"/>
                <a:gd name="T29" fmla="*/ 2147483647 h 8"/>
                <a:gd name="T30" fmla="*/ 0 w 6"/>
                <a:gd name="T31" fmla="*/ 2147483647 h 8"/>
                <a:gd name="T32" fmla="*/ 0 w 6"/>
                <a:gd name="T33" fmla="*/ 2147483647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"/>
                <a:gd name="T52" fmla="*/ 0 h 8"/>
                <a:gd name="T53" fmla="*/ 6 w 6"/>
                <a:gd name="T54" fmla="*/ 8 h 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6" name="Freeform 119"/>
            <p:cNvSpPr>
              <a:spLocks noEditPoints="1" noChangeArrowheads="1"/>
            </p:cNvSpPr>
            <p:nvPr/>
          </p:nvSpPr>
          <p:spPr bwMode="auto">
            <a:xfrm>
              <a:off x="725487" y="704850"/>
              <a:ext cx="19050" cy="25400"/>
            </a:xfrm>
            <a:custGeom>
              <a:avLst/>
              <a:gdLst>
                <a:gd name="T0" fmla="*/ 2147483647 w 6"/>
                <a:gd name="T1" fmla="*/ 2147483647 h 8"/>
                <a:gd name="T2" fmla="*/ 2147483647 w 6"/>
                <a:gd name="T3" fmla="*/ 2147483647 h 8"/>
                <a:gd name="T4" fmla="*/ 2147483647 w 6"/>
                <a:gd name="T5" fmla="*/ 2147483647 h 8"/>
                <a:gd name="T6" fmla="*/ 2147483647 w 6"/>
                <a:gd name="T7" fmla="*/ 2147483647 h 8"/>
                <a:gd name="T8" fmla="*/ 2147483647 w 6"/>
                <a:gd name="T9" fmla="*/ 2147483647 h 8"/>
                <a:gd name="T10" fmla="*/ 2147483647 w 6"/>
                <a:gd name="T11" fmla="*/ 2147483647 h 8"/>
                <a:gd name="T12" fmla="*/ 2147483647 w 6"/>
                <a:gd name="T13" fmla="*/ 2147483647 h 8"/>
                <a:gd name="T14" fmla="*/ 2147483647 w 6"/>
                <a:gd name="T15" fmla="*/ 2147483647 h 8"/>
                <a:gd name="T16" fmla="*/ 0 w 6"/>
                <a:gd name="T17" fmla="*/ 2147483647 h 8"/>
                <a:gd name="T18" fmla="*/ 0 w 6"/>
                <a:gd name="T19" fmla="*/ 2147483647 h 8"/>
                <a:gd name="T20" fmla="*/ 0 w 6"/>
                <a:gd name="T21" fmla="*/ 2147483647 h 8"/>
                <a:gd name="T22" fmla="*/ 2147483647 w 6"/>
                <a:gd name="T23" fmla="*/ 2147483647 h 8"/>
                <a:gd name="T24" fmla="*/ 2147483647 w 6"/>
                <a:gd name="T25" fmla="*/ 0 h 8"/>
                <a:gd name="T26" fmla="*/ 2147483647 w 6"/>
                <a:gd name="T27" fmla="*/ 2147483647 h 8"/>
                <a:gd name="T28" fmla="*/ 2147483647 w 6"/>
                <a:gd name="T29" fmla="*/ 2147483647 h 8"/>
                <a:gd name="T30" fmla="*/ 2147483647 w 6"/>
                <a:gd name="T31" fmla="*/ 2147483647 h 8"/>
                <a:gd name="T32" fmla="*/ 2147483647 w 6"/>
                <a:gd name="T33" fmla="*/ 2147483647 h 8"/>
                <a:gd name="T34" fmla="*/ 2147483647 w 6"/>
                <a:gd name="T35" fmla="*/ 2147483647 h 8"/>
                <a:gd name="T36" fmla="*/ 2147483647 w 6"/>
                <a:gd name="T37" fmla="*/ 2147483647 h 8"/>
                <a:gd name="T38" fmla="*/ 2147483647 w 6"/>
                <a:gd name="T39" fmla="*/ 2147483647 h 8"/>
                <a:gd name="T40" fmla="*/ 2147483647 w 6"/>
                <a:gd name="T41" fmla="*/ 2147483647 h 8"/>
                <a:gd name="T42" fmla="*/ 2147483647 w 6"/>
                <a:gd name="T43" fmla="*/ 2147483647 h 8"/>
                <a:gd name="T44" fmla="*/ 2147483647 w 6"/>
                <a:gd name="T45" fmla="*/ 2147483647 h 8"/>
                <a:gd name="T46" fmla="*/ 2147483647 w 6"/>
                <a:gd name="T47" fmla="*/ 2147483647 h 8"/>
                <a:gd name="T48" fmla="*/ 2147483647 w 6"/>
                <a:gd name="T49" fmla="*/ 2147483647 h 8"/>
                <a:gd name="T50" fmla="*/ 2147483647 w 6"/>
                <a:gd name="T51" fmla="*/ 2147483647 h 8"/>
                <a:gd name="T52" fmla="*/ 2147483647 w 6"/>
                <a:gd name="T53" fmla="*/ 2147483647 h 8"/>
                <a:gd name="T54" fmla="*/ 2147483647 w 6"/>
                <a:gd name="T55" fmla="*/ 2147483647 h 8"/>
                <a:gd name="T56" fmla="*/ 2147483647 w 6"/>
                <a:gd name="T57" fmla="*/ 2147483647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"/>
                <a:gd name="T88" fmla="*/ 0 h 8"/>
                <a:gd name="T89" fmla="*/ 6 w 6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" h="8"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6" y="7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7" name="Freeform 120"/>
            <p:cNvSpPr>
              <a:spLocks noEditPoints="1" noChangeArrowheads="1"/>
            </p:cNvSpPr>
            <p:nvPr/>
          </p:nvSpPr>
          <p:spPr bwMode="auto">
            <a:xfrm>
              <a:off x="747712" y="704850"/>
              <a:ext cx="15875" cy="25400"/>
            </a:xfrm>
            <a:custGeom>
              <a:avLst/>
              <a:gdLst>
                <a:gd name="T0" fmla="*/ 2147483647 w 5"/>
                <a:gd name="T1" fmla="*/ 2147483647 h 8"/>
                <a:gd name="T2" fmla="*/ 2147483647 w 5"/>
                <a:gd name="T3" fmla="*/ 2147483647 h 8"/>
                <a:gd name="T4" fmla="*/ 2147483647 w 5"/>
                <a:gd name="T5" fmla="*/ 2147483647 h 8"/>
                <a:gd name="T6" fmla="*/ 2147483647 w 5"/>
                <a:gd name="T7" fmla="*/ 2147483647 h 8"/>
                <a:gd name="T8" fmla="*/ 2147483647 w 5"/>
                <a:gd name="T9" fmla="*/ 2147483647 h 8"/>
                <a:gd name="T10" fmla="*/ 2147483647 w 5"/>
                <a:gd name="T11" fmla="*/ 2147483647 h 8"/>
                <a:gd name="T12" fmla="*/ 2147483647 w 5"/>
                <a:gd name="T13" fmla="*/ 2147483647 h 8"/>
                <a:gd name="T14" fmla="*/ 2147483647 w 5"/>
                <a:gd name="T15" fmla="*/ 2147483647 h 8"/>
                <a:gd name="T16" fmla="*/ 0 w 5"/>
                <a:gd name="T17" fmla="*/ 2147483647 h 8"/>
                <a:gd name="T18" fmla="*/ 0 w 5"/>
                <a:gd name="T19" fmla="*/ 2147483647 h 8"/>
                <a:gd name="T20" fmla="*/ 0 w 5"/>
                <a:gd name="T21" fmla="*/ 2147483647 h 8"/>
                <a:gd name="T22" fmla="*/ 2147483647 w 5"/>
                <a:gd name="T23" fmla="*/ 2147483647 h 8"/>
                <a:gd name="T24" fmla="*/ 2147483647 w 5"/>
                <a:gd name="T25" fmla="*/ 0 h 8"/>
                <a:gd name="T26" fmla="*/ 2147483647 w 5"/>
                <a:gd name="T27" fmla="*/ 2147483647 h 8"/>
                <a:gd name="T28" fmla="*/ 2147483647 w 5"/>
                <a:gd name="T29" fmla="*/ 2147483647 h 8"/>
                <a:gd name="T30" fmla="*/ 2147483647 w 5"/>
                <a:gd name="T31" fmla="*/ 2147483647 h 8"/>
                <a:gd name="T32" fmla="*/ 2147483647 w 5"/>
                <a:gd name="T33" fmla="*/ 2147483647 h 8"/>
                <a:gd name="T34" fmla="*/ 2147483647 w 5"/>
                <a:gd name="T35" fmla="*/ 2147483647 h 8"/>
                <a:gd name="T36" fmla="*/ 2147483647 w 5"/>
                <a:gd name="T37" fmla="*/ 2147483647 h 8"/>
                <a:gd name="T38" fmla="*/ 2147483647 w 5"/>
                <a:gd name="T39" fmla="*/ 2147483647 h 8"/>
                <a:gd name="T40" fmla="*/ 2147483647 w 5"/>
                <a:gd name="T41" fmla="*/ 2147483647 h 8"/>
                <a:gd name="T42" fmla="*/ 2147483647 w 5"/>
                <a:gd name="T43" fmla="*/ 2147483647 h 8"/>
                <a:gd name="T44" fmla="*/ 2147483647 w 5"/>
                <a:gd name="T45" fmla="*/ 2147483647 h 8"/>
                <a:gd name="T46" fmla="*/ 2147483647 w 5"/>
                <a:gd name="T47" fmla="*/ 2147483647 h 8"/>
                <a:gd name="T48" fmla="*/ 2147483647 w 5"/>
                <a:gd name="T49" fmla="*/ 2147483647 h 8"/>
                <a:gd name="T50" fmla="*/ 2147483647 w 5"/>
                <a:gd name="T51" fmla="*/ 2147483647 h 8"/>
                <a:gd name="T52" fmla="*/ 2147483647 w 5"/>
                <a:gd name="T53" fmla="*/ 2147483647 h 8"/>
                <a:gd name="T54" fmla="*/ 2147483647 w 5"/>
                <a:gd name="T55" fmla="*/ 2147483647 h 8"/>
                <a:gd name="T56" fmla="*/ 2147483647 w 5"/>
                <a:gd name="T57" fmla="*/ 2147483647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"/>
                <a:gd name="T88" fmla="*/ 0 h 8"/>
                <a:gd name="T89" fmla="*/ 5 w 5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" h="8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8" name="Freeform 121"/>
            <p:cNvSpPr>
              <a:spLocks noEditPoints="1" noChangeArrowheads="1"/>
            </p:cNvSpPr>
            <p:nvPr/>
          </p:nvSpPr>
          <p:spPr bwMode="auto">
            <a:xfrm>
              <a:off x="785812" y="704850"/>
              <a:ext cx="20638" cy="25400"/>
            </a:xfrm>
            <a:custGeom>
              <a:avLst/>
              <a:gdLst>
                <a:gd name="T0" fmla="*/ 2147483647 w 6"/>
                <a:gd name="T1" fmla="*/ 2147483647 h 8"/>
                <a:gd name="T2" fmla="*/ 2147483647 w 6"/>
                <a:gd name="T3" fmla="*/ 2147483647 h 8"/>
                <a:gd name="T4" fmla="*/ 2147483647 w 6"/>
                <a:gd name="T5" fmla="*/ 2147483647 h 8"/>
                <a:gd name="T6" fmla="*/ 2147483647 w 6"/>
                <a:gd name="T7" fmla="*/ 2147483647 h 8"/>
                <a:gd name="T8" fmla="*/ 2147483647 w 6"/>
                <a:gd name="T9" fmla="*/ 2147483647 h 8"/>
                <a:gd name="T10" fmla="*/ 2147483647 w 6"/>
                <a:gd name="T11" fmla="*/ 2147483647 h 8"/>
                <a:gd name="T12" fmla="*/ 2147483647 w 6"/>
                <a:gd name="T13" fmla="*/ 2147483647 h 8"/>
                <a:gd name="T14" fmla="*/ 2147483647 w 6"/>
                <a:gd name="T15" fmla="*/ 2147483647 h 8"/>
                <a:gd name="T16" fmla="*/ 0 w 6"/>
                <a:gd name="T17" fmla="*/ 2147483647 h 8"/>
                <a:gd name="T18" fmla="*/ 0 w 6"/>
                <a:gd name="T19" fmla="*/ 2147483647 h 8"/>
                <a:gd name="T20" fmla="*/ 0 w 6"/>
                <a:gd name="T21" fmla="*/ 2147483647 h 8"/>
                <a:gd name="T22" fmla="*/ 2147483647 w 6"/>
                <a:gd name="T23" fmla="*/ 2147483647 h 8"/>
                <a:gd name="T24" fmla="*/ 2147483647 w 6"/>
                <a:gd name="T25" fmla="*/ 0 h 8"/>
                <a:gd name="T26" fmla="*/ 2147483647 w 6"/>
                <a:gd name="T27" fmla="*/ 2147483647 h 8"/>
                <a:gd name="T28" fmla="*/ 2147483647 w 6"/>
                <a:gd name="T29" fmla="*/ 2147483647 h 8"/>
                <a:gd name="T30" fmla="*/ 2147483647 w 6"/>
                <a:gd name="T31" fmla="*/ 2147483647 h 8"/>
                <a:gd name="T32" fmla="*/ 2147483647 w 6"/>
                <a:gd name="T33" fmla="*/ 2147483647 h 8"/>
                <a:gd name="T34" fmla="*/ 2147483647 w 6"/>
                <a:gd name="T35" fmla="*/ 2147483647 h 8"/>
                <a:gd name="T36" fmla="*/ 2147483647 w 6"/>
                <a:gd name="T37" fmla="*/ 2147483647 h 8"/>
                <a:gd name="T38" fmla="*/ 2147483647 w 6"/>
                <a:gd name="T39" fmla="*/ 2147483647 h 8"/>
                <a:gd name="T40" fmla="*/ 2147483647 w 6"/>
                <a:gd name="T41" fmla="*/ 2147483647 h 8"/>
                <a:gd name="T42" fmla="*/ 2147483647 w 6"/>
                <a:gd name="T43" fmla="*/ 2147483647 h 8"/>
                <a:gd name="T44" fmla="*/ 2147483647 w 6"/>
                <a:gd name="T45" fmla="*/ 2147483647 h 8"/>
                <a:gd name="T46" fmla="*/ 2147483647 w 6"/>
                <a:gd name="T47" fmla="*/ 2147483647 h 8"/>
                <a:gd name="T48" fmla="*/ 2147483647 w 6"/>
                <a:gd name="T49" fmla="*/ 2147483647 h 8"/>
                <a:gd name="T50" fmla="*/ 2147483647 w 6"/>
                <a:gd name="T51" fmla="*/ 2147483647 h 8"/>
                <a:gd name="T52" fmla="*/ 2147483647 w 6"/>
                <a:gd name="T53" fmla="*/ 2147483647 h 8"/>
                <a:gd name="T54" fmla="*/ 2147483647 w 6"/>
                <a:gd name="T55" fmla="*/ 2147483647 h 8"/>
                <a:gd name="T56" fmla="*/ 2147483647 w 6"/>
                <a:gd name="T57" fmla="*/ 2147483647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"/>
                <a:gd name="T88" fmla="*/ 0 h 8"/>
                <a:gd name="T89" fmla="*/ 6 w 6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" h="8"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9" name="Freeform 122"/>
            <p:cNvSpPr>
              <a:spLocks noEditPoints="1" noChangeArrowheads="1"/>
            </p:cNvSpPr>
            <p:nvPr/>
          </p:nvSpPr>
          <p:spPr bwMode="auto">
            <a:xfrm>
              <a:off x="809625" y="704850"/>
              <a:ext cx="15875" cy="25400"/>
            </a:xfrm>
            <a:custGeom>
              <a:avLst/>
              <a:gdLst>
                <a:gd name="T0" fmla="*/ 2147483647 w 5"/>
                <a:gd name="T1" fmla="*/ 2147483647 h 8"/>
                <a:gd name="T2" fmla="*/ 2147483647 w 5"/>
                <a:gd name="T3" fmla="*/ 2147483647 h 8"/>
                <a:gd name="T4" fmla="*/ 2147483647 w 5"/>
                <a:gd name="T5" fmla="*/ 2147483647 h 8"/>
                <a:gd name="T6" fmla="*/ 2147483647 w 5"/>
                <a:gd name="T7" fmla="*/ 2147483647 h 8"/>
                <a:gd name="T8" fmla="*/ 2147483647 w 5"/>
                <a:gd name="T9" fmla="*/ 2147483647 h 8"/>
                <a:gd name="T10" fmla="*/ 2147483647 w 5"/>
                <a:gd name="T11" fmla="*/ 2147483647 h 8"/>
                <a:gd name="T12" fmla="*/ 2147483647 w 5"/>
                <a:gd name="T13" fmla="*/ 2147483647 h 8"/>
                <a:gd name="T14" fmla="*/ 0 w 5"/>
                <a:gd name="T15" fmla="*/ 2147483647 h 8"/>
                <a:gd name="T16" fmla="*/ 0 w 5"/>
                <a:gd name="T17" fmla="*/ 2147483647 h 8"/>
                <a:gd name="T18" fmla="*/ 0 w 5"/>
                <a:gd name="T19" fmla="*/ 2147483647 h 8"/>
                <a:gd name="T20" fmla="*/ 0 w 5"/>
                <a:gd name="T21" fmla="*/ 2147483647 h 8"/>
                <a:gd name="T22" fmla="*/ 0 w 5"/>
                <a:gd name="T23" fmla="*/ 2147483647 h 8"/>
                <a:gd name="T24" fmla="*/ 2147483647 w 5"/>
                <a:gd name="T25" fmla="*/ 0 h 8"/>
                <a:gd name="T26" fmla="*/ 2147483647 w 5"/>
                <a:gd name="T27" fmla="*/ 2147483647 h 8"/>
                <a:gd name="T28" fmla="*/ 2147483647 w 5"/>
                <a:gd name="T29" fmla="*/ 2147483647 h 8"/>
                <a:gd name="T30" fmla="*/ 2147483647 w 5"/>
                <a:gd name="T31" fmla="*/ 2147483647 h 8"/>
                <a:gd name="T32" fmla="*/ 2147483647 w 5"/>
                <a:gd name="T33" fmla="*/ 2147483647 h 8"/>
                <a:gd name="T34" fmla="*/ 2147483647 w 5"/>
                <a:gd name="T35" fmla="*/ 2147483647 h 8"/>
                <a:gd name="T36" fmla="*/ 2147483647 w 5"/>
                <a:gd name="T37" fmla="*/ 2147483647 h 8"/>
                <a:gd name="T38" fmla="*/ 2147483647 w 5"/>
                <a:gd name="T39" fmla="*/ 2147483647 h 8"/>
                <a:gd name="T40" fmla="*/ 2147483647 w 5"/>
                <a:gd name="T41" fmla="*/ 2147483647 h 8"/>
                <a:gd name="T42" fmla="*/ 2147483647 w 5"/>
                <a:gd name="T43" fmla="*/ 2147483647 h 8"/>
                <a:gd name="T44" fmla="*/ 2147483647 w 5"/>
                <a:gd name="T45" fmla="*/ 2147483647 h 8"/>
                <a:gd name="T46" fmla="*/ 2147483647 w 5"/>
                <a:gd name="T47" fmla="*/ 2147483647 h 8"/>
                <a:gd name="T48" fmla="*/ 2147483647 w 5"/>
                <a:gd name="T49" fmla="*/ 2147483647 h 8"/>
                <a:gd name="T50" fmla="*/ 2147483647 w 5"/>
                <a:gd name="T51" fmla="*/ 2147483647 h 8"/>
                <a:gd name="T52" fmla="*/ 2147483647 w 5"/>
                <a:gd name="T53" fmla="*/ 2147483647 h 8"/>
                <a:gd name="T54" fmla="*/ 2147483647 w 5"/>
                <a:gd name="T55" fmla="*/ 2147483647 h 8"/>
                <a:gd name="T56" fmla="*/ 2147483647 w 5"/>
                <a:gd name="T57" fmla="*/ 2147483647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"/>
                <a:gd name="T88" fmla="*/ 0 h 8"/>
                <a:gd name="T89" fmla="*/ 5 w 5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" h="8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0" name="Freeform 123"/>
            <p:cNvSpPr>
              <a:spLocks noEditPoints="1" noChangeArrowheads="1"/>
            </p:cNvSpPr>
            <p:nvPr/>
          </p:nvSpPr>
          <p:spPr bwMode="auto">
            <a:xfrm>
              <a:off x="328612" y="512763"/>
              <a:ext cx="103188" cy="84138"/>
            </a:xfrm>
            <a:custGeom>
              <a:avLst/>
              <a:gdLst>
                <a:gd name="T0" fmla="*/ 2147483647 w 32"/>
                <a:gd name="T1" fmla="*/ 0 h 26"/>
                <a:gd name="T2" fmla="*/ 2147483647 w 32"/>
                <a:gd name="T3" fmla="*/ 2147483647 h 26"/>
                <a:gd name="T4" fmla="*/ 2147483647 w 32"/>
                <a:gd name="T5" fmla="*/ 2147483647 h 26"/>
                <a:gd name="T6" fmla="*/ 2147483647 w 32"/>
                <a:gd name="T7" fmla="*/ 2147483647 h 26"/>
                <a:gd name="T8" fmla="*/ 2147483647 w 32"/>
                <a:gd name="T9" fmla="*/ 0 h 26"/>
                <a:gd name="T10" fmla="*/ 2147483647 w 32"/>
                <a:gd name="T11" fmla="*/ 0 h 26"/>
                <a:gd name="T12" fmla="*/ 2147483647 w 32"/>
                <a:gd name="T13" fmla="*/ 2147483647 h 26"/>
                <a:gd name="T14" fmla="*/ 2147483647 w 32"/>
                <a:gd name="T15" fmla="*/ 2147483647 h 26"/>
                <a:gd name="T16" fmla="*/ 2147483647 w 32"/>
                <a:gd name="T17" fmla="*/ 2147483647 h 26"/>
                <a:gd name="T18" fmla="*/ 2147483647 w 32"/>
                <a:gd name="T19" fmla="*/ 2147483647 h 26"/>
                <a:gd name="T20" fmla="*/ 2147483647 w 32"/>
                <a:gd name="T21" fmla="*/ 2147483647 h 26"/>
                <a:gd name="T22" fmla="*/ 2147483647 w 32"/>
                <a:gd name="T23" fmla="*/ 2147483647 h 26"/>
                <a:gd name="T24" fmla="*/ 2147483647 w 32"/>
                <a:gd name="T25" fmla="*/ 2147483647 h 26"/>
                <a:gd name="T26" fmla="*/ 2147483647 w 32"/>
                <a:gd name="T27" fmla="*/ 2147483647 h 26"/>
                <a:gd name="T28" fmla="*/ 2147483647 w 32"/>
                <a:gd name="T29" fmla="*/ 2147483647 h 26"/>
                <a:gd name="T30" fmla="*/ 2147483647 w 32"/>
                <a:gd name="T31" fmla="*/ 2147483647 h 26"/>
                <a:gd name="T32" fmla="*/ 2147483647 w 32"/>
                <a:gd name="T33" fmla="*/ 2147483647 h 26"/>
                <a:gd name="T34" fmla="*/ 2147483647 w 32"/>
                <a:gd name="T35" fmla="*/ 2147483647 h 26"/>
                <a:gd name="T36" fmla="*/ 2147483647 w 32"/>
                <a:gd name="T37" fmla="*/ 2147483647 h 26"/>
                <a:gd name="T38" fmla="*/ 2147483647 w 32"/>
                <a:gd name="T39" fmla="*/ 2147483647 h 26"/>
                <a:gd name="T40" fmla="*/ 2147483647 w 32"/>
                <a:gd name="T41" fmla="*/ 2147483647 h 26"/>
                <a:gd name="T42" fmla="*/ 2147483647 w 32"/>
                <a:gd name="T43" fmla="*/ 2147483647 h 26"/>
                <a:gd name="T44" fmla="*/ 2147483647 w 32"/>
                <a:gd name="T45" fmla="*/ 2147483647 h 26"/>
                <a:gd name="T46" fmla="*/ 2147483647 w 32"/>
                <a:gd name="T47" fmla="*/ 2147483647 h 26"/>
                <a:gd name="T48" fmla="*/ 2147483647 w 32"/>
                <a:gd name="T49" fmla="*/ 2147483647 h 26"/>
                <a:gd name="T50" fmla="*/ 2147483647 w 32"/>
                <a:gd name="T51" fmla="*/ 2147483647 h 26"/>
                <a:gd name="T52" fmla="*/ 2147483647 w 32"/>
                <a:gd name="T53" fmla="*/ 2147483647 h 26"/>
                <a:gd name="T54" fmla="*/ 2147483647 w 32"/>
                <a:gd name="T55" fmla="*/ 2147483647 h 26"/>
                <a:gd name="T56" fmla="*/ 2147483647 w 32"/>
                <a:gd name="T57" fmla="*/ 2147483647 h 26"/>
                <a:gd name="T58" fmla="*/ 2147483647 w 32"/>
                <a:gd name="T59" fmla="*/ 2147483647 h 26"/>
                <a:gd name="T60" fmla="*/ 2147483647 w 32"/>
                <a:gd name="T61" fmla="*/ 2147483647 h 26"/>
                <a:gd name="T62" fmla="*/ 2147483647 w 32"/>
                <a:gd name="T63" fmla="*/ 2147483647 h 26"/>
                <a:gd name="T64" fmla="*/ 2147483647 w 32"/>
                <a:gd name="T65" fmla="*/ 2147483647 h 26"/>
                <a:gd name="T66" fmla="*/ 2147483647 w 32"/>
                <a:gd name="T67" fmla="*/ 2147483647 h 26"/>
                <a:gd name="T68" fmla="*/ 0 w 32"/>
                <a:gd name="T69" fmla="*/ 2147483647 h 26"/>
                <a:gd name="T70" fmla="*/ 2147483647 w 32"/>
                <a:gd name="T71" fmla="*/ 2147483647 h 26"/>
                <a:gd name="T72" fmla="*/ 2147483647 w 32"/>
                <a:gd name="T73" fmla="*/ 2147483647 h 26"/>
                <a:gd name="T74" fmla="*/ 2147483647 w 32"/>
                <a:gd name="T75" fmla="*/ 2147483647 h 26"/>
                <a:gd name="T76" fmla="*/ 0 w 32"/>
                <a:gd name="T77" fmla="*/ 2147483647 h 26"/>
                <a:gd name="T78" fmla="*/ 0 w 32"/>
                <a:gd name="T79" fmla="*/ 2147483647 h 26"/>
                <a:gd name="T80" fmla="*/ 2147483647 w 32"/>
                <a:gd name="T81" fmla="*/ 2147483647 h 26"/>
                <a:gd name="T82" fmla="*/ 2147483647 w 32"/>
                <a:gd name="T83" fmla="*/ 2147483647 h 26"/>
                <a:gd name="T84" fmla="*/ 2147483647 w 32"/>
                <a:gd name="T85" fmla="*/ 2147483647 h 26"/>
                <a:gd name="T86" fmla="*/ 2147483647 w 32"/>
                <a:gd name="T87" fmla="*/ 2147483647 h 26"/>
                <a:gd name="T88" fmla="*/ 0 w 32"/>
                <a:gd name="T89" fmla="*/ 2147483647 h 26"/>
                <a:gd name="T90" fmla="*/ 0 w 32"/>
                <a:gd name="T91" fmla="*/ 2147483647 h 26"/>
                <a:gd name="T92" fmla="*/ 2147483647 w 32"/>
                <a:gd name="T93" fmla="*/ 2147483647 h 26"/>
                <a:gd name="T94" fmla="*/ 2147483647 w 32"/>
                <a:gd name="T95" fmla="*/ 2147483647 h 26"/>
                <a:gd name="T96" fmla="*/ 2147483647 w 32"/>
                <a:gd name="T97" fmla="*/ 2147483647 h 26"/>
                <a:gd name="T98" fmla="*/ 0 w 32"/>
                <a:gd name="T99" fmla="*/ 2147483647 h 26"/>
                <a:gd name="T100" fmla="*/ 0 w 32"/>
                <a:gd name="T101" fmla="*/ 2147483647 h 26"/>
                <a:gd name="T102" fmla="*/ 2147483647 w 32"/>
                <a:gd name="T103" fmla="*/ 2147483647 h 26"/>
                <a:gd name="T104" fmla="*/ 2147483647 w 32"/>
                <a:gd name="T105" fmla="*/ 2147483647 h 26"/>
                <a:gd name="T106" fmla="*/ 2147483647 w 32"/>
                <a:gd name="T107" fmla="*/ 2147483647 h 26"/>
                <a:gd name="T108" fmla="*/ 2147483647 w 32"/>
                <a:gd name="T109" fmla="*/ 2147483647 h 26"/>
                <a:gd name="T110" fmla="*/ 2147483647 w 32"/>
                <a:gd name="T111" fmla="*/ 2147483647 h 26"/>
                <a:gd name="T112" fmla="*/ 2147483647 w 32"/>
                <a:gd name="T113" fmla="*/ 2147483647 h 26"/>
                <a:gd name="T114" fmla="*/ 2147483647 w 32"/>
                <a:gd name="T115" fmla="*/ 2147483647 h 26"/>
                <a:gd name="T116" fmla="*/ 2147483647 w 32"/>
                <a:gd name="T117" fmla="*/ 2147483647 h 26"/>
                <a:gd name="T118" fmla="*/ 2147483647 w 32"/>
                <a:gd name="T119" fmla="*/ 2147483647 h 26"/>
                <a:gd name="T120" fmla="*/ 2147483647 w 32"/>
                <a:gd name="T121" fmla="*/ 2147483647 h 2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2"/>
                <a:gd name="T184" fmla="*/ 0 h 26"/>
                <a:gd name="T185" fmla="*/ 32 w 32"/>
                <a:gd name="T186" fmla="*/ 26 h 2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2" h="26">
                  <a:moveTo>
                    <a:pt x="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lose/>
                  <a:moveTo>
                    <a:pt x="1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1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32" y="3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8"/>
                  </a:cubicBezTo>
                  <a:cubicBezTo>
                    <a:pt x="22" y="7"/>
                    <a:pt x="21" y="6"/>
                    <a:pt x="20" y="5"/>
                  </a:cubicBezTo>
                  <a:cubicBezTo>
                    <a:pt x="19" y="4"/>
                    <a:pt x="18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2" y="3"/>
                    <a:pt x="32" y="3"/>
                    <a:pt x="32" y="3"/>
                  </a:cubicBezTo>
                  <a:close/>
                  <a:moveTo>
                    <a:pt x="32" y="10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1" y="15"/>
                    <a:pt x="21" y="15"/>
                  </a:cubicBezTo>
                  <a:cubicBezTo>
                    <a:pt x="21" y="14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2"/>
                    <a:pt x="21" y="11"/>
                    <a:pt x="21" y="11"/>
                  </a:cubicBezTo>
                  <a:cubicBezTo>
                    <a:pt x="21" y="11"/>
                    <a:pt x="22" y="10"/>
                    <a:pt x="2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32" y="16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3"/>
                    <a:pt x="19" y="22"/>
                    <a:pt x="20" y="21"/>
                  </a:cubicBezTo>
                  <a:cubicBezTo>
                    <a:pt x="21" y="20"/>
                    <a:pt x="22" y="19"/>
                    <a:pt x="22" y="17"/>
                  </a:cubicBezTo>
                  <a:cubicBezTo>
                    <a:pt x="22" y="17"/>
                    <a:pt x="22" y="17"/>
                    <a:pt x="2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2" y="23"/>
                  </a:moveTo>
                  <a:cubicBezTo>
                    <a:pt x="31" y="25"/>
                    <a:pt x="29" y="26"/>
                    <a:pt x="2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16" y="26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1" y="25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6"/>
                    <a:pt x="16" y="26"/>
                    <a:pt x="16" y="26"/>
                  </a:cubicBezTo>
                  <a:close/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9"/>
                    <a:pt x="11" y="20"/>
                    <a:pt x="12" y="21"/>
                  </a:cubicBezTo>
                  <a:cubicBezTo>
                    <a:pt x="13" y="22"/>
                    <a:pt x="14" y="23"/>
                    <a:pt x="16" y="23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2"/>
                    <a:pt x="0" y="22"/>
                    <a:pt x="0" y="22"/>
                  </a:cubicBezTo>
                  <a:close/>
                  <a:moveTo>
                    <a:pt x="0" y="16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1"/>
                    <a:pt x="11" y="11"/>
                  </a:cubicBezTo>
                  <a:cubicBezTo>
                    <a:pt x="11" y="11"/>
                    <a:pt x="11" y="12"/>
                    <a:pt x="12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0" y="9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3"/>
                    <a:pt x="13" y="4"/>
                    <a:pt x="12" y="5"/>
                  </a:cubicBezTo>
                  <a:cubicBezTo>
                    <a:pt x="11" y="6"/>
                    <a:pt x="10" y="7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16" y="3"/>
                  </a:moveTo>
                  <a:cubicBezTo>
                    <a:pt x="19" y="3"/>
                    <a:pt x="21" y="6"/>
                    <a:pt x="21" y="8"/>
                  </a:cubicBezTo>
                  <a:cubicBezTo>
                    <a:pt x="21" y="11"/>
                    <a:pt x="20" y="11"/>
                    <a:pt x="20" y="13"/>
                  </a:cubicBezTo>
                  <a:cubicBezTo>
                    <a:pt x="20" y="14"/>
                    <a:pt x="21" y="15"/>
                    <a:pt x="21" y="17"/>
                  </a:cubicBezTo>
                  <a:cubicBezTo>
                    <a:pt x="21" y="20"/>
                    <a:pt x="19" y="22"/>
                    <a:pt x="16" y="22"/>
                  </a:cubicBezTo>
                  <a:cubicBezTo>
                    <a:pt x="13" y="22"/>
                    <a:pt x="10" y="20"/>
                    <a:pt x="10" y="17"/>
                  </a:cubicBezTo>
                  <a:cubicBezTo>
                    <a:pt x="10" y="15"/>
                    <a:pt x="12" y="14"/>
                    <a:pt x="12" y="13"/>
                  </a:cubicBezTo>
                  <a:cubicBezTo>
                    <a:pt x="12" y="11"/>
                    <a:pt x="10" y="11"/>
                    <a:pt x="10" y="8"/>
                  </a:cubicBezTo>
                  <a:cubicBezTo>
                    <a:pt x="10" y="6"/>
                    <a:pt x="13" y="3"/>
                    <a:pt x="16" y="3"/>
                  </a:cubicBezTo>
                  <a:close/>
                </a:path>
              </a:pathLst>
            </a:custGeom>
            <a:solidFill>
              <a:srgbClr val="FECB4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1" name="Freeform 124"/>
            <p:cNvSpPr>
              <a:spLocks noEditPoints="1" noChangeArrowheads="1"/>
            </p:cNvSpPr>
            <p:nvPr/>
          </p:nvSpPr>
          <p:spPr bwMode="auto">
            <a:xfrm>
              <a:off x="328612" y="636588"/>
              <a:ext cx="496888" cy="31750"/>
            </a:xfrm>
            <a:custGeom>
              <a:avLst/>
              <a:gdLst>
                <a:gd name="T0" fmla="*/ 2147483647 w 153"/>
                <a:gd name="T1" fmla="*/ 2147483647 h 10"/>
                <a:gd name="T2" fmla="*/ 2147483647 w 153"/>
                <a:gd name="T3" fmla="*/ 2147483647 h 10"/>
                <a:gd name="T4" fmla="*/ 2147483647 w 153"/>
                <a:gd name="T5" fmla="*/ 2147483647 h 10"/>
                <a:gd name="T6" fmla="*/ 2147483647 w 153"/>
                <a:gd name="T7" fmla="*/ 2147483647 h 10"/>
                <a:gd name="T8" fmla="*/ 2147483647 w 153"/>
                <a:gd name="T9" fmla="*/ 2147483647 h 10"/>
                <a:gd name="T10" fmla="*/ 2147483647 w 153"/>
                <a:gd name="T11" fmla="*/ 2147483647 h 10"/>
                <a:gd name="T12" fmla="*/ 2147483647 w 153"/>
                <a:gd name="T13" fmla="*/ 2147483647 h 10"/>
                <a:gd name="T14" fmla="*/ 2147483647 w 153"/>
                <a:gd name="T15" fmla="*/ 2147483647 h 10"/>
                <a:gd name="T16" fmla="*/ 2147483647 w 153"/>
                <a:gd name="T17" fmla="*/ 2147483647 h 10"/>
                <a:gd name="T18" fmla="*/ 2147483647 w 153"/>
                <a:gd name="T19" fmla="*/ 2147483647 h 10"/>
                <a:gd name="T20" fmla="*/ 2147483647 w 153"/>
                <a:gd name="T21" fmla="*/ 2147483647 h 10"/>
                <a:gd name="T22" fmla="*/ 2147483647 w 153"/>
                <a:gd name="T23" fmla="*/ 2147483647 h 10"/>
                <a:gd name="T24" fmla="*/ 2147483647 w 153"/>
                <a:gd name="T25" fmla="*/ 2147483647 h 10"/>
                <a:gd name="T26" fmla="*/ 2147483647 w 153"/>
                <a:gd name="T27" fmla="*/ 2147483647 h 10"/>
                <a:gd name="T28" fmla="*/ 2147483647 w 153"/>
                <a:gd name="T29" fmla="*/ 2147483647 h 10"/>
                <a:gd name="T30" fmla="*/ 2147483647 w 153"/>
                <a:gd name="T31" fmla="*/ 2147483647 h 10"/>
                <a:gd name="T32" fmla="*/ 2147483647 w 153"/>
                <a:gd name="T33" fmla="*/ 2147483647 h 10"/>
                <a:gd name="T34" fmla="*/ 2147483647 w 153"/>
                <a:gd name="T35" fmla="*/ 2147483647 h 10"/>
                <a:gd name="T36" fmla="*/ 2147483647 w 153"/>
                <a:gd name="T37" fmla="*/ 2147483647 h 10"/>
                <a:gd name="T38" fmla="*/ 2147483647 w 153"/>
                <a:gd name="T39" fmla="*/ 2147483647 h 10"/>
                <a:gd name="T40" fmla="*/ 2147483647 w 153"/>
                <a:gd name="T41" fmla="*/ 2147483647 h 10"/>
                <a:gd name="T42" fmla="*/ 2147483647 w 153"/>
                <a:gd name="T43" fmla="*/ 2147483647 h 10"/>
                <a:gd name="T44" fmla="*/ 2147483647 w 153"/>
                <a:gd name="T45" fmla="*/ 2147483647 h 10"/>
                <a:gd name="T46" fmla="*/ 2147483647 w 153"/>
                <a:gd name="T47" fmla="*/ 2147483647 h 10"/>
                <a:gd name="T48" fmla="*/ 2147483647 w 153"/>
                <a:gd name="T49" fmla="*/ 2147483647 h 10"/>
                <a:gd name="T50" fmla="*/ 2147483647 w 153"/>
                <a:gd name="T51" fmla="*/ 2147483647 h 10"/>
                <a:gd name="T52" fmla="*/ 2147483647 w 153"/>
                <a:gd name="T53" fmla="*/ 2147483647 h 10"/>
                <a:gd name="T54" fmla="*/ 2147483647 w 153"/>
                <a:gd name="T55" fmla="*/ 2147483647 h 10"/>
                <a:gd name="T56" fmla="*/ 2147483647 w 153"/>
                <a:gd name="T57" fmla="*/ 2147483647 h 10"/>
                <a:gd name="T58" fmla="*/ 2147483647 w 153"/>
                <a:gd name="T59" fmla="*/ 2147483647 h 10"/>
                <a:gd name="T60" fmla="*/ 2147483647 w 153"/>
                <a:gd name="T61" fmla="*/ 2147483647 h 10"/>
                <a:gd name="T62" fmla="*/ 2147483647 w 153"/>
                <a:gd name="T63" fmla="*/ 2147483647 h 10"/>
                <a:gd name="T64" fmla="*/ 2147483647 w 153"/>
                <a:gd name="T65" fmla="*/ 2147483647 h 10"/>
                <a:gd name="T66" fmla="*/ 2147483647 w 153"/>
                <a:gd name="T67" fmla="*/ 2147483647 h 10"/>
                <a:gd name="T68" fmla="*/ 2147483647 w 153"/>
                <a:gd name="T69" fmla="*/ 2147483647 h 10"/>
                <a:gd name="T70" fmla="*/ 2147483647 w 153"/>
                <a:gd name="T71" fmla="*/ 2147483647 h 10"/>
                <a:gd name="T72" fmla="*/ 2147483647 w 153"/>
                <a:gd name="T73" fmla="*/ 2147483647 h 10"/>
                <a:gd name="T74" fmla="*/ 2147483647 w 153"/>
                <a:gd name="T75" fmla="*/ 2147483647 h 10"/>
                <a:gd name="T76" fmla="*/ 2147483647 w 153"/>
                <a:gd name="T77" fmla="*/ 2147483647 h 10"/>
                <a:gd name="T78" fmla="*/ 2147483647 w 153"/>
                <a:gd name="T79" fmla="*/ 2147483647 h 10"/>
                <a:gd name="T80" fmla="*/ 2147483647 w 153"/>
                <a:gd name="T81" fmla="*/ 2147483647 h 10"/>
                <a:gd name="T82" fmla="*/ 2147483647 w 153"/>
                <a:gd name="T83" fmla="*/ 2147483647 h 10"/>
                <a:gd name="T84" fmla="*/ 2147483647 w 153"/>
                <a:gd name="T85" fmla="*/ 2147483647 h 10"/>
                <a:gd name="T86" fmla="*/ 2147483647 w 153"/>
                <a:gd name="T87" fmla="*/ 2147483647 h 10"/>
                <a:gd name="T88" fmla="*/ 2147483647 w 153"/>
                <a:gd name="T89" fmla="*/ 2147483647 h 10"/>
                <a:gd name="T90" fmla="*/ 2147483647 w 153"/>
                <a:gd name="T91" fmla="*/ 2147483647 h 10"/>
                <a:gd name="T92" fmla="*/ 2147483647 w 153"/>
                <a:gd name="T93" fmla="*/ 2147483647 h 10"/>
                <a:gd name="T94" fmla="*/ 2147483647 w 153"/>
                <a:gd name="T95" fmla="*/ 2147483647 h 10"/>
                <a:gd name="T96" fmla="*/ 2147483647 w 153"/>
                <a:gd name="T97" fmla="*/ 2147483647 h 10"/>
                <a:gd name="T98" fmla="*/ 2147483647 w 153"/>
                <a:gd name="T99" fmla="*/ 2147483647 h 10"/>
                <a:gd name="T100" fmla="*/ 2147483647 w 153"/>
                <a:gd name="T101" fmla="*/ 2147483647 h 10"/>
                <a:gd name="T102" fmla="*/ 2147483647 w 153"/>
                <a:gd name="T103" fmla="*/ 2147483647 h 10"/>
                <a:gd name="T104" fmla="*/ 2147483647 w 153"/>
                <a:gd name="T105" fmla="*/ 2147483647 h 10"/>
                <a:gd name="T106" fmla="*/ 2147483647 w 153"/>
                <a:gd name="T107" fmla="*/ 2147483647 h 10"/>
                <a:gd name="T108" fmla="*/ 2147483647 w 153"/>
                <a:gd name="T109" fmla="*/ 2147483647 h 10"/>
                <a:gd name="T110" fmla="*/ 2147483647 w 153"/>
                <a:gd name="T111" fmla="*/ 2147483647 h 10"/>
                <a:gd name="T112" fmla="*/ 2147483647 w 153"/>
                <a:gd name="T113" fmla="*/ 2147483647 h 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3"/>
                <a:gd name="T172" fmla="*/ 0 h 10"/>
                <a:gd name="T173" fmla="*/ 153 w 153"/>
                <a:gd name="T174" fmla="*/ 10 h 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3" h="10"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10"/>
                    <a:pt x="6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1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6"/>
                    <a:pt x="3" y="4"/>
                    <a:pt x="3" y="2"/>
                  </a:cubicBezTo>
                  <a:close/>
                  <a:moveTo>
                    <a:pt x="137" y="5"/>
                  </a:moveTo>
                  <a:cubicBezTo>
                    <a:pt x="137" y="6"/>
                    <a:pt x="136" y="6"/>
                    <a:pt x="136" y="6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10"/>
                    <a:pt x="135" y="10"/>
                    <a:pt x="135" y="10"/>
                  </a:cubicBezTo>
                  <a:cubicBezTo>
                    <a:pt x="134" y="10"/>
                    <a:pt x="134" y="10"/>
                    <a:pt x="134" y="9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0"/>
                    <a:pt x="131" y="0"/>
                    <a:pt x="131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6" y="0"/>
                    <a:pt x="136" y="1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6" y="5"/>
                    <a:pt x="137" y="5"/>
                    <a:pt x="137" y="5"/>
                  </a:cubicBezTo>
                  <a:close/>
                  <a:moveTo>
                    <a:pt x="142" y="4"/>
                  </a:moveTo>
                  <a:cubicBezTo>
                    <a:pt x="143" y="4"/>
                    <a:pt x="143" y="4"/>
                    <a:pt x="144" y="5"/>
                  </a:cubicBezTo>
                  <a:cubicBezTo>
                    <a:pt x="144" y="5"/>
                    <a:pt x="144" y="5"/>
                    <a:pt x="145" y="5"/>
                  </a:cubicBezTo>
                  <a:cubicBezTo>
                    <a:pt x="145" y="5"/>
                    <a:pt x="145" y="5"/>
                    <a:pt x="145" y="6"/>
                  </a:cubicBezTo>
                  <a:cubicBezTo>
                    <a:pt x="145" y="6"/>
                    <a:pt x="145" y="7"/>
                    <a:pt x="145" y="7"/>
                  </a:cubicBezTo>
                  <a:cubicBezTo>
                    <a:pt x="145" y="8"/>
                    <a:pt x="145" y="8"/>
                    <a:pt x="145" y="9"/>
                  </a:cubicBezTo>
                  <a:cubicBezTo>
                    <a:pt x="145" y="9"/>
                    <a:pt x="145" y="9"/>
                    <a:pt x="144" y="9"/>
                  </a:cubicBezTo>
                  <a:cubicBezTo>
                    <a:pt x="144" y="10"/>
                    <a:pt x="144" y="10"/>
                    <a:pt x="143" y="10"/>
                  </a:cubicBezTo>
                  <a:cubicBezTo>
                    <a:pt x="142" y="10"/>
                    <a:pt x="140" y="10"/>
                    <a:pt x="139" y="10"/>
                  </a:cubicBezTo>
                  <a:cubicBezTo>
                    <a:pt x="139" y="10"/>
                    <a:pt x="139" y="10"/>
                    <a:pt x="138" y="9"/>
                  </a:cubicBezTo>
                  <a:cubicBezTo>
                    <a:pt x="138" y="9"/>
                    <a:pt x="138" y="8"/>
                    <a:pt x="138" y="8"/>
                  </a:cubicBezTo>
                  <a:cubicBezTo>
                    <a:pt x="139" y="8"/>
                    <a:pt x="139" y="8"/>
                    <a:pt x="139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2" y="9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7"/>
                    <a:pt x="143" y="7"/>
                  </a:cubicBezTo>
                  <a:cubicBezTo>
                    <a:pt x="143" y="7"/>
                    <a:pt x="143" y="6"/>
                    <a:pt x="143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38" y="6"/>
                    <a:pt x="138" y="6"/>
                    <a:pt x="138" y="5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1" y="1"/>
                    <a:pt x="142" y="1"/>
                    <a:pt x="144" y="1"/>
                  </a:cubicBezTo>
                  <a:cubicBezTo>
                    <a:pt x="145" y="1"/>
                    <a:pt x="145" y="2"/>
                    <a:pt x="144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2" y="4"/>
                    <a:pt x="142" y="4"/>
                    <a:pt x="142" y="4"/>
                  </a:cubicBezTo>
                  <a:close/>
                  <a:moveTo>
                    <a:pt x="151" y="7"/>
                  </a:moveTo>
                  <a:cubicBezTo>
                    <a:pt x="151" y="7"/>
                    <a:pt x="151" y="7"/>
                    <a:pt x="151" y="6"/>
                  </a:cubicBezTo>
                  <a:cubicBezTo>
                    <a:pt x="151" y="5"/>
                    <a:pt x="149" y="6"/>
                    <a:pt x="148" y="6"/>
                  </a:cubicBezTo>
                  <a:cubicBezTo>
                    <a:pt x="148" y="7"/>
                    <a:pt x="148" y="7"/>
                    <a:pt x="148" y="7"/>
                  </a:cubicBezTo>
                  <a:cubicBezTo>
                    <a:pt x="148" y="8"/>
                    <a:pt x="148" y="8"/>
                    <a:pt x="149" y="8"/>
                  </a:cubicBezTo>
                  <a:cubicBezTo>
                    <a:pt x="149" y="9"/>
                    <a:pt x="149" y="9"/>
                    <a:pt x="150" y="9"/>
                  </a:cubicBezTo>
                  <a:cubicBezTo>
                    <a:pt x="151" y="9"/>
                    <a:pt x="151" y="8"/>
                    <a:pt x="151" y="7"/>
                  </a:cubicBezTo>
                  <a:close/>
                  <a:moveTo>
                    <a:pt x="152" y="4"/>
                  </a:moveTo>
                  <a:cubicBezTo>
                    <a:pt x="152" y="5"/>
                    <a:pt x="152" y="5"/>
                    <a:pt x="153" y="5"/>
                  </a:cubicBezTo>
                  <a:cubicBezTo>
                    <a:pt x="153" y="5"/>
                    <a:pt x="153" y="6"/>
                    <a:pt x="153" y="6"/>
                  </a:cubicBezTo>
                  <a:cubicBezTo>
                    <a:pt x="153" y="6"/>
                    <a:pt x="153" y="7"/>
                    <a:pt x="153" y="7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3" y="9"/>
                    <a:pt x="152" y="10"/>
                    <a:pt x="151" y="10"/>
                  </a:cubicBezTo>
                  <a:cubicBezTo>
                    <a:pt x="151" y="10"/>
                    <a:pt x="150" y="10"/>
                    <a:pt x="150" y="10"/>
                  </a:cubicBezTo>
                  <a:cubicBezTo>
                    <a:pt x="149" y="10"/>
                    <a:pt x="149" y="10"/>
                    <a:pt x="148" y="10"/>
                  </a:cubicBezTo>
                  <a:cubicBezTo>
                    <a:pt x="147" y="10"/>
                    <a:pt x="146" y="9"/>
                    <a:pt x="146" y="7"/>
                  </a:cubicBezTo>
                  <a:cubicBezTo>
                    <a:pt x="146" y="1"/>
                    <a:pt x="146" y="1"/>
                    <a:pt x="146" y="1"/>
                  </a:cubicBezTo>
                  <a:cubicBezTo>
                    <a:pt x="146" y="0"/>
                    <a:pt x="148" y="0"/>
                    <a:pt x="148" y="1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50" y="4"/>
                    <a:pt x="152" y="4"/>
                  </a:cubicBezTo>
                  <a:close/>
                  <a:moveTo>
                    <a:pt x="128" y="7"/>
                  </a:moveTo>
                  <a:cubicBezTo>
                    <a:pt x="128" y="8"/>
                    <a:pt x="128" y="8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10"/>
                    <a:pt x="127" y="10"/>
                    <a:pt x="126" y="10"/>
                  </a:cubicBezTo>
                  <a:cubicBezTo>
                    <a:pt x="125" y="10"/>
                    <a:pt x="124" y="10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2" y="10"/>
                    <a:pt x="122" y="10"/>
                  </a:cubicBezTo>
                  <a:cubicBezTo>
                    <a:pt x="122" y="10"/>
                    <a:pt x="121" y="10"/>
                    <a:pt x="121" y="9"/>
                  </a:cubicBezTo>
                  <a:cubicBezTo>
                    <a:pt x="121" y="9"/>
                    <a:pt x="121" y="9"/>
                    <a:pt x="121" y="8"/>
                  </a:cubicBezTo>
                  <a:cubicBezTo>
                    <a:pt x="121" y="8"/>
                    <a:pt x="122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9"/>
                    <a:pt x="125" y="9"/>
                    <a:pt x="125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7"/>
                    <a:pt x="126" y="7"/>
                  </a:cubicBezTo>
                  <a:cubicBezTo>
                    <a:pt x="126" y="7"/>
                    <a:pt x="126" y="6"/>
                    <a:pt x="126" y="6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6"/>
                    <a:pt x="122" y="4"/>
                    <a:pt x="124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4"/>
                    <a:pt x="126" y="4"/>
                    <a:pt x="126" y="3"/>
                  </a:cubicBezTo>
                  <a:cubicBezTo>
                    <a:pt x="126" y="3"/>
                    <a:pt x="126" y="3"/>
                    <a:pt x="126" y="3"/>
                  </a:cubicBezTo>
                  <a:cubicBezTo>
                    <a:pt x="126" y="2"/>
                    <a:pt x="126" y="2"/>
                    <a:pt x="125" y="2"/>
                  </a:cubicBezTo>
                  <a:cubicBezTo>
                    <a:pt x="125" y="2"/>
                    <a:pt x="124" y="2"/>
                    <a:pt x="124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3"/>
                    <a:pt x="123" y="3"/>
                    <a:pt x="122" y="3"/>
                  </a:cubicBezTo>
                  <a:cubicBezTo>
                    <a:pt x="122" y="3"/>
                    <a:pt x="122" y="3"/>
                    <a:pt x="121" y="2"/>
                  </a:cubicBezTo>
                  <a:cubicBezTo>
                    <a:pt x="121" y="2"/>
                    <a:pt x="121" y="2"/>
                    <a:pt x="121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3" y="1"/>
                    <a:pt x="123" y="1"/>
                  </a:cubicBezTo>
                  <a:cubicBezTo>
                    <a:pt x="124" y="0"/>
                    <a:pt x="125" y="1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2"/>
                    <a:pt x="128" y="2"/>
                  </a:cubicBezTo>
                  <a:cubicBezTo>
                    <a:pt x="128" y="2"/>
                    <a:pt x="128" y="3"/>
                    <a:pt x="128" y="3"/>
                  </a:cubicBezTo>
                  <a:cubicBezTo>
                    <a:pt x="128" y="3"/>
                    <a:pt x="128" y="4"/>
                    <a:pt x="128" y="4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7"/>
                    <a:pt x="128" y="7"/>
                    <a:pt x="128" y="7"/>
                  </a:cubicBezTo>
                  <a:close/>
                  <a:moveTo>
                    <a:pt x="85" y="5"/>
                  </a:moveTo>
                  <a:cubicBezTo>
                    <a:pt x="85" y="5"/>
                    <a:pt x="85" y="5"/>
                    <a:pt x="85" y="5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3"/>
                    <a:pt x="85" y="2"/>
                  </a:cubicBezTo>
                  <a:cubicBezTo>
                    <a:pt x="85" y="2"/>
                    <a:pt x="84" y="2"/>
                    <a:pt x="84" y="2"/>
                  </a:cubicBezTo>
                  <a:cubicBezTo>
                    <a:pt x="84" y="2"/>
                    <a:pt x="84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2" y="2"/>
                    <a:pt x="82" y="3"/>
                    <a:pt x="82" y="3"/>
                  </a:cubicBezTo>
                  <a:cubicBezTo>
                    <a:pt x="82" y="4"/>
                    <a:pt x="82" y="5"/>
                    <a:pt x="83" y="5"/>
                  </a:cubicBezTo>
                  <a:cubicBezTo>
                    <a:pt x="83" y="5"/>
                    <a:pt x="84" y="5"/>
                    <a:pt x="85" y="5"/>
                  </a:cubicBezTo>
                  <a:close/>
                  <a:moveTo>
                    <a:pt x="87" y="9"/>
                  </a:moveTo>
                  <a:cubicBezTo>
                    <a:pt x="87" y="10"/>
                    <a:pt x="85" y="10"/>
                    <a:pt x="85" y="9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4" y="6"/>
                    <a:pt x="83" y="7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4"/>
                    <a:pt x="80" y="4"/>
                    <a:pt x="80" y="3"/>
                  </a:cubicBezTo>
                  <a:cubicBezTo>
                    <a:pt x="80" y="3"/>
                    <a:pt x="80" y="3"/>
                    <a:pt x="80" y="2"/>
                  </a:cubicBezTo>
                  <a:cubicBezTo>
                    <a:pt x="80" y="2"/>
                    <a:pt x="80" y="2"/>
                    <a:pt x="81" y="1"/>
                  </a:cubicBezTo>
                  <a:cubicBezTo>
                    <a:pt x="81" y="1"/>
                    <a:pt x="81" y="1"/>
                    <a:pt x="82" y="1"/>
                  </a:cubicBezTo>
                  <a:cubicBezTo>
                    <a:pt x="82" y="1"/>
                    <a:pt x="83" y="1"/>
                    <a:pt x="84" y="1"/>
                  </a:cubicBezTo>
                  <a:cubicBezTo>
                    <a:pt x="84" y="1"/>
                    <a:pt x="84" y="1"/>
                    <a:pt x="85" y="1"/>
                  </a:cubicBezTo>
                  <a:cubicBezTo>
                    <a:pt x="85" y="1"/>
                    <a:pt x="86" y="1"/>
                    <a:pt x="86" y="1"/>
                  </a:cubicBezTo>
                  <a:cubicBezTo>
                    <a:pt x="86" y="1"/>
                    <a:pt x="87" y="2"/>
                    <a:pt x="87" y="2"/>
                  </a:cubicBezTo>
                  <a:cubicBezTo>
                    <a:pt x="87" y="2"/>
                    <a:pt x="87" y="3"/>
                    <a:pt x="87" y="3"/>
                  </a:cubicBezTo>
                  <a:cubicBezTo>
                    <a:pt x="87" y="9"/>
                    <a:pt x="87" y="9"/>
                    <a:pt x="87" y="9"/>
                  </a:cubicBezTo>
                  <a:close/>
                  <a:moveTo>
                    <a:pt x="96" y="8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5" y="9"/>
                  </a:cubicBezTo>
                  <a:cubicBezTo>
                    <a:pt x="95" y="9"/>
                    <a:pt x="95" y="9"/>
                    <a:pt x="95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10"/>
                    <a:pt x="93" y="10"/>
                    <a:pt x="92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10"/>
                    <a:pt x="90" y="10"/>
                    <a:pt x="89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2"/>
                    <a:pt x="89" y="2"/>
                    <a:pt x="89" y="1"/>
                  </a:cubicBezTo>
                  <a:cubicBezTo>
                    <a:pt x="90" y="1"/>
                    <a:pt x="91" y="1"/>
                    <a:pt x="92" y="1"/>
                  </a:cubicBezTo>
                  <a:cubicBezTo>
                    <a:pt x="93" y="1"/>
                    <a:pt x="93" y="1"/>
                    <a:pt x="94" y="1"/>
                  </a:cubicBezTo>
                  <a:cubicBezTo>
                    <a:pt x="94" y="1"/>
                    <a:pt x="94" y="1"/>
                    <a:pt x="95" y="1"/>
                  </a:cubicBezTo>
                  <a:cubicBezTo>
                    <a:pt x="95" y="1"/>
                    <a:pt x="95" y="2"/>
                    <a:pt x="95" y="2"/>
                  </a:cubicBezTo>
                  <a:cubicBezTo>
                    <a:pt x="96" y="2"/>
                    <a:pt x="96" y="3"/>
                    <a:pt x="96" y="3"/>
                  </a:cubicBezTo>
                  <a:cubicBezTo>
                    <a:pt x="96" y="8"/>
                    <a:pt x="96" y="8"/>
                    <a:pt x="96" y="8"/>
                  </a:cubicBezTo>
                  <a:close/>
                  <a:moveTo>
                    <a:pt x="94" y="3"/>
                  </a:moveTo>
                  <a:cubicBezTo>
                    <a:pt x="94" y="3"/>
                    <a:pt x="94" y="3"/>
                    <a:pt x="93" y="2"/>
                  </a:cubicBezTo>
                  <a:cubicBezTo>
                    <a:pt x="93" y="2"/>
                    <a:pt x="93" y="2"/>
                    <a:pt x="92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3"/>
                    <a:pt x="90" y="3"/>
                    <a:pt x="90" y="3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1" y="8"/>
                    <a:pt x="91" y="9"/>
                    <a:pt x="92" y="9"/>
                  </a:cubicBezTo>
                  <a:cubicBezTo>
                    <a:pt x="93" y="9"/>
                    <a:pt x="93" y="8"/>
                    <a:pt x="93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3"/>
                    <a:pt x="94" y="3"/>
                    <a:pt x="94" y="3"/>
                  </a:cubicBezTo>
                  <a:close/>
                  <a:moveTo>
                    <a:pt x="99" y="2"/>
                  </a:moveTo>
                  <a:cubicBezTo>
                    <a:pt x="99" y="2"/>
                    <a:pt x="99" y="2"/>
                    <a:pt x="99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8" y="1"/>
                    <a:pt x="99" y="1"/>
                    <a:pt x="100" y="1"/>
                  </a:cubicBezTo>
                  <a:cubicBezTo>
                    <a:pt x="100" y="1"/>
                    <a:pt x="101" y="1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10"/>
                    <a:pt x="103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6" y="10"/>
                    <a:pt x="96" y="9"/>
                    <a:pt x="97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6"/>
                    <a:pt x="99" y="4"/>
                    <a:pt x="99" y="2"/>
                  </a:cubicBezTo>
                  <a:close/>
                  <a:moveTo>
                    <a:pt x="108" y="1"/>
                  </a:moveTo>
                  <a:cubicBezTo>
                    <a:pt x="109" y="1"/>
                    <a:pt x="110" y="1"/>
                    <a:pt x="110" y="1"/>
                  </a:cubicBezTo>
                  <a:cubicBezTo>
                    <a:pt x="110" y="1"/>
                    <a:pt x="111" y="1"/>
                    <a:pt x="111" y="1"/>
                  </a:cubicBezTo>
                  <a:cubicBezTo>
                    <a:pt x="111" y="1"/>
                    <a:pt x="112" y="2"/>
                    <a:pt x="112" y="2"/>
                  </a:cubicBezTo>
                  <a:cubicBezTo>
                    <a:pt x="112" y="2"/>
                    <a:pt x="112" y="3"/>
                    <a:pt x="112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2" y="4"/>
                    <a:pt x="112" y="4"/>
                    <a:pt x="112" y="5"/>
                  </a:cubicBezTo>
                  <a:cubicBezTo>
                    <a:pt x="112" y="5"/>
                    <a:pt x="112" y="5"/>
                    <a:pt x="111" y="6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10" y="6"/>
                    <a:pt x="110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7"/>
                    <a:pt x="107" y="7"/>
                  </a:cubicBezTo>
                  <a:cubicBezTo>
                    <a:pt x="107" y="7"/>
                    <a:pt x="106" y="7"/>
                    <a:pt x="106" y="8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10"/>
                    <a:pt x="112" y="10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10"/>
                    <a:pt x="112" y="10"/>
                    <a:pt x="111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5" y="10"/>
                    <a:pt x="105" y="10"/>
                    <a:pt x="105" y="9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6"/>
                    <a:pt x="105" y="6"/>
                  </a:cubicBezTo>
                  <a:cubicBezTo>
                    <a:pt x="105" y="6"/>
                    <a:pt x="105" y="5"/>
                    <a:pt x="105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7" y="5"/>
                    <a:pt x="107" y="5"/>
                    <a:pt x="108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5"/>
                    <a:pt x="110" y="5"/>
                  </a:cubicBezTo>
                  <a:cubicBezTo>
                    <a:pt x="110" y="5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10" y="2"/>
                    <a:pt x="110" y="2"/>
                  </a:cubicBezTo>
                  <a:cubicBezTo>
                    <a:pt x="110" y="2"/>
                    <a:pt x="109" y="2"/>
                    <a:pt x="109" y="2"/>
                  </a:cubicBezTo>
                  <a:cubicBezTo>
                    <a:pt x="109" y="2"/>
                    <a:pt x="109" y="2"/>
                    <a:pt x="108" y="2"/>
                  </a:cubicBezTo>
                  <a:cubicBezTo>
                    <a:pt x="108" y="2"/>
                    <a:pt x="108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5" y="3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1"/>
                    <a:pt x="105" y="1"/>
                  </a:cubicBezTo>
                  <a:cubicBezTo>
                    <a:pt x="105" y="1"/>
                    <a:pt x="106" y="1"/>
                    <a:pt x="106" y="1"/>
                  </a:cubicBezTo>
                  <a:cubicBezTo>
                    <a:pt x="106" y="1"/>
                    <a:pt x="107" y="1"/>
                    <a:pt x="107" y="1"/>
                  </a:cubicBezTo>
                  <a:cubicBezTo>
                    <a:pt x="107" y="1"/>
                    <a:pt x="108" y="1"/>
                    <a:pt x="108" y="1"/>
                  </a:cubicBezTo>
                  <a:close/>
                  <a:moveTo>
                    <a:pt x="46" y="5"/>
                  </a:move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49" y="6"/>
                    <a:pt x="49" y="6"/>
                  </a:cubicBezTo>
                  <a:cubicBezTo>
                    <a:pt x="49" y="6"/>
                    <a:pt x="49" y="7"/>
                    <a:pt x="49" y="7"/>
                  </a:cubicBezTo>
                  <a:cubicBezTo>
                    <a:pt x="49" y="8"/>
                    <a:pt x="49" y="8"/>
                    <a:pt x="49" y="9"/>
                  </a:cubicBezTo>
                  <a:cubicBezTo>
                    <a:pt x="49" y="9"/>
                    <a:pt x="48" y="9"/>
                    <a:pt x="48" y="9"/>
                  </a:cubicBezTo>
                  <a:cubicBezTo>
                    <a:pt x="48" y="10"/>
                    <a:pt x="47" y="10"/>
                    <a:pt x="47" y="10"/>
                  </a:cubicBezTo>
                  <a:cubicBezTo>
                    <a:pt x="46" y="10"/>
                    <a:pt x="44" y="10"/>
                    <a:pt x="43" y="10"/>
                  </a:cubicBezTo>
                  <a:cubicBezTo>
                    <a:pt x="43" y="10"/>
                    <a:pt x="42" y="10"/>
                    <a:pt x="42" y="10"/>
                  </a:cubicBezTo>
                  <a:cubicBezTo>
                    <a:pt x="42" y="9"/>
                    <a:pt x="42" y="9"/>
                    <a:pt x="42" y="8"/>
                  </a:cubicBezTo>
                  <a:cubicBezTo>
                    <a:pt x="42" y="8"/>
                    <a:pt x="43" y="8"/>
                    <a:pt x="43" y="8"/>
                  </a:cubicBezTo>
                  <a:cubicBezTo>
                    <a:pt x="43" y="8"/>
                    <a:pt x="43" y="8"/>
                    <a:pt x="44" y="8"/>
                  </a:cubicBezTo>
                  <a:cubicBezTo>
                    <a:pt x="44" y="9"/>
                    <a:pt x="45" y="9"/>
                    <a:pt x="45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7"/>
                    <a:pt x="47" y="7"/>
                  </a:cubicBezTo>
                  <a:cubicBezTo>
                    <a:pt x="47" y="7"/>
                    <a:pt x="47" y="6"/>
                    <a:pt x="47" y="6"/>
                  </a:cubicBezTo>
                  <a:cubicBezTo>
                    <a:pt x="47" y="6"/>
                    <a:pt x="47" y="6"/>
                    <a:pt x="46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2" y="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3" y="1"/>
                    <a:pt x="43" y="1"/>
                  </a:cubicBezTo>
                  <a:cubicBezTo>
                    <a:pt x="44" y="1"/>
                    <a:pt x="46" y="1"/>
                    <a:pt x="47" y="1"/>
                  </a:cubicBezTo>
                  <a:cubicBezTo>
                    <a:pt x="49" y="1"/>
                    <a:pt x="49" y="2"/>
                    <a:pt x="47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6" y="5"/>
                    <a:pt x="46" y="5"/>
                    <a:pt x="46" y="5"/>
                  </a:cubicBezTo>
                  <a:close/>
                  <a:moveTo>
                    <a:pt x="55" y="7"/>
                  </a:moveTo>
                  <a:cubicBezTo>
                    <a:pt x="55" y="7"/>
                    <a:pt x="55" y="7"/>
                    <a:pt x="55" y="6"/>
                  </a:cubicBezTo>
                  <a:cubicBezTo>
                    <a:pt x="55" y="5"/>
                    <a:pt x="53" y="6"/>
                    <a:pt x="52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8"/>
                    <a:pt x="52" y="8"/>
                    <a:pt x="53" y="8"/>
                  </a:cubicBezTo>
                  <a:cubicBezTo>
                    <a:pt x="53" y="9"/>
                    <a:pt x="53" y="9"/>
                    <a:pt x="54" y="9"/>
                  </a:cubicBezTo>
                  <a:cubicBezTo>
                    <a:pt x="55" y="9"/>
                    <a:pt x="55" y="8"/>
                    <a:pt x="55" y="7"/>
                  </a:cubicBezTo>
                  <a:close/>
                  <a:moveTo>
                    <a:pt x="56" y="4"/>
                  </a:move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6"/>
                    <a:pt x="57" y="6"/>
                  </a:cubicBezTo>
                  <a:cubicBezTo>
                    <a:pt x="57" y="6"/>
                    <a:pt x="57" y="7"/>
                    <a:pt x="57" y="7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5" y="10"/>
                    <a:pt x="54" y="10"/>
                    <a:pt x="54" y="10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1" y="10"/>
                    <a:pt x="50" y="9"/>
                    <a:pt x="50" y="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0"/>
                    <a:pt x="52" y="0"/>
                    <a:pt x="52" y="1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3" y="4"/>
                    <a:pt x="54" y="4"/>
                    <a:pt x="56" y="4"/>
                  </a:cubicBezTo>
                  <a:close/>
                  <a:moveTo>
                    <a:pt x="62" y="9"/>
                  </a:moveTo>
                  <a:cubicBezTo>
                    <a:pt x="62" y="10"/>
                    <a:pt x="60" y="10"/>
                    <a:pt x="60" y="9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4" y="2"/>
                    <a:pt x="54" y="1"/>
                    <a:pt x="56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2" y="1"/>
                    <a:pt x="62" y="1"/>
                    <a:pt x="62" y="2"/>
                  </a:cubicBezTo>
                  <a:cubicBezTo>
                    <a:pt x="62" y="9"/>
                    <a:pt x="62" y="9"/>
                    <a:pt x="62" y="9"/>
                  </a:cubicBezTo>
                  <a:close/>
                  <a:moveTo>
                    <a:pt x="12" y="1"/>
                  </a:move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5" y="5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1" y="1"/>
                    <a:pt x="12" y="1"/>
                  </a:cubicBezTo>
                  <a:close/>
                  <a:moveTo>
                    <a:pt x="24" y="7"/>
                  </a:moveTo>
                  <a:cubicBezTo>
                    <a:pt x="24" y="8"/>
                    <a:pt x="24" y="8"/>
                    <a:pt x="24" y="9"/>
                  </a:cubicBezTo>
                  <a:cubicBezTo>
                    <a:pt x="24" y="9"/>
                    <a:pt x="24" y="9"/>
                    <a:pt x="23" y="9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1" y="10"/>
                    <a:pt x="20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8" y="10"/>
                    <a:pt x="17" y="10"/>
                    <a:pt x="17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9" y="8"/>
                    <a:pt x="19" y="8"/>
                  </a:cubicBezTo>
                  <a:cubicBezTo>
                    <a:pt x="20" y="9"/>
                    <a:pt x="21" y="9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4"/>
                    <a:pt x="19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1" y="2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8" y="3"/>
                    <a:pt x="18" y="3"/>
                  </a:cubicBezTo>
                  <a:cubicBezTo>
                    <a:pt x="18" y="3"/>
                    <a:pt x="18" y="3"/>
                    <a:pt x="17" y="2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20" y="0"/>
                    <a:pt x="21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lose/>
                  <a:moveTo>
                    <a:pt x="33" y="5"/>
                  </a:moveTo>
                  <a:cubicBezTo>
                    <a:pt x="33" y="6"/>
                    <a:pt x="32" y="6"/>
                    <a:pt x="32" y="6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10"/>
                    <a:pt x="31" y="10"/>
                    <a:pt x="31" y="10"/>
                  </a:cubicBezTo>
                  <a:cubicBezTo>
                    <a:pt x="30" y="10"/>
                    <a:pt x="30" y="10"/>
                    <a:pt x="30" y="9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2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3" y="5"/>
                    <a:pt x="33" y="5"/>
                  </a:cubicBezTo>
                  <a:close/>
                  <a:moveTo>
                    <a:pt x="69" y="7"/>
                  </a:moveTo>
                  <a:cubicBezTo>
                    <a:pt x="69" y="7"/>
                    <a:pt x="69" y="7"/>
                    <a:pt x="68" y="6"/>
                  </a:cubicBezTo>
                  <a:cubicBezTo>
                    <a:pt x="68" y="6"/>
                    <a:pt x="68" y="6"/>
                    <a:pt x="67" y="6"/>
                  </a:cubicBezTo>
                  <a:cubicBezTo>
                    <a:pt x="67" y="6"/>
                    <a:pt x="67" y="6"/>
                    <a:pt x="66" y="6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7" y="8"/>
                  </a:cubicBezTo>
                  <a:cubicBezTo>
                    <a:pt x="67" y="8"/>
                    <a:pt x="67" y="9"/>
                    <a:pt x="67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8" y="8"/>
                    <a:pt x="69" y="8"/>
                    <a:pt x="6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8"/>
                    <a:pt x="69" y="7"/>
                    <a:pt x="69" y="7"/>
                  </a:cubicBezTo>
                  <a:close/>
                  <a:moveTo>
                    <a:pt x="67" y="5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9" y="4"/>
                    <a:pt x="69" y="4"/>
                    <a:pt x="69" y="3"/>
                  </a:cubicBezTo>
                  <a:cubicBezTo>
                    <a:pt x="69" y="2"/>
                    <a:pt x="69" y="2"/>
                    <a:pt x="68" y="2"/>
                  </a:cubicBezTo>
                  <a:cubicBezTo>
                    <a:pt x="68" y="2"/>
                    <a:pt x="67" y="2"/>
                    <a:pt x="67" y="2"/>
                  </a:cubicBezTo>
                  <a:cubicBezTo>
                    <a:pt x="66" y="2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7" y="4"/>
                    <a:pt x="67" y="4"/>
                    <a:pt x="67" y="5"/>
                  </a:cubicBezTo>
                  <a:close/>
                  <a:moveTo>
                    <a:pt x="71" y="7"/>
                  </a:moveTo>
                  <a:cubicBezTo>
                    <a:pt x="71" y="9"/>
                    <a:pt x="71" y="10"/>
                    <a:pt x="69" y="10"/>
                  </a:cubicBezTo>
                  <a:cubicBezTo>
                    <a:pt x="69" y="10"/>
                    <a:pt x="68" y="10"/>
                    <a:pt x="67" y="10"/>
                  </a:cubicBezTo>
                  <a:cubicBezTo>
                    <a:pt x="67" y="10"/>
                    <a:pt x="66" y="10"/>
                    <a:pt x="65" y="10"/>
                  </a:cubicBezTo>
                  <a:cubicBezTo>
                    <a:pt x="64" y="10"/>
                    <a:pt x="64" y="9"/>
                    <a:pt x="64" y="7"/>
                  </a:cubicBezTo>
                  <a:cubicBezTo>
                    <a:pt x="64" y="6"/>
                    <a:pt x="64" y="6"/>
                    <a:pt x="65" y="5"/>
                  </a:cubicBezTo>
                  <a:cubicBezTo>
                    <a:pt x="64" y="5"/>
                    <a:pt x="64" y="4"/>
                    <a:pt x="64" y="3"/>
                  </a:cubicBezTo>
                  <a:cubicBezTo>
                    <a:pt x="64" y="3"/>
                    <a:pt x="64" y="2"/>
                    <a:pt x="64" y="2"/>
                  </a:cubicBezTo>
                  <a:cubicBezTo>
                    <a:pt x="64" y="2"/>
                    <a:pt x="64" y="1"/>
                    <a:pt x="65" y="1"/>
                  </a:cubicBezTo>
                  <a:cubicBezTo>
                    <a:pt x="65" y="1"/>
                    <a:pt x="65" y="1"/>
                    <a:pt x="66" y="1"/>
                  </a:cubicBezTo>
                  <a:cubicBezTo>
                    <a:pt x="66" y="1"/>
                    <a:pt x="67" y="1"/>
                    <a:pt x="67" y="1"/>
                  </a:cubicBezTo>
                  <a:cubicBezTo>
                    <a:pt x="68" y="1"/>
                    <a:pt x="69" y="1"/>
                    <a:pt x="69" y="1"/>
                  </a:cubicBezTo>
                  <a:cubicBezTo>
                    <a:pt x="69" y="1"/>
                    <a:pt x="70" y="1"/>
                    <a:pt x="70" y="1"/>
                  </a:cubicBezTo>
                  <a:cubicBezTo>
                    <a:pt x="70" y="1"/>
                    <a:pt x="71" y="2"/>
                    <a:pt x="71" y="2"/>
                  </a:cubicBezTo>
                  <a:cubicBezTo>
                    <a:pt x="71" y="2"/>
                    <a:pt x="71" y="3"/>
                    <a:pt x="71" y="3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71" y="6"/>
                    <a:pt x="71" y="6"/>
                    <a:pt x="7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72" name="Freeform 125"/>
            <p:cNvSpPr>
              <a:spLocks noEditPoints="1" noChangeArrowheads="1"/>
            </p:cNvSpPr>
            <p:nvPr/>
          </p:nvSpPr>
          <p:spPr bwMode="auto">
            <a:xfrm>
              <a:off x="685800" y="425450"/>
              <a:ext cx="139700" cy="84138"/>
            </a:xfrm>
            <a:custGeom>
              <a:avLst/>
              <a:gdLst>
                <a:gd name="T0" fmla="*/ 2147483647 w 43"/>
                <a:gd name="T1" fmla="*/ 0 h 26"/>
                <a:gd name="T2" fmla="*/ 2147483647 w 43"/>
                <a:gd name="T3" fmla="*/ 2147483647 h 26"/>
                <a:gd name="T4" fmla="*/ 2147483647 w 43"/>
                <a:gd name="T5" fmla="*/ 2147483647 h 26"/>
                <a:gd name="T6" fmla="*/ 2147483647 w 43"/>
                <a:gd name="T7" fmla="*/ 2147483647 h 26"/>
                <a:gd name="T8" fmla="*/ 2147483647 w 43"/>
                <a:gd name="T9" fmla="*/ 2147483647 h 26"/>
                <a:gd name="T10" fmla="*/ 2147483647 w 43"/>
                <a:gd name="T11" fmla="*/ 2147483647 h 26"/>
                <a:gd name="T12" fmla="*/ 0 w 43"/>
                <a:gd name="T13" fmla="*/ 0 h 26"/>
                <a:gd name="T14" fmla="*/ 2147483647 w 43"/>
                <a:gd name="T15" fmla="*/ 2147483647 h 26"/>
                <a:gd name="T16" fmla="*/ 2147483647 w 43"/>
                <a:gd name="T17" fmla="*/ 2147483647 h 26"/>
                <a:gd name="T18" fmla="*/ 2147483647 w 43"/>
                <a:gd name="T19" fmla="*/ 2147483647 h 26"/>
                <a:gd name="T20" fmla="*/ 2147483647 w 43"/>
                <a:gd name="T21" fmla="*/ 2147483647 h 26"/>
                <a:gd name="T22" fmla="*/ 2147483647 w 43"/>
                <a:gd name="T23" fmla="*/ 2147483647 h 26"/>
                <a:gd name="T24" fmla="*/ 2147483647 w 43"/>
                <a:gd name="T25" fmla="*/ 2147483647 h 26"/>
                <a:gd name="T26" fmla="*/ 2147483647 w 43"/>
                <a:gd name="T27" fmla="*/ 2147483647 h 26"/>
                <a:gd name="T28" fmla="*/ 2147483647 w 43"/>
                <a:gd name="T29" fmla="*/ 2147483647 h 26"/>
                <a:gd name="T30" fmla="*/ 2147483647 w 43"/>
                <a:gd name="T31" fmla="*/ 2147483647 h 26"/>
                <a:gd name="T32" fmla="*/ 2147483647 w 43"/>
                <a:gd name="T33" fmla="*/ 2147483647 h 26"/>
                <a:gd name="T34" fmla="*/ 2147483647 w 43"/>
                <a:gd name="T35" fmla="*/ 0 h 26"/>
                <a:gd name="T36" fmla="*/ 2147483647 w 43"/>
                <a:gd name="T37" fmla="*/ 2147483647 h 26"/>
                <a:gd name="T38" fmla="*/ 2147483647 w 43"/>
                <a:gd name="T39" fmla="*/ 2147483647 h 26"/>
                <a:gd name="T40" fmla="*/ 2147483647 w 43"/>
                <a:gd name="T41" fmla="*/ 2147483647 h 26"/>
                <a:gd name="T42" fmla="*/ 2147483647 w 43"/>
                <a:gd name="T43" fmla="*/ 0 h 26"/>
                <a:gd name="T44" fmla="*/ 2147483647 w 43"/>
                <a:gd name="T45" fmla="*/ 2147483647 h 26"/>
                <a:gd name="T46" fmla="*/ 2147483647 w 43"/>
                <a:gd name="T47" fmla="*/ 0 h 26"/>
                <a:gd name="T48" fmla="*/ 2147483647 w 43"/>
                <a:gd name="T49" fmla="*/ 2147483647 h 26"/>
                <a:gd name="T50" fmla="*/ 2147483647 w 43"/>
                <a:gd name="T51" fmla="*/ 2147483647 h 26"/>
                <a:gd name="T52" fmla="*/ 2147483647 w 43"/>
                <a:gd name="T53" fmla="*/ 0 h 26"/>
                <a:gd name="T54" fmla="*/ 2147483647 w 43"/>
                <a:gd name="T55" fmla="*/ 0 h 26"/>
                <a:gd name="T56" fmla="*/ 2147483647 w 43"/>
                <a:gd name="T57" fmla="*/ 0 h 26"/>
                <a:gd name="T58" fmla="*/ 2147483647 w 43"/>
                <a:gd name="T59" fmla="*/ 2147483647 h 26"/>
                <a:gd name="T60" fmla="*/ 2147483647 w 43"/>
                <a:gd name="T61" fmla="*/ 2147483647 h 26"/>
                <a:gd name="T62" fmla="*/ 2147483647 w 43"/>
                <a:gd name="T63" fmla="*/ 2147483647 h 26"/>
                <a:gd name="T64" fmla="*/ 2147483647 w 43"/>
                <a:gd name="T65" fmla="*/ 2147483647 h 26"/>
                <a:gd name="T66" fmla="*/ 0 w 43"/>
                <a:gd name="T67" fmla="*/ 2147483647 h 26"/>
                <a:gd name="T68" fmla="*/ 2147483647 w 43"/>
                <a:gd name="T69" fmla="*/ 2147483647 h 26"/>
                <a:gd name="T70" fmla="*/ 2147483647 w 43"/>
                <a:gd name="T71" fmla="*/ 2147483647 h 26"/>
                <a:gd name="T72" fmla="*/ 2147483647 w 43"/>
                <a:gd name="T73" fmla="*/ 2147483647 h 26"/>
                <a:gd name="T74" fmla="*/ 2147483647 w 43"/>
                <a:gd name="T75" fmla="*/ 2147483647 h 26"/>
                <a:gd name="T76" fmla="*/ 0 w 43"/>
                <a:gd name="T77" fmla="*/ 2147483647 h 26"/>
                <a:gd name="T78" fmla="*/ 2147483647 w 43"/>
                <a:gd name="T79" fmla="*/ 2147483647 h 26"/>
                <a:gd name="T80" fmla="*/ 2147483647 w 43"/>
                <a:gd name="T81" fmla="*/ 2147483647 h 26"/>
                <a:gd name="T82" fmla="*/ 2147483647 w 43"/>
                <a:gd name="T83" fmla="*/ 2147483647 h 26"/>
                <a:gd name="T84" fmla="*/ 2147483647 w 43"/>
                <a:gd name="T85" fmla="*/ 2147483647 h 26"/>
                <a:gd name="T86" fmla="*/ 2147483647 w 43"/>
                <a:gd name="T87" fmla="*/ 2147483647 h 26"/>
                <a:gd name="T88" fmla="*/ 2147483647 w 43"/>
                <a:gd name="T89" fmla="*/ 2147483647 h 26"/>
                <a:gd name="T90" fmla="*/ 2147483647 w 43"/>
                <a:gd name="T91" fmla="*/ 2147483647 h 26"/>
                <a:gd name="T92" fmla="*/ 2147483647 w 43"/>
                <a:gd name="T93" fmla="*/ 2147483647 h 26"/>
                <a:gd name="T94" fmla="*/ 2147483647 w 43"/>
                <a:gd name="T95" fmla="*/ 2147483647 h 26"/>
                <a:gd name="T96" fmla="*/ 2147483647 w 43"/>
                <a:gd name="T97" fmla="*/ 2147483647 h 26"/>
                <a:gd name="T98" fmla="*/ 2147483647 w 43"/>
                <a:gd name="T99" fmla="*/ 2147483647 h 26"/>
                <a:gd name="T100" fmla="*/ 2147483647 w 43"/>
                <a:gd name="T101" fmla="*/ 2147483647 h 26"/>
                <a:gd name="T102" fmla="*/ 2147483647 w 43"/>
                <a:gd name="T103" fmla="*/ 2147483647 h 26"/>
                <a:gd name="T104" fmla="*/ 2147483647 w 43"/>
                <a:gd name="T105" fmla="*/ 2147483647 h 26"/>
                <a:gd name="T106" fmla="*/ 2147483647 w 43"/>
                <a:gd name="T107" fmla="*/ 2147483647 h 26"/>
                <a:gd name="T108" fmla="*/ 2147483647 w 43"/>
                <a:gd name="T109" fmla="*/ 2147483647 h 26"/>
                <a:gd name="T110" fmla="*/ 2147483647 w 43"/>
                <a:gd name="T111" fmla="*/ 2147483647 h 26"/>
                <a:gd name="T112" fmla="*/ 2147483647 w 43"/>
                <a:gd name="T113" fmla="*/ 2147483647 h 26"/>
                <a:gd name="T114" fmla="*/ 2147483647 w 43"/>
                <a:gd name="T115" fmla="*/ 2147483647 h 26"/>
                <a:gd name="T116" fmla="*/ 2147483647 w 43"/>
                <a:gd name="T117" fmla="*/ 2147483647 h 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3"/>
                <a:gd name="T178" fmla="*/ 0 h 26"/>
                <a:gd name="T179" fmla="*/ 43 w 43"/>
                <a:gd name="T180" fmla="*/ 26 h 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3" h="26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1"/>
                    <a:pt x="9" y="2"/>
                    <a:pt x="9" y="2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lose/>
                  <a:moveTo>
                    <a:pt x="3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16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8"/>
                    <a:pt x="16" y="8"/>
                    <a:pt x="16" y="8"/>
                  </a:cubicBezTo>
                  <a:close/>
                  <a:moveTo>
                    <a:pt x="16" y="6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lose/>
                  <a:moveTo>
                    <a:pt x="2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33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0"/>
                    <a:pt x="33" y="0"/>
                    <a:pt x="33" y="0"/>
                  </a:cubicBezTo>
                  <a:close/>
                  <a:moveTo>
                    <a:pt x="0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17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4"/>
                    <a:pt x="17" y="24"/>
                    <a:pt x="17" y="24"/>
                  </a:cubicBezTo>
                  <a:close/>
                  <a:moveTo>
                    <a:pt x="17" y="22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2" y="16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35" y="16"/>
                  </a:moveTo>
                  <a:cubicBezTo>
                    <a:pt x="43" y="16"/>
                    <a:pt x="43" y="16"/>
                    <a:pt x="43" y="1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16"/>
                    <a:pt x="35" y="16"/>
                    <a:pt x="35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7" name="组合 305"/>
          <p:cNvGrpSpPr/>
          <p:nvPr/>
        </p:nvGrpSpPr>
        <p:grpSpPr bwMode="auto">
          <a:xfrm>
            <a:off x="7673975" y="3140075"/>
            <a:ext cx="442913" cy="442913"/>
            <a:chOff x="0" y="0"/>
            <a:chExt cx="1149351" cy="1152525"/>
          </a:xfrm>
        </p:grpSpPr>
        <p:sp>
          <p:nvSpPr>
            <p:cNvPr id="38238" name="Oval 27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39" name="Freeform 127"/>
            <p:cNvSpPr>
              <a:spLocks noChangeArrowheads="1"/>
            </p:cNvSpPr>
            <p:nvPr/>
          </p:nvSpPr>
          <p:spPr bwMode="auto">
            <a:xfrm>
              <a:off x="188913" y="369887"/>
              <a:ext cx="960438" cy="782638"/>
            </a:xfrm>
            <a:custGeom>
              <a:avLst/>
              <a:gdLst>
                <a:gd name="T0" fmla="*/ 2147483647 w 296"/>
                <a:gd name="T1" fmla="*/ 0 h 241"/>
                <a:gd name="T2" fmla="*/ 2147483647 w 296"/>
                <a:gd name="T3" fmla="*/ 2147483647 h 241"/>
                <a:gd name="T4" fmla="*/ 2147483647 w 296"/>
                <a:gd name="T5" fmla="*/ 2147483647 h 241"/>
                <a:gd name="T6" fmla="*/ 2147483647 w 296"/>
                <a:gd name="T7" fmla="*/ 2147483647 h 241"/>
                <a:gd name="T8" fmla="*/ 2147483647 w 296"/>
                <a:gd name="T9" fmla="*/ 2147483647 h 241"/>
                <a:gd name="T10" fmla="*/ 0 w 296"/>
                <a:gd name="T11" fmla="*/ 2147483647 h 241"/>
                <a:gd name="T12" fmla="*/ 2147483647 w 296"/>
                <a:gd name="T13" fmla="*/ 0 h 2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6"/>
                <a:gd name="T22" fmla="*/ 0 h 241"/>
                <a:gd name="T23" fmla="*/ 296 w 296"/>
                <a:gd name="T24" fmla="*/ 241 h 2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6" h="241">
                  <a:moveTo>
                    <a:pt x="238" y="0"/>
                  </a:moveTo>
                  <a:cubicBezTo>
                    <a:pt x="296" y="59"/>
                    <a:pt x="296" y="59"/>
                    <a:pt x="296" y="59"/>
                  </a:cubicBezTo>
                  <a:cubicBezTo>
                    <a:pt x="296" y="60"/>
                    <a:pt x="296" y="62"/>
                    <a:pt x="296" y="63"/>
                  </a:cubicBezTo>
                  <a:cubicBezTo>
                    <a:pt x="296" y="161"/>
                    <a:pt x="217" y="241"/>
                    <a:pt x="119" y="241"/>
                  </a:cubicBezTo>
                  <a:cubicBezTo>
                    <a:pt x="117" y="241"/>
                    <a:pt x="115" y="241"/>
                    <a:pt x="113" y="24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238" y="0"/>
                    <a:pt x="238" y="0"/>
                    <a:pt x="238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0" name="Freeform 128"/>
            <p:cNvSpPr>
              <a:spLocks noChangeArrowheads="1"/>
            </p:cNvSpPr>
            <p:nvPr/>
          </p:nvSpPr>
          <p:spPr bwMode="auto">
            <a:xfrm>
              <a:off x="188913" y="369887"/>
              <a:ext cx="771525" cy="409575"/>
            </a:xfrm>
            <a:custGeom>
              <a:avLst/>
              <a:gdLst>
                <a:gd name="T0" fmla="*/ 0 w 486"/>
                <a:gd name="T1" fmla="*/ 2147483647 h 258"/>
                <a:gd name="T2" fmla="*/ 2147483647 w 486"/>
                <a:gd name="T3" fmla="*/ 0 h 258"/>
                <a:gd name="T4" fmla="*/ 2147483647 w 486"/>
                <a:gd name="T5" fmla="*/ 0 h 258"/>
                <a:gd name="T6" fmla="*/ 2147483647 w 486"/>
                <a:gd name="T7" fmla="*/ 2147483647 h 258"/>
                <a:gd name="T8" fmla="*/ 0 w 486"/>
                <a:gd name="T9" fmla="*/ 2147483647 h 258"/>
                <a:gd name="T10" fmla="*/ 0 w 486"/>
                <a:gd name="T11" fmla="*/ 2147483647 h 258"/>
                <a:gd name="T12" fmla="*/ 0 w 486"/>
                <a:gd name="T13" fmla="*/ 2147483647 h 258"/>
                <a:gd name="T14" fmla="*/ 0 w 486"/>
                <a:gd name="T15" fmla="*/ 2147483647 h 2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86"/>
                <a:gd name="T25" fmla="*/ 0 h 258"/>
                <a:gd name="T26" fmla="*/ 486 w 486"/>
                <a:gd name="T27" fmla="*/ 258 h 2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86" h="258">
                  <a:moveTo>
                    <a:pt x="0" y="258"/>
                  </a:moveTo>
                  <a:lnTo>
                    <a:pt x="486" y="0"/>
                  </a:lnTo>
                  <a:lnTo>
                    <a:pt x="486" y="258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1" name="Freeform 129"/>
            <p:cNvSpPr>
              <a:spLocks noChangeArrowheads="1"/>
            </p:cNvSpPr>
            <p:nvPr/>
          </p:nvSpPr>
          <p:spPr bwMode="auto">
            <a:xfrm>
              <a:off x="188913" y="676275"/>
              <a:ext cx="193675" cy="103188"/>
            </a:xfrm>
            <a:custGeom>
              <a:avLst/>
              <a:gdLst>
                <a:gd name="T0" fmla="*/ 0 w 122"/>
                <a:gd name="T1" fmla="*/ 2147483647 h 65"/>
                <a:gd name="T2" fmla="*/ 2147483647 w 122"/>
                <a:gd name="T3" fmla="*/ 0 h 65"/>
                <a:gd name="T4" fmla="*/ 2147483647 w 122"/>
                <a:gd name="T5" fmla="*/ 2147483647 h 65"/>
                <a:gd name="T6" fmla="*/ 0 w 122"/>
                <a:gd name="T7" fmla="*/ 2147483647 h 65"/>
                <a:gd name="T8" fmla="*/ 0 w 122"/>
                <a:gd name="T9" fmla="*/ 2147483647 h 65"/>
                <a:gd name="T10" fmla="*/ 0 w 122"/>
                <a:gd name="T11" fmla="*/ 2147483647 h 65"/>
                <a:gd name="T12" fmla="*/ 0 w 122"/>
                <a:gd name="T13" fmla="*/ 2147483647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2"/>
                <a:gd name="T22" fmla="*/ 0 h 65"/>
                <a:gd name="T23" fmla="*/ 122 w 122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2" h="65">
                  <a:moveTo>
                    <a:pt x="0" y="65"/>
                  </a:moveTo>
                  <a:lnTo>
                    <a:pt x="122" y="0"/>
                  </a:lnTo>
                  <a:lnTo>
                    <a:pt x="122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2" name="Freeform 130"/>
            <p:cNvSpPr>
              <a:spLocks noEditPoints="1" noChangeArrowheads="1"/>
            </p:cNvSpPr>
            <p:nvPr/>
          </p:nvSpPr>
          <p:spPr bwMode="auto">
            <a:xfrm>
              <a:off x="227013" y="698500"/>
              <a:ext cx="117475" cy="68263"/>
            </a:xfrm>
            <a:custGeom>
              <a:avLst/>
              <a:gdLst>
                <a:gd name="T0" fmla="*/ 0 w 36"/>
                <a:gd name="T1" fmla="*/ 2147483647 h 21"/>
                <a:gd name="T2" fmla="*/ 2147483647 w 36"/>
                <a:gd name="T3" fmla="*/ 2147483647 h 21"/>
                <a:gd name="T4" fmla="*/ 2147483647 w 36"/>
                <a:gd name="T5" fmla="*/ 2147483647 h 21"/>
                <a:gd name="T6" fmla="*/ 0 w 36"/>
                <a:gd name="T7" fmla="*/ 2147483647 h 21"/>
                <a:gd name="T8" fmla="*/ 0 w 36"/>
                <a:gd name="T9" fmla="*/ 2147483647 h 21"/>
                <a:gd name="T10" fmla="*/ 2147483647 w 36"/>
                <a:gd name="T11" fmla="*/ 2147483647 h 21"/>
                <a:gd name="T12" fmla="*/ 2147483647 w 36"/>
                <a:gd name="T13" fmla="*/ 2147483647 h 21"/>
                <a:gd name="T14" fmla="*/ 2147483647 w 36"/>
                <a:gd name="T15" fmla="*/ 2147483647 h 21"/>
                <a:gd name="T16" fmla="*/ 2147483647 w 36"/>
                <a:gd name="T17" fmla="*/ 2147483647 h 21"/>
                <a:gd name="T18" fmla="*/ 2147483647 w 36"/>
                <a:gd name="T19" fmla="*/ 2147483647 h 21"/>
                <a:gd name="T20" fmla="*/ 2147483647 w 36"/>
                <a:gd name="T21" fmla="*/ 2147483647 h 21"/>
                <a:gd name="T22" fmla="*/ 2147483647 w 36"/>
                <a:gd name="T23" fmla="*/ 2147483647 h 21"/>
                <a:gd name="T24" fmla="*/ 2147483647 w 36"/>
                <a:gd name="T25" fmla="*/ 2147483647 h 21"/>
                <a:gd name="T26" fmla="*/ 2147483647 w 36"/>
                <a:gd name="T27" fmla="*/ 2147483647 h 21"/>
                <a:gd name="T28" fmla="*/ 2147483647 w 36"/>
                <a:gd name="T29" fmla="*/ 2147483647 h 21"/>
                <a:gd name="T30" fmla="*/ 2147483647 w 36"/>
                <a:gd name="T31" fmla="*/ 2147483647 h 21"/>
                <a:gd name="T32" fmla="*/ 2147483647 w 36"/>
                <a:gd name="T33" fmla="*/ 2147483647 h 21"/>
                <a:gd name="T34" fmla="*/ 2147483647 w 36"/>
                <a:gd name="T35" fmla="*/ 2147483647 h 21"/>
                <a:gd name="T36" fmla="*/ 2147483647 w 36"/>
                <a:gd name="T37" fmla="*/ 2147483647 h 21"/>
                <a:gd name="T38" fmla="*/ 2147483647 w 36"/>
                <a:gd name="T39" fmla="*/ 2147483647 h 21"/>
                <a:gd name="T40" fmla="*/ 2147483647 w 36"/>
                <a:gd name="T41" fmla="*/ 2147483647 h 21"/>
                <a:gd name="T42" fmla="*/ 2147483647 w 36"/>
                <a:gd name="T43" fmla="*/ 2147483647 h 21"/>
                <a:gd name="T44" fmla="*/ 2147483647 w 36"/>
                <a:gd name="T45" fmla="*/ 2147483647 h 21"/>
                <a:gd name="T46" fmla="*/ 2147483647 w 36"/>
                <a:gd name="T47" fmla="*/ 2147483647 h 21"/>
                <a:gd name="T48" fmla="*/ 2147483647 w 36"/>
                <a:gd name="T49" fmla="*/ 2147483647 h 21"/>
                <a:gd name="T50" fmla="*/ 2147483647 w 36"/>
                <a:gd name="T51" fmla="*/ 0 h 21"/>
                <a:gd name="T52" fmla="*/ 2147483647 w 36"/>
                <a:gd name="T53" fmla="*/ 2147483647 h 21"/>
                <a:gd name="T54" fmla="*/ 2147483647 w 36"/>
                <a:gd name="T55" fmla="*/ 2147483647 h 21"/>
                <a:gd name="T56" fmla="*/ 2147483647 w 36"/>
                <a:gd name="T57" fmla="*/ 2147483647 h 21"/>
                <a:gd name="T58" fmla="*/ 2147483647 w 36"/>
                <a:gd name="T59" fmla="*/ 2147483647 h 21"/>
                <a:gd name="T60" fmla="*/ 2147483647 w 36"/>
                <a:gd name="T61" fmla="*/ 2147483647 h 21"/>
                <a:gd name="T62" fmla="*/ 2147483647 w 36"/>
                <a:gd name="T63" fmla="*/ 2147483647 h 2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6"/>
                <a:gd name="T97" fmla="*/ 0 h 21"/>
                <a:gd name="T98" fmla="*/ 36 w 36"/>
                <a:gd name="T99" fmla="*/ 21 h 2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6" h="21">
                  <a:moveTo>
                    <a:pt x="0" y="19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lose/>
                  <a:moveTo>
                    <a:pt x="9" y="14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6"/>
                    <a:pt x="12" y="16"/>
                  </a:cubicBezTo>
                  <a:cubicBezTo>
                    <a:pt x="12" y="18"/>
                    <a:pt x="13" y="18"/>
                    <a:pt x="15" y="18"/>
                  </a:cubicBezTo>
                  <a:cubicBezTo>
                    <a:pt x="16" y="18"/>
                    <a:pt x="16" y="18"/>
                    <a:pt x="17" y="16"/>
                  </a:cubicBezTo>
                  <a:cubicBezTo>
                    <a:pt x="18" y="15"/>
                    <a:pt x="18" y="13"/>
                    <a:pt x="18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9"/>
                  </a:cubicBezTo>
                  <a:cubicBezTo>
                    <a:pt x="21" y="13"/>
                    <a:pt x="20" y="15"/>
                    <a:pt x="19" y="18"/>
                  </a:cubicBezTo>
                  <a:cubicBezTo>
                    <a:pt x="18" y="20"/>
                    <a:pt x="17" y="21"/>
                    <a:pt x="14" y="21"/>
                  </a:cubicBezTo>
                  <a:cubicBezTo>
                    <a:pt x="13" y="21"/>
                    <a:pt x="11" y="20"/>
                    <a:pt x="10" y="18"/>
                  </a:cubicBezTo>
                  <a:cubicBezTo>
                    <a:pt x="9" y="17"/>
                    <a:pt x="9" y="16"/>
                    <a:pt x="9" y="14"/>
                  </a:cubicBezTo>
                  <a:close/>
                  <a:moveTo>
                    <a:pt x="23" y="6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6" y="7"/>
                    <a:pt x="26" y="9"/>
                  </a:cubicBezTo>
                  <a:cubicBezTo>
                    <a:pt x="26" y="12"/>
                    <a:pt x="26" y="15"/>
                    <a:pt x="27" y="16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30" y="18"/>
                    <a:pt x="31" y="18"/>
                    <a:pt x="32" y="16"/>
                  </a:cubicBezTo>
                  <a:cubicBezTo>
                    <a:pt x="33" y="15"/>
                    <a:pt x="33" y="12"/>
                    <a:pt x="33" y="9"/>
                  </a:cubicBezTo>
                  <a:cubicBezTo>
                    <a:pt x="33" y="5"/>
                    <a:pt x="33" y="3"/>
                    <a:pt x="32" y="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2"/>
                    <a:pt x="36" y="5"/>
                    <a:pt x="36" y="9"/>
                  </a:cubicBezTo>
                  <a:cubicBezTo>
                    <a:pt x="36" y="13"/>
                    <a:pt x="35" y="15"/>
                    <a:pt x="34" y="18"/>
                  </a:cubicBezTo>
                  <a:cubicBezTo>
                    <a:pt x="33" y="20"/>
                    <a:pt x="31" y="21"/>
                    <a:pt x="29" y="21"/>
                  </a:cubicBezTo>
                  <a:cubicBezTo>
                    <a:pt x="28" y="21"/>
                    <a:pt x="26" y="20"/>
                    <a:pt x="25" y="18"/>
                  </a:cubicBezTo>
                  <a:cubicBezTo>
                    <a:pt x="24" y="16"/>
                    <a:pt x="23" y="13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3" name="Freeform 131"/>
            <p:cNvSpPr>
              <a:spLocks noEditPoints="1" noChangeArrowheads="1"/>
            </p:cNvSpPr>
            <p:nvPr/>
          </p:nvSpPr>
          <p:spPr bwMode="auto">
            <a:xfrm>
              <a:off x="403225" y="646112"/>
              <a:ext cx="155575" cy="117475"/>
            </a:xfrm>
            <a:custGeom>
              <a:avLst/>
              <a:gdLst>
                <a:gd name="T0" fmla="*/ 2147483647 w 98"/>
                <a:gd name="T1" fmla="*/ 2147483647 h 74"/>
                <a:gd name="T2" fmla="*/ 2147483647 w 98"/>
                <a:gd name="T3" fmla="*/ 2147483647 h 74"/>
                <a:gd name="T4" fmla="*/ 2147483647 w 98"/>
                <a:gd name="T5" fmla="*/ 2147483647 h 74"/>
                <a:gd name="T6" fmla="*/ 2147483647 w 98"/>
                <a:gd name="T7" fmla="*/ 2147483647 h 74"/>
                <a:gd name="T8" fmla="*/ 2147483647 w 98"/>
                <a:gd name="T9" fmla="*/ 2147483647 h 74"/>
                <a:gd name="T10" fmla="*/ 2147483647 w 98"/>
                <a:gd name="T11" fmla="*/ 2147483647 h 74"/>
                <a:gd name="T12" fmla="*/ 2147483647 w 98"/>
                <a:gd name="T13" fmla="*/ 2147483647 h 74"/>
                <a:gd name="T14" fmla="*/ 2147483647 w 98"/>
                <a:gd name="T15" fmla="*/ 2147483647 h 74"/>
                <a:gd name="T16" fmla="*/ 2147483647 w 98"/>
                <a:gd name="T17" fmla="*/ 2147483647 h 74"/>
                <a:gd name="T18" fmla="*/ 2147483647 w 98"/>
                <a:gd name="T19" fmla="*/ 2147483647 h 74"/>
                <a:gd name="T20" fmla="*/ 2147483647 w 98"/>
                <a:gd name="T21" fmla="*/ 2147483647 h 74"/>
                <a:gd name="T22" fmla="*/ 2147483647 w 98"/>
                <a:gd name="T23" fmla="*/ 2147483647 h 74"/>
                <a:gd name="T24" fmla="*/ 0 w 98"/>
                <a:gd name="T25" fmla="*/ 2147483647 h 74"/>
                <a:gd name="T26" fmla="*/ 2147483647 w 98"/>
                <a:gd name="T27" fmla="*/ 2147483647 h 74"/>
                <a:gd name="T28" fmla="*/ 2147483647 w 98"/>
                <a:gd name="T29" fmla="*/ 2147483647 h 74"/>
                <a:gd name="T30" fmla="*/ 2147483647 w 98"/>
                <a:gd name="T31" fmla="*/ 2147483647 h 74"/>
                <a:gd name="T32" fmla="*/ 2147483647 w 98"/>
                <a:gd name="T33" fmla="*/ 0 h 74"/>
                <a:gd name="T34" fmla="*/ 2147483647 w 98"/>
                <a:gd name="T35" fmla="*/ 2147483647 h 74"/>
                <a:gd name="T36" fmla="*/ 2147483647 w 98"/>
                <a:gd name="T37" fmla="*/ 2147483647 h 74"/>
                <a:gd name="T38" fmla="*/ 2147483647 w 98"/>
                <a:gd name="T39" fmla="*/ 2147483647 h 74"/>
                <a:gd name="T40" fmla="*/ 2147483647 w 98"/>
                <a:gd name="T41" fmla="*/ 2147483647 h 74"/>
                <a:gd name="T42" fmla="*/ 2147483647 w 98"/>
                <a:gd name="T43" fmla="*/ 2147483647 h 74"/>
                <a:gd name="T44" fmla="*/ 2147483647 w 98"/>
                <a:gd name="T45" fmla="*/ 2147483647 h 74"/>
                <a:gd name="T46" fmla="*/ 2147483647 w 98"/>
                <a:gd name="T47" fmla="*/ 2147483647 h 74"/>
                <a:gd name="T48" fmla="*/ 0 w 98"/>
                <a:gd name="T49" fmla="*/ 2147483647 h 74"/>
                <a:gd name="T50" fmla="*/ 0 w 98"/>
                <a:gd name="T51" fmla="*/ 2147483647 h 7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98"/>
                <a:gd name="T79" fmla="*/ 0 h 74"/>
                <a:gd name="T80" fmla="*/ 98 w 98"/>
                <a:gd name="T81" fmla="*/ 74 h 7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98" h="74">
                  <a:moveTo>
                    <a:pt x="73" y="31"/>
                  </a:moveTo>
                  <a:lnTo>
                    <a:pt x="79" y="47"/>
                  </a:lnTo>
                  <a:lnTo>
                    <a:pt x="98" y="47"/>
                  </a:lnTo>
                  <a:lnTo>
                    <a:pt x="83" y="57"/>
                  </a:lnTo>
                  <a:lnTo>
                    <a:pt x="87" y="74"/>
                  </a:lnTo>
                  <a:lnTo>
                    <a:pt x="73" y="64"/>
                  </a:lnTo>
                  <a:lnTo>
                    <a:pt x="61" y="74"/>
                  </a:lnTo>
                  <a:lnTo>
                    <a:pt x="65" y="57"/>
                  </a:lnTo>
                  <a:lnTo>
                    <a:pt x="51" y="47"/>
                  </a:lnTo>
                  <a:lnTo>
                    <a:pt x="69" y="47"/>
                  </a:lnTo>
                  <a:lnTo>
                    <a:pt x="73" y="31"/>
                  </a:lnTo>
                  <a:close/>
                  <a:moveTo>
                    <a:pt x="0" y="12"/>
                  </a:moveTo>
                  <a:lnTo>
                    <a:pt x="4" y="10"/>
                  </a:lnTo>
                  <a:lnTo>
                    <a:pt x="14" y="10"/>
                  </a:lnTo>
                  <a:lnTo>
                    <a:pt x="16" y="4"/>
                  </a:lnTo>
                  <a:lnTo>
                    <a:pt x="22" y="0"/>
                  </a:lnTo>
                  <a:lnTo>
                    <a:pt x="24" y="10"/>
                  </a:lnTo>
                  <a:lnTo>
                    <a:pt x="42" y="10"/>
                  </a:lnTo>
                  <a:lnTo>
                    <a:pt x="28" y="21"/>
                  </a:lnTo>
                  <a:lnTo>
                    <a:pt x="32" y="37"/>
                  </a:lnTo>
                  <a:lnTo>
                    <a:pt x="18" y="27"/>
                  </a:lnTo>
                  <a:lnTo>
                    <a:pt x="6" y="37"/>
                  </a:lnTo>
                  <a:lnTo>
                    <a:pt x="10" y="21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4" name="Freeform 132"/>
            <p:cNvSpPr>
              <a:spLocks noChangeArrowheads="1"/>
            </p:cNvSpPr>
            <p:nvPr/>
          </p:nvSpPr>
          <p:spPr bwMode="auto">
            <a:xfrm>
              <a:off x="857250" y="617537"/>
              <a:ext cx="90488" cy="109538"/>
            </a:xfrm>
            <a:custGeom>
              <a:avLst/>
              <a:gdLst>
                <a:gd name="T0" fmla="*/ 2147483647 w 28"/>
                <a:gd name="T1" fmla="*/ 0 h 34"/>
                <a:gd name="T2" fmla="*/ 2147483647 w 28"/>
                <a:gd name="T3" fmla="*/ 2147483647 h 34"/>
                <a:gd name="T4" fmla="*/ 2147483647 w 28"/>
                <a:gd name="T5" fmla="*/ 2147483647 h 34"/>
                <a:gd name="T6" fmla="*/ 2147483647 w 28"/>
                <a:gd name="T7" fmla="*/ 2147483647 h 34"/>
                <a:gd name="T8" fmla="*/ 2147483647 w 28"/>
                <a:gd name="T9" fmla="*/ 2147483647 h 34"/>
                <a:gd name="T10" fmla="*/ 2147483647 w 28"/>
                <a:gd name="T11" fmla="*/ 2147483647 h 34"/>
                <a:gd name="T12" fmla="*/ 2147483647 w 28"/>
                <a:gd name="T13" fmla="*/ 2147483647 h 34"/>
                <a:gd name="T14" fmla="*/ 2147483647 w 28"/>
                <a:gd name="T15" fmla="*/ 2147483647 h 34"/>
                <a:gd name="T16" fmla="*/ 2147483647 w 28"/>
                <a:gd name="T17" fmla="*/ 2147483647 h 34"/>
                <a:gd name="T18" fmla="*/ 2147483647 w 28"/>
                <a:gd name="T19" fmla="*/ 2147483647 h 34"/>
                <a:gd name="T20" fmla="*/ 2147483647 w 28"/>
                <a:gd name="T21" fmla="*/ 2147483647 h 34"/>
                <a:gd name="T22" fmla="*/ 2147483647 w 28"/>
                <a:gd name="T23" fmla="*/ 2147483647 h 34"/>
                <a:gd name="T24" fmla="*/ 0 w 28"/>
                <a:gd name="T25" fmla="*/ 2147483647 h 34"/>
                <a:gd name="T26" fmla="*/ 2147483647 w 28"/>
                <a:gd name="T27" fmla="*/ 2147483647 h 34"/>
                <a:gd name="T28" fmla="*/ 2147483647 w 28"/>
                <a:gd name="T29" fmla="*/ 2147483647 h 34"/>
                <a:gd name="T30" fmla="*/ 2147483647 w 28"/>
                <a:gd name="T31" fmla="*/ 2147483647 h 34"/>
                <a:gd name="T32" fmla="*/ 2147483647 w 28"/>
                <a:gd name="T33" fmla="*/ 0 h 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"/>
                <a:gd name="T52" fmla="*/ 0 h 34"/>
                <a:gd name="T53" fmla="*/ 28 w 28"/>
                <a:gd name="T54" fmla="*/ 34 h 3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" h="34">
                  <a:moveTo>
                    <a:pt x="14" y="0"/>
                  </a:moveTo>
                  <a:cubicBezTo>
                    <a:pt x="17" y="0"/>
                    <a:pt x="19" y="2"/>
                    <a:pt x="21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3"/>
                    <a:pt x="28" y="15"/>
                    <a:pt x="28" y="17"/>
                  </a:cubicBezTo>
                  <a:cubicBezTo>
                    <a:pt x="28" y="19"/>
                    <a:pt x="27" y="21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32"/>
                    <a:pt x="17" y="34"/>
                    <a:pt x="14" y="34"/>
                  </a:cubicBezTo>
                  <a:cubicBezTo>
                    <a:pt x="11" y="34"/>
                    <a:pt x="9" y="32"/>
                    <a:pt x="7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1" y="13"/>
                    <a:pt x="3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2"/>
                    <a:pt x="11" y="0"/>
                    <a:pt x="14" y="0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5" name="Freeform 133"/>
            <p:cNvSpPr>
              <a:spLocks noEditPoints="1" noChangeArrowheads="1"/>
            </p:cNvSpPr>
            <p:nvPr/>
          </p:nvSpPr>
          <p:spPr bwMode="auto">
            <a:xfrm>
              <a:off x="701675" y="369887"/>
              <a:ext cx="258763" cy="409575"/>
            </a:xfrm>
            <a:custGeom>
              <a:avLst/>
              <a:gdLst>
                <a:gd name="T0" fmla="*/ 2147483647 w 80"/>
                <a:gd name="T1" fmla="*/ 2147483647 h 126"/>
                <a:gd name="T2" fmla="*/ 2147483647 w 80"/>
                <a:gd name="T3" fmla="*/ 2147483647 h 126"/>
                <a:gd name="T4" fmla="*/ 2147483647 w 80"/>
                <a:gd name="T5" fmla="*/ 2147483647 h 126"/>
                <a:gd name="T6" fmla="*/ 2147483647 w 80"/>
                <a:gd name="T7" fmla="*/ 2147483647 h 126"/>
                <a:gd name="T8" fmla="*/ 2147483647 w 80"/>
                <a:gd name="T9" fmla="*/ 2147483647 h 126"/>
                <a:gd name="T10" fmla="*/ 2147483647 w 80"/>
                <a:gd name="T11" fmla="*/ 2147483647 h 126"/>
                <a:gd name="T12" fmla="*/ 0 w 80"/>
                <a:gd name="T13" fmla="*/ 2147483647 h 126"/>
                <a:gd name="T14" fmla="*/ 2147483647 w 80"/>
                <a:gd name="T15" fmla="*/ 0 h 126"/>
                <a:gd name="T16" fmla="*/ 2147483647 w 80"/>
                <a:gd name="T17" fmla="*/ 0 h 126"/>
                <a:gd name="T18" fmla="*/ 2147483647 w 80"/>
                <a:gd name="T19" fmla="*/ 2147483647 h 126"/>
                <a:gd name="T20" fmla="*/ 2147483647 w 80"/>
                <a:gd name="T21" fmla="*/ 2147483647 h 126"/>
                <a:gd name="T22" fmla="*/ 2147483647 w 80"/>
                <a:gd name="T23" fmla="*/ 2147483647 h 126"/>
                <a:gd name="T24" fmla="*/ 2147483647 w 80"/>
                <a:gd name="T25" fmla="*/ 2147483647 h 126"/>
                <a:gd name="T26" fmla="*/ 2147483647 w 80"/>
                <a:gd name="T27" fmla="*/ 2147483647 h 126"/>
                <a:gd name="T28" fmla="*/ 2147483647 w 80"/>
                <a:gd name="T29" fmla="*/ 2147483647 h 126"/>
                <a:gd name="T30" fmla="*/ 2147483647 w 80"/>
                <a:gd name="T31" fmla="*/ 2147483647 h 126"/>
                <a:gd name="T32" fmla="*/ 2147483647 w 80"/>
                <a:gd name="T33" fmla="*/ 2147483647 h 126"/>
                <a:gd name="T34" fmla="*/ 0 w 80"/>
                <a:gd name="T35" fmla="*/ 2147483647 h 1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126"/>
                <a:gd name="T56" fmla="*/ 80 w 80"/>
                <a:gd name="T57" fmla="*/ 126 h 12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126">
                  <a:moveTo>
                    <a:pt x="46" y="112"/>
                  </a:moveTo>
                  <a:cubicBezTo>
                    <a:pt x="52" y="114"/>
                    <a:pt x="58" y="114"/>
                    <a:pt x="65" y="114"/>
                  </a:cubicBezTo>
                  <a:cubicBezTo>
                    <a:pt x="70" y="114"/>
                    <a:pt x="76" y="114"/>
                    <a:pt x="80" y="113"/>
                  </a:cubicBezTo>
                  <a:cubicBezTo>
                    <a:pt x="80" y="126"/>
                    <a:pt x="80" y="126"/>
                    <a:pt x="80" y="126"/>
                  </a:cubicBezTo>
                  <a:cubicBezTo>
                    <a:pt x="46" y="126"/>
                    <a:pt x="46" y="126"/>
                    <a:pt x="46" y="126"/>
                  </a:cubicBezTo>
                  <a:cubicBezTo>
                    <a:pt x="46" y="112"/>
                    <a:pt x="46" y="112"/>
                    <a:pt x="46" y="112"/>
                  </a:cubicBezTo>
                  <a:close/>
                  <a:moveTo>
                    <a:pt x="0" y="42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76" y="70"/>
                    <a:pt x="70" y="70"/>
                    <a:pt x="65" y="70"/>
                  </a:cubicBezTo>
                  <a:cubicBezTo>
                    <a:pt x="57" y="70"/>
                    <a:pt x="49" y="71"/>
                    <a:pt x="43" y="7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6" name="Freeform 134"/>
            <p:cNvSpPr>
              <a:spLocks noEditPoints="1" noChangeArrowheads="1"/>
            </p:cNvSpPr>
            <p:nvPr/>
          </p:nvSpPr>
          <p:spPr bwMode="auto">
            <a:xfrm>
              <a:off x="577850" y="519112"/>
              <a:ext cx="273050" cy="241300"/>
            </a:xfrm>
            <a:custGeom>
              <a:avLst/>
              <a:gdLst>
                <a:gd name="T0" fmla="*/ 2147483647 w 84"/>
                <a:gd name="T1" fmla="*/ 2147483647 h 74"/>
                <a:gd name="T2" fmla="*/ 2147483647 w 84"/>
                <a:gd name="T3" fmla="*/ 0 h 74"/>
                <a:gd name="T4" fmla="*/ 2147483647 w 84"/>
                <a:gd name="T5" fmla="*/ 0 h 74"/>
                <a:gd name="T6" fmla="*/ 2147483647 w 84"/>
                <a:gd name="T7" fmla="*/ 2147483647 h 74"/>
                <a:gd name="T8" fmla="*/ 2147483647 w 84"/>
                <a:gd name="T9" fmla="*/ 2147483647 h 74"/>
                <a:gd name="T10" fmla="*/ 2147483647 w 84"/>
                <a:gd name="T11" fmla="*/ 2147483647 h 74"/>
                <a:gd name="T12" fmla="*/ 2147483647 w 84"/>
                <a:gd name="T13" fmla="*/ 2147483647 h 74"/>
                <a:gd name="T14" fmla="*/ 2147483647 w 84"/>
                <a:gd name="T15" fmla="*/ 2147483647 h 74"/>
                <a:gd name="T16" fmla="*/ 2147483647 w 84"/>
                <a:gd name="T17" fmla="*/ 2147483647 h 74"/>
                <a:gd name="T18" fmla="*/ 2147483647 w 84"/>
                <a:gd name="T19" fmla="*/ 2147483647 h 74"/>
                <a:gd name="T20" fmla="*/ 2147483647 w 84"/>
                <a:gd name="T21" fmla="*/ 2147483647 h 74"/>
                <a:gd name="T22" fmla="*/ 2147483647 w 84"/>
                <a:gd name="T23" fmla="*/ 2147483647 h 74"/>
                <a:gd name="T24" fmla="*/ 2147483647 w 84"/>
                <a:gd name="T25" fmla="*/ 2147483647 h 74"/>
                <a:gd name="T26" fmla="*/ 2147483647 w 84"/>
                <a:gd name="T27" fmla="*/ 2147483647 h 74"/>
                <a:gd name="T28" fmla="*/ 2147483647 w 84"/>
                <a:gd name="T29" fmla="*/ 2147483647 h 74"/>
                <a:gd name="T30" fmla="*/ 2147483647 w 84"/>
                <a:gd name="T31" fmla="*/ 2147483647 h 74"/>
                <a:gd name="T32" fmla="*/ 2147483647 w 84"/>
                <a:gd name="T33" fmla="*/ 2147483647 h 74"/>
                <a:gd name="T34" fmla="*/ 2147483647 w 84"/>
                <a:gd name="T35" fmla="*/ 2147483647 h 74"/>
                <a:gd name="T36" fmla="*/ 0 w 84"/>
                <a:gd name="T37" fmla="*/ 2147483647 h 74"/>
                <a:gd name="T38" fmla="*/ 0 w 84"/>
                <a:gd name="T39" fmla="*/ 2147483647 h 74"/>
                <a:gd name="T40" fmla="*/ 2147483647 w 84"/>
                <a:gd name="T41" fmla="*/ 2147483647 h 74"/>
                <a:gd name="T42" fmla="*/ 2147483647 w 84"/>
                <a:gd name="T43" fmla="*/ 2147483647 h 74"/>
                <a:gd name="T44" fmla="*/ 2147483647 w 84"/>
                <a:gd name="T45" fmla="*/ 2147483647 h 74"/>
                <a:gd name="T46" fmla="*/ 2147483647 w 84"/>
                <a:gd name="T47" fmla="*/ 2147483647 h 74"/>
                <a:gd name="T48" fmla="*/ 2147483647 w 84"/>
                <a:gd name="T49" fmla="*/ 2147483647 h 74"/>
                <a:gd name="T50" fmla="*/ 2147483647 w 84"/>
                <a:gd name="T51" fmla="*/ 2147483647 h 74"/>
                <a:gd name="T52" fmla="*/ 2147483647 w 84"/>
                <a:gd name="T53" fmla="*/ 2147483647 h 74"/>
                <a:gd name="T54" fmla="*/ 2147483647 w 84"/>
                <a:gd name="T55" fmla="*/ 2147483647 h 74"/>
                <a:gd name="T56" fmla="*/ 2147483647 w 84"/>
                <a:gd name="T57" fmla="*/ 2147483647 h 74"/>
                <a:gd name="T58" fmla="*/ 2147483647 w 84"/>
                <a:gd name="T59" fmla="*/ 2147483647 h 74"/>
                <a:gd name="T60" fmla="*/ 2147483647 w 84"/>
                <a:gd name="T61" fmla="*/ 2147483647 h 74"/>
                <a:gd name="T62" fmla="*/ 2147483647 w 84"/>
                <a:gd name="T63" fmla="*/ 2147483647 h 74"/>
                <a:gd name="T64" fmla="*/ 2147483647 w 84"/>
                <a:gd name="T65" fmla="*/ 2147483647 h 74"/>
                <a:gd name="T66" fmla="*/ 2147483647 w 84"/>
                <a:gd name="T67" fmla="*/ 2147483647 h 74"/>
                <a:gd name="T68" fmla="*/ 2147483647 w 84"/>
                <a:gd name="T69" fmla="*/ 2147483647 h 74"/>
                <a:gd name="T70" fmla="*/ 2147483647 w 84"/>
                <a:gd name="T71" fmla="*/ 2147483647 h 74"/>
                <a:gd name="T72" fmla="*/ 2147483647 w 84"/>
                <a:gd name="T73" fmla="*/ 2147483647 h 74"/>
                <a:gd name="T74" fmla="*/ 2147483647 w 84"/>
                <a:gd name="T75" fmla="*/ 2147483647 h 74"/>
                <a:gd name="T76" fmla="*/ 2147483647 w 84"/>
                <a:gd name="T77" fmla="*/ 2147483647 h 74"/>
                <a:gd name="T78" fmla="*/ 2147483647 w 84"/>
                <a:gd name="T79" fmla="*/ 2147483647 h 74"/>
                <a:gd name="T80" fmla="*/ 2147483647 w 84"/>
                <a:gd name="T81" fmla="*/ 2147483647 h 74"/>
                <a:gd name="T82" fmla="*/ 2147483647 w 84"/>
                <a:gd name="T83" fmla="*/ 2147483647 h 74"/>
                <a:gd name="T84" fmla="*/ 2147483647 w 84"/>
                <a:gd name="T85" fmla="*/ 2147483647 h 74"/>
                <a:gd name="T86" fmla="*/ 2147483647 w 84"/>
                <a:gd name="T87" fmla="*/ 2147483647 h 74"/>
                <a:gd name="T88" fmla="*/ 2147483647 w 84"/>
                <a:gd name="T89" fmla="*/ 2147483647 h 74"/>
                <a:gd name="T90" fmla="*/ 2147483647 w 84"/>
                <a:gd name="T91" fmla="*/ 2147483647 h 74"/>
                <a:gd name="T92" fmla="*/ 2147483647 w 84"/>
                <a:gd name="T93" fmla="*/ 2147483647 h 74"/>
                <a:gd name="T94" fmla="*/ 2147483647 w 84"/>
                <a:gd name="T95" fmla="*/ 2147483647 h 74"/>
                <a:gd name="T96" fmla="*/ 2147483647 w 84"/>
                <a:gd name="T97" fmla="*/ 2147483647 h 74"/>
                <a:gd name="T98" fmla="*/ 2147483647 w 84"/>
                <a:gd name="T99" fmla="*/ 2147483647 h 74"/>
                <a:gd name="T100" fmla="*/ 2147483647 w 84"/>
                <a:gd name="T101" fmla="*/ 2147483647 h 74"/>
                <a:gd name="T102" fmla="*/ 2147483647 w 84"/>
                <a:gd name="T103" fmla="*/ 2147483647 h 74"/>
                <a:gd name="T104" fmla="*/ 2147483647 w 84"/>
                <a:gd name="T105" fmla="*/ 2147483647 h 74"/>
                <a:gd name="T106" fmla="*/ 2147483647 w 84"/>
                <a:gd name="T107" fmla="*/ 2147483647 h 74"/>
                <a:gd name="T108" fmla="*/ 2147483647 w 84"/>
                <a:gd name="T109" fmla="*/ 2147483647 h 74"/>
                <a:gd name="T110" fmla="*/ 2147483647 w 84"/>
                <a:gd name="T111" fmla="*/ 2147483647 h 74"/>
                <a:gd name="T112" fmla="*/ 2147483647 w 84"/>
                <a:gd name="T113" fmla="*/ 2147483647 h 74"/>
                <a:gd name="T114" fmla="*/ 2147483647 w 84"/>
                <a:gd name="T115" fmla="*/ 2147483647 h 74"/>
                <a:gd name="T116" fmla="*/ 2147483647 w 84"/>
                <a:gd name="T117" fmla="*/ 2147483647 h 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4"/>
                <a:gd name="T178" fmla="*/ 0 h 74"/>
                <a:gd name="T179" fmla="*/ 84 w 84"/>
                <a:gd name="T180" fmla="*/ 74 h 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4" h="74">
                  <a:moveTo>
                    <a:pt x="3" y="15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15"/>
                    <a:pt x="3" y="15"/>
                    <a:pt x="3" y="15"/>
                  </a:cubicBezTo>
                  <a:close/>
                  <a:moveTo>
                    <a:pt x="40" y="34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5" y="34"/>
                    <a:pt x="49" y="38"/>
                    <a:pt x="49" y="4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38"/>
                    <a:pt x="36" y="34"/>
                    <a:pt x="40" y="34"/>
                  </a:cubicBezTo>
                  <a:close/>
                  <a:moveTo>
                    <a:pt x="28" y="64"/>
                  </a:moveTo>
                  <a:cubicBezTo>
                    <a:pt x="53" y="64"/>
                    <a:pt x="53" y="64"/>
                    <a:pt x="53" y="6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8" y="64"/>
                    <a:pt x="28" y="64"/>
                    <a:pt x="28" y="64"/>
                  </a:cubicBezTo>
                  <a:close/>
                  <a:moveTo>
                    <a:pt x="25" y="15"/>
                  </a:moveTo>
                  <a:cubicBezTo>
                    <a:pt x="56" y="15"/>
                    <a:pt x="56" y="15"/>
                    <a:pt x="56" y="15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15"/>
                    <a:pt x="25" y="15"/>
                    <a:pt x="25" y="15"/>
                  </a:cubicBezTo>
                  <a:close/>
                  <a:moveTo>
                    <a:pt x="62" y="14"/>
                  </a:moveTo>
                  <a:cubicBezTo>
                    <a:pt x="62" y="64"/>
                    <a:pt x="62" y="64"/>
                    <a:pt x="62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2" y="14"/>
                    <a:pt x="62" y="14"/>
                    <a:pt x="62" y="14"/>
                  </a:cubicBezTo>
                  <a:close/>
                  <a:moveTo>
                    <a:pt x="70" y="14"/>
                  </a:moveTo>
                  <a:cubicBezTo>
                    <a:pt x="70" y="64"/>
                    <a:pt x="70" y="64"/>
                    <a:pt x="70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0" y="14"/>
                    <a:pt x="70" y="14"/>
                    <a:pt x="70" y="14"/>
                  </a:cubicBezTo>
                  <a:close/>
                  <a:moveTo>
                    <a:pt x="18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14"/>
                    <a:pt x="18" y="14"/>
                    <a:pt x="18" y="14"/>
                  </a:cubicBezTo>
                  <a:close/>
                  <a:moveTo>
                    <a:pt x="11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14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7" name="Freeform 135"/>
            <p:cNvSpPr>
              <a:spLocks noEditPoints="1" noChangeArrowheads="1"/>
            </p:cNvSpPr>
            <p:nvPr/>
          </p:nvSpPr>
          <p:spPr bwMode="auto">
            <a:xfrm>
              <a:off x="766763" y="393700"/>
              <a:ext cx="161925" cy="100013"/>
            </a:xfrm>
            <a:custGeom>
              <a:avLst/>
              <a:gdLst>
                <a:gd name="T0" fmla="*/ 0 w 50"/>
                <a:gd name="T1" fmla="*/ 2147483647 h 31"/>
                <a:gd name="T2" fmla="*/ 2147483647 w 50"/>
                <a:gd name="T3" fmla="*/ 2147483647 h 31"/>
                <a:gd name="T4" fmla="*/ 2147483647 w 50"/>
                <a:gd name="T5" fmla="*/ 2147483647 h 31"/>
                <a:gd name="T6" fmla="*/ 0 w 50"/>
                <a:gd name="T7" fmla="*/ 2147483647 h 31"/>
                <a:gd name="T8" fmla="*/ 0 w 50"/>
                <a:gd name="T9" fmla="*/ 2147483647 h 31"/>
                <a:gd name="T10" fmla="*/ 2147483647 w 50"/>
                <a:gd name="T11" fmla="*/ 2147483647 h 31"/>
                <a:gd name="T12" fmla="*/ 2147483647 w 50"/>
                <a:gd name="T13" fmla="*/ 2147483647 h 31"/>
                <a:gd name="T14" fmla="*/ 2147483647 w 50"/>
                <a:gd name="T15" fmla="*/ 2147483647 h 31"/>
                <a:gd name="T16" fmla="*/ 2147483647 w 50"/>
                <a:gd name="T17" fmla="*/ 2147483647 h 31"/>
                <a:gd name="T18" fmla="*/ 2147483647 w 50"/>
                <a:gd name="T19" fmla="*/ 2147483647 h 31"/>
                <a:gd name="T20" fmla="*/ 2147483647 w 50"/>
                <a:gd name="T21" fmla="*/ 2147483647 h 31"/>
                <a:gd name="T22" fmla="*/ 2147483647 w 50"/>
                <a:gd name="T23" fmla="*/ 2147483647 h 31"/>
                <a:gd name="T24" fmla="*/ 2147483647 w 50"/>
                <a:gd name="T25" fmla="*/ 2147483647 h 31"/>
                <a:gd name="T26" fmla="*/ 2147483647 w 50"/>
                <a:gd name="T27" fmla="*/ 2147483647 h 31"/>
                <a:gd name="T28" fmla="*/ 2147483647 w 50"/>
                <a:gd name="T29" fmla="*/ 2147483647 h 31"/>
                <a:gd name="T30" fmla="*/ 2147483647 w 50"/>
                <a:gd name="T31" fmla="*/ 2147483647 h 31"/>
                <a:gd name="T32" fmla="*/ 2147483647 w 50"/>
                <a:gd name="T33" fmla="*/ 2147483647 h 31"/>
                <a:gd name="T34" fmla="*/ 2147483647 w 50"/>
                <a:gd name="T35" fmla="*/ 2147483647 h 31"/>
                <a:gd name="T36" fmla="*/ 2147483647 w 50"/>
                <a:gd name="T37" fmla="*/ 2147483647 h 31"/>
                <a:gd name="T38" fmla="*/ 2147483647 w 50"/>
                <a:gd name="T39" fmla="*/ 2147483647 h 31"/>
                <a:gd name="T40" fmla="*/ 2147483647 w 50"/>
                <a:gd name="T41" fmla="*/ 2147483647 h 31"/>
                <a:gd name="T42" fmla="*/ 2147483647 w 50"/>
                <a:gd name="T43" fmla="*/ 2147483647 h 31"/>
                <a:gd name="T44" fmla="*/ 2147483647 w 50"/>
                <a:gd name="T45" fmla="*/ 2147483647 h 31"/>
                <a:gd name="T46" fmla="*/ 2147483647 w 50"/>
                <a:gd name="T47" fmla="*/ 2147483647 h 31"/>
                <a:gd name="T48" fmla="*/ 2147483647 w 50"/>
                <a:gd name="T49" fmla="*/ 2147483647 h 31"/>
                <a:gd name="T50" fmla="*/ 2147483647 w 50"/>
                <a:gd name="T51" fmla="*/ 2147483647 h 31"/>
                <a:gd name="T52" fmla="*/ 2147483647 w 50"/>
                <a:gd name="T53" fmla="*/ 2147483647 h 31"/>
                <a:gd name="T54" fmla="*/ 2147483647 w 50"/>
                <a:gd name="T55" fmla="*/ 0 h 31"/>
                <a:gd name="T56" fmla="*/ 2147483647 w 50"/>
                <a:gd name="T57" fmla="*/ 2147483647 h 31"/>
                <a:gd name="T58" fmla="*/ 2147483647 w 50"/>
                <a:gd name="T59" fmla="*/ 2147483647 h 31"/>
                <a:gd name="T60" fmla="*/ 2147483647 w 50"/>
                <a:gd name="T61" fmla="*/ 2147483647 h 31"/>
                <a:gd name="T62" fmla="*/ 2147483647 w 50"/>
                <a:gd name="T63" fmla="*/ 2147483647 h 31"/>
                <a:gd name="T64" fmla="*/ 2147483647 w 50"/>
                <a:gd name="T65" fmla="*/ 2147483647 h 31"/>
                <a:gd name="T66" fmla="*/ 2147483647 w 50"/>
                <a:gd name="T67" fmla="*/ 2147483647 h 31"/>
                <a:gd name="T68" fmla="*/ 2147483647 w 50"/>
                <a:gd name="T69" fmla="*/ 2147483647 h 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"/>
                <a:gd name="T106" fmla="*/ 0 h 31"/>
                <a:gd name="T107" fmla="*/ 50 w 50"/>
                <a:gd name="T108" fmla="*/ 31 h 3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" h="31">
                  <a:moveTo>
                    <a:pt x="0" y="25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12" y="19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21"/>
                    <a:pt x="16" y="23"/>
                    <a:pt x="17" y="25"/>
                  </a:cubicBezTo>
                  <a:cubicBezTo>
                    <a:pt x="18" y="27"/>
                    <a:pt x="19" y="28"/>
                    <a:pt x="21" y="28"/>
                  </a:cubicBezTo>
                  <a:cubicBezTo>
                    <a:pt x="22" y="28"/>
                    <a:pt x="23" y="27"/>
                    <a:pt x="24" y="25"/>
                  </a:cubicBezTo>
                  <a:cubicBezTo>
                    <a:pt x="25" y="23"/>
                    <a:pt x="26" y="19"/>
                    <a:pt x="26" y="14"/>
                  </a:cubicBezTo>
                  <a:cubicBezTo>
                    <a:pt x="26" y="13"/>
                    <a:pt x="26" y="12"/>
                    <a:pt x="26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9" y="13"/>
                    <a:pt x="29" y="14"/>
                  </a:cubicBezTo>
                  <a:cubicBezTo>
                    <a:pt x="29" y="20"/>
                    <a:pt x="29" y="24"/>
                    <a:pt x="27" y="27"/>
                  </a:cubicBezTo>
                  <a:cubicBezTo>
                    <a:pt x="26" y="29"/>
                    <a:pt x="23" y="31"/>
                    <a:pt x="20" y="31"/>
                  </a:cubicBezTo>
                  <a:cubicBezTo>
                    <a:pt x="18" y="31"/>
                    <a:pt x="16" y="30"/>
                    <a:pt x="14" y="27"/>
                  </a:cubicBezTo>
                  <a:cubicBezTo>
                    <a:pt x="13" y="25"/>
                    <a:pt x="12" y="23"/>
                    <a:pt x="12" y="19"/>
                  </a:cubicBezTo>
                  <a:close/>
                  <a:moveTo>
                    <a:pt x="33" y="8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6" y="8"/>
                    <a:pt x="36" y="11"/>
                    <a:pt x="36" y="14"/>
                  </a:cubicBezTo>
                  <a:cubicBezTo>
                    <a:pt x="36" y="19"/>
                    <a:pt x="37" y="23"/>
                    <a:pt x="38" y="25"/>
                  </a:cubicBezTo>
                  <a:cubicBezTo>
                    <a:pt x="39" y="27"/>
                    <a:pt x="40" y="28"/>
                    <a:pt x="42" y="28"/>
                  </a:cubicBezTo>
                  <a:cubicBezTo>
                    <a:pt x="43" y="28"/>
                    <a:pt x="44" y="27"/>
                    <a:pt x="45" y="25"/>
                  </a:cubicBezTo>
                  <a:cubicBezTo>
                    <a:pt x="46" y="23"/>
                    <a:pt x="47" y="19"/>
                    <a:pt x="47" y="14"/>
                  </a:cubicBezTo>
                  <a:cubicBezTo>
                    <a:pt x="47" y="9"/>
                    <a:pt x="46" y="5"/>
                    <a:pt x="45" y="3"/>
                  </a:cubicBezTo>
                  <a:cubicBezTo>
                    <a:pt x="45" y="3"/>
                    <a:pt x="45" y="2"/>
                    <a:pt x="44" y="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1"/>
                    <a:pt x="48" y="1"/>
                  </a:cubicBezTo>
                  <a:cubicBezTo>
                    <a:pt x="49" y="3"/>
                    <a:pt x="50" y="8"/>
                    <a:pt x="50" y="14"/>
                  </a:cubicBezTo>
                  <a:cubicBezTo>
                    <a:pt x="50" y="20"/>
                    <a:pt x="50" y="24"/>
                    <a:pt x="48" y="27"/>
                  </a:cubicBezTo>
                  <a:cubicBezTo>
                    <a:pt x="47" y="29"/>
                    <a:pt x="44" y="31"/>
                    <a:pt x="41" y="31"/>
                  </a:cubicBezTo>
                  <a:cubicBezTo>
                    <a:pt x="39" y="31"/>
                    <a:pt x="37" y="30"/>
                    <a:pt x="35" y="27"/>
                  </a:cubicBezTo>
                  <a:cubicBezTo>
                    <a:pt x="33" y="25"/>
                    <a:pt x="33" y="20"/>
                    <a:pt x="33" y="14"/>
                  </a:cubicBezTo>
                  <a:cubicBezTo>
                    <a:pt x="33" y="12"/>
                    <a:pt x="33" y="10"/>
                    <a:pt x="33" y="8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8" name="Freeform 136"/>
            <p:cNvSpPr>
              <a:spLocks noChangeArrowheads="1"/>
            </p:cNvSpPr>
            <p:nvPr/>
          </p:nvSpPr>
          <p:spPr bwMode="auto">
            <a:xfrm>
              <a:off x="188913" y="369887"/>
              <a:ext cx="771525" cy="409575"/>
            </a:xfrm>
            <a:custGeom>
              <a:avLst/>
              <a:gdLst>
                <a:gd name="T0" fmla="*/ 0 w 486"/>
                <a:gd name="T1" fmla="*/ 0 h 258"/>
                <a:gd name="T2" fmla="*/ 2147483647 w 486"/>
                <a:gd name="T3" fmla="*/ 0 h 258"/>
                <a:gd name="T4" fmla="*/ 2147483647 w 486"/>
                <a:gd name="T5" fmla="*/ 2147483647 h 258"/>
                <a:gd name="T6" fmla="*/ 0 w 486"/>
                <a:gd name="T7" fmla="*/ 2147483647 h 258"/>
                <a:gd name="T8" fmla="*/ 0 w 486"/>
                <a:gd name="T9" fmla="*/ 0 h 258"/>
                <a:gd name="T10" fmla="*/ 0 w 486"/>
                <a:gd name="T11" fmla="*/ 0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6"/>
                <a:gd name="T19" fmla="*/ 0 h 258"/>
                <a:gd name="T20" fmla="*/ 486 w 486"/>
                <a:gd name="T21" fmla="*/ 258 h 2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6" h="258">
                  <a:moveTo>
                    <a:pt x="0" y="0"/>
                  </a:moveTo>
                  <a:lnTo>
                    <a:pt x="486" y="0"/>
                  </a:lnTo>
                  <a:lnTo>
                    <a:pt x="486" y="258"/>
                  </a:lnTo>
                  <a:lnTo>
                    <a:pt x="0" y="2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EFD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49" name="Freeform 137"/>
            <p:cNvSpPr>
              <a:spLocks noChangeArrowheads="1"/>
            </p:cNvSpPr>
            <p:nvPr/>
          </p:nvSpPr>
          <p:spPr bwMode="auto">
            <a:xfrm>
              <a:off x="188913" y="369887"/>
              <a:ext cx="193675" cy="409575"/>
            </a:xfrm>
            <a:custGeom>
              <a:avLst/>
              <a:gdLst>
                <a:gd name="T0" fmla="*/ 0 w 122"/>
                <a:gd name="T1" fmla="*/ 0 h 258"/>
                <a:gd name="T2" fmla="*/ 2147483647 w 122"/>
                <a:gd name="T3" fmla="*/ 0 h 258"/>
                <a:gd name="T4" fmla="*/ 2147483647 w 122"/>
                <a:gd name="T5" fmla="*/ 2147483647 h 258"/>
                <a:gd name="T6" fmla="*/ 0 w 122"/>
                <a:gd name="T7" fmla="*/ 2147483647 h 258"/>
                <a:gd name="T8" fmla="*/ 0 w 122"/>
                <a:gd name="T9" fmla="*/ 0 h 258"/>
                <a:gd name="T10" fmla="*/ 0 w 122"/>
                <a:gd name="T11" fmla="*/ 0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2"/>
                <a:gd name="T19" fmla="*/ 0 h 258"/>
                <a:gd name="T20" fmla="*/ 122 w 122"/>
                <a:gd name="T21" fmla="*/ 258 h 2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2" h="258">
                  <a:moveTo>
                    <a:pt x="0" y="0"/>
                  </a:moveTo>
                  <a:lnTo>
                    <a:pt x="122" y="0"/>
                  </a:lnTo>
                  <a:lnTo>
                    <a:pt x="122" y="258"/>
                  </a:lnTo>
                  <a:lnTo>
                    <a:pt x="0" y="2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0" name="Freeform 138"/>
            <p:cNvSpPr>
              <a:spLocks noChangeArrowheads="1"/>
            </p:cNvSpPr>
            <p:nvPr/>
          </p:nvSpPr>
          <p:spPr bwMode="auto">
            <a:xfrm>
              <a:off x="260350" y="393700"/>
              <a:ext cx="109538" cy="53975"/>
            </a:xfrm>
            <a:custGeom>
              <a:avLst/>
              <a:gdLst>
                <a:gd name="T0" fmla="*/ 0 w 69"/>
                <a:gd name="T1" fmla="*/ 0 h 34"/>
                <a:gd name="T2" fmla="*/ 2147483647 w 69"/>
                <a:gd name="T3" fmla="*/ 0 h 34"/>
                <a:gd name="T4" fmla="*/ 2147483647 w 69"/>
                <a:gd name="T5" fmla="*/ 2147483647 h 34"/>
                <a:gd name="T6" fmla="*/ 0 w 69"/>
                <a:gd name="T7" fmla="*/ 2147483647 h 34"/>
                <a:gd name="T8" fmla="*/ 0 w 69"/>
                <a:gd name="T9" fmla="*/ 0 h 34"/>
                <a:gd name="T10" fmla="*/ 0 w 69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9"/>
                <a:gd name="T19" fmla="*/ 0 h 34"/>
                <a:gd name="T20" fmla="*/ 69 w 69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9" h="34">
                  <a:moveTo>
                    <a:pt x="0" y="0"/>
                  </a:moveTo>
                  <a:lnTo>
                    <a:pt x="69" y="0"/>
                  </a:lnTo>
                  <a:lnTo>
                    <a:pt x="69" y="34"/>
                  </a:lnTo>
                  <a:lnTo>
                    <a:pt x="0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1" name="Freeform 139"/>
            <p:cNvSpPr>
              <a:spLocks noEditPoints="1" noChangeArrowheads="1"/>
            </p:cNvSpPr>
            <p:nvPr/>
          </p:nvSpPr>
          <p:spPr bwMode="auto">
            <a:xfrm>
              <a:off x="211138" y="688975"/>
              <a:ext cx="133350" cy="77788"/>
            </a:xfrm>
            <a:custGeom>
              <a:avLst/>
              <a:gdLst>
                <a:gd name="T0" fmla="*/ 2147483647 w 41"/>
                <a:gd name="T1" fmla="*/ 2147483647 h 24"/>
                <a:gd name="T2" fmla="*/ 2147483647 w 41"/>
                <a:gd name="T3" fmla="*/ 2147483647 h 24"/>
                <a:gd name="T4" fmla="*/ 2147483647 w 41"/>
                <a:gd name="T5" fmla="*/ 2147483647 h 24"/>
                <a:gd name="T6" fmla="*/ 2147483647 w 41"/>
                <a:gd name="T7" fmla="*/ 2147483647 h 24"/>
                <a:gd name="T8" fmla="*/ 0 w 41"/>
                <a:gd name="T9" fmla="*/ 2147483647 h 24"/>
                <a:gd name="T10" fmla="*/ 0 w 41"/>
                <a:gd name="T11" fmla="*/ 2147483647 h 24"/>
                <a:gd name="T12" fmla="*/ 2147483647 w 41"/>
                <a:gd name="T13" fmla="*/ 2147483647 h 24"/>
                <a:gd name="T14" fmla="*/ 2147483647 w 41"/>
                <a:gd name="T15" fmla="*/ 0 h 24"/>
                <a:gd name="T16" fmla="*/ 2147483647 w 41"/>
                <a:gd name="T17" fmla="*/ 0 h 24"/>
                <a:gd name="T18" fmla="*/ 2147483647 w 41"/>
                <a:gd name="T19" fmla="*/ 2147483647 h 24"/>
                <a:gd name="T20" fmla="*/ 2147483647 w 41"/>
                <a:gd name="T21" fmla="*/ 2147483647 h 24"/>
                <a:gd name="T22" fmla="*/ 2147483647 w 41"/>
                <a:gd name="T23" fmla="*/ 2147483647 h 24"/>
                <a:gd name="T24" fmla="*/ 2147483647 w 41"/>
                <a:gd name="T25" fmla="*/ 0 h 24"/>
                <a:gd name="T26" fmla="*/ 2147483647 w 41"/>
                <a:gd name="T27" fmla="*/ 2147483647 h 24"/>
                <a:gd name="T28" fmla="*/ 2147483647 w 41"/>
                <a:gd name="T29" fmla="*/ 2147483647 h 24"/>
                <a:gd name="T30" fmla="*/ 2147483647 w 41"/>
                <a:gd name="T31" fmla="*/ 2147483647 h 24"/>
                <a:gd name="T32" fmla="*/ 2147483647 w 41"/>
                <a:gd name="T33" fmla="*/ 2147483647 h 24"/>
                <a:gd name="T34" fmla="*/ 2147483647 w 41"/>
                <a:gd name="T35" fmla="*/ 2147483647 h 24"/>
                <a:gd name="T36" fmla="*/ 2147483647 w 41"/>
                <a:gd name="T37" fmla="*/ 2147483647 h 24"/>
                <a:gd name="T38" fmla="*/ 2147483647 w 41"/>
                <a:gd name="T39" fmla="*/ 2147483647 h 24"/>
                <a:gd name="T40" fmla="*/ 2147483647 w 41"/>
                <a:gd name="T41" fmla="*/ 2147483647 h 24"/>
                <a:gd name="T42" fmla="*/ 2147483647 w 41"/>
                <a:gd name="T43" fmla="*/ 2147483647 h 24"/>
                <a:gd name="T44" fmla="*/ 2147483647 w 41"/>
                <a:gd name="T45" fmla="*/ 2147483647 h 24"/>
                <a:gd name="T46" fmla="*/ 2147483647 w 41"/>
                <a:gd name="T47" fmla="*/ 2147483647 h 24"/>
                <a:gd name="T48" fmla="*/ 2147483647 w 41"/>
                <a:gd name="T49" fmla="*/ 2147483647 h 24"/>
                <a:gd name="T50" fmla="*/ 2147483647 w 41"/>
                <a:gd name="T51" fmla="*/ 2147483647 h 24"/>
                <a:gd name="T52" fmla="*/ 2147483647 w 41"/>
                <a:gd name="T53" fmla="*/ 2147483647 h 24"/>
                <a:gd name="T54" fmla="*/ 2147483647 w 41"/>
                <a:gd name="T55" fmla="*/ 2147483647 h 24"/>
                <a:gd name="T56" fmla="*/ 2147483647 w 41"/>
                <a:gd name="T57" fmla="*/ 2147483647 h 24"/>
                <a:gd name="T58" fmla="*/ 2147483647 w 41"/>
                <a:gd name="T59" fmla="*/ 2147483647 h 24"/>
                <a:gd name="T60" fmla="*/ 2147483647 w 41"/>
                <a:gd name="T61" fmla="*/ 0 h 24"/>
                <a:gd name="T62" fmla="*/ 2147483647 w 41"/>
                <a:gd name="T63" fmla="*/ 2147483647 h 24"/>
                <a:gd name="T64" fmla="*/ 2147483647 w 41"/>
                <a:gd name="T65" fmla="*/ 2147483647 h 24"/>
                <a:gd name="T66" fmla="*/ 2147483647 w 41"/>
                <a:gd name="T67" fmla="*/ 2147483647 h 24"/>
                <a:gd name="T68" fmla="*/ 2147483647 w 41"/>
                <a:gd name="T69" fmla="*/ 2147483647 h 24"/>
                <a:gd name="T70" fmla="*/ 2147483647 w 41"/>
                <a:gd name="T71" fmla="*/ 2147483647 h 24"/>
                <a:gd name="T72" fmla="*/ 2147483647 w 41"/>
                <a:gd name="T73" fmla="*/ 2147483647 h 24"/>
                <a:gd name="T74" fmla="*/ 2147483647 w 41"/>
                <a:gd name="T75" fmla="*/ 2147483647 h 24"/>
                <a:gd name="T76" fmla="*/ 2147483647 w 41"/>
                <a:gd name="T77" fmla="*/ 2147483647 h 24"/>
                <a:gd name="T78" fmla="*/ 2147483647 w 41"/>
                <a:gd name="T79" fmla="*/ 2147483647 h 24"/>
                <a:gd name="T80" fmla="*/ 2147483647 w 41"/>
                <a:gd name="T81" fmla="*/ 2147483647 h 24"/>
                <a:gd name="T82" fmla="*/ 2147483647 w 41"/>
                <a:gd name="T83" fmla="*/ 2147483647 h 24"/>
                <a:gd name="T84" fmla="*/ 2147483647 w 41"/>
                <a:gd name="T85" fmla="*/ 2147483647 h 24"/>
                <a:gd name="T86" fmla="*/ 2147483647 w 41"/>
                <a:gd name="T87" fmla="*/ 2147483647 h 24"/>
                <a:gd name="T88" fmla="*/ 2147483647 w 41"/>
                <a:gd name="T89" fmla="*/ 2147483647 h 24"/>
                <a:gd name="T90" fmla="*/ 2147483647 w 41"/>
                <a:gd name="T91" fmla="*/ 2147483647 h 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1"/>
                <a:gd name="T139" fmla="*/ 0 h 24"/>
                <a:gd name="T140" fmla="*/ 41 w 41"/>
                <a:gd name="T141" fmla="*/ 24 h 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1" h="24">
                  <a:moveTo>
                    <a:pt x="7" y="23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6"/>
                    <a:pt x="3" y="7"/>
                  </a:cubicBezTo>
                  <a:cubicBezTo>
                    <a:pt x="2" y="7"/>
                    <a:pt x="1" y="8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5" y="2"/>
                    <a:pt x="5" y="1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3"/>
                    <a:pt x="7" y="23"/>
                    <a:pt x="7" y="23"/>
                  </a:cubicBezTo>
                  <a:close/>
                  <a:moveTo>
                    <a:pt x="13" y="12"/>
                  </a:moveTo>
                  <a:cubicBezTo>
                    <a:pt x="13" y="8"/>
                    <a:pt x="14" y="5"/>
                    <a:pt x="15" y="3"/>
                  </a:cubicBezTo>
                  <a:cubicBezTo>
                    <a:pt x="16" y="1"/>
                    <a:pt x="17" y="0"/>
                    <a:pt x="19" y="0"/>
                  </a:cubicBezTo>
                  <a:cubicBezTo>
                    <a:pt x="21" y="0"/>
                    <a:pt x="23" y="0"/>
                    <a:pt x="24" y="2"/>
                  </a:cubicBezTo>
                  <a:cubicBezTo>
                    <a:pt x="25" y="4"/>
                    <a:pt x="26" y="7"/>
                    <a:pt x="26" y="12"/>
                  </a:cubicBezTo>
                  <a:cubicBezTo>
                    <a:pt x="26" y="16"/>
                    <a:pt x="25" y="18"/>
                    <a:pt x="24" y="21"/>
                  </a:cubicBezTo>
                  <a:cubicBezTo>
                    <a:pt x="23" y="23"/>
                    <a:pt x="22" y="24"/>
                    <a:pt x="19" y="24"/>
                  </a:cubicBezTo>
                  <a:cubicBezTo>
                    <a:pt x="18" y="24"/>
                    <a:pt x="16" y="23"/>
                    <a:pt x="15" y="21"/>
                  </a:cubicBezTo>
                  <a:cubicBezTo>
                    <a:pt x="14" y="19"/>
                    <a:pt x="13" y="16"/>
                    <a:pt x="13" y="12"/>
                  </a:cubicBezTo>
                  <a:close/>
                  <a:moveTo>
                    <a:pt x="16" y="12"/>
                  </a:moveTo>
                  <a:cubicBezTo>
                    <a:pt x="16" y="15"/>
                    <a:pt x="16" y="18"/>
                    <a:pt x="17" y="19"/>
                  </a:cubicBezTo>
                  <a:cubicBezTo>
                    <a:pt x="17" y="21"/>
                    <a:pt x="18" y="21"/>
                    <a:pt x="20" y="21"/>
                  </a:cubicBezTo>
                  <a:cubicBezTo>
                    <a:pt x="21" y="21"/>
                    <a:pt x="21" y="21"/>
                    <a:pt x="22" y="19"/>
                  </a:cubicBezTo>
                  <a:cubicBezTo>
                    <a:pt x="23" y="18"/>
                    <a:pt x="23" y="15"/>
                    <a:pt x="23" y="12"/>
                  </a:cubicBezTo>
                  <a:cubicBezTo>
                    <a:pt x="23" y="8"/>
                    <a:pt x="23" y="5"/>
                    <a:pt x="22" y="4"/>
                  </a:cubicBezTo>
                  <a:cubicBezTo>
                    <a:pt x="21" y="3"/>
                    <a:pt x="21" y="2"/>
                    <a:pt x="19" y="2"/>
                  </a:cubicBezTo>
                  <a:cubicBezTo>
                    <a:pt x="18" y="2"/>
                    <a:pt x="17" y="3"/>
                    <a:pt x="17" y="4"/>
                  </a:cubicBezTo>
                  <a:cubicBezTo>
                    <a:pt x="16" y="5"/>
                    <a:pt x="16" y="8"/>
                    <a:pt x="16" y="12"/>
                  </a:cubicBezTo>
                  <a:close/>
                  <a:moveTo>
                    <a:pt x="28" y="12"/>
                  </a:moveTo>
                  <a:cubicBezTo>
                    <a:pt x="28" y="8"/>
                    <a:pt x="29" y="5"/>
                    <a:pt x="30" y="3"/>
                  </a:cubicBezTo>
                  <a:cubicBezTo>
                    <a:pt x="31" y="1"/>
                    <a:pt x="32" y="0"/>
                    <a:pt x="34" y="0"/>
                  </a:cubicBezTo>
                  <a:cubicBezTo>
                    <a:pt x="36" y="0"/>
                    <a:pt x="38" y="0"/>
                    <a:pt x="39" y="2"/>
                  </a:cubicBezTo>
                  <a:cubicBezTo>
                    <a:pt x="40" y="4"/>
                    <a:pt x="41" y="7"/>
                    <a:pt x="41" y="12"/>
                  </a:cubicBezTo>
                  <a:cubicBezTo>
                    <a:pt x="41" y="16"/>
                    <a:pt x="40" y="18"/>
                    <a:pt x="39" y="21"/>
                  </a:cubicBezTo>
                  <a:cubicBezTo>
                    <a:pt x="38" y="23"/>
                    <a:pt x="36" y="24"/>
                    <a:pt x="34" y="24"/>
                  </a:cubicBezTo>
                  <a:cubicBezTo>
                    <a:pt x="33" y="24"/>
                    <a:pt x="31" y="23"/>
                    <a:pt x="30" y="21"/>
                  </a:cubicBezTo>
                  <a:cubicBezTo>
                    <a:pt x="29" y="19"/>
                    <a:pt x="28" y="16"/>
                    <a:pt x="28" y="12"/>
                  </a:cubicBezTo>
                  <a:close/>
                  <a:moveTo>
                    <a:pt x="31" y="12"/>
                  </a:moveTo>
                  <a:cubicBezTo>
                    <a:pt x="31" y="15"/>
                    <a:pt x="31" y="18"/>
                    <a:pt x="32" y="19"/>
                  </a:cubicBezTo>
                  <a:cubicBezTo>
                    <a:pt x="32" y="21"/>
                    <a:pt x="33" y="21"/>
                    <a:pt x="34" y="21"/>
                  </a:cubicBezTo>
                  <a:cubicBezTo>
                    <a:pt x="35" y="21"/>
                    <a:pt x="36" y="21"/>
                    <a:pt x="37" y="19"/>
                  </a:cubicBezTo>
                  <a:cubicBezTo>
                    <a:pt x="38" y="18"/>
                    <a:pt x="38" y="15"/>
                    <a:pt x="38" y="12"/>
                  </a:cubicBezTo>
                  <a:cubicBezTo>
                    <a:pt x="38" y="8"/>
                    <a:pt x="38" y="5"/>
                    <a:pt x="37" y="4"/>
                  </a:cubicBezTo>
                  <a:cubicBezTo>
                    <a:pt x="36" y="3"/>
                    <a:pt x="35" y="2"/>
                    <a:pt x="34" y="2"/>
                  </a:cubicBezTo>
                  <a:cubicBezTo>
                    <a:pt x="33" y="2"/>
                    <a:pt x="32" y="3"/>
                    <a:pt x="32" y="4"/>
                  </a:cubicBezTo>
                  <a:cubicBezTo>
                    <a:pt x="31" y="5"/>
                    <a:pt x="31" y="8"/>
                    <a:pt x="31" y="12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2" name="Freeform 140"/>
            <p:cNvSpPr>
              <a:spLocks noChangeArrowheads="1"/>
            </p:cNvSpPr>
            <p:nvPr/>
          </p:nvSpPr>
          <p:spPr bwMode="auto">
            <a:xfrm>
              <a:off x="395288" y="425450"/>
              <a:ext cx="185738" cy="9525"/>
            </a:xfrm>
            <a:custGeom>
              <a:avLst/>
              <a:gdLst>
                <a:gd name="T0" fmla="*/ 2147483647 w 57"/>
                <a:gd name="T1" fmla="*/ 0 h 3"/>
                <a:gd name="T2" fmla="*/ 2147483647 w 57"/>
                <a:gd name="T3" fmla="*/ 0 h 3"/>
                <a:gd name="T4" fmla="*/ 2147483647 w 57"/>
                <a:gd name="T5" fmla="*/ 2147483647 h 3"/>
                <a:gd name="T6" fmla="*/ 2147483647 w 57"/>
                <a:gd name="T7" fmla="*/ 2147483647 h 3"/>
                <a:gd name="T8" fmla="*/ 2147483647 w 57"/>
                <a:gd name="T9" fmla="*/ 2147483647 h 3"/>
                <a:gd name="T10" fmla="*/ 2147483647 w 57"/>
                <a:gd name="T11" fmla="*/ 2147483647 h 3"/>
                <a:gd name="T12" fmla="*/ 0 w 57"/>
                <a:gd name="T13" fmla="*/ 2147483647 h 3"/>
                <a:gd name="T14" fmla="*/ 0 w 57"/>
                <a:gd name="T15" fmla="*/ 2147483647 h 3"/>
                <a:gd name="T16" fmla="*/ 2147483647 w 57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3"/>
                <a:gd name="T29" fmla="*/ 57 w 57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3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1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3"/>
                    <a:pt x="5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3" name="Freeform 141"/>
            <p:cNvSpPr>
              <a:spLocks noChangeArrowheads="1"/>
            </p:cNvSpPr>
            <p:nvPr/>
          </p:nvSpPr>
          <p:spPr bwMode="auto">
            <a:xfrm>
              <a:off x="395288" y="409575"/>
              <a:ext cx="185738" cy="9525"/>
            </a:xfrm>
            <a:custGeom>
              <a:avLst/>
              <a:gdLst>
                <a:gd name="T0" fmla="*/ 2147483647 w 57"/>
                <a:gd name="T1" fmla="*/ 0 h 3"/>
                <a:gd name="T2" fmla="*/ 2147483647 w 57"/>
                <a:gd name="T3" fmla="*/ 0 h 3"/>
                <a:gd name="T4" fmla="*/ 2147483647 w 57"/>
                <a:gd name="T5" fmla="*/ 2147483647 h 3"/>
                <a:gd name="T6" fmla="*/ 2147483647 w 57"/>
                <a:gd name="T7" fmla="*/ 2147483647 h 3"/>
                <a:gd name="T8" fmla="*/ 2147483647 w 57"/>
                <a:gd name="T9" fmla="*/ 2147483647 h 3"/>
                <a:gd name="T10" fmla="*/ 2147483647 w 57"/>
                <a:gd name="T11" fmla="*/ 2147483647 h 3"/>
                <a:gd name="T12" fmla="*/ 0 w 57"/>
                <a:gd name="T13" fmla="*/ 2147483647 h 3"/>
                <a:gd name="T14" fmla="*/ 0 w 57"/>
                <a:gd name="T15" fmla="*/ 2147483647 h 3"/>
                <a:gd name="T16" fmla="*/ 2147483647 w 57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3"/>
                <a:gd name="T29" fmla="*/ 57 w 57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3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3"/>
                    <a:pt x="5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4" name="Freeform 142"/>
            <p:cNvSpPr>
              <a:spLocks noChangeArrowheads="1"/>
            </p:cNvSpPr>
            <p:nvPr/>
          </p:nvSpPr>
          <p:spPr bwMode="auto">
            <a:xfrm>
              <a:off x="395288" y="393700"/>
              <a:ext cx="185738" cy="6350"/>
            </a:xfrm>
            <a:custGeom>
              <a:avLst/>
              <a:gdLst>
                <a:gd name="T0" fmla="*/ 2147483647 w 57"/>
                <a:gd name="T1" fmla="*/ 0 h 2"/>
                <a:gd name="T2" fmla="*/ 2147483647 w 57"/>
                <a:gd name="T3" fmla="*/ 0 h 2"/>
                <a:gd name="T4" fmla="*/ 2147483647 w 57"/>
                <a:gd name="T5" fmla="*/ 2147483647 h 2"/>
                <a:gd name="T6" fmla="*/ 2147483647 w 57"/>
                <a:gd name="T7" fmla="*/ 2147483647 h 2"/>
                <a:gd name="T8" fmla="*/ 2147483647 w 57"/>
                <a:gd name="T9" fmla="*/ 2147483647 h 2"/>
                <a:gd name="T10" fmla="*/ 2147483647 w 57"/>
                <a:gd name="T11" fmla="*/ 2147483647 h 2"/>
                <a:gd name="T12" fmla="*/ 0 w 57"/>
                <a:gd name="T13" fmla="*/ 2147483647 h 2"/>
                <a:gd name="T14" fmla="*/ 0 w 57"/>
                <a:gd name="T15" fmla="*/ 2147483647 h 2"/>
                <a:gd name="T16" fmla="*/ 2147483647 w 57"/>
                <a:gd name="T17" fmla="*/ 0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2"/>
                <a:gd name="T29" fmla="*/ 57 w 57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2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2"/>
                    <a:pt x="56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5" name="Freeform 143"/>
            <p:cNvSpPr>
              <a:spLocks noEditPoints="1" noChangeArrowheads="1"/>
            </p:cNvSpPr>
            <p:nvPr/>
          </p:nvSpPr>
          <p:spPr bwMode="auto">
            <a:xfrm>
              <a:off x="395288" y="461962"/>
              <a:ext cx="163513" cy="301625"/>
            </a:xfrm>
            <a:custGeom>
              <a:avLst/>
              <a:gdLst>
                <a:gd name="T0" fmla="*/ 2147483647 w 103"/>
                <a:gd name="T1" fmla="*/ 2147483647 h 190"/>
                <a:gd name="T2" fmla="*/ 2147483647 w 103"/>
                <a:gd name="T3" fmla="*/ 2147483647 h 190"/>
                <a:gd name="T4" fmla="*/ 2147483647 w 103"/>
                <a:gd name="T5" fmla="*/ 2147483647 h 190"/>
                <a:gd name="T6" fmla="*/ 2147483647 w 103"/>
                <a:gd name="T7" fmla="*/ 2147483647 h 190"/>
                <a:gd name="T8" fmla="*/ 2147483647 w 103"/>
                <a:gd name="T9" fmla="*/ 2147483647 h 190"/>
                <a:gd name="T10" fmla="*/ 2147483647 w 103"/>
                <a:gd name="T11" fmla="*/ 2147483647 h 190"/>
                <a:gd name="T12" fmla="*/ 2147483647 w 103"/>
                <a:gd name="T13" fmla="*/ 2147483647 h 190"/>
                <a:gd name="T14" fmla="*/ 2147483647 w 103"/>
                <a:gd name="T15" fmla="*/ 2147483647 h 190"/>
                <a:gd name="T16" fmla="*/ 2147483647 w 103"/>
                <a:gd name="T17" fmla="*/ 2147483647 h 190"/>
                <a:gd name="T18" fmla="*/ 2147483647 w 103"/>
                <a:gd name="T19" fmla="*/ 2147483647 h 190"/>
                <a:gd name="T20" fmla="*/ 2147483647 w 103"/>
                <a:gd name="T21" fmla="*/ 2147483647 h 190"/>
                <a:gd name="T22" fmla="*/ 2147483647 w 103"/>
                <a:gd name="T23" fmla="*/ 2147483647 h 190"/>
                <a:gd name="T24" fmla="*/ 2147483647 w 103"/>
                <a:gd name="T25" fmla="*/ 2147483647 h 190"/>
                <a:gd name="T26" fmla="*/ 2147483647 w 103"/>
                <a:gd name="T27" fmla="*/ 2147483647 h 190"/>
                <a:gd name="T28" fmla="*/ 2147483647 w 103"/>
                <a:gd name="T29" fmla="*/ 2147483647 h 190"/>
                <a:gd name="T30" fmla="*/ 2147483647 w 103"/>
                <a:gd name="T31" fmla="*/ 2147483647 h 190"/>
                <a:gd name="T32" fmla="*/ 2147483647 w 103"/>
                <a:gd name="T33" fmla="*/ 2147483647 h 190"/>
                <a:gd name="T34" fmla="*/ 2147483647 w 103"/>
                <a:gd name="T35" fmla="*/ 2147483647 h 190"/>
                <a:gd name="T36" fmla="*/ 2147483647 w 103"/>
                <a:gd name="T37" fmla="*/ 2147483647 h 190"/>
                <a:gd name="T38" fmla="*/ 2147483647 w 103"/>
                <a:gd name="T39" fmla="*/ 2147483647 h 190"/>
                <a:gd name="T40" fmla="*/ 0 w 103"/>
                <a:gd name="T41" fmla="*/ 2147483647 h 190"/>
                <a:gd name="T42" fmla="*/ 2147483647 w 103"/>
                <a:gd name="T43" fmla="*/ 2147483647 h 190"/>
                <a:gd name="T44" fmla="*/ 2147483647 w 103"/>
                <a:gd name="T45" fmla="*/ 2147483647 h 190"/>
                <a:gd name="T46" fmla="*/ 2147483647 w 103"/>
                <a:gd name="T47" fmla="*/ 2147483647 h 190"/>
                <a:gd name="T48" fmla="*/ 2147483647 w 103"/>
                <a:gd name="T49" fmla="*/ 2147483647 h 190"/>
                <a:gd name="T50" fmla="*/ 2147483647 w 103"/>
                <a:gd name="T51" fmla="*/ 2147483647 h 190"/>
                <a:gd name="T52" fmla="*/ 2147483647 w 103"/>
                <a:gd name="T53" fmla="*/ 2147483647 h 190"/>
                <a:gd name="T54" fmla="*/ 2147483647 w 103"/>
                <a:gd name="T55" fmla="*/ 2147483647 h 190"/>
                <a:gd name="T56" fmla="*/ 2147483647 w 103"/>
                <a:gd name="T57" fmla="*/ 2147483647 h 190"/>
                <a:gd name="T58" fmla="*/ 2147483647 w 103"/>
                <a:gd name="T59" fmla="*/ 2147483647 h 190"/>
                <a:gd name="T60" fmla="*/ 2147483647 w 103"/>
                <a:gd name="T61" fmla="*/ 2147483647 h 190"/>
                <a:gd name="T62" fmla="*/ 2147483647 w 103"/>
                <a:gd name="T63" fmla="*/ 2147483647 h 190"/>
                <a:gd name="T64" fmla="*/ 0 w 103"/>
                <a:gd name="T65" fmla="*/ 2147483647 h 190"/>
                <a:gd name="T66" fmla="*/ 2147483647 w 103"/>
                <a:gd name="T67" fmla="*/ 2147483647 h 190"/>
                <a:gd name="T68" fmla="*/ 2147483647 w 103"/>
                <a:gd name="T69" fmla="*/ 2147483647 h 190"/>
                <a:gd name="T70" fmla="*/ 2147483647 w 103"/>
                <a:gd name="T71" fmla="*/ 2147483647 h 190"/>
                <a:gd name="T72" fmla="*/ 2147483647 w 103"/>
                <a:gd name="T73" fmla="*/ 0 h 190"/>
                <a:gd name="T74" fmla="*/ 2147483647 w 103"/>
                <a:gd name="T75" fmla="*/ 2147483647 h 190"/>
                <a:gd name="T76" fmla="*/ 2147483647 w 103"/>
                <a:gd name="T77" fmla="*/ 2147483647 h 190"/>
                <a:gd name="T78" fmla="*/ 2147483647 w 103"/>
                <a:gd name="T79" fmla="*/ 2147483647 h 190"/>
                <a:gd name="T80" fmla="*/ 2147483647 w 103"/>
                <a:gd name="T81" fmla="*/ 2147483647 h 190"/>
                <a:gd name="T82" fmla="*/ 2147483647 w 103"/>
                <a:gd name="T83" fmla="*/ 2147483647 h 190"/>
                <a:gd name="T84" fmla="*/ 2147483647 w 103"/>
                <a:gd name="T85" fmla="*/ 2147483647 h 190"/>
                <a:gd name="T86" fmla="*/ 2147483647 w 103"/>
                <a:gd name="T87" fmla="*/ 2147483647 h 190"/>
                <a:gd name="T88" fmla="*/ 2147483647 w 103"/>
                <a:gd name="T89" fmla="*/ 2147483647 h 190"/>
                <a:gd name="T90" fmla="*/ 2147483647 w 103"/>
                <a:gd name="T91" fmla="*/ 2147483647 h 190"/>
                <a:gd name="T92" fmla="*/ 2147483647 w 103"/>
                <a:gd name="T93" fmla="*/ 0 h 190"/>
                <a:gd name="T94" fmla="*/ 2147483647 w 103"/>
                <a:gd name="T95" fmla="*/ 0 h 19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3"/>
                <a:gd name="T145" fmla="*/ 0 h 190"/>
                <a:gd name="T146" fmla="*/ 103 w 103"/>
                <a:gd name="T147" fmla="*/ 190 h 19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3" h="190">
                  <a:moveTo>
                    <a:pt x="78" y="147"/>
                  </a:moveTo>
                  <a:lnTo>
                    <a:pt x="84" y="163"/>
                  </a:lnTo>
                  <a:lnTo>
                    <a:pt x="103" y="163"/>
                  </a:lnTo>
                  <a:lnTo>
                    <a:pt x="88" y="173"/>
                  </a:lnTo>
                  <a:lnTo>
                    <a:pt x="92" y="190"/>
                  </a:lnTo>
                  <a:lnTo>
                    <a:pt x="78" y="180"/>
                  </a:lnTo>
                  <a:lnTo>
                    <a:pt x="66" y="190"/>
                  </a:lnTo>
                  <a:lnTo>
                    <a:pt x="70" y="173"/>
                  </a:lnTo>
                  <a:lnTo>
                    <a:pt x="56" y="163"/>
                  </a:lnTo>
                  <a:lnTo>
                    <a:pt x="74" y="163"/>
                  </a:lnTo>
                  <a:lnTo>
                    <a:pt x="78" y="147"/>
                  </a:lnTo>
                  <a:close/>
                  <a:moveTo>
                    <a:pt x="23" y="40"/>
                  </a:moveTo>
                  <a:lnTo>
                    <a:pt x="29" y="57"/>
                  </a:lnTo>
                  <a:lnTo>
                    <a:pt x="47" y="57"/>
                  </a:lnTo>
                  <a:lnTo>
                    <a:pt x="33" y="67"/>
                  </a:lnTo>
                  <a:lnTo>
                    <a:pt x="37" y="83"/>
                  </a:lnTo>
                  <a:lnTo>
                    <a:pt x="23" y="73"/>
                  </a:lnTo>
                  <a:lnTo>
                    <a:pt x="11" y="83"/>
                  </a:lnTo>
                  <a:lnTo>
                    <a:pt x="15" y="67"/>
                  </a:lnTo>
                  <a:lnTo>
                    <a:pt x="0" y="57"/>
                  </a:lnTo>
                  <a:lnTo>
                    <a:pt x="19" y="57"/>
                  </a:lnTo>
                  <a:lnTo>
                    <a:pt x="23" y="40"/>
                  </a:lnTo>
                  <a:close/>
                  <a:moveTo>
                    <a:pt x="23" y="110"/>
                  </a:moveTo>
                  <a:lnTo>
                    <a:pt x="29" y="126"/>
                  </a:lnTo>
                  <a:lnTo>
                    <a:pt x="47" y="126"/>
                  </a:lnTo>
                  <a:lnTo>
                    <a:pt x="33" y="137"/>
                  </a:lnTo>
                  <a:lnTo>
                    <a:pt x="37" y="153"/>
                  </a:lnTo>
                  <a:lnTo>
                    <a:pt x="23" y="143"/>
                  </a:lnTo>
                  <a:lnTo>
                    <a:pt x="11" y="153"/>
                  </a:lnTo>
                  <a:lnTo>
                    <a:pt x="15" y="137"/>
                  </a:lnTo>
                  <a:lnTo>
                    <a:pt x="0" y="126"/>
                  </a:lnTo>
                  <a:lnTo>
                    <a:pt x="19" y="126"/>
                  </a:lnTo>
                  <a:lnTo>
                    <a:pt x="23" y="110"/>
                  </a:lnTo>
                  <a:close/>
                  <a:moveTo>
                    <a:pt x="78" y="0"/>
                  </a:moveTo>
                  <a:lnTo>
                    <a:pt x="84" y="16"/>
                  </a:lnTo>
                  <a:lnTo>
                    <a:pt x="103" y="16"/>
                  </a:lnTo>
                  <a:lnTo>
                    <a:pt x="88" y="26"/>
                  </a:lnTo>
                  <a:lnTo>
                    <a:pt x="92" y="42"/>
                  </a:lnTo>
                  <a:lnTo>
                    <a:pt x="78" y="32"/>
                  </a:lnTo>
                  <a:lnTo>
                    <a:pt x="66" y="42"/>
                  </a:lnTo>
                  <a:lnTo>
                    <a:pt x="70" y="26"/>
                  </a:lnTo>
                  <a:lnTo>
                    <a:pt x="56" y="16"/>
                  </a:lnTo>
                  <a:lnTo>
                    <a:pt x="74" y="16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6" name="Freeform 144"/>
            <p:cNvSpPr>
              <a:spLocks noChangeArrowheads="1"/>
            </p:cNvSpPr>
            <p:nvPr/>
          </p:nvSpPr>
          <p:spPr bwMode="auto">
            <a:xfrm>
              <a:off x="857250" y="617537"/>
              <a:ext cx="90488" cy="109538"/>
            </a:xfrm>
            <a:custGeom>
              <a:avLst/>
              <a:gdLst>
                <a:gd name="T0" fmla="*/ 2147483647 w 28"/>
                <a:gd name="T1" fmla="*/ 0 h 34"/>
                <a:gd name="T2" fmla="*/ 2147483647 w 28"/>
                <a:gd name="T3" fmla="*/ 2147483647 h 34"/>
                <a:gd name="T4" fmla="*/ 2147483647 w 28"/>
                <a:gd name="T5" fmla="*/ 2147483647 h 34"/>
                <a:gd name="T6" fmla="*/ 2147483647 w 28"/>
                <a:gd name="T7" fmla="*/ 2147483647 h 34"/>
                <a:gd name="T8" fmla="*/ 2147483647 w 28"/>
                <a:gd name="T9" fmla="*/ 2147483647 h 34"/>
                <a:gd name="T10" fmla="*/ 2147483647 w 28"/>
                <a:gd name="T11" fmla="*/ 2147483647 h 34"/>
                <a:gd name="T12" fmla="*/ 2147483647 w 28"/>
                <a:gd name="T13" fmla="*/ 2147483647 h 34"/>
                <a:gd name="T14" fmla="*/ 2147483647 w 28"/>
                <a:gd name="T15" fmla="*/ 2147483647 h 34"/>
                <a:gd name="T16" fmla="*/ 2147483647 w 28"/>
                <a:gd name="T17" fmla="*/ 2147483647 h 34"/>
                <a:gd name="T18" fmla="*/ 2147483647 w 28"/>
                <a:gd name="T19" fmla="*/ 2147483647 h 34"/>
                <a:gd name="T20" fmla="*/ 2147483647 w 28"/>
                <a:gd name="T21" fmla="*/ 2147483647 h 34"/>
                <a:gd name="T22" fmla="*/ 2147483647 w 28"/>
                <a:gd name="T23" fmla="*/ 2147483647 h 34"/>
                <a:gd name="T24" fmla="*/ 0 w 28"/>
                <a:gd name="T25" fmla="*/ 2147483647 h 34"/>
                <a:gd name="T26" fmla="*/ 2147483647 w 28"/>
                <a:gd name="T27" fmla="*/ 2147483647 h 34"/>
                <a:gd name="T28" fmla="*/ 2147483647 w 28"/>
                <a:gd name="T29" fmla="*/ 2147483647 h 34"/>
                <a:gd name="T30" fmla="*/ 2147483647 w 28"/>
                <a:gd name="T31" fmla="*/ 2147483647 h 34"/>
                <a:gd name="T32" fmla="*/ 2147483647 w 28"/>
                <a:gd name="T33" fmla="*/ 0 h 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"/>
                <a:gd name="T52" fmla="*/ 0 h 34"/>
                <a:gd name="T53" fmla="*/ 28 w 28"/>
                <a:gd name="T54" fmla="*/ 34 h 3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" h="34">
                  <a:moveTo>
                    <a:pt x="14" y="0"/>
                  </a:moveTo>
                  <a:cubicBezTo>
                    <a:pt x="17" y="0"/>
                    <a:pt x="19" y="2"/>
                    <a:pt x="21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3"/>
                    <a:pt x="28" y="15"/>
                    <a:pt x="28" y="17"/>
                  </a:cubicBezTo>
                  <a:cubicBezTo>
                    <a:pt x="28" y="19"/>
                    <a:pt x="27" y="21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32"/>
                    <a:pt x="17" y="34"/>
                    <a:pt x="14" y="34"/>
                  </a:cubicBezTo>
                  <a:cubicBezTo>
                    <a:pt x="11" y="34"/>
                    <a:pt x="9" y="32"/>
                    <a:pt x="7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1" y="13"/>
                    <a:pt x="3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2"/>
                    <a:pt x="11" y="0"/>
                    <a:pt x="14" y="0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7" name="Freeform 145"/>
            <p:cNvSpPr>
              <a:spLocks noEditPoints="1" noChangeArrowheads="1"/>
            </p:cNvSpPr>
            <p:nvPr/>
          </p:nvSpPr>
          <p:spPr bwMode="auto">
            <a:xfrm>
              <a:off x="677863" y="369887"/>
              <a:ext cx="282575" cy="409575"/>
            </a:xfrm>
            <a:custGeom>
              <a:avLst/>
              <a:gdLst>
                <a:gd name="T0" fmla="*/ 2147483647 w 87"/>
                <a:gd name="T1" fmla="*/ 2147483647 h 126"/>
                <a:gd name="T2" fmla="*/ 2147483647 w 87"/>
                <a:gd name="T3" fmla="*/ 2147483647 h 126"/>
                <a:gd name="T4" fmla="*/ 2147483647 w 87"/>
                <a:gd name="T5" fmla="*/ 2147483647 h 126"/>
                <a:gd name="T6" fmla="*/ 2147483647 w 87"/>
                <a:gd name="T7" fmla="*/ 2147483647 h 126"/>
                <a:gd name="T8" fmla="*/ 2147483647 w 87"/>
                <a:gd name="T9" fmla="*/ 2147483647 h 126"/>
                <a:gd name="T10" fmla="*/ 2147483647 w 87"/>
                <a:gd name="T11" fmla="*/ 2147483647 h 126"/>
                <a:gd name="T12" fmla="*/ 2147483647 w 87"/>
                <a:gd name="T13" fmla="*/ 2147483647 h 126"/>
                <a:gd name="T14" fmla="*/ 2147483647 w 87"/>
                <a:gd name="T15" fmla="*/ 2147483647 h 126"/>
                <a:gd name="T16" fmla="*/ 2147483647 w 87"/>
                <a:gd name="T17" fmla="*/ 2147483647 h 126"/>
                <a:gd name="T18" fmla="*/ 2147483647 w 87"/>
                <a:gd name="T19" fmla="*/ 2147483647 h 126"/>
                <a:gd name="T20" fmla="*/ 2147483647 w 87"/>
                <a:gd name="T21" fmla="*/ 2147483647 h 126"/>
                <a:gd name="T22" fmla="*/ 2147483647 w 87"/>
                <a:gd name="T23" fmla="*/ 2147483647 h 126"/>
                <a:gd name="T24" fmla="*/ 0 w 87"/>
                <a:gd name="T25" fmla="*/ 2147483647 h 126"/>
                <a:gd name="T26" fmla="*/ 0 w 87"/>
                <a:gd name="T27" fmla="*/ 0 h 126"/>
                <a:gd name="T28" fmla="*/ 2147483647 w 87"/>
                <a:gd name="T29" fmla="*/ 0 h 126"/>
                <a:gd name="T30" fmla="*/ 2147483647 w 87"/>
                <a:gd name="T31" fmla="*/ 2147483647 h 126"/>
                <a:gd name="T32" fmla="*/ 2147483647 w 87"/>
                <a:gd name="T33" fmla="*/ 2147483647 h 126"/>
                <a:gd name="T34" fmla="*/ 2147483647 w 87"/>
                <a:gd name="T35" fmla="*/ 2147483647 h 1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7"/>
                <a:gd name="T55" fmla="*/ 0 h 126"/>
                <a:gd name="T56" fmla="*/ 87 w 87"/>
                <a:gd name="T57" fmla="*/ 126 h 12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7" h="126">
                  <a:moveTo>
                    <a:pt x="53" y="112"/>
                  </a:moveTo>
                  <a:cubicBezTo>
                    <a:pt x="59" y="114"/>
                    <a:pt x="65" y="114"/>
                    <a:pt x="72" y="114"/>
                  </a:cubicBezTo>
                  <a:cubicBezTo>
                    <a:pt x="77" y="114"/>
                    <a:pt x="83" y="114"/>
                    <a:pt x="87" y="113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53" y="112"/>
                    <a:pt x="53" y="112"/>
                    <a:pt x="53" y="112"/>
                  </a:cubicBezTo>
                  <a:close/>
                  <a:moveTo>
                    <a:pt x="50" y="73"/>
                  </a:moveTo>
                  <a:cubicBezTo>
                    <a:pt x="50" y="63"/>
                    <a:pt x="50" y="63"/>
                    <a:pt x="50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3" y="70"/>
                    <a:pt x="77" y="70"/>
                    <a:pt x="72" y="70"/>
                  </a:cubicBezTo>
                  <a:cubicBezTo>
                    <a:pt x="64" y="70"/>
                    <a:pt x="56" y="71"/>
                    <a:pt x="50" y="73"/>
                  </a:cubicBezTo>
                  <a:close/>
                </a:path>
              </a:pathLst>
            </a:custGeom>
            <a:solidFill>
              <a:srgbClr val="90E5C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8" name="Freeform 146"/>
            <p:cNvSpPr>
              <a:spLocks noEditPoints="1" noChangeArrowheads="1"/>
            </p:cNvSpPr>
            <p:nvPr/>
          </p:nvSpPr>
          <p:spPr bwMode="auto">
            <a:xfrm>
              <a:off x="568325" y="519112"/>
              <a:ext cx="282575" cy="241300"/>
            </a:xfrm>
            <a:custGeom>
              <a:avLst/>
              <a:gdLst>
                <a:gd name="T0" fmla="*/ 2147483647 w 87"/>
                <a:gd name="T1" fmla="*/ 2147483647 h 74"/>
                <a:gd name="T2" fmla="*/ 2147483647 w 87"/>
                <a:gd name="T3" fmla="*/ 2147483647 h 74"/>
                <a:gd name="T4" fmla="*/ 2147483647 w 87"/>
                <a:gd name="T5" fmla="*/ 2147483647 h 74"/>
                <a:gd name="T6" fmla="*/ 2147483647 w 87"/>
                <a:gd name="T7" fmla="*/ 2147483647 h 74"/>
                <a:gd name="T8" fmla="*/ 2147483647 w 87"/>
                <a:gd name="T9" fmla="*/ 2147483647 h 74"/>
                <a:gd name="T10" fmla="*/ 2147483647 w 87"/>
                <a:gd name="T11" fmla="*/ 2147483647 h 74"/>
                <a:gd name="T12" fmla="*/ 2147483647 w 87"/>
                <a:gd name="T13" fmla="*/ 2147483647 h 74"/>
                <a:gd name="T14" fmla="*/ 2147483647 w 87"/>
                <a:gd name="T15" fmla="*/ 2147483647 h 74"/>
                <a:gd name="T16" fmla="*/ 2147483647 w 87"/>
                <a:gd name="T17" fmla="*/ 2147483647 h 74"/>
                <a:gd name="T18" fmla="*/ 2147483647 w 87"/>
                <a:gd name="T19" fmla="*/ 2147483647 h 74"/>
                <a:gd name="T20" fmla="*/ 2147483647 w 87"/>
                <a:gd name="T21" fmla="*/ 2147483647 h 74"/>
                <a:gd name="T22" fmla="*/ 2147483647 w 87"/>
                <a:gd name="T23" fmla="*/ 2147483647 h 74"/>
                <a:gd name="T24" fmla="*/ 2147483647 w 87"/>
                <a:gd name="T25" fmla="*/ 2147483647 h 74"/>
                <a:gd name="T26" fmla="*/ 0 w 87"/>
                <a:gd name="T27" fmla="*/ 2147483647 h 74"/>
                <a:gd name="T28" fmla="*/ 0 w 87"/>
                <a:gd name="T29" fmla="*/ 0 h 74"/>
                <a:gd name="T30" fmla="*/ 2147483647 w 87"/>
                <a:gd name="T31" fmla="*/ 0 h 74"/>
                <a:gd name="T32" fmla="*/ 2147483647 w 87"/>
                <a:gd name="T33" fmla="*/ 2147483647 h 74"/>
                <a:gd name="T34" fmla="*/ 2147483647 w 87"/>
                <a:gd name="T35" fmla="*/ 2147483647 h 74"/>
                <a:gd name="T36" fmla="*/ 2147483647 w 87"/>
                <a:gd name="T37" fmla="*/ 2147483647 h 74"/>
                <a:gd name="T38" fmla="*/ 2147483647 w 87"/>
                <a:gd name="T39" fmla="*/ 2147483647 h 74"/>
                <a:gd name="T40" fmla="*/ 2147483647 w 87"/>
                <a:gd name="T41" fmla="*/ 2147483647 h 74"/>
                <a:gd name="T42" fmla="*/ 2147483647 w 87"/>
                <a:gd name="T43" fmla="*/ 2147483647 h 74"/>
                <a:gd name="T44" fmla="*/ 2147483647 w 87"/>
                <a:gd name="T45" fmla="*/ 2147483647 h 74"/>
                <a:gd name="T46" fmla="*/ 2147483647 w 87"/>
                <a:gd name="T47" fmla="*/ 2147483647 h 74"/>
                <a:gd name="T48" fmla="*/ 2147483647 w 87"/>
                <a:gd name="T49" fmla="*/ 2147483647 h 74"/>
                <a:gd name="T50" fmla="*/ 2147483647 w 87"/>
                <a:gd name="T51" fmla="*/ 2147483647 h 74"/>
                <a:gd name="T52" fmla="*/ 2147483647 w 87"/>
                <a:gd name="T53" fmla="*/ 2147483647 h 74"/>
                <a:gd name="T54" fmla="*/ 2147483647 w 87"/>
                <a:gd name="T55" fmla="*/ 2147483647 h 74"/>
                <a:gd name="T56" fmla="*/ 2147483647 w 87"/>
                <a:gd name="T57" fmla="*/ 2147483647 h 74"/>
                <a:gd name="T58" fmla="*/ 2147483647 w 87"/>
                <a:gd name="T59" fmla="*/ 2147483647 h 74"/>
                <a:gd name="T60" fmla="*/ 2147483647 w 87"/>
                <a:gd name="T61" fmla="*/ 2147483647 h 74"/>
                <a:gd name="T62" fmla="*/ 2147483647 w 87"/>
                <a:gd name="T63" fmla="*/ 2147483647 h 74"/>
                <a:gd name="T64" fmla="*/ 2147483647 w 87"/>
                <a:gd name="T65" fmla="*/ 2147483647 h 74"/>
                <a:gd name="T66" fmla="*/ 2147483647 w 87"/>
                <a:gd name="T67" fmla="*/ 2147483647 h 74"/>
                <a:gd name="T68" fmla="*/ 2147483647 w 87"/>
                <a:gd name="T69" fmla="*/ 2147483647 h 74"/>
                <a:gd name="T70" fmla="*/ 2147483647 w 87"/>
                <a:gd name="T71" fmla="*/ 2147483647 h 74"/>
                <a:gd name="T72" fmla="*/ 2147483647 w 87"/>
                <a:gd name="T73" fmla="*/ 2147483647 h 74"/>
                <a:gd name="T74" fmla="*/ 2147483647 w 87"/>
                <a:gd name="T75" fmla="*/ 2147483647 h 74"/>
                <a:gd name="T76" fmla="*/ 2147483647 w 87"/>
                <a:gd name="T77" fmla="*/ 2147483647 h 74"/>
                <a:gd name="T78" fmla="*/ 2147483647 w 87"/>
                <a:gd name="T79" fmla="*/ 2147483647 h 74"/>
                <a:gd name="T80" fmla="*/ 2147483647 w 87"/>
                <a:gd name="T81" fmla="*/ 2147483647 h 74"/>
                <a:gd name="T82" fmla="*/ 2147483647 w 87"/>
                <a:gd name="T83" fmla="*/ 2147483647 h 74"/>
                <a:gd name="T84" fmla="*/ 2147483647 w 87"/>
                <a:gd name="T85" fmla="*/ 2147483647 h 74"/>
                <a:gd name="T86" fmla="*/ 2147483647 w 87"/>
                <a:gd name="T87" fmla="*/ 2147483647 h 74"/>
                <a:gd name="T88" fmla="*/ 2147483647 w 87"/>
                <a:gd name="T89" fmla="*/ 2147483647 h 74"/>
                <a:gd name="T90" fmla="*/ 2147483647 w 87"/>
                <a:gd name="T91" fmla="*/ 2147483647 h 74"/>
                <a:gd name="T92" fmla="*/ 2147483647 w 87"/>
                <a:gd name="T93" fmla="*/ 2147483647 h 74"/>
                <a:gd name="T94" fmla="*/ 2147483647 w 87"/>
                <a:gd name="T95" fmla="*/ 2147483647 h 74"/>
                <a:gd name="T96" fmla="*/ 2147483647 w 87"/>
                <a:gd name="T97" fmla="*/ 2147483647 h 74"/>
                <a:gd name="T98" fmla="*/ 2147483647 w 87"/>
                <a:gd name="T99" fmla="*/ 2147483647 h 74"/>
                <a:gd name="T100" fmla="*/ 2147483647 w 87"/>
                <a:gd name="T101" fmla="*/ 2147483647 h 74"/>
                <a:gd name="T102" fmla="*/ 2147483647 w 87"/>
                <a:gd name="T103" fmla="*/ 2147483647 h 74"/>
                <a:gd name="T104" fmla="*/ 2147483647 w 87"/>
                <a:gd name="T105" fmla="*/ 2147483647 h 74"/>
                <a:gd name="T106" fmla="*/ 2147483647 w 87"/>
                <a:gd name="T107" fmla="*/ 2147483647 h 74"/>
                <a:gd name="T108" fmla="*/ 2147483647 w 87"/>
                <a:gd name="T109" fmla="*/ 2147483647 h 74"/>
                <a:gd name="T110" fmla="*/ 2147483647 w 87"/>
                <a:gd name="T111" fmla="*/ 2147483647 h 74"/>
                <a:gd name="T112" fmla="*/ 2147483647 w 87"/>
                <a:gd name="T113" fmla="*/ 2147483647 h 74"/>
                <a:gd name="T114" fmla="*/ 2147483647 w 87"/>
                <a:gd name="T115" fmla="*/ 2147483647 h 74"/>
                <a:gd name="T116" fmla="*/ 2147483647 w 87"/>
                <a:gd name="T117" fmla="*/ 2147483647 h 74"/>
                <a:gd name="T118" fmla="*/ 2147483647 w 87"/>
                <a:gd name="T119" fmla="*/ 2147483647 h 74"/>
                <a:gd name="T120" fmla="*/ 2147483647 w 87"/>
                <a:gd name="T121" fmla="*/ 2147483647 h 74"/>
                <a:gd name="T122" fmla="*/ 2147483647 w 87"/>
                <a:gd name="T123" fmla="*/ 2147483647 h 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7"/>
                <a:gd name="T187" fmla="*/ 0 h 74"/>
                <a:gd name="T188" fmla="*/ 87 w 87"/>
                <a:gd name="T189" fmla="*/ 74 h 7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7" h="74">
                  <a:moveTo>
                    <a:pt x="58" y="64"/>
                  </a:moveTo>
                  <a:cubicBezTo>
                    <a:pt x="61" y="64"/>
                    <a:pt x="61" y="64"/>
                    <a:pt x="61" y="6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64"/>
                    <a:pt x="58" y="64"/>
                    <a:pt x="58" y="64"/>
                  </a:cubicBezTo>
                  <a:close/>
                  <a:moveTo>
                    <a:pt x="43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52" y="38"/>
                    <a:pt x="52" y="4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38"/>
                    <a:pt x="39" y="34"/>
                    <a:pt x="43" y="34"/>
                  </a:cubicBezTo>
                  <a:close/>
                  <a:moveTo>
                    <a:pt x="31" y="64"/>
                  </a:moveTo>
                  <a:cubicBezTo>
                    <a:pt x="56" y="64"/>
                    <a:pt x="56" y="64"/>
                    <a:pt x="56" y="6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64"/>
                    <a:pt x="31" y="64"/>
                    <a:pt x="31" y="64"/>
                  </a:cubicBezTo>
                  <a:close/>
                  <a:moveTo>
                    <a:pt x="28" y="15"/>
                  </a:moveTo>
                  <a:cubicBezTo>
                    <a:pt x="59" y="15"/>
                    <a:pt x="59" y="15"/>
                    <a:pt x="59" y="1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15"/>
                    <a:pt x="28" y="15"/>
                    <a:pt x="28" y="15"/>
                  </a:cubicBezTo>
                  <a:close/>
                  <a:moveTo>
                    <a:pt x="65" y="14"/>
                  </a:moveTo>
                  <a:cubicBezTo>
                    <a:pt x="65" y="64"/>
                    <a:pt x="65" y="64"/>
                    <a:pt x="65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4"/>
                    <a:pt x="65" y="14"/>
                    <a:pt x="65" y="14"/>
                  </a:cubicBezTo>
                  <a:close/>
                  <a:moveTo>
                    <a:pt x="73" y="14"/>
                  </a:moveTo>
                  <a:cubicBezTo>
                    <a:pt x="73" y="64"/>
                    <a:pt x="73" y="64"/>
                    <a:pt x="73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3" y="14"/>
                    <a:pt x="73" y="14"/>
                    <a:pt x="73" y="14"/>
                  </a:cubicBezTo>
                  <a:close/>
                  <a:moveTo>
                    <a:pt x="21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4"/>
                    <a:pt x="21" y="14"/>
                    <a:pt x="21" y="14"/>
                  </a:cubicBezTo>
                  <a:close/>
                  <a:moveTo>
                    <a:pt x="14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14"/>
                    <a:pt x="14" y="14"/>
                    <a:pt x="14" y="14"/>
                  </a:cubicBezTo>
                  <a:close/>
                </a:path>
              </a:pathLst>
            </a:custGeom>
            <a:solidFill>
              <a:srgbClr val="2694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59" name="Freeform 147"/>
            <p:cNvSpPr>
              <a:spLocks noEditPoints="1" noChangeArrowheads="1"/>
            </p:cNvSpPr>
            <p:nvPr/>
          </p:nvSpPr>
          <p:spPr bwMode="auto">
            <a:xfrm>
              <a:off x="742950" y="382587"/>
              <a:ext cx="185738" cy="111125"/>
            </a:xfrm>
            <a:custGeom>
              <a:avLst/>
              <a:gdLst>
                <a:gd name="T0" fmla="*/ 2147483647 w 57"/>
                <a:gd name="T1" fmla="*/ 2147483647 h 34"/>
                <a:gd name="T2" fmla="*/ 2147483647 w 57"/>
                <a:gd name="T3" fmla="*/ 2147483647 h 34"/>
                <a:gd name="T4" fmla="*/ 2147483647 w 57"/>
                <a:gd name="T5" fmla="*/ 2147483647 h 34"/>
                <a:gd name="T6" fmla="*/ 2147483647 w 57"/>
                <a:gd name="T7" fmla="*/ 2147483647 h 34"/>
                <a:gd name="T8" fmla="*/ 0 w 57"/>
                <a:gd name="T9" fmla="*/ 2147483647 h 34"/>
                <a:gd name="T10" fmla="*/ 0 w 57"/>
                <a:gd name="T11" fmla="*/ 2147483647 h 34"/>
                <a:gd name="T12" fmla="*/ 2147483647 w 57"/>
                <a:gd name="T13" fmla="*/ 2147483647 h 34"/>
                <a:gd name="T14" fmla="*/ 2147483647 w 57"/>
                <a:gd name="T15" fmla="*/ 0 h 34"/>
                <a:gd name="T16" fmla="*/ 2147483647 w 57"/>
                <a:gd name="T17" fmla="*/ 0 h 34"/>
                <a:gd name="T18" fmla="*/ 2147483647 w 57"/>
                <a:gd name="T19" fmla="*/ 2147483647 h 34"/>
                <a:gd name="T20" fmla="*/ 2147483647 w 57"/>
                <a:gd name="T21" fmla="*/ 2147483647 h 34"/>
                <a:gd name="T22" fmla="*/ 2147483647 w 57"/>
                <a:gd name="T23" fmla="*/ 2147483647 h 34"/>
                <a:gd name="T24" fmla="*/ 2147483647 w 57"/>
                <a:gd name="T25" fmla="*/ 0 h 34"/>
                <a:gd name="T26" fmla="*/ 2147483647 w 57"/>
                <a:gd name="T27" fmla="*/ 2147483647 h 34"/>
                <a:gd name="T28" fmla="*/ 2147483647 w 57"/>
                <a:gd name="T29" fmla="*/ 2147483647 h 34"/>
                <a:gd name="T30" fmla="*/ 2147483647 w 57"/>
                <a:gd name="T31" fmla="*/ 2147483647 h 34"/>
                <a:gd name="T32" fmla="*/ 2147483647 w 57"/>
                <a:gd name="T33" fmla="*/ 2147483647 h 34"/>
                <a:gd name="T34" fmla="*/ 2147483647 w 57"/>
                <a:gd name="T35" fmla="*/ 2147483647 h 34"/>
                <a:gd name="T36" fmla="*/ 2147483647 w 57"/>
                <a:gd name="T37" fmla="*/ 2147483647 h 34"/>
                <a:gd name="T38" fmla="*/ 2147483647 w 57"/>
                <a:gd name="T39" fmla="*/ 2147483647 h 34"/>
                <a:gd name="T40" fmla="*/ 2147483647 w 57"/>
                <a:gd name="T41" fmla="*/ 2147483647 h 34"/>
                <a:gd name="T42" fmla="*/ 2147483647 w 57"/>
                <a:gd name="T43" fmla="*/ 2147483647 h 34"/>
                <a:gd name="T44" fmla="*/ 2147483647 w 57"/>
                <a:gd name="T45" fmla="*/ 2147483647 h 34"/>
                <a:gd name="T46" fmla="*/ 2147483647 w 57"/>
                <a:gd name="T47" fmla="*/ 2147483647 h 34"/>
                <a:gd name="T48" fmla="*/ 2147483647 w 57"/>
                <a:gd name="T49" fmla="*/ 2147483647 h 34"/>
                <a:gd name="T50" fmla="*/ 2147483647 w 57"/>
                <a:gd name="T51" fmla="*/ 2147483647 h 34"/>
                <a:gd name="T52" fmla="*/ 2147483647 w 57"/>
                <a:gd name="T53" fmla="*/ 2147483647 h 34"/>
                <a:gd name="T54" fmla="*/ 2147483647 w 57"/>
                <a:gd name="T55" fmla="*/ 2147483647 h 34"/>
                <a:gd name="T56" fmla="*/ 2147483647 w 57"/>
                <a:gd name="T57" fmla="*/ 2147483647 h 34"/>
                <a:gd name="T58" fmla="*/ 2147483647 w 57"/>
                <a:gd name="T59" fmla="*/ 2147483647 h 34"/>
                <a:gd name="T60" fmla="*/ 2147483647 w 57"/>
                <a:gd name="T61" fmla="*/ 0 h 34"/>
                <a:gd name="T62" fmla="*/ 2147483647 w 57"/>
                <a:gd name="T63" fmla="*/ 2147483647 h 34"/>
                <a:gd name="T64" fmla="*/ 2147483647 w 57"/>
                <a:gd name="T65" fmla="*/ 2147483647 h 34"/>
                <a:gd name="T66" fmla="*/ 2147483647 w 57"/>
                <a:gd name="T67" fmla="*/ 2147483647 h 34"/>
                <a:gd name="T68" fmla="*/ 2147483647 w 57"/>
                <a:gd name="T69" fmla="*/ 2147483647 h 34"/>
                <a:gd name="T70" fmla="*/ 2147483647 w 57"/>
                <a:gd name="T71" fmla="*/ 2147483647 h 34"/>
                <a:gd name="T72" fmla="*/ 2147483647 w 57"/>
                <a:gd name="T73" fmla="*/ 2147483647 h 34"/>
                <a:gd name="T74" fmla="*/ 2147483647 w 57"/>
                <a:gd name="T75" fmla="*/ 2147483647 h 34"/>
                <a:gd name="T76" fmla="*/ 2147483647 w 57"/>
                <a:gd name="T77" fmla="*/ 2147483647 h 34"/>
                <a:gd name="T78" fmla="*/ 2147483647 w 57"/>
                <a:gd name="T79" fmla="*/ 2147483647 h 34"/>
                <a:gd name="T80" fmla="*/ 2147483647 w 57"/>
                <a:gd name="T81" fmla="*/ 2147483647 h 34"/>
                <a:gd name="T82" fmla="*/ 2147483647 w 57"/>
                <a:gd name="T83" fmla="*/ 2147483647 h 34"/>
                <a:gd name="T84" fmla="*/ 2147483647 w 57"/>
                <a:gd name="T85" fmla="*/ 2147483647 h 34"/>
                <a:gd name="T86" fmla="*/ 2147483647 w 57"/>
                <a:gd name="T87" fmla="*/ 2147483647 h 34"/>
                <a:gd name="T88" fmla="*/ 2147483647 w 57"/>
                <a:gd name="T89" fmla="*/ 2147483647 h 34"/>
                <a:gd name="T90" fmla="*/ 2147483647 w 57"/>
                <a:gd name="T91" fmla="*/ 2147483647 h 3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7"/>
                <a:gd name="T139" fmla="*/ 0 h 34"/>
                <a:gd name="T140" fmla="*/ 57 w 57"/>
                <a:gd name="T141" fmla="*/ 34 h 3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7" h="34">
                  <a:moveTo>
                    <a:pt x="10" y="3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5" y="9"/>
                    <a:pt x="4" y="10"/>
                  </a:cubicBezTo>
                  <a:cubicBezTo>
                    <a:pt x="2" y="11"/>
                    <a:pt x="1" y="12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7"/>
                    <a:pt x="4" y="6"/>
                    <a:pt x="5" y="5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3"/>
                    <a:pt x="10" y="33"/>
                    <a:pt x="10" y="33"/>
                  </a:cubicBezTo>
                  <a:close/>
                  <a:moveTo>
                    <a:pt x="19" y="17"/>
                  </a:moveTo>
                  <a:cubicBezTo>
                    <a:pt x="19" y="12"/>
                    <a:pt x="19" y="7"/>
                    <a:pt x="21" y="5"/>
                  </a:cubicBezTo>
                  <a:cubicBezTo>
                    <a:pt x="22" y="2"/>
                    <a:pt x="25" y="0"/>
                    <a:pt x="28" y="0"/>
                  </a:cubicBezTo>
                  <a:cubicBezTo>
                    <a:pt x="30" y="0"/>
                    <a:pt x="32" y="1"/>
                    <a:pt x="34" y="4"/>
                  </a:cubicBezTo>
                  <a:cubicBezTo>
                    <a:pt x="35" y="6"/>
                    <a:pt x="36" y="11"/>
                    <a:pt x="36" y="17"/>
                  </a:cubicBezTo>
                  <a:cubicBezTo>
                    <a:pt x="36" y="23"/>
                    <a:pt x="36" y="27"/>
                    <a:pt x="34" y="30"/>
                  </a:cubicBezTo>
                  <a:cubicBezTo>
                    <a:pt x="33" y="32"/>
                    <a:pt x="30" y="34"/>
                    <a:pt x="27" y="34"/>
                  </a:cubicBezTo>
                  <a:cubicBezTo>
                    <a:pt x="25" y="34"/>
                    <a:pt x="23" y="33"/>
                    <a:pt x="21" y="30"/>
                  </a:cubicBezTo>
                  <a:cubicBezTo>
                    <a:pt x="19" y="28"/>
                    <a:pt x="19" y="23"/>
                    <a:pt x="19" y="17"/>
                  </a:cubicBezTo>
                  <a:close/>
                  <a:moveTo>
                    <a:pt x="22" y="17"/>
                  </a:moveTo>
                  <a:cubicBezTo>
                    <a:pt x="22" y="22"/>
                    <a:pt x="23" y="26"/>
                    <a:pt x="24" y="28"/>
                  </a:cubicBezTo>
                  <a:cubicBezTo>
                    <a:pt x="25" y="30"/>
                    <a:pt x="26" y="31"/>
                    <a:pt x="28" y="31"/>
                  </a:cubicBezTo>
                  <a:cubicBezTo>
                    <a:pt x="29" y="31"/>
                    <a:pt x="30" y="30"/>
                    <a:pt x="31" y="28"/>
                  </a:cubicBezTo>
                  <a:cubicBezTo>
                    <a:pt x="32" y="26"/>
                    <a:pt x="33" y="22"/>
                    <a:pt x="33" y="17"/>
                  </a:cubicBezTo>
                  <a:cubicBezTo>
                    <a:pt x="33" y="12"/>
                    <a:pt x="32" y="8"/>
                    <a:pt x="31" y="6"/>
                  </a:cubicBezTo>
                  <a:cubicBezTo>
                    <a:pt x="30" y="5"/>
                    <a:pt x="29" y="4"/>
                    <a:pt x="27" y="4"/>
                  </a:cubicBezTo>
                  <a:cubicBezTo>
                    <a:pt x="26" y="4"/>
                    <a:pt x="25" y="5"/>
                    <a:pt x="24" y="6"/>
                  </a:cubicBezTo>
                  <a:cubicBezTo>
                    <a:pt x="23" y="8"/>
                    <a:pt x="22" y="12"/>
                    <a:pt x="22" y="17"/>
                  </a:cubicBezTo>
                  <a:close/>
                  <a:moveTo>
                    <a:pt x="40" y="17"/>
                  </a:moveTo>
                  <a:cubicBezTo>
                    <a:pt x="40" y="12"/>
                    <a:pt x="40" y="7"/>
                    <a:pt x="42" y="5"/>
                  </a:cubicBezTo>
                  <a:cubicBezTo>
                    <a:pt x="43" y="2"/>
                    <a:pt x="46" y="0"/>
                    <a:pt x="48" y="0"/>
                  </a:cubicBezTo>
                  <a:cubicBezTo>
                    <a:pt x="51" y="0"/>
                    <a:pt x="53" y="1"/>
                    <a:pt x="55" y="4"/>
                  </a:cubicBezTo>
                  <a:cubicBezTo>
                    <a:pt x="56" y="6"/>
                    <a:pt x="57" y="11"/>
                    <a:pt x="57" y="17"/>
                  </a:cubicBezTo>
                  <a:cubicBezTo>
                    <a:pt x="57" y="23"/>
                    <a:pt x="57" y="27"/>
                    <a:pt x="55" y="30"/>
                  </a:cubicBezTo>
                  <a:cubicBezTo>
                    <a:pt x="54" y="32"/>
                    <a:pt x="51" y="34"/>
                    <a:pt x="48" y="34"/>
                  </a:cubicBezTo>
                  <a:cubicBezTo>
                    <a:pt x="46" y="34"/>
                    <a:pt x="44" y="33"/>
                    <a:pt x="42" y="30"/>
                  </a:cubicBezTo>
                  <a:cubicBezTo>
                    <a:pt x="40" y="28"/>
                    <a:pt x="40" y="23"/>
                    <a:pt x="40" y="17"/>
                  </a:cubicBezTo>
                  <a:close/>
                  <a:moveTo>
                    <a:pt x="43" y="17"/>
                  </a:moveTo>
                  <a:cubicBezTo>
                    <a:pt x="43" y="22"/>
                    <a:pt x="44" y="26"/>
                    <a:pt x="45" y="28"/>
                  </a:cubicBezTo>
                  <a:cubicBezTo>
                    <a:pt x="46" y="30"/>
                    <a:pt x="47" y="31"/>
                    <a:pt x="49" y="31"/>
                  </a:cubicBezTo>
                  <a:cubicBezTo>
                    <a:pt x="50" y="31"/>
                    <a:pt x="51" y="30"/>
                    <a:pt x="52" y="28"/>
                  </a:cubicBezTo>
                  <a:cubicBezTo>
                    <a:pt x="53" y="26"/>
                    <a:pt x="54" y="22"/>
                    <a:pt x="54" y="17"/>
                  </a:cubicBezTo>
                  <a:cubicBezTo>
                    <a:pt x="54" y="12"/>
                    <a:pt x="53" y="8"/>
                    <a:pt x="52" y="6"/>
                  </a:cubicBezTo>
                  <a:cubicBezTo>
                    <a:pt x="51" y="5"/>
                    <a:pt x="50" y="4"/>
                    <a:pt x="48" y="4"/>
                  </a:cubicBezTo>
                  <a:cubicBezTo>
                    <a:pt x="47" y="4"/>
                    <a:pt x="46" y="5"/>
                    <a:pt x="45" y="6"/>
                  </a:cubicBezTo>
                  <a:cubicBezTo>
                    <a:pt x="44" y="8"/>
                    <a:pt x="43" y="12"/>
                    <a:pt x="43" y="17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60" name="Freeform 148"/>
            <p:cNvSpPr>
              <a:spLocks noEditPoints="1" noChangeArrowheads="1"/>
            </p:cNvSpPr>
            <p:nvPr/>
          </p:nvSpPr>
          <p:spPr bwMode="auto">
            <a:xfrm>
              <a:off x="201613" y="393700"/>
              <a:ext cx="50800" cy="28575"/>
            </a:xfrm>
            <a:custGeom>
              <a:avLst/>
              <a:gdLst>
                <a:gd name="T0" fmla="*/ 2147483647 w 16"/>
                <a:gd name="T1" fmla="*/ 2147483647 h 9"/>
                <a:gd name="T2" fmla="*/ 2147483647 w 16"/>
                <a:gd name="T3" fmla="*/ 2147483647 h 9"/>
                <a:gd name="T4" fmla="*/ 2147483647 w 16"/>
                <a:gd name="T5" fmla="*/ 2147483647 h 9"/>
                <a:gd name="T6" fmla="*/ 2147483647 w 16"/>
                <a:gd name="T7" fmla="*/ 2147483647 h 9"/>
                <a:gd name="T8" fmla="*/ 0 w 16"/>
                <a:gd name="T9" fmla="*/ 2147483647 h 9"/>
                <a:gd name="T10" fmla="*/ 0 w 16"/>
                <a:gd name="T11" fmla="*/ 2147483647 h 9"/>
                <a:gd name="T12" fmla="*/ 2147483647 w 16"/>
                <a:gd name="T13" fmla="*/ 2147483647 h 9"/>
                <a:gd name="T14" fmla="*/ 2147483647 w 16"/>
                <a:gd name="T15" fmla="*/ 0 h 9"/>
                <a:gd name="T16" fmla="*/ 2147483647 w 16"/>
                <a:gd name="T17" fmla="*/ 0 h 9"/>
                <a:gd name="T18" fmla="*/ 2147483647 w 16"/>
                <a:gd name="T19" fmla="*/ 2147483647 h 9"/>
                <a:gd name="T20" fmla="*/ 2147483647 w 16"/>
                <a:gd name="T21" fmla="*/ 2147483647 h 9"/>
                <a:gd name="T22" fmla="*/ 2147483647 w 16"/>
                <a:gd name="T23" fmla="*/ 2147483647 h 9"/>
                <a:gd name="T24" fmla="*/ 2147483647 w 16"/>
                <a:gd name="T25" fmla="*/ 0 h 9"/>
                <a:gd name="T26" fmla="*/ 2147483647 w 16"/>
                <a:gd name="T27" fmla="*/ 2147483647 h 9"/>
                <a:gd name="T28" fmla="*/ 2147483647 w 16"/>
                <a:gd name="T29" fmla="*/ 2147483647 h 9"/>
                <a:gd name="T30" fmla="*/ 2147483647 w 16"/>
                <a:gd name="T31" fmla="*/ 2147483647 h 9"/>
                <a:gd name="T32" fmla="*/ 2147483647 w 16"/>
                <a:gd name="T33" fmla="*/ 2147483647 h 9"/>
                <a:gd name="T34" fmla="*/ 2147483647 w 16"/>
                <a:gd name="T35" fmla="*/ 2147483647 h 9"/>
                <a:gd name="T36" fmla="*/ 2147483647 w 16"/>
                <a:gd name="T37" fmla="*/ 2147483647 h 9"/>
                <a:gd name="T38" fmla="*/ 2147483647 w 16"/>
                <a:gd name="T39" fmla="*/ 2147483647 h 9"/>
                <a:gd name="T40" fmla="*/ 2147483647 w 16"/>
                <a:gd name="T41" fmla="*/ 2147483647 h 9"/>
                <a:gd name="T42" fmla="*/ 2147483647 w 16"/>
                <a:gd name="T43" fmla="*/ 2147483647 h 9"/>
                <a:gd name="T44" fmla="*/ 2147483647 w 16"/>
                <a:gd name="T45" fmla="*/ 2147483647 h 9"/>
                <a:gd name="T46" fmla="*/ 2147483647 w 16"/>
                <a:gd name="T47" fmla="*/ 2147483647 h 9"/>
                <a:gd name="T48" fmla="*/ 2147483647 w 16"/>
                <a:gd name="T49" fmla="*/ 2147483647 h 9"/>
                <a:gd name="T50" fmla="*/ 2147483647 w 16"/>
                <a:gd name="T51" fmla="*/ 2147483647 h 9"/>
                <a:gd name="T52" fmla="*/ 2147483647 w 16"/>
                <a:gd name="T53" fmla="*/ 2147483647 h 9"/>
                <a:gd name="T54" fmla="*/ 2147483647 w 16"/>
                <a:gd name="T55" fmla="*/ 2147483647 h 9"/>
                <a:gd name="T56" fmla="*/ 2147483647 w 16"/>
                <a:gd name="T57" fmla="*/ 2147483647 h 9"/>
                <a:gd name="T58" fmla="*/ 2147483647 w 16"/>
                <a:gd name="T59" fmla="*/ 2147483647 h 9"/>
                <a:gd name="T60" fmla="*/ 2147483647 w 16"/>
                <a:gd name="T61" fmla="*/ 0 h 9"/>
                <a:gd name="T62" fmla="*/ 2147483647 w 16"/>
                <a:gd name="T63" fmla="*/ 2147483647 h 9"/>
                <a:gd name="T64" fmla="*/ 2147483647 w 16"/>
                <a:gd name="T65" fmla="*/ 2147483647 h 9"/>
                <a:gd name="T66" fmla="*/ 2147483647 w 16"/>
                <a:gd name="T67" fmla="*/ 2147483647 h 9"/>
                <a:gd name="T68" fmla="*/ 2147483647 w 16"/>
                <a:gd name="T69" fmla="*/ 2147483647 h 9"/>
                <a:gd name="T70" fmla="*/ 2147483647 w 16"/>
                <a:gd name="T71" fmla="*/ 2147483647 h 9"/>
                <a:gd name="T72" fmla="*/ 2147483647 w 16"/>
                <a:gd name="T73" fmla="*/ 2147483647 h 9"/>
                <a:gd name="T74" fmla="*/ 2147483647 w 16"/>
                <a:gd name="T75" fmla="*/ 2147483647 h 9"/>
                <a:gd name="T76" fmla="*/ 2147483647 w 16"/>
                <a:gd name="T77" fmla="*/ 2147483647 h 9"/>
                <a:gd name="T78" fmla="*/ 2147483647 w 16"/>
                <a:gd name="T79" fmla="*/ 2147483647 h 9"/>
                <a:gd name="T80" fmla="*/ 2147483647 w 16"/>
                <a:gd name="T81" fmla="*/ 2147483647 h 9"/>
                <a:gd name="T82" fmla="*/ 2147483647 w 16"/>
                <a:gd name="T83" fmla="*/ 2147483647 h 9"/>
                <a:gd name="T84" fmla="*/ 2147483647 w 16"/>
                <a:gd name="T85" fmla="*/ 2147483647 h 9"/>
                <a:gd name="T86" fmla="*/ 2147483647 w 16"/>
                <a:gd name="T87" fmla="*/ 2147483647 h 9"/>
                <a:gd name="T88" fmla="*/ 2147483647 w 16"/>
                <a:gd name="T89" fmla="*/ 2147483647 h 9"/>
                <a:gd name="T90" fmla="*/ 2147483647 w 16"/>
                <a:gd name="T91" fmla="*/ 2147483647 h 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"/>
                <a:gd name="T139" fmla="*/ 0 h 9"/>
                <a:gd name="T140" fmla="*/ 16 w 16"/>
                <a:gd name="T141" fmla="*/ 9 h 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" h="9">
                  <a:moveTo>
                    <a:pt x="3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9"/>
                    <a:pt x="3" y="9"/>
                    <a:pt x="3" y="9"/>
                  </a:cubicBezTo>
                  <a:close/>
                  <a:moveTo>
                    <a:pt x="5" y="5"/>
                  </a:moveTo>
                  <a:cubicBezTo>
                    <a:pt x="5" y="3"/>
                    <a:pt x="6" y="2"/>
                    <a:pt x="6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9" y="0"/>
                    <a:pt x="10" y="1"/>
                  </a:cubicBezTo>
                  <a:cubicBezTo>
                    <a:pt x="10" y="2"/>
                    <a:pt x="10" y="3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7" y="9"/>
                    <a:pt x="6" y="9"/>
                    <a:pt x="6" y="8"/>
                  </a:cubicBezTo>
                  <a:cubicBezTo>
                    <a:pt x="6" y="8"/>
                    <a:pt x="5" y="6"/>
                    <a:pt x="5" y="5"/>
                  </a:cubicBezTo>
                  <a:close/>
                  <a:moveTo>
                    <a:pt x="6" y="5"/>
                  </a:moveTo>
                  <a:cubicBezTo>
                    <a:pt x="6" y="6"/>
                    <a:pt x="6" y="7"/>
                    <a:pt x="7" y="8"/>
                  </a:cubicBezTo>
                  <a:cubicBezTo>
                    <a:pt x="7" y="8"/>
                    <a:pt x="7" y="8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5"/>
                  </a:cubicBezTo>
                  <a:close/>
                  <a:moveTo>
                    <a:pt x="11" y="5"/>
                  </a:moveTo>
                  <a:cubicBezTo>
                    <a:pt x="11" y="3"/>
                    <a:pt x="11" y="2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6" y="2"/>
                    <a:pt x="16" y="3"/>
                    <a:pt x="16" y="5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3" y="9"/>
                    <a:pt x="12" y="9"/>
                    <a:pt x="12" y="8"/>
                  </a:cubicBezTo>
                  <a:cubicBezTo>
                    <a:pt x="11" y="8"/>
                    <a:pt x="11" y="6"/>
                    <a:pt x="11" y="5"/>
                  </a:cubicBezTo>
                  <a:close/>
                  <a:moveTo>
                    <a:pt x="12" y="5"/>
                  </a:moveTo>
                  <a:cubicBezTo>
                    <a:pt x="12" y="6"/>
                    <a:pt x="12" y="7"/>
                    <a:pt x="13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2" y="2"/>
                    <a:pt x="12" y="3"/>
                    <a:pt x="12" y="5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8" name="组合 306"/>
          <p:cNvGrpSpPr/>
          <p:nvPr/>
        </p:nvGrpSpPr>
        <p:grpSpPr bwMode="auto">
          <a:xfrm>
            <a:off x="2927350" y="3140075"/>
            <a:ext cx="442913" cy="441325"/>
            <a:chOff x="0" y="0"/>
            <a:chExt cx="1149351" cy="1149350"/>
          </a:xfrm>
        </p:grpSpPr>
        <p:sp>
          <p:nvSpPr>
            <p:cNvPr id="38227" name="Oval 15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28" name="Freeform 126"/>
            <p:cNvSpPr>
              <a:spLocks noChangeArrowheads="1"/>
            </p:cNvSpPr>
            <p:nvPr/>
          </p:nvSpPr>
          <p:spPr bwMode="auto">
            <a:xfrm>
              <a:off x="204788" y="211137"/>
              <a:ext cx="944563" cy="938213"/>
            </a:xfrm>
            <a:custGeom>
              <a:avLst/>
              <a:gdLst>
                <a:gd name="T0" fmla="*/ 2147483647 w 291"/>
                <a:gd name="T1" fmla="*/ 0 h 289"/>
                <a:gd name="T2" fmla="*/ 2147483647 w 291"/>
                <a:gd name="T3" fmla="*/ 2147483647 h 289"/>
                <a:gd name="T4" fmla="*/ 2147483647 w 291"/>
                <a:gd name="T5" fmla="*/ 2147483647 h 289"/>
                <a:gd name="T6" fmla="*/ 2147483647 w 291"/>
                <a:gd name="T7" fmla="*/ 2147483647 h 289"/>
                <a:gd name="T8" fmla="*/ 0 w 291"/>
                <a:gd name="T9" fmla="*/ 2147483647 h 289"/>
                <a:gd name="T10" fmla="*/ 2147483647 w 291"/>
                <a:gd name="T11" fmla="*/ 2147483647 h 289"/>
                <a:gd name="T12" fmla="*/ 2147483647 w 291"/>
                <a:gd name="T13" fmla="*/ 2147483647 h 289"/>
                <a:gd name="T14" fmla="*/ 2147483647 w 291"/>
                <a:gd name="T15" fmla="*/ 2147483647 h 289"/>
                <a:gd name="T16" fmla="*/ 2147483647 w 291"/>
                <a:gd name="T17" fmla="*/ 2147483647 h 289"/>
                <a:gd name="T18" fmla="*/ 2147483647 w 291"/>
                <a:gd name="T19" fmla="*/ 0 h 2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1"/>
                <a:gd name="T31" fmla="*/ 0 h 289"/>
                <a:gd name="T32" fmla="*/ 291 w 291"/>
                <a:gd name="T33" fmla="*/ 289 h 2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1" h="289">
                  <a:moveTo>
                    <a:pt x="176" y="0"/>
                  </a:moveTo>
                  <a:cubicBezTo>
                    <a:pt x="291" y="117"/>
                    <a:pt x="291" y="117"/>
                    <a:pt x="291" y="117"/>
                  </a:cubicBezTo>
                  <a:cubicBezTo>
                    <a:pt x="289" y="212"/>
                    <a:pt x="211" y="289"/>
                    <a:pt x="114" y="289"/>
                  </a:cubicBezTo>
                  <a:cubicBezTo>
                    <a:pt x="98" y="289"/>
                    <a:pt x="83" y="287"/>
                    <a:pt x="69" y="283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78" y="129"/>
                    <a:pt x="78" y="129"/>
                    <a:pt x="78" y="129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43" y="77"/>
                    <a:pt x="143" y="77"/>
                    <a:pt x="143" y="77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29" name="Freeform 149"/>
            <p:cNvSpPr>
              <a:spLocks noChangeArrowheads="1"/>
            </p:cNvSpPr>
            <p:nvPr/>
          </p:nvSpPr>
          <p:spPr bwMode="auto">
            <a:xfrm>
              <a:off x="658813" y="263525"/>
              <a:ext cx="220663" cy="541338"/>
            </a:xfrm>
            <a:custGeom>
              <a:avLst/>
              <a:gdLst>
                <a:gd name="T0" fmla="*/ 2147483647 w 139"/>
                <a:gd name="T1" fmla="*/ 0 h 341"/>
                <a:gd name="T2" fmla="*/ 0 w 139"/>
                <a:gd name="T3" fmla="*/ 2147483647 h 341"/>
                <a:gd name="T4" fmla="*/ 2147483647 w 139"/>
                <a:gd name="T5" fmla="*/ 2147483647 h 341"/>
                <a:gd name="T6" fmla="*/ 2147483647 w 139"/>
                <a:gd name="T7" fmla="*/ 2147483647 h 341"/>
                <a:gd name="T8" fmla="*/ 2147483647 w 139"/>
                <a:gd name="T9" fmla="*/ 0 h 341"/>
                <a:gd name="T10" fmla="*/ 2147483647 w 139"/>
                <a:gd name="T11" fmla="*/ 0 h 3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341"/>
                <a:gd name="T20" fmla="*/ 139 w 139"/>
                <a:gd name="T21" fmla="*/ 341 h 3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341">
                  <a:moveTo>
                    <a:pt x="72" y="0"/>
                  </a:moveTo>
                  <a:lnTo>
                    <a:pt x="0" y="6"/>
                  </a:lnTo>
                  <a:lnTo>
                    <a:pt x="68" y="341"/>
                  </a:lnTo>
                  <a:lnTo>
                    <a:pt x="139" y="335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0" name="Freeform 150"/>
            <p:cNvSpPr>
              <a:spLocks noChangeArrowheads="1"/>
            </p:cNvSpPr>
            <p:nvPr/>
          </p:nvSpPr>
          <p:spPr bwMode="auto">
            <a:xfrm>
              <a:off x="565150" y="211137"/>
              <a:ext cx="211138" cy="311150"/>
            </a:xfrm>
            <a:custGeom>
              <a:avLst/>
              <a:gdLst>
                <a:gd name="T0" fmla="*/ 2147483647 w 133"/>
                <a:gd name="T1" fmla="*/ 0 h 196"/>
                <a:gd name="T2" fmla="*/ 2147483647 w 133"/>
                <a:gd name="T3" fmla="*/ 2147483647 h 196"/>
                <a:gd name="T4" fmla="*/ 0 w 133"/>
                <a:gd name="T5" fmla="*/ 2147483647 h 196"/>
                <a:gd name="T6" fmla="*/ 2147483647 w 133"/>
                <a:gd name="T7" fmla="*/ 2147483647 h 196"/>
                <a:gd name="T8" fmla="*/ 2147483647 w 133"/>
                <a:gd name="T9" fmla="*/ 0 h 196"/>
                <a:gd name="T10" fmla="*/ 2147483647 w 133"/>
                <a:gd name="T11" fmla="*/ 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3"/>
                <a:gd name="T19" fmla="*/ 0 h 196"/>
                <a:gd name="T20" fmla="*/ 133 w 133"/>
                <a:gd name="T21" fmla="*/ 196 h 1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3" h="196">
                  <a:moveTo>
                    <a:pt x="133" y="0"/>
                  </a:moveTo>
                  <a:lnTo>
                    <a:pt x="61" y="6"/>
                  </a:lnTo>
                  <a:lnTo>
                    <a:pt x="0" y="196"/>
                  </a:lnTo>
                  <a:lnTo>
                    <a:pt x="69" y="19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1" name="Freeform 151"/>
            <p:cNvSpPr>
              <a:spLocks noChangeArrowheads="1"/>
            </p:cNvSpPr>
            <p:nvPr/>
          </p:nvSpPr>
          <p:spPr bwMode="auto">
            <a:xfrm>
              <a:off x="500063" y="400050"/>
              <a:ext cx="174625" cy="161925"/>
            </a:xfrm>
            <a:custGeom>
              <a:avLst/>
              <a:gdLst>
                <a:gd name="T0" fmla="*/ 2147483647 w 110"/>
                <a:gd name="T1" fmla="*/ 0 h 102"/>
                <a:gd name="T2" fmla="*/ 0 w 110"/>
                <a:gd name="T3" fmla="*/ 2147483647 h 102"/>
                <a:gd name="T4" fmla="*/ 2147483647 w 110"/>
                <a:gd name="T5" fmla="*/ 2147483647 h 102"/>
                <a:gd name="T6" fmla="*/ 2147483647 w 110"/>
                <a:gd name="T7" fmla="*/ 2147483647 h 102"/>
                <a:gd name="T8" fmla="*/ 2147483647 w 110"/>
                <a:gd name="T9" fmla="*/ 0 h 102"/>
                <a:gd name="T10" fmla="*/ 2147483647 w 110"/>
                <a:gd name="T11" fmla="*/ 0 h 1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0"/>
                <a:gd name="T19" fmla="*/ 0 h 102"/>
                <a:gd name="T20" fmla="*/ 110 w 110"/>
                <a:gd name="T21" fmla="*/ 102 h 1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0" h="102">
                  <a:moveTo>
                    <a:pt x="72" y="0"/>
                  </a:moveTo>
                  <a:lnTo>
                    <a:pt x="0" y="6"/>
                  </a:lnTo>
                  <a:lnTo>
                    <a:pt x="41" y="102"/>
                  </a:lnTo>
                  <a:lnTo>
                    <a:pt x="110" y="9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2" name="Freeform 152"/>
            <p:cNvSpPr>
              <a:spLocks noChangeArrowheads="1"/>
            </p:cNvSpPr>
            <p:nvPr/>
          </p:nvSpPr>
          <p:spPr bwMode="auto">
            <a:xfrm>
              <a:off x="204788" y="896937"/>
              <a:ext cx="127000" cy="12700"/>
            </a:xfrm>
            <a:custGeom>
              <a:avLst/>
              <a:gdLst>
                <a:gd name="T0" fmla="*/ 2147483647 w 80"/>
                <a:gd name="T1" fmla="*/ 0 h 8"/>
                <a:gd name="T2" fmla="*/ 0 w 80"/>
                <a:gd name="T3" fmla="*/ 2147483647 h 8"/>
                <a:gd name="T4" fmla="*/ 2147483647 w 80"/>
                <a:gd name="T5" fmla="*/ 2147483647 h 8"/>
                <a:gd name="T6" fmla="*/ 2147483647 w 80"/>
                <a:gd name="T7" fmla="*/ 2147483647 h 8"/>
                <a:gd name="T8" fmla="*/ 2147483647 w 80"/>
                <a:gd name="T9" fmla="*/ 0 h 8"/>
                <a:gd name="T10" fmla="*/ 2147483647 w 80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8"/>
                <a:gd name="T20" fmla="*/ 80 w 8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8">
                  <a:moveTo>
                    <a:pt x="71" y="0"/>
                  </a:moveTo>
                  <a:lnTo>
                    <a:pt x="0" y="6"/>
                  </a:lnTo>
                  <a:lnTo>
                    <a:pt x="8" y="8"/>
                  </a:lnTo>
                  <a:lnTo>
                    <a:pt x="80" y="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3" name="Freeform 153"/>
            <p:cNvSpPr>
              <a:spLocks noChangeArrowheads="1"/>
            </p:cNvSpPr>
            <p:nvPr/>
          </p:nvSpPr>
          <p:spPr bwMode="auto">
            <a:xfrm>
              <a:off x="379413" y="363537"/>
              <a:ext cx="234950" cy="301625"/>
            </a:xfrm>
            <a:custGeom>
              <a:avLst/>
              <a:gdLst>
                <a:gd name="T0" fmla="*/ 2147483647 w 148"/>
                <a:gd name="T1" fmla="*/ 0 h 190"/>
                <a:gd name="T2" fmla="*/ 2147483647 w 148"/>
                <a:gd name="T3" fmla="*/ 2147483647 h 190"/>
                <a:gd name="T4" fmla="*/ 0 w 148"/>
                <a:gd name="T5" fmla="*/ 2147483647 h 190"/>
                <a:gd name="T6" fmla="*/ 2147483647 w 148"/>
                <a:gd name="T7" fmla="*/ 2147483647 h 190"/>
                <a:gd name="T8" fmla="*/ 2147483647 w 148"/>
                <a:gd name="T9" fmla="*/ 0 h 190"/>
                <a:gd name="T10" fmla="*/ 2147483647 w 148"/>
                <a:gd name="T11" fmla="*/ 0 h 1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8"/>
                <a:gd name="T19" fmla="*/ 0 h 190"/>
                <a:gd name="T20" fmla="*/ 148 w 148"/>
                <a:gd name="T21" fmla="*/ 190 h 1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8" h="190">
                  <a:moveTo>
                    <a:pt x="148" y="0"/>
                  </a:moveTo>
                  <a:lnTo>
                    <a:pt x="76" y="8"/>
                  </a:lnTo>
                  <a:lnTo>
                    <a:pt x="0" y="190"/>
                  </a:lnTo>
                  <a:lnTo>
                    <a:pt x="70" y="184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4" name="Freeform 154"/>
            <p:cNvSpPr>
              <a:spLocks noChangeArrowheads="1"/>
            </p:cNvSpPr>
            <p:nvPr/>
          </p:nvSpPr>
          <p:spPr bwMode="auto">
            <a:xfrm>
              <a:off x="317500" y="542925"/>
              <a:ext cx="173038" cy="158750"/>
            </a:xfrm>
            <a:custGeom>
              <a:avLst/>
              <a:gdLst>
                <a:gd name="T0" fmla="*/ 2147483647 w 109"/>
                <a:gd name="T1" fmla="*/ 0 h 100"/>
                <a:gd name="T2" fmla="*/ 0 w 109"/>
                <a:gd name="T3" fmla="*/ 2147483647 h 100"/>
                <a:gd name="T4" fmla="*/ 2147483647 w 109"/>
                <a:gd name="T5" fmla="*/ 2147483647 h 100"/>
                <a:gd name="T6" fmla="*/ 2147483647 w 109"/>
                <a:gd name="T7" fmla="*/ 2147483647 h 100"/>
                <a:gd name="T8" fmla="*/ 2147483647 w 109"/>
                <a:gd name="T9" fmla="*/ 0 h 100"/>
                <a:gd name="T10" fmla="*/ 2147483647 w 109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"/>
                <a:gd name="T19" fmla="*/ 0 h 100"/>
                <a:gd name="T20" fmla="*/ 109 w 109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" h="100">
                  <a:moveTo>
                    <a:pt x="70" y="0"/>
                  </a:moveTo>
                  <a:lnTo>
                    <a:pt x="0" y="8"/>
                  </a:lnTo>
                  <a:lnTo>
                    <a:pt x="39" y="100"/>
                  </a:lnTo>
                  <a:lnTo>
                    <a:pt x="109" y="9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5" name="Freeform 155"/>
            <p:cNvSpPr>
              <a:spLocks noChangeArrowheads="1"/>
            </p:cNvSpPr>
            <p:nvPr/>
          </p:nvSpPr>
          <p:spPr bwMode="auto">
            <a:xfrm>
              <a:off x="204788" y="503237"/>
              <a:ext cx="220663" cy="403225"/>
            </a:xfrm>
            <a:custGeom>
              <a:avLst/>
              <a:gdLst>
                <a:gd name="T0" fmla="*/ 2147483647 w 139"/>
                <a:gd name="T1" fmla="*/ 0 h 254"/>
                <a:gd name="T2" fmla="*/ 2147483647 w 139"/>
                <a:gd name="T3" fmla="*/ 2147483647 h 254"/>
                <a:gd name="T4" fmla="*/ 0 w 139"/>
                <a:gd name="T5" fmla="*/ 2147483647 h 254"/>
                <a:gd name="T6" fmla="*/ 2147483647 w 139"/>
                <a:gd name="T7" fmla="*/ 2147483647 h 254"/>
                <a:gd name="T8" fmla="*/ 2147483647 w 139"/>
                <a:gd name="T9" fmla="*/ 0 h 254"/>
                <a:gd name="T10" fmla="*/ 2147483647 w 139"/>
                <a:gd name="T11" fmla="*/ 0 h 2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254"/>
                <a:gd name="T20" fmla="*/ 139 w 139"/>
                <a:gd name="T21" fmla="*/ 254 h 2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254">
                  <a:moveTo>
                    <a:pt x="139" y="0"/>
                  </a:moveTo>
                  <a:lnTo>
                    <a:pt x="69" y="6"/>
                  </a:lnTo>
                  <a:lnTo>
                    <a:pt x="0" y="254"/>
                  </a:lnTo>
                  <a:lnTo>
                    <a:pt x="71" y="248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6" name="Freeform 156"/>
            <p:cNvSpPr>
              <a:spLocks noChangeArrowheads="1"/>
            </p:cNvSpPr>
            <p:nvPr/>
          </p:nvSpPr>
          <p:spPr bwMode="auto">
            <a:xfrm>
              <a:off x="766763" y="795337"/>
              <a:ext cx="311150" cy="9525"/>
            </a:xfrm>
            <a:custGeom>
              <a:avLst/>
              <a:gdLst>
                <a:gd name="T0" fmla="*/ 2147483647 w 196"/>
                <a:gd name="T1" fmla="*/ 0 h 6"/>
                <a:gd name="T2" fmla="*/ 0 w 196"/>
                <a:gd name="T3" fmla="*/ 2147483647 h 6"/>
                <a:gd name="T4" fmla="*/ 2147483647 w 196"/>
                <a:gd name="T5" fmla="*/ 2147483647 h 6"/>
                <a:gd name="T6" fmla="*/ 2147483647 w 196"/>
                <a:gd name="T7" fmla="*/ 0 h 6"/>
                <a:gd name="T8" fmla="*/ 2147483647 w 196"/>
                <a:gd name="T9" fmla="*/ 0 h 6"/>
                <a:gd name="T10" fmla="*/ 2147483647 w 196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"/>
                <a:gd name="T19" fmla="*/ 0 h 6"/>
                <a:gd name="T20" fmla="*/ 196 w 196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" h="6">
                  <a:moveTo>
                    <a:pt x="71" y="0"/>
                  </a:moveTo>
                  <a:lnTo>
                    <a:pt x="0" y="6"/>
                  </a:lnTo>
                  <a:lnTo>
                    <a:pt x="124" y="6"/>
                  </a:lnTo>
                  <a:lnTo>
                    <a:pt x="196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37" name="Freeform 157"/>
            <p:cNvSpPr>
              <a:spLocks noChangeArrowheads="1"/>
            </p:cNvSpPr>
            <p:nvPr/>
          </p:nvSpPr>
          <p:spPr bwMode="auto">
            <a:xfrm>
              <a:off x="317500" y="211137"/>
              <a:ext cx="760413" cy="688975"/>
            </a:xfrm>
            <a:custGeom>
              <a:avLst/>
              <a:gdLst>
                <a:gd name="T0" fmla="*/ 2147483647 w 479"/>
                <a:gd name="T1" fmla="*/ 2147483647 h 434"/>
                <a:gd name="T2" fmla="*/ 2147483647 w 479"/>
                <a:gd name="T3" fmla="*/ 0 h 434"/>
                <a:gd name="T4" fmla="*/ 2147483647 w 479"/>
                <a:gd name="T5" fmla="*/ 2147483647 h 434"/>
                <a:gd name="T6" fmla="*/ 2147483647 w 479"/>
                <a:gd name="T7" fmla="*/ 2147483647 h 434"/>
                <a:gd name="T8" fmla="*/ 2147483647 w 479"/>
                <a:gd name="T9" fmla="*/ 2147483647 h 434"/>
                <a:gd name="T10" fmla="*/ 2147483647 w 479"/>
                <a:gd name="T11" fmla="*/ 2147483647 h 434"/>
                <a:gd name="T12" fmla="*/ 0 w 479"/>
                <a:gd name="T13" fmla="*/ 2147483647 h 434"/>
                <a:gd name="T14" fmla="*/ 2147483647 w 479"/>
                <a:gd name="T15" fmla="*/ 2147483647 h 434"/>
                <a:gd name="T16" fmla="*/ 2147483647 w 479"/>
                <a:gd name="T17" fmla="*/ 2147483647 h 434"/>
                <a:gd name="T18" fmla="*/ 2147483647 w 479"/>
                <a:gd name="T19" fmla="*/ 2147483647 h 434"/>
                <a:gd name="T20" fmla="*/ 2147483647 w 479"/>
                <a:gd name="T21" fmla="*/ 2147483647 h 434"/>
                <a:gd name="T22" fmla="*/ 2147483647 w 479"/>
                <a:gd name="T23" fmla="*/ 2147483647 h 434"/>
                <a:gd name="T24" fmla="*/ 2147483647 w 479"/>
                <a:gd name="T25" fmla="*/ 2147483647 h 434"/>
                <a:gd name="T26" fmla="*/ 2147483647 w 479"/>
                <a:gd name="T27" fmla="*/ 2147483647 h 434"/>
                <a:gd name="T28" fmla="*/ 2147483647 w 479"/>
                <a:gd name="T29" fmla="*/ 2147483647 h 434"/>
                <a:gd name="T30" fmla="*/ 2147483647 w 479"/>
                <a:gd name="T31" fmla="*/ 2147483647 h 434"/>
                <a:gd name="T32" fmla="*/ 2147483647 w 479"/>
                <a:gd name="T33" fmla="*/ 2147483647 h 434"/>
                <a:gd name="T34" fmla="*/ 2147483647 w 479"/>
                <a:gd name="T35" fmla="*/ 2147483647 h 4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79"/>
                <a:gd name="T55" fmla="*/ 0 h 434"/>
                <a:gd name="T56" fmla="*/ 479 w 479"/>
                <a:gd name="T57" fmla="*/ 434 h 4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79" h="434">
                  <a:moveTo>
                    <a:pt x="360" y="360"/>
                  </a:moveTo>
                  <a:lnTo>
                    <a:pt x="289" y="0"/>
                  </a:lnTo>
                  <a:lnTo>
                    <a:pt x="225" y="190"/>
                  </a:lnTo>
                  <a:lnTo>
                    <a:pt x="187" y="96"/>
                  </a:lnTo>
                  <a:lnTo>
                    <a:pt x="109" y="280"/>
                  </a:lnTo>
                  <a:lnTo>
                    <a:pt x="68" y="184"/>
                  </a:lnTo>
                  <a:lnTo>
                    <a:pt x="0" y="432"/>
                  </a:lnTo>
                  <a:lnTo>
                    <a:pt x="9" y="434"/>
                  </a:lnTo>
                  <a:lnTo>
                    <a:pt x="70" y="209"/>
                  </a:lnTo>
                  <a:lnTo>
                    <a:pt x="109" y="301"/>
                  </a:lnTo>
                  <a:lnTo>
                    <a:pt x="187" y="119"/>
                  </a:lnTo>
                  <a:lnTo>
                    <a:pt x="225" y="215"/>
                  </a:lnTo>
                  <a:lnTo>
                    <a:pt x="287" y="33"/>
                  </a:lnTo>
                  <a:lnTo>
                    <a:pt x="354" y="368"/>
                  </a:lnTo>
                  <a:lnTo>
                    <a:pt x="479" y="368"/>
                  </a:lnTo>
                  <a:lnTo>
                    <a:pt x="479" y="360"/>
                  </a:lnTo>
                  <a:lnTo>
                    <a:pt x="360" y="3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9" name="组合 314"/>
          <p:cNvGrpSpPr/>
          <p:nvPr/>
        </p:nvGrpSpPr>
        <p:grpSpPr bwMode="auto">
          <a:xfrm>
            <a:off x="6484938" y="4279900"/>
            <a:ext cx="446087" cy="444500"/>
            <a:chOff x="0" y="0"/>
            <a:chExt cx="1154113" cy="1152525"/>
          </a:xfrm>
        </p:grpSpPr>
        <p:sp>
          <p:nvSpPr>
            <p:cNvPr id="38221" name="Oval 12"/>
            <p:cNvSpPr>
              <a:spLocks noChangeArrowheads="1"/>
            </p:cNvSpPr>
            <p:nvPr/>
          </p:nvSpPr>
          <p:spPr bwMode="auto">
            <a:xfrm>
              <a:off x="0" y="0"/>
              <a:ext cx="1154113" cy="1152525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22" name="Freeform 158"/>
            <p:cNvSpPr>
              <a:spLocks noChangeArrowheads="1"/>
            </p:cNvSpPr>
            <p:nvPr/>
          </p:nvSpPr>
          <p:spPr bwMode="auto">
            <a:xfrm>
              <a:off x="328612" y="317500"/>
              <a:ext cx="820738" cy="831850"/>
            </a:xfrm>
            <a:custGeom>
              <a:avLst/>
              <a:gdLst>
                <a:gd name="T0" fmla="*/ 2147483647 w 253"/>
                <a:gd name="T1" fmla="*/ 0 h 256"/>
                <a:gd name="T2" fmla="*/ 2147483647 w 253"/>
                <a:gd name="T3" fmla="*/ 2147483647 h 256"/>
                <a:gd name="T4" fmla="*/ 2147483647 w 253"/>
                <a:gd name="T5" fmla="*/ 2147483647 h 256"/>
                <a:gd name="T6" fmla="*/ 0 w 253"/>
                <a:gd name="T7" fmla="*/ 2147483647 h 256"/>
                <a:gd name="T8" fmla="*/ 2147483647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23" name="Oval 159"/>
            <p:cNvSpPr>
              <a:spLocks noChangeArrowheads="1"/>
            </p:cNvSpPr>
            <p:nvPr/>
          </p:nvSpPr>
          <p:spPr bwMode="auto">
            <a:xfrm>
              <a:off x="204787" y="203200"/>
              <a:ext cx="744538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24" name="Oval 160"/>
            <p:cNvSpPr>
              <a:spLocks noChangeArrowheads="1"/>
            </p:cNvSpPr>
            <p:nvPr/>
          </p:nvSpPr>
          <p:spPr bwMode="auto">
            <a:xfrm>
              <a:off x="241300" y="239713"/>
              <a:ext cx="671513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25" name="Freeform 161"/>
            <p:cNvSpPr>
              <a:spLocks noChangeArrowheads="1"/>
            </p:cNvSpPr>
            <p:nvPr/>
          </p:nvSpPr>
          <p:spPr bwMode="auto">
            <a:xfrm>
              <a:off x="452437" y="411163"/>
              <a:ext cx="457200" cy="500063"/>
            </a:xfrm>
            <a:custGeom>
              <a:avLst/>
              <a:gdLst>
                <a:gd name="T0" fmla="*/ 2147483647 w 141"/>
                <a:gd name="T1" fmla="*/ 2147483647 h 154"/>
                <a:gd name="T2" fmla="*/ 2147483647 w 141"/>
                <a:gd name="T3" fmla="*/ 2147483647 h 154"/>
                <a:gd name="T4" fmla="*/ 2147483647 w 141"/>
                <a:gd name="T5" fmla="*/ 2147483647 h 154"/>
                <a:gd name="T6" fmla="*/ 0 w 141"/>
                <a:gd name="T7" fmla="*/ 2147483647 h 154"/>
                <a:gd name="T8" fmla="*/ 2147483647 w 141"/>
                <a:gd name="T9" fmla="*/ 2147483647 h 154"/>
                <a:gd name="T10" fmla="*/ 2147483647 w 141"/>
                <a:gd name="T11" fmla="*/ 2147483647 h 154"/>
                <a:gd name="T12" fmla="*/ 2147483647 w 141"/>
                <a:gd name="T13" fmla="*/ 2147483647 h 154"/>
                <a:gd name="T14" fmla="*/ 2147483647 w 141"/>
                <a:gd name="T15" fmla="*/ 2147483647 h 154"/>
                <a:gd name="T16" fmla="*/ 2147483647 w 141"/>
                <a:gd name="T17" fmla="*/ 2147483647 h 154"/>
                <a:gd name="T18" fmla="*/ 2147483647 w 141"/>
                <a:gd name="T19" fmla="*/ 0 h 154"/>
                <a:gd name="T20" fmla="*/ 2147483647 w 141"/>
                <a:gd name="T21" fmla="*/ 2147483647 h 1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1"/>
                <a:gd name="T34" fmla="*/ 0 h 154"/>
                <a:gd name="T35" fmla="*/ 141 w 141"/>
                <a:gd name="T36" fmla="*/ 154 h 15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1" h="154">
                  <a:moveTo>
                    <a:pt x="77" y="1"/>
                  </a:moveTo>
                  <a:cubicBezTo>
                    <a:pt x="141" y="65"/>
                    <a:pt x="141" y="65"/>
                    <a:pt x="141" y="65"/>
                  </a:cubicBezTo>
                  <a:cubicBezTo>
                    <a:pt x="134" y="114"/>
                    <a:pt x="94" y="152"/>
                    <a:pt x="43" y="1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77" y="1"/>
                    <a:pt x="77" y="1"/>
                    <a:pt x="77" y="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26" name="Freeform 162"/>
            <p:cNvSpPr>
              <a:spLocks noChangeArrowheads="1"/>
            </p:cNvSpPr>
            <p:nvPr/>
          </p:nvSpPr>
          <p:spPr bwMode="auto">
            <a:xfrm>
              <a:off x="452437" y="357188"/>
              <a:ext cx="249238" cy="417513"/>
            </a:xfrm>
            <a:custGeom>
              <a:avLst/>
              <a:gdLst>
                <a:gd name="T0" fmla="*/ 2147483647 w 77"/>
                <a:gd name="T1" fmla="*/ 2147483647 h 129"/>
                <a:gd name="T2" fmla="*/ 2147483647 w 77"/>
                <a:gd name="T3" fmla="*/ 2147483647 h 129"/>
                <a:gd name="T4" fmla="*/ 2147483647 w 77"/>
                <a:gd name="T5" fmla="*/ 2147483647 h 129"/>
                <a:gd name="T6" fmla="*/ 2147483647 w 77"/>
                <a:gd name="T7" fmla="*/ 2147483647 h 129"/>
                <a:gd name="T8" fmla="*/ 2147483647 w 77"/>
                <a:gd name="T9" fmla="*/ 2147483647 h 129"/>
                <a:gd name="T10" fmla="*/ 2147483647 w 77"/>
                <a:gd name="T11" fmla="*/ 2147483647 h 129"/>
                <a:gd name="T12" fmla="*/ 2147483647 w 77"/>
                <a:gd name="T13" fmla="*/ 2147483647 h 129"/>
                <a:gd name="T14" fmla="*/ 2147483647 w 77"/>
                <a:gd name="T15" fmla="*/ 2147483647 h 129"/>
                <a:gd name="T16" fmla="*/ 2147483647 w 77"/>
                <a:gd name="T17" fmla="*/ 2147483647 h 129"/>
                <a:gd name="T18" fmla="*/ 2147483647 w 77"/>
                <a:gd name="T19" fmla="*/ 2147483647 h 129"/>
                <a:gd name="T20" fmla="*/ 2147483647 w 77"/>
                <a:gd name="T21" fmla="*/ 2147483647 h 129"/>
                <a:gd name="T22" fmla="*/ 2147483647 w 77"/>
                <a:gd name="T23" fmla="*/ 2147483647 h 129"/>
                <a:gd name="T24" fmla="*/ 2147483647 w 77"/>
                <a:gd name="T25" fmla="*/ 2147483647 h 129"/>
                <a:gd name="T26" fmla="*/ 2147483647 w 77"/>
                <a:gd name="T27" fmla="*/ 2147483647 h 129"/>
                <a:gd name="T28" fmla="*/ 2147483647 w 77"/>
                <a:gd name="T29" fmla="*/ 2147483647 h 129"/>
                <a:gd name="T30" fmla="*/ 2147483647 w 77"/>
                <a:gd name="T31" fmla="*/ 2147483647 h 129"/>
                <a:gd name="T32" fmla="*/ 2147483647 w 77"/>
                <a:gd name="T33" fmla="*/ 2147483647 h 129"/>
                <a:gd name="T34" fmla="*/ 2147483647 w 77"/>
                <a:gd name="T35" fmla="*/ 2147483647 h 129"/>
                <a:gd name="T36" fmla="*/ 0 w 77"/>
                <a:gd name="T37" fmla="*/ 2147483647 h 129"/>
                <a:gd name="T38" fmla="*/ 0 w 77"/>
                <a:gd name="T39" fmla="*/ 2147483647 h 129"/>
                <a:gd name="T40" fmla="*/ 2147483647 w 77"/>
                <a:gd name="T41" fmla="*/ 2147483647 h 129"/>
                <a:gd name="T42" fmla="*/ 2147483647 w 77"/>
                <a:gd name="T43" fmla="*/ 2147483647 h 129"/>
                <a:gd name="T44" fmla="*/ 2147483647 w 77"/>
                <a:gd name="T45" fmla="*/ 2147483647 h 129"/>
                <a:gd name="T46" fmla="*/ 2147483647 w 77"/>
                <a:gd name="T47" fmla="*/ 2147483647 h 12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7"/>
                <a:gd name="T73" fmla="*/ 0 h 129"/>
                <a:gd name="T74" fmla="*/ 77 w 77"/>
                <a:gd name="T75" fmla="*/ 129 h 12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7" h="129">
                  <a:moveTo>
                    <a:pt x="8" y="79"/>
                  </a:moveTo>
                  <a:cubicBezTo>
                    <a:pt x="8" y="68"/>
                    <a:pt x="8" y="68"/>
                    <a:pt x="8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3" y="63"/>
                    <a:pt x="11" y="57"/>
                    <a:pt x="11" y="50"/>
                  </a:cubicBezTo>
                  <a:cubicBezTo>
                    <a:pt x="9" y="38"/>
                    <a:pt x="12" y="26"/>
                    <a:pt x="20" y="17"/>
                  </a:cubicBezTo>
                  <a:cubicBezTo>
                    <a:pt x="37" y="0"/>
                    <a:pt x="67" y="7"/>
                    <a:pt x="77" y="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64" y="24"/>
                    <a:pt x="58" y="22"/>
                    <a:pt x="47" y="22"/>
                  </a:cubicBezTo>
                  <a:cubicBezTo>
                    <a:pt x="34" y="21"/>
                    <a:pt x="24" y="31"/>
                    <a:pt x="26" y="48"/>
                  </a:cubicBezTo>
                  <a:cubicBezTo>
                    <a:pt x="26" y="55"/>
                    <a:pt x="29" y="60"/>
                    <a:pt x="31" y="66"/>
                  </a:cubicBezTo>
                  <a:cubicBezTo>
                    <a:pt x="32" y="67"/>
                    <a:pt x="32" y="67"/>
                    <a:pt x="32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37" y="79"/>
                    <a:pt x="37" y="79"/>
                    <a:pt x="37" y="79"/>
                  </a:cubicBezTo>
                  <a:cubicBezTo>
                    <a:pt x="38" y="81"/>
                    <a:pt x="39" y="84"/>
                    <a:pt x="39" y="86"/>
                  </a:cubicBezTo>
                  <a:cubicBezTo>
                    <a:pt x="41" y="98"/>
                    <a:pt x="38" y="110"/>
                    <a:pt x="30" y="118"/>
                  </a:cubicBezTo>
                  <a:cubicBezTo>
                    <a:pt x="65" y="118"/>
                    <a:pt x="65" y="118"/>
                    <a:pt x="65" y="118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17" y="113"/>
                    <a:pt x="27" y="105"/>
                    <a:pt x="24" y="90"/>
                  </a:cubicBezTo>
                  <a:cubicBezTo>
                    <a:pt x="24" y="86"/>
                    <a:pt x="22" y="83"/>
                    <a:pt x="20" y="79"/>
                  </a:cubicBezTo>
                  <a:cubicBezTo>
                    <a:pt x="8" y="79"/>
                    <a:pt x="8" y="79"/>
                    <a:pt x="8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0" name="组合 313"/>
          <p:cNvGrpSpPr/>
          <p:nvPr/>
        </p:nvGrpSpPr>
        <p:grpSpPr bwMode="auto">
          <a:xfrm>
            <a:off x="5299075" y="4279900"/>
            <a:ext cx="442913" cy="444500"/>
            <a:chOff x="0" y="0"/>
            <a:chExt cx="1149350" cy="1152525"/>
          </a:xfrm>
        </p:grpSpPr>
        <p:sp>
          <p:nvSpPr>
            <p:cNvPr id="38215" name="Oval 10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16" name="Freeform 163"/>
            <p:cNvSpPr>
              <a:spLocks noChangeArrowheads="1"/>
            </p:cNvSpPr>
            <p:nvPr/>
          </p:nvSpPr>
          <p:spPr bwMode="auto">
            <a:xfrm>
              <a:off x="328612" y="317500"/>
              <a:ext cx="820738" cy="831850"/>
            </a:xfrm>
            <a:custGeom>
              <a:avLst/>
              <a:gdLst>
                <a:gd name="T0" fmla="*/ 2147483647 w 253"/>
                <a:gd name="T1" fmla="*/ 0 h 256"/>
                <a:gd name="T2" fmla="*/ 2147483647 w 253"/>
                <a:gd name="T3" fmla="*/ 2147483647 h 256"/>
                <a:gd name="T4" fmla="*/ 2147483647 w 253"/>
                <a:gd name="T5" fmla="*/ 2147483647 h 256"/>
                <a:gd name="T6" fmla="*/ 0 w 253"/>
                <a:gd name="T7" fmla="*/ 2147483647 h 256"/>
                <a:gd name="T8" fmla="*/ 2147483647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8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5" y="181"/>
                    <a:pt x="177" y="249"/>
                    <a:pt x="90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8" y="0"/>
                    <a:pt x="158" y="0"/>
                    <a:pt x="158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17" name="Oval 164"/>
            <p:cNvSpPr>
              <a:spLocks noChangeArrowheads="1"/>
            </p:cNvSpPr>
            <p:nvPr/>
          </p:nvSpPr>
          <p:spPr bwMode="auto">
            <a:xfrm>
              <a:off x="204787" y="203200"/>
              <a:ext cx="739775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18" name="Oval 165"/>
            <p:cNvSpPr>
              <a:spLocks noChangeArrowheads="1"/>
            </p:cNvSpPr>
            <p:nvPr/>
          </p:nvSpPr>
          <p:spPr bwMode="auto">
            <a:xfrm>
              <a:off x="236537" y="239713"/>
              <a:ext cx="676275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19" name="Freeform 166"/>
            <p:cNvSpPr>
              <a:spLocks noChangeArrowheads="1"/>
            </p:cNvSpPr>
            <p:nvPr/>
          </p:nvSpPr>
          <p:spPr bwMode="auto">
            <a:xfrm>
              <a:off x="428625" y="382588"/>
              <a:ext cx="484188" cy="515938"/>
            </a:xfrm>
            <a:custGeom>
              <a:avLst/>
              <a:gdLst>
                <a:gd name="T0" fmla="*/ 2147483647 w 149"/>
                <a:gd name="T1" fmla="*/ 0 h 159"/>
                <a:gd name="T2" fmla="*/ 2147483647 w 149"/>
                <a:gd name="T3" fmla="*/ 2147483647 h 159"/>
                <a:gd name="T4" fmla="*/ 2147483647 w 149"/>
                <a:gd name="T5" fmla="*/ 2147483647 h 159"/>
                <a:gd name="T6" fmla="*/ 2147483647 w 149"/>
                <a:gd name="T7" fmla="*/ 2147483647 h 159"/>
                <a:gd name="T8" fmla="*/ 2147483647 w 149"/>
                <a:gd name="T9" fmla="*/ 2147483647 h 159"/>
                <a:gd name="T10" fmla="*/ 2147483647 w 149"/>
                <a:gd name="T11" fmla="*/ 2147483647 h 159"/>
                <a:gd name="T12" fmla="*/ 2147483647 w 149"/>
                <a:gd name="T13" fmla="*/ 2147483647 h 159"/>
                <a:gd name="T14" fmla="*/ 2147483647 w 149"/>
                <a:gd name="T15" fmla="*/ 2147483647 h 159"/>
                <a:gd name="T16" fmla="*/ 2147483647 w 149"/>
                <a:gd name="T17" fmla="*/ 2147483647 h 159"/>
                <a:gd name="T18" fmla="*/ 2147483647 w 149"/>
                <a:gd name="T19" fmla="*/ 2147483647 h 159"/>
                <a:gd name="T20" fmla="*/ 2147483647 w 149"/>
                <a:gd name="T21" fmla="*/ 2147483647 h 159"/>
                <a:gd name="T22" fmla="*/ 2147483647 w 149"/>
                <a:gd name="T23" fmla="*/ 2147483647 h 159"/>
                <a:gd name="T24" fmla="*/ 0 w 149"/>
                <a:gd name="T25" fmla="*/ 2147483647 h 159"/>
                <a:gd name="T26" fmla="*/ 2147483647 w 149"/>
                <a:gd name="T27" fmla="*/ 0 h 159"/>
                <a:gd name="T28" fmla="*/ 2147483647 w 149"/>
                <a:gd name="T29" fmla="*/ 2147483647 h 159"/>
                <a:gd name="T30" fmla="*/ 2147483647 w 149"/>
                <a:gd name="T31" fmla="*/ 0 h 15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9"/>
                <a:gd name="T49" fmla="*/ 0 h 159"/>
                <a:gd name="T50" fmla="*/ 149 w 149"/>
                <a:gd name="T51" fmla="*/ 159 h 15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9" h="159">
                  <a:moveTo>
                    <a:pt x="101" y="0"/>
                  </a:moveTo>
                  <a:cubicBezTo>
                    <a:pt x="148" y="47"/>
                    <a:pt x="148" y="47"/>
                    <a:pt x="148" y="47"/>
                  </a:cubicBezTo>
                  <a:cubicBezTo>
                    <a:pt x="149" y="51"/>
                    <a:pt x="149" y="55"/>
                    <a:pt x="149" y="60"/>
                  </a:cubicBezTo>
                  <a:cubicBezTo>
                    <a:pt x="149" y="106"/>
                    <a:pt x="118" y="146"/>
                    <a:pt x="76" y="159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20" name="Freeform 167"/>
            <p:cNvSpPr>
              <a:spLocks noChangeArrowheads="1"/>
            </p:cNvSpPr>
            <p:nvPr/>
          </p:nvSpPr>
          <p:spPr bwMode="auto">
            <a:xfrm>
              <a:off x="395287" y="382588"/>
              <a:ext cx="361950" cy="388938"/>
            </a:xfrm>
            <a:custGeom>
              <a:avLst/>
              <a:gdLst>
                <a:gd name="T0" fmla="*/ 2147483647 w 228"/>
                <a:gd name="T1" fmla="*/ 2147483647 h 245"/>
                <a:gd name="T2" fmla="*/ 2147483647 w 228"/>
                <a:gd name="T3" fmla="*/ 2147483647 h 245"/>
                <a:gd name="T4" fmla="*/ 2147483647 w 228"/>
                <a:gd name="T5" fmla="*/ 2147483647 h 245"/>
                <a:gd name="T6" fmla="*/ 2147483647 w 228"/>
                <a:gd name="T7" fmla="*/ 2147483647 h 245"/>
                <a:gd name="T8" fmla="*/ 2147483647 w 228"/>
                <a:gd name="T9" fmla="*/ 2147483647 h 245"/>
                <a:gd name="T10" fmla="*/ 2147483647 w 228"/>
                <a:gd name="T11" fmla="*/ 2147483647 h 245"/>
                <a:gd name="T12" fmla="*/ 2147483647 w 228"/>
                <a:gd name="T13" fmla="*/ 2147483647 h 245"/>
                <a:gd name="T14" fmla="*/ 2147483647 w 228"/>
                <a:gd name="T15" fmla="*/ 2147483647 h 245"/>
                <a:gd name="T16" fmla="*/ 2147483647 w 228"/>
                <a:gd name="T17" fmla="*/ 2147483647 h 245"/>
                <a:gd name="T18" fmla="*/ 0 w 228"/>
                <a:gd name="T19" fmla="*/ 0 h 245"/>
                <a:gd name="T20" fmla="*/ 2147483647 w 228"/>
                <a:gd name="T21" fmla="*/ 0 h 245"/>
                <a:gd name="T22" fmla="*/ 2147483647 w 228"/>
                <a:gd name="T23" fmla="*/ 2147483647 h 245"/>
                <a:gd name="T24" fmla="*/ 2147483647 w 228"/>
                <a:gd name="T25" fmla="*/ 0 h 245"/>
                <a:gd name="T26" fmla="*/ 2147483647 w 228"/>
                <a:gd name="T27" fmla="*/ 0 h 245"/>
                <a:gd name="T28" fmla="*/ 2147483647 w 228"/>
                <a:gd name="T29" fmla="*/ 2147483647 h 245"/>
                <a:gd name="T30" fmla="*/ 2147483647 w 228"/>
                <a:gd name="T31" fmla="*/ 2147483647 h 245"/>
                <a:gd name="T32" fmla="*/ 2147483647 w 228"/>
                <a:gd name="T33" fmla="*/ 2147483647 h 245"/>
                <a:gd name="T34" fmla="*/ 2147483647 w 228"/>
                <a:gd name="T35" fmla="*/ 2147483647 h 245"/>
                <a:gd name="T36" fmla="*/ 2147483647 w 228"/>
                <a:gd name="T37" fmla="*/ 2147483647 h 245"/>
                <a:gd name="T38" fmla="*/ 2147483647 w 228"/>
                <a:gd name="T39" fmla="*/ 2147483647 h 245"/>
                <a:gd name="T40" fmla="*/ 2147483647 w 228"/>
                <a:gd name="T41" fmla="*/ 2147483647 h 245"/>
                <a:gd name="T42" fmla="*/ 2147483647 w 228"/>
                <a:gd name="T43" fmla="*/ 2147483647 h 245"/>
                <a:gd name="T44" fmla="*/ 2147483647 w 228"/>
                <a:gd name="T45" fmla="*/ 2147483647 h 245"/>
                <a:gd name="T46" fmla="*/ 2147483647 w 228"/>
                <a:gd name="T47" fmla="*/ 2147483647 h 245"/>
                <a:gd name="T48" fmla="*/ 2147483647 w 228"/>
                <a:gd name="T49" fmla="*/ 2147483647 h 24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28"/>
                <a:gd name="T76" fmla="*/ 0 h 245"/>
                <a:gd name="T77" fmla="*/ 228 w 228"/>
                <a:gd name="T78" fmla="*/ 245 h 24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28" h="245">
                  <a:moveTo>
                    <a:pt x="95" y="245"/>
                  </a:moveTo>
                  <a:lnTo>
                    <a:pt x="95" y="168"/>
                  </a:lnTo>
                  <a:lnTo>
                    <a:pt x="43" y="168"/>
                  </a:lnTo>
                  <a:lnTo>
                    <a:pt x="43" y="145"/>
                  </a:lnTo>
                  <a:lnTo>
                    <a:pt x="95" y="145"/>
                  </a:lnTo>
                  <a:lnTo>
                    <a:pt x="95" y="127"/>
                  </a:lnTo>
                  <a:lnTo>
                    <a:pt x="43" y="127"/>
                  </a:lnTo>
                  <a:lnTo>
                    <a:pt x="43" y="104"/>
                  </a:lnTo>
                  <a:lnTo>
                    <a:pt x="95" y="104"/>
                  </a:lnTo>
                  <a:lnTo>
                    <a:pt x="0" y="0"/>
                  </a:lnTo>
                  <a:lnTo>
                    <a:pt x="39" y="0"/>
                  </a:lnTo>
                  <a:lnTo>
                    <a:pt x="113" y="80"/>
                  </a:lnTo>
                  <a:lnTo>
                    <a:pt x="189" y="0"/>
                  </a:lnTo>
                  <a:lnTo>
                    <a:pt x="228" y="0"/>
                  </a:lnTo>
                  <a:lnTo>
                    <a:pt x="129" y="104"/>
                  </a:lnTo>
                  <a:lnTo>
                    <a:pt x="183" y="104"/>
                  </a:lnTo>
                  <a:lnTo>
                    <a:pt x="183" y="127"/>
                  </a:lnTo>
                  <a:lnTo>
                    <a:pt x="127" y="127"/>
                  </a:lnTo>
                  <a:lnTo>
                    <a:pt x="127" y="145"/>
                  </a:lnTo>
                  <a:lnTo>
                    <a:pt x="183" y="145"/>
                  </a:lnTo>
                  <a:lnTo>
                    <a:pt x="183" y="168"/>
                  </a:lnTo>
                  <a:lnTo>
                    <a:pt x="127" y="168"/>
                  </a:lnTo>
                  <a:lnTo>
                    <a:pt x="127" y="245"/>
                  </a:lnTo>
                  <a:lnTo>
                    <a:pt x="95" y="2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1" name="组合 311"/>
          <p:cNvGrpSpPr/>
          <p:nvPr/>
        </p:nvGrpSpPr>
        <p:grpSpPr bwMode="auto">
          <a:xfrm>
            <a:off x="2927350" y="4279900"/>
            <a:ext cx="442913" cy="444500"/>
            <a:chOff x="0" y="0"/>
            <a:chExt cx="1149350" cy="1152525"/>
          </a:xfrm>
        </p:grpSpPr>
        <p:sp>
          <p:nvSpPr>
            <p:cNvPr id="38209" name="Oval 6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10" name="Freeform 169"/>
            <p:cNvSpPr>
              <a:spLocks noChangeArrowheads="1"/>
            </p:cNvSpPr>
            <p:nvPr/>
          </p:nvSpPr>
          <p:spPr bwMode="auto">
            <a:xfrm>
              <a:off x="325438" y="317500"/>
              <a:ext cx="820738" cy="831850"/>
            </a:xfrm>
            <a:custGeom>
              <a:avLst/>
              <a:gdLst>
                <a:gd name="T0" fmla="*/ 2147483647 w 253"/>
                <a:gd name="T1" fmla="*/ 0 h 256"/>
                <a:gd name="T2" fmla="*/ 2147483647 w 253"/>
                <a:gd name="T3" fmla="*/ 2147483647 h 256"/>
                <a:gd name="T4" fmla="*/ 2147483647 w 253"/>
                <a:gd name="T5" fmla="*/ 2147483647 h 256"/>
                <a:gd name="T6" fmla="*/ 0 w 253"/>
                <a:gd name="T7" fmla="*/ 2147483647 h 256"/>
                <a:gd name="T8" fmla="*/ 2147483647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11" name="Oval 170"/>
            <p:cNvSpPr>
              <a:spLocks noChangeArrowheads="1"/>
            </p:cNvSpPr>
            <p:nvPr/>
          </p:nvSpPr>
          <p:spPr bwMode="auto">
            <a:xfrm>
              <a:off x="204788" y="203200"/>
              <a:ext cx="739775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12" name="Oval 171"/>
            <p:cNvSpPr>
              <a:spLocks noChangeArrowheads="1"/>
            </p:cNvSpPr>
            <p:nvPr/>
          </p:nvSpPr>
          <p:spPr bwMode="auto">
            <a:xfrm>
              <a:off x="236538" y="239713"/>
              <a:ext cx="676275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13" name="Freeform 172"/>
            <p:cNvSpPr>
              <a:spLocks noChangeArrowheads="1"/>
            </p:cNvSpPr>
            <p:nvPr/>
          </p:nvSpPr>
          <p:spPr bwMode="auto">
            <a:xfrm>
              <a:off x="441325" y="336550"/>
              <a:ext cx="468313" cy="574675"/>
            </a:xfrm>
            <a:custGeom>
              <a:avLst/>
              <a:gdLst>
                <a:gd name="T0" fmla="*/ 2147483647 w 144"/>
                <a:gd name="T1" fmla="*/ 2147483647 h 177"/>
                <a:gd name="T2" fmla="*/ 2147483647 w 144"/>
                <a:gd name="T3" fmla="*/ 2147483647 h 177"/>
                <a:gd name="T4" fmla="*/ 0 w 144"/>
                <a:gd name="T5" fmla="*/ 2147483647 h 177"/>
                <a:gd name="T6" fmla="*/ 2147483647 w 144"/>
                <a:gd name="T7" fmla="*/ 2147483647 h 177"/>
                <a:gd name="T8" fmla="*/ 2147483647 w 144"/>
                <a:gd name="T9" fmla="*/ 2147483647 h 177"/>
                <a:gd name="T10" fmla="*/ 2147483647 w 144"/>
                <a:gd name="T11" fmla="*/ 2147483647 h 177"/>
                <a:gd name="T12" fmla="*/ 2147483647 w 144"/>
                <a:gd name="T13" fmla="*/ 2147483647 h 177"/>
                <a:gd name="T14" fmla="*/ 2147483647 w 144"/>
                <a:gd name="T15" fmla="*/ 2147483647 h 177"/>
                <a:gd name="T16" fmla="*/ 2147483647 w 144"/>
                <a:gd name="T17" fmla="*/ 2147483647 h 177"/>
                <a:gd name="T18" fmla="*/ 2147483647 w 144"/>
                <a:gd name="T19" fmla="*/ 0 h 177"/>
                <a:gd name="T20" fmla="*/ 2147483647 w 144"/>
                <a:gd name="T21" fmla="*/ 2147483647 h 177"/>
                <a:gd name="T22" fmla="*/ 2147483647 w 144"/>
                <a:gd name="T23" fmla="*/ 2147483647 h 177"/>
                <a:gd name="T24" fmla="*/ 2147483647 w 144"/>
                <a:gd name="T25" fmla="*/ 0 h 177"/>
                <a:gd name="T26" fmla="*/ 2147483647 w 144"/>
                <a:gd name="T27" fmla="*/ 2147483647 h 177"/>
                <a:gd name="T28" fmla="*/ 2147483647 w 144"/>
                <a:gd name="T29" fmla="*/ 2147483647 h 177"/>
                <a:gd name="T30" fmla="*/ 2147483647 w 144"/>
                <a:gd name="T31" fmla="*/ 2147483647 h 177"/>
                <a:gd name="T32" fmla="*/ 2147483647 w 144"/>
                <a:gd name="T33" fmla="*/ 2147483647 h 177"/>
                <a:gd name="T34" fmla="*/ 2147483647 w 144"/>
                <a:gd name="T35" fmla="*/ 2147483647 h 17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4"/>
                <a:gd name="T55" fmla="*/ 0 h 177"/>
                <a:gd name="T56" fmla="*/ 144 w 144"/>
                <a:gd name="T57" fmla="*/ 177 h 17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4" h="177">
                  <a:moveTo>
                    <a:pt x="6" y="121"/>
                  </a:moveTo>
                  <a:cubicBezTo>
                    <a:pt x="19" y="123"/>
                    <a:pt x="19" y="123"/>
                    <a:pt x="19" y="12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44" y="90"/>
                    <a:pt x="144" y="90"/>
                    <a:pt x="144" y="90"/>
                  </a:cubicBezTo>
                  <a:cubicBezTo>
                    <a:pt x="137" y="135"/>
                    <a:pt x="101" y="171"/>
                    <a:pt x="55" y="17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32" y="147"/>
                    <a:pt x="32" y="147"/>
                    <a:pt x="32" y="147"/>
                  </a:cubicBezTo>
                  <a:cubicBezTo>
                    <a:pt x="6" y="121"/>
                    <a:pt x="6" y="121"/>
                    <a:pt x="6" y="12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14" name="Freeform 173"/>
            <p:cNvSpPr>
              <a:spLocks noEditPoints="1" noChangeArrowheads="1"/>
            </p:cNvSpPr>
            <p:nvPr/>
          </p:nvSpPr>
          <p:spPr bwMode="auto">
            <a:xfrm>
              <a:off x="425450" y="336550"/>
              <a:ext cx="301625" cy="477838"/>
            </a:xfrm>
            <a:custGeom>
              <a:avLst/>
              <a:gdLst>
                <a:gd name="T0" fmla="*/ 0 w 93"/>
                <a:gd name="T1" fmla="*/ 2147483647 h 147"/>
                <a:gd name="T2" fmla="*/ 2147483647 w 93"/>
                <a:gd name="T3" fmla="*/ 2147483647 h 147"/>
                <a:gd name="T4" fmla="*/ 2147483647 w 93"/>
                <a:gd name="T5" fmla="*/ 2147483647 h 147"/>
                <a:gd name="T6" fmla="*/ 2147483647 w 93"/>
                <a:gd name="T7" fmla="*/ 2147483647 h 147"/>
                <a:gd name="T8" fmla="*/ 2147483647 w 93"/>
                <a:gd name="T9" fmla="*/ 2147483647 h 147"/>
                <a:gd name="T10" fmla="*/ 2147483647 w 93"/>
                <a:gd name="T11" fmla="*/ 2147483647 h 147"/>
                <a:gd name="T12" fmla="*/ 2147483647 w 93"/>
                <a:gd name="T13" fmla="*/ 2147483647 h 147"/>
                <a:gd name="T14" fmla="*/ 2147483647 w 93"/>
                <a:gd name="T15" fmla="*/ 2147483647 h 147"/>
                <a:gd name="T16" fmla="*/ 2147483647 w 93"/>
                <a:gd name="T17" fmla="*/ 2147483647 h 147"/>
                <a:gd name="T18" fmla="*/ 2147483647 w 93"/>
                <a:gd name="T19" fmla="*/ 0 h 147"/>
                <a:gd name="T20" fmla="*/ 2147483647 w 93"/>
                <a:gd name="T21" fmla="*/ 0 h 147"/>
                <a:gd name="T22" fmla="*/ 2147483647 w 93"/>
                <a:gd name="T23" fmla="*/ 2147483647 h 147"/>
                <a:gd name="T24" fmla="*/ 2147483647 w 93"/>
                <a:gd name="T25" fmla="*/ 2147483647 h 147"/>
                <a:gd name="T26" fmla="*/ 2147483647 w 93"/>
                <a:gd name="T27" fmla="*/ 2147483647 h 147"/>
                <a:gd name="T28" fmla="*/ 2147483647 w 93"/>
                <a:gd name="T29" fmla="*/ 0 h 147"/>
                <a:gd name="T30" fmla="*/ 2147483647 w 93"/>
                <a:gd name="T31" fmla="*/ 0 h 147"/>
                <a:gd name="T32" fmla="*/ 2147483647 w 93"/>
                <a:gd name="T33" fmla="*/ 2147483647 h 147"/>
                <a:gd name="T34" fmla="*/ 2147483647 w 93"/>
                <a:gd name="T35" fmla="*/ 2147483647 h 147"/>
                <a:gd name="T36" fmla="*/ 2147483647 w 93"/>
                <a:gd name="T37" fmla="*/ 2147483647 h 147"/>
                <a:gd name="T38" fmla="*/ 2147483647 w 93"/>
                <a:gd name="T39" fmla="*/ 2147483647 h 147"/>
                <a:gd name="T40" fmla="*/ 2147483647 w 93"/>
                <a:gd name="T41" fmla="*/ 2147483647 h 147"/>
                <a:gd name="T42" fmla="*/ 2147483647 w 93"/>
                <a:gd name="T43" fmla="*/ 2147483647 h 147"/>
                <a:gd name="T44" fmla="*/ 2147483647 w 93"/>
                <a:gd name="T45" fmla="*/ 2147483647 h 147"/>
                <a:gd name="T46" fmla="*/ 2147483647 w 93"/>
                <a:gd name="T47" fmla="*/ 2147483647 h 147"/>
                <a:gd name="T48" fmla="*/ 2147483647 w 93"/>
                <a:gd name="T49" fmla="*/ 2147483647 h 147"/>
                <a:gd name="T50" fmla="*/ 2147483647 w 93"/>
                <a:gd name="T51" fmla="*/ 2147483647 h 147"/>
                <a:gd name="T52" fmla="*/ 2147483647 w 93"/>
                <a:gd name="T53" fmla="*/ 2147483647 h 147"/>
                <a:gd name="T54" fmla="*/ 2147483647 w 93"/>
                <a:gd name="T55" fmla="*/ 2147483647 h 147"/>
                <a:gd name="T56" fmla="*/ 2147483647 w 93"/>
                <a:gd name="T57" fmla="*/ 2147483647 h 147"/>
                <a:gd name="T58" fmla="*/ 2147483647 w 93"/>
                <a:gd name="T59" fmla="*/ 2147483647 h 147"/>
                <a:gd name="T60" fmla="*/ 2147483647 w 93"/>
                <a:gd name="T61" fmla="*/ 2147483647 h 147"/>
                <a:gd name="T62" fmla="*/ 2147483647 w 93"/>
                <a:gd name="T63" fmla="*/ 2147483647 h 147"/>
                <a:gd name="T64" fmla="*/ 2147483647 w 93"/>
                <a:gd name="T65" fmla="*/ 2147483647 h 147"/>
                <a:gd name="T66" fmla="*/ 2147483647 w 93"/>
                <a:gd name="T67" fmla="*/ 2147483647 h 147"/>
                <a:gd name="T68" fmla="*/ 2147483647 w 93"/>
                <a:gd name="T69" fmla="*/ 2147483647 h 147"/>
                <a:gd name="T70" fmla="*/ 0 w 93"/>
                <a:gd name="T71" fmla="*/ 2147483647 h 147"/>
                <a:gd name="T72" fmla="*/ 2147483647 w 93"/>
                <a:gd name="T73" fmla="*/ 2147483647 h 147"/>
                <a:gd name="T74" fmla="*/ 2147483647 w 93"/>
                <a:gd name="T75" fmla="*/ 2147483647 h 147"/>
                <a:gd name="T76" fmla="*/ 2147483647 w 93"/>
                <a:gd name="T77" fmla="*/ 2147483647 h 147"/>
                <a:gd name="T78" fmla="*/ 2147483647 w 93"/>
                <a:gd name="T79" fmla="*/ 2147483647 h 147"/>
                <a:gd name="T80" fmla="*/ 2147483647 w 93"/>
                <a:gd name="T81" fmla="*/ 2147483647 h 147"/>
                <a:gd name="T82" fmla="*/ 2147483647 w 93"/>
                <a:gd name="T83" fmla="*/ 2147483647 h 147"/>
                <a:gd name="T84" fmla="*/ 2147483647 w 93"/>
                <a:gd name="T85" fmla="*/ 2147483647 h 147"/>
                <a:gd name="T86" fmla="*/ 2147483647 w 93"/>
                <a:gd name="T87" fmla="*/ 2147483647 h 147"/>
                <a:gd name="T88" fmla="*/ 2147483647 w 93"/>
                <a:gd name="T89" fmla="*/ 2147483647 h 147"/>
                <a:gd name="T90" fmla="*/ 2147483647 w 93"/>
                <a:gd name="T91" fmla="*/ 2147483647 h 147"/>
                <a:gd name="T92" fmla="*/ 2147483647 w 93"/>
                <a:gd name="T93" fmla="*/ 2147483647 h 147"/>
                <a:gd name="T94" fmla="*/ 2147483647 w 93"/>
                <a:gd name="T95" fmla="*/ 2147483647 h 147"/>
                <a:gd name="T96" fmla="*/ 2147483647 w 93"/>
                <a:gd name="T97" fmla="*/ 2147483647 h 147"/>
                <a:gd name="T98" fmla="*/ 2147483647 w 93"/>
                <a:gd name="T99" fmla="*/ 2147483647 h 147"/>
                <a:gd name="T100" fmla="*/ 2147483647 w 93"/>
                <a:gd name="T101" fmla="*/ 2147483647 h 147"/>
                <a:gd name="T102" fmla="*/ 2147483647 w 93"/>
                <a:gd name="T103" fmla="*/ 2147483647 h 147"/>
                <a:gd name="T104" fmla="*/ 2147483647 w 93"/>
                <a:gd name="T105" fmla="*/ 2147483647 h 147"/>
                <a:gd name="T106" fmla="*/ 2147483647 w 93"/>
                <a:gd name="T107" fmla="*/ 2147483647 h 147"/>
                <a:gd name="T108" fmla="*/ 2147483647 w 93"/>
                <a:gd name="T109" fmla="*/ 2147483647 h 147"/>
                <a:gd name="T110" fmla="*/ 2147483647 w 93"/>
                <a:gd name="T111" fmla="*/ 2147483647 h 147"/>
                <a:gd name="T112" fmla="*/ 2147483647 w 93"/>
                <a:gd name="T113" fmla="*/ 2147483647 h 147"/>
                <a:gd name="T114" fmla="*/ 2147483647 w 93"/>
                <a:gd name="T115" fmla="*/ 2147483647 h 147"/>
                <a:gd name="T116" fmla="*/ 2147483647 w 93"/>
                <a:gd name="T117" fmla="*/ 2147483647 h 147"/>
                <a:gd name="T118" fmla="*/ 2147483647 w 93"/>
                <a:gd name="T119" fmla="*/ 2147483647 h 14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3"/>
                <a:gd name="T181" fmla="*/ 0 h 147"/>
                <a:gd name="T182" fmla="*/ 93 w 93"/>
                <a:gd name="T183" fmla="*/ 147 h 14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3" h="147">
                  <a:moveTo>
                    <a:pt x="0" y="95"/>
                  </a:moveTo>
                  <a:cubicBezTo>
                    <a:pt x="14" y="93"/>
                    <a:pt x="14" y="93"/>
                    <a:pt x="14" y="93"/>
                  </a:cubicBezTo>
                  <a:cubicBezTo>
                    <a:pt x="15" y="103"/>
                    <a:pt x="19" y="109"/>
                    <a:pt x="25" y="114"/>
                  </a:cubicBezTo>
                  <a:cubicBezTo>
                    <a:pt x="27" y="115"/>
                    <a:pt x="29" y="116"/>
                    <a:pt x="30" y="117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2" y="72"/>
                    <a:pt x="16" y="68"/>
                    <a:pt x="12" y="65"/>
                  </a:cubicBezTo>
                  <a:cubicBezTo>
                    <a:pt x="7" y="59"/>
                    <a:pt x="4" y="53"/>
                    <a:pt x="4" y="45"/>
                  </a:cubicBezTo>
                  <a:cubicBezTo>
                    <a:pt x="4" y="35"/>
                    <a:pt x="8" y="27"/>
                    <a:pt x="16" y="21"/>
                  </a:cubicBezTo>
                  <a:cubicBezTo>
                    <a:pt x="20" y="18"/>
                    <a:pt x="25" y="16"/>
                    <a:pt x="30" y="1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3" y="13"/>
                    <a:pt x="44" y="13"/>
                    <a:pt x="45" y="13"/>
                  </a:cubicBezTo>
                  <a:cubicBezTo>
                    <a:pt x="46" y="13"/>
                    <a:pt x="48" y="13"/>
                    <a:pt x="49" y="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7" y="16"/>
                    <a:pt x="73" y="19"/>
                    <a:pt x="78" y="23"/>
                  </a:cubicBezTo>
                  <a:cubicBezTo>
                    <a:pt x="85" y="30"/>
                    <a:pt x="89" y="38"/>
                    <a:pt x="89" y="48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39"/>
                    <a:pt x="68" y="32"/>
                    <a:pt x="59" y="29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65" y="68"/>
                    <a:pt x="69" y="69"/>
                    <a:pt x="72" y="70"/>
                  </a:cubicBezTo>
                  <a:cubicBezTo>
                    <a:pt x="78" y="72"/>
                    <a:pt x="83" y="76"/>
                    <a:pt x="87" y="81"/>
                  </a:cubicBezTo>
                  <a:cubicBezTo>
                    <a:pt x="91" y="86"/>
                    <a:pt x="93" y="92"/>
                    <a:pt x="93" y="99"/>
                  </a:cubicBezTo>
                  <a:cubicBezTo>
                    <a:pt x="93" y="110"/>
                    <a:pt x="88" y="119"/>
                    <a:pt x="80" y="125"/>
                  </a:cubicBezTo>
                  <a:cubicBezTo>
                    <a:pt x="74" y="129"/>
                    <a:pt x="67" y="132"/>
                    <a:pt x="59" y="133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46" y="134"/>
                    <a:pt x="44" y="134"/>
                    <a:pt x="41" y="134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30" y="147"/>
                    <a:pt x="30" y="147"/>
                    <a:pt x="30" y="147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23" y="130"/>
                    <a:pt x="17" y="127"/>
                    <a:pt x="12" y="123"/>
                  </a:cubicBezTo>
                  <a:cubicBezTo>
                    <a:pt x="4" y="115"/>
                    <a:pt x="0" y="106"/>
                    <a:pt x="0" y="95"/>
                  </a:cubicBezTo>
                  <a:close/>
                  <a:moveTo>
                    <a:pt x="41" y="120"/>
                  </a:moveTo>
                  <a:cubicBezTo>
                    <a:pt x="44" y="120"/>
                    <a:pt x="46" y="120"/>
                    <a:pt x="49" y="12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7" y="79"/>
                    <a:pt x="44" y="78"/>
                    <a:pt x="42" y="78"/>
                  </a:cubicBezTo>
                  <a:cubicBezTo>
                    <a:pt x="42" y="78"/>
                    <a:pt x="42" y="78"/>
                    <a:pt x="41" y="78"/>
                  </a:cubicBezTo>
                  <a:cubicBezTo>
                    <a:pt x="41" y="120"/>
                    <a:pt x="41" y="120"/>
                    <a:pt x="41" y="120"/>
                  </a:cubicBezTo>
                  <a:close/>
                  <a:moveTo>
                    <a:pt x="59" y="119"/>
                  </a:moveTo>
                  <a:cubicBezTo>
                    <a:pt x="64" y="118"/>
                    <a:pt x="68" y="117"/>
                    <a:pt x="71" y="114"/>
                  </a:cubicBezTo>
                  <a:cubicBezTo>
                    <a:pt x="75" y="110"/>
                    <a:pt x="78" y="106"/>
                    <a:pt x="78" y="100"/>
                  </a:cubicBezTo>
                  <a:cubicBezTo>
                    <a:pt x="78" y="95"/>
                    <a:pt x="76" y="91"/>
                    <a:pt x="71" y="88"/>
                  </a:cubicBezTo>
                  <a:cubicBezTo>
                    <a:pt x="69" y="86"/>
                    <a:pt x="65" y="84"/>
                    <a:pt x="59" y="83"/>
                  </a:cubicBezTo>
                  <a:cubicBezTo>
                    <a:pt x="59" y="119"/>
                    <a:pt x="59" y="119"/>
                    <a:pt x="59" y="119"/>
                  </a:cubicBezTo>
                  <a:close/>
                  <a:moveTo>
                    <a:pt x="49" y="27"/>
                  </a:moveTo>
                  <a:cubicBezTo>
                    <a:pt x="48" y="27"/>
                    <a:pt x="47" y="27"/>
                    <a:pt x="46" y="27"/>
                  </a:cubicBezTo>
                  <a:cubicBezTo>
                    <a:pt x="44" y="27"/>
                    <a:pt x="43" y="27"/>
                    <a:pt x="41" y="27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3" y="62"/>
                    <a:pt x="45" y="63"/>
                    <a:pt x="47" y="63"/>
                  </a:cubicBezTo>
                  <a:cubicBezTo>
                    <a:pt x="47" y="63"/>
                    <a:pt x="48" y="63"/>
                    <a:pt x="49" y="63"/>
                  </a:cubicBezTo>
                  <a:cubicBezTo>
                    <a:pt x="49" y="27"/>
                    <a:pt x="49" y="27"/>
                    <a:pt x="49" y="27"/>
                  </a:cubicBezTo>
                  <a:close/>
                  <a:moveTo>
                    <a:pt x="30" y="29"/>
                  </a:moveTo>
                  <a:cubicBezTo>
                    <a:pt x="23" y="32"/>
                    <a:pt x="19" y="37"/>
                    <a:pt x="19" y="44"/>
                  </a:cubicBezTo>
                  <a:cubicBezTo>
                    <a:pt x="19" y="49"/>
                    <a:pt x="21" y="53"/>
                    <a:pt x="25" y="55"/>
                  </a:cubicBezTo>
                  <a:cubicBezTo>
                    <a:pt x="26" y="56"/>
                    <a:pt x="28" y="57"/>
                    <a:pt x="30" y="58"/>
                  </a:cubicBezTo>
                  <a:cubicBezTo>
                    <a:pt x="30" y="29"/>
                    <a:pt x="30" y="29"/>
                    <a:pt x="3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2" name="组合 312"/>
          <p:cNvGrpSpPr/>
          <p:nvPr/>
        </p:nvGrpSpPr>
        <p:grpSpPr bwMode="auto">
          <a:xfrm>
            <a:off x="4111625" y="4279900"/>
            <a:ext cx="444500" cy="444500"/>
            <a:chOff x="0" y="0"/>
            <a:chExt cx="1150938" cy="1152525"/>
          </a:xfrm>
        </p:grpSpPr>
        <p:sp>
          <p:nvSpPr>
            <p:cNvPr id="38202" name="Oval 8"/>
            <p:cNvSpPr>
              <a:spLocks noChangeArrowheads="1"/>
            </p:cNvSpPr>
            <p:nvPr/>
          </p:nvSpPr>
          <p:spPr bwMode="auto">
            <a:xfrm>
              <a:off x="0" y="0"/>
              <a:ext cx="1150938" cy="1152525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03" name="Freeform 168"/>
            <p:cNvSpPr>
              <a:spLocks noChangeArrowheads="1"/>
            </p:cNvSpPr>
            <p:nvPr/>
          </p:nvSpPr>
          <p:spPr bwMode="auto">
            <a:xfrm>
              <a:off x="325438" y="317500"/>
              <a:ext cx="820738" cy="831850"/>
            </a:xfrm>
            <a:custGeom>
              <a:avLst/>
              <a:gdLst>
                <a:gd name="T0" fmla="*/ 2147483647 w 253"/>
                <a:gd name="T1" fmla="*/ 0 h 256"/>
                <a:gd name="T2" fmla="*/ 2147483647 w 253"/>
                <a:gd name="T3" fmla="*/ 2147483647 h 256"/>
                <a:gd name="T4" fmla="*/ 2147483647 w 253"/>
                <a:gd name="T5" fmla="*/ 2147483647 h 256"/>
                <a:gd name="T6" fmla="*/ 0 w 253"/>
                <a:gd name="T7" fmla="*/ 2147483647 h 256"/>
                <a:gd name="T8" fmla="*/ 2147483647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4" name="Oval 174"/>
            <p:cNvSpPr>
              <a:spLocks noChangeArrowheads="1"/>
            </p:cNvSpPr>
            <p:nvPr/>
          </p:nvSpPr>
          <p:spPr bwMode="auto">
            <a:xfrm>
              <a:off x="201613" y="203200"/>
              <a:ext cx="744538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05" name="Oval 175"/>
            <p:cNvSpPr>
              <a:spLocks noChangeArrowheads="1"/>
            </p:cNvSpPr>
            <p:nvPr/>
          </p:nvSpPr>
          <p:spPr bwMode="auto">
            <a:xfrm>
              <a:off x="238125" y="239713"/>
              <a:ext cx="674688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206" name="Freeform 176"/>
            <p:cNvSpPr>
              <a:spLocks noChangeArrowheads="1"/>
            </p:cNvSpPr>
            <p:nvPr/>
          </p:nvSpPr>
          <p:spPr bwMode="auto">
            <a:xfrm>
              <a:off x="387350" y="414338"/>
              <a:ext cx="522288" cy="487363"/>
            </a:xfrm>
            <a:custGeom>
              <a:avLst/>
              <a:gdLst>
                <a:gd name="T0" fmla="*/ 2147483647 w 161"/>
                <a:gd name="T1" fmla="*/ 2147483647 h 150"/>
                <a:gd name="T2" fmla="*/ 2147483647 w 161"/>
                <a:gd name="T3" fmla="*/ 2147483647 h 150"/>
                <a:gd name="T4" fmla="*/ 2147483647 w 161"/>
                <a:gd name="T5" fmla="*/ 2147483647 h 150"/>
                <a:gd name="T6" fmla="*/ 0 w 161"/>
                <a:gd name="T7" fmla="*/ 2147483647 h 150"/>
                <a:gd name="T8" fmla="*/ 2147483647 w 161"/>
                <a:gd name="T9" fmla="*/ 2147483647 h 150"/>
                <a:gd name="T10" fmla="*/ 0 w 161"/>
                <a:gd name="T11" fmla="*/ 2147483647 h 150"/>
                <a:gd name="T12" fmla="*/ 2147483647 w 161"/>
                <a:gd name="T13" fmla="*/ 2147483647 h 150"/>
                <a:gd name="T14" fmla="*/ 2147483647 w 161"/>
                <a:gd name="T15" fmla="*/ 2147483647 h 150"/>
                <a:gd name="T16" fmla="*/ 2147483647 w 161"/>
                <a:gd name="T17" fmla="*/ 0 h 150"/>
                <a:gd name="T18" fmla="*/ 2147483647 w 161"/>
                <a:gd name="T19" fmla="*/ 2147483647 h 1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1"/>
                <a:gd name="T31" fmla="*/ 0 h 150"/>
                <a:gd name="T32" fmla="*/ 161 w 161"/>
                <a:gd name="T33" fmla="*/ 150 h 15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1" h="150">
                  <a:moveTo>
                    <a:pt x="101" y="1"/>
                  </a:moveTo>
                  <a:cubicBezTo>
                    <a:pt x="161" y="61"/>
                    <a:pt x="161" y="61"/>
                    <a:pt x="161" y="61"/>
                  </a:cubicBezTo>
                  <a:cubicBezTo>
                    <a:pt x="156" y="104"/>
                    <a:pt x="125" y="140"/>
                    <a:pt x="83" y="15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01" y="1"/>
                    <a:pt x="101" y="1"/>
                    <a:pt x="101" y="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7" name="Freeform 177"/>
            <p:cNvSpPr>
              <a:spLocks noChangeArrowheads="1"/>
            </p:cNvSpPr>
            <p:nvPr/>
          </p:nvSpPr>
          <p:spPr bwMode="auto">
            <a:xfrm>
              <a:off x="387350" y="379413"/>
              <a:ext cx="373063" cy="392113"/>
            </a:xfrm>
            <a:custGeom>
              <a:avLst/>
              <a:gdLst>
                <a:gd name="T0" fmla="*/ 2147483647 w 115"/>
                <a:gd name="T1" fmla="*/ 2147483647 h 121"/>
                <a:gd name="T2" fmla="*/ 2147483647 w 115"/>
                <a:gd name="T3" fmla="*/ 2147483647 h 121"/>
                <a:gd name="T4" fmla="*/ 2147483647 w 115"/>
                <a:gd name="T5" fmla="*/ 2147483647 h 121"/>
                <a:gd name="T6" fmla="*/ 2147483647 w 115"/>
                <a:gd name="T7" fmla="*/ 2147483647 h 121"/>
                <a:gd name="T8" fmla="*/ 2147483647 w 115"/>
                <a:gd name="T9" fmla="*/ 2147483647 h 121"/>
                <a:gd name="T10" fmla="*/ 2147483647 w 115"/>
                <a:gd name="T11" fmla="*/ 2147483647 h 121"/>
                <a:gd name="T12" fmla="*/ 0 w 115"/>
                <a:gd name="T13" fmla="*/ 2147483647 h 121"/>
                <a:gd name="T14" fmla="*/ 0 w 115"/>
                <a:gd name="T15" fmla="*/ 2147483647 h 121"/>
                <a:gd name="T16" fmla="*/ 2147483647 w 115"/>
                <a:gd name="T17" fmla="*/ 2147483647 h 121"/>
                <a:gd name="T18" fmla="*/ 2147483647 w 115"/>
                <a:gd name="T19" fmla="*/ 2147483647 h 121"/>
                <a:gd name="T20" fmla="*/ 2147483647 w 115"/>
                <a:gd name="T21" fmla="*/ 2147483647 h 121"/>
                <a:gd name="T22" fmla="*/ 0 w 115"/>
                <a:gd name="T23" fmla="*/ 2147483647 h 121"/>
                <a:gd name="T24" fmla="*/ 0 w 115"/>
                <a:gd name="T25" fmla="*/ 2147483647 h 121"/>
                <a:gd name="T26" fmla="*/ 2147483647 w 115"/>
                <a:gd name="T27" fmla="*/ 2147483647 h 121"/>
                <a:gd name="T28" fmla="*/ 2147483647 w 115"/>
                <a:gd name="T29" fmla="*/ 2147483647 h 121"/>
                <a:gd name="T30" fmla="*/ 2147483647 w 115"/>
                <a:gd name="T31" fmla="*/ 0 h 121"/>
                <a:gd name="T32" fmla="*/ 2147483647 w 115"/>
                <a:gd name="T33" fmla="*/ 2147483647 h 121"/>
                <a:gd name="T34" fmla="*/ 2147483647 w 115"/>
                <a:gd name="T35" fmla="*/ 2147483647 h 121"/>
                <a:gd name="T36" fmla="*/ 2147483647 w 115"/>
                <a:gd name="T37" fmla="*/ 2147483647 h 121"/>
                <a:gd name="T38" fmla="*/ 2147483647 w 115"/>
                <a:gd name="T39" fmla="*/ 2147483647 h 121"/>
                <a:gd name="T40" fmla="*/ 2147483647 w 115"/>
                <a:gd name="T41" fmla="*/ 2147483647 h 121"/>
                <a:gd name="T42" fmla="*/ 2147483647 w 115"/>
                <a:gd name="T43" fmla="*/ 2147483647 h 121"/>
                <a:gd name="T44" fmla="*/ 2147483647 w 115"/>
                <a:gd name="T45" fmla="*/ 2147483647 h 121"/>
                <a:gd name="T46" fmla="*/ 2147483647 w 115"/>
                <a:gd name="T47" fmla="*/ 2147483647 h 121"/>
                <a:gd name="T48" fmla="*/ 2147483647 w 115"/>
                <a:gd name="T49" fmla="*/ 2147483647 h 121"/>
                <a:gd name="T50" fmla="*/ 2147483647 w 115"/>
                <a:gd name="T51" fmla="*/ 2147483647 h 121"/>
                <a:gd name="T52" fmla="*/ 2147483647 w 115"/>
                <a:gd name="T53" fmla="*/ 2147483647 h 121"/>
                <a:gd name="T54" fmla="*/ 2147483647 w 115"/>
                <a:gd name="T55" fmla="*/ 2147483647 h 121"/>
                <a:gd name="T56" fmla="*/ 2147483647 w 115"/>
                <a:gd name="T57" fmla="*/ 2147483647 h 121"/>
                <a:gd name="T58" fmla="*/ 2147483647 w 115"/>
                <a:gd name="T59" fmla="*/ 2147483647 h 1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15"/>
                <a:gd name="T91" fmla="*/ 0 h 121"/>
                <a:gd name="T92" fmla="*/ 115 w 115"/>
                <a:gd name="T93" fmla="*/ 121 h 1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15" h="121">
                  <a:moveTo>
                    <a:pt x="96" y="76"/>
                  </a:moveTo>
                  <a:cubicBezTo>
                    <a:pt x="115" y="79"/>
                    <a:pt x="115" y="79"/>
                    <a:pt x="115" y="79"/>
                  </a:cubicBezTo>
                  <a:cubicBezTo>
                    <a:pt x="113" y="92"/>
                    <a:pt x="108" y="102"/>
                    <a:pt x="99" y="110"/>
                  </a:cubicBezTo>
                  <a:cubicBezTo>
                    <a:pt x="91" y="117"/>
                    <a:pt x="80" y="121"/>
                    <a:pt x="67" y="121"/>
                  </a:cubicBezTo>
                  <a:cubicBezTo>
                    <a:pt x="51" y="121"/>
                    <a:pt x="38" y="116"/>
                    <a:pt x="29" y="105"/>
                  </a:cubicBezTo>
                  <a:cubicBezTo>
                    <a:pt x="23" y="98"/>
                    <a:pt x="18" y="89"/>
                    <a:pt x="1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5"/>
                    <a:pt x="15" y="63"/>
                    <a:pt x="15" y="61"/>
                  </a:cubicBezTo>
                  <a:cubicBezTo>
                    <a:pt x="15" y="60"/>
                    <a:pt x="15" y="60"/>
                    <a:pt x="15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34"/>
                    <a:pt x="22" y="23"/>
                    <a:pt x="30" y="15"/>
                  </a:cubicBezTo>
                  <a:cubicBezTo>
                    <a:pt x="40" y="5"/>
                    <a:pt x="53" y="0"/>
                    <a:pt x="68" y="0"/>
                  </a:cubicBezTo>
                  <a:cubicBezTo>
                    <a:pt x="94" y="0"/>
                    <a:pt x="109" y="13"/>
                    <a:pt x="114" y="37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1" y="24"/>
                    <a:pt x="82" y="16"/>
                    <a:pt x="68" y="16"/>
                  </a:cubicBezTo>
                  <a:cubicBezTo>
                    <a:pt x="49" y="16"/>
                    <a:pt x="39" y="27"/>
                    <a:pt x="36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60"/>
                    <a:pt x="35" y="60"/>
                    <a:pt x="35" y="61"/>
                  </a:cubicBezTo>
                  <a:cubicBezTo>
                    <a:pt x="35" y="63"/>
                    <a:pt x="35" y="65"/>
                    <a:pt x="3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40" y="96"/>
                    <a:pt x="51" y="105"/>
                    <a:pt x="67" y="105"/>
                  </a:cubicBezTo>
                  <a:cubicBezTo>
                    <a:pt x="84" y="105"/>
                    <a:pt x="94" y="95"/>
                    <a:pt x="96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8" name="Freeform 178"/>
            <p:cNvSpPr>
              <a:spLocks noChangeArrowheads="1"/>
            </p:cNvSpPr>
            <p:nvPr/>
          </p:nvSpPr>
          <p:spPr bwMode="auto">
            <a:xfrm>
              <a:off x="387350" y="379413"/>
              <a:ext cx="373063" cy="392113"/>
            </a:xfrm>
            <a:custGeom>
              <a:avLst/>
              <a:gdLst>
                <a:gd name="T0" fmla="*/ 2147483647 w 115"/>
                <a:gd name="T1" fmla="*/ 2147483647 h 121"/>
                <a:gd name="T2" fmla="*/ 2147483647 w 115"/>
                <a:gd name="T3" fmla="*/ 2147483647 h 121"/>
                <a:gd name="T4" fmla="*/ 2147483647 w 115"/>
                <a:gd name="T5" fmla="*/ 2147483647 h 121"/>
                <a:gd name="T6" fmla="*/ 2147483647 w 115"/>
                <a:gd name="T7" fmla="*/ 2147483647 h 121"/>
                <a:gd name="T8" fmla="*/ 2147483647 w 115"/>
                <a:gd name="T9" fmla="*/ 2147483647 h 121"/>
                <a:gd name="T10" fmla="*/ 2147483647 w 115"/>
                <a:gd name="T11" fmla="*/ 2147483647 h 121"/>
                <a:gd name="T12" fmla="*/ 0 w 115"/>
                <a:gd name="T13" fmla="*/ 2147483647 h 121"/>
                <a:gd name="T14" fmla="*/ 0 w 115"/>
                <a:gd name="T15" fmla="*/ 2147483647 h 121"/>
                <a:gd name="T16" fmla="*/ 2147483647 w 115"/>
                <a:gd name="T17" fmla="*/ 2147483647 h 121"/>
                <a:gd name="T18" fmla="*/ 2147483647 w 115"/>
                <a:gd name="T19" fmla="*/ 2147483647 h 121"/>
                <a:gd name="T20" fmla="*/ 2147483647 w 115"/>
                <a:gd name="T21" fmla="*/ 2147483647 h 121"/>
                <a:gd name="T22" fmla="*/ 0 w 115"/>
                <a:gd name="T23" fmla="*/ 2147483647 h 121"/>
                <a:gd name="T24" fmla="*/ 0 w 115"/>
                <a:gd name="T25" fmla="*/ 2147483647 h 121"/>
                <a:gd name="T26" fmla="*/ 2147483647 w 115"/>
                <a:gd name="T27" fmla="*/ 2147483647 h 121"/>
                <a:gd name="T28" fmla="*/ 2147483647 w 115"/>
                <a:gd name="T29" fmla="*/ 2147483647 h 121"/>
                <a:gd name="T30" fmla="*/ 2147483647 w 115"/>
                <a:gd name="T31" fmla="*/ 0 h 121"/>
                <a:gd name="T32" fmla="*/ 2147483647 w 115"/>
                <a:gd name="T33" fmla="*/ 2147483647 h 121"/>
                <a:gd name="T34" fmla="*/ 2147483647 w 115"/>
                <a:gd name="T35" fmla="*/ 2147483647 h 121"/>
                <a:gd name="T36" fmla="*/ 2147483647 w 115"/>
                <a:gd name="T37" fmla="*/ 2147483647 h 121"/>
                <a:gd name="T38" fmla="*/ 2147483647 w 115"/>
                <a:gd name="T39" fmla="*/ 2147483647 h 121"/>
                <a:gd name="T40" fmla="*/ 2147483647 w 115"/>
                <a:gd name="T41" fmla="*/ 2147483647 h 121"/>
                <a:gd name="T42" fmla="*/ 2147483647 w 115"/>
                <a:gd name="T43" fmla="*/ 2147483647 h 121"/>
                <a:gd name="T44" fmla="*/ 2147483647 w 115"/>
                <a:gd name="T45" fmla="*/ 2147483647 h 121"/>
                <a:gd name="T46" fmla="*/ 2147483647 w 115"/>
                <a:gd name="T47" fmla="*/ 2147483647 h 121"/>
                <a:gd name="T48" fmla="*/ 2147483647 w 115"/>
                <a:gd name="T49" fmla="*/ 2147483647 h 121"/>
                <a:gd name="T50" fmla="*/ 2147483647 w 115"/>
                <a:gd name="T51" fmla="*/ 2147483647 h 121"/>
                <a:gd name="T52" fmla="*/ 2147483647 w 115"/>
                <a:gd name="T53" fmla="*/ 2147483647 h 121"/>
                <a:gd name="T54" fmla="*/ 2147483647 w 115"/>
                <a:gd name="T55" fmla="*/ 2147483647 h 121"/>
                <a:gd name="T56" fmla="*/ 2147483647 w 115"/>
                <a:gd name="T57" fmla="*/ 2147483647 h 121"/>
                <a:gd name="T58" fmla="*/ 2147483647 w 115"/>
                <a:gd name="T59" fmla="*/ 2147483647 h 1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15"/>
                <a:gd name="T91" fmla="*/ 0 h 121"/>
                <a:gd name="T92" fmla="*/ 115 w 115"/>
                <a:gd name="T93" fmla="*/ 121 h 1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15" h="121">
                  <a:moveTo>
                    <a:pt x="96" y="76"/>
                  </a:moveTo>
                  <a:cubicBezTo>
                    <a:pt x="115" y="79"/>
                    <a:pt x="115" y="79"/>
                    <a:pt x="115" y="79"/>
                  </a:cubicBezTo>
                  <a:cubicBezTo>
                    <a:pt x="113" y="92"/>
                    <a:pt x="108" y="102"/>
                    <a:pt x="99" y="110"/>
                  </a:cubicBezTo>
                  <a:cubicBezTo>
                    <a:pt x="91" y="117"/>
                    <a:pt x="80" y="121"/>
                    <a:pt x="67" y="121"/>
                  </a:cubicBezTo>
                  <a:cubicBezTo>
                    <a:pt x="51" y="121"/>
                    <a:pt x="38" y="116"/>
                    <a:pt x="29" y="105"/>
                  </a:cubicBezTo>
                  <a:cubicBezTo>
                    <a:pt x="23" y="98"/>
                    <a:pt x="18" y="89"/>
                    <a:pt x="1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5"/>
                    <a:pt x="15" y="63"/>
                    <a:pt x="15" y="61"/>
                  </a:cubicBezTo>
                  <a:cubicBezTo>
                    <a:pt x="15" y="60"/>
                    <a:pt x="15" y="60"/>
                    <a:pt x="15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34"/>
                    <a:pt x="22" y="23"/>
                    <a:pt x="30" y="15"/>
                  </a:cubicBezTo>
                  <a:cubicBezTo>
                    <a:pt x="40" y="5"/>
                    <a:pt x="53" y="0"/>
                    <a:pt x="68" y="0"/>
                  </a:cubicBezTo>
                  <a:cubicBezTo>
                    <a:pt x="94" y="0"/>
                    <a:pt x="109" y="13"/>
                    <a:pt x="114" y="37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1" y="24"/>
                    <a:pt x="82" y="16"/>
                    <a:pt x="68" y="16"/>
                  </a:cubicBezTo>
                  <a:cubicBezTo>
                    <a:pt x="49" y="16"/>
                    <a:pt x="39" y="27"/>
                    <a:pt x="36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60"/>
                    <a:pt x="35" y="60"/>
                    <a:pt x="35" y="61"/>
                  </a:cubicBezTo>
                  <a:cubicBezTo>
                    <a:pt x="35" y="63"/>
                    <a:pt x="35" y="65"/>
                    <a:pt x="3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40" y="96"/>
                    <a:pt x="51" y="105"/>
                    <a:pt x="67" y="105"/>
                  </a:cubicBezTo>
                  <a:cubicBezTo>
                    <a:pt x="84" y="105"/>
                    <a:pt x="94" y="95"/>
                    <a:pt x="96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3" name="组合 309"/>
          <p:cNvGrpSpPr/>
          <p:nvPr/>
        </p:nvGrpSpPr>
        <p:grpSpPr bwMode="auto">
          <a:xfrm>
            <a:off x="6484938" y="3140075"/>
            <a:ext cx="446087" cy="442913"/>
            <a:chOff x="0" y="0"/>
            <a:chExt cx="1154113" cy="1149350"/>
          </a:xfrm>
        </p:grpSpPr>
        <p:sp>
          <p:nvSpPr>
            <p:cNvPr id="38193" name="Oval 24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194" name="Freeform 179"/>
            <p:cNvSpPr>
              <a:spLocks noChangeArrowheads="1"/>
            </p:cNvSpPr>
            <p:nvPr/>
          </p:nvSpPr>
          <p:spPr bwMode="auto">
            <a:xfrm>
              <a:off x="149225" y="155575"/>
              <a:ext cx="1004888" cy="993775"/>
            </a:xfrm>
            <a:custGeom>
              <a:avLst/>
              <a:gdLst>
                <a:gd name="T0" fmla="*/ 2147483647 w 309"/>
                <a:gd name="T1" fmla="*/ 2147483647 h 306"/>
                <a:gd name="T2" fmla="*/ 2147483647 w 309"/>
                <a:gd name="T3" fmla="*/ 2147483647 h 306"/>
                <a:gd name="T4" fmla="*/ 2147483647 w 309"/>
                <a:gd name="T5" fmla="*/ 2147483647 h 306"/>
                <a:gd name="T6" fmla="*/ 2147483647 w 309"/>
                <a:gd name="T7" fmla="*/ 2147483647 h 306"/>
                <a:gd name="T8" fmla="*/ 2147483647 w 309"/>
                <a:gd name="T9" fmla="*/ 2147483647 h 306"/>
                <a:gd name="T10" fmla="*/ 2147483647 w 309"/>
                <a:gd name="T11" fmla="*/ 2147483647 h 306"/>
                <a:gd name="T12" fmla="*/ 2147483647 w 309"/>
                <a:gd name="T13" fmla="*/ 0 h 306"/>
                <a:gd name="T14" fmla="*/ 2147483647 w 309"/>
                <a:gd name="T15" fmla="*/ 2147483647 h 306"/>
                <a:gd name="T16" fmla="*/ 2147483647 w 309"/>
                <a:gd name="T17" fmla="*/ 2147483647 h 306"/>
                <a:gd name="T18" fmla="*/ 2147483647 w 309"/>
                <a:gd name="T19" fmla="*/ 2147483647 h 306"/>
                <a:gd name="T20" fmla="*/ 2147483647 w 309"/>
                <a:gd name="T21" fmla="*/ 2147483647 h 306"/>
                <a:gd name="T22" fmla="*/ 2147483647 w 309"/>
                <a:gd name="T23" fmla="*/ 2147483647 h 306"/>
                <a:gd name="T24" fmla="*/ 2147483647 w 309"/>
                <a:gd name="T25" fmla="*/ 2147483647 h 306"/>
                <a:gd name="T26" fmla="*/ 2147483647 w 309"/>
                <a:gd name="T27" fmla="*/ 2147483647 h 306"/>
                <a:gd name="T28" fmla="*/ 2147483647 w 309"/>
                <a:gd name="T29" fmla="*/ 2147483647 h 306"/>
                <a:gd name="T30" fmla="*/ 0 w 309"/>
                <a:gd name="T31" fmla="*/ 2147483647 h 306"/>
                <a:gd name="T32" fmla="*/ 2147483647 w 309"/>
                <a:gd name="T33" fmla="*/ 2147483647 h 306"/>
                <a:gd name="T34" fmla="*/ 2147483647 w 309"/>
                <a:gd name="T35" fmla="*/ 2147483647 h 306"/>
                <a:gd name="T36" fmla="*/ 2147483647 w 309"/>
                <a:gd name="T37" fmla="*/ 2147483647 h 306"/>
                <a:gd name="T38" fmla="*/ 0 w 309"/>
                <a:gd name="T39" fmla="*/ 2147483647 h 306"/>
                <a:gd name="T40" fmla="*/ 2147483647 w 309"/>
                <a:gd name="T41" fmla="*/ 2147483647 h 306"/>
                <a:gd name="T42" fmla="*/ 2147483647 w 309"/>
                <a:gd name="T43" fmla="*/ 2147483647 h 306"/>
                <a:gd name="T44" fmla="*/ 2147483647 w 309"/>
                <a:gd name="T45" fmla="*/ 2147483647 h 306"/>
                <a:gd name="T46" fmla="*/ 2147483647 w 309"/>
                <a:gd name="T47" fmla="*/ 2147483647 h 306"/>
                <a:gd name="T48" fmla="*/ 2147483647 w 309"/>
                <a:gd name="T49" fmla="*/ 2147483647 h 30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9"/>
                <a:gd name="T76" fmla="*/ 0 h 306"/>
                <a:gd name="T77" fmla="*/ 309 w 309"/>
                <a:gd name="T78" fmla="*/ 306 h 30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9" h="306">
                  <a:moveTo>
                    <a:pt x="22" y="146"/>
                  </a:moveTo>
                  <a:cubicBezTo>
                    <a:pt x="25" y="139"/>
                    <a:pt x="25" y="139"/>
                    <a:pt x="25" y="139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309" y="128"/>
                    <a:pt x="309" y="128"/>
                    <a:pt x="309" y="128"/>
                  </a:cubicBezTo>
                  <a:cubicBezTo>
                    <a:pt x="309" y="128"/>
                    <a:pt x="309" y="129"/>
                    <a:pt x="309" y="129"/>
                  </a:cubicBezTo>
                  <a:cubicBezTo>
                    <a:pt x="309" y="227"/>
                    <a:pt x="229" y="306"/>
                    <a:pt x="132" y="306"/>
                  </a:cubicBezTo>
                  <a:cubicBezTo>
                    <a:pt x="119" y="306"/>
                    <a:pt x="107" y="305"/>
                    <a:pt x="95" y="303"/>
                  </a:cubicBezTo>
                  <a:cubicBezTo>
                    <a:pt x="10" y="217"/>
                    <a:pt x="10" y="217"/>
                    <a:pt x="10" y="217"/>
                  </a:cubicBezTo>
                  <a:cubicBezTo>
                    <a:pt x="12" y="215"/>
                    <a:pt x="12" y="215"/>
                    <a:pt x="12" y="21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13" y="200"/>
                    <a:pt x="13" y="200"/>
                    <a:pt x="13" y="200"/>
                  </a:cubicBezTo>
                  <a:cubicBezTo>
                    <a:pt x="13" y="186"/>
                    <a:pt x="13" y="186"/>
                    <a:pt x="13" y="186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22" y="146"/>
                    <a:pt x="22" y="146"/>
                    <a:pt x="22" y="146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95" name="Oval 180"/>
            <p:cNvSpPr>
              <a:spLocks noChangeArrowheads="1"/>
            </p:cNvSpPr>
            <p:nvPr/>
          </p:nvSpPr>
          <p:spPr bwMode="auto">
            <a:xfrm>
              <a:off x="331787" y="288925"/>
              <a:ext cx="477838" cy="477838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196" name="Freeform 181"/>
            <p:cNvSpPr>
              <a:spLocks noEditPoints="1" noChangeArrowheads="1"/>
            </p:cNvSpPr>
            <p:nvPr/>
          </p:nvSpPr>
          <p:spPr bwMode="auto">
            <a:xfrm>
              <a:off x="347662" y="322262"/>
              <a:ext cx="452438" cy="414338"/>
            </a:xfrm>
            <a:custGeom>
              <a:avLst/>
              <a:gdLst>
                <a:gd name="T0" fmla="*/ 2147483647 w 139"/>
                <a:gd name="T1" fmla="*/ 2147483647 h 128"/>
                <a:gd name="T2" fmla="*/ 2147483647 w 139"/>
                <a:gd name="T3" fmla="*/ 2147483647 h 128"/>
                <a:gd name="T4" fmla="*/ 2147483647 w 139"/>
                <a:gd name="T5" fmla="*/ 2147483647 h 128"/>
                <a:gd name="T6" fmla="*/ 2147483647 w 139"/>
                <a:gd name="T7" fmla="*/ 2147483647 h 128"/>
                <a:gd name="T8" fmla="*/ 2147483647 w 139"/>
                <a:gd name="T9" fmla="*/ 2147483647 h 128"/>
                <a:gd name="T10" fmla="*/ 2147483647 w 139"/>
                <a:gd name="T11" fmla="*/ 2147483647 h 128"/>
                <a:gd name="T12" fmla="*/ 2147483647 w 139"/>
                <a:gd name="T13" fmla="*/ 2147483647 h 128"/>
                <a:gd name="T14" fmla="*/ 2147483647 w 139"/>
                <a:gd name="T15" fmla="*/ 2147483647 h 128"/>
                <a:gd name="T16" fmla="*/ 2147483647 w 139"/>
                <a:gd name="T17" fmla="*/ 2147483647 h 128"/>
                <a:gd name="T18" fmla="*/ 2147483647 w 139"/>
                <a:gd name="T19" fmla="*/ 2147483647 h 128"/>
                <a:gd name="T20" fmla="*/ 2147483647 w 139"/>
                <a:gd name="T21" fmla="*/ 2147483647 h 128"/>
                <a:gd name="T22" fmla="*/ 2147483647 w 139"/>
                <a:gd name="T23" fmla="*/ 2147483647 h 128"/>
                <a:gd name="T24" fmla="*/ 2147483647 w 139"/>
                <a:gd name="T25" fmla="*/ 2147483647 h 128"/>
                <a:gd name="T26" fmla="*/ 2147483647 w 139"/>
                <a:gd name="T27" fmla="*/ 2147483647 h 128"/>
                <a:gd name="T28" fmla="*/ 2147483647 w 139"/>
                <a:gd name="T29" fmla="*/ 2147483647 h 128"/>
                <a:gd name="T30" fmla="*/ 2147483647 w 139"/>
                <a:gd name="T31" fmla="*/ 2147483647 h 128"/>
                <a:gd name="T32" fmla="*/ 2147483647 w 139"/>
                <a:gd name="T33" fmla="*/ 2147483647 h 128"/>
                <a:gd name="T34" fmla="*/ 2147483647 w 139"/>
                <a:gd name="T35" fmla="*/ 2147483647 h 128"/>
                <a:gd name="T36" fmla="*/ 2147483647 w 139"/>
                <a:gd name="T37" fmla="*/ 2147483647 h 128"/>
                <a:gd name="T38" fmla="*/ 2147483647 w 139"/>
                <a:gd name="T39" fmla="*/ 2147483647 h 128"/>
                <a:gd name="T40" fmla="*/ 2147483647 w 139"/>
                <a:gd name="T41" fmla="*/ 2147483647 h 128"/>
                <a:gd name="T42" fmla="*/ 2147483647 w 139"/>
                <a:gd name="T43" fmla="*/ 2147483647 h 128"/>
                <a:gd name="T44" fmla="*/ 2147483647 w 139"/>
                <a:gd name="T45" fmla="*/ 2147483647 h 128"/>
                <a:gd name="T46" fmla="*/ 2147483647 w 139"/>
                <a:gd name="T47" fmla="*/ 2147483647 h 128"/>
                <a:gd name="T48" fmla="*/ 2147483647 w 139"/>
                <a:gd name="T49" fmla="*/ 2147483647 h 128"/>
                <a:gd name="T50" fmla="*/ 2147483647 w 139"/>
                <a:gd name="T51" fmla="*/ 2147483647 h 128"/>
                <a:gd name="T52" fmla="*/ 2147483647 w 139"/>
                <a:gd name="T53" fmla="*/ 2147483647 h 128"/>
                <a:gd name="T54" fmla="*/ 2147483647 w 139"/>
                <a:gd name="T55" fmla="*/ 2147483647 h 128"/>
                <a:gd name="T56" fmla="*/ 2147483647 w 139"/>
                <a:gd name="T57" fmla="*/ 2147483647 h 128"/>
                <a:gd name="T58" fmla="*/ 2147483647 w 139"/>
                <a:gd name="T59" fmla="*/ 2147483647 h 128"/>
                <a:gd name="T60" fmla="*/ 2147483647 w 139"/>
                <a:gd name="T61" fmla="*/ 2147483647 h 128"/>
                <a:gd name="T62" fmla="*/ 2147483647 w 139"/>
                <a:gd name="T63" fmla="*/ 2147483647 h 128"/>
                <a:gd name="T64" fmla="*/ 2147483647 w 139"/>
                <a:gd name="T65" fmla="*/ 2147483647 h 128"/>
                <a:gd name="T66" fmla="*/ 2147483647 w 139"/>
                <a:gd name="T67" fmla="*/ 2147483647 h 128"/>
                <a:gd name="T68" fmla="*/ 2147483647 w 139"/>
                <a:gd name="T69" fmla="*/ 2147483647 h 128"/>
                <a:gd name="T70" fmla="*/ 2147483647 w 139"/>
                <a:gd name="T71" fmla="*/ 2147483647 h 128"/>
                <a:gd name="T72" fmla="*/ 2147483647 w 139"/>
                <a:gd name="T73" fmla="*/ 2147483647 h 128"/>
                <a:gd name="T74" fmla="*/ 2147483647 w 139"/>
                <a:gd name="T75" fmla="*/ 2147483647 h 128"/>
                <a:gd name="T76" fmla="*/ 2147483647 w 139"/>
                <a:gd name="T77" fmla="*/ 2147483647 h 128"/>
                <a:gd name="T78" fmla="*/ 2147483647 w 139"/>
                <a:gd name="T79" fmla="*/ 2147483647 h 128"/>
                <a:gd name="T80" fmla="*/ 2147483647 w 139"/>
                <a:gd name="T81" fmla="*/ 2147483647 h 128"/>
                <a:gd name="T82" fmla="*/ 2147483647 w 139"/>
                <a:gd name="T83" fmla="*/ 2147483647 h 128"/>
                <a:gd name="T84" fmla="*/ 2147483647 w 139"/>
                <a:gd name="T85" fmla="*/ 2147483647 h 128"/>
                <a:gd name="T86" fmla="*/ 2147483647 w 139"/>
                <a:gd name="T87" fmla="*/ 2147483647 h 128"/>
                <a:gd name="T88" fmla="*/ 2147483647 w 139"/>
                <a:gd name="T89" fmla="*/ 2147483647 h 128"/>
                <a:gd name="T90" fmla="*/ 2147483647 w 139"/>
                <a:gd name="T91" fmla="*/ 2147483647 h 128"/>
                <a:gd name="T92" fmla="*/ 2147483647 w 139"/>
                <a:gd name="T93" fmla="*/ 2147483647 h 128"/>
                <a:gd name="T94" fmla="*/ 2147483647 w 139"/>
                <a:gd name="T95" fmla="*/ 2147483647 h 128"/>
                <a:gd name="T96" fmla="*/ 2147483647 w 139"/>
                <a:gd name="T97" fmla="*/ 2147483647 h 128"/>
                <a:gd name="T98" fmla="*/ 2147483647 w 139"/>
                <a:gd name="T99" fmla="*/ 2147483647 h 128"/>
                <a:gd name="T100" fmla="*/ 2147483647 w 139"/>
                <a:gd name="T101" fmla="*/ 2147483647 h 128"/>
                <a:gd name="T102" fmla="*/ 2147483647 w 139"/>
                <a:gd name="T103" fmla="*/ 2147483647 h 128"/>
                <a:gd name="T104" fmla="*/ 2147483647 w 139"/>
                <a:gd name="T105" fmla="*/ 2147483647 h 128"/>
                <a:gd name="T106" fmla="*/ 2147483647 w 139"/>
                <a:gd name="T107" fmla="*/ 2147483647 h 128"/>
                <a:gd name="T108" fmla="*/ 2147483647 w 139"/>
                <a:gd name="T109" fmla="*/ 2147483647 h 128"/>
                <a:gd name="T110" fmla="*/ 2147483647 w 139"/>
                <a:gd name="T111" fmla="*/ 2147483647 h 128"/>
                <a:gd name="T112" fmla="*/ 2147483647 w 139"/>
                <a:gd name="T113" fmla="*/ 2147483647 h 128"/>
                <a:gd name="T114" fmla="*/ 2147483647 w 139"/>
                <a:gd name="T115" fmla="*/ 2147483647 h 128"/>
                <a:gd name="T116" fmla="*/ 2147483647 w 139"/>
                <a:gd name="T117" fmla="*/ 2147483647 h 128"/>
                <a:gd name="T118" fmla="*/ 2147483647 w 139"/>
                <a:gd name="T119" fmla="*/ 2147483647 h 128"/>
                <a:gd name="T120" fmla="*/ 2147483647 w 139"/>
                <a:gd name="T121" fmla="*/ 2147483647 h 12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9"/>
                <a:gd name="T184" fmla="*/ 0 h 128"/>
                <a:gd name="T185" fmla="*/ 139 w 139"/>
                <a:gd name="T186" fmla="*/ 128 h 12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9" h="128">
                  <a:moveTo>
                    <a:pt x="131" y="94"/>
                  </a:moveTo>
                  <a:cubicBezTo>
                    <a:pt x="130" y="95"/>
                    <a:pt x="129" y="93"/>
                    <a:pt x="129" y="94"/>
                  </a:cubicBezTo>
                  <a:cubicBezTo>
                    <a:pt x="127" y="95"/>
                    <a:pt x="126" y="98"/>
                    <a:pt x="125" y="100"/>
                  </a:cubicBezTo>
                  <a:cubicBezTo>
                    <a:pt x="124" y="101"/>
                    <a:pt x="122" y="100"/>
                    <a:pt x="121" y="102"/>
                  </a:cubicBezTo>
                  <a:cubicBezTo>
                    <a:pt x="120" y="106"/>
                    <a:pt x="117" y="113"/>
                    <a:pt x="119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6" y="109"/>
                    <a:pt x="132" y="102"/>
                    <a:pt x="135" y="94"/>
                  </a:cubicBezTo>
                  <a:cubicBezTo>
                    <a:pt x="135" y="93"/>
                    <a:pt x="135" y="93"/>
                    <a:pt x="134" y="93"/>
                  </a:cubicBezTo>
                  <a:cubicBezTo>
                    <a:pt x="134" y="92"/>
                    <a:pt x="135" y="91"/>
                    <a:pt x="135" y="90"/>
                  </a:cubicBezTo>
                  <a:cubicBezTo>
                    <a:pt x="134" y="90"/>
                    <a:pt x="134" y="91"/>
                    <a:pt x="133" y="91"/>
                  </a:cubicBezTo>
                  <a:cubicBezTo>
                    <a:pt x="132" y="91"/>
                    <a:pt x="131" y="92"/>
                    <a:pt x="131" y="94"/>
                  </a:cubicBezTo>
                  <a:close/>
                  <a:moveTo>
                    <a:pt x="131" y="25"/>
                  </a:moveTo>
                  <a:cubicBezTo>
                    <a:pt x="133" y="28"/>
                    <a:pt x="134" y="31"/>
                    <a:pt x="135" y="34"/>
                  </a:cubicBezTo>
                  <a:cubicBezTo>
                    <a:pt x="135" y="34"/>
                    <a:pt x="134" y="33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3" y="33"/>
                    <a:pt x="133" y="33"/>
                    <a:pt x="133" y="34"/>
                  </a:cubicBezTo>
                  <a:cubicBezTo>
                    <a:pt x="134" y="34"/>
                    <a:pt x="134" y="34"/>
                    <a:pt x="135" y="35"/>
                  </a:cubicBezTo>
                  <a:cubicBezTo>
                    <a:pt x="135" y="35"/>
                    <a:pt x="135" y="36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8"/>
                    <a:pt x="136" y="38"/>
                    <a:pt x="136" y="39"/>
                  </a:cubicBezTo>
                  <a:cubicBezTo>
                    <a:pt x="136" y="40"/>
                    <a:pt x="136" y="40"/>
                    <a:pt x="135" y="40"/>
                  </a:cubicBezTo>
                  <a:cubicBezTo>
                    <a:pt x="134" y="39"/>
                    <a:pt x="134" y="39"/>
                    <a:pt x="134" y="38"/>
                  </a:cubicBezTo>
                  <a:cubicBezTo>
                    <a:pt x="134" y="38"/>
                    <a:pt x="131" y="35"/>
                    <a:pt x="131" y="34"/>
                  </a:cubicBezTo>
                  <a:cubicBezTo>
                    <a:pt x="131" y="32"/>
                    <a:pt x="132" y="33"/>
                    <a:pt x="131" y="32"/>
                  </a:cubicBezTo>
                  <a:cubicBezTo>
                    <a:pt x="131" y="30"/>
                    <a:pt x="130" y="30"/>
                    <a:pt x="129" y="30"/>
                  </a:cubicBezTo>
                  <a:cubicBezTo>
                    <a:pt x="129" y="30"/>
                    <a:pt x="129" y="31"/>
                    <a:pt x="129" y="31"/>
                  </a:cubicBezTo>
                  <a:cubicBezTo>
                    <a:pt x="127" y="32"/>
                    <a:pt x="126" y="30"/>
                    <a:pt x="124" y="30"/>
                  </a:cubicBezTo>
                  <a:cubicBezTo>
                    <a:pt x="124" y="31"/>
                    <a:pt x="124" y="31"/>
                    <a:pt x="124" y="32"/>
                  </a:cubicBezTo>
                  <a:cubicBezTo>
                    <a:pt x="124" y="32"/>
                    <a:pt x="124" y="33"/>
                    <a:pt x="124" y="33"/>
                  </a:cubicBezTo>
                  <a:cubicBezTo>
                    <a:pt x="124" y="34"/>
                    <a:pt x="125" y="34"/>
                    <a:pt x="125" y="34"/>
                  </a:cubicBezTo>
                  <a:cubicBezTo>
                    <a:pt x="126" y="34"/>
                    <a:pt x="126" y="34"/>
                    <a:pt x="127" y="35"/>
                  </a:cubicBezTo>
                  <a:cubicBezTo>
                    <a:pt x="127" y="35"/>
                    <a:pt x="127" y="35"/>
                    <a:pt x="128" y="35"/>
                  </a:cubicBezTo>
                  <a:cubicBezTo>
                    <a:pt x="130" y="37"/>
                    <a:pt x="131" y="40"/>
                    <a:pt x="132" y="43"/>
                  </a:cubicBezTo>
                  <a:cubicBezTo>
                    <a:pt x="132" y="44"/>
                    <a:pt x="133" y="44"/>
                    <a:pt x="133" y="44"/>
                  </a:cubicBezTo>
                  <a:cubicBezTo>
                    <a:pt x="133" y="45"/>
                    <a:pt x="132" y="44"/>
                    <a:pt x="132" y="44"/>
                  </a:cubicBezTo>
                  <a:cubicBezTo>
                    <a:pt x="131" y="44"/>
                    <a:pt x="131" y="45"/>
                    <a:pt x="132" y="46"/>
                  </a:cubicBezTo>
                  <a:cubicBezTo>
                    <a:pt x="132" y="46"/>
                    <a:pt x="133" y="46"/>
                    <a:pt x="133" y="46"/>
                  </a:cubicBezTo>
                  <a:cubicBezTo>
                    <a:pt x="133" y="46"/>
                    <a:pt x="132" y="43"/>
                    <a:pt x="134" y="45"/>
                  </a:cubicBezTo>
                  <a:cubicBezTo>
                    <a:pt x="134" y="45"/>
                    <a:pt x="134" y="45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5" y="46"/>
                    <a:pt x="135" y="47"/>
                  </a:cubicBezTo>
                  <a:cubicBezTo>
                    <a:pt x="135" y="48"/>
                    <a:pt x="134" y="48"/>
                    <a:pt x="134" y="49"/>
                  </a:cubicBezTo>
                  <a:cubicBezTo>
                    <a:pt x="134" y="50"/>
                    <a:pt x="134" y="51"/>
                    <a:pt x="134" y="5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2" y="53"/>
                    <a:pt x="131" y="53"/>
                    <a:pt x="131" y="54"/>
                  </a:cubicBezTo>
                  <a:cubicBezTo>
                    <a:pt x="131" y="54"/>
                    <a:pt x="131" y="55"/>
                    <a:pt x="131" y="55"/>
                  </a:cubicBezTo>
                  <a:cubicBezTo>
                    <a:pt x="131" y="55"/>
                    <a:pt x="131" y="55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29" y="54"/>
                    <a:pt x="129" y="52"/>
                    <a:pt x="129" y="51"/>
                  </a:cubicBezTo>
                  <a:cubicBezTo>
                    <a:pt x="130" y="51"/>
                    <a:pt x="131" y="51"/>
                    <a:pt x="131" y="51"/>
                  </a:cubicBezTo>
                  <a:cubicBezTo>
                    <a:pt x="132" y="51"/>
                    <a:pt x="132" y="51"/>
                    <a:pt x="132" y="50"/>
                  </a:cubicBezTo>
                  <a:cubicBezTo>
                    <a:pt x="132" y="50"/>
                    <a:pt x="133" y="50"/>
                    <a:pt x="133" y="50"/>
                  </a:cubicBezTo>
                  <a:cubicBezTo>
                    <a:pt x="133" y="49"/>
                    <a:pt x="133" y="48"/>
                    <a:pt x="132" y="47"/>
                  </a:cubicBezTo>
                  <a:cubicBezTo>
                    <a:pt x="132" y="46"/>
                    <a:pt x="131" y="46"/>
                    <a:pt x="131" y="45"/>
                  </a:cubicBezTo>
                  <a:cubicBezTo>
                    <a:pt x="131" y="44"/>
                    <a:pt x="131" y="43"/>
                    <a:pt x="131" y="43"/>
                  </a:cubicBezTo>
                  <a:cubicBezTo>
                    <a:pt x="131" y="41"/>
                    <a:pt x="130" y="40"/>
                    <a:pt x="129" y="39"/>
                  </a:cubicBezTo>
                  <a:cubicBezTo>
                    <a:pt x="128" y="39"/>
                    <a:pt x="129" y="41"/>
                    <a:pt x="129" y="42"/>
                  </a:cubicBezTo>
                  <a:cubicBezTo>
                    <a:pt x="129" y="43"/>
                    <a:pt x="129" y="44"/>
                    <a:pt x="128" y="45"/>
                  </a:cubicBezTo>
                  <a:cubicBezTo>
                    <a:pt x="128" y="45"/>
                    <a:pt x="127" y="44"/>
                    <a:pt x="127" y="45"/>
                  </a:cubicBezTo>
                  <a:cubicBezTo>
                    <a:pt x="127" y="46"/>
                    <a:pt x="127" y="47"/>
                    <a:pt x="127" y="48"/>
                  </a:cubicBezTo>
                  <a:cubicBezTo>
                    <a:pt x="127" y="48"/>
                    <a:pt x="127" y="48"/>
                    <a:pt x="128" y="49"/>
                  </a:cubicBezTo>
                  <a:cubicBezTo>
                    <a:pt x="129" y="50"/>
                    <a:pt x="129" y="50"/>
                    <a:pt x="129" y="52"/>
                  </a:cubicBezTo>
                  <a:cubicBezTo>
                    <a:pt x="129" y="53"/>
                    <a:pt x="127" y="52"/>
                    <a:pt x="127" y="52"/>
                  </a:cubicBezTo>
                  <a:cubicBezTo>
                    <a:pt x="125" y="48"/>
                    <a:pt x="126" y="50"/>
                    <a:pt x="125" y="47"/>
                  </a:cubicBezTo>
                  <a:cubicBezTo>
                    <a:pt x="125" y="47"/>
                    <a:pt x="124" y="48"/>
                    <a:pt x="124" y="48"/>
                  </a:cubicBezTo>
                  <a:cubicBezTo>
                    <a:pt x="123" y="47"/>
                    <a:pt x="124" y="47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6"/>
                    <a:pt x="122" y="46"/>
                    <a:pt x="122" y="47"/>
                  </a:cubicBezTo>
                  <a:cubicBezTo>
                    <a:pt x="122" y="47"/>
                    <a:pt x="123" y="48"/>
                    <a:pt x="123" y="48"/>
                  </a:cubicBezTo>
                  <a:cubicBezTo>
                    <a:pt x="125" y="49"/>
                    <a:pt x="124" y="48"/>
                    <a:pt x="124" y="51"/>
                  </a:cubicBezTo>
                  <a:cubicBezTo>
                    <a:pt x="124" y="53"/>
                    <a:pt x="125" y="55"/>
                    <a:pt x="126" y="57"/>
                  </a:cubicBezTo>
                  <a:cubicBezTo>
                    <a:pt x="126" y="57"/>
                    <a:pt x="126" y="58"/>
                    <a:pt x="126" y="58"/>
                  </a:cubicBezTo>
                  <a:cubicBezTo>
                    <a:pt x="126" y="59"/>
                    <a:pt x="125" y="61"/>
                    <a:pt x="124" y="62"/>
                  </a:cubicBezTo>
                  <a:cubicBezTo>
                    <a:pt x="123" y="63"/>
                    <a:pt x="123" y="63"/>
                    <a:pt x="122" y="64"/>
                  </a:cubicBezTo>
                  <a:cubicBezTo>
                    <a:pt x="121" y="64"/>
                    <a:pt x="121" y="63"/>
                    <a:pt x="121" y="63"/>
                  </a:cubicBezTo>
                  <a:cubicBezTo>
                    <a:pt x="120" y="63"/>
                    <a:pt x="119" y="63"/>
                    <a:pt x="119" y="64"/>
                  </a:cubicBezTo>
                  <a:cubicBezTo>
                    <a:pt x="119" y="65"/>
                    <a:pt x="119" y="65"/>
                    <a:pt x="119" y="66"/>
                  </a:cubicBezTo>
                  <a:cubicBezTo>
                    <a:pt x="120" y="67"/>
                    <a:pt x="120" y="67"/>
                    <a:pt x="121" y="67"/>
                  </a:cubicBezTo>
                  <a:cubicBezTo>
                    <a:pt x="121" y="68"/>
                    <a:pt x="121" y="69"/>
                    <a:pt x="121" y="70"/>
                  </a:cubicBezTo>
                  <a:cubicBezTo>
                    <a:pt x="121" y="71"/>
                    <a:pt x="121" y="71"/>
                    <a:pt x="121" y="72"/>
                  </a:cubicBezTo>
                  <a:cubicBezTo>
                    <a:pt x="121" y="73"/>
                    <a:pt x="120" y="74"/>
                    <a:pt x="120" y="74"/>
                  </a:cubicBezTo>
                  <a:cubicBezTo>
                    <a:pt x="119" y="75"/>
                    <a:pt x="119" y="75"/>
                    <a:pt x="118" y="74"/>
                  </a:cubicBezTo>
                  <a:cubicBezTo>
                    <a:pt x="118" y="74"/>
                    <a:pt x="117" y="71"/>
                    <a:pt x="116" y="71"/>
                  </a:cubicBezTo>
                  <a:cubicBezTo>
                    <a:pt x="115" y="71"/>
                    <a:pt x="116" y="73"/>
                    <a:pt x="116" y="74"/>
                  </a:cubicBezTo>
                  <a:cubicBezTo>
                    <a:pt x="117" y="75"/>
                    <a:pt x="118" y="76"/>
                    <a:pt x="118" y="77"/>
                  </a:cubicBezTo>
                  <a:cubicBezTo>
                    <a:pt x="118" y="77"/>
                    <a:pt x="118" y="78"/>
                    <a:pt x="118" y="79"/>
                  </a:cubicBezTo>
                  <a:cubicBezTo>
                    <a:pt x="118" y="80"/>
                    <a:pt x="118" y="82"/>
                    <a:pt x="118" y="83"/>
                  </a:cubicBezTo>
                  <a:cubicBezTo>
                    <a:pt x="118" y="85"/>
                    <a:pt x="119" y="86"/>
                    <a:pt x="119" y="88"/>
                  </a:cubicBezTo>
                  <a:cubicBezTo>
                    <a:pt x="119" y="90"/>
                    <a:pt x="122" y="88"/>
                    <a:pt x="123" y="88"/>
                  </a:cubicBezTo>
                  <a:cubicBezTo>
                    <a:pt x="123" y="89"/>
                    <a:pt x="123" y="90"/>
                    <a:pt x="124" y="90"/>
                  </a:cubicBezTo>
                  <a:cubicBezTo>
                    <a:pt x="125" y="90"/>
                    <a:pt x="126" y="89"/>
                    <a:pt x="127" y="89"/>
                  </a:cubicBezTo>
                  <a:cubicBezTo>
                    <a:pt x="127" y="89"/>
                    <a:pt x="127" y="90"/>
                    <a:pt x="128" y="90"/>
                  </a:cubicBezTo>
                  <a:cubicBezTo>
                    <a:pt x="128" y="90"/>
                    <a:pt x="128" y="90"/>
                    <a:pt x="128" y="90"/>
                  </a:cubicBezTo>
                  <a:cubicBezTo>
                    <a:pt x="129" y="90"/>
                    <a:pt x="129" y="89"/>
                    <a:pt x="129" y="89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30" y="89"/>
                    <a:pt x="131" y="89"/>
                    <a:pt x="131" y="90"/>
                  </a:cubicBezTo>
                  <a:cubicBezTo>
                    <a:pt x="130" y="90"/>
                    <a:pt x="128" y="91"/>
                    <a:pt x="128" y="91"/>
                  </a:cubicBezTo>
                  <a:cubicBezTo>
                    <a:pt x="128" y="92"/>
                    <a:pt x="128" y="91"/>
                    <a:pt x="127" y="91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26" y="91"/>
                    <a:pt x="127" y="92"/>
                    <a:pt x="127" y="92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5" y="92"/>
                    <a:pt x="125" y="91"/>
                    <a:pt x="125" y="91"/>
                  </a:cubicBezTo>
                  <a:cubicBezTo>
                    <a:pt x="125" y="91"/>
                    <a:pt x="124" y="91"/>
                    <a:pt x="124" y="91"/>
                  </a:cubicBezTo>
                  <a:cubicBezTo>
                    <a:pt x="122" y="91"/>
                    <a:pt x="121" y="91"/>
                    <a:pt x="119" y="90"/>
                  </a:cubicBezTo>
                  <a:cubicBezTo>
                    <a:pt x="118" y="90"/>
                    <a:pt x="118" y="89"/>
                    <a:pt x="117" y="88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6" y="84"/>
                    <a:pt x="115" y="82"/>
                    <a:pt x="114" y="79"/>
                  </a:cubicBezTo>
                  <a:cubicBezTo>
                    <a:pt x="114" y="79"/>
                    <a:pt x="113" y="78"/>
                    <a:pt x="114" y="78"/>
                  </a:cubicBezTo>
                  <a:cubicBezTo>
                    <a:pt x="114" y="77"/>
                    <a:pt x="114" y="78"/>
                    <a:pt x="114" y="78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8"/>
                    <a:pt x="116" y="80"/>
                    <a:pt x="116" y="79"/>
                  </a:cubicBezTo>
                  <a:cubicBezTo>
                    <a:pt x="117" y="76"/>
                    <a:pt x="116" y="78"/>
                    <a:pt x="115" y="76"/>
                  </a:cubicBezTo>
                  <a:cubicBezTo>
                    <a:pt x="115" y="73"/>
                    <a:pt x="115" y="70"/>
                    <a:pt x="114" y="68"/>
                  </a:cubicBezTo>
                  <a:cubicBezTo>
                    <a:pt x="114" y="67"/>
                    <a:pt x="113" y="69"/>
                    <a:pt x="112" y="68"/>
                  </a:cubicBezTo>
                  <a:cubicBezTo>
                    <a:pt x="112" y="68"/>
                    <a:pt x="112" y="67"/>
                    <a:pt x="112" y="66"/>
                  </a:cubicBezTo>
                  <a:cubicBezTo>
                    <a:pt x="112" y="65"/>
                    <a:pt x="112" y="65"/>
                    <a:pt x="112" y="64"/>
                  </a:cubicBezTo>
                  <a:cubicBezTo>
                    <a:pt x="112" y="64"/>
                    <a:pt x="111" y="62"/>
                    <a:pt x="111" y="62"/>
                  </a:cubicBezTo>
                  <a:cubicBezTo>
                    <a:pt x="110" y="62"/>
                    <a:pt x="109" y="62"/>
                    <a:pt x="109" y="62"/>
                  </a:cubicBezTo>
                  <a:cubicBezTo>
                    <a:pt x="109" y="63"/>
                    <a:pt x="109" y="64"/>
                    <a:pt x="109" y="64"/>
                  </a:cubicBezTo>
                  <a:cubicBezTo>
                    <a:pt x="109" y="65"/>
                    <a:pt x="108" y="64"/>
                    <a:pt x="108" y="65"/>
                  </a:cubicBezTo>
                  <a:cubicBezTo>
                    <a:pt x="108" y="65"/>
                    <a:pt x="108" y="66"/>
                    <a:pt x="108" y="66"/>
                  </a:cubicBezTo>
                  <a:cubicBezTo>
                    <a:pt x="108" y="66"/>
                    <a:pt x="107" y="66"/>
                    <a:pt x="107" y="66"/>
                  </a:cubicBezTo>
                  <a:cubicBezTo>
                    <a:pt x="107" y="66"/>
                    <a:pt x="107" y="67"/>
                    <a:pt x="106" y="68"/>
                  </a:cubicBezTo>
                  <a:cubicBezTo>
                    <a:pt x="106" y="68"/>
                    <a:pt x="106" y="68"/>
                    <a:pt x="105" y="68"/>
                  </a:cubicBezTo>
                  <a:cubicBezTo>
                    <a:pt x="105" y="69"/>
                    <a:pt x="105" y="70"/>
                    <a:pt x="105" y="72"/>
                  </a:cubicBezTo>
                  <a:cubicBezTo>
                    <a:pt x="105" y="72"/>
                    <a:pt x="105" y="73"/>
                    <a:pt x="105" y="73"/>
                  </a:cubicBezTo>
                  <a:cubicBezTo>
                    <a:pt x="106" y="74"/>
                    <a:pt x="106" y="74"/>
                    <a:pt x="106" y="76"/>
                  </a:cubicBezTo>
                  <a:cubicBezTo>
                    <a:pt x="106" y="76"/>
                    <a:pt x="107" y="77"/>
                    <a:pt x="106" y="77"/>
                  </a:cubicBezTo>
                  <a:cubicBezTo>
                    <a:pt x="106" y="78"/>
                    <a:pt x="105" y="78"/>
                    <a:pt x="105" y="77"/>
                  </a:cubicBezTo>
                  <a:cubicBezTo>
                    <a:pt x="105" y="77"/>
                    <a:pt x="105" y="75"/>
                    <a:pt x="105" y="75"/>
                  </a:cubicBezTo>
                  <a:cubicBezTo>
                    <a:pt x="105" y="74"/>
                    <a:pt x="104" y="76"/>
                    <a:pt x="104" y="76"/>
                  </a:cubicBezTo>
                  <a:cubicBezTo>
                    <a:pt x="103" y="76"/>
                    <a:pt x="103" y="74"/>
                    <a:pt x="103" y="73"/>
                  </a:cubicBezTo>
                  <a:cubicBezTo>
                    <a:pt x="102" y="69"/>
                    <a:pt x="101" y="66"/>
                    <a:pt x="100" y="63"/>
                  </a:cubicBezTo>
                  <a:cubicBezTo>
                    <a:pt x="100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3"/>
                    <a:pt x="99" y="62"/>
                    <a:pt x="99" y="61"/>
                  </a:cubicBezTo>
                  <a:cubicBezTo>
                    <a:pt x="98" y="60"/>
                    <a:pt x="98" y="59"/>
                    <a:pt x="97" y="58"/>
                  </a:cubicBezTo>
                  <a:cubicBezTo>
                    <a:pt x="96" y="58"/>
                    <a:pt x="94" y="58"/>
                    <a:pt x="92" y="58"/>
                  </a:cubicBezTo>
                  <a:cubicBezTo>
                    <a:pt x="92" y="59"/>
                    <a:pt x="94" y="59"/>
                    <a:pt x="94" y="61"/>
                  </a:cubicBezTo>
                  <a:cubicBezTo>
                    <a:pt x="94" y="65"/>
                    <a:pt x="91" y="67"/>
                    <a:pt x="90" y="69"/>
                  </a:cubicBezTo>
                  <a:cubicBezTo>
                    <a:pt x="89" y="71"/>
                    <a:pt x="86" y="69"/>
                    <a:pt x="85" y="72"/>
                  </a:cubicBezTo>
                  <a:cubicBezTo>
                    <a:pt x="85" y="75"/>
                    <a:pt x="89" y="70"/>
                    <a:pt x="90" y="72"/>
                  </a:cubicBezTo>
                  <a:cubicBezTo>
                    <a:pt x="91" y="81"/>
                    <a:pt x="83" y="84"/>
                    <a:pt x="83" y="90"/>
                  </a:cubicBezTo>
                  <a:cubicBezTo>
                    <a:pt x="83" y="91"/>
                    <a:pt x="83" y="92"/>
                    <a:pt x="83" y="93"/>
                  </a:cubicBezTo>
                  <a:cubicBezTo>
                    <a:pt x="83" y="95"/>
                    <a:pt x="84" y="94"/>
                    <a:pt x="84" y="96"/>
                  </a:cubicBezTo>
                  <a:cubicBezTo>
                    <a:pt x="84" y="97"/>
                    <a:pt x="84" y="97"/>
                    <a:pt x="84" y="98"/>
                  </a:cubicBezTo>
                  <a:cubicBezTo>
                    <a:pt x="84" y="101"/>
                    <a:pt x="81" y="103"/>
                    <a:pt x="81" y="105"/>
                  </a:cubicBezTo>
                  <a:cubicBezTo>
                    <a:pt x="80" y="106"/>
                    <a:pt x="81" y="107"/>
                    <a:pt x="81" y="109"/>
                  </a:cubicBezTo>
                  <a:cubicBezTo>
                    <a:pt x="81" y="112"/>
                    <a:pt x="80" y="109"/>
                    <a:pt x="79" y="112"/>
                  </a:cubicBezTo>
                  <a:cubicBezTo>
                    <a:pt x="79" y="112"/>
                    <a:pt x="79" y="116"/>
                    <a:pt x="79" y="116"/>
                  </a:cubicBezTo>
                  <a:cubicBezTo>
                    <a:pt x="78" y="116"/>
                    <a:pt x="78" y="117"/>
                    <a:pt x="78" y="117"/>
                  </a:cubicBezTo>
                  <a:cubicBezTo>
                    <a:pt x="78" y="117"/>
                    <a:pt x="78" y="118"/>
                    <a:pt x="78" y="118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7" y="120"/>
                    <a:pt x="76" y="121"/>
                    <a:pt x="75" y="121"/>
                  </a:cubicBezTo>
                  <a:cubicBezTo>
                    <a:pt x="74" y="121"/>
                    <a:pt x="72" y="122"/>
                    <a:pt x="72" y="121"/>
                  </a:cubicBezTo>
                  <a:cubicBezTo>
                    <a:pt x="70" y="117"/>
                    <a:pt x="70" y="112"/>
                    <a:pt x="70" y="108"/>
                  </a:cubicBezTo>
                  <a:cubicBezTo>
                    <a:pt x="69" y="105"/>
                    <a:pt x="68" y="104"/>
                    <a:pt x="68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1"/>
                    <a:pt x="69" y="101"/>
                    <a:pt x="69" y="101"/>
                  </a:cubicBezTo>
                  <a:cubicBezTo>
                    <a:pt x="69" y="95"/>
                    <a:pt x="68" y="90"/>
                    <a:pt x="67" y="85"/>
                  </a:cubicBezTo>
                  <a:cubicBezTo>
                    <a:pt x="67" y="84"/>
                    <a:pt x="67" y="85"/>
                    <a:pt x="67" y="85"/>
                  </a:cubicBezTo>
                  <a:cubicBezTo>
                    <a:pt x="67" y="85"/>
                    <a:pt x="67" y="85"/>
                    <a:pt x="67" y="84"/>
                  </a:cubicBezTo>
                  <a:cubicBezTo>
                    <a:pt x="67" y="82"/>
                    <a:pt x="68" y="79"/>
                    <a:pt x="67" y="79"/>
                  </a:cubicBezTo>
                  <a:cubicBezTo>
                    <a:pt x="63" y="77"/>
                    <a:pt x="65" y="76"/>
                    <a:pt x="63" y="77"/>
                  </a:cubicBezTo>
                  <a:cubicBezTo>
                    <a:pt x="61" y="78"/>
                    <a:pt x="61" y="79"/>
                    <a:pt x="58" y="78"/>
                  </a:cubicBezTo>
                  <a:cubicBezTo>
                    <a:pt x="53" y="78"/>
                    <a:pt x="55" y="73"/>
                    <a:pt x="53" y="71"/>
                  </a:cubicBezTo>
                  <a:cubicBezTo>
                    <a:pt x="52" y="71"/>
                    <a:pt x="53" y="69"/>
                    <a:pt x="53" y="68"/>
                  </a:cubicBezTo>
                  <a:cubicBezTo>
                    <a:pt x="52" y="65"/>
                    <a:pt x="52" y="60"/>
                    <a:pt x="54" y="58"/>
                  </a:cubicBezTo>
                  <a:cubicBezTo>
                    <a:pt x="56" y="56"/>
                    <a:pt x="56" y="50"/>
                    <a:pt x="57" y="48"/>
                  </a:cubicBezTo>
                  <a:cubicBezTo>
                    <a:pt x="57" y="47"/>
                    <a:pt x="59" y="47"/>
                    <a:pt x="59" y="46"/>
                  </a:cubicBezTo>
                  <a:cubicBezTo>
                    <a:pt x="59" y="44"/>
                    <a:pt x="58" y="46"/>
                    <a:pt x="57" y="44"/>
                  </a:cubicBezTo>
                  <a:cubicBezTo>
                    <a:pt x="57" y="42"/>
                    <a:pt x="58" y="39"/>
                    <a:pt x="58" y="37"/>
                  </a:cubicBezTo>
                  <a:cubicBezTo>
                    <a:pt x="58" y="36"/>
                    <a:pt x="59" y="36"/>
                    <a:pt x="59" y="36"/>
                  </a:cubicBezTo>
                  <a:cubicBezTo>
                    <a:pt x="59" y="36"/>
                    <a:pt x="60" y="37"/>
                    <a:pt x="61" y="36"/>
                  </a:cubicBezTo>
                  <a:cubicBezTo>
                    <a:pt x="62" y="35"/>
                    <a:pt x="61" y="33"/>
                    <a:pt x="61" y="31"/>
                  </a:cubicBezTo>
                  <a:cubicBezTo>
                    <a:pt x="61" y="30"/>
                    <a:pt x="60" y="31"/>
                    <a:pt x="61" y="30"/>
                  </a:cubicBezTo>
                  <a:cubicBezTo>
                    <a:pt x="61" y="29"/>
                    <a:pt x="61" y="28"/>
                    <a:pt x="62" y="27"/>
                  </a:cubicBezTo>
                  <a:cubicBezTo>
                    <a:pt x="62" y="26"/>
                    <a:pt x="62" y="26"/>
                    <a:pt x="62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1" y="28"/>
                    <a:pt x="60" y="2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9" y="29"/>
                    <a:pt x="58" y="29"/>
                    <a:pt x="58" y="29"/>
                  </a:cubicBezTo>
                  <a:cubicBezTo>
                    <a:pt x="58" y="27"/>
                    <a:pt x="59" y="26"/>
                    <a:pt x="59" y="25"/>
                  </a:cubicBezTo>
                  <a:cubicBezTo>
                    <a:pt x="60" y="24"/>
                    <a:pt x="60" y="25"/>
                    <a:pt x="61" y="24"/>
                  </a:cubicBezTo>
                  <a:cubicBezTo>
                    <a:pt x="61" y="24"/>
                    <a:pt x="61" y="23"/>
                    <a:pt x="61" y="23"/>
                  </a:cubicBezTo>
                  <a:cubicBezTo>
                    <a:pt x="61" y="22"/>
                    <a:pt x="62" y="21"/>
                    <a:pt x="62" y="22"/>
                  </a:cubicBezTo>
                  <a:cubicBezTo>
                    <a:pt x="63" y="24"/>
                    <a:pt x="63" y="27"/>
                    <a:pt x="65" y="28"/>
                  </a:cubicBezTo>
                  <a:cubicBezTo>
                    <a:pt x="69" y="31"/>
                    <a:pt x="66" y="22"/>
                    <a:pt x="66" y="22"/>
                  </a:cubicBezTo>
                  <a:cubicBezTo>
                    <a:pt x="66" y="21"/>
                    <a:pt x="66" y="20"/>
                    <a:pt x="66" y="20"/>
                  </a:cubicBezTo>
                  <a:cubicBezTo>
                    <a:pt x="66" y="17"/>
                    <a:pt x="66" y="17"/>
                    <a:pt x="67" y="16"/>
                  </a:cubicBezTo>
                  <a:cubicBezTo>
                    <a:pt x="67" y="16"/>
                    <a:pt x="68" y="17"/>
                    <a:pt x="68" y="17"/>
                  </a:cubicBezTo>
                  <a:cubicBezTo>
                    <a:pt x="69" y="15"/>
                    <a:pt x="71" y="10"/>
                    <a:pt x="73" y="10"/>
                  </a:cubicBezTo>
                  <a:cubicBezTo>
                    <a:pt x="73" y="10"/>
                    <a:pt x="74" y="10"/>
                    <a:pt x="74" y="10"/>
                  </a:cubicBezTo>
                  <a:cubicBezTo>
                    <a:pt x="76" y="10"/>
                    <a:pt x="76" y="11"/>
                    <a:pt x="78" y="12"/>
                  </a:cubicBezTo>
                  <a:cubicBezTo>
                    <a:pt x="79" y="12"/>
                    <a:pt x="80" y="13"/>
                    <a:pt x="80" y="14"/>
                  </a:cubicBezTo>
                  <a:cubicBezTo>
                    <a:pt x="80" y="14"/>
                    <a:pt x="80" y="15"/>
                    <a:pt x="80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4"/>
                    <a:pt x="81" y="13"/>
                    <a:pt x="81" y="13"/>
                  </a:cubicBezTo>
                  <a:cubicBezTo>
                    <a:pt x="82" y="13"/>
                    <a:pt x="82" y="14"/>
                    <a:pt x="83" y="14"/>
                  </a:cubicBezTo>
                  <a:cubicBezTo>
                    <a:pt x="83" y="14"/>
                    <a:pt x="83" y="14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5" y="13"/>
                    <a:pt x="87" y="14"/>
                    <a:pt x="89" y="13"/>
                  </a:cubicBezTo>
                  <a:cubicBezTo>
                    <a:pt x="89" y="13"/>
                    <a:pt x="88" y="11"/>
                    <a:pt x="89" y="11"/>
                  </a:cubicBezTo>
                  <a:cubicBezTo>
                    <a:pt x="89" y="10"/>
                    <a:pt x="89" y="10"/>
                    <a:pt x="90" y="10"/>
                  </a:cubicBezTo>
                  <a:cubicBezTo>
                    <a:pt x="91" y="10"/>
                    <a:pt x="90" y="11"/>
                    <a:pt x="91" y="12"/>
                  </a:cubicBezTo>
                  <a:cubicBezTo>
                    <a:pt x="92" y="12"/>
                    <a:pt x="93" y="10"/>
                    <a:pt x="94" y="10"/>
                  </a:cubicBezTo>
                  <a:cubicBezTo>
                    <a:pt x="94" y="10"/>
                    <a:pt x="94" y="10"/>
                    <a:pt x="95" y="10"/>
                  </a:cubicBezTo>
                  <a:cubicBezTo>
                    <a:pt x="95" y="10"/>
                    <a:pt x="94" y="9"/>
                    <a:pt x="94" y="9"/>
                  </a:cubicBezTo>
                  <a:cubicBezTo>
                    <a:pt x="95" y="9"/>
                    <a:pt x="96" y="9"/>
                    <a:pt x="97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00" y="8"/>
                    <a:pt x="101" y="9"/>
                    <a:pt x="103" y="10"/>
                  </a:cubicBezTo>
                  <a:cubicBezTo>
                    <a:pt x="103" y="10"/>
                    <a:pt x="103" y="12"/>
                    <a:pt x="103" y="12"/>
                  </a:cubicBezTo>
                  <a:cubicBezTo>
                    <a:pt x="106" y="13"/>
                    <a:pt x="108" y="13"/>
                    <a:pt x="110" y="14"/>
                  </a:cubicBezTo>
                  <a:cubicBezTo>
                    <a:pt x="111" y="15"/>
                    <a:pt x="113" y="16"/>
                    <a:pt x="114" y="17"/>
                  </a:cubicBezTo>
                  <a:cubicBezTo>
                    <a:pt x="115" y="17"/>
                    <a:pt x="114" y="16"/>
                    <a:pt x="114" y="16"/>
                  </a:cubicBezTo>
                  <a:cubicBezTo>
                    <a:pt x="118" y="18"/>
                    <a:pt x="122" y="20"/>
                    <a:pt x="126" y="23"/>
                  </a:cubicBezTo>
                  <a:cubicBezTo>
                    <a:pt x="127" y="23"/>
                    <a:pt x="128" y="24"/>
                    <a:pt x="130" y="24"/>
                  </a:cubicBezTo>
                  <a:cubicBezTo>
                    <a:pt x="130" y="25"/>
                    <a:pt x="131" y="25"/>
                    <a:pt x="131" y="25"/>
                  </a:cubicBezTo>
                  <a:close/>
                  <a:moveTo>
                    <a:pt x="139" y="83"/>
                  </a:moveTo>
                  <a:cubicBezTo>
                    <a:pt x="139" y="83"/>
                    <a:pt x="139" y="83"/>
                    <a:pt x="139" y="83"/>
                  </a:cubicBezTo>
                  <a:cubicBezTo>
                    <a:pt x="139" y="83"/>
                    <a:pt x="138" y="83"/>
                    <a:pt x="138" y="84"/>
                  </a:cubicBezTo>
                  <a:cubicBezTo>
                    <a:pt x="138" y="85"/>
                    <a:pt x="138" y="86"/>
                    <a:pt x="138" y="87"/>
                  </a:cubicBezTo>
                  <a:cubicBezTo>
                    <a:pt x="138" y="87"/>
                    <a:pt x="138" y="88"/>
                    <a:pt x="137" y="88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8" y="88"/>
                    <a:pt x="137" y="87"/>
                  </a:cubicBezTo>
                  <a:cubicBezTo>
                    <a:pt x="137" y="87"/>
                    <a:pt x="136" y="88"/>
                    <a:pt x="136" y="88"/>
                  </a:cubicBezTo>
                  <a:cubicBezTo>
                    <a:pt x="136" y="87"/>
                    <a:pt x="137" y="86"/>
                    <a:pt x="137" y="86"/>
                  </a:cubicBezTo>
                  <a:cubicBezTo>
                    <a:pt x="136" y="85"/>
                    <a:pt x="135" y="85"/>
                    <a:pt x="135" y="85"/>
                  </a:cubicBezTo>
                  <a:cubicBezTo>
                    <a:pt x="134" y="85"/>
                    <a:pt x="134" y="84"/>
                    <a:pt x="133" y="83"/>
                  </a:cubicBezTo>
                  <a:cubicBezTo>
                    <a:pt x="133" y="82"/>
                    <a:pt x="133" y="84"/>
                    <a:pt x="133" y="82"/>
                  </a:cubicBezTo>
                  <a:cubicBezTo>
                    <a:pt x="133" y="81"/>
                    <a:pt x="134" y="82"/>
                    <a:pt x="134" y="82"/>
                  </a:cubicBezTo>
                  <a:cubicBezTo>
                    <a:pt x="135" y="81"/>
                    <a:pt x="134" y="82"/>
                    <a:pt x="135" y="83"/>
                  </a:cubicBezTo>
                  <a:cubicBezTo>
                    <a:pt x="135" y="84"/>
                    <a:pt x="136" y="82"/>
                    <a:pt x="136" y="82"/>
                  </a:cubicBezTo>
                  <a:cubicBezTo>
                    <a:pt x="137" y="82"/>
                    <a:pt x="137" y="82"/>
                    <a:pt x="137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8" y="82"/>
                    <a:pt x="139" y="82"/>
                    <a:pt x="139" y="83"/>
                  </a:cubicBezTo>
                  <a:close/>
                  <a:moveTo>
                    <a:pt x="34" y="128"/>
                  </a:moveTo>
                  <a:cubicBezTo>
                    <a:pt x="33" y="127"/>
                    <a:pt x="31" y="127"/>
                    <a:pt x="30" y="126"/>
                  </a:cubicBezTo>
                  <a:cubicBezTo>
                    <a:pt x="30" y="125"/>
                    <a:pt x="30" y="125"/>
                    <a:pt x="30" y="124"/>
                  </a:cubicBezTo>
                  <a:cubicBezTo>
                    <a:pt x="30" y="123"/>
                    <a:pt x="29" y="122"/>
                    <a:pt x="29" y="121"/>
                  </a:cubicBezTo>
                  <a:cubicBezTo>
                    <a:pt x="29" y="121"/>
                    <a:pt x="28" y="120"/>
                    <a:pt x="28" y="120"/>
                  </a:cubicBezTo>
                  <a:cubicBezTo>
                    <a:pt x="28" y="117"/>
                    <a:pt x="27" y="114"/>
                    <a:pt x="27" y="112"/>
                  </a:cubicBezTo>
                  <a:cubicBezTo>
                    <a:pt x="27" y="108"/>
                    <a:pt x="27" y="104"/>
                    <a:pt x="25" y="100"/>
                  </a:cubicBezTo>
                  <a:cubicBezTo>
                    <a:pt x="24" y="95"/>
                    <a:pt x="23" y="98"/>
                    <a:pt x="21" y="92"/>
                  </a:cubicBezTo>
                  <a:cubicBezTo>
                    <a:pt x="21" y="91"/>
                    <a:pt x="20" y="91"/>
                    <a:pt x="20" y="91"/>
                  </a:cubicBezTo>
                  <a:cubicBezTo>
                    <a:pt x="20" y="90"/>
                    <a:pt x="18" y="86"/>
                    <a:pt x="18" y="85"/>
                  </a:cubicBezTo>
                  <a:cubicBezTo>
                    <a:pt x="18" y="84"/>
                    <a:pt x="18" y="83"/>
                    <a:pt x="18" y="82"/>
                  </a:cubicBezTo>
                  <a:cubicBezTo>
                    <a:pt x="17" y="80"/>
                    <a:pt x="18" y="80"/>
                    <a:pt x="19" y="79"/>
                  </a:cubicBezTo>
                  <a:cubicBezTo>
                    <a:pt x="19" y="79"/>
                    <a:pt x="19" y="79"/>
                    <a:pt x="19" y="78"/>
                  </a:cubicBezTo>
                  <a:cubicBezTo>
                    <a:pt x="19" y="78"/>
                    <a:pt x="19" y="78"/>
                    <a:pt x="19" y="77"/>
                  </a:cubicBezTo>
                  <a:cubicBezTo>
                    <a:pt x="19" y="76"/>
                    <a:pt x="19" y="75"/>
                    <a:pt x="19" y="74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3"/>
                    <a:pt x="18" y="72"/>
                    <a:pt x="18" y="73"/>
                  </a:cubicBezTo>
                  <a:cubicBezTo>
                    <a:pt x="18" y="73"/>
                    <a:pt x="18" y="74"/>
                    <a:pt x="18" y="74"/>
                  </a:cubicBezTo>
                  <a:cubicBezTo>
                    <a:pt x="18" y="74"/>
                    <a:pt x="17" y="74"/>
                    <a:pt x="17" y="73"/>
                  </a:cubicBezTo>
                  <a:cubicBezTo>
                    <a:pt x="16" y="72"/>
                    <a:pt x="15" y="70"/>
                    <a:pt x="14" y="69"/>
                  </a:cubicBezTo>
                  <a:cubicBezTo>
                    <a:pt x="13" y="68"/>
                    <a:pt x="12" y="68"/>
                    <a:pt x="11" y="67"/>
                  </a:cubicBezTo>
                  <a:cubicBezTo>
                    <a:pt x="11" y="67"/>
                    <a:pt x="11" y="66"/>
                    <a:pt x="11" y="66"/>
                  </a:cubicBezTo>
                  <a:cubicBezTo>
                    <a:pt x="8" y="66"/>
                    <a:pt x="6" y="67"/>
                    <a:pt x="5" y="64"/>
                  </a:cubicBezTo>
                  <a:cubicBezTo>
                    <a:pt x="4" y="60"/>
                    <a:pt x="4" y="61"/>
                    <a:pt x="3" y="59"/>
                  </a:cubicBezTo>
                  <a:cubicBezTo>
                    <a:pt x="3" y="58"/>
                    <a:pt x="4" y="58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9"/>
                    <a:pt x="4" y="60"/>
                    <a:pt x="3" y="61"/>
                  </a:cubicBezTo>
                  <a:cubicBezTo>
                    <a:pt x="2" y="62"/>
                    <a:pt x="2" y="59"/>
                    <a:pt x="2" y="56"/>
                  </a:cubicBezTo>
                  <a:cubicBezTo>
                    <a:pt x="2" y="55"/>
                    <a:pt x="2" y="54"/>
                    <a:pt x="1" y="54"/>
                  </a:cubicBezTo>
                  <a:cubicBezTo>
                    <a:pt x="0" y="52"/>
                    <a:pt x="0" y="52"/>
                    <a:pt x="0" y="50"/>
                  </a:cubicBezTo>
                  <a:cubicBezTo>
                    <a:pt x="0" y="49"/>
                    <a:pt x="3" y="44"/>
                    <a:pt x="4" y="43"/>
                  </a:cubicBezTo>
                  <a:cubicBezTo>
                    <a:pt x="4" y="42"/>
                    <a:pt x="3" y="41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4" y="39"/>
                    <a:pt x="5" y="39"/>
                  </a:cubicBezTo>
                  <a:cubicBezTo>
                    <a:pt x="5" y="39"/>
                    <a:pt x="5" y="38"/>
                    <a:pt x="5" y="37"/>
                  </a:cubicBezTo>
                  <a:cubicBezTo>
                    <a:pt x="5" y="37"/>
                    <a:pt x="4" y="38"/>
                    <a:pt x="4" y="38"/>
                  </a:cubicBezTo>
                  <a:cubicBezTo>
                    <a:pt x="4" y="37"/>
                    <a:pt x="4" y="37"/>
                    <a:pt x="5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3" y="36"/>
                    <a:pt x="1" y="37"/>
                    <a:pt x="0" y="38"/>
                  </a:cubicBezTo>
                  <a:cubicBezTo>
                    <a:pt x="1" y="36"/>
                    <a:pt x="2" y="33"/>
                    <a:pt x="3" y="31"/>
                  </a:cubicBezTo>
                  <a:cubicBezTo>
                    <a:pt x="5" y="28"/>
                    <a:pt x="6" y="27"/>
                    <a:pt x="11" y="24"/>
                  </a:cubicBezTo>
                  <a:cubicBezTo>
                    <a:pt x="14" y="22"/>
                    <a:pt x="15" y="22"/>
                    <a:pt x="19" y="20"/>
                  </a:cubicBezTo>
                  <a:cubicBezTo>
                    <a:pt x="20" y="19"/>
                    <a:pt x="20" y="20"/>
                    <a:pt x="21" y="20"/>
                  </a:cubicBezTo>
                  <a:cubicBezTo>
                    <a:pt x="21" y="20"/>
                    <a:pt x="21" y="19"/>
                    <a:pt x="21" y="19"/>
                  </a:cubicBezTo>
                  <a:cubicBezTo>
                    <a:pt x="21" y="19"/>
                    <a:pt x="20" y="20"/>
                    <a:pt x="20" y="19"/>
                  </a:cubicBezTo>
                  <a:cubicBezTo>
                    <a:pt x="19" y="18"/>
                    <a:pt x="22" y="15"/>
                    <a:pt x="23" y="15"/>
                  </a:cubicBezTo>
                  <a:cubicBezTo>
                    <a:pt x="24" y="14"/>
                    <a:pt x="24" y="15"/>
                    <a:pt x="26" y="15"/>
                  </a:cubicBezTo>
                  <a:cubicBezTo>
                    <a:pt x="26" y="15"/>
                    <a:pt x="27" y="14"/>
                    <a:pt x="28" y="14"/>
                  </a:cubicBezTo>
                  <a:cubicBezTo>
                    <a:pt x="28" y="14"/>
                    <a:pt x="28" y="16"/>
                    <a:pt x="27" y="17"/>
                  </a:cubicBezTo>
                  <a:cubicBezTo>
                    <a:pt x="27" y="17"/>
                    <a:pt x="26" y="19"/>
                    <a:pt x="26" y="18"/>
                  </a:cubicBezTo>
                  <a:cubicBezTo>
                    <a:pt x="27" y="18"/>
                    <a:pt x="28" y="17"/>
                    <a:pt x="29" y="16"/>
                  </a:cubicBezTo>
                  <a:cubicBezTo>
                    <a:pt x="29" y="15"/>
                    <a:pt x="28" y="15"/>
                    <a:pt x="28" y="14"/>
                  </a:cubicBezTo>
                  <a:cubicBezTo>
                    <a:pt x="29" y="12"/>
                    <a:pt x="31" y="12"/>
                    <a:pt x="32" y="12"/>
                  </a:cubicBezTo>
                  <a:cubicBezTo>
                    <a:pt x="32" y="12"/>
                    <a:pt x="32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4" y="12"/>
                    <a:pt x="34" y="12"/>
                  </a:cubicBezTo>
                  <a:cubicBezTo>
                    <a:pt x="34" y="11"/>
                    <a:pt x="34" y="9"/>
                    <a:pt x="34" y="9"/>
                  </a:cubicBezTo>
                  <a:cubicBezTo>
                    <a:pt x="35" y="9"/>
                    <a:pt x="35" y="10"/>
                    <a:pt x="36" y="9"/>
                  </a:cubicBezTo>
                  <a:cubicBezTo>
                    <a:pt x="36" y="9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5" y="7"/>
                    <a:pt x="35" y="7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7"/>
                    <a:pt x="38" y="7"/>
                  </a:cubicBezTo>
                  <a:cubicBezTo>
                    <a:pt x="40" y="4"/>
                    <a:pt x="43" y="2"/>
                    <a:pt x="46" y="2"/>
                  </a:cubicBezTo>
                  <a:cubicBezTo>
                    <a:pt x="46" y="2"/>
                    <a:pt x="46" y="3"/>
                    <a:pt x="46" y="3"/>
                  </a:cubicBezTo>
                  <a:cubicBezTo>
                    <a:pt x="48" y="3"/>
                    <a:pt x="50" y="3"/>
                    <a:pt x="51" y="2"/>
                  </a:cubicBezTo>
                  <a:cubicBezTo>
                    <a:pt x="52" y="2"/>
                    <a:pt x="54" y="1"/>
                    <a:pt x="56" y="0"/>
                  </a:cubicBezTo>
                  <a:cubicBezTo>
                    <a:pt x="56" y="0"/>
                    <a:pt x="57" y="1"/>
                    <a:pt x="58" y="1"/>
                  </a:cubicBezTo>
                  <a:cubicBezTo>
                    <a:pt x="59" y="0"/>
                    <a:pt x="59" y="1"/>
                    <a:pt x="61" y="1"/>
                  </a:cubicBezTo>
                  <a:cubicBezTo>
                    <a:pt x="61" y="1"/>
                    <a:pt x="61" y="3"/>
                    <a:pt x="61" y="3"/>
                  </a:cubicBezTo>
                  <a:cubicBezTo>
                    <a:pt x="57" y="4"/>
                    <a:pt x="60" y="6"/>
                    <a:pt x="56" y="9"/>
                  </a:cubicBezTo>
                  <a:cubicBezTo>
                    <a:pt x="56" y="9"/>
                    <a:pt x="57" y="10"/>
                    <a:pt x="57" y="11"/>
                  </a:cubicBezTo>
                  <a:cubicBezTo>
                    <a:pt x="57" y="12"/>
                    <a:pt x="56" y="12"/>
                    <a:pt x="56" y="13"/>
                  </a:cubicBezTo>
                  <a:cubicBezTo>
                    <a:pt x="52" y="13"/>
                    <a:pt x="52" y="15"/>
                    <a:pt x="50" y="16"/>
                  </a:cubicBezTo>
                  <a:cubicBezTo>
                    <a:pt x="46" y="19"/>
                    <a:pt x="48" y="22"/>
                    <a:pt x="45" y="22"/>
                  </a:cubicBezTo>
                  <a:cubicBezTo>
                    <a:pt x="44" y="22"/>
                    <a:pt x="43" y="21"/>
                    <a:pt x="43" y="18"/>
                  </a:cubicBezTo>
                  <a:cubicBezTo>
                    <a:pt x="43" y="18"/>
                    <a:pt x="44" y="17"/>
                    <a:pt x="44" y="17"/>
                  </a:cubicBezTo>
                  <a:cubicBezTo>
                    <a:pt x="44" y="14"/>
                    <a:pt x="45" y="15"/>
                    <a:pt x="45" y="13"/>
                  </a:cubicBezTo>
                  <a:cubicBezTo>
                    <a:pt x="45" y="12"/>
                    <a:pt x="45" y="11"/>
                    <a:pt x="45" y="10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8"/>
                    <a:pt x="45" y="8"/>
                  </a:cubicBezTo>
                  <a:cubicBezTo>
                    <a:pt x="44" y="8"/>
                    <a:pt x="43" y="8"/>
                    <a:pt x="42" y="8"/>
                  </a:cubicBezTo>
                  <a:cubicBezTo>
                    <a:pt x="42" y="8"/>
                    <a:pt x="42" y="6"/>
                    <a:pt x="42" y="6"/>
                  </a:cubicBezTo>
                  <a:cubicBezTo>
                    <a:pt x="40" y="7"/>
                    <a:pt x="38" y="9"/>
                    <a:pt x="37" y="11"/>
                  </a:cubicBezTo>
                  <a:cubicBezTo>
                    <a:pt x="36" y="12"/>
                    <a:pt x="38" y="11"/>
                    <a:pt x="38" y="11"/>
                  </a:cubicBezTo>
                  <a:cubicBezTo>
                    <a:pt x="38" y="12"/>
                    <a:pt x="38" y="13"/>
                    <a:pt x="38" y="13"/>
                  </a:cubicBezTo>
                  <a:cubicBezTo>
                    <a:pt x="38" y="13"/>
                    <a:pt x="39" y="13"/>
                    <a:pt x="39" y="13"/>
                  </a:cubicBezTo>
                  <a:cubicBezTo>
                    <a:pt x="40" y="13"/>
                    <a:pt x="40" y="14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7"/>
                    <a:pt x="40" y="18"/>
                    <a:pt x="39" y="18"/>
                  </a:cubicBezTo>
                  <a:cubicBezTo>
                    <a:pt x="39" y="18"/>
                    <a:pt x="39" y="17"/>
                    <a:pt x="38" y="18"/>
                  </a:cubicBezTo>
                  <a:cubicBezTo>
                    <a:pt x="38" y="18"/>
                    <a:pt x="38" y="19"/>
                    <a:pt x="38" y="20"/>
                  </a:cubicBezTo>
                  <a:cubicBezTo>
                    <a:pt x="38" y="21"/>
                    <a:pt x="37" y="20"/>
                    <a:pt x="37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6" y="22"/>
                    <a:pt x="36" y="22"/>
                    <a:pt x="35" y="22"/>
                  </a:cubicBezTo>
                  <a:cubicBezTo>
                    <a:pt x="35" y="22"/>
                    <a:pt x="35" y="21"/>
                    <a:pt x="35" y="20"/>
                  </a:cubicBezTo>
                  <a:cubicBezTo>
                    <a:pt x="34" y="19"/>
                    <a:pt x="35" y="20"/>
                    <a:pt x="34" y="20"/>
                  </a:cubicBezTo>
                  <a:cubicBezTo>
                    <a:pt x="34" y="20"/>
                    <a:pt x="33" y="21"/>
                    <a:pt x="33" y="20"/>
                  </a:cubicBezTo>
                  <a:cubicBezTo>
                    <a:pt x="33" y="18"/>
                    <a:pt x="33" y="19"/>
                    <a:pt x="35" y="18"/>
                  </a:cubicBezTo>
                  <a:cubicBezTo>
                    <a:pt x="36" y="18"/>
                    <a:pt x="36" y="17"/>
                    <a:pt x="36" y="17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4" y="15"/>
                    <a:pt x="34" y="15"/>
                  </a:cubicBezTo>
                  <a:cubicBezTo>
                    <a:pt x="33" y="16"/>
                    <a:pt x="33" y="17"/>
                    <a:pt x="33" y="18"/>
                  </a:cubicBezTo>
                  <a:cubicBezTo>
                    <a:pt x="32" y="19"/>
                    <a:pt x="32" y="18"/>
                    <a:pt x="32" y="19"/>
                  </a:cubicBezTo>
                  <a:cubicBezTo>
                    <a:pt x="31" y="20"/>
                    <a:pt x="32" y="21"/>
                    <a:pt x="32" y="21"/>
                  </a:cubicBezTo>
                  <a:cubicBezTo>
                    <a:pt x="31" y="22"/>
                    <a:pt x="30" y="21"/>
                    <a:pt x="29" y="22"/>
                  </a:cubicBezTo>
                  <a:cubicBezTo>
                    <a:pt x="28" y="22"/>
                    <a:pt x="28" y="22"/>
                    <a:pt x="27" y="22"/>
                  </a:cubicBezTo>
                  <a:cubicBezTo>
                    <a:pt x="26" y="23"/>
                    <a:pt x="25" y="25"/>
                    <a:pt x="24" y="26"/>
                  </a:cubicBezTo>
                  <a:cubicBezTo>
                    <a:pt x="24" y="26"/>
                    <a:pt x="24" y="27"/>
                    <a:pt x="24" y="27"/>
                  </a:cubicBezTo>
                  <a:cubicBezTo>
                    <a:pt x="24" y="28"/>
                    <a:pt x="25" y="28"/>
                    <a:pt x="25" y="28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9"/>
                    <a:pt x="27" y="30"/>
                    <a:pt x="27" y="31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8" y="28"/>
                    <a:pt x="30" y="28"/>
                    <a:pt x="31" y="22"/>
                  </a:cubicBezTo>
                  <a:cubicBezTo>
                    <a:pt x="32" y="22"/>
                    <a:pt x="32" y="21"/>
                    <a:pt x="32" y="21"/>
                  </a:cubicBezTo>
                  <a:cubicBezTo>
                    <a:pt x="34" y="21"/>
                    <a:pt x="34" y="21"/>
                    <a:pt x="35" y="24"/>
                  </a:cubicBezTo>
                  <a:cubicBezTo>
                    <a:pt x="35" y="25"/>
                    <a:pt x="36" y="22"/>
                    <a:pt x="37" y="22"/>
                  </a:cubicBezTo>
                  <a:cubicBezTo>
                    <a:pt x="37" y="23"/>
                    <a:pt x="37" y="25"/>
                    <a:pt x="37" y="26"/>
                  </a:cubicBezTo>
                  <a:cubicBezTo>
                    <a:pt x="37" y="27"/>
                    <a:pt x="38" y="27"/>
                    <a:pt x="38" y="28"/>
                  </a:cubicBezTo>
                  <a:cubicBezTo>
                    <a:pt x="38" y="29"/>
                    <a:pt x="37" y="31"/>
                    <a:pt x="37" y="32"/>
                  </a:cubicBezTo>
                  <a:cubicBezTo>
                    <a:pt x="37" y="33"/>
                    <a:pt x="38" y="32"/>
                    <a:pt x="38" y="32"/>
                  </a:cubicBezTo>
                  <a:cubicBezTo>
                    <a:pt x="39" y="33"/>
                    <a:pt x="39" y="34"/>
                    <a:pt x="38" y="34"/>
                  </a:cubicBezTo>
                  <a:cubicBezTo>
                    <a:pt x="37" y="35"/>
                    <a:pt x="36" y="36"/>
                    <a:pt x="35" y="35"/>
                  </a:cubicBezTo>
                  <a:cubicBezTo>
                    <a:pt x="34" y="34"/>
                    <a:pt x="36" y="33"/>
                    <a:pt x="36" y="32"/>
                  </a:cubicBezTo>
                  <a:cubicBezTo>
                    <a:pt x="35" y="31"/>
                    <a:pt x="34" y="31"/>
                    <a:pt x="33" y="32"/>
                  </a:cubicBezTo>
                  <a:cubicBezTo>
                    <a:pt x="32" y="33"/>
                    <a:pt x="32" y="35"/>
                    <a:pt x="32" y="36"/>
                  </a:cubicBezTo>
                  <a:cubicBezTo>
                    <a:pt x="33" y="36"/>
                    <a:pt x="34" y="35"/>
                    <a:pt x="34" y="36"/>
                  </a:cubicBezTo>
                  <a:cubicBezTo>
                    <a:pt x="34" y="39"/>
                    <a:pt x="32" y="39"/>
                    <a:pt x="31" y="39"/>
                  </a:cubicBezTo>
                  <a:cubicBezTo>
                    <a:pt x="31" y="39"/>
                    <a:pt x="30" y="38"/>
                    <a:pt x="30" y="39"/>
                  </a:cubicBezTo>
                  <a:cubicBezTo>
                    <a:pt x="28" y="41"/>
                    <a:pt x="26" y="43"/>
                    <a:pt x="24" y="45"/>
                  </a:cubicBezTo>
                  <a:cubicBezTo>
                    <a:pt x="24" y="45"/>
                    <a:pt x="24" y="46"/>
                    <a:pt x="23" y="48"/>
                  </a:cubicBezTo>
                  <a:cubicBezTo>
                    <a:pt x="23" y="49"/>
                    <a:pt x="22" y="49"/>
                    <a:pt x="22" y="49"/>
                  </a:cubicBezTo>
                  <a:cubicBezTo>
                    <a:pt x="21" y="51"/>
                    <a:pt x="21" y="51"/>
                    <a:pt x="20" y="53"/>
                  </a:cubicBezTo>
                  <a:cubicBezTo>
                    <a:pt x="19" y="54"/>
                    <a:pt x="19" y="55"/>
                    <a:pt x="20" y="55"/>
                  </a:cubicBezTo>
                  <a:cubicBezTo>
                    <a:pt x="20" y="56"/>
                    <a:pt x="21" y="55"/>
                    <a:pt x="22" y="55"/>
                  </a:cubicBezTo>
                  <a:cubicBezTo>
                    <a:pt x="22" y="56"/>
                    <a:pt x="21" y="58"/>
                    <a:pt x="21" y="58"/>
                  </a:cubicBezTo>
                  <a:cubicBezTo>
                    <a:pt x="21" y="59"/>
                    <a:pt x="20" y="59"/>
                    <a:pt x="20" y="59"/>
                  </a:cubicBezTo>
                  <a:cubicBezTo>
                    <a:pt x="20" y="58"/>
                    <a:pt x="20" y="57"/>
                    <a:pt x="20" y="56"/>
                  </a:cubicBezTo>
                  <a:cubicBezTo>
                    <a:pt x="20" y="56"/>
                    <a:pt x="20" y="57"/>
                    <a:pt x="19" y="57"/>
                  </a:cubicBezTo>
                  <a:cubicBezTo>
                    <a:pt x="16" y="58"/>
                    <a:pt x="20" y="55"/>
                    <a:pt x="17" y="53"/>
                  </a:cubicBezTo>
                  <a:cubicBezTo>
                    <a:pt x="16" y="53"/>
                    <a:pt x="16" y="53"/>
                    <a:pt x="15" y="53"/>
                  </a:cubicBezTo>
                  <a:cubicBezTo>
                    <a:pt x="15" y="54"/>
                    <a:pt x="16" y="54"/>
                    <a:pt x="15" y="54"/>
                  </a:cubicBezTo>
                  <a:cubicBezTo>
                    <a:pt x="12" y="55"/>
                    <a:pt x="10" y="55"/>
                    <a:pt x="10" y="62"/>
                  </a:cubicBezTo>
                  <a:cubicBezTo>
                    <a:pt x="10" y="63"/>
                    <a:pt x="11" y="64"/>
                    <a:pt x="12" y="64"/>
                  </a:cubicBezTo>
                  <a:cubicBezTo>
                    <a:pt x="12" y="64"/>
                    <a:pt x="13" y="63"/>
                    <a:pt x="13" y="62"/>
                  </a:cubicBezTo>
                  <a:cubicBezTo>
                    <a:pt x="14" y="62"/>
                    <a:pt x="13" y="61"/>
                    <a:pt x="14" y="61"/>
                  </a:cubicBezTo>
                  <a:cubicBezTo>
                    <a:pt x="15" y="61"/>
                    <a:pt x="15" y="60"/>
                    <a:pt x="15" y="61"/>
                  </a:cubicBezTo>
                  <a:cubicBezTo>
                    <a:pt x="15" y="61"/>
                    <a:pt x="15" y="62"/>
                    <a:pt x="15" y="62"/>
                  </a:cubicBezTo>
                  <a:cubicBezTo>
                    <a:pt x="15" y="64"/>
                    <a:pt x="14" y="64"/>
                    <a:pt x="14" y="66"/>
                  </a:cubicBezTo>
                  <a:cubicBezTo>
                    <a:pt x="15" y="66"/>
                    <a:pt x="15" y="66"/>
                    <a:pt x="16" y="66"/>
                  </a:cubicBezTo>
                  <a:cubicBezTo>
                    <a:pt x="17" y="66"/>
                    <a:pt x="16" y="68"/>
                    <a:pt x="16" y="69"/>
                  </a:cubicBezTo>
                  <a:cubicBezTo>
                    <a:pt x="16" y="70"/>
                    <a:pt x="16" y="71"/>
                    <a:pt x="17" y="72"/>
                  </a:cubicBezTo>
                  <a:cubicBezTo>
                    <a:pt x="19" y="72"/>
                    <a:pt x="20" y="68"/>
                    <a:pt x="22" y="70"/>
                  </a:cubicBezTo>
                  <a:cubicBezTo>
                    <a:pt x="24" y="71"/>
                    <a:pt x="26" y="71"/>
                    <a:pt x="28" y="70"/>
                  </a:cubicBezTo>
                  <a:cubicBezTo>
                    <a:pt x="29" y="70"/>
                    <a:pt x="29" y="68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9"/>
                    <a:pt x="28" y="71"/>
                    <a:pt x="29" y="73"/>
                  </a:cubicBezTo>
                  <a:cubicBezTo>
                    <a:pt x="29" y="74"/>
                    <a:pt x="30" y="75"/>
                    <a:pt x="31" y="76"/>
                  </a:cubicBezTo>
                  <a:cubicBezTo>
                    <a:pt x="32" y="76"/>
                    <a:pt x="33" y="76"/>
                    <a:pt x="34" y="76"/>
                  </a:cubicBezTo>
                  <a:cubicBezTo>
                    <a:pt x="38" y="79"/>
                    <a:pt x="36" y="81"/>
                    <a:pt x="41" y="85"/>
                  </a:cubicBezTo>
                  <a:cubicBezTo>
                    <a:pt x="43" y="86"/>
                    <a:pt x="43" y="87"/>
                    <a:pt x="43" y="89"/>
                  </a:cubicBezTo>
                  <a:cubicBezTo>
                    <a:pt x="43" y="90"/>
                    <a:pt x="43" y="90"/>
                    <a:pt x="43" y="91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2" y="94"/>
                    <a:pt x="42" y="94"/>
                    <a:pt x="42" y="95"/>
                  </a:cubicBezTo>
                  <a:cubicBezTo>
                    <a:pt x="41" y="98"/>
                    <a:pt x="43" y="102"/>
                    <a:pt x="41" y="106"/>
                  </a:cubicBezTo>
                  <a:cubicBezTo>
                    <a:pt x="40" y="107"/>
                    <a:pt x="39" y="106"/>
                    <a:pt x="38" y="107"/>
                  </a:cubicBezTo>
                  <a:cubicBezTo>
                    <a:pt x="38" y="108"/>
                    <a:pt x="38" y="109"/>
                    <a:pt x="38" y="110"/>
                  </a:cubicBezTo>
                  <a:cubicBezTo>
                    <a:pt x="38" y="112"/>
                    <a:pt x="37" y="114"/>
                    <a:pt x="37" y="115"/>
                  </a:cubicBezTo>
                  <a:cubicBezTo>
                    <a:pt x="37" y="116"/>
                    <a:pt x="37" y="117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7"/>
                    <a:pt x="35" y="117"/>
                    <a:pt x="35" y="118"/>
                  </a:cubicBezTo>
                  <a:cubicBezTo>
                    <a:pt x="35" y="119"/>
                    <a:pt x="36" y="119"/>
                    <a:pt x="36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4" y="119"/>
                    <a:pt x="34" y="120"/>
                  </a:cubicBezTo>
                  <a:cubicBezTo>
                    <a:pt x="33" y="120"/>
                    <a:pt x="34" y="121"/>
                    <a:pt x="34" y="122"/>
                  </a:cubicBezTo>
                  <a:cubicBezTo>
                    <a:pt x="34" y="122"/>
                    <a:pt x="33" y="122"/>
                    <a:pt x="33" y="122"/>
                  </a:cubicBezTo>
                  <a:cubicBezTo>
                    <a:pt x="33" y="123"/>
                    <a:pt x="33" y="125"/>
                    <a:pt x="34" y="126"/>
                  </a:cubicBezTo>
                  <a:cubicBezTo>
                    <a:pt x="34" y="127"/>
                    <a:pt x="34" y="128"/>
                    <a:pt x="34" y="128"/>
                  </a:cubicBezTo>
                  <a:close/>
                  <a:moveTo>
                    <a:pt x="132" y="85"/>
                  </a:moveTo>
                  <a:cubicBezTo>
                    <a:pt x="132" y="85"/>
                    <a:pt x="132" y="85"/>
                    <a:pt x="132" y="85"/>
                  </a:cubicBezTo>
                  <a:cubicBezTo>
                    <a:pt x="133" y="85"/>
                    <a:pt x="133" y="84"/>
                    <a:pt x="132" y="84"/>
                  </a:cubicBezTo>
                  <a:cubicBezTo>
                    <a:pt x="132" y="83"/>
                    <a:pt x="131" y="83"/>
                    <a:pt x="131" y="84"/>
                  </a:cubicBezTo>
                  <a:cubicBezTo>
                    <a:pt x="131" y="85"/>
                    <a:pt x="131" y="85"/>
                    <a:pt x="132" y="85"/>
                  </a:cubicBezTo>
                  <a:close/>
                  <a:moveTo>
                    <a:pt x="131" y="81"/>
                  </a:moveTo>
                  <a:cubicBezTo>
                    <a:pt x="131" y="81"/>
                    <a:pt x="130" y="82"/>
                    <a:pt x="131" y="82"/>
                  </a:cubicBezTo>
                  <a:cubicBezTo>
                    <a:pt x="131" y="82"/>
                    <a:pt x="132" y="82"/>
                    <a:pt x="132" y="82"/>
                  </a:cubicBezTo>
                  <a:cubicBezTo>
                    <a:pt x="132" y="81"/>
                    <a:pt x="133" y="79"/>
                    <a:pt x="132" y="79"/>
                  </a:cubicBezTo>
                  <a:cubicBezTo>
                    <a:pt x="131" y="78"/>
                    <a:pt x="131" y="79"/>
                    <a:pt x="131" y="81"/>
                  </a:cubicBezTo>
                  <a:close/>
                  <a:moveTo>
                    <a:pt x="126" y="84"/>
                  </a:moveTo>
                  <a:cubicBezTo>
                    <a:pt x="126" y="85"/>
                    <a:pt x="126" y="86"/>
                    <a:pt x="126" y="87"/>
                  </a:cubicBezTo>
                  <a:cubicBezTo>
                    <a:pt x="126" y="88"/>
                    <a:pt x="126" y="87"/>
                    <a:pt x="127" y="87"/>
                  </a:cubicBezTo>
                  <a:cubicBezTo>
                    <a:pt x="127" y="87"/>
                    <a:pt x="128" y="87"/>
                    <a:pt x="128" y="87"/>
                  </a:cubicBezTo>
                  <a:cubicBezTo>
                    <a:pt x="129" y="85"/>
                    <a:pt x="128" y="84"/>
                    <a:pt x="129" y="82"/>
                  </a:cubicBezTo>
                  <a:cubicBezTo>
                    <a:pt x="129" y="82"/>
                    <a:pt x="129" y="83"/>
                    <a:pt x="129" y="83"/>
                  </a:cubicBezTo>
                  <a:cubicBezTo>
                    <a:pt x="129" y="82"/>
                    <a:pt x="130" y="81"/>
                    <a:pt x="130" y="80"/>
                  </a:cubicBezTo>
                  <a:cubicBezTo>
                    <a:pt x="129" y="80"/>
                    <a:pt x="128" y="80"/>
                    <a:pt x="127" y="81"/>
                  </a:cubicBezTo>
                  <a:cubicBezTo>
                    <a:pt x="126" y="81"/>
                    <a:pt x="126" y="83"/>
                    <a:pt x="126" y="84"/>
                  </a:cubicBezTo>
                  <a:close/>
                  <a:moveTo>
                    <a:pt x="136" y="83"/>
                  </a:moveTo>
                  <a:cubicBezTo>
                    <a:pt x="137" y="82"/>
                    <a:pt x="138" y="83"/>
                    <a:pt x="137" y="85"/>
                  </a:cubicBezTo>
                  <a:cubicBezTo>
                    <a:pt x="135" y="86"/>
                    <a:pt x="135" y="84"/>
                    <a:pt x="136" y="83"/>
                  </a:cubicBezTo>
                  <a:close/>
                  <a:moveTo>
                    <a:pt x="122" y="85"/>
                  </a:moveTo>
                  <a:cubicBezTo>
                    <a:pt x="122" y="85"/>
                    <a:pt x="122" y="84"/>
                    <a:pt x="122" y="84"/>
                  </a:cubicBezTo>
                  <a:cubicBezTo>
                    <a:pt x="122" y="82"/>
                    <a:pt x="122" y="81"/>
                    <a:pt x="123" y="81"/>
                  </a:cubicBezTo>
                  <a:cubicBezTo>
                    <a:pt x="124" y="82"/>
                    <a:pt x="124" y="84"/>
                    <a:pt x="123" y="84"/>
                  </a:cubicBezTo>
                  <a:cubicBezTo>
                    <a:pt x="123" y="85"/>
                    <a:pt x="122" y="85"/>
                    <a:pt x="122" y="85"/>
                  </a:cubicBezTo>
                  <a:close/>
                  <a:moveTo>
                    <a:pt x="123" y="79"/>
                  </a:moveTo>
                  <a:cubicBezTo>
                    <a:pt x="122" y="80"/>
                    <a:pt x="121" y="80"/>
                    <a:pt x="121" y="81"/>
                  </a:cubicBezTo>
                  <a:cubicBezTo>
                    <a:pt x="120" y="84"/>
                    <a:pt x="121" y="85"/>
                    <a:pt x="122" y="86"/>
                  </a:cubicBezTo>
                  <a:cubicBezTo>
                    <a:pt x="123" y="86"/>
                    <a:pt x="124" y="87"/>
                    <a:pt x="124" y="86"/>
                  </a:cubicBezTo>
                  <a:cubicBezTo>
                    <a:pt x="125" y="86"/>
                    <a:pt x="126" y="82"/>
                    <a:pt x="126" y="81"/>
                  </a:cubicBezTo>
                  <a:cubicBezTo>
                    <a:pt x="126" y="79"/>
                    <a:pt x="126" y="81"/>
                    <a:pt x="126" y="80"/>
                  </a:cubicBezTo>
                  <a:cubicBezTo>
                    <a:pt x="126" y="79"/>
                    <a:pt x="127" y="78"/>
                    <a:pt x="127" y="78"/>
                  </a:cubicBezTo>
                  <a:cubicBezTo>
                    <a:pt x="127" y="77"/>
                    <a:pt x="126" y="76"/>
                    <a:pt x="126" y="76"/>
                  </a:cubicBezTo>
                  <a:cubicBezTo>
                    <a:pt x="126" y="75"/>
                    <a:pt x="125" y="75"/>
                    <a:pt x="125" y="76"/>
                  </a:cubicBezTo>
                  <a:cubicBezTo>
                    <a:pt x="124" y="77"/>
                    <a:pt x="124" y="78"/>
                    <a:pt x="123" y="79"/>
                  </a:cubicBezTo>
                  <a:cubicBezTo>
                    <a:pt x="123" y="79"/>
                    <a:pt x="123" y="79"/>
                    <a:pt x="123" y="79"/>
                  </a:cubicBezTo>
                  <a:close/>
                  <a:moveTo>
                    <a:pt x="55" y="18"/>
                  </a:moveTo>
                  <a:cubicBezTo>
                    <a:pt x="55" y="19"/>
                    <a:pt x="56" y="18"/>
                    <a:pt x="57" y="18"/>
                  </a:cubicBezTo>
                  <a:cubicBezTo>
                    <a:pt x="57" y="18"/>
                    <a:pt x="59" y="17"/>
                    <a:pt x="59" y="16"/>
                  </a:cubicBezTo>
                  <a:cubicBezTo>
                    <a:pt x="59" y="15"/>
                    <a:pt x="59" y="14"/>
                    <a:pt x="58" y="14"/>
                  </a:cubicBezTo>
                  <a:cubicBezTo>
                    <a:pt x="58" y="15"/>
                    <a:pt x="57" y="15"/>
                    <a:pt x="57" y="15"/>
                  </a:cubicBezTo>
                  <a:cubicBezTo>
                    <a:pt x="56" y="15"/>
                    <a:pt x="55" y="15"/>
                    <a:pt x="55" y="18"/>
                  </a:cubicBezTo>
                  <a:close/>
                  <a:moveTo>
                    <a:pt x="24" y="17"/>
                  </a:moveTo>
                  <a:cubicBezTo>
                    <a:pt x="24" y="16"/>
                    <a:pt x="25" y="16"/>
                    <a:pt x="26" y="16"/>
                  </a:cubicBezTo>
                  <a:cubicBezTo>
                    <a:pt x="26" y="16"/>
                    <a:pt x="26" y="17"/>
                    <a:pt x="25" y="18"/>
                  </a:cubicBezTo>
                  <a:cubicBezTo>
                    <a:pt x="25" y="19"/>
                    <a:pt x="24" y="20"/>
                    <a:pt x="23" y="20"/>
                  </a:cubicBezTo>
                  <a:cubicBezTo>
                    <a:pt x="23" y="19"/>
                    <a:pt x="23" y="18"/>
                    <a:pt x="24" y="17"/>
                  </a:cubicBezTo>
                  <a:close/>
                  <a:moveTo>
                    <a:pt x="30" y="69"/>
                  </a:moveTo>
                  <a:cubicBezTo>
                    <a:pt x="30" y="70"/>
                    <a:pt x="30" y="70"/>
                    <a:pt x="30" y="69"/>
                  </a:cubicBezTo>
                  <a:cubicBezTo>
                    <a:pt x="30" y="69"/>
                    <a:pt x="30" y="69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29" y="68"/>
                    <a:pt x="29" y="69"/>
                    <a:pt x="30" y="69"/>
                  </a:cubicBezTo>
                  <a:close/>
                  <a:moveTo>
                    <a:pt x="22" y="59"/>
                  </a:moveTo>
                  <a:cubicBezTo>
                    <a:pt x="22" y="59"/>
                    <a:pt x="22" y="59"/>
                    <a:pt x="22" y="59"/>
                  </a:cubicBezTo>
                  <a:cubicBezTo>
                    <a:pt x="22" y="58"/>
                    <a:pt x="22" y="58"/>
                    <a:pt x="22" y="57"/>
                  </a:cubicBezTo>
                  <a:cubicBezTo>
                    <a:pt x="22" y="57"/>
                    <a:pt x="22" y="57"/>
                    <a:pt x="21" y="57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0"/>
                    <a:pt x="22" y="59"/>
                  </a:cubicBezTo>
                  <a:close/>
                  <a:moveTo>
                    <a:pt x="21" y="65"/>
                  </a:moveTo>
                  <a:cubicBezTo>
                    <a:pt x="22" y="63"/>
                    <a:pt x="20" y="61"/>
                    <a:pt x="19" y="63"/>
                  </a:cubicBezTo>
                  <a:cubicBezTo>
                    <a:pt x="18" y="65"/>
                    <a:pt x="20" y="66"/>
                    <a:pt x="21" y="65"/>
                  </a:cubicBezTo>
                  <a:close/>
                  <a:moveTo>
                    <a:pt x="29" y="67"/>
                  </a:moveTo>
                  <a:cubicBezTo>
                    <a:pt x="29" y="67"/>
                    <a:pt x="29" y="67"/>
                    <a:pt x="29" y="67"/>
                  </a:cubicBezTo>
                  <a:cubicBezTo>
                    <a:pt x="29" y="66"/>
                    <a:pt x="29" y="65"/>
                    <a:pt x="29" y="64"/>
                  </a:cubicBezTo>
                  <a:cubicBezTo>
                    <a:pt x="29" y="63"/>
                    <a:pt x="28" y="64"/>
                    <a:pt x="28" y="64"/>
                  </a:cubicBezTo>
                  <a:cubicBezTo>
                    <a:pt x="28" y="64"/>
                    <a:pt x="28" y="63"/>
                    <a:pt x="28" y="63"/>
                  </a:cubicBezTo>
                  <a:cubicBezTo>
                    <a:pt x="28" y="63"/>
                    <a:pt x="27" y="62"/>
                    <a:pt x="27" y="63"/>
                  </a:cubicBezTo>
                  <a:cubicBezTo>
                    <a:pt x="27" y="63"/>
                    <a:pt x="27" y="64"/>
                    <a:pt x="27" y="65"/>
                  </a:cubicBezTo>
                  <a:cubicBezTo>
                    <a:pt x="28" y="66"/>
                    <a:pt x="28" y="66"/>
                    <a:pt x="29" y="67"/>
                  </a:cubicBezTo>
                  <a:close/>
                  <a:moveTo>
                    <a:pt x="26" y="63"/>
                  </a:moveTo>
                  <a:cubicBezTo>
                    <a:pt x="25" y="63"/>
                    <a:pt x="25" y="62"/>
                    <a:pt x="24" y="62"/>
                  </a:cubicBezTo>
                  <a:cubicBezTo>
                    <a:pt x="24" y="62"/>
                    <a:pt x="24" y="62"/>
                    <a:pt x="23" y="62"/>
                  </a:cubicBezTo>
                  <a:cubicBezTo>
                    <a:pt x="23" y="62"/>
                    <a:pt x="23" y="62"/>
                    <a:pt x="22" y="62"/>
                  </a:cubicBezTo>
                  <a:cubicBezTo>
                    <a:pt x="22" y="62"/>
                    <a:pt x="23" y="63"/>
                    <a:pt x="22" y="63"/>
                  </a:cubicBezTo>
                  <a:cubicBezTo>
                    <a:pt x="22" y="63"/>
                    <a:pt x="22" y="63"/>
                    <a:pt x="21" y="63"/>
                  </a:cubicBezTo>
                  <a:cubicBezTo>
                    <a:pt x="21" y="63"/>
                    <a:pt x="21" y="64"/>
                    <a:pt x="21" y="64"/>
                  </a:cubicBezTo>
                  <a:cubicBezTo>
                    <a:pt x="22" y="64"/>
                    <a:pt x="23" y="64"/>
                    <a:pt x="24" y="64"/>
                  </a:cubicBezTo>
                  <a:cubicBezTo>
                    <a:pt x="25" y="64"/>
                    <a:pt x="26" y="65"/>
                    <a:pt x="27" y="64"/>
                  </a:cubicBezTo>
                  <a:cubicBezTo>
                    <a:pt x="27" y="64"/>
                    <a:pt x="27" y="63"/>
                    <a:pt x="27" y="63"/>
                  </a:cubicBezTo>
                  <a:cubicBezTo>
                    <a:pt x="26" y="62"/>
                    <a:pt x="26" y="63"/>
                    <a:pt x="26" y="63"/>
                  </a:cubicBezTo>
                  <a:close/>
                  <a:moveTo>
                    <a:pt x="22" y="60"/>
                  </a:moveTo>
                  <a:cubicBezTo>
                    <a:pt x="22" y="60"/>
                    <a:pt x="23" y="60"/>
                    <a:pt x="22" y="60"/>
                  </a:cubicBezTo>
                  <a:cubicBezTo>
                    <a:pt x="21" y="60"/>
                    <a:pt x="22" y="60"/>
                    <a:pt x="21" y="61"/>
                  </a:cubicBezTo>
                  <a:cubicBezTo>
                    <a:pt x="21" y="61"/>
                    <a:pt x="20" y="59"/>
                    <a:pt x="18" y="59"/>
                  </a:cubicBezTo>
                  <a:cubicBezTo>
                    <a:pt x="17" y="59"/>
                    <a:pt x="17" y="59"/>
                    <a:pt x="16" y="60"/>
                  </a:cubicBezTo>
                  <a:cubicBezTo>
                    <a:pt x="16" y="60"/>
                    <a:pt x="16" y="61"/>
                    <a:pt x="16" y="61"/>
                  </a:cubicBezTo>
                  <a:cubicBezTo>
                    <a:pt x="17" y="61"/>
                    <a:pt x="17" y="61"/>
                    <a:pt x="18" y="61"/>
                  </a:cubicBezTo>
                  <a:cubicBezTo>
                    <a:pt x="19" y="61"/>
                    <a:pt x="19" y="62"/>
                    <a:pt x="21" y="62"/>
                  </a:cubicBezTo>
                  <a:cubicBezTo>
                    <a:pt x="22" y="62"/>
                    <a:pt x="22" y="61"/>
                    <a:pt x="22" y="60"/>
                  </a:cubicBezTo>
                  <a:close/>
                  <a:moveTo>
                    <a:pt x="32" y="14"/>
                  </a:moveTo>
                  <a:cubicBezTo>
                    <a:pt x="32" y="13"/>
                    <a:pt x="32" y="13"/>
                    <a:pt x="32" y="13"/>
                  </a:cubicBezTo>
                  <a:cubicBezTo>
                    <a:pt x="32" y="14"/>
                    <a:pt x="32" y="15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5"/>
                    <a:pt x="31" y="15"/>
                  </a:cubicBezTo>
                  <a:cubicBezTo>
                    <a:pt x="31" y="14"/>
                    <a:pt x="31" y="14"/>
                    <a:pt x="32" y="14"/>
                  </a:cubicBezTo>
                  <a:close/>
                  <a:moveTo>
                    <a:pt x="80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50"/>
                    <a:pt x="80" y="50"/>
                    <a:pt x="79" y="50"/>
                  </a:cubicBezTo>
                  <a:cubicBezTo>
                    <a:pt x="77" y="50"/>
                    <a:pt x="75" y="48"/>
                    <a:pt x="72" y="48"/>
                  </a:cubicBezTo>
                  <a:cubicBezTo>
                    <a:pt x="72" y="48"/>
                    <a:pt x="73" y="50"/>
                    <a:pt x="72" y="50"/>
                  </a:cubicBezTo>
                  <a:cubicBezTo>
                    <a:pt x="72" y="51"/>
                    <a:pt x="71" y="50"/>
                    <a:pt x="71" y="50"/>
                  </a:cubicBezTo>
                  <a:cubicBezTo>
                    <a:pt x="70" y="49"/>
                    <a:pt x="69" y="48"/>
                    <a:pt x="68" y="47"/>
                  </a:cubicBezTo>
                  <a:cubicBezTo>
                    <a:pt x="68" y="46"/>
                    <a:pt x="69" y="45"/>
                    <a:pt x="68" y="44"/>
                  </a:cubicBezTo>
                  <a:cubicBezTo>
                    <a:pt x="66" y="44"/>
                    <a:pt x="64" y="44"/>
                    <a:pt x="62" y="44"/>
                  </a:cubicBezTo>
                  <a:cubicBezTo>
                    <a:pt x="62" y="44"/>
                    <a:pt x="62" y="46"/>
                    <a:pt x="62" y="46"/>
                  </a:cubicBezTo>
                  <a:cubicBezTo>
                    <a:pt x="61" y="46"/>
                    <a:pt x="60" y="46"/>
                    <a:pt x="60" y="45"/>
                  </a:cubicBezTo>
                  <a:cubicBezTo>
                    <a:pt x="60" y="45"/>
                    <a:pt x="60" y="45"/>
                    <a:pt x="61" y="45"/>
                  </a:cubicBezTo>
                  <a:cubicBezTo>
                    <a:pt x="61" y="45"/>
                    <a:pt x="62" y="45"/>
                    <a:pt x="62" y="45"/>
                  </a:cubicBezTo>
                  <a:cubicBezTo>
                    <a:pt x="62" y="44"/>
                    <a:pt x="62" y="44"/>
                    <a:pt x="62" y="43"/>
                  </a:cubicBezTo>
                  <a:cubicBezTo>
                    <a:pt x="63" y="43"/>
                    <a:pt x="62" y="42"/>
                    <a:pt x="62" y="42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4" y="40"/>
                    <a:pt x="64" y="39"/>
                    <a:pt x="64" y="38"/>
                  </a:cubicBezTo>
                  <a:cubicBezTo>
                    <a:pt x="65" y="37"/>
                    <a:pt x="65" y="38"/>
                    <a:pt x="65" y="38"/>
                  </a:cubicBezTo>
                  <a:cubicBezTo>
                    <a:pt x="66" y="38"/>
                    <a:pt x="67" y="37"/>
                    <a:pt x="67" y="38"/>
                  </a:cubicBezTo>
                  <a:cubicBezTo>
                    <a:pt x="67" y="39"/>
                    <a:pt x="67" y="40"/>
                    <a:pt x="67" y="41"/>
                  </a:cubicBezTo>
                  <a:cubicBezTo>
                    <a:pt x="67" y="41"/>
                    <a:pt x="66" y="42"/>
                    <a:pt x="67" y="43"/>
                  </a:cubicBezTo>
                  <a:cubicBezTo>
                    <a:pt x="67" y="43"/>
                    <a:pt x="67" y="43"/>
                    <a:pt x="68" y="43"/>
                  </a:cubicBezTo>
                  <a:cubicBezTo>
                    <a:pt x="68" y="42"/>
                    <a:pt x="68" y="41"/>
                    <a:pt x="68" y="40"/>
                  </a:cubicBezTo>
                  <a:cubicBezTo>
                    <a:pt x="68" y="40"/>
                    <a:pt x="68" y="39"/>
                    <a:pt x="68" y="38"/>
                  </a:cubicBezTo>
                  <a:cubicBezTo>
                    <a:pt x="68" y="38"/>
                    <a:pt x="68" y="39"/>
                    <a:pt x="68" y="39"/>
                  </a:cubicBezTo>
                  <a:cubicBezTo>
                    <a:pt x="69" y="40"/>
                    <a:pt x="69" y="40"/>
                    <a:pt x="70" y="41"/>
                  </a:cubicBezTo>
                  <a:cubicBezTo>
                    <a:pt x="70" y="41"/>
                    <a:pt x="70" y="42"/>
                    <a:pt x="70" y="43"/>
                  </a:cubicBezTo>
                  <a:cubicBezTo>
                    <a:pt x="70" y="43"/>
                    <a:pt x="70" y="44"/>
                    <a:pt x="70" y="44"/>
                  </a:cubicBezTo>
                  <a:cubicBezTo>
                    <a:pt x="71" y="44"/>
                    <a:pt x="72" y="42"/>
                    <a:pt x="71" y="40"/>
                  </a:cubicBezTo>
                  <a:cubicBezTo>
                    <a:pt x="70" y="39"/>
                    <a:pt x="70" y="40"/>
                    <a:pt x="70" y="38"/>
                  </a:cubicBezTo>
                  <a:cubicBezTo>
                    <a:pt x="70" y="37"/>
                    <a:pt x="71" y="38"/>
                    <a:pt x="72" y="39"/>
                  </a:cubicBezTo>
                  <a:cubicBezTo>
                    <a:pt x="72" y="39"/>
                    <a:pt x="71" y="39"/>
                    <a:pt x="72" y="40"/>
                  </a:cubicBezTo>
                  <a:cubicBezTo>
                    <a:pt x="72" y="42"/>
                    <a:pt x="72" y="46"/>
                    <a:pt x="74" y="45"/>
                  </a:cubicBezTo>
                  <a:cubicBezTo>
                    <a:pt x="75" y="45"/>
                    <a:pt x="74" y="44"/>
                    <a:pt x="74" y="43"/>
                  </a:cubicBezTo>
                  <a:cubicBezTo>
                    <a:pt x="75" y="41"/>
                    <a:pt x="75" y="41"/>
                    <a:pt x="75" y="42"/>
                  </a:cubicBezTo>
                  <a:cubicBezTo>
                    <a:pt x="76" y="43"/>
                    <a:pt x="77" y="45"/>
                    <a:pt x="76" y="46"/>
                  </a:cubicBezTo>
                  <a:cubicBezTo>
                    <a:pt x="76" y="47"/>
                    <a:pt x="75" y="45"/>
                    <a:pt x="74" y="46"/>
                  </a:cubicBezTo>
                  <a:cubicBezTo>
                    <a:pt x="74" y="46"/>
                    <a:pt x="74" y="47"/>
                    <a:pt x="74" y="47"/>
                  </a:cubicBezTo>
                  <a:cubicBezTo>
                    <a:pt x="74" y="47"/>
                    <a:pt x="75" y="47"/>
                    <a:pt x="75" y="47"/>
                  </a:cubicBezTo>
                  <a:cubicBezTo>
                    <a:pt x="77" y="47"/>
                    <a:pt x="76" y="46"/>
                    <a:pt x="78" y="46"/>
                  </a:cubicBezTo>
                  <a:cubicBezTo>
                    <a:pt x="78" y="46"/>
                    <a:pt x="78" y="46"/>
                    <a:pt x="79" y="46"/>
                  </a:cubicBezTo>
                  <a:cubicBezTo>
                    <a:pt x="79" y="46"/>
                    <a:pt x="78" y="47"/>
                    <a:pt x="79" y="47"/>
                  </a:cubicBezTo>
                  <a:cubicBezTo>
                    <a:pt x="79" y="47"/>
                    <a:pt x="80" y="47"/>
                    <a:pt x="80" y="47"/>
                  </a:cubicBezTo>
                  <a:close/>
                  <a:moveTo>
                    <a:pt x="91" y="58"/>
                  </a:moveTo>
                  <a:cubicBezTo>
                    <a:pt x="91" y="58"/>
                    <a:pt x="91" y="58"/>
                    <a:pt x="90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0" y="57"/>
                    <a:pt x="90" y="57"/>
                  </a:cubicBezTo>
                  <a:cubicBezTo>
                    <a:pt x="89" y="55"/>
                    <a:pt x="87" y="54"/>
                    <a:pt x="88" y="53"/>
                  </a:cubicBezTo>
                  <a:cubicBezTo>
                    <a:pt x="89" y="51"/>
                    <a:pt x="89" y="56"/>
                    <a:pt x="91" y="57"/>
                  </a:cubicBezTo>
                  <a:cubicBezTo>
                    <a:pt x="91" y="57"/>
                    <a:pt x="91" y="57"/>
                    <a:pt x="91" y="58"/>
                  </a:cubicBezTo>
                  <a:close/>
                  <a:moveTo>
                    <a:pt x="87" y="98"/>
                  </a:moveTo>
                  <a:cubicBezTo>
                    <a:pt x="86" y="99"/>
                    <a:pt x="85" y="99"/>
                    <a:pt x="85" y="101"/>
                  </a:cubicBezTo>
                  <a:cubicBezTo>
                    <a:pt x="85" y="102"/>
                    <a:pt x="85" y="103"/>
                    <a:pt x="85" y="105"/>
                  </a:cubicBezTo>
                  <a:cubicBezTo>
                    <a:pt x="85" y="105"/>
                    <a:pt x="85" y="105"/>
                    <a:pt x="85" y="106"/>
                  </a:cubicBezTo>
                  <a:cubicBezTo>
                    <a:pt x="85" y="107"/>
                    <a:pt x="84" y="109"/>
                    <a:pt x="84" y="111"/>
                  </a:cubicBezTo>
                  <a:cubicBezTo>
                    <a:pt x="85" y="111"/>
                    <a:pt x="86" y="112"/>
                    <a:pt x="86" y="111"/>
                  </a:cubicBezTo>
                  <a:cubicBezTo>
                    <a:pt x="87" y="110"/>
                    <a:pt x="87" y="108"/>
                    <a:pt x="88" y="106"/>
                  </a:cubicBezTo>
                  <a:cubicBezTo>
                    <a:pt x="88" y="103"/>
                    <a:pt x="89" y="102"/>
                    <a:pt x="89" y="99"/>
                  </a:cubicBezTo>
                  <a:cubicBezTo>
                    <a:pt x="89" y="97"/>
                    <a:pt x="89" y="97"/>
                    <a:pt x="88" y="96"/>
                  </a:cubicBezTo>
                  <a:cubicBezTo>
                    <a:pt x="88" y="96"/>
                    <a:pt x="87" y="98"/>
                    <a:pt x="87" y="98"/>
                  </a:cubicBezTo>
                  <a:close/>
                  <a:moveTo>
                    <a:pt x="130" y="73"/>
                  </a:moveTo>
                  <a:cubicBezTo>
                    <a:pt x="129" y="73"/>
                    <a:pt x="129" y="73"/>
                    <a:pt x="129" y="73"/>
                  </a:cubicBezTo>
                  <a:cubicBezTo>
                    <a:pt x="129" y="73"/>
                    <a:pt x="129" y="75"/>
                    <a:pt x="128" y="75"/>
                  </a:cubicBezTo>
                  <a:cubicBezTo>
                    <a:pt x="128" y="75"/>
                    <a:pt x="128" y="73"/>
                    <a:pt x="128" y="73"/>
                  </a:cubicBezTo>
                  <a:cubicBezTo>
                    <a:pt x="128" y="74"/>
                    <a:pt x="128" y="75"/>
                    <a:pt x="128" y="76"/>
                  </a:cubicBezTo>
                  <a:cubicBezTo>
                    <a:pt x="128" y="76"/>
                    <a:pt x="129" y="76"/>
                    <a:pt x="129" y="76"/>
                  </a:cubicBezTo>
                  <a:cubicBezTo>
                    <a:pt x="129" y="76"/>
                    <a:pt x="129" y="77"/>
                    <a:pt x="129" y="77"/>
                  </a:cubicBezTo>
                  <a:cubicBezTo>
                    <a:pt x="129" y="77"/>
                    <a:pt x="130" y="77"/>
                    <a:pt x="130" y="77"/>
                  </a:cubicBezTo>
                  <a:cubicBezTo>
                    <a:pt x="132" y="77"/>
                    <a:pt x="131" y="73"/>
                    <a:pt x="130" y="73"/>
                  </a:cubicBezTo>
                  <a:cubicBezTo>
                    <a:pt x="130" y="73"/>
                    <a:pt x="130" y="73"/>
                    <a:pt x="130" y="73"/>
                  </a:cubicBezTo>
                  <a:close/>
                  <a:moveTo>
                    <a:pt x="125" y="75"/>
                  </a:moveTo>
                  <a:cubicBezTo>
                    <a:pt x="125" y="75"/>
                    <a:pt x="126" y="75"/>
                    <a:pt x="126" y="75"/>
                  </a:cubicBezTo>
                  <a:cubicBezTo>
                    <a:pt x="127" y="74"/>
                    <a:pt x="126" y="74"/>
                    <a:pt x="126" y="74"/>
                  </a:cubicBezTo>
                  <a:cubicBezTo>
                    <a:pt x="127" y="73"/>
                    <a:pt x="127" y="74"/>
                    <a:pt x="127" y="74"/>
                  </a:cubicBezTo>
                  <a:cubicBezTo>
                    <a:pt x="127" y="73"/>
                    <a:pt x="127" y="73"/>
                    <a:pt x="128" y="73"/>
                  </a:cubicBezTo>
                  <a:cubicBezTo>
                    <a:pt x="128" y="73"/>
                    <a:pt x="128" y="72"/>
                    <a:pt x="128" y="72"/>
                  </a:cubicBezTo>
                  <a:cubicBezTo>
                    <a:pt x="128" y="71"/>
                    <a:pt x="129" y="71"/>
                    <a:pt x="129" y="72"/>
                  </a:cubicBezTo>
                  <a:cubicBezTo>
                    <a:pt x="129" y="72"/>
                    <a:pt x="128" y="73"/>
                    <a:pt x="128" y="73"/>
                  </a:cubicBezTo>
                  <a:cubicBezTo>
                    <a:pt x="129" y="73"/>
                    <a:pt x="129" y="72"/>
                    <a:pt x="129" y="72"/>
                  </a:cubicBezTo>
                  <a:cubicBezTo>
                    <a:pt x="130" y="72"/>
                    <a:pt x="130" y="71"/>
                    <a:pt x="130" y="71"/>
                  </a:cubicBezTo>
                  <a:cubicBezTo>
                    <a:pt x="130" y="71"/>
                    <a:pt x="129" y="71"/>
                    <a:pt x="129" y="71"/>
                  </a:cubicBezTo>
                  <a:cubicBezTo>
                    <a:pt x="129" y="71"/>
                    <a:pt x="129" y="70"/>
                    <a:pt x="129" y="69"/>
                  </a:cubicBezTo>
                  <a:cubicBezTo>
                    <a:pt x="129" y="69"/>
                    <a:pt x="128" y="70"/>
                    <a:pt x="128" y="69"/>
                  </a:cubicBezTo>
                  <a:cubicBezTo>
                    <a:pt x="128" y="68"/>
                    <a:pt x="128" y="67"/>
                    <a:pt x="128" y="66"/>
                  </a:cubicBezTo>
                  <a:cubicBezTo>
                    <a:pt x="128" y="65"/>
                    <a:pt x="127" y="65"/>
                    <a:pt x="127" y="66"/>
                  </a:cubicBezTo>
                  <a:cubicBezTo>
                    <a:pt x="126" y="68"/>
                    <a:pt x="126" y="67"/>
                    <a:pt x="126" y="69"/>
                  </a:cubicBezTo>
                  <a:cubicBezTo>
                    <a:pt x="126" y="69"/>
                    <a:pt x="127" y="72"/>
                    <a:pt x="127" y="72"/>
                  </a:cubicBezTo>
                  <a:cubicBezTo>
                    <a:pt x="126" y="73"/>
                    <a:pt x="125" y="72"/>
                    <a:pt x="125" y="75"/>
                  </a:cubicBezTo>
                  <a:close/>
                  <a:moveTo>
                    <a:pt x="127" y="60"/>
                  </a:move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6" y="59"/>
                    <a:pt x="126" y="59"/>
                  </a:cubicBezTo>
                  <a:cubicBezTo>
                    <a:pt x="126" y="60"/>
                    <a:pt x="126" y="61"/>
                    <a:pt x="126" y="61"/>
                  </a:cubicBezTo>
                  <a:cubicBezTo>
                    <a:pt x="126" y="62"/>
                    <a:pt x="125" y="62"/>
                    <a:pt x="126" y="63"/>
                  </a:cubicBezTo>
                  <a:cubicBezTo>
                    <a:pt x="126" y="63"/>
                    <a:pt x="127" y="63"/>
                    <a:pt x="127" y="63"/>
                  </a:cubicBezTo>
                  <a:cubicBezTo>
                    <a:pt x="127" y="63"/>
                    <a:pt x="127" y="62"/>
                    <a:pt x="127" y="61"/>
                  </a:cubicBezTo>
                  <a:cubicBezTo>
                    <a:pt x="127" y="61"/>
                    <a:pt x="127" y="61"/>
                    <a:pt x="127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97" name="Freeform 182"/>
            <p:cNvSpPr>
              <a:spLocks noChangeArrowheads="1"/>
            </p:cNvSpPr>
            <p:nvPr/>
          </p:nvSpPr>
          <p:spPr bwMode="auto">
            <a:xfrm>
              <a:off x="657225" y="785812"/>
              <a:ext cx="146050" cy="242888"/>
            </a:xfrm>
            <a:custGeom>
              <a:avLst/>
              <a:gdLst>
                <a:gd name="T0" fmla="*/ 2147483647 w 45"/>
                <a:gd name="T1" fmla="*/ 2147483647 h 75"/>
                <a:gd name="T2" fmla="*/ 2147483647 w 45"/>
                <a:gd name="T3" fmla="*/ 2147483647 h 75"/>
                <a:gd name="T4" fmla="*/ 2147483647 w 45"/>
                <a:gd name="T5" fmla="*/ 2147483647 h 75"/>
                <a:gd name="T6" fmla="*/ 2147483647 w 45"/>
                <a:gd name="T7" fmla="*/ 2147483647 h 75"/>
                <a:gd name="T8" fmla="*/ 2147483647 w 45"/>
                <a:gd name="T9" fmla="*/ 2147483647 h 75"/>
                <a:gd name="T10" fmla="*/ 2147483647 w 45"/>
                <a:gd name="T11" fmla="*/ 2147483647 h 75"/>
                <a:gd name="T12" fmla="*/ 2147483647 w 45"/>
                <a:gd name="T13" fmla="*/ 2147483647 h 75"/>
                <a:gd name="T14" fmla="*/ 2147483647 w 45"/>
                <a:gd name="T15" fmla="*/ 2147483647 h 75"/>
                <a:gd name="T16" fmla="*/ 2147483647 w 45"/>
                <a:gd name="T17" fmla="*/ 2147483647 h 75"/>
                <a:gd name="T18" fmla="*/ 2147483647 w 45"/>
                <a:gd name="T19" fmla="*/ 2147483647 h 75"/>
                <a:gd name="T20" fmla="*/ 2147483647 w 45"/>
                <a:gd name="T21" fmla="*/ 2147483647 h 75"/>
                <a:gd name="T22" fmla="*/ 2147483647 w 45"/>
                <a:gd name="T23" fmla="*/ 2147483647 h 75"/>
                <a:gd name="T24" fmla="*/ 2147483647 w 45"/>
                <a:gd name="T25" fmla="*/ 2147483647 h 75"/>
                <a:gd name="T26" fmla="*/ 2147483647 w 45"/>
                <a:gd name="T27" fmla="*/ 2147483647 h 75"/>
                <a:gd name="T28" fmla="*/ 2147483647 w 45"/>
                <a:gd name="T29" fmla="*/ 2147483647 h 75"/>
                <a:gd name="T30" fmla="*/ 2147483647 w 45"/>
                <a:gd name="T31" fmla="*/ 2147483647 h 75"/>
                <a:gd name="T32" fmla="*/ 2147483647 w 45"/>
                <a:gd name="T33" fmla="*/ 2147483647 h 75"/>
                <a:gd name="T34" fmla="*/ 2147483647 w 45"/>
                <a:gd name="T35" fmla="*/ 2147483647 h 75"/>
                <a:gd name="T36" fmla="*/ 0 w 45"/>
                <a:gd name="T37" fmla="*/ 2147483647 h 75"/>
                <a:gd name="T38" fmla="*/ 0 w 45"/>
                <a:gd name="T39" fmla="*/ 2147483647 h 75"/>
                <a:gd name="T40" fmla="*/ 2147483647 w 45"/>
                <a:gd name="T41" fmla="*/ 2147483647 h 75"/>
                <a:gd name="T42" fmla="*/ 2147483647 w 45"/>
                <a:gd name="T43" fmla="*/ 2147483647 h 75"/>
                <a:gd name="T44" fmla="*/ 2147483647 w 45"/>
                <a:gd name="T45" fmla="*/ 2147483647 h 75"/>
                <a:gd name="T46" fmla="*/ 2147483647 w 45"/>
                <a:gd name="T47" fmla="*/ 2147483647 h 7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5"/>
                <a:gd name="T73" fmla="*/ 0 h 75"/>
                <a:gd name="T74" fmla="*/ 45 w 45"/>
                <a:gd name="T75" fmla="*/ 75 h 7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5" h="75">
                  <a:moveTo>
                    <a:pt x="4" y="46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7" y="37"/>
                    <a:pt x="6" y="34"/>
                    <a:pt x="6" y="30"/>
                  </a:cubicBezTo>
                  <a:cubicBezTo>
                    <a:pt x="5" y="23"/>
                    <a:pt x="7" y="16"/>
                    <a:pt x="12" y="11"/>
                  </a:cubicBezTo>
                  <a:cubicBezTo>
                    <a:pt x="22" y="0"/>
                    <a:pt x="39" y="5"/>
                    <a:pt x="45" y="11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7" y="14"/>
                    <a:pt x="34" y="13"/>
                    <a:pt x="27" y="13"/>
                  </a:cubicBezTo>
                  <a:cubicBezTo>
                    <a:pt x="19" y="13"/>
                    <a:pt x="14" y="19"/>
                    <a:pt x="15" y="29"/>
                  </a:cubicBezTo>
                  <a:cubicBezTo>
                    <a:pt x="15" y="32"/>
                    <a:pt x="17" y="36"/>
                    <a:pt x="18" y="39"/>
                  </a:cubicBezTo>
                  <a:cubicBezTo>
                    <a:pt x="18" y="39"/>
                    <a:pt x="18" y="40"/>
                    <a:pt x="19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8"/>
                    <a:pt x="22" y="49"/>
                    <a:pt x="23" y="51"/>
                  </a:cubicBezTo>
                  <a:cubicBezTo>
                    <a:pt x="24" y="57"/>
                    <a:pt x="22" y="65"/>
                    <a:pt x="17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0" y="66"/>
                    <a:pt x="16" y="62"/>
                    <a:pt x="14" y="53"/>
                  </a:cubicBezTo>
                  <a:cubicBezTo>
                    <a:pt x="14" y="51"/>
                    <a:pt x="13" y="49"/>
                    <a:pt x="12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98" name="Freeform 183"/>
            <p:cNvSpPr>
              <a:spLocks noChangeArrowheads="1"/>
            </p:cNvSpPr>
            <p:nvPr/>
          </p:nvSpPr>
          <p:spPr bwMode="auto">
            <a:xfrm>
              <a:off x="838200" y="658812"/>
              <a:ext cx="207963" cy="227013"/>
            </a:xfrm>
            <a:custGeom>
              <a:avLst/>
              <a:gdLst>
                <a:gd name="T0" fmla="*/ 2147483647 w 131"/>
                <a:gd name="T1" fmla="*/ 2147483647 h 143"/>
                <a:gd name="T2" fmla="*/ 2147483647 w 131"/>
                <a:gd name="T3" fmla="*/ 2147483647 h 143"/>
                <a:gd name="T4" fmla="*/ 2147483647 w 131"/>
                <a:gd name="T5" fmla="*/ 2147483647 h 143"/>
                <a:gd name="T6" fmla="*/ 2147483647 w 131"/>
                <a:gd name="T7" fmla="*/ 2147483647 h 143"/>
                <a:gd name="T8" fmla="*/ 2147483647 w 131"/>
                <a:gd name="T9" fmla="*/ 2147483647 h 143"/>
                <a:gd name="T10" fmla="*/ 2147483647 w 131"/>
                <a:gd name="T11" fmla="*/ 2147483647 h 143"/>
                <a:gd name="T12" fmla="*/ 2147483647 w 131"/>
                <a:gd name="T13" fmla="*/ 2147483647 h 143"/>
                <a:gd name="T14" fmla="*/ 2147483647 w 131"/>
                <a:gd name="T15" fmla="*/ 2147483647 h 143"/>
                <a:gd name="T16" fmla="*/ 2147483647 w 131"/>
                <a:gd name="T17" fmla="*/ 2147483647 h 143"/>
                <a:gd name="T18" fmla="*/ 0 w 131"/>
                <a:gd name="T19" fmla="*/ 0 h 143"/>
                <a:gd name="T20" fmla="*/ 2147483647 w 131"/>
                <a:gd name="T21" fmla="*/ 0 h 143"/>
                <a:gd name="T22" fmla="*/ 2147483647 w 131"/>
                <a:gd name="T23" fmla="*/ 2147483647 h 143"/>
                <a:gd name="T24" fmla="*/ 2147483647 w 131"/>
                <a:gd name="T25" fmla="*/ 0 h 143"/>
                <a:gd name="T26" fmla="*/ 2147483647 w 131"/>
                <a:gd name="T27" fmla="*/ 0 h 143"/>
                <a:gd name="T28" fmla="*/ 2147483647 w 131"/>
                <a:gd name="T29" fmla="*/ 2147483647 h 143"/>
                <a:gd name="T30" fmla="*/ 2147483647 w 131"/>
                <a:gd name="T31" fmla="*/ 2147483647 h 143"/>
                <a:gd name="T32" fmla="*/ 2147483647 w 131"/>
                <a:gd name="T33" fmla="*/ 2147483647 h 143"/>
                <a:gd name="T34" fmla="*/ 2147483647 w 131"/>
                <a:gd name="T35" fmla="*/ 2147483647 h 143"/>
                <a:gd name="T36" fmla="*/ 2147483647 w 131"/>
                <a:gd name="T37" fmla="*/ 2147483647 h 143"/>
                <a:gd name="T38" fmla="*/ 2147483647 w 131"/>
                <a:gd name="T39" fmla="*/ 2147483647 h 143"/>
                <a:gd name="T40" fmla="*/ 2147483647 w 131"/>
                <a:gd name="T41" fmla="*/ 2147483647 h 143"/>
                <a:gd name="T42" fmla="*/ 2147483647 w 131"/>
                <a:gd name="T43" fmla="*/ 2147483647 h 143"/>
                <a:gd name="T44" fmla="*/ 2147483647 w 131"/>
                <a:gd name="T45" fmla="*/ 2147483647 h 143"/>
                <a:gd name="T46" fmla="*/ 2147483647 w 131"/>
                <a:gd name="T47" fmla="*/ 2147483647 h 143"/>
                <a:gd name="T48" fmla="*/ 2147483647 w 131"/>
                <a:gd name="T49" fmla="*/ 2147483647 h 1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1"/>
                <a:gd name="T76" fmla="*/ 0 h 143"/>
                <a:gd name="T77" fmla="*/ 131 w 131"/>
                <a:gd name="T78" fmla="*/ 143 h 14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1" h="143">
                  <a:moveTo>
                    <a:pt x="55" y="143"/>
                  </a:moveTo>
                  <a:lnTo>
                    <a:pt x="55" y="98"/>
                  </a:lnTo>
                  <a:lnTo>
                    <a:pt x="25" y="98"/>
                  </a:lnTo>
                  <a:lnTo>
                    <a:pt x="25" y="84"/>
                  </a:lnTo>
                  <a:lnTo>
                    <a:pt x="55" y="84"/>
                  </a:lnTo>
                  <a:lnTo>
                    <a:pt x="55" y="74"/>
                  </a:lnTo>
                  <a:lnTo>
                    <a:pt x="25" y="74"/>
                  </a:lnTo>
                  <a:lnTo>
                    <a:pt x="25" y="62"/>
                  </a:lnTo>
                  <a:lnTo>
                    <a:pt x="53" y="62"/>
                  </a:lnTo>
                  <a:lnTo>
                    <a:pt x="0" y="0"/>
                  </a:lnTo>
                  <a:lnTo>
                    <a:pt x="23" y="0"/>
                  </a:lnTo>
                  <a:lnTo>
                    <a:pt x="66" y="47"/>
                  </a:lnTo>
                  <a:lnTo>
                    <a:pt x="109" y="0"/>
                  </a:lnTo>
                  <a:lnTo>
                    <a:pt x="131" y="0"/>
                  </a:lnTo>
                  <a:lnTo>
                    <a:pt x="76" y="62"/>
                  </a:lnTo>
                  <a:lnTo>
                    <a:pt x="106" y="62"/>
                  </a:lnTo>
                  <a:lnTo>
                    <a:pt x="106" y="74"/>
                  </a:lnTo>
                  <a:lnTo>
                    <a:pt x="74" y="74"/>
                  </a:lnTo>
                  <a:lnTo>
                    <a:pt x="74" y="84"/>
                  </a:lnTo>
                  <a:lnTo>
                    <a:pt x="106" y="84"/>
                  </a:lnTo>
                  <a:lnTo>
                    <a:pt x="106" y="98"/>
                  </a:lnTo>
                  <a:lnTo>
                    <a:pt x="74" y="98"/>
                  </a:lnTo>
                  <a:lnTo>
                    <a:pt x="74" y="143"/>
                  </a:lnTo>
                  <a:lnTo>
                    <a:pt x="55" y="1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99" name="Freeform 184"/>
            <p:cNvSpPr>
              <a:spLocks noChangeArrowheads="1"/>
            </p:cNvSpPr>
            <p:nvPr/>
          </p:nvSpPr>
          <p:spPr bwMode="auto">
            <a:xfrm>
              <a:off x="142875" y="146050"/>
              <a:ext cx="854075" cy="434975"/>
            </a:xfrm>
            <a:custGeom>
              <a:avLst/>
              <a:gdLst>
                <a:gd name="T0" fmla="*/ 2147483647 w 263"/>
                <a:gd name="T1" fmla="*/ 2147483647 h 134"/>
                <a:gd name="T2" fmla="*/ 2147483647 w 263"/>
                <a:gd name="T3" fmla="*/ 2147483647 h 134"/>
                <a:gd name="T4" fmla="*/ 2147483647 w 263"/>
                <a:gd name="T5" fmla="*/ 2147483647 h 134"/>
                <a:gd name="T6" fmla="*/ 2147483647 w 263"/>
                <a:gd name="T7" fmla="*/ 2147483647 h 134"/>
                <a:gd name="T8" fmla="*/ 2147483647 w 263"/>
                <a:gd name="T9" fmla="*/ 2147483647 h 134"/>
                <a:gd name="T10" fmla="*/ 2147483647 w 263"/>
                <a:gd name="T11" fmla="*/ 2147483647 h 134"/>
                <a:gd name="T12" fmla="*/ 2147483647 w 263"/>
                <a:gd name="T13" fmla="*/ 2147483647 h 134"/>
                <a:gd name="T14" fmla="*/ 2147483647 w 263"/>
                <a:gd name="T15" fmla="*/ 2147483647 h 134"/>
                <a:gd name="T16" fmla="*/ 0 w 263"/>
                <a:gd name="T17" fmla="*/ 2147483647 h 134"/>
                <a:gd name="T18" fmla="*/ 2147483647 w 263"/>
                <a:gd name="T19" fmla="*/ 2147483647 h 134"/>
                <a:gd name="T20" fmla="*/ 2147483647 w 263"/>
                <a:gd name="T21" fmla="*/ 0 h 134"/>
                <a:gd name="T22" fmla="*/ 2147483647 w 263"/>
                <a:gd name="T23" fmla="*/ 2147483647 h 134"/>
                <a:gd name="T24" fmla="*/ 2147483647 w 263"/>
                <a:gd name="T25" fmla="*/ 2147483647 h 1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3"/>
                <a:gd name="T40" fmla="*/ 0 h 134"/>
                <a:gd name="T41" fmla="*/ 263 w 263"/>
                <a:gd name="T42" fmla="*/ 134 h 1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3" h="134">
                  <a:moveTo>
                    <a:pt x="263" y="107"/>
                  </a:moveTo>
                  <a:cubicBezTo>
                    <a:pt x="244" y="134"/>
                    <a:pt x="244" y="134"/>
                    <a:pt x="244" y="134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32" y="53"/>
                    <a:pt x="187" y="12"/>
                    <a:pt x="132" y="12"/>
                  </a:cubicBezTo>
                  <a:cubicBezTo>
                    <a:pt x="76" y="12"/>
                    <a:pt x="31" y="53"/>
                    <a:pt x="25" y="107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3" y="107"/>
                    <a:pt x="13" y="107"/>
                    <a:pt x="13" y="107"/>
                  </a:cubicBezTo>
                  <a:cubicBezTo>
                    <a:pt x="20" y="47"/>
                    <a:pt x="70" y="0"/>
                    <a:pt x="132" y="0"/>
                  </a:cubicBezTo>
                  <a:cubicBezTo>
                    <a:pt x="193" y="0"/>
                    <a:pt x="243" y="47"/>
                    <a:pt x="250" y="107"/>
                  </a:cubicBezTo>
                  <a:cubicBezTo>
                    <a:pt x="263" y="107"/>
                    <a:pt x="263" y="107"/>
                    <a:pt x="263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0" name="Freeform 185"/>
            <p:cNvSpPr>
              <a:spLocks noChangeArrowheads="1"/>
            </p:cNvSpPr>
            <p:nvPr/>
          </p:nvSpPr>
          <p:spPr bwMode="auto">
            <a:xfrm>
              <a:off x="347662" y="795337"/>
              <a:ext cx="223838" cy="233363"/>
            </a:xfrm>
            <a:custGeom>
              <a:avLst/>
              <a:gdLst>
                <a:gd name="T0" fmla="*/ 2147483647 w 69"/>
                <a:gd name="T1" fmla="*/ 2147483647 h 72"/>
                <a:gd name="T2" fmla="*/ 2147483647 w 69"/>
                <a:gd name="T3" fmla="*/ 2147483647 h 72"/>
                <a:gd name="T4" fmla="*/ 2147483647 w 69"/>
                <a:gd name="T5" fmla="*/ 2147483647 h 72"/>
                <a:gd name="T6" fmla="*/ 2147483647 w 69"/>
                <a:gd name="T7" fmla="*/ 2147483647 h 72"/>
                <a:gd name="T8" fmla="*/ 2147483647 w 69"/>
                <a:gd name="T9" fmla="*/ 2147483647 h 72"/>
                <a:gd name="T10" fmla="*/ 2147483647 w 69"/>
                <a:gd name="T11" fmla="*/ 2147483647 h 72"/>
                <a:gd name="T12" fmla="*/ 0 w 69"/>
                <a:gd name="T13" fmla="*/ 2147483647 h 72"/>
                <a:gd name="T14" fmla="*/ 0 w 69"/>
                <a:gd name="T15" fmla="*/ 2147483647 h 72"/>
                <a:gd name="T16" fmla="*/ 2147483647 w 69"/>
                <a:gd name="T17" fmla="*/ 2147483647 h 72"/>
                <a:gd name="T18" fmla="*/ 2147483647 w 69"/>
                <a:gd name="T19" fmla="*/ 2147483647 h 72"/>
                <a:gd name="T20" fmla="*/ 2147483647 w 69"/>
                <a:gd name="T21" fmla="*/ 2147483647 h 72"/>
                <a:gd name="T22" fmla="*/ 0 w 69"/>
                <a:gd name="T23" fmla="*/ 2147483647 h 72"/>
                <a:gd name="T24" fmla="*/ 0 w 69"/>
                <a:gd name="T25" fmla="*/ 2147483647 h 72"/>
                <a:gd name="T26" fmla="*/ 2147483647 w 69"/>
                <a:gd name="T27" fmla="*/ 2147483647 h 72"/>
                <a:gd name="T28" fmla="*/ 2147483647 w 69"/>
                <a:gd name="T29" fmla="*/ 2147483647 h 72"/>
                <a:gd name="T30" fmla="*/ 2147483647 w 69"/>
                <a:gd name="T31" fmla="*/ 0 h 72"/>
                <a:gd name="T32" fmla="*/ 2147483647 w 69"/>
                <a:gd name="T33" fmla="*/ 2147483647 h 72"/>
                <a:gd name="T34" fmla="*/ 2147483647 w 69"/>
                <a:gd name="T35" fmla="*/ 2147483647 h 72"/>
                <a:gd name="T36" fmla="*/ 2147483647 w 69"/>
                <a:gd name="T37" fmla="*/ 2147483647 h 72"/>
                <a:gd name="T38" fmla="*/ 2147483647 w 69"/>
                <a:gd name="T39" fmla="*/ 2147483647 h 72"/>
                <a:gd name="T40" fmla="*/ 2147483647 w 69"/>
                <a:gd name="T41" fmla="*/ 2147483647 h 72"/>
                <a:gd name="T42" fmla="*/ 2147483647 w 69"/>
                <a:gd name="T43" fmla="*/ 2147483647 h 72"/>
                <a:gd name="T44" fmla="*/ 2147483647 w 69"/>
                <a:gd name="T45" fmla="*/ 2147483647 h 72"/>
                <a:gd name="T46" fmla="*/ 2147483647 w 69"/>
                <a:gd name="T47" fmla="*/ 2147483647 h 72"/>
                <a:gd name="T48" fmla="*/ 2147483647 w 69"/>
                <a:gd name="T49" fmla="*/ 2147483647 h 72"/>
                <a:gd name="T50" fmla="*/ 2147483647 w 69"/>
                <a:gd name="T51" fmla="*/ 2147483647 h 72"/>
                <a:gd name="T52" fmla="*/ 2147483647 w 69"/>
                <a:gd name="T53" fmla="*/ 2147483647 h 72"/>
                <a:gd name="T54" fmla="*/ 2147483647 w 69"/>
                <a:gd name="T55" fmla="*/ 2147483647 h 72"/>
                <a:gd name="T56" fmla="*/ 2147483647 w 69"/>
                <a:gd name="T57" fmla="*/ 2147483647 h 72"/>
                <a:gd name="T58" fmla="*/ 2147483647 w 69"/>
                <a:gd name="T59" fmla="*/ 2147483647 h 7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9"/>
                <a:gd name="T91" fmla="*/ 0 h 72"/>
                <a:gd name="T92" fmla="*/ 69 w 69"/>
                <a:gd name="T93" fmla="*/ 72 h 7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9" h="72">
                  <a:moveTo>
                    <a:pt x="58" y="45"/>
                  </a:moveTo>
                  <a:cubicBezTo>
                    <a:pt x="69" y="47"/>
                    <a:pt x="69" y="47"/>
                    <a:pt x="69" y="47"/>
                  </a:cubicBezTo>
                  <a:cubicBezTo>
                    <a:pt x="68" y="55"/>
                    <a:pt x="65" y="61"/>
                    <a:pt x="60" y="66"/>
                  </a:cubicBezTo>
                  <a:cubicBezTo>
                    <a:pt x="55" y="70"/>
                    <a:pt x="48" y="72"/>
                    <a:pt x="40" y="72"/>
                  </a:cubicBezTo>
                  <a:cubicBezTo>
                    <a:pt x="30" y="72"/>
                    <a:pt x="23" y="69"/>
                    <a:pt x="17" y="63"/>
                  </a:cubicBezTo>
                  <a:cubicBezTo>
                    <a:pt x="13" y="59"/>
                    <a:pt x="11" y="53"/>
                    <a:pt x="1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8"/>
                    <a:pt x="9" y="36"/>
                  </a:cubicBezTo>
                  <a:cubicBezTo>
                    <a:pt x="9" y="36"/>
                    <a:pt x="9" y="36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0"/>
                    <a:pt x="13" y="13"/>
                    <a:pt x="18" y="9"/>
                  </a:cubicBezTo>
                  <a:cubicBezTo>
                    <a:pt x="24" y="3"/>
                    <a:pt x="31" y="0"/>
                    <a:pt x="40" y="0"/>
                  </a:cubicBezTo>
                  <a:cubicBezTo>
                    <a:pt x="56" y="0"/>
                    <a:pt x="65" y="7"/>
                    <a:pt x="68" y="22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5" y="14"/>
                    <a:pt x="49" y="9"/>
                    <a:pt x="41" y="9"/>
                  </a:cubicBezTo>
                  <a:cubicBezTo>
                    <a:pt x="30" y="9"/>
                    <a:pt x="23" y="16"/>
                    <a:pt x="21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9"/>
                    <a:pt x="21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4" y="57"/>
                    <a:pt x="30" y="63"/>
                    <a:pt x="40" y="63"/>
                  </a:cubicBezTo>
                  <a:cubicBezTo>
                    <a:pt x="50" y="63"/>
                    <a:pt x="56" y="57"/>
                    <a:pt x="58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01" name="Freeform 186"/>
            <p:cNvSpPr>
              <a:spLocks noEditPoints="1" noChangeArrowheads="1"/>
            </p:cNvSpPr>
            <p:nvPr/>
          </p:nvSpPr>
          <p:spPr bwMode="auto">
            <a:xfrm>
              <a:off x="130175" y="608012"/>
              <a:ext cx="158750" cy="252413"/>
            </a:xfrm>
            <a:custGeom>
              <a:avLst/>
              <a:gdLst>
                <a:gd name="T0" fmla="*/ 0 w 49"/>
                <a:gd name="T1" fmla="*/ 2147483647 h 78"/>
                <a:gd name="T2" fmla="*/ 2147483647 w 49"/>
                <a:gd name="T3" fmla="*/ 2147483647 h 78"/>
                <a:gd name="T4" fmla="*/ 2147483647 w 49"/>
                <a:gd name="T5" fmla="*/ 2147483647 h 78"/>
                <a:gd name="T6" fmla="*/ 2147483647 w 49"/>
                <a:gd name="T7" fmla="*/ 2147483647 h 78"/>
                <a:gd name="T8" fmla="*/ 2147483647 w 49"/>
                <a:gd name="T9" fmla="*/ 2147483647 h 78"/>
                <a:gd name="T10" fmla="*/ 2147483647 w 49"/>
                <a:gd name="T11" fmla="*/ 2147483647 h 78"/>
                <a:gd name="T12" fmla="*/ 2147483647 w 49"/>
                <a:gd name="T13" fmla="*/ 2147483647 h 78"/>
                <a:gd name="T14" fmla="*/ 2147483647 w 49"/>
                <a:gd name="T15" fmla="*/ 2147483647 h 78"/>
                <a:gd name="T16" fmla="*/ 2147483647 w 49"/>
                <a:gd name="T17" fmla="*/ 2147483647 h 78"/>
                <a:gd name="T18" fmla="*/ 2147483647 w 49"/>
                <a:gd name="T19" fmla="*/ 0 h 78"/>
                <a:gd name="T20" fmla="*/ 2147483647 w 49"/>
                <a:gd name="T21" fmla="*/ 0 h 78"/>
                <a:gd name="T22" fmla="*/ 2147483647 w 49"/>
                <a:gd name="T23" fmla="*/ 2147483647 h 78"/>
                <a:gd name="T24" fmla="*/ 2147483647 w 49"/>
                <a:gd name="T25" fmla="*/ 2147483647 h 78"/>
                <a:gd name="T26" fmla="*/ 2147483647 w 49"/>
                <a:gd name="T27" fmla="*/ 2147483647 h 78"/>
                <a:gd name="T28" fmla="*/ 2147483647 w 49"/>
                <a:gd name="T29" fmla="*/ 0 h 78"/>
                <a:gd name="T30" fmla="*/ 2147483647 w 49"/>
                <a:gd name="T31" fmla="*/ 0 h 78"/>
                <a:gd name="T32" fmla="*/ 2147483647 w 49"/>
                <a:gd name="T33" fmla="*/ 2147483647 h 78"/>
                <a:gd name="T34" fmla="*/ 2147483647 w 49"/>
                <a:gd name="T35" fmla="*/ 2147483647 h 78"/>
                <a:gd name="T36" fmla="*/ 2147483647 w 49"/>
                <a:gd name="T37" fmla="*/ 2147483647 h 78"/>
                <a:gd name="T38" fmla="*/ 2147483647 w 49"/>
                <a:gd name="T39" fmla="*/ 2147483647 h 78"/>
                <a:gd name="T40" fmla="*/ 2147483647 w 49"/>
                <a:gd name="T41" fmla="*/ 2147483647 h 78"/>
                <a:gd name="T42" fmla="*/ 2147483647 w 49"/>
                <a:gd name="T43" fmla="*/ 2147483647 h 78"/>
                <a:gd name="T44" fmla="*/ 2147483647 w 49"/>
                <a:gd name="T45" fmla="*/ 2147483647 h 78"/>
                <a:gd name="T46" fmla="*/ 2147483647 w 49"/>
                <a:gd name="T47" fmla="*/ 2147483647 h 78"/>
                <a:gd name="T48" fmla="*/ 2147483647 w 49"/>
                <a:gd name="T49" fmla="*/ 2147483647 h 78"/>
                <a:gd name="T50" fmla="*/ 2147483647 w 49"/>
                <a:gd name="T51" fmla="*/ 2147483647 h 78"/>
                <a:gd name="T52" fmla="*/ 2147483647 w 49"/>
                <a:gd name="T53" fmla="*/ 2147483647 h 78"/>
                <a:gd name="T54" fmla="*/ 2147483647 w 49"/>
                <a:gd name="T55" fmla="*/ 2147483647 h 78"/>
                <a:gd name="T56" fmla="*/ 2147483647 w 49"/>
                <a:gd name="T57" fmla="*/ 2147483647 h 78"/>
                <a:gd name="T58" fmla="*/ 2147483647 w 49"/>
                <a:gd name="T59" fmla="*/ 2147483647 h 78"/>
                <a:gd name="T60" fmla="*/ 2147483647 w 49"/>
                <a:gd name="T61" fmla="*/ 2147483647 h 78"/>
                <a:gd name="T62" fmla="*/ 2147483647 w 49"/>
                <a:gd name="T63" fmla="*/ 2147483647 h 78"/>
                <a:gd name="T64" fmla="*/ 2147483647 w 49"/>
                <a:gd name="T65" fmla="*/ 2147483647 h 78"/>
                <a:gd name="T66" fmla="*/ 2147483647 w 49"/>
                <a:gd name="T67" fmla="*/ 2147483647 h 78"/>
                <a:gd name="T68" fmla="*/ 2147483647 w 49"/>
                <a:gd name="T69" fmla="*/ 2147483647 h 78"/>
                <a:gd name="T70" fmla="*/ 0 w 49"/>
                <a:gd name="T71" fmla="*/ 2147483647 h 78"/>
                <a:gd name="T72" fmla="*/ 2147483647 w 49"/>
                <a:gd name="T73" fmla="*/ 2147483647 h 78"/>
                <a:gd name="T74" fmla="*/ 2147483647 w 49"/>
                <a:gd name="T75" fmla="*/ 2147483647 h 78"/>
                <a:gd name="T76" fmla="*/ 2147483647 w 49"/>
                <a:gd name="T77" fmla="*/ 2147483647 h 78"/>
                <a:gd name="T78" fmla="*/ 2147483647 w 49"/>
                <a:gd name="T79" fmla="*/ 2147483647 h 78"/>
                <a:gd name="T80" fmla="*/ 2147483647 w 49"/>
                <a:gd name="T81" fmla="*/ 2147483647 h 78"/>
                <a:gd name="T82" fmla="*/ 2147483647 w 49"/>
                <a:gd name="T83" fmla="*/ 2147483647 h 78"/>
                <a:gd name="T84" fmla="*/ 2147483647 w 49"/>
                <a:gd name="T85" fmla="*/ 2147483647 h 78"/>
                <a:gd name="T86" fmla="*/ 2147483647 w 49"/>
                <a:gd name="T87" fmla="*/ 2147483647 h 78"/>
                <a:gd name="T88" fmla="*/ 2147483647 w 49"/>
                <a:gd name="T89" fmla="*/ 2147483647 h 78"/>
                <a:gd name="T90" fmla="*/ 2147483647 w 49"/>
                <a:gd name="T91" fmla="*/ 2147483647 h 78"/>
                <a:gd name="T92" fmla="*/ 2147483647 w 49"/>
                <a:gd name="T93" fmla="*/ 2147483647 h 78"/>
                <a:gd name="T94" fmla="*/ 2147483647 w 49"/>
                <a:gd name="T95" fmla="*/ 2147483647 h 78"/>
                <a:gd name="T96" fmla="*/ 2147483647 w 49"/>
                <a:gd name="T97" fmla="*/ 2147483647 h 78"/>
                <a:gd name="T98" fmla="*/ 2147483647 w 49"/>
                <a:gd name="T99" fmla="*/ 2147483647 h 78"/>
                <a:gd name="T100" fmla="*/ 2147483647 w 49"/>
                <a:gd name="T101" fmla="*/ 2147483647 h 78"/>
                <a:gd name="T102" fmla="*/ 2147483647 w 49"/>
                <a:gd name="T103" fmla="*/ 2147483647 h 78"/>
                <a:gd name="T104" fmla="*/ 2147483647 w 49"/>
                <a:gd name="T105" fmla="*/ 2147483647 h 78"/>
                <a:gd name="T106" fmla="*/ 2147483647 w 49"/>
                <a:gd name="T107" fmla="*/ 2147483647 h 78"/>
                <a:gd name="T108" fmla="*/ 2147483647 w 49"/>
                <a:gd name="T109" fmla="*/ 2147483647 h 78"/>
                <a:gd name="T110" fmla="*/ 2147483647 w 49"/>
                <a:gd name="T111" fmla="*/ 2147483647 h 78"/>
                <a:gd name="T112" fmla="*/ 2147483647 w 49"/>
                <a:gd name="T113" fmla="*/ 2147483647 h 78"/>
                <a:gd name="T114" fmla="*/ 2147483647 w 49"/>
                <a:gd name="T115" fmla="*/ 2147483647 h 78"/>
                <a:gd name="T116" fmla="*/ 2147483647 w 49"/>
                <a:gd name="T117" fmla="*/ 2147483647 h 78"/>
                <a:gd name="T118" fmla="*/ 2147483647 w 49"/>
                <a:gd name="T119" fmla="*/ 2147483647 h 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9"/>
                <a:gd name="T181" fmla="*/ 0 h 78"/>
                <a:gd name="T182" fmla="*/ 49 w 49"/>
                <a:gd name="T183" fmla="*/ 78 h 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9" h="78">
                  <a:moveTo>
                    <a:pt x="0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8" y="55"/>
                    <a:pt x="10" y="58"/>
                    <a:pt x="13" y="60"/>
                  </a:cubicBezTo>
                  <a:cubicBezTo>
                    <a:pt x="14" y="61"/>
                    <a:pt x="15" y="61"/>
                    <a:pt x="16" y="62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1" y="38"/>
                    <a:pt x="8" y="37"/>
                    <a:pt x="6" y="35"/>
                  </a:cubicBezTo>
                  <a:cubicBezTo>
                    <a:pt x="4" y="32"/>
                    <a:pt x="2" y="28"/>
                    <a:pt x="2" y="25"/>
                  </a:cubicBezTo>
                  <a:cubicBezTo>
                    <a:pt x="2" y="19"/>
                    <a:pt x="4" y="15"/>
                    <a:pt x="8" y="12"/>
                  </a:cubicBezTo>
                  <a:cubicBezTo>
                    <a:pt x="11" y="11"/>
                    <a:pt x="13" y="9"/>
                    <a:pt x="16" y="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3" y="8"/>
                    <a:pt x="24" y="8"/>
                  </a:cubicBezTo>
                  <a:cubicBezTo>
                    <a:pt x="24" y="8"/>
                    <a:pt x="25" y="8"/>
                    <a:pt x="26" y="8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5" y="9"/>
                    <a:pt x="38" y="11"/>
                    <a:pt x="41" y="13"/>
                  </a:cubicBezTo>
                  <a:cubicBezTo>
                    <a:pt x="45" y="16"/>
                    <a:pt x="47" y="21"/>
                    <a:pt x="47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1"/>
                    <a:pt x="36" y="18"/>
                    <a:pt x="31" y="1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4" y="36"/>
                    <a:pt x="36" y="37"/>
                    <a:pt x="38" y="38"/>
                  </a:cubicBezTo>
                  <a:cubicBezTo>
                    <a:pt x="41" y="39"/>
                    <a:pt x="43" y="41"/>
                    <a:pt x="46" y="43"/>
                  </a:cubicBezTo>
                  <a:cubicBezTo>
                    <a:pt x="48" y="46"/>
                    <a:pt x="49" y="49"/>
                    <a:pt x="49" y="53"/>
                  </a:cubicBezTo>
                  <a:cubicBezTo>
                    <a:pt x="49" y="59"/>
                    <a:pt x="46" y="63"/>
                    <a:pt x="42" y="66"/>
                  </a:cubicBezTo>
                  <a:cubicBezTo>
                    <a:pt x="39" y="69"/>
                    <a:pt x="35" y="70"/>
                    <a:pt x="31" y="71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4" y="71"/>
                    <a:pt x="23" y="71"/>
                    <a:pt x="22" y="71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2" y="69"/>
                    <a:pt x="9" y="67"/>
                    <a:pt x="7" y="65"/>
                  </a:cubicBezTo>
                  <a:cubicBezTo>
                    <a:pt x="2" y="61"/>
                    <a:pt x="0" y="56"/>
                    <a:pt x="0" y="50"/>
                  </a:cubicBezTo>
                  <a:close/>
                  <a:moveTo>
                    <a:pt x="22" y="64"/>
                  </a:moveTo>
                  <a:cubicBezTo>
                    <a:pt x="23" y="64"/>
                    <a:pt x="24" y="64"/>
                    <a:pt x="26" y="6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4" y="42"/>
                    <a:pt x="23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64"/>
                    <a:pt x="22" y="64"/>
                    <a:pt x="22" y="64"/>
                  </a:cubicBezTo>
                  <a:close/>
                  <a:moveTo>
                    <a:pt x="31" y="63"/>
                  </a:moveTo>
                  <a:cubicBezTo>
                    <a:pt x="34" y="63"/>
                    <a:pt x="36" y="62"/>
                    <a:pt x="37" y="61"/>
                  </a:cubicBezTo>
                  <a:cubicBezTo>
                    <a:pt x="40" y="59"/>
                    <a:pt x="41" y="56"/>
                    <a:pt x="41" y="53"/>
                  </a:cubicBezTo>
                  <a:cubicBezTo>
                    <a:pt x="41" y="51"/>
                    <a:pt x="40" y="48"/>
                    <a:pt x="37" y="47"/>
                  </a:cubicBezTo>
                  <a:cubicBezTo>
                    <a:pt x="36" y="46"/>
                    <a:pt x="34" y="45"/>
                    <a:pt x="31" y="44"/>
                  </a:cubicBezTo>
                  <a:cubicBezTo>
                    <a:pt x="31" y="63"/>
                    <a:pt x="31" y="63"/>
                    <a:pt x="31" y="63"/>
                  </a:cubicBezTo>
                  <a:close/>
                  <a:moveTo>
                    <a:pt x="26" y="15"/>
                  </a:moveTo>
                  <a:cubicBezTo>
                    <a:pt x="25" y="15"/>
                    <a:pt x="25" y="15"/>
                    <a:pt x="24" y="15"/>
                  </a:cubicBezTo>
                  <a:cubicBezTo>
                    <a:pt x="23" y="15"/>
                    <a:pt x="22" y="15"/>
                    <a:pt x="22" y="15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4" y="34"/>
                    <a:pt x="25" y="34"/>
                  </a:cubicBezTo>
                  <a:cubicBezTo>
                    <a:pt x="25" y="34"/>
                    <a:pt x="25" y="34"/>
                    <a:pt x="26" y="34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16" y="16"/>
                  </a:moveTo>
                  <a:cubicBezTo>
                    <a:pt x="12" y="17"/>
                    <a:pt x="10" y="20"/>
                    <a:pt x="10" y="24"/>
                  </a:cubicBezTo>
                  <a:cubicBezTo>
                    <a:pt x="10" y="27"/>
                    <a:pt x="11" y="28"/>
                    <a:pt x="13" y="30"/>
                  </a:cubicBezTo>
                  <a:cubicBezTo>
                    <a:pt x="14" y="30"/>
                    <a:pt x="15" y="31"/>
                    <a:pt x="16" y="31"/>
                  </a:cubicBezTo>
                  <a:cubicBezTo>
                    <a:pt x="16" y="16"/>
                    <a:pt x="16" y="16"/>
                    <a:pt x="1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4" name="组合 317"/>
          <p:cNvGrpSpPr/>
          <p:nvPr/>
        </p:nvGrpSpPr>
        <p:grpSpPr bwMode="auto">
          <a:xfrm>
            <a:off x="5300663" y="5421313"/>
            <a:ext cx="442912" cy="442912"/>
            <a:chOff x="0" y="0"/>
            <a:chExt cx="1149350" cy="1149351"/>
          </a:xfrm>
        </p:grpSpPr>
        <p:sp>
          <p:nvSpPr>
            <p:cNvPr id="38187" name="Oval 9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188" name="Freeform 187"/>
            <p:cNvSpPr>
              <a:spLocks noChangeArrowheads="1"/>
            </p:cNvSpPr>
            <p:nvPr/>
          </p:nvSpPr>
          <p:spPr bwMode="auto">
            <a:xfrm>
              <a:off x="317500" y="223838"/>
              <a:ext cx="831850" cy="925513"/>
            </a:xfrm>
            <a:custGeom>
              <a:avLst/>
              <a:gdLst>
                <a:gd name="T0" fmla="*/ 2147483647 w 256"/>
                <a:gd name="T1" fmla="*/ 0 h 285"/>
                <a:gd name="T2" fmla="*/ 2147483647 w 256"/>
                <a:gd name="T3" fmla="*/ 0 h 285"/>
                <a:gd name="T4" fmla="*/ 2147483647 w 256"/>
                <a:gd name="T5" fmla="*/ 0 h 285"/>
                <a:gd name="T6" fmla="*/ 2147483647 w 256"/>
                <a:gd name="T7" fmla="*/ 2147483647 h 285"/>
                <a:gd name="T8" fmla="*/ 2147483647 w 256"/>
                <a:gd name="T9" fmla="*/ 2147483647 h 285"/>
                <a:gd name="T10" fmla="*/ 2147483647 w 256"/>
                <a:gd name="T11" fmla="*/ 2147483647 h 285"/>
                <a:gd name="T12" fmla="*/ 2147483647 w 256"/>
                <a:gd name="T13" fmla="*/ 2147483647 h 285"/>
                <a:gd name="T14" fmla="*/ 2147483647 w 256"/>
                <a:gd name="T15" fmla="*/ 2147483647 h 285"/>
                <a:gd name="T16" fmla="*/ 0 w 256"/>
                <a:gd name="T17" fmla="*/ 2147483647 h 285"/>
                <a:gd name="T18" fmla="*/ 0 w 256"/>
                <a:gd name="T19" fmla="*/ 2147483647 h 285"/>
                <a:gd name="T20" fmla="*/ 2147483647 w 256"/>
                <a:gd name="T21" fmla="*/ 2147483647 h 285"/>
                <a:gd name="T22" fmla="*/ 2147483647 w 256"/>
                <a:gd name="T23" fmla="*/ 0 h 28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6"/>
                <a:gd name="T37" fmla="*/ 0 h 285"/>
                <a:gd name="T38" fmla="*/ 256 w 256"/>
                <a:gd name="T39" fmla="*/ 285 h 28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6" h="285">
                  <a:moveTo>
                    <a:pt x="55" y="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1" y="211"/>
                    <a:pt x="174" y="285"/>
                    <a:pt x="79" y="285"/>
                  </a:cubicBezTo>
                  <a:cubicBezTo>
                    <a:pt x="69" y="285"/>
                    <a:pt x="59" y="284"/>
                    <a:pt x="49" y="283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0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9" name="Freeform 188"/>
            <p:cNvSpPr>
              <a:spLocks noEditPoints="1" noChangeArrowheads="1"/>
            </p:cNvSpPr>
            <p:nvPr/>
          </p:nvSpPr>
          <p:spPr bwMode="auto">
            <a:xfrm>
              <a:off x="317500" y="204788"/>
              <a:ext cx="452438" cy="798513"/>
            </a:xfrm>
            <a:custGeom>
              <a:avLst/>
              <a:gdLst>
                <a:gd name="T0" fmla="*/ 2147483647 w 139"/>
                <a:gd name="T1" fmla="*/ 2147483647 h 246"/>
                <a:gd name="T2" fmla="*/ 2147483647 w 139"/>
                <a:gd name="T3" fmla="*/ 2147483647 h 246"/>
                <a:gd name="T4" fmla="*/ 2147483647 w 139"/>
                <a:gd name="T5" fmla="*/ 2147483647 h 246"/>
                <a:gd name="T6" fmla="*/ 2147483647 w 139"/>
                <a:gd name="T7" fmla="*/ 2147483647 h 246"/>
                <a:gd name="T8" fmla="*/ 0 w 139"/>
                <a:gd name="T9" fmla="*/ 2147483647 h 246"/>
                <a:gd name="T10" fmla="*/ 2147483647 w 139"/>
                <a:gd name="T11" fmla="*/ 2147483647 h 246"/>
                <a:gd name="T12" fmla="*/ 2147483647 w 139"/>
                <a:gd name="T13" fmla="*/ 2147483647 h 246"/>
                <a:gd name="T14" fmla="*/ 0 w 139"/>
                <a:gd name="T15" fmla="*/ 2147483647 h 246"/>
                <a:gd name="T16" fmla="*/ 2147483647 w 139"/>
                <a:gd name="T17" fmla="*/ 2147483647 h 246"/>
                <a:gd name="T18" fmla="*/ 2147483647 w 139"/>
                <a:gd name="T19" fmla="*/ 2147483647 h 246"/>
                <a:gd name="T20" fmla="*/ 0 w 139"/>
                <a:gd name="T21" fmla="*/ 2147483647 h 246"/>
                <a:gd name="T22" fmla="*/ 2147483647 w 139"/>
                <a:gd name="T23" fmla="*/ 2147483647 h 246"/>
                <a:gd name="T24" fmla="*/ 2147483647 w 139"/>
                <a:gd name="T25" fmla="*/ 2147483647 h 246"/>
                <a:gd name="T26" fmla="*/ 0 w 139"/>
                <a:gd name="T27" fmla="*/ 2147483647 h 246"/>
                <a:gd name="T28" fmla="*/ 2147483647 w 139"/>
                <a:gd name="T29" fmla="*/ 2147483647 h 246"/>
                <a:gd name="T30" fmla="*/ 2147483647 w 139"/>
                <a:gd name="T31" fmla="*/ 2147483647 h 246"/>
                <a:gd name="T32" fmla="*/ 0 w 139"/>
                <a:gd name="T33" fmla="*/ 2147483647 h 246"/>
                <a:gd name="T34" fmla="*/ 2147483647 w 139"/>
                <a:gd name="T35" fmla="*/ 2147483647 h 246"/>
                <a:gd name="T36" fmla="*/ 2147483647 w 139"/>
                <a:gd name="T37" fmla="*/ 2147483647 h 246"/>
                <a:gd name="T38" fmla="*/ 0 w 139"/>
                <a:gd name="T39" fmla="*/ 2147483647 h 246"/>
                <a:gd name="T40" fmla="*/ 2147483647 w 139"/>
                <a:gd name="T41" fmla="*/ 2147483647 h 246"/>
                <a:gd name="T42" fmla="*/ 2147483647 w 139"/>
                <a:gd name="T43" fmla="*/ 2147483647 h 246"/>
                <a:gd name="T44" fmla="*/ 0 w 139"/>
                <a:gd name="T45" fmla="*/ 2147483647 h 246"/>
                <a:gd name="T46" fmla="*/ 2147483647 w 139"/>
                <a:gd name="T47" fmla="*/ 2147483647 h 246"/>
                <a:gd name="T48" fmla="*/ 2147483647 w 139"/>
                <a:gd name="T49" fmla="*/ 2147483647 h 246"/>
                <a:gd name="T50" fmla="*/ 0 w 139"/>
                <a:gd name="T51" fmla="*/ 2147483647 h 246"/>
                <a:gd name="T52" fmla="*/ 2147483647 w 139"/>
                <a:gd name="T53" fmla="*/ 2147483647 h 246"/>
                <a:gd name="T54" fmla="*/ 2147483647 w 139"/>
                <a:gd name="T55" fmla="*/ 2147483647 h 246"/>
                <a:gd name="T56" fmla="*/ 2147483647 w 139"/>
                <a:gd name="T57" fmla="*/ 2147483647 h 246"/>
                <a:gd name="T58" fmla="*/ 2147483647 w 139"/>
                <a:gd name="T59" fmla="*/ 2147483647 h 246"/>
                <a:gd name="T60" fmla="*/ 2147483647 w 139"/>
                <a:gd name="T61" fmla="*/ 2147483647 h 246"/>
                <a:gd name="T62" fmla="*/ 2147483647 w 139"/>
                <a:gd name="T63" fmla="*/ 2147483647 h 246"/>
                <a:gd name="T64" fmla="*/ 2147483647 w 139"/>
                <a:gd name="T65" fmla="*/ 2147483647 h 246"/>
                <a:gd name="T66" fmla="*/ 2147483647 w 139"/>
                <a:gd name="T67" fmla="*/ 2147483647 h 246"/>
                <a:gd name="T68" fmla="*/ 2147483647 w 139"/>
                <a:gd name="T69" fmla="*/ 2147483647 h 246"/>
                <a:gd name="T70" fmla="*/ 2147483647 w 139"/>
                <a:gd name="T71" fmla="*/ 2147483647 h 246"/>
                <a:gd name="T72" fmla="*/ 2147483647 w 139"/>
                <a:gd name="T73" fmla="*/ 2147483647 h 246"/>
                <a:gd name="T74" fmla="*/ 2147483647 w 139"/>
                <a:gd name="T75" fmla="*/ 2147483647 h 246"/>
                <a:gd name="T76" fmla="*/ 2147483647 w 139"/>
                <a:gd name="T77" fmla="*/ 0 h 246"/>
                <a:gd name="T78" fmla="*/ 2147483647 w 139"/>
                <a:gd name="T79" fmla="*/ 2147483647 h 246"/>
                <a:gd name="T80" fmla="*/ 2147483647 w 139"/>
                <a:gd name="T81" fmla="*/ 0 h 246"/>
                <a:gd name="T82" fmla="*/ 2147483647 w 139"/>
                <a:gd name="T83" fmla="*/ 2147483647 h 246"/>
                <a:gd name="T84" fmla="*/ 2147483647 w 139"/>
                <a:gd name="T85" fmla="*/ 2147483647 h 246"/>
                <a:gd name="T86" fmla="*/ 2147483647 w 139"/>
                <a:gd name="T87" fmla="*/ 2147483647 h 246"/>
                <a:gd name="T88" fmla="*/ 2147483647 w 139"/>
                <a:gd name="T89" fmla="*/ 2147483647 h 246"/>
                <a:gd name="T90" fmla="*/ 2147483647 w 139"/>
                <a:gd name="T91" fmla="*/ 2147483647 h 246"/>
                <a:gd name="T92" fmla="*/ 2147483647 w 139"/>
                <a:gd name="T93" fmla="*/ 2147483647 h 246"/>
                <a:gd name="T94" fmla="*/ 2147483647 w 139"/>
                <a:gd name="T95" fmla="*/ 2147483647 h 246"/>
                <a:gd name="T96" fmla="*/ 2147483647 w 139"/>
                <a:gd name="T97" fmla="*/ 2147483647 h 246"/>
                <a:gd name="T98" fmla="*/ 2147483647 w 139"/>
                <a:gd name="T99" fmla="*/ 2147483647 h 246"/>
                <a:gd name="T100" fmla="*/ 2147483647 w 139"/>
                <a:gd name="T101" fmla="*/ 2147483647 h 246"/>
                <a:gd name="T102" fmla="*/ 2147483647 w 139"/>
                <a:gd name="T103" fmla="*/ 2147483647 h 246"/>
                <a:gd name="T104" fmla="*/ 2147483647 w 139"/>
                <a:gd name="T105" fmla="*/ 2147483647 h 246"/>
                <a:gd name="T106" fmla="*/ 2147483647 w 139"/>
                <a:gd name="T107" fmla="*/ 2147483647 h 246"/>
                <a:gd name="T108" fmla="*/ 2147483647 w 139"/>
                <a:gd name="T109" fmla="*/ 2147483647 h 246"/>
                <a:gd name="T110" fmla="*/ 2147483647 w 139"/>
                <a:gd name="T111" fmla="*/ 2147483647 h 246"/>
                <a:gd name="T112" fmla="*/ 2147483647 w 139"/>
                <a:gd name="T113" fmla="*/ 2147483647 h 246"/>
                <a:gd name="T114" fmla="*/ 2147483647 w 139"/>
                <a:gd name="T115" fmla="*/ 2147483647 h 246"/>
                <a:gd name="T116" fmla="*/ 2147483647 w 139"/>
                <a:gd name="T117" fmla="*/ 2147483647 h 246"/>
                <a:gd name="T118" fmla="*/ 2147483647 w 139"/>
                <a:gd name="T119" fmla="*/ 2147483647 h 2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9"/>
                <a:gd name="T181" fmla="*/ 0 h 246"/>
                <a:gd name="T182" fmla="*/ 139 w 139"/>
                <a:gd name="T183" fmla="*/ 246 h 24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9" h="246">
                  <a:moveTo>
                    <a:pt x="139" y="25"/>
                  </a:moveTo>
                  <a:cubicBezTo>
                    <a:pt x="139" y="11"/>
                    <a:pt x="139" y="11"/>
                    <a:pt x="139" y="11"/>
                  </a:cubicBezTo>
                  <a:cubicBezTo>
                    <a:pt x="135" y="14"/>
                    <a:pt x="117" y="17"/>
                    <a:pt x="97" y="17"/>
                  </a:cubicBezTo>
                  <a:cubicBezTo>
                    <a:pt x="76" y="17"/>
                    <a:pt x="58" y="14"/>
                    <a:pt x="55" y="11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34"/>
                    <a:pt x="139" y="34"/>
                    <a:pt x="139" y="25"/>
                  </a:cubicBezTo>
                  <a:close/>
                  <a:moveTo>
                    <a:pt x="43" y="99"/>
                  </a:moveTo>
                  <a:cubicBezTo>
                    <a:pt x="66" y="99"/>
                    <a:pt x="85" y="102"/>
                    <a:pt x="85" y="106"/>
                  </a:cubicBezTo>
                  <a:cubicBezTo>
                    <a:pt x="85" y="110"/>
                    <a:pt x="66" y="113"/>
                    <a:pt x="43" y="113"/>
                  </a:cubicBezTo>
                  <a:cubicBezTo>
                    <a:pt x="19" y="113"/>
                    <a:pt x="0" y="110"/>
                    <a:pt x="0" y="106"/>
                  </a:cubicBezTo>
                  <a:cubicBezTo>
                    <a:pt x="0" y="102"/>
                    <a:pt x="19" y="99"/>
                    <a:pt x="43" y="99"/>
                  </a:cubicBezTo>
                  <a:close/>
                  <a:moveTo>
                    <a:pt x="85" y="237"/>
                  </a:moveTo>
                  <a:cubicBezTo>
                    <a:pt x="85" y="224"/>
                    <a:pt x="85" y="224"/>
                    <a:pt x="85" y="224"/>
                  </a:cubicBezTo>
                  <a:cubicBezTo>
                    <a:pt x="81" y="227"/>
                    <a:pt x="63" y="229"/>
                    <a:pt x="43" y="229"/>
                  </a:cubicBezTo>
                  <a:cubicBezTo>
                    <a:pt x="22" y="229"/>
                    <a:pt x="4" y="227"/>
                    <a:pt x="0" y="224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46"/>
                    <a:pt x="85" y="246"/>
                    <a:pt x="85" y="237"/>
                  </a:cubicBezTo>
                  <a:close/>
                  <a:moveTo>
                    <a:pt x="85" y="219"/>
                  </a:moveTo>
                  <a:cubicBezTo>
                    <a:pt x="85" y="205"/>
                    <a:pt x="85" y="205"/>
                    <a:pt x="85" y="205"/>
                  </a:cubicBezTo>
                  <a:cubicBezTo>
                    <a:pt x="81" y="208"/>
                    <a:pt x="63" y="210"/>
                    <a:pt x="43" y="210"/>
                  </a:cubicBezTo>
                  <a:cubicBezTo>
                    <a:pt x="22" y="210"/>
                    <a:pt x="4" y="208"/>
                    <a:pt x="0" y="20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8"/>
                    <a:pt x="85" y="228"/>
                    <a:pt x="85" y="219"/>
                  </a:cubicBezTo>
                  <a:close/>
                  <a:moveTo>
                    <a:pt x="85" y="200"/>
                  </a:moveTo>
                  <a:cubicBezTo>
                    <a:pt x="85" y="186"/>
                    <a:pt x="85" y="186"/>
                    <a:pt x="85" y="186"/>
                  </a:cubicBezTo>
                  <a:cubicBezTo>
                    <a:pt x="81" y="189"/>
                    <a:pt x="63" y="191"/>
                    <a:pt x="43" y="191"/>
                  </a:cubicBezTo>
                  <a:cubicBezTo>
                    <a:pt x="22" y="191"/>
                    <a:pt x="4" y="189"/>
                    <a:pt x="0" y="186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9"/>
                    <a:pt x="85" y="209"/>
                    <a:pt x="85" y="200"/>
                  </a:cubicBezTo>
                  <a:close/>
                  <a:moveTo>
                    <a:pt x="85" y="181"/>
                  </a:moveTo>
                  <a:cubicBezTo>
                    <a:pt x="85" y="167"/>
                    <a:pt x="85" y="167"/>
                    <a:pt x="85" y="167"/>
                  </a:cubicBezTo>
                  <a:cubicBezTo>
                    <a:pt x="81" y="170"/>
                    <a:pt x="63" y="173"/>
                    <a:pt x="43" y="173"/>
                  </a:cubicBezTo>
                  <a:cubicBezTo>
                    <a:pt x="22" y="173"/>
                    <a:pt x="4" y="170"/>
                    <a:pt x="0" y="16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0"/>
                    <a:pt x="85" y="190"/>
                    <a:pt x="85" y="181"/>
                  </a:cubicBezTo>
                  <a:close/>
                  <a:moveTo>
                    <a:pt x="85" y="162"/>
                  </a:moveTo>
                  <a:cubicBezTo>
                    <a:pt x="85" y="149"/>
                    <a:pt x="85" y="149"/>
                    <a:pt x="85" y="149"/>
                  </a:cubicBezTo>
                  <a:cubicBezTo>
                    <a:pt x="81" y="152"/>
                    <a:pt x="63" y="154"/>
                    <a:pt x="43" y="154"/>
                  </a:cubicBezTo>
                  <a:cubicBezTo>
                    <a:pt x="22" y="154"/>
                    <a:pt x="4" y="152"/>
                    <a:pt x="0" y="149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1"/>
                    <a:pt x="85" y="171"/>
                    <a:pt x="85" y="162"/>
                  </a:cubicBezTo>
                  <a:close/>
                  <a:moveTo>
                    <a:pt x="85" y="144"/>
                  </a:moveTo>
                  <a:cubicBezTo>
                    <a:pt x="85" y="130"/>
                    <a:pt x="85" y="130"/>
                    <a:pt x="85" y="130"/>
                  </a:cubicBezTo>
                  <a:cubicBezTo>
                    <a:pt x="81" y="133"/>
                    <a:pt x="63" y="135"/>
                    <a:pt x="43" y="135"/>
                  </a:cubicBezTo>
                  <a:cubicBezTo>
                    <a:pt x="22" y="135"/>
                    <a:pt x="4" y="133"/>
                    <a:pt x="0" y="13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2"/>
                    <a:pt x="85" y="152"/>
                    <a:pt x="85" y="144"/>
                  </a:cubicBezTo>
                  <a:close/>
                  <a:moveTo>
                    <a:pt x="85" y="125"/>
                  </a:moveTo>
                  <a:cubicBezTo>
                    <a:pt x="85" y="111"/>
                    <a:pt x="85" y="111"/>
                    <a:pt x="85" y="111"/>
                  </a:cubicBezTo>
                  <a:cubicBezTo>
                    <a:pt x="81" y="114"/>
                    <a:pt x="63" y="116"/>
                    <a:pt x="43" y="116"/>
                  </a:cubicBezTo>
                  <a:cubicBezTo>
                    <a:pt x="22" y="116"/>
                    <a:pt x="4" y="114"/>
                    <a:pt x="0" y="111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4"/>
                    <a:pt x="85" y="134"/>
                    <a:pt x="85" y="125"/>
                  </a:cubicBezTo>
                  <a:close/>
                  <a:moveTo>
                    <a:pt x="139" y="213"/>
                  </a:moveTo>
                  <a:cubicBezTo>
                    <a:pt x="139" y="199"/>
                    <a:pt x="139" y="199"/>
                    <a:pt x="139" y="199"/>
                  </a:cubicBezTo>
                  <a:cubicBezTo>
                    <a:pt x="135" y="202"/>
                    <a:pt x="117" y="205"/>
                    <a:pt x="97" y="205"/>
                  </a:cubicBezTo>
                  <a:cubicBezTo>
                    <a:pt x="93" y="205"/>
                    <a:pt x="90" y="205"/>
                    <a:pt x="87" y="205"/>
                  </a:cubicBezTo>
                  <a:cubicBezTo>
                    <a:pt x="87" y="220"/>
                    <a:pt x="87" y="220"/>
                    <a:pt x="87" y="220"/>
                  </a:cubicBezTo>
                  <a:cubicBezTo>
                    <a:pt x="111" y="220"/>
                    <a:pt x="139" y="218"/>
                    <a:pt x="139" y="213"/>
                  </a:cubicBezTo>
                  <a:close/>
                  <a:moveTo>
                    <a:pt x="139" y="195"/>
                  </a:moveTo>
                  <a:cubicBezTo>
                    <a:pt x="139" y="181"/>
                    <a:pt x="139" y="181"/>
                    <a:pt x="139" y="181"/>
                  </a:cubicBezTo>
                  <a:cubicBezTo>
                    <a:pt x="135" y="184"/>
                    <a:pt x="117" y="186"/>
                    <a:pt x="97" y="186"/>
                  </a:cubicBezTo>
                  <a:cubicBezTo>
                    <a:pt x="93" y="186"/>
                    <a:pt x="90" y="186"/>
                    <a:pt x="87" y="186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111" y="202"/>
                    <a:pt x="139" y="200"/>
                    <a:pt x="139" y="195"/>
                  </a:cubicBezTo>
                  <a:close/>
                  <a:moveTo>
                    <a:pt x="139" y="176"/>
                  </a:moveTo>
                  <a:cubicBezTo>
                    <a:pt x="139" y="162"/>
                    <a:pt x="139" y="162"/>
                    <a:pt x="139" y="162"/>
                  </a:cubicBezTo>
                  <a:cubicBezTo>
                    <a:pt x="135" y="165"/>
                    <a:pt x="117" y="167"/>
                    <a:pt x="97" y="167"/>
                  </a:cubicBezTo>
                  <a:cubicBezTo>
                    <a:pt x="93" y="167"/>
                    <a:pt x="90" y="167"/>
                    <a:pt x="87" y="167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111" y="183"/>
                    <a:pt x="139" y="181"/>
                    <a:pt x="139" y="176"/>
                  </a:cubicBezTo>
                  <a:close/>
                  <a:moveTo>
                    <a:pt x="139" y="157"/>
                  </a:moveTo>
                  <a:cubicBezTo>
                    <a:pt x="139" y="143"/>
                    <a:pt x="139" y="143"/>
                    <a:pt x="139" y="143"/>
                  </a:cubicBezTo>
                  <a:cubicBezTo>
                    <a:pt x="135" y="146"/>
                    <a:pt x="117" y="148"/>
                    <a:pt x="97" y="148"/>
                  </a:cubicBezTo>
                  <a:cubicBezTo>
                    <a:pt x="93" y="148"/>
                    <a:pt x="90" y="148"/>
                    <a:pt x="87" y="148"/>
                  </a:cubicBezTo>
                  <a:cubicBezTo>
                    <a:pt x="87" y="163"/>
                    <a:pt x="87" y="163"/>
                    <a:pt x="87" y="163"/>
                  </a:cubicBezTo>
                  <a:cubicBezTo>
                    <a:pt x="111" y="164"/>
                    <a:pt x="139" y="162"/>
                    <a:pt x="139" y="157"/>
                  </a:cubicBezTo>
                  <a:close/>
                  <a:moveTo>
                    <a:pt x="97" y="0"/>
                  </a:moveTo>
                  <a:cubicBezTo>
                    <a:pt x="120" y="0"/>
                    <a:pt x="139" y="3"/>
                    <a:pt x="139" y="6"/>
                  </a:cubicBezTo>
                  <a:cubicBezTo>
                    <a:pt x="139" y="10"/>
                    <a:pt x="120" y="13"/>
                    <a:pt x="97" y="13"/>
                  </a:cubicBezTo>
                  <a:cubicBezTo>
                    <a:pt x="73" y="13"/>
                    <a:pt x="55" y="10"/>
                    <a:pt x="55" y="6"/>
                  </a:cubicBezTo>
                  <a:cubicBezTo>
                    <a:pt x="55" y="3"/>
                    <a:pt x="73" y="0"/>
                    <a:pt x="97" y="0"/>
                  </a:cubicBezTo>
                  <a:close/>
                  <a:moveTo>
                    <a:pt x="139" y="138"/>
                  </a:moveTo>
                  <a:cubicBezTo>
                    <a:pt x="139" y="124"/>
                    <a:pt x="139" y="124"/>
                    <a:pt x="139" y="124"/>
                  </a:cubicBezTo>
                  <a:cubicBezTo>
                    <a:pt x="135" y="127"/>
                    <a:pt x="117" y="129"/>
                    <a:pt x="97" y="129"/>
                  </a:cubicBezTo>
                  <a:cubicBezTo>
                    <a:pt x="93" y="129"/>
                    <a:pt x="90" y="129"/>
                    <a:pt x="87" y="129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111" y="145"/>
                    <a:pt x="139" y="143"/>
                    <a:pt x="139" y="138"/>
                  </a:cubicBezTo>
                  <a:close/>
                  <a:moveTo>
                    <a:pt x="139" y="119"/>
                  </a:moveTo>
                  <a:cubicBezTo>
                    <a:pt x="139" y="105"/>
                    <a:pt x="139" y="105"/>
                    <a:pt x="139" y="105"/>
                  </a:cubicBezTo>
                  <a:cubicBezTo>
                    <a:pt x="135" y="108"/>
                    <a:pt x="117" y="111"/>
                    <a:pt x="97" y="111"/>
                  </a:cubicBezTo>
                  <a:cubicBezTo>
                    <a:pt x="93" y="111"/>
                    <a:pt x="90" y="111"/>
                    <a:pt x="87" y="11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1" y="126"/>
                    <a:pt x="139" y="124"/>
                    <a:pt x="139" y="119"/>
                  </a:cubicBezTo>
                  <a:close/>
                  <a:moveTo>
                    <a:pt x="139" y="100"/>
                  </a:moveTo>
                  <a:cubicBezTo>
                    <a:pt x="139" y="86"/>
                    <a:pt x="139" y="86"/>
                    <a:pt x="139" y="86"/>
                  </a:cubicBezTo>
                  <a:cubicBezTo>
                    <a:pt x="135" y="90"/>
                    <a:pt x="117" y="92"/>
                    <a:pt x="97" y="92"/>
                  </a:cubicBezTo>
                  <a:cubicBezTo>
                    <a:pt x="76" y="92"/>
                    <a:pt x="58" y="90"/>
                    <a:pt x="55" y="8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69" y="96"/>
                    <a:pt x="88" y="99"/>
                    <a:pt x="87" y="104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111" y="108"/>
                    <a:pt x="139" y="105"/>
                    <a:pt x="139" y="100"/>
                  </a:cubicBezTo>
                  <a:close/>
                  <a:moveTo>
                    <a:pt x="139" y="82"/>
                  </a:moveTo>
                  <a:cubicBezTo>
                    <a:pt x="139" y="68"/>
                    <a:pt x="139" y="68"/>
                    <a:pt x="139" y="68"/>
                  </a:cubicBezTo>
                  <a:cubicBezTo>
                    <a:pt x="135" y="71"/>
                    <a:pt x="117" y="73"/>
                    <a:pt x="97" y="73"/>
                  </a:cubicBezTo>
                  <a:cubicBezTo>
                    <a:pt x="76" y="73"/>
                    <a:pt x="58" y="71"/>
                    <a:pt x="55" y="68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90"/>
                    <a:pt x="139" y="90"/>
                    <a:pt x="139" y="82"/>
                  </a:cubicBezTo>
                  <a:close/>
                  <a:moveTo>
                    <a:pt x="139" y="63"/>
                  </a:moveTo>
                  <a:cubicBezTo>
                    <a:pt x="139" y="49"/>
                    <a:pt x="139" y="49"/>
                    <a:pt x="139" y="49"/>
                  </a:cubicBezTo>
                  <a:cubicBezTo>
                    <a:pt x="135" y="52"/>
                    <a:pt x="117" y="54"/>
                    <a:pt x="97" y="54"/>
                  </a:cubicBezTo>
                  <a:cubicBezTo>
                    <a:pt x="76" y="54"/>
                    <a:pt x="58" y="52"/>
                    <a:pt x="55" y="49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72"/>
                    <a:pt x="139" y="72"/>
                    <a:pt x="139" y="63"/>
                  </a:cubicBezTo>
                  <a:close/>
                  <a:moveTo>
                    <a:pt x="139" y="44"/>
                  </a:moveTo>
                  <a:cubicBezTo>
                    <a:pt x="139" y="30"/>
                    <a:pt x="139" y="30"/>
                    <a:pt x="139" y="30"/>
                  </a:cubicBezTo>
                  <a:cubicBezTo>
                    <a:pt x="135" y="33"/>
                    <a:pt x="117" y="36"/>
                    <a:pt x="97" y="36"/>
                  </a:cubicBezTo>
                  <a:cubicBezTo>
                    <a:pt x="76" y="36"/>
                    <a:pt x="58" y="33"/>
                    <a:pt x="55" y="30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53"/>
                    <a:pt x="139" y="53"/>
                    <a:pt x="139" y="44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90" name="Freeform 189"/>
            <p:cNvSpPr>
              <a:spLocks noEditPoints="1" noChangeArrowheads="1"/>
            </p:cNvSpPr>
            <p:nvPr/>
          </p:nvSpPr>
          <p:spPr bwMode="auto">
            <a:xfrm>
              <a:off x="317500" y="525463"/>
              <a:ext cx="225425" cy="477838"/>
            </a:xfrm>
            <a:custGeom>
              <a:avLst/>
              <a:gdLst>
                <a:gd name="T0" fmla="*/ 2147483647 w 69"/>
                <a:gd name="T1" fmla="*/ 2147483647 h 147"/>
                <a:gd name="T2" fmla="*/ 2147483647 w 69"/>
                <a:gd name="T3" fmla="*/ 2147483647 h 147"/>
                <a:gd name="T4" fmla="*/ 2147483647 w 69"/>
                <a:gd name="T5" fmla="*/ 2147483647 h 147"/>
                <a:gd name="T6" fmla="*/ 0 w 69"/>
                <a:gd name="T7" fmla="*/ 2147483647 h 147"/>
                <a:gd name="T8" fmla="*/ 2147483647 w 69"/>
                <a:gd name="T9" fmla="*/ 0 h 147"/>
                <a:gd name="T10" fmla="*/ 2147483647 w 69"/>
                <a:gd name="T11" fmla="*/ 2147483647 h 147"/>
                <a:gd name="T12" fmla="*/ 2147483647 w 69"/>
                <a:gd name="T13" fmla="*/ 2147483647 h 147"/>
                <a:gd name="T14" fmla="*/ 2147483647 w 69"/>
                <a:gd name="T15" fmla="*/ 2147483647 h 147"/>
                <a:gd name="T16" fmla="*/ 0 w 69"/>
                <a:gd name="T17" fmla="*/ 2147483647 h 147"/>
                <a:gd name="T18" fmla="*/ 0 w 69"/>
                <a:gd name="T19" fmla="*/ 2147483647 h 147"/>
                <a:gd name="T20" fmla="*/ 2147483647 w 69"/>
                <a:gd name="T21" fmla="*/ 2147483647 h 147"/>
                <a:gd name="T22" fmla="*/ 2147483647 w 69"/>
                <a:gd name="T23" fmla="*/ 2147483647 h 147"/>
                <a:gd name="T24" fmla="*/ 2147483647 w 69"/>
                <a:gd name="T25" fmla="*/ 2147483647 h 147"/>
                <a:gd name="T26" fmla="*/ 2147483647 w 69"/>
                <a:gd name="T27" fmla="*/ 2147483647 h 147"/>
                <a:gd name="T28" fmla="*/ 0 w 69"/>
                <a:gd name="T29" fmla="*/ 2147483647 h 147"/>
                <a:gd name="T30" fmla="*/ 0 w 69"/>
                <a:gd name="T31" fmla="*/ 2147483647 h 147"/>
                <a:gd name="T32" fmla="*/ 2147483647 w 69"/>
                <a:gd name="T33" fmla="*/ 2147483647 h 147"/>
                <a:gd name="T34" fmla="*/ 2147483647 w 69"/>
                <a:gd name="T35" fmla="*/ 2147483647 h 147"/>
                <a:gd name="T36" fmla="*/ 2147483647 w 69"/>
                <a:gd name="T37" fmla="*/ 2147483647 h 147"/>
                <a:gd name="T38" fmla="*/ 2147483647 w 69"/>
                <a:gd name="T39" fmla="*/ 2147483647 h 147"/>
                <a:gd name="T40" fmla="*/ 0 w 69"/>
                <a:gd name="T41" fmla="*/ 2147483647 h 147"/>
                <a:gd name="T42" fmla="*/ 0 w 69"/>
                <a:gd name="T43" fmla="*/ 2147483647 h 147"/>
                <a:gd name="T44" fmla="*/ 2147483647 w 69"/>
                <a:gd name="T45" fmla="*/ 2147483647 h 147"/>
                <a:gd name="T46" fmla="*/ 2147483647 w 69"/>
                <a:gd name="T47" fmla="*/ 2147483647 h 147"/>
                <a:gd name="T48" fmla="*/ 2147483647 w 69"/>
                <a:gd name="T49" fmla="*/ 2147483647 h 147"/>
                <a:gd name="T50" fmla="*/ 2147483647 w 69"/>
                <a:gd name="T51" fmla="*/ 2147483647 h 147"/>
                <a:gd name="T52" fmla="*/ 0 w 69"/>
                <a:gd name="T53" fmla="*/ 2147483647 h 147"/>
                <a:gd name="T54" fmla="*/ 0 w 69"/>
                <a:gd name="T55" fmla="*/ 2147483647 h 147"/>
                <a:gd name="T56" fmla="*/ 2147483647 w 69"/>
                <a:gd name="T57" fmla="*/ 2147483647 h 147"/>
                <a:gd name="T58" fmla="*/ 2147483647 w 69"/>
                <a:gd name="T59" fmla="*/ 2147483647 h 147"/>
                <a:gd name="T60" fmla="*/ 2147483647 w 69"/>
                <a:gd name="T61" fmla="*/ 2147483647 h 147"/>
                <a:gd name="T62" fmla="*/ 2147483647 w 69"/>
                <a:gd name="T63" fmla="*/ 2147483647 h 147"/>
                <a:gd name="T64" fmla="*/ 0 w 69"/>
                <a:gd name="T65" fmla="*/ 2147483647 h 147"/>
                <a:gd name="T66" fmla="*/ 0 w 69"/>
                <a:gd name="T67" fmla="*/ 2147483647 h 147"/>
                <a:gd name="T68" fmla="*/ 2147483647 w 69"/>
                <a:gd name="T69" fmla="*/ 2147483647 h 147"/>
                <a:gd name="T70" fmla="*/ 2147483647 w 69"/>
                <a:gd name="T71" fmla="*/ 2147483647 h 147"/>
                <a:gd name="T72" fmla="*/ 2147483647 w 69"/>
                <a:gd name="T73" fmla="*/ 2147483647 h 147"/>
                <a:gd name="T74" fmla="*/ 2147483647 w 69"/>
                <a:gd name="T75" fmla="*/ 2147483647 h 147"/>
                <a:gd name="T76" fmla="*/ 0 w 69"/>
                <a:gd name="T77" fmla="*/ 2147483647 h 147"/>
                <a:gd name="T78" fmla="*/ 0 w 69"/>
                <a:gd name="T79" fmla="*/ 2147483647 h 147"/>
                <a:gd name="T80" fmla="*/ 2147483647 w 69"/>
                <a:gd name="T81" fmla="*/ 2147483647 h 147"/>
                <a:gd name="T82" fmla="*/ 2147483647 w 69"/>
                <a:gd name="T83" fmla="*/ 2147483647 h 147"/>
                <a:gd name="T84" fmla="*/ 2147483647 w 69"/>
                <a:gd name="T85" fmla="*/ 2147483647 h 147"/>
                <a:gd name="T86" fmla="*/ 2147483647 w 69"/>
                <a:gd name="T87" fmla="*/ 2147483647 h 147"/>
                <a:gd name="T88" fmla="*/ 0 w 69"/>
                <a:gd name="T89" fmla="*/ 2147483647 h 147"/>
                <a:gd name="T90" fmla="*/ 0 w 69"/>
                <a:gd name="T91" fmla="*/ 2147483647 h 147"/>
                <a:gd name="T92" fmla="*/ 2147483647 w 69"/>
                <a:gd name="T93" fmla="*/ 2147483647 h 147"/>
                <a:gd name="T94" fmla="*/ 2147483647 w 69"/>
                <a:gd name="T95" fmla="*/ 2147483647 h 14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9"/>
                <a:gd name="T145" fmla="*/ 0 h 147"/>
                <a:gd name="T146" fmla="*/ 69 w 69"/>
                <a:gd name="T147" fmla="*/ 147 h 14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9" h="147">
                  <a:moveTo>
                    <a:pt x="69" y="2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62" y="13"/>
                    <a:pt x="53" y="14"/>
                    <a:pt x="43" y="14"/>
                  </a:cubicBezTo>
                  <a:cubicBezTo>
                    <a:pt x="19" y="14"/>
                    <a:pt x="0" y="11"/>
                    <a:pt x="0" y="7"/>
                  </a:cubicBezTo>
                  <a:cubicBezTo>
                    <a:pt x="0" y="3"/>
                    <a:pt x="19" y="0"/>
                    <a:pt x="43" y="0"/>
                  </a:cubicBezTo>
                  <a:cubicBezTo>
                    <a:pt x="53" y="0"/>
                    <a:pt x="62" y="1"/>
                    <a:pt x="69" y="2"/>
                  </a:cubicBezTo>
                  <a:close/>
                  <a:moveTo>
                    <a:pt x="69" y="16"/>
                  </a:moveTo>
                  <a:cubicBezTo>
                    <a:pt x="69" y="31"/>
                    <a:pt x="69" y="31"/>
                    <a:pt x="69" y="31"/>
                  </a:cubicBezTo>
                  <a:cubicBezTo>
                    <a:pt x="45" y="34"/>
                    <a:pt x="0" y="32"/>
                    <a:pt x="0" y="2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15"/>
                    <a:pt x="22" y="17"/>
                    <a:pt x="43" y="17"/>
                  </a:cubicBezTo>
                  <a:cubicBezTo>
                    <a:pt x="53" y="17"/>
                    <a:pt x="62" y="17"/>
                    <a:pt x="69" y="16"/>
                  </a:cubicBezTo>
                  <a:close/>
                  <a:moveTo>
                    <a:pt x="69" y="35"/>
                  </a:moveTo>
                  <a:cubicBezTo>
                    <a:pt x="69" y="50"/>
                    <a:pt x="69" y="50"/>
                    <a:pt x="69" y="50"/>
                  </a:cubicBezTo>
                  <a:cubicBezTo>
                    <a:pt x="45" y="53"/>
                    <a:pt x="0" y="51"/>
                    <a:pt x="0" y="4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34"/>
                    <a:pt x="22" y="36"/>
                    <a:pt x="43" y="36"/>
                  </a:cubicBezTo>
                  <a:cubicBezTo>
                    <a:pt x="53" y="36"/>
                    <a:pt x="62" y="36"/>
                    <a:pt x="69" y="35"/>
                  </a:cubicBezTo>
                  <a:close/>
                  <a:moveTo>
                    <a:pt x="69" y="53"/>
                  </a:moveTo>
                  <a:cubicBezTo>
                    <a:pt x="69" y="69"/>
                    <a:pt x="69" y="69"/>
                    <a:pt x="69" y="69"/>
                  </a:cubicBezTo>
                  <a:cubicBezTo>
                    <a:pt x="45" y="72"/>
                    <a:pt x="0" y="70"/>
                    <a:pt x="0" y="6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3"/>
                    <a:pt x="22" y="55"/>
                    <a:pt x="43" y="55"/>
                  </a:cubicBezTo>
                  <a:cubicBezTo>
                    <a:pt x="53" y="55"/>
                    <a:pt x="62" y="54"/>
                    <a:pt x="69" y="53"/>
                  </a:cubicBezTo>
                  <a:close/>
                  <a:moveTo>
                    <a:pt x="69" y="72"/>
                  </a:moveTo>
                  <a:cubicBezTo>
                    <a:pt x="69" y="87"/>
                    <a:pt x="69" y="87"/>
                    <a:pt x="69" y="87"/>
                  </a:cubicBezTo>
                  <a:cubicBezTo>
                    <a:pt x="45" y="90"/>
                    <a:pt x="0" y="89"/>
                    <a:pt x="0" y="8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1"/>
                    <a:pt x="22" y="74"/>
                    <a:pt x="43" y="74"/>
                  </a:cubicBezTo>
                  <a:cubicBezTo>
                    <a:pt x="53" y="74"/>
                    <a:pt x="62" y="73"/>
                    <a:pt x="69" y="72"/>
                  </a:cubicBezTo>
                  <a:close/>
                  <a:moveTo>
                    <a:pt x="69" y="91"/>
                  </a:moveTo>
                  <a:cubicBezTo>
                    <a:pt x="69" y="106"/>
                    <a:pt x="69" y="106"/>
                    <a:pt x="69" y="106"/>
                  </a:cubicBezTo>
                  <a:cubicBezTo>
                    <a:pt x="45" y="109"/>
                    <a:pt x="0" y="107"/>
                    <a:pt x="0" y="10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" y="90"/>
                    <a:pt x="22" y="92"/>
                    <a:pt x="43" y="92"/>
                  </a:cubicBezTo>
                  <a:cubicBezTo>
                    <a:pt x="53" y="92"/>
                    <a:pt x="62" y="92"/>
                    <a:pt x="69" y="91"/>
                  </a:cubicBezTo>
                  <a:close/>
                  <a:moveTo>
                    <a:pt x="69" y="110"/>
                  </a:moveTo>
                  <a:cubicBezTo>
                    <a:pt x="69" y="125"/>
                    <a:pt x="69" y="125"/>
                    <a:pt x="69" y="125"/>
                  </a:cubicBezTo>
                  <a:cubicBezTo>
                    <a:pt x="45" y="128"/>
                    <a:pt x="0" y="126"/>
                    <a:pt x="0" y="12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4" y="109"/>
                    <a:pt x="22" y="111"/>
                    <a:pt x="43" y="111"/>
                  </a:cubicBezTo>
                  <a:cubicBezTo>
                    <a:pt x="53" y="111"/>
                    <a:pt x="62" y="111"/>
                    <a:pt x="69" y="110"/>
                  </a:cubicBezTo>
                  <a:close/>
                  <a:moveTo>
                    <a:pt x="69" y="128"/>
                  </a:moveTo>
                  <a:cubicBezTo>
                    <a:pt x="69" y="144"/>
                    <a:pt x="69" y="144"/>
                    <a:pt x="69" y="144"/>
                  </a:cubicBezTo>
                  <a:cubicBezTo>
                    <a:pt x="45" y="147"/>
                    <a:pt x="0" y="145"/>
                    <a:pt x="0" y="138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4" y="128"/>
                    <a:pt x="22" y="130"/>
                    <a:pt x="43" y="130"/>
                  </a:cubicBezTo>
                  <a:cubicBezTo>
                    <a:pt x="53" y="130"/>
                    <a:pt x="62" y="129"/>
                    <a:pt x="69" y="128"/>
                  </a:cubicBez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91" name="Freeform 190"/>
            <p:cNvSpPr>
              <a:spLocks noEditPoints="1" noChangeArrowheads="1"/>
            </p:cNvSpPr>
            <p:nvPr/>
          </p:nvSpPr>
          <p:spPr bwMode="auto">
            <a:xfrm>
              <a:off x="366712" y="577850"/>
              <a:ext cx="68263" cy="419100"/>
            </a:xfrm>
            <a:custGeom>
              <a:avLst/>
              <a:gdLst>
                <a:gd name="T0" fmla="*/ 2147483647 w 21"/>
                <a:gd name="T1" fmla="*/ 2147483647 h 129"/>
                <a:gd name="T2" fmla="*/ 2147483647 w 21"/>
                <a:gd name="T3" fmla="*/ 2147483647 h 129"/>
                <a:gd name="T4" fmla="*/ 0 w 21"/>
                <a:gd name="T5" fmla="*/ 2147483647 h 129"/>
                <a:gd name="T6" fmla="*/ 0 w 21"/>
                <a:gd name="T7" fmla="*/ 0 h 129"/>
                <a:gd name="T8" fmla="*/ 2147483647 w 21"/>
                <a:gd name="T9" fmla="*/ 2147483647 h 129"/>
                <a:gd name="T10" fmla="*/ 2147483647 w 21"/>
                <a:gd name="T11" fmla="*/ 2147483647 h 129"/>
                <a:gd name="T12" fmla="*/ 2147483647 w 21"/>
                <a:gd name="T13" fmla="*/ 2147483647 h 129"/>
                <a:gd name="T14" fmla="*/ 0 w 21"/>
                <a:gd name="T15" fmla="*/ 2147483647 h 129"/>
                <a:gd name="T16" fmla="*/ 0 w 21"/>
                <a:gd name="T17" fmla="*/ 2147483647 h 129"/>
                <a:gd name="T18" fmla="*/ 2147483647 w 21"/>
                <a:gd name="T19" fmla="*/ 2147483647 h 129"/>
                <a:gd name="T20" fmla="*/ 2147483647 w 21"/>
                <a:gd name="T21" fmla="*/ 2147483647 h 129"/>
                <a:gd name="T22" fmla="*/ 2147483647 w 21"/>
                <a:gd name="T23" fmla="*/ 2147483647 h 129"/>
                <a:gd name="T24" fmla="*/ 0 w 21"/>
                <a:gd name="T25" fmla="*/ 2147483647 h 129"/>
                <a:gd name="T26" fmla="*/ 0 w 21"/>
                <a:gd name="T27" fmla="*/ 2147483647 h 129"/>
                <a:gd name="T28" fmla="*/ 2147483647 w 21"/>
                <a:gd name="T29" fmla="*/ 2147483647 h 129"/>
                <a:gd name="T30" fmla="*/ 2147483647 w 21"/>
                <a:gd name="T31" fmla="*/ 2147483647 h 129"/>
                <a:gd name="T32" fmla="*/ 2147483647 w 21"/>
                <a:gd name="T33" fmla="*/ 2147483647 h 129"/>
                <a:gd name="T34" fmla="*/ 0 w 21"/>
                <a:gd name="T35" fmla="*/ 2147483647 h 129"/>
                <a:gd name="T36" fmla="*/ 0 w 21"/>
                <a:gd name="T37" fmla="*/ 2147483647 h 129"/>
                <a:gd name="T38" fmla="*/ 2147483647 w 21"/>
                <a:gd name="T39" fmla="*/ 2147483647 h 129"/>
                <a:gd name="T40" fmla="*/ 2147483647 w 21"/>
                <a:gd name="T41" fmla="*/ 2147483647 h 129"/>
                <a:gd name="T42" fmla="*/ 2147483647 w 21"/>
                <a:gd name="T43" fmla="*/ 2147483647 h 129"/>
                <a:gd name="T44" fmla="*/ 0 w 21"/>
                <a:gd name="T45" fmla="*/ 2147483647 h 129"/>
                <a:gd name="T46" fmla="*/ 0 w 21"/>
                <a:gd name="T47" fmla="*/ 2147483647 h 129"/>
                <a:gd name="T48" fmla="*/ 2147483647 w 21"/>
                <a:gd name="T49" fmla="*/ 2147483647 h 129"/>
                <a:gd name="T50" fmla="*/ 2147483647 w 21"/>
                <a:gd name="T51" fmla="*/ 2147483647 h 129"/>
                <a:gd name="T52" fmla="*/ 2147483647 w 21"/>
                <a:gd name="T53" fmla="*/ 2147483647 h 129"/>
                <a:gd name="T54" fmla="*/ 0 w 21"/>
                <a:gd name="T55" fmla="*/ 2147483647 h 129"/>
                <a:gd name="T56" fmla="*/ 0 w 21"/>
                <a:gd name="T57" fmla="*/ 2147483647 h 129"/>
                <a:gd name="T58" fmla="*/ 2147483647 w 21"/>
                <a:gd name="T59" fmla="*/ 2147483647 h 129"/>
                <a:gd name="T60" fmla="*/ 2147483647 w 21"/>
                <a:gd name="T61" fmla="*/ 2147483647 h 129"/>
                <a:gd name="T62" fmla="*/ 2147483647 w 21"/>
                <a:gd name="T63" fmla="*/ 2147483647 h 129"/>
                <a:gd name="T64" fmla="*/ 0 w 21"/>
                <a:gd name="T65" fmla="*/ 2147483647 h 129"/>
                <a:gd name="T66" fmla="*/ 0 w 21"/>
                <a:gd name="T67" fmla="*/ 2147483647 h 129"/>
                <a:gd name="T68" fmla="*/ 2147483647 w 21"/>
                <a:gd name="T69" fmla="*/ 2147483647 h 12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"/>
                <a:gd name="T106" fmla="*/ 0 h 129"/>
                <a:gd name="T107" fmla="*/ 21 w 21"/>
                <a:gd name="T108" fmla="*/ 129 h 12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" h="129">
                  <a:moveTo>
                    <a:pt x="21" y="1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13" y="16"/>
                    <a:pt x="6" y="16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"/>
                    <a:pt x="13" y="1"/>
                    <a:pt x="21" y="1"/>
                  </a:cubicBezTo>
                  <a:close/>
                  <a:moveTo>
                    <a:pt x="21" y="20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3" y="35"/>
                    <a:pt x="6" y="35"/>
                    <a:pt x="0" y="3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19"/>
                    <a:pt x="13" y="20"/>
                    <a:pt x="21" y="20"/>
                  </a:cubicBezTo>
                  <a:close/>
                  <a:moveTo>
                    <a:pt x="21" y="39"/>
                  </a:moveTo>
                  <a:cubicBezTo>
                    <a:pt x="21" y="54"/>
                    <a:pt x="21" y="54"/>
                    <a:pt x="21" y="54"/>
                  </a:cubicBezTo>
                  <a:cubicBezTo>
                    <a:pt x="13" y="54"/>
                    <a:pt x="6" y="53"/>
                    <a:pt x="0" y="5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6" y="38"/>
                    <a:pt x="13" y="39"/>
                    <a:pt x="21" y="39"/>
                  </a:cubicBezTo>
                  <a:close/>
                  <a:moveTo>
                    <a:pt x="21" y="58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3" y="73"/>
                    <a:pt x="6" y="72"/>
                    <a:pt x="0" y="7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" y="57"/>
                    <a:pt x="13" y="57"/>
                    <a:pt x="21" y="58"/>
                  </a:cubicBezTo>
                  <a:close/>
                  <a:moveTo>
                    <a:pt x="21" y="76"/>
                  </a:moveTo>
                  <a:cubicBezTo>
                    <a:pt x="21" y="91"/>
                    <a:pt x="21" y="91"/>
                    <a:pt x="21" y="91"/>
                  </a:cubicBezTo>
                  <a:cubicBezTo>
                    <a:pt x="13" y="91"/>
                    <a:pt x="6" y="91"/>
                    <a:pt x="0" y="9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6" y="76"/>
                    <a:pt x="13" y="76"/>
                    <a:pt x="21" y="76"/>
                  </a:cubicBezTo>
                  <a:close/>
                  <a:moveTo>
                    <a:pt x="21" y="95"/>
                  </a:moveTo>
                  <a:cubicBezTo>
                    <a:pt x="21" y="110"/>
                    <a:pt x="21" y="110"/>
                    <a:pt x="21" y="110"/>
                  </a:cubicBezTo>
                  <a:cubicBezTo>
                    <a:pt x="13" y="110"/>
                    <a:pt x="6" y="110"/>
                    <a:pt x="0" y="10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94"/>
                    <a:pt x="13" y="95"/>
                    <a:pt x="21" y="95"/>
                  </a:cubicBezTo>
                  <a:close/>
                  <a:moveTo>
                    <a:pt x="21" y="114"/>
                  </a:moveTo>
                  <a:cubicBezTo>
                    <a:pt x="21" y="129"/>
                    <a:pt x="21" y="129"/>
                    <a:pt x="21" y="129"/>
                  </a:cubicBezTo>
                  <a:cubicBezTo>
                    <a:pt x="13" y="129"/>
                    <a:pt x="6" y="128"/>
                    <a:pt x="0" y="12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6" y="113"/>
                    <a:pt x="13" y="114"/>
                    <a:pt x="21" y="114"/>
                  </a:cubicBezTo>
                  <a:close/>
                </a:path>
              </a:pathLst>
            </a:custGeom>
            <a:solidFill>
              <a:srgbClr val="FBE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92" name="Freeform 191"/>
            <p:cNvSpPr>
              <a:spLocks noEditPoints="1" noChangeArrowheads="1"/>
            </p:cNvSpPr>
            <p:nvPr/>
          </p:nvSpPr>
          <p:spPr bwMode="auto">
            <a:xfrm>
              <a:off x="531812" y="254000"/>
              <a:ext cx="52388" cy="271463"/>
            </a:xfrm>
            <a:custGeom>
              <a:avLst/>
              <a:gdLst>
                <a:gd name="T0" fmla="*/ 2147483647 w 16"/>
                <a:gd name="T1" fmla="*/ 2147483647 h 84"/>
                <a:gd name="T2" fmla="*/ 2147483647 w 16"/>
                <a:gd name="T3" fmla="*/ 2147483647 h 84"/>
                <a:gd name="T4" fmla="*/ 0 w 16"/>
                <a:gd name="T5" fmla="*/ 2147483647 h 84"/>
                <a:gd name="T6" fmla="*/ 0 w 16"/>
                <a:gd name="T7" fmla="*/ 2147483647 h 84"/>
                <a:gd name="T8" fmla="*/ 2147483647 w 16"/>
                <a:gd name="T9" fmla="*/ 2147483647 h 84"/>
                <a:gd name="T10" fmla="*/ 2147483647 w 16"/>
                <a:gd name="T11" fmla="*/ 2147483647 h 84"/>
                <a:gd name="T12" fmla="*/ 2147483647 w 16"/>
                <a:gd name="T13" fmla="*/ 2147483647 h 84"/>
                <a:gd name="T14" fmla="*/ 0 w 16"/>
                <a:gd name="T15" fmla="*/ 2147483647 h 84"/>
                <a:gd name="T16" fmla="*/ 0 w 16"/>
                <a:gd name="T17" fmla="*/ 2147483647 h 84"/>
                <a:gd name="T18" fmla="*/ 2147483647 w 16"/>
                <a:gd name="T19" fmla="*/ 2147483647 h 84"/>
                <a:gd name="T20" fmla="*/ 2147483647 w 16"/>
                <a:gd name="T21" fmla="*/ 2147483647 h 84"/>
                <a:gd name="T22" fmla="*/ 2147483647 w 16"/>
                <a:gd name="T23" fmla="*/ 2147483647 h 84"/>
                <a:gd name="T24" fmla="*/ 0 w 16"/>
                <a:gd name="T25" fmla="*/ 2147483647 h 84"/>
                <a:gd name="T26" fmla="*/ 0 w 16"/>
                <a:gd name="T27" fmla="*/ 2147483647 h 84"/>
                <a:gd name="T28" fmla="*/ 2147483647 w 16"/>
                <a:gd name="T29" fmla="*/ 2147483647 h 84"/>
                <a:gd name="T30" fmla="*/ 2147483647 w 16"/>
                <a:gd name="T31" fmla="*/ 2147483647 h 84"/>
                <a:gd name="T32" fmla="*/ 2147483647 w 16"/>
                <a:gd name="T33" fmla="*/ 2147483647 h 84"/>
                <a:gd name="T34" fmla="*/ 0 w 16"/>
                <a:gd name="T35" fmla="*/ 2147483647 h 84"/>
                <a:gd name="T36" fmla="*/ 0 w 16"/>
                <a:gd name="T37" fmla="*/ 2147483647 h 84"/>
                <a:gd name="T38" fmla="*/ 2147483647 w 16"/>
                <a:gd name="T39" fmla="*/ 2147483647 h 84"/>
                <a:gd name="T40" fmla="*/ 2147483647 w 16"/>
                <a:gd name="T41" fmla="*/ 2147483647 h 84"/>
                <a:gd name="T42" fmla="*/ 2147483647 w 16"/>
                <a:gd name="T43" fmla="*/ 2147483647 h 84"/>
                <a:gd name="T44" fmla="*/ 0 w 16"/>
                <a:gd name="T45" fmla="*/ 0 h 84"/>
                <a:gd name="T46" fmla="*/ 0 w 16"/>
                <a:gd name="T47" fmla="*/ 2147483647 h 84"/>
                <a:gd name="T48" fmla="*/ 2147483647 w 16"/>
                <a:gd name="T49" fmla="*/ 2147483647 h 8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"/>
                <a:gd name="T76" fmla="*/ 0 h 84"/>
                <a:gd name="T77" fmla="*/ 16 w 16"/>
                <a:gd name="T78" fmla="*/ 84 h 8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" h="84">
                  <a:moveTo>
                    <a:pt x="16" y="84"/>
                  </a:moveTo>
                  <a:cubicBezTo>
                    <a:pt x="16" y="76"/>
                    <a:pt x="16" y="76"/>
                    <a:pt x="16" y="76"/>
                  </a:cubicBezTo>
                  <a:cubicBezTo>
                    <a:pt x="10" y="76"/>
                    <a:pt x="5" y="76"/>
                    <a:pt x="0" y="7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6" y="82"/>
                    <a:pt x="12" y="83"/>
                    <a:pt x="16" y="84"/>
                  </a:cubicBezTo>
                  <a:close/>
                  <a:moveTo>
                    <a:pt x="16" y="73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0" y="57"/>
                    <a:pt x="5" y="57"/>
                    <a:pt x="0" y="5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5" y="72"/>
                    <a:pt x="10" y="73"/>
                    <a:pt x="16" y="73"/>
                  </a:cubicBezTo>
                  <a:close/>
                  <a:moveTo>
                    <a:pt x="16" y="54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0" y="39"/>
                    <a:pt x="5" y="38"/>
                    <a:pt x="0" y="3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5" y="53"/>
                    <a:pt x="10" y="54"/>
                    <a:pt x="16" y="54"/>
                  </a:cubicBezTo>
                  <a:close/>
                  <a:moveTo>
                    <a:pt x="16" y="35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0" y="20"/>
                    <a:pt x="5" y="19"/>
                    <a:pt x="0" y="1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5"/>
                    <a:pt x="10" y="35"/>
                    <a:pt x="16" y="35"/>
                  </a:cubicBezTo>
                  <a:close/>
                  <a:moveTo>
                    <a:pt x="16" y="17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0" y="1"/>
                    <a:pt x="5" y="1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6"/>
                    <a:pt x="10" y="16"/>
                    <a:pt x="16" y="17"/>
                  </a:cubicBez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5" name="组合 302"/>
          <p:cNvGrpSpPr/>
          <p:nvPr/>
        </p:nvGrpSpPr>
        <p:grpSpPr bwMode="auto">
          <a:xfrm>
            <a:off x="5300663" y="1995488"/>
            <a:ext cx="442912" cy="441325"/>
            <a:chOff x="0" y="0"/>
            <a:chExt cx="1149350" cy="1149350"/>
          </a:xfrm>
        </p:grpSpPr>
        <p:sp>
          <p:nvSpPr>
            <p:cNvPr id="38176" name="Oval 22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177" name="Freeform 192"/>
            <p:cNvSpPr>
              <a:spLocks noChangeArrowheads="1"/>
            </p:cNvSpPr>
            <p:nvPr/>
          </p:nvSpPr>
          <p:spPr bwMode="auto">
            <a:xfrm>
              <a:off x="285750" y="220662"/>
              <a:ext cx="860425" cy="928688"/>
            </a:xfrm>
            <a:custGeom>
              <a:avLst/>
              <a:gdLst>
                <a:gd name="T0" fmla="*/ 2147483647 w 265"/>
                <a:gd name="T1" fmla="*/ 0 h 286"/>
                <a:gd name="T2" fmla="*/ 2147483647 w 265"/>
                <a:gd name="T3" fmla="*/ 2147483647 h 286"/>
                <a:gd name="T4" fmla="*/ 2147483647 w 265"/>
                <a:gd name="T5" fmla="*/ 2147483647 h 286"/>
                <a:gd name="T6" fmla="*/ 2147483647 w 265"/>
                <a:gd name="T7" fmla="*/ 2147483647 h 286"/>
                <a:gd name="T8" fmla="*/ 0 w 265"/>
                <a:gd name="T9" fmla="*/ 2147483647 h 286"/>
                <a:gd name="T10" fmla="*/ 2147483647 w 265"/>
                <a:gd name="T11" fmla="*/ 2147483647 h 286"/>
                <a:gd name="T12" fmla="*/ 2147483647 w 265"/>
                <a:gd name="T13" fmla="*/ 2147483647 h 286"/>
                <a:gd name="T14" fmla="*/ 2147483647 w 265"/>
                <a:gd name="T15" fmla="*/ 0 h 2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5"/>
                <a:gd name="T25" fmla="*/ 0 h 286"/>
                <a:gd name="T26" fmla="*/ 265 w 265"/>
                <a:gd name="T27" fmla="*/ 286 h 2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5" h="286">
                  <a:moveTo>
                    <a:pt x="137" y="0"/>
                  </a:moveTo>
                  <a:cubicBezTo>
                    <a:pt x="265" y="129"/>
                    <a:pt x="265" y="129"/>
                    <a:pt x="265" y="129"/>
                  </a:cubicBezTo>
                  <a:cubicBezTo>
                    <a:pt x="255" y="217"/>
                    <a:pt x="180" y="286"/>
                    <a:pt x="89" y="286"/>
                  </a:cubicBezTo>
                  <a:cubicBezTo>
                    <a:pt x="74" y="286"/>
                    <a:pt x="59" y="284"/>
                    <a:pt x="45" y="28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8" name="Freeform 193"/>
            <p:cNvSpPr>
              <a:spLocks noChangeArrowheads="1"/>
            </p:cNvSpPr>
            <p:nvPr/>
          </p:nvSpPr>
          <p:spPr bwMode="auto">
            <a:xfrm>
              <a:off x="263525" y="631825"/>
              <a:ext cx="622300" cy="350838"/>
            </a:xfrm>
            <a:custGeom>
              <a:avLst/>
              <a:gdLst>
                <a:gd name="T0" fmla="*/ 2147483647 w 192"/>
                <a:gd name="T1" fmla="*/ 2147483647 h 108"/>
                <a:gd name="T2" fmla="*/ 2147483647 w 192"/>
                <a:gd name="T3" fmla="*/ 2147483647 h 108"/>
                <a:gd name="T4" fmla="*/ 2147483647 w 192"/>
                <a:gd name="T5" fmla="*/ 0 h 108"/>
                <a:gd name="T6" fmla="*/ 2147483647 w 192"/>
                <a:gd name="T7" fmla="*/ 0 h 108"/>
                <a:gd name="T8" fmla="*/ 2147483647 w 192"/>
                <a:gd name="T9" fmla="*/ 0 h 108"/>
                <a:gd name="T10" fmla="*/ 2147483647 w 192"/>
                <a:gd name="T11" fmla="*/ 0 h 108"/>
                <a:gd name="T12" fmla="*/ 2147483647 w 192"/>
                <a:gd name="T13" fmla="*/ 2147483647 h 108"/>
                <a:gd name="T14" fmla="*/ 2147483647 w 192"/>
                <a:gd name="T15" fmla="*/ 2147483647 h 108"/>
                <a:gd name="T16" fmla="*/ 2147483647 w 192"/>
                <a:gd name="T17" fmla="*/ 2147483647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2"/>
                <a:gd name="T28" fmla="*/ 0 h 108"/>
                <a:gd name="T29" fmla="*/ 192 w 192"/>
                <a:gd name="T30" fmla="*/ 108 h 1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2" h="108">
                  <a:moveTo>
                    <a:pt x="7" y="108"/>
                  </a:moveTo>
                  <a:cubicBezTo>
                    <a:pt x="7" y="72"/>
                    <a:pt x="0" y="36"/>
                    <a:pt x="77" y="29"/>
                  </a:cubicBezTo>
                  <a:cubicBezTo>
                    <a:pt x="77" y="26"/>
                    <a:pt x="77" y="3"/>
                    <a:pt x="77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3"/>
                    <a:pt x="116" y="26"/>
                    <a:pt x="116" y="29"/>
                  </a:cubicBezTo>
                  <a:cubicBezTo>
                    <a:pt x="192" y="36"/>
                    <a:pt x="185" y="72"/>
                    <a:pt x="186" y="108"/>
                  </a:cubicBezTo>
                  <a:cubicBezTo>
                    <a:pt x="7" y="108"/>
                    <a:pt x="7" y="108"/>
                    <a:pt x="7" y="108"/>
                  </a:cubicBezTo>
                  <a:close/>
                </a:path>
              </a:pathLst>
            </a:custGeom>
            <a:solidFill>
              <a:srgbClr val="F6CDB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9" name="Freeform 194"/>
            <p:cNvSpPr>
              <a:spLocks noChangeArrowheads="1"/>
            </p:cNvSpPr>
            <p:nvPr/>
          </p:nvSpPr>
          <p:spPr bwMode="auto">
            <a:xfrm>
              <a:off x="509587" y="636587"/>
              <a:ext cx="130175" cy="50800"/>
            </a:xfrm>
            <a:custGeom>
              <a:avLst/>
              <a:gdLst>
                <a:gd name="T0" fmla="*/ 2147483647 w 40"/>
                <a:gd name="T1" fmla="*/ 0 h 16"/>
                <a:gd name="T2" fmla="*/ 0 w 40"/>
                <a:gd name="T3" fmla="*/ 0 h 16"/>
                <a:gd name="T4" fmla="*/ 2147483647 w 40"/>
                <a:gd name="T5" fmla="*/ 0 h 16"/>
                <a:gd name="T6" fmla="*/ 0 60000 65536"/>
                <a:gd name="T7" fmla="*/ 0 60000 65536"/>
                <a:gd name="T8" fmla="*/ 0 60000 65536"/>
                <a:gd name="T9" fmla="*/ 0 w 40"/>
                <a:gd name="T10" fmla="*/ 0 h 16"/>
                <a:gd name="T11" fmla="*/ 40 w 4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" h="16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6"/>
                    <a:pt x="36" y="16"/>
                    <a:pt x="40" y="0"/>
                  </a:cubicBezTo>
                  <a:close/>
                </a:path>
              </a:pathLst>
            </a:custGeom>
            <a:solidFill>
              <a:srgbClr val="E8A98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0" name="Freeform 195"/>
            <p:cNvSpPr>
              <a:spLocks noChangeArrowheads="1"/>
            </p:cNvSpPr>
            <p:nvPr/>
          </p:nvSpPr>
          <p:spPr bwMode="auto">
            <a:xfrm>
              <a:off x="373062" y="184150"/>
              <a:ext cx="403225" cy="471488"/>
            </a:xfrm>
            <a:custGeom>
              <a:avLst/>
              <a:gdLst>
                <a:gd name="T0" fmla="*/ 2147483647 w 124"/>
                <a:gd name="T1" fmla="*/ 2147483647 h 145"/>
                <a:gd name="T2" fmla="*/ 2147483647 w 124"/>
                <a:gd name="T3" fmla="*/ 2147483647 h 145"/>
                <a:gd name="T4" fmla="*/ 2147483647 w 124"/>
                <a:gd name="T5" fmla="*/ 2147483647 h 145"/>
                <a:gd name="T6" fmla="*/ 2147483647 w 124"/>
                <a:gd name="T7" fmla="*/ 2147483647 h 145"/>
                <a:gd name="T8" fmla="*/ 2147483647 w 124"/>
                <a:gd name="T9" fmla="*/ 2147483647 h 145"/>
                <a:gd name="T10" fmla="*/ 2147483647 w 124"/>
                <a:gd name="T11" fmla="*/ 0 h 145"/>
                <a:gd name="T12" fmla="*/ 2147483647 w 124"/>
                <a:gd name="T13" fmla="*/ 2147483647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"/>
                <a:gd name="T22" fmla="*/ 0 h 145"/>
                <a:gd name="T23" fmla="*/ 124 w 124"/>
                <a:gd name="T24" fmla="*/ 145 h 1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" h="145">
                  <a:moveTo>
                    <a:pt x="7" y="69"/>
                  </a:moveTo>
                  <a:cubicBezTo>
                    <a:pt x="0" y="68"/>
                    <a:pt x="1" y="108"/>
                    <a:pt x="13" y="108"/>
                  </a:cubicBezTo>
                  <a:cubicBezTo>
                    <a:pt x="22" y="128"/>
                    <a:pt x="38" y="145"/>
                    <a:pt x="62" y="145"/>
                  </a:cubicBezTo>
                  <a:cubicBezTo>
                    <a:pt x="86" y="145"/>
                    <a:pt x="103" y="128"/>
                    <a:pt x="112" y="108"/>
                  </a:cubicBezTo>
                  <a:cubicBezTo>
                    <a:pt x="122" y="108"/>
                    <a:pt x="124" y="68"/>
                    <a:pt x="117" y="69"/>
                  </a:cubicBezTo>
                  <a:cubicBezTo>
                    <a:pt x="120" y="27"/>
                    <a:pt x="118" y="0"/>
                    <a:pt x="62" y="0"/>
                  </a:cubicBezTo>
                  <a:cubicBezTo>
                    <a:pt x="7" y="0"/>
                    <a:pt x="4" y="25"/>
                    <a:pt x="7" y="69"/>
                  </a:cubicBezTo>
                  <a:close/>
                </a:path>
              </a:pathLst>
            </a:custGeom>
            <a:solidFill>
              <a:srgbClr val="F6CDB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1" name="Freeform 196"/>
            <p:cNvSpPr>
              <a:spLocks noChangeArrowheads="1"/>
            </p:cNvSpPr>
            <p:nvPr/>
          </p:nvSpPr>
          <p:spPr bwMode="auto">
            <a:xfrm>
              <a:off x="263525" y="727075"/>
              <a:ext cx="622300" cy="255588"/>
            </a:xfrm>
            <a:custGeom>
              <a:avLst/>
              <a:gdLst>
                <a:gd name="T0" fmla="*/ 2147483647 w 192"/>
                <a:gd name="T1" fmla="*/ 2147483647 h 79"/>
                <a:gd name="T2" fmla="*/ 2147483647 w 192"/>
                <a:gd name="T3" fmla="*/ 0 h 79"/>
                <a:gd name="T4" fmla="*/ 2147483647 w 192"/>
                <a:gd name="T5" fmla="*/ 0 h 79"/>
                <a:gd name="T6" fmla="*/ 2147483647 w 192"/>
                <a:gd name="T7" fmla="*/ 2147483647 h 79"/>
                <a:gd name="T8" fmla="*/ 2147483647 w 192"/>
                <a:gd name="T9" fmla="*/ 2147483647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"/>
                <a:gd name="T16" fmla="*/ 0 h 79"/>
                <a:gd name="T17" fmla="*/ 192 w 192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" h="79">
                  <a:moveTo>
                    <a:pt x="7" y="79"/>
                  </a:moveTo>
                  <a:cubicBezTo>
                    <a:pt x="7" y="43"/>
                    <a:pt x="0" y="7"/>
                    <a:pt x="77" y="0"/>
                  </a:cubicBezTo>
                  <a:cubicBezTo>
                    <a:pt x="89" y="7"/>
                    <a:pt x="102" y="7"/>
                    <a:pt x="116" y="0"/>
                  </a:cubicBezTo>
                  <a:cubicBezTo>
                    <a:pt x="192" y="7"/>
                    <a:pt x="185" y="43"/>
                    <a:pt x="186" y="79"/>
                  </a:cubicBezTo>
                  <a:cubicBezTo>
                    <a:pt x="7" y="79"/>
                    <a:pt x="7" y="79"/>
                    <a:pt x="7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2" name="Freeform 197"/>
            <p:cNvSpPr>
              <a:spLocks noChangeArrowheads="1"/>
            </p:cNvSpPr>
            <p:nvPr/>
          </p:nvSpPr>
          <p:spPr bwMode="auto">
            <a:xfrm>
              <a:off x="369887" y="125412"/>
              <a:ext cx="454025" cy="334963"/>
            </a:xfrm>
            <a:custGeom>
              <a:avLst/>
              <a:gdLst>
                <a:gd name="T0" fmla="*/ 2147483647 w 140"/>
                <a:gd name="T1" fmla="*/ 2147483647 h 103"/>
                <a:gd name="T2" fmla="*/ 2147483647 w 140"/>
                <a:gd name="T3" fmla="*/ 2147483647 h 103"/>
                <a:gd name="T4" fmla="*/ 2147483647 w 140"/>
                <a:gd name="T5" fmla="*/ 2147483647 h 103"/>
                <a:gd name="T6" fmla="*/ 2147483647 w 140"/>
                <a:gd name="T7" fmla="*/ 2147483647 h 103"/>
                <a:gd name="T8" fmla="*/ 2147483647 w 140"/>
                <a:gd name="T9" fmla="*/ 2147483647 h 103"/>
                <a:gd name="T10" fmla="*/ 2147483647 w 140"/>
                <a:gd name="T11" fmla="*/ 2147483647 h 103"/>
                <a:gd name="T12" fmla="*/ 2147483647 w 140"/>
                <a:gd name="T13" fmla="*/ 2147483647 h 103"/>
                <a:gd name="T14" fmla="*/ 2147483647 w 140"/>
                <a:gd name="T15" fmla="*/ 2147483647 h 103"/>
                <a:gd name="T16" fmla="*/ 2147483647 w 140"/>
                <a:gd name="T17" fmla="*/ 2147483647 h 1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103"/>
                <a:gd name="T29" fmla="*/ 140 w 140"/>
                <a:gd name="T30" fmla="*/ 103 h 1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103">
                  <a:moveTo>
                    <a:pt x="108" y="103"/>
                  </a:moveTo>
                  <a:cubicBezTo>
                    <a:pt x="108" y="93"/>
                    <a:pt x="109" y="87"/>
                    <a:pt x="118" y="87"/>
                  </a:cubicBezTo>
                  <a:cubicBezTo>
                    <a:pt x="140" y="6"/>
                    <a:pt x="57" y="0"/>
                    <a:pt x="28" y="24"/>
                  </a:cubicBezTo>
                  <a:cubicBezTo>
                    <a:pt x="2" y="26"/>
                    <a:pt x="0" y="57"/>
                    <a:pt x="8" y="87"/>
                  </a:cubicBezTo>
                  <a:cubicBezTo>
                    <a:pt x="17" y="87"/>
                    <a:pt x="19" y="93"/>
                    <a:pt x="19" y="103"/>
                  </a:cubicBezTo>
                  <a:cubicBezTo>
                    <a:pt x="21" y="84"/>
                    <a:pt x="20" y="65"/>
                    <a:pt x="28" y="55"/>
                  </a:cubicBezTo>
                  <a:cubicBezTo>
                    <a:pt x="36" y="58"/>
                    <a:pt x="44" y="63"/>
                    <a:pt x="53" y="64"/>
                  </a:cubicBezTo>
                  <a:cubicBezTo>
                    <a:pt x="70" y="67"/>
                    <a:pt x="79" y="64"/>
                    <a:pt x="85" y="68"/>
                  </a:cubicBezTo>
                  <a:cubicBezTo>
                    <a:pt x="100" y="77"/>
                    <a:pt x="105" y="83"/>
                    <a:pt x="108" y="103"/>
                  </a:cubicBez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3" name="Freeform 198"/>
            <p:cNvSpPr>
              <a:spLocks noEditPoints="1" noChangeArrowheads="1"/>
            </p:cNvSpPr>
            <p:nvPr/>
          </p:nvSpPr>
          <p:spPr bwMode="auto">
            <a:xfrm>
              <a:off x="441325" y="417512"/>
              <a:ext cx="111125" cy="65088"/>
            </a:xfrm>
            <a:custGeom>
              <a:avLst/>
              <a:gdLst>
                <a:gd name="T0" fmla="*/ 0 w 70"/>
                <a:gd name="T1" fmla="*/ 0 h 41"/>
                <a:gd name="T2" fmla="*/ 2147483647 w 70"/>
                <a:gd name="T3" fmla="*/ 0 h 41"/>
                <a:gd name="T4" fmla="*/ 2147483647 w 70"/>
                <a:gd name="T5" fmla="*/ 2147483647 h 41"/>
                <a:gd name="T6" fmla="*/ 0 w 70"/>
                <a:gd name="T7" fmla="*/ 2147483647 h 41"/>
                <a:gd name="T8" fmla="*/ 0 w 70"/>
                <a:gd name="T9" fmla="*/ 0 h 41"/>
                <a:gd name="T10" fmla="*/ 0 w 70"/>
                <a:gd name="T11" fmla="*/ 0 h 41"/>
                <a:gd name="T12" fmla="*/ 2147483647 w 70"/>
                <a:gd name="T13" fmla="*/ 2147483647 h 41"/>
                <a:gd name="T14" fmla="*/ 2147483647 w 70"/>
                <a:gd name="T15" fmla="*/ 2147483647 h 41"/>
                <a:gd name="T16" fmla="*/ 2147483647 w 70"/>
                <a:gd name="T17" fmla="*/ 2147483647 h 41"/>
                <a:gd name="T18" fmla="*/ 2147483647 w 70"/>
                <a:gd name="T19" fmla="*/ 2147483647 h 41"/>
                <a:gd name="T20" fmla="*/ 2147483647 w 70"/>
                <a:gd name="T21" fmla="*/ 2147483647 h 41"/>
                <a:gd name="T22" fmla="*/ 2147483647 w 70"/>
                <a:gd name="T23" fmla="*/ 2147483647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"/>
                <a:gd name="T37" fmla="*/ 0 h 41"/>
                <a:gd name="T38" fmla="*/ 70 w 70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" h="41">
                  <a:moveTo>
                    <a:pt x="0" y="0"/>
                  </a:moveTo>
                  <a:lnTo>
                    <a:pt x="70" y="0"/>
                  </a:lnTo>
                  <a:lnTo>
                    <a:pt x="70" y="41"/>
                  </a:lnTo>
                  <a:lnTo>
                    <a:pt x="0" y="41"/>
                  </a:lnTo>
                  <a:lnTo>
                    <a:pt x="0" y="0"/>
                  </a:lnTo>
                  <a:close/>
                  <a:moveTo>
                    <a:pt x="8" y="9"/>
                  </a:moveTo>
                  <a:lnTo>
                    <a:pt x="8" y="35"/>
                  </a:lnTo>
                  <a:lnTo>
                    <a:pt x="64" y="35"/>
                  </a:lnTo>
                  <a:lnTo>
                    <a:pt x="64" y="9"/>
                  </a:lnTo>
                  <a:lnTo>
                    <a:pt x="8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4" name="Freeform 199"/>
            <p:cNvSpPr>
              <a:spLocks noEditPoints="1" noChangeArrowheads="1"/>
            </p:cNvSpPr>
            <p:nvPr/>
          </p:nvSpPr>
          <p:spPr bwMode="auto">
            <a:xfrm>
              <a:off x="596900" y="417512"/>
              <a:ext cx="111125" cy="65088"/>
            </a:xfrm>
            <a:custGeom>
              <a:avLst/>
              <a:gdLst>
                <a:gd name="T0" fmla="*/ 0 w 70"/>
                <a:gd name="T1" fmla="*/ 0 h 41"/>
                <a:gd name="T2" fmla="*/ 2147483647 w 70"/>
                <a:gd name="T3" fmla="*/ 0 h 41"/>
                <a:gd name="T4" fmla="*/ 2147483647 w 70"/>
                <a:gd name="T5" fmla="*/ 2147483647 h 41"/>
                <a:gd name="T6" fmla="*/ 0 w 70"/>
                <a:gd name="T7" fmla="*/ 2147483647 h 41"/>
                <a:gd name="T8" fmla="*/ 0 w 70"/>
                <a:gd name="T9" fmla="*/ 0 h 41"/>
                <a:gd name="T10" fmla="*/ 0 w 70"/>
                <a:gd name="T11" fmla="*/ 0 h 41"/>
                <a:gd name="T12" fmla="*/ 2147483647 w 70"/>
                <a:gd name="T13" fmla="*/ 2147483647 h 41"/>
                <a:gd name="T14" fmla="*/ 2147483647 w 70"/>
                <a:gd name="T15" fmla="*/ 2147483647 h 41"/>
                <a:gd name="T16" fmla="*/ 2147483647 w 70"/>
                <a:gd name="T17" fmla="*/ 2147483647 h 41"/>
                <a:gd name="T18" fmla="*/ 2147483647 w 70"/>
                <a:gd name="T19" fmla="*/ 2147483647 h 41"/>
                <a:gd name="T20" fmla="*/ 2147483647 w 70"/>
                <a:gd name="T21" fmla="*/ 2147483647 h 41"/>
                <a:gd name="T22" fmla="*/ 2147483647 w 70"/>
                <a:gd name="T23" fmla="*/ 2147483647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"/>
                <a:gd name="T37" fmla="*/ 0 h 41"/>
                <a:gd name="T38" fmla="*/ 70 w 70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" h="41">
                  <a:moveTo>
                    <a:pt x="0" y="0"/>
                  </a:moveTo>
                  <a:lnTo>
                    <a:pt x="70" y="0"/>
                  </a:lnTo>
                  <a:lnTo>
                    <a:pt x="70" y="41"/>
                  </a:lnTo>
                  <a:lnTo>
                    <a:pt x="0" y="41"/>
                  </a:lnTo>
                  <a:lnTo>
                    <a:pt x="0" y="0"/>
                  </a:lnTo>
                  <a:close/>
                  <a:moveTo>
                    <a:pt x="6" y="9"/>
                  </a:moveTo>
                  <a:lnTo>
                    <a:pt x="6" y="35"/>
                  </a:lnTo>
                  <a:lnTo>
                    <a:pt x="62" y="35"/>
                  </a:lnTo>
                  <a:lnTo>
                    <a:pt x="62" y="9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5" name="Freeform 200"/>
            <p:cNvSpPr>
              <a:spLocks noChangeArrowheads="1"/>
            </p:cNvSpPr>
            <p:nvPr/>
          </p:nvSpPr>
          <p:spPr bwMode="auto">
            <a:xfrm>
              <a:off x="552450" y="438150"/>
              <a:ext cx="47625" cy="9525"/>
            </a:xfrm>
            <a:custGeom>
              <a:avLst/>
              <a:gdLst>
                <a:gd name="T0" fmla="*/ 0 w 30"/>
                <a:gd name="T1" fmla="*/ 0 h 6"/>
                <a:gd name="T2" fmla="*/ 2147483647 w 30"/>
                <a:gd name="T3" fmla="*/ 0 h 6"/>
                <a:gd name="T4" fmla="*/ 2147483647 w 30"/>
                <a:gd name="T5" fmla="*/ 2147483647 h 6"/>
                <a:gd name="T6" fmla="*/ 0 w 30"/>
                <a:gd name="T7" fmla="*/ 2147483647 h 6"/>
                <a:gd name="T8" fmla="*/ 0 w 30"/>
                <a:gd name="T9" fmla="*/ 0 h 6"/>
                <a:gd name="T10" fmla="*/ 0 w 30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6"/>
                <a:gd name="T20" fmla="*/ 30 w 30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6">
                  <a:moveTo>
                    <a:pt x="0" y="0"/>
                  </a:moveTo>
                  <a:lnTo>
                    <a:pt x="30" y="0"/>
                  </a:lnTo>
                  <a:lnTo>
                    <a:pt x="30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86" name="Freeform 201"/>
            <p:cNvSpPr>
              <a:spLocks noChangeArrowheads="1"/>
            </p:cNvSpPr>
            <p:nvPr/>
          </p:nvSpPr>
          <p:spPr bwMode="auto">
            <a:xfrm>
              <a:off x="534987" y="755650"/>
              <a:ext cx="79375" cy="227013"/>
            </a:xfrm>
            <a:custGeom>
              <a:avLst/>
              <a:gdLst>
                <a:gd name="T0" fmla="*/ 0 w 50"/>
                <a:gd name="T1" fmla="*/ 2147483647 h 143"/>
                <a:gd name="T2" fmla="*/ 2147483647 w 50"/>
                <a:gd name="T3" fmla="*/ 2147483647 h 143"/>
                <a:gd name="T4" fmla="*/ 2147483647 w 50"/>
                <a:gd name="T5" fmla="*/ 2147483647 h 143"/>
                <a:gd name="T6" fmla="*/ 2147483647 w 50"/>
                <a:gd name="T7" fmla="*/ 2147483647 h 143"/>
                <a:gd name="T8" fmla="*/ 2147483647 w 50"/>
                <a:gd name="T9" fmla="*/ 2147483647 h 143"/>
                <a:gd name="T10" fmla="*/ 2147483647 w 50"/>
                <a:gd name="T11" fmla="*/ 2147483647 h 143"/>
                <a:gd name="T12" fmla="*/ 2147483647 w 50"/>
                <a:gd name="T13" fmla="*/ 0 h 143"/>
                <a:gd name="T14" fmla="*/ 0 w 50"/>
                <a:gd name="T15" fmla="*/ 2147483647 h 143"/>
                <a:gd name="T16" fmla="*/ 0 w 50"/>
                <a:gd name="T17" fmla="*/ 2147483647 h 1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0"/>
                <a:gd name="T28" fmla="*/ 0 h 143"/>
                <a:gd name="T29" fmla="*/ 50 w 50"/>
                <a:gd name="T30" fmla="*/ 143 h 1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0" h="143">
                  <a:moveTo>
                    <a:pt x="0" y="25"/>
                  </a:moveTo>
                  <a:lnTo>
                    <a:pt x="15" y="55"/>
                  </a:lnTo>
                  <a:lnTo>
                    <a:pt x="9" y="143"/>
                  </a:lnTo>
                  <a:lnTo>
                    <a:pt x="43" y="143"/>
                  </a:lnTo>
                  <a:lnTo>
                    <a:pt x="35" y="55"/>
                  </a:lnTo>
                  <a:lnTo>
                    <a:pt x="50" y="25"/>
                  </a:lnTo>
                  <a:lnTo>
                    <a:pt x="25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6" name="组合 308"/>
          <p:cNvGrpSpPr/>
          <p:nvPr/>
        </p:nvGrpSpPr>
        <p:grpSpPr bwMode="auto">
          <a:xfrm>
            <a:off x="5299075" y="3140075"/>
            <a:ext cx="442913" cy="441325"/>
            <a:chOff x="0" y="0"/>
            <a:chExt cx="1149350" cy="1149350"/>
          </a:xfrm>
        </p:grpSpPr>
        <p:sp>
          <p:nvSpPr>
            <p:cNvPr id="38162" name="Oval 21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163" name="Freeform 202"/>
            <p:cNvSpPr>
              <a:spLocks noChangeArrowheads="1"/>
            </p:cNvSpPr>
            <p:nvPr/>
          </p:nvSpPr>
          <p:spPr bwMode="auto">
            <a:xfrm>
              <a:off x="285750" y="236537"/>
              <a:ext cx="860425" cy="912813"/>
            </a:xfrm>
            <a:custGeom>
              <a:avLst/>
              <a:gdLst>
                <a:gd name="T0" fmla="*/ 2147483647 w 265"/>
                <a:gd name="T1" fmla="*/ 0 h 281"/>
                <a:gd name="T2" fmla="*/ 2147483647 w 265"/>
                <a:gd name="T3" fmla="*/ 2147483647 h 281"/>
                <a:gd name="T4" fmla="*/ 2147483647 w 265"/>
                <a:gd name="T5" fmla="*/ 2147483647 h 281"/>
                <a:gd name="T6" fmla="*/ 2147483647 w 265"/>
                <a:gd name="T7" fmla="*/ 2147483647 h 281"/>
                <a:gd name="T8" fmla="*/ 0 w 265"/>
                <a:gd name="T9" fmla="*/ 2147483647 h 281"/>
                <a:gd name="T10" fmla="*/ 2147483647 w 265"/>
                <a:gd name="T11" fmla="*/ 2147483647 h 281"/>
                <a:gd name="T12" fmla="*/ 2147483647 w 265"/>
                <a:gd name="T13" fmla="*/ 2147483647 h 281"/>
                <a:gd name="T14" fmla="*/ 2147483647 w 265"/>
                <a:gd name="T15" fmla="*/ 0 h 28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5"/>
                <a:gd name="T25" fmla="*/ 0 h 281"/>
                <a:gd name="T26" fmla="*/ 265 w 265"/>
                <a:gd name="T27" fmla="*/ 281 h 28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5" h="281">
                  <a:moveTo>
                    <a:pt x="137" y="0"/>
                  </a:moveTo>
                  <a:cubicBezTo>
                    <a:pt x="265" y="128"/>
                    <a:pt x="265" y="128"/>
                    <a:pt x="265" y="128"/>
                  </a:cubicBezTo>
                  <a:cubicBezTo>
                    <a:pt x="253" y="214"/>
                    <a:pt x="179" y="281"/>
                    <a:pt x="89" y="281"/>
                  </a:cubicBezTo>
                  <a:cubicBezTo>
                    <a:pt x="72" y="281"/>
                    <a:pt x="55" y="279"/>
                    <a:pt x="39" y="27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4" name="Freeform 203"/>
            <p:cNvSpPr>
              <a:spLocks noChangeArrowheads="1"/>
            </p:cNvSpPr>
            <p:nvPr/>
          </p:nvSpPr>
          <p:spPr bwMode="auto">
            <a:xfrm>
              <a:off x="263525" y="649287"/>
              <a:ext cx="622300" cy="350838"/>
            </a:xfrm>
            <a:custGeom>
              <a:avLst/>
              <a:gdLst>
                <a:gd name="T0" fmla="*/ 2147483647 w 192"/>
                <a:gd name="T1" fmla="*/ 2147483647 h 108"/>
                <a:gd name="T2" fmla="*/ 2147483647 w 192"/>
                <a:gd name="T3" fmla="*/ 2147483647 h 108"/>
                <a:gd name="T4" fmla="*/ 2147483647 w 192"/>
                <a:gd name="T5" fmla="*/ 0 h 108"/>
                <a:gd name="T6" fmla="*/ 2147483647 w 192"/>
                <a:gd name="T7" fmla="*/ 0 h 108"/>
                <a:gd name="T8" fmla="*/ 2147483647 w 192"/>
                <a:gd name="T9" fmla="*/ 0 h 108"/>
                <a:gd name="T10" fmla="*/ 2147483647 w 192"/>
                <a:gd name="T11" fmla="*/ 0 h 108"/>
                <a:gd name="T12" fmla="*/ 2147483647 w 192"/>
                <a:gd name="T13" fmla="*/ 2147483647 h 108"/>
                <a:gd name="T14" fmla="*/ 2147483647 w 192"/>
                <a:gd name="T15" fmla="*/ 2147483647 h 108"/>
                <a:gd name="T16" fmla="*/ 2147483647 w 192"/>
                <a:gd name="T17" fmla="*/ 2147483647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2"/>
                <a:gd name="T28" fmla="*/ 0 h 108"/>
                <a:gd name="T29" fmla="*/ 192 w 192"/>
                <a:gd name="T30" fmla="*/ 108 h 1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2" h="108">
                  <a:moveTo>
                    <a:pt x="7" y="108"/>
                  </a:moveTo>
                  <a:cubicBezTo>
                    <a:pt x="7" y="72"/>
                    <a:pt x="0" y="35"/>
                    <a:pt x="77" y="29"/>
                  </a:cubicBezTo>
                  <a:cubicBezTo>
                    <a:pt x="77" y="26"/>
                    <a:pt x="77" y="3"/>
                    <a:pt x="77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3"/>
                    <a:pt x="116" y="26"/>
                    <a:pt x="116" y="29"/>
                  </a:cubicBezTo>
                  <a:cubicBezTo>
                    <a:pt x="192" y="35"/>
                    <a:pt x="185" y="72"/>
                    <a:pt x="186" y="108"/>
                  </a:cubicBezTo>
                  <a:cubicBezTo>
                    <a:pt x="7" y="108"/>
                    <a:pt x="7" y="108"/>
                    <a:pt x="7" y="108"/>
                  </a:cubicBezTo>
                  <a:close/>
                </a:path>
              </a:pathLst>
            </a:custGeom>
            <a:solidFill>
              <a:srgbClr val="97643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5" name="Freeform 204"/>
            <p:cNvSpPr>
              <a:spLocks noChangeArrowheads="1"/>
            </p:cNvSpPr>
            <p:nvPr/>
          </p:nvSpPr>
          <p:spPr bwMode="auto">
            <a:xfrm>
              <a:off x="509587" y="652462"/>
              <a:ext cx="130175" cy="52388"/>
            </a:xfrm>
            <a:custGeom>
              <a:avLst/>
              <a:gdLst>
                <a:gd name="T0" fmla="*/ 2147483647 w 40"/>
                <a:gd name="T1" fmla="*/ 0 h 16"/>
                <a:gd name="T2" fmla="*/ 0 w 40"/>
                <a:gd name="T3" fmla="*/ 0 h 16"/>
                <a:gd name="T4" fmla="*/ 2147483647 w 40"/>
                <a:gd name="T5" fmla="*/ 0 h 16"/>
                <a:gd name="T6" fmla="*/ 0 60000 65536"/>
                <a:gd name="T7" fmla="*/ 0 60000 65536"/>
                <a:gd name="T8" fmla="*/ 0 60000 65536"/>
                <a:gd name="T9" fmla="*/ 0 w 40"/>
                <a:gd name="T10" fmla="*/ 0 h 16"/>
                <a:gd name="T11" fmla="*/ 40 w 4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" h="16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6"/>
                    <a:pt x="36" y="16"/>
                    <a:pt x="40" y="0"/>
                  </a:cubicBezTo>
                  <a:close/>
                </a:path>
              </a:pathLst>
            </a:custGeom>
            <a:solidFill>
              <a:srgbClr val="7B481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6" name="Freeform 206"/>
            <p:cNvSpPr>
              <a:spLocks noChangeArrowheads="1"/>
            </p:cNvSpPr>
            <p:nvPr/>
          </p:nvSpPr>
          <p:spPr bwMode="auto">
            <a:xfrm>
              <a:off x="373062" y="201612"/>
              <a:ext cx="403225" cy="469900"/>
            </a:xfrm>
            <a:custGeom>
              <a:avLst/>
              <a:gdLst>
                <a:gd name="T0" fmla="*/ 2147483647 w 124"/>
                <a:gd name="T1" fmla="*/ 2147483647 h 145"/>
                <a:gd name="T2" fmla="*/ 2147483647 w 124"/>
                <a:gd name="T3" fmla="*/ 2147483647 h 145"/>
                <a:gd name="T4" fmla="*/ 2147483647 w 124"/>
                <a:gd name="T5" fmla="*/ 2147483647 h 145"/>
                <a:gd name="T6" fmla="*/ 2147483647 w 124"/>
                <a:gd name="T7" fmla="*/ 2147483647 h 145"/>
                <a:gd name="T8" fmla="*/ 2147483647 w 124"/>
                <a:gd name="T9" fmla="*/ 2147483647 h 145"/>
                <a:gd name="T10" fmla="*/ 2147483647 w 124"/>
                <a:gd name="T11" fmla="*/ 0 h 145"/>
                <a:gd name="T12" fmla="*/ 2147483647 w 124"/>
                <a:gd name="T13" fmla="*/ 2147483647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"/>
                <a:gd name="T22" fmla="*/ 0 h 145"/>
                <a:gd name="T23" fmla="*/ 124 w 124"/>
                <a:gd name="T24" fmla="*/ 145 h 1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" h="145">
                  <a:moveTo>
                    <a:pt x="7" y="69"/>
                  </a:moveTo>
                  <a:cubicBezTo>
                    <a:pt x="0" y="68"/>
                    <a:pt x="1" y="108"/>
                    <a:pt x="13" y="108"/>
                  </a:cubicBezTo>
                  <a:cubicBezTo>
                    <a:pt x="22" y="128"/>
                    <a:pt x="38" y="145"/>
                    <a:pt x="62" y="145"/>
                  </a:cubicBezTo>
                  <a:cubicBezTo>
                    <a:pt x="86" y="145"/>
                    <a:pt x="103" y="128"/>
                    <a:pt x="112" y="108"/>
                  </a:cubicBezTo>
                  <a:cubicBezTo>
                    <a:pt x="122" y="108"/>
                    <a:pt x="124" y="68"/>
                    <a:pt x="117" y="69"/>
                  </a:cubicBezTo>
                  <a:cubicBezTo>
                    <a:pt x="120" y="26"/>
                    <a:pt x="118" y="0"/>
                    <a:pt x="62" y="0"/>
                  </a:cubicBezTo>
                  <a:cubicBezTo>
                    <a:pt x="7" y="0"/>
                    <a:pt x="4" y="25"/>
                    <a:pt x="7" y="69"/>
                  </a:cubicBezTo>
                  <a:close/>
                </a:path>
              </a:pathLst>
            </a:custGeom>
            <a:solidFill>
              <a:srgbClr val="97643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7" name="Freeform 207"/>
            <p:cNvSpPr>
              <a:spLocks noChangeArrowheads="1"/>
            </p:cNvSpPr>
            <p:nvPr/>
          </p:nvSpPr>
          <p:spPr bwMode="auto">
            <a:xfrm>
              <a:off x="263525" y="742950"/>
              <a:ext cx="622300" cy="257175"/>
            </a:xfrm>
            <a:custGeom>
              <a:avLst/>
              <a:gdLst>
                <a:gd name="T0" fmla="*/ 2147483647 w 192"/>
                <a:gd name="T1" fmla="*/ 2147483647 h 79"/>
                <a:gd name="T2" fmla="*/ 2147483647 w 192"/>
                <a:gd name="T3" fmla="*/ 0 h 79"/>
                <a:gd name="T4" fmla="*/ 2147483647 w 192"/>
                <a:gd name="T5" fmla="*/ 0 h 79"/>
                <a:gd name="T6" fmla="*/ 2147483647 w 192"/>
                <a:gd name="T7" fmla="*/ 2147483647 h 79"/>
                <a:gd name="T8" fmla="*/ 2147483647 w 192"/>
                <a:gd name="T9" fmla="*/ 2147483647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"/>
                <a:gd name="T16" fmla="*/ 0 h 79"/>
                <a:gd name="T17" fmla="*/ 192 w 192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" h="79">
                  <a:moveTo>
                    <a:pt x="7" y="79"/>
                  </a:moveTo>
                  <a:cubicBezTo>
                    <a:pt x="7" y="43"/>
                    <a:pt x="0" y="6"/>
                    <a:pt x="77" y="0"/>
                  </a:cubicBezTo>
                  <a:cubicBezTo>
                    <a:pt x="89" y="7"/>
                    <a:pt x="102" y="7"/>
                    <a:pt x="116" y="0"/>
                  </a:cubicBezTo>
                  <a:cubicBezTo>
                    <a:pt x="192" y="6"/>
                    <a:pt x="185" y="43"/>
                    <a:pt x="186" y="79"/>
                  </a:cubicBezTo>
                  <a:cubicBezTo>
                    <a:pt x="7" y="79"/>
                    <a:pt x="7" y="79"/>
                    <a:pt x="7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8" name="Freeform 208"/>
            <p:cNvSpPr>
              <a:spLocks noChangeArrowheads="1"/>
            </p:cNvSpPr>
            <p:nvPr/>
          </p:nvSpPr>
          <p:spPr bwMode="auto">
            <a:xfrm>
              <a:off x="369887" y="142875"/>
              <a:ext cx="454025" cy="331788"/>
            </a:xfrm>
            <a:custGeom>
              <a:avLst/>
              <a:gdLst>
                <a:gd name="T0" fmla="*/ 2147483647 w 140"/>
                <a:gd name="T1" fmla="*/ 2147483647 h 102"/>
                <a:gd name="T2" fmla="*/ 2147483647 w 140"/>
                <a:gd name="T3" fmla="*/ 2147483647 h 102"/>
                <a:gd name="T4" fmla="*/ 2147483647 w 140"/>
                <a:gd name="T5" fmla="*/ 2147483647 h 102"/>
                <a:gd name="T6" fmla="*/ 2147483647 w 140"/>
                <a:gd name="T7" fmla="*/ 2147483647 h 102"/>
                <a:gd name="T8" fmla="*/ 2147483647 w 140"/>
                <a:gd name="T9" fmla="*/ 2147483647 h 102"/>
                <a:gd name="T10" fmla="*/ 2147483647 w 140"/>
                <a:gd name="T11" fmla="*/ 2147483647 h 102"/>
                <a:gd name="T12" fmla="*/ 2147483647 w 140"/>
                <a:gd name="T13" fmla="*/ 2147483647 h 102"/>
                <a:gd name="T14" fmla="*/ 2147483647 w 140"/>
                <a:gd name="T15" fmla="*/ 2147483647 h 102"/>
                <a:gd name="T16" fmla="*/ 2147483647 w 140"/>
                <a:gd name="T17" fmla="*/ 2147483647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102"/>
                <a:gd name="T29" fmla="*/ 140 w 140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102">
                  <a:moveTo>
                    <a:pt x="108" y="102"/>
                  </a:moveTo>
                  <a:cubicBezTo>
                    <a:pt x="108" y="93"/>
                    <a:pt x="109" y="87"/>
                    <a:pt x="118" y="87"/>
                  </a:cubicBezTo>
                  <a:cubicBezTo>
                    <a:pt x="140" y="6"/>
                    <a:pt x="57" y="0"/>
                    <a:pt x="28" y="23"/>
                  </a:cubicBezTo>
                  <a:cubicBezTo>
                    <a:pt x="2" y="26"/>
                    <a:pt x="0" y="57"/>
                    <a:pt x="8" y="87"/>
                  </a:cubicBezTo>
                  <a:cubicBezTo>
                    <a:pt x="17" y="87"/>
                    <a:pt x="19" y="93"/>
                    <a:pt x="19" y="102"/>
                  </a:cubicBezTo>
                  <a:cubicBezTo>
                    <a:pt x="21" y="84"/>
                    <a:pt x="20" y="65"/>
                    <a:pt x="28" y="54"/>
                  </a:cubicBezTo>
                  <a:cubicBezTo>
                    <a:pt x="36" y="58"/>
                    <a:pt x="44" y="63"/>
                    <a:pt x="53" y="64"/>
                  </a:cubicBezTo>
                  <a:cubicBezTo>
                    <a:pt x="70" y="67"/>
                    <a:pt x="79" y="64"/>
                    <a:pt x="85" y="68"/>
                  </a:cubicBezTo>
                  <a:cubicBezTo>
                    <a:pt x="100" y="77"/>
                    <a:pt x="105" y="83"/>
                    <a:pt x="108" y="10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9" name="Freeform 209"/>
            <p:cNvSpPr>
              <a:spLocks noChangeArrowheads="1"/>
            </p:cNvSpPr>
            <p:nvPr/>
          </p:nvSpPr>
          <p:spPr bwMode="auto">
            <a:xfrm>
              <a:off x="534987" y="769937"/>
              <a:ext cx="79375" cy="230188"/>
            </a:xfrm>
            <a:custGeom>
              <a:avLst/>
              <a:gdLst>
                <a:gd name="T0" fmla="*/ 0 w 50"/>
                <a:gd name="T1" fmla="*/ 2147483647 h 145"/>
                <a:gd name="T2" fmla="*/ 2147483647 w 50"/>
                <a:gd name="T3" fmla="*/ 2147483647 h 145"/>
                <a:gd name="T4" fmla="*/ 2147483647 w 50"/>
                <a:gd name="T5" fmla="*/ 2147483647 h 145"/>
                <a:gd name="T6" fmla="*/ 2147483647 w 50"/>
                <a:gd name="T7" fmla="*/ 2147483647 h 145"/>
                <a:gd name="T8" fmla="*/ 2147483647 w 50"/>
                <a:gd name="T9" fmla="*/ 2147483647 h 145"/>
                <a:gd name="T10" fmla="*/ 2147483647 w 50"/>
                <a:gd name="T11" fmla="*/ 2147483647 h 145"/>
                <a:gd name="T12" fmla="*/ 2147483647 w 50"/>
                <a:gd name="T13" fmla="*/ 0 h 145"/>
                <a:gd name="T14" fmla="*/ 0 w 50"/>
                <a:gd name="T15" fmla="*/ 2147483647 h 145"/>
                <a:gd name="T16" fmla="*/ 0 w 50"/>
                <a:gd name="T17" fmla="*/ 2147483647 h 1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0"/>
                <a:gd name="T28" fmla="*/ 0 h 145"/>
                <a:gd name="T29" fmla="*/ 50 w 50"/>
                <a:gd name="T30" fmla="*/ 145 h 1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0" h="145">
                  <a:moveTo>
                    <a:pt x="0" y="26"/>
                  </a:moveTo>
                  <a:lnTo>
                    <a:pt x="15" y="57"/>
                  </a:lnTo>
                  <a:lnTo>
                    <a:pt x="9" y="145"/>
                  </a:lnTo>
                  <a:lnTo>
                    <a:pt x="43" y="145"/>
                  </a:lnTo>
                  <a:lnTo>
                    <a:pt x="35" y="57"/>
                  </a:lnTo>
                  <a:lnTo>
                    <a:pt x="50" y="26"/>
                  </a:lnTo>
                  <a:lnTo>
                    <a:pt x="25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0" name="Freeform 210"/>
            <p:cNvSpPr>
              <a:spLocks noChangeArrowheads="1"/>
            </p:cNvSpPr>
            <p:nvPr/>
          </p:nvSpPr>
          <p:spPr bwMode="auto">
            <a:xfrm>
              <a:off x="760412" y="415925"/>
              <a:ext cx="80963" cy="149225"/>
            </a:xfrm>
            <a:custGeom>
              <a:avLst/>
              <a:gdLst>
                <a:gd name="T0" fmla="*/ 2147483647 w 25"/>
                <a:gd name="T1" fmla="*/ 0 h 46"/>
                <a:gd name="T2" fmla="*/ 2147483647 w 25"/>
                <a:gd name="T3" fmla="*/ 0 h 46"/>
                <a:gd name="T4" fmla="*/ 0 w 25"/>
                <a:gd name="T5" fmla="*/ 2147483647 h 46"/>
                <a:gd name="T6" fmla="*/ 2147483647 w 25"/>
                <a:gd name="T7" fmla="*/ 2147483647 h 46"/>
                <a:gd name="T8" fmla="*/ 2147483647 w 25"/>
                <a:gd name="T9" fmla="*/ 2147483647 h 46"/>
                <a:gd name="T10" fmla="*/ 2147483647 w 25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46"/>
                <a:gd name="T20" fmla="*/ 25 w 25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46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12" y="46"/>
                    <a:pt x="22" y="37"/>
                    <a:pt x="23" y="25"/>
                  </a:cubicBezTo>
                  <a:cubicBezTo>
                    <a:pt x="25" y="12"/>
                    <a:pt x="18" y="2"/>
                    <a:pt x="8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1" name="Freeform 211"/>
            <p:cNvSpPr>
              <a:spLocks noChangeArrowheads="1"/>
            </p:cNvSpPr>
            <p:nvPr/>
          </p:nvSpPr>
          <p:spPr bwMode="auto">
            <a:xfrm>
              <a:off x="698500" y="382587"/>
              <a:ext cx="87313" cy="201613"/>
            </a:xfrm>
            <a:custGeom>
              <a:avLst/>
              <a:gdLst>
                <a:gd name="T0" fmla="*/ 2147483647 w 27"/>
                <a:gd name="T1" fmla="*/ 2147483647 h 62"/>
                <a:gd name="T2" fmla="*/ 2147483647 w 27"/>
                <a:gd name="T3" fmla="*/ 2147483647 h 62"/>
                <a:gd name="T4" fmla="*/ 2147483647 w 27"/>
                <a:gd name="T5" fmla="*/ 2147483647 h 62"/>
                <a:gd name="T6" fmla="*/ 2147483647 w 27"/>
                <a:gd name="T7" fmla="*/ 2147483647 h 62"/>
                <a:gd name="T8" fmla="*/ 2147483647 w 27"/>
                <a:gd name="T9" fmla="*/ 2147483647 h 62"/>
                <a:gd name="T10" fmla="*/ 2147483647 w 27"/>
                <a:gd name="T11" fmla="*/ 2147483647 h 62"/>
                <a:gd name="T12" fmla="*/ 2147483647 w 27"/>
                <a:gd name="T13" fmla="*/ 2147483647 h 62"/>
                <a:gd name="T14" fmla="*/ 2147483647 w 27"/>
                <a:gd name="T15" fmla="*/ 2147483647 h 62"/>
                <a:gd name="T16" fmla="*/ 2147483647 w 27"/>
                <a:gd name="T17" fmla="*/ 2147483647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62"/>
                <a:gd name="T29" fmla="*/ 27 w 27"/>
                <a:gd name="T30" fmla="*/ 62 h 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62">
                  <a:moveTo>
                    <a:pt x="20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1" y="0"/>
                    <a:pt x="7" y="3"/>
                    <a:pt x="7" y="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7"/>
                    <a:pt x="3" y="61"/>
                    <a:pt x="7" y="61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6" y="62"/>
                    <a:pt x="20" y="60"/>
                    <a:pt x="21" y="56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6"/>
                    <a:pt x="24" y="2"/>
                    <a:pt x="20" y="1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2" name="Freeform 212"/>
            <p:cNvSpPr>
              <a:spLocks noChangeArrowheads="1"/>
            </p:cNvSpPr>
            <p:nvPr/>
          </p:nvSpPr>
          <p:spPr bwMode="auto">
            <a:xfrm>
              <a:off x="320675" y="74612"/>
              <a:ext cx="503238" cy="400050"/>
            </a:xfrm>
            <a:custGeom>
              <a:avLst/>
              <a:gdLst>
                <a:gd name="T0" fmla="*/ 2147483647 w 155"/>
                <a:gd name="T1" fmla="*/ 2147483647 h 123"/>
                <a:gd name="T2" fmla="*/ 2147483647 w 155"/>
                <a:gd name="T3" fmla="*/ 2147483647 h 123"/>
                <a:gd name="T4" fmla="*/ 2147483647 w 155"/>
                <a:gd name="T5" fmla="*/ 2147483647 h 123"/>
                <a:gd name="T6" fmla="*/ 2147483647 w 155"/>
                <a:gd name="T7" fmla="*/ 2147483647 h 123"/>
                <a:gd name="T8" fmla="*/ 2147483647 w 155"/>
                <a:gd name="T9" fmla="*/ 2147483647 h 123"/>
                <a:gd name="T10" fmla="*/ 2147483647 w 155"/>
                <a:gd name="T11" fmla="*/ 2147483647 h 123"/>
                <a:gd name="T12" fmla="*/ 2147483647 w 155"/>
                <a:gd name="T13" fmla="*/ 2147483647 h 123"/>
                <a:gd name="T14" fmla="*/ 2147483647 w 155"/>
                <a:gd name="T15" fmla="*/ 2147483647 h 123"/>
                <a:gd name="T16" fmla="*/ 2147483647 w 155"/>
                <a:gd name="T17" fmla="*/ 2147483647 h 123"/>
                <a:gd name="T18" fmla="*/ 2147483647 w 155"/>
                <a:gd name="T19" fmla="*/ 2147483647 h 123"/>
                <a:gd name="T20" fmla="*/ 2147483647 w 155"/>
                <a:gd name="T21" fmla="*/ 2147483647 h 123"/>
                <a:gd name="T22" fmla="*/ 2147483647 w 155"/>
                <a:gd name="T23" fmla="*/ 2147483647 h 123"/>
                <a:gd name="T24" fmla="*/ 2147483647 w 155"/>
                <a:gd name="T25" fmla="*/ 2147483647 h 123"/>
                <a:gd name="T26" fmla="*/ 2147483647 w 155"/>
                <a:gd name="T27" fmla="*/ 2147483647 h 123"/>
                <a:gd name="T28" fmla="*/ 2147483647 w 155"/>
                <a:gd name="T29" fmla="*/ 2147483647 h 123"/>
                <a:gd name="T30" fmla="*/ 2147483647 w 155"/>
                <a:gd name="T31" fmla="*/ 2147483647 h 123"/>
                <a:gd name="T32" fmla="*/ 2147483647 w 155"/>
                <a:gd name="T33" fmla="*/ 2147483647 h 123"/>
                <a:gd name="T34" fmla="*/ 2147483647 w 155"/>
                <a:gd name="T35" fmla="*/ 2147483647 h 123"/>
                <a:gd name="T36" fmla="*/ 2147483647 w 155"/>
                <a:gd name="T37" fmla="*/ 2147483647 h 1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5"/>
                <a:gd name="T58" fmla="*/ 0 h 123"/>
                <a:gd name="T59" fmla="*/ 155 w 155"/>
                <a:gd name="T60" fmla="*/ 123 h 1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5" h="123">
                  <a:moveTo>
                    <a:pt x="152" y="94"/>
                  </a:moveTo>
                  <a:cubicBezTo>
                    <a:pt x="152" y="94"/>
                    <a:pt x="152" y="94"/>
                    <a:pt x="152" y="94"/>
                  </a:cubicBezTo>
                  <a:cubicBezTo>
                    <a:pt x="150" y="1"/>
                    <a:pt x="3" y="0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1" y="94"/>
                    <a:pt x="0" y="95"/>
                    <a:pt x="1" y="96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4" y="122"/>
                    <a:pt x="5" y="123"/>
                    <a:pt x="7" y="123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12" y="122"/>
                    <a:pt x="13" y="121"/>
                    <a:pt x="13" y="11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8" y="93"/>
                  </a:cubicBezTo>
                  <a:cubicBezTo>
                    <a:pt x="8" y="5"/>
                    <a:pt x="147" y="6"/>
                    <a:pt x="147" y="93"/>
                  </a:cubicBezTo>
                  <a:cubicBezTo>
                    <a:pt x="146" y="93"/>
                    <a:pt x="145" y="94"/>
                    <a:pt x="145" y="95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2" y="121"/>
                    <a:pt x="143" y="122"/>
                    <a:pt x="144" y="122"/>
                  </a:cubicBezTo>
                  <a:cubicBezTo>
                    <a:pt x="149" y="123"/>
                    <a:pt x="149" y="123"/>
                    <a:pt x="149" y="123"/>
                  </a:cubicBezTo>
                  <a:cubicBezTo>
                    <a:pt x="150" y="123"/>
                    <a:pt x="151" y="122"/>
                    <a:pt x="151" y="121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5"/>
                    <a:pt x="154" y="94"/>
                    <a:pt x="152" y="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3" name="Freeform 213"/>
            <p:cNvSpPr>
              <a:spLocks noChangeArrowheads="1"/>
            </p:cNvSpPr>
            <p:nvPr/>
          </p:nvSpPr>
          <p:spPr bwMode="auto">
            <a:xfrm>
              <a:off x="307975" y="415925"/>
              <a:ext cx="80963" cy="149225"/>
            </a:xfrm>
            <a:custGeom>
              <a:avLst/>
              <a:gdLst>
                <a:gd name="T0" fmla="*/ 2147483647 w 25"/>
                <a:gd name="T1" fmla="*/ 0 h 46"/>
                <a:gd name="T2" fmla="*/ 2147483647 w 25"/>
                <a:gd name="T3" fmla="*/ 0 h 46"/>
                <a:gd name="T4" fmla="*/ 2147483647 w 25"/>
                <a:gd name="T5" fmla="*/ 2147483647 h 46"/>
                <a:gd name="T6" fmla="*/ 2147483647 w 25"/>
                <a:gd name="T7" fmla="*/ 2147483647 h 46"/>
                <a:gd name="T8" fmla="*/ 2147483647 w 25"/>
                <a:gd name="T9" fmla="*/ 2147483647 h 46"/>
                <a:gd name="T10" fmla="*/ 2147483647 w 25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46"/>
                <a:gd name="T20" fmla="*/ 25 w 25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46">
                  <a:moveTo>
                    <a:pt x="17" y="0"/>
                  </a:moveTo>
                  <a:cubicBezTo>
                    <a:pt x="18" y="0"/>
                    <a:pt x="19" y="0"/>
                    <a:pt x="20" y="0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5"/>
                    <a:pt x="24" y="45"/>
                    <a:pt x="23" y="45"/>
                  </a:cubicBezTo>
                  <a:cubicBezTo>
                    <a:pt x="13" y="46"/>
                    <a:pt x="3" y="37"/>
                    <a:pt x="2" y="25"/>
                  </a:cubicBezTo>
                  <a:cubicBezTo>
                    <a:pt x="0" y="12"/>
                    <a:pt x="7" y="2"/>
                    <a:pt x="17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4" name="Freeform 214"/>
            <p:cNvSpPr>
              <a:spLocks noChangeArrowheads="1"/>
            </p:cNvSpPr>
            <p:nvPr/>
          </p:nvSpPr>
          <p:spPr bwMode="auto">
            <a:xfrm>
              <a:off x="363537" y="382587"/>
              <a:ext cx="87313" cy="201613"/>
            </a:xfrm>
            <a:custGeom>
              <a:avLst/>
              <a:gdLst>
                <a:gd name="T0" fmla="*/ 2147483647 w 27"/>
                <a:gd name="T1" fmla="*/ 2147483647 h 62"/>
                <a:gd name="T2" fmla="*/ 2147483647 w 27"/>
                <a:gd name="T3" fmla="*/ 2147483647 h 62"/>
                <a:gd name="T4" fmla="*/ 2147483647 w 27"/>
                <a:gd name="T5" fmla="*/ 2147483647 h 62"/>
                <a:gd name="T6" fmla="*/ 2147483647 w 27"/>
                <a:gd name="T7" fmla="*/ 2147483647 h 62"/>
                <a:gd name="T8" fmla="*/ 2147483647 w 27"/>
                <a:gd name="T9" fmla="*/ 2147483647 h 62"/>
                <a:gd name="T10" fmla="*/ 2147483647 w 27"/>
                <a:gd name="T11" fmla="*/ 2147483647 h 62"/>
                <a:gd name="T12" fmla="*/ 2147483647 w 27"/>
                <a:gd name="T13" fmla="*/ 2147483647 h 62"/>
                <a:gd name="T14" fmla="*/ 0 w 27"/>
                <a:gd name="T15" fmla="*/ 2147483647 h 62"/>
                <a:gd name="T16" fmla="*/ 2147483647 w 27"/>
                <a:gd name="T17" fmla="*/ 2147483647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62"/>
                <a:gd name="T29" fmla="*/ 27 w 27"/>
                <a:gd name="T30" fmla="*/ 62 h 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62">
                  <a:moveTo>
                    <a:pt x="7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6" y="0"/>
                    <a:pt x="20" y="3"/>
                    <a:pt x="20" y="7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7" y="57"/>
                    <a:pt x="24" y="61"/>
                    <a:pt x="20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1" y="62"/>
                    <a:pt x="7" y="60"/>
                    <a:pt x="6" y="5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2"/>
                    <a:pt x="7" y="1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75" name="Freeform 215"/>
            <p:cNvSpPr>
              <a:spLocks noChangeArrowheads="1"/>
            </p:cNvSpPr>
            <p:nvPr/>
          </p:nvSpPr>
          <p:spPr bwMode="auto">
            <a:xfrm>
              <a:off x="311150" y="512762"/>
              <a:ext cx="263525" cy="130175"/>
            </a:xfrm>
            <a:custGeom>
              <a:avLst/>
              <a:gdLst>
                <a:gd name="T0" fmla="*/ 2147483647 w 81"/>
                <a:gd name="T1" fmla="*/ 0 h 40"/>
                <a:gd name="T2" fmla="*/ 2147483647 w 81"/>
                <a:gd name="T3" fmla="*/ 2147483647 h 40"/>
                <a:gd name="T4" fmla="*/ 2147483647 w 81"/>
                <a:gd name="T5" fmla="*/ 2147483647 h 40"/>
                <a:gd name="T6" fmla="*/ 2147483647 w 81"/>
                <a:gd name="T7" fmla="*/ 2147483647 h 40"/>
                <a:gd name="T8" fmla="*/ 2147483647 w 81"/>
                <a:gd name="T9" fmla="*/ 2147483647 h 40"/>
                <a:gd name="T10" fmla="*/ 2147483647 w 81"/>
                <a:gd name="T11" fmla="*/ 2147483647 h 40"/>
                <a:gd name="T12" fmla="*/ 2147483647 w 81"/>
                <a:gd name="T13" fmla="*/ 2147483647 h 40"/>
                <a:gd name="T14" fmla="*/ 2147483647 w 81"/>
                <a:gd name="T15" fmla="*/ 2147483647 h 40"/>
                <a:gd name="T16" fmla="*/ 2147483647 w 81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"/>
                <a:gd name="T28" fmla="*/ 0 h 40"/>
                <a:gd name="T29" fmla="*/ 81 w 81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" h="40">
                  <a:moveTo>
                    <a:pt x="2" y="0"/>
                  </a:moveTo>
                  <a:cubicBezTo>
                    <a:pt x="0" y="34"/>
                    <a:pt x="31" y="37"/>
                    <a:pt x="57" y="36"/>
                  </a:cubicBezTo>
                  <a:cubicBezTo>
                    <a:pt x="59" y="39"/>
                    <a:pt x="64" y="40"/>
                    <a:pt x="69" y="40"/>
                  </a:cubicBezTo>
                  <a:cubicBezTo>
                    <a:pt x="76" y="40"/>
                    <a:pt x="81" y="38"/>
                    <a:pt x="81" y="35"/>
                  </a:cubicBezTo>
                  <a:cubicBezTo>
                    <a:pt x="81" y="31"/>
                    <a:pt x="76" y="29"/>
                    <a:pt x="69" y="29"/>
                  </a:cubicBezTo>
                  <a:cubicBezTo>
                    <a:pt x="63" y="29"/>
                    <a:pt x="58" y="31"/>
                    <a:pt x="57" y="34"/>
                  </a:cubicBezTo>
                  <a:cubicBezTo>
                    <a:pt x="41" y="34"/>
                    <a:pt x="21" y="33"/>
                    <a:pt x="12" y="24"/>
                  </a:cubicBezTo>
                  <a:cubicBezTo>
                    <a:pt x="7" y="19"/>
                    <a:pt x="5" y="12"/>
                    <a:pt x="5" y="5"/>
                  </a:cubicBezTo>
                  <a:cubicBezTo>
                    <a:pt x="4" y="4"/>
                    <a:pt x="3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7" name="组合 307"/>
          <p:cNvGrpSpPr/>
          <p:nvPr/>
        </p:nvGrpSpPr>
        <p:grpSpPr bwMode="auto">
          <a:xfrm>
            <a:off x="4111625" y="3140075"/>
            <a:ext cx="444500" cy="442913"/>
            <a:chOff x="0" y="0"/>
            <a:chExt cx="1150938" cy="1149350"/>
          </a:xfrm>
        </p:grpSpPr>
        <p:sp>
          <p:nvSpPr>
            <p:cNvPr id="38151" name="Oval 18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152" name="Freeform 216"/>
            <p:cNvSpPr>
              <a:spLocks noChangeArrowheads="1"/>
            </p:cNvSpPr>
            <p:nvPr/>
          </p:nvSpPr>
          <p:spPr bwMode="auto">
            <a:xfrm>
              <a:off x="282575" y="223837"/>
              <a:ext cx="863600" cy="925513"/>
            </a:xfrm>
            <a:custGeom>
              <a:avLst/>
              <a:gdLst>
                <a:gd name="T0" fmla="*/ 2147483647 w 266"/>
                <a:gd name="T1" fmla="*/ 0 h 285"/>
                <a:gd name="T2" fmla="*/ 2147483647 w 266"/>
                <a:gd name="T3" fmla="*/ 2147483647 h 285"/>
                <a:gd name="T4" fmla="*/ 2147483647 w 266"/>
                <a:gd name="T5" fmla="*/ 2147483647 h 285"/>
                <a:gd name="T6" fmla="*/ 2147483647 w 266"/>
                <a:gd name="T7" fmla="*/ 2147483647 h 285"/>
                <a:gd name="T8" fmla="*/ 0 w 266"/>
                <a:gd name="T9" fmla="*/ 2147483647 h 285"/>
                <a:gd name="T10" fmla="*/ 2147483647 w 266"/>
                <a:gd name="T11" fmla="*/ 2147483647 h 285"/>
                <a:gd name="T12" fmla="*/ 2147483647 w 266"/>
                <a:gd name="T13" fmla="*/ 2147483647 h 285"/>
                <a:gd name="T14" fmla="*/ 2147483647 w 266"/>
                <a:gd name="T15" fmla="*/ 0 h 2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"/>
                <a:gd name="T25" fmla="*/ 0 h 285"/>
                <a:gd name="T26" fmla="*/ 266 w 266"/>
                <a:gd name="T27" fmla="*/ 285 h 2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" h="285">
                  <a:moveTo>
                    <a:pt x="137" y="0"/>
                  </a:moveTo>
                  <a:cubicBezTo>
                    <a:pt x="266" y="128"/>
                    <a:pt x="266" y="128"/>
                    <a:pt x="266" y="128"/>
                  </a:cubicBezTo>
                  <a:cubicBezTo>
                    <a:pt x="256" y="216"/>
                    <a:pt x="181" y="285"/>
                    <a:pt x="90" y="285"/>
                  </a:cubicBezTo>
                  <a:cubicBezTo>
                    <a:pt x="74" y="285"/>
                    <a:pt x="60" y="283"/>
                    <a:pt x="45" y="280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84" y="164"/>
                    <a:pt x="84" y="164"/>
                    <a:pt x="84" y="16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3" name="Freeform 217"/>
            <p:cNvSpPr>
              <a:spLocks noChangeArrowheads="1"/>
            </p:cNvSpPr>
            <p:nvPr/>
          </p:nvSpPr>
          <p:spPr bwMode="auto">
            <a:xfrm>
              <a:off x="263525" y="636587"/>
              <a:ext cx="620713" cy="347663"/>
            </a:xfrm>
            <a:custGeom>
              <a:avLst/>
              <a:gdLst>
                <a:gd name="T0" fmla="*/ 2147483647 w 191"/>
                <a:gd name="T1" fmla="*/ 2147483647 h 107"/>
                <a:gd name="T2" fmla="*/ 2147483647 w 191"/>
                <a:gd name="T3" fmla="*/ 2147483647 h 107"/>
                <a:gd name="T4" fmla="*/ 2147483647 w 191"/>
                <a:gd name="T5" fmla="*/ 0 h 107"/>
                <a:gd name="T6" fmla="*/ 2147483647 w 191"/>
                <a:gd name="T7" fmla="*/ 0 h 107"/>
                <a:gd name="T8" fmla="*/ 2147483647 w 191"/>
                <a:gd name="T9" fmla="*/ 0 h 107"/>
                <a:gd name="T10" fmla="*/ 2147483647 w 191"/>
                <a:gd name="T11" fmla="*/ 0 h 107"/>
                <a:gd name="T12" fmla="*/ 2147483647 w 191"/>
                <a:gd name="T13" fmla="*/ 2147483647 h 107"/>
                <a:gd name="T14" fmla="*/ 2147483647 w 191"/>
                <a:gd name="T15" fmla="*/ 2147483647 h 107"/>
                <a:gd name="T16" fmla="*/ 2147483647 w 191"/>
                <a:gd name="T17" fmla="*/ 2147483647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1"/>
                <a:gd name="T28" fmla="*/ 0 h 107"/>
                <a:gd name="T29" fmla="*/ 191 w 191"/>
                <a:gd name="T30" fmla="*/ 107 h 1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1" h="107">
                  <a:moveTo>
                    <a:pt x="6" y="107"/>
                  </a:moveTo>
                  <a:cubicBezTo>
                    <a:pt x="7" y="71"/>
                    <a:pt x="0" y="35"/>
                    <a:pt x="76" y="29"/>
                  </a:cubicBezTo>
                  <a:cubicBezTo>
                    <a:pt x="76" y="26"/>
                    <a:pt x="76" y="3"/>
                    <a:pt x="76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"/>
                    <a:pt x="115" y="26"/>
                    <a:pt x="115" y="29"/>
                  </a:cubicBezTo>
                  <a:cubicBezTo>
                    <a:pt x="191" y="35"/>
                    <a:pt x="185" y="71"/>
                    <a:pt x="185" y="107"/>
                  </a:cubicBezTo>
                  <a:cubicBezTo>
                    <a:pt x="6" y="107"/>
                    <a:pt x="6" y="107"/>
                    <a:pt x="6" y="107"/>
                  </a:cubicBezTo>
                  <a:close/>
                </a:path>
              </a:pathLst>
            </a:custGeom>
            <a:solidFill>
              <a:srgbClr val="FBCC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4" name="Freeform 218"/>
            <p:cNvSpPr>
              <a:spLocks noChangeArrowheads="1"/>
            </p:cNvSpPr>
            <p:nvPr/>
          </p:nvSpPr>
          <p:spPr bwMode="auto">
            <a:xfrm>
              <a:off x="511175" y="639762"/>
              <a:ext cx="128588" cy="49213"/>
            </a:xfrm>
            <a:custGeom>
              <a:avLst/>
              <a:gdLst>
                <a:gd name="T0" fmla="*/ 2147483647 w 40"/>
                <a:gd name="T1" fmla="*/ 0 h 15"/>
                <a:gd name="T2" fmla="*/ 0 w 40"/>
                <a:gd name="T3" fmla="*/ 0 h 15"/>
                <a:gd name="T4" fmla="*/ 2147483647 w 40"/>
                <a:gd name="T5" fmla="*/ 0 h 15"/>
                <a:gd name="T6" fmla="*/ 0 60000 65536"/>
                <a:gd name="T7" fmla="*/ 0 60000 65536"/>
                <a:gd name="T8" fmla="*/ 0 60000 65536"/>
                <a:gd name="T9" fmla="*/ 0 w 40"/>
                <a:gd name="T10" fmla="*/ 0 h 15"/>
                <a:gd name="T11" fmla="*/ 40 w 4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" h="15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35" y="15"/>
                    <a:pt x="40" y="0"/>
                  </a:cubicBezTo>
                  <a:close/>
                </a:path>
              </a:pathLst>
            </a:custGeom>
            <a:solidFill>
              <a:srgbClr val="CC9B3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5" name="Freeform 219"/>
            <p:cNvSpPr>
              <a:spLocks noChangeArrowheads="1"/>
            </p:cNvSpPr>
            <p:nvPr/>
          </p:nvSpPr>
          <p:spPr bwMode="auto">
            <a:xfrm>
              <a:off x="374650" y="188912"/>
              <a:ext cx="398463" cy="469900"/>
            </a:xfrm>
            <a:custGeom>
              <a:avLst/>
              <a:gdLst>
                <a:gd name="T0" fmla="*/ 2147483647 w 123"/>
                <a:gd name="T1" fmla="*/ 2147483647 h 145"/>
                <a:gd name="T2" fmla="*/ 2147483647 w 123"/>
                <a:gd name="T3" fmla="*/ 2147483647 h 145"/>
                <a:gd name="T4" fmla="*/ 2147483647 w 123"/>
                <a:gd name="T5" fmla="*/ 2147483647 h 145"/>
                <a:gd name="T6" fmla="*/ 2147483647 w 123"/>
                <a:gd name="T7" fmla="*/ 2147483647 h 145"/>
                <a:gd name="T8" fmla="*/ 2147483647 w 123"/>
                <a:gd name="T9" fmla="*/ 2147483647 h 145"/>
                <a:gd name="T10" fmla="*/ 2147483647 w 123"/>
                <a:gd name="T11" fmla="*/ 0 h 145"/>
                <a:gd name="T12" fmla="*/ 2147483647 w 123"/>
                <a:gd name="T13" fmla="*/ 2147483647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3"/>
                <a:gd name="T22" fmla="*/ 0 h 145"/>
                <a:gd name="T23" fmla="*/ 123 w 123"/>
                <a:gd name="T24" fmla="*/ 145 h 1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3" h="145">
                  <a:moveTo>
                    <a:pt x="6" y="69"/>
                  </a:moveTo>
                  <a:cubicBezTo>
                    <a:pt x="0" y="68"/>
                    <a:pt x="1" y="107"/>
                    <a:pt x="12" y="108"/>
                  </a:cubicBezTo>
                  <a:cubicBezTo>
                    <a:pt x="21" y="128"/>
                    <a:pt x="38" y="145"/>
                    <a:pt x="62" y="145"/>
                  </a:cubicBezTo>
                  <a:cubicBezTo>
                    <a:pt x="85" y="145"/>
                    <a:pt x="102" y="128"/>
                    <a:pt x="111" y="108"/>
                  </a:cubicBezTo>
                  <a:cubicBezTo>
                    <a:pt x="121" y="108"/>
                    <a:pt x="123" y="68"/>
                    <a:pt x="117" y="69"/>
                  </a:cubicBezTo>
                  <a:cubicBezTo>
                    <a:pt x="119" y="26"/>
                    <a:pt x="118" y="0"/>
                    <a:pt x="62" y="0"/>
                  </a:cubicBezTo>
                  <a:cubicBezTo>
                    <a:pt x="6" y="0"/>
                    <a:pt x="4" y="25"/>
                    <a:pt x="6" y="69"/>
                  </a:cubicBezTo>
                  <a:close/>
                </a:path>
              </a:pathLst>
            </a:custGeom>
            <a:solidFill>
              <a:srgbClr val="FBCC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6" name="Freeform 220"/>
            <p:cNvSpPr>
              <a:spLocks noChangeArrowheads="1"/>
            </p:cNvSpPr>
            <p:nvPr/>
          </p:nvSpPr>
          <p:spPr bwMode="auto">
            <a:xfrm>
              <a:off x="263525" y="730250"/>
              <a:ext cx="620713" cy="254000"/>
            </a:xfrm>
            <a:custGeom>
              <a:avLst/>
              <a:gdLst>
                <a:gd name="T0" fmla="*/ 2147483647 w 191"/>
                <a:gd name="T1" fmla="*/ 2147483647 h 78"/>
                <a:gd name="T2" fmla="*/ 2147483647 w 191"/>
                <a:gd name="T3" fmla="*/ 0 h 78"/>
                <a:gd name="T4" fmla="*/ 2147483647 w 191"/>
                <a:gd name="T5" fmla="*/ 0 h 78"/>
                <a:gd name="T6" fmla="*/ 2147483647 w 191"/>
                <a:gd name="T7" fmla="*/ 2147483647 h 78"/>
                <a:gd name="T8" fmla="*/ 2147483647 w 191"/>
                <a:gd name="T9" fmla="*/ 214748364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78"/>
                <a:gd name="T17" fmla="*/ 191 w 191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78">
                  <a:moveTo>
                    <a:pt x="6" y="78"/>
                  </a:moveTo>
                  <a:cubicBezTo>
                    <a:pt x="7" y="42"/>
                    <a:pt x="0" y="6"/>
                    <a:pt x="76" y="0"/>
                  </a:cubicBezTo>
                  <a:cubicBezTo>
                    <a:pt x="89" y="6"/>
                    <a:pt x="102" y="6"/>
                    <a:pt x="115" y="0"/>
                  </a:cubicBezTo>
                  <a:cubicBezTo>
                    <a:pt x="191" y="6"/>
                    <a:pt x="185" y="42"/>
                    <a:pt x="185" y="78"/>
                  </a:cubicBezTo>
                  <a:cubicBezTo>
                    <a:pt x="6" y="78"/>
                    <a:pt x="6" y="78"/>
                    <a:pt x="6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7" name="Freeform 221"/>
            <p:cNvSpPr>
              <a:spLocks noChangeArrowheads="1"/>
            </p:cNvSpPr>
            <p:nvPr/>
          </p:nvSpPr>
          <p:spPr bwMode="auto">
            <a:xfrm>
              <a:off x="368300" y="127000"/>
              <a:ext cx="454025" cy="334963"/>
            </a:xfrm>
            <a:custGeom>
              <a:avLst/>
              <a:gdLst>
                <a:gd name="T0" fmla="*/ 2147483647 w 140"/>
                <a:gd name="T1" fmla="*/ 2147483647 h 103"/>
                <a:gd name="T2" fmla="*/ 2147483647 w 140"/>
                <a:gd name="T3" fmla="*/ 2147483647 h 103"/>
                <a:gd name="T4" fmla="*/ 2147483647 w 140"/>
                <a:gd name="T5" fmla="*/ 2147483647 h 103"/>
                <a:gd name="T6" fmla="*/ 2147483647 w 140"/>
                <a:gd name="T7" fmla="*/ 2147483647 h 103"/>
                <a:gd name="T8" fmla="*/ 2147483647 w 140"/>
                <a:gd name="T9" fmla="*/ 2147483647 h 103"/>
                <a:gd name="T10" fmla="*/ 2147483647 w 140"/>
                <a:gd name="T11" fmla="*/ 2147483647 h 103"/>
                <a:gd name="T12" fmla="*/ 2147483647 w 140"/>
                <a:gd name="T13" fmla="*/ 2147483647 h 103"/>
                <a:gd name="T14" fmla="*/ 2147483647 w 140"/>
                <a:gd name="T15" fmla="*/ 2147483647 h 103"/>
                <a:gd name="T16" fmla="*/ 2147483647 w 140"/>
                <a:gd name="T17" fmla="*/ 2147483647 h 1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103"/>
                <a:gd name="T29" fmla="*/ 140 w 140"/>
                <a:gd name="T30" fmla="*/ 103 h 1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103">
                  <a:moveTo>
                    <a:pt x="108" y="103"/>
                  </a:moveTo>
                  <a:cubicBezTo>
                    <a:pt x="108" y="93"/>
                    <a:pt x="110" y="87"/>
                    <a:pt x="119" y="88"/>
                  </a:cubicBezTo>
                  <a:cubicBezTo>
                    <a:pt x="140" y="6"/>
                    <a:pt x="58" y="0"/>
                    <a:pt x="29" y="24"/>
                  </a:cubicBezTo>
                  <a:cubicBezTo>
                    <a:pt x="3" y="27"/>
                    <a:pt x="0" y="58"/>
                    <a:pt x="8" y="88"/>
                  </a:cubicBezTo>
                  <a:cubicBezTo>
                    <a:pt x="17" y="87"/>
                    <a:pt x="19" y="93"/>
                    <a:pt x="19" y="103"/>
                  </a:cubicBezTo>
                  <a:cubicBezTo>
                    <a:pt x="22" y="84"/>
                    <a:pt x="21" y="65"/>
                    <a:pt x="29" y="55"/>
                  </a:cubicBezTo>
                  <a:cubicBezTo>
                    <a:pt x="37" y="58"/>
                    <a:pt x="45" y="63"/>
                    <a:pt x="53" y="65"/>
                  </a:cubicBezTo>
                  <a:cubicBezTo>
                    <a:pt x="71" y="67"/>
                    <a:pt x="80" y="65"/>
                    <a:pt x="86" y="68"/>
                  </a:cubicBezTo>
                  <a:cubicBezTo>
                    <a:pt x="100" y="77"/>
                    <a:pt x="106" y="84"/>
                    <a:pt x="108" y="10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8" name="Freeform 222"/>
            <p:cNvSpPr>
              <a:spLocks noEditPoints="1" noChangeArrowheads="1"/>
            </p:cNvSpPr>
            <p:nvPr/>
          </p:nvSpPr>
          <p:spPr bwMode="auto">
            <a:xfrm>
              <a:off x="442913" y="422275"/>
              <a:ext cx="109538" cy="65088"/>
            </a:xfrm>
            <a:custGeom>
              <a:avLst/>
              <a:gdLst>
                <a:gd name="T0" fmla="*/ 0 w 69"/>
                <a:gd name="T1" fmla="*/ 0 h 41"/>
                <a:gd name="T2" fmla="*/ 2147483647 w 69"/>
                <a:gd name="T3" fmla="*/ 0 h 41"/>
                <a:gd name="T4" fmla="*/ 2147483647 w 69"/>
                <a:gd name="T5" fmla="*/ 2147483647 h 41"/>
                <a:gd name="T6" fmla="*/ 0 w 69"/>
                <a:gd name="T7" fmla="*/ 2147483647 h 41"/>
                <a:gd name="T8" fmla="*/ 0 w 69"/>
                <a:gd name="T9" fmla="*/ 0 h 41"/>
                <a:gd name="T10" fmla="*/ 0 w 69"/>
                <a:gd name="T11" fmla="*/ 0 h 41"/>
                <a:gd name="T12" fmla="*/ 2147483647 w 69"/>
                <a:gd name="T13" fmla="*/ 2147483647 h 41"/>
                <a:gd name="T14" fmla="*/ 2147483647 w 69"/>
                <a:gd name="T15" fmla="*/ 2147483647 h 41"/>
                <a:gd name="T16" fmla="*/ 2147483647 w 69"/>
                <a:gd name="T17" fmla="*/ 2147483647 h 41"/>
                <a:gd name="T18" fmla="*/ 2147483647 w 69"/>
                <a:gd name="T19" fmla="*/ 2147483647 h 41"/>
                <a:gd name="T20" fmla="*/ 2147483647 w 69"/>
                <a:gd name="T21" fmla="*/ 2147483647 h 41"/>
                <a:gd name="T22" fmla="*/ 2147483647 w 69"/>
                <a:gd name="T23" fmla="*/ 2147483647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9"/>
                <a:gd name="T37" fmla="*/ 0 h 41"/>
                <a:gd name="T38" fmla="*/ 69 w 69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9" h="41">
                  <a:moveTo>
                    <a:pt x="0" y="0"/>
                  </a:moveTo>
                  <a:lnTo>
                    <a:pt x="69" y="0"/>
                  </a:lnTo>
                  <a:lnTo>
                    <a:pt x="69" y="41"/>
                  </a:lnTo>
                  <a:lnTo>
                    <a:pt x="0" y="41"/>
                  </a:lnTo>
                  <a:lnTo>
                    <a:pt x="0" y="0"/>
                  </a:lnTo>
                  <a:close/>
                  <a:moveTo>
                    <a:pt x="6" y="6"/>
                  </a:moveTo>
                  <a:lnTo>
                    <a:pt x="6" y="33"/>
                  </a:lnTo>
                  <a:lnTo>
                    <a:pt x="61" y="33"/>
                  </a:lnTo>
                  <a:lnTo>
                    <a:pt x="61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9" name="Freeform 223"/>
            <p:cNvSpPr>
              <a:spLocks noEditPoints="1" noChangeArrowheads="1"/>
            </p:cNvSpPr>
            <p:nvPr/>
          </p:nvSpPr>
          <p:spPr bwMode="auto">
            <a:xfrm>
              <a:off x="595313" y="422275"/>
              <a:ext cx="109538" cy="65088"/>
            </a:xfrm>
            <a:custGeom>
              <a:avLst/>
              <a:gdLst>
                <a:gd name="T0" fmla="*/ 0 w 69"/>
                <a:gd name="T1" fmla="*/ 0 h 41"/>
                <a:gd name="T2" fmla="*/ 2147483647 w 69"/>
                <a:gd name="T3" fmla="*/ 0 h 41"/>
                <a:gd name="T4" fmla="*/ 2147483647 w 69"/>
                <a:gd name="T5" fmla="*/ 2147483647 h 41"/>
                <a:gd name="T6" fmla="*/ 0 w 69"/>
                <a:gd name="T7" fmla="*/ 2147483647 h 41"/>
                <a:gd name="T8" fmla="*/ 0 w 69"/>
                <a:gd name="T9" fmla="*/ 0 h 41"/>
                <a:gd name="T10" fmla="*/ 0 w 69"/>
                <a:gd name="T11" fmla="*/ 0 h 41"/>
                <a:gd name="T12" fmla="*/ 2147483647 w 69"/>
                <a:gd name="T13" fmla="*/ 2147483647 h 41"/>
                <a:gd name="T14" fmla="*/ 2147483647 w 69"/>
                <a:gd name="T15" fmla="*/ 2147483647 h 41"/>
                <a:gd name="T16" fmla="*/ 2147483647 w 69"/>
                <a:gd name="T17" fmla="*/ 2147483647 h 41"/>
                <a:gd name="T18" fmla="*/ 2147483647 w 69"/>
                <a:gd name="T19" fmla="*/ 2147483647 h 41"/>
                <a:gd name="T20" fmla="*/ 2147483647 w 69"/>
                <a:gd name="T21" fmla="*/ 2147483647 h 41"/>
                <a:gd name="T22" fmla="*/ 2147483647 w 69"/>
                <a:gd name="T23" fmla="*/ 2147483647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9"/>
                <a:gd name="T37" fmla="*/ 0 h 41"/>
                <a:gd name="T38" fmla="*/ 69 w 69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9" h="41">
                  <a:moveTo>
                    <a:pt x="0" y="0"/>
                  </a:moveTo>
                  <a:lnTo>
                    <a:pt x="69" y="0"/>
                  </a:lnTo>
                  <a:lnTo>
                    <a:pt x="69" y="41"/>
                  </a:lnTo>
                  <a:lnTo>
                    <a:pt x="0" y="41"/>
                  </a:lnTo>
                  <a:lnTo>
                    <a:pt x="0" y="0"/>
                  </a:lnTo>
                  <a:close/>
                  <a:moveTo>
                    <a:pt x="8" y="6"/>
                  </a:moveTo>
                  <a:lnTo>
                    <a:pt x="8" y="33"/>
                  </a:lnTo>
                  <a:lnTo>
                    <a:pt x="63" y="33"/>
                  </a:lnTo>
                  <a:lnTo>
                    <a:pt x="63" y="6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0" name="Freeform 224"/>
            <p:cNvSpPr>
              <a:spLocks noChangeArrowheads="1"/>
            </p:cNvSpPr>
            <p:nvPr/>
          </p:nvSpPr>
          <p:spPr bwMode="auto">
            <a:xfrm>
              <a:off x="549275" y="438150"/>
              <a:ext cx="49213" cy="12700"/>
            </a:xfrm>
            <a:custGeom>
              <a:avLst/>
              <a:gdLst>
                <a:gd name="T0" fmla="*/ 0 w 31"/>
                <a:gd name="T1" fmla="*/ 0 h 8"/>
                <a:gd name="T2" fmla="*/ 2147483647 w 31"/>
                <a:gd name="T3" fmla="*/ 0 h 8"/>
                <a:gd name="T4" fmla="*/ 2147483647 w 31"/>
                <a:gd name="T5" fmla="*/ 2147483647 h 8"/>
                <a:gd name="T6" fmla="*/ 0 w 31"/>
                <a:gd name="T7" fmla="*/ 2147483647 h 8"/>
                <a:gd name="T8" fmla="*/ 0 w 31"/>
                <a:gd name="T9" fmla="*/ 0 h 8"/>
                <a:gd name="T10" fmla="*/ 0 w 31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"/>
                <a:gd name="T19" fmla="*/ 0 h 8"/>
                <a:gd name="T20" fmla="*/ 31 w 31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" h="8">
                  <a:moveTo>
                    <a:pt x="0" y="0"/>
                  </a:moveTo>
                  <a:lnTo>
                    <a:pt x="31" y="0"/>
                  </a:lnTo>
                  <a:lnTo>
                    <a:pt x="31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61" name="Freeform 225"/>
            <p:cNvSpPr>
              <a:spLocks noChangeArrowheads="1"/>
            </p:cNvSpPr>
            <p:nvPr/>
          </p:nvSpPr>
          <p:spPr bwMode="auto">
            <a:xfrm>
              <a:off x="536575" y="757237"/>
              <a:ext cx="77788" cy="227013"/>
            </a:xfrm>
            <a:custGeom>
              <a:avLst/>
              <a:gdLst>
                <a:gd name="T0" fmla="*/ 0 w 49"/>
                <a:gd name="T1" fmla="*/ 2147483647 h 143"/>
                <a:gd name="T2" fmla="*/ 2147483647 w 49"/>
                <a:gd name="T3" fmla="*/ 2147483647 h 143"/>
                <a:gd name="T4" fmla="*/ 2147483647 w 49"/>
                <a:gd name="T5" fmla="*/ 2147483647 h 143"/>
                <a:gd name="T6" fmla="*/ 2147483647 w 49"/>
                <a:gd name="T7" fmla="*/ 2147483647 h 143"/>
                <a:gd name="T8" fmla="*/ 2147483647 w 49"/>
                <a:gd name="T9" fmla="*/ 2147483647 h 143"/>
                <a:gd name="T10" fmla="*/ 2147483647 w 49"/>
                <a:gd name="T11" fmla="*/ 2147483647 h 143"/>
                <a:gd name="T12" fmla="*/ 2147483647 w 49"/>
                <a:gd name="T13" fmla="*/ 0 h 143"/>
                <a:gd name="T14" fmla="*/ 0 w 49"/>
                <a:gd name="T15" fmla="*/ 2147483647 h 143"/>
                <a:gd name="T16" fmla="*/ 0 w 49"/>
                <a:gd name="T17" fmla="*/ 2147483647 h 1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"/>
                <a:gd name="T28" fmla="*/ 0 h 143"/>
                <a:gd name="T29" fmla="*/ 49 w 49"/>
                <a:gd name="T30" fmla="*/ 143 h 1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" h="143">
                  <a:moveTo>
                    <a:pt x="0" y="26"/>
                  </a:moveTo>
                  <a:lnTo>
                    <a:pt x="12" y="55"/>
                  </a:lnTo>
                  <a:lnTo>
                    <a:pt x="6" y="143"/>
                  </a:lnTo>
                  <a:lnTo>
                    <a:pt x="41" y="143"/>
                  </a:lnTo>
                  <a:lnTo>
                    <a:pt x="35" y="57"/>
                  </a:lnTo>
                  <a:lnTo>
                    <a:pt x="49" y="26"/>
                  </a:lnTo>
                  <a:lnTo>
                    <a:pt x="25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8" name="组合 294"/>
          <p:cNvGrpSpPr/>
          <p:nvPr/>
        </p:nvGrpSpPr>
        <p:grpSpPr bwMode="auto">
          <a:xfrm>
            <a:off x="2927350" y="854075"/>
            <a:ext cx="442913" cy="442913"/>
            <a:chOff x="0" y="0"/>
            <a:chExt cx="1149350" cy="1149351"/>
          </a:xfrm>
        </p:grpSpPr>
        <p:sp>
          <p:nvSpPr>
            <p:cNvPr id="38126" name="Oval 17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127" name="Freeform 226"/>
            <p:cNvSpPr>
              <a:spLocks noChangeArrowheads="1"/>
            </p:cNvSpPr>
            <p:nvPr/>
          </p:nvSpPr>
          <p:spPr bwMode="auto">
            <a:xfrm>
              <a:off x="269875" y="223838"/>
              <a:ext cx="879475" cy="925513"/>
            </a:xfrm>
            <a:custGeom>
              <a:avLst/>
              <a:gdLst>
                <a:gd name="T0" fmla="*/ 2147483647 w 271"/>
                <a:gd name="T1" fmla="*/ 0 h 285"/>
                <a:gd name="T2" fmla="*/ 2147483647 w 271"/>
                <a:gd name="T3" fmla="*/ 2147483647 h 285"/>
                <a:gd name="T4" fmla="*/ 2147483647 w 271"/>
                <a:gd name="T5" fmla="*/ 2147483647 h 285"/>
                <a:gd name="T6" fmla="*/ 2147483647 w 271"/>
                <a:gd name="T7" fmla="*/ 2147483647 h 285"/>
                <a:gd name="T8" fmla="*/ 2147483647 w 271"/>
                <a:gd name="T9" fmla="*/ 2147483647 h 285"/>
                <a:gd name="T10" fmla="*/ 0 w 271"/>
                <a:gd name="T11" fmla="*/ 2147483647 h 285"/>
                <a:gd name="T12" fmla="*/ 2147483647 w 271"/>
                <a:gd name="T13" fmla="*/ 0 h 2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1"/>
                <a:gd name="T22" fmla="*/ 0 h 285"/>
                <a:gd name="T23" fmla="*/ 271 w 271"/>
                <a:gd name="T24" fmla="*/ 285 h 2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1" h="285">
                  <a:moveTo>
                    <a:pt x="189" y="0"/>
                  </a:moveTo>
                  <a:cubicBezTo>
                    <a:pt x="269" y="81"/>
                    <a:pt x="269" y="81"/>
                    <a:pt x="269" y="81"/>
                  </a:cubicBezTo>
                  <a:cubicBezTo>
                    <a:pt x="271" y="90"/>
                    <a:pt x="271" y="99"/>
                    <a:pt x="271" y="108"/>
                  </a:cubicBezTo>
                  <a:cubicBezTo>
                    <a:pt x="271" y="206"/>
                    <a:pt x="192" y="285"/>
                    <a:pt x="94" y="285"/>
                  </a:cubicBezTo>
                  <a:cubicBezTo>
                    <a:pt x="84" y="285"/>
                    <a:pt x="75" y="285"/>
                    <a:pt x="65" y="283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89" y="0"/>
                    <a:pt x="189" y="0"/>
                    <a:pt x="189" y="0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8" name="Freeform 227"/>
            <p:cNvSpPr>
              <a:spLocks noChangeArrowheads="1"/>
            </p:cNvSpPr>
            <p:nvPr/>
          </p:nvSpPr>
          <p:spPr bwMode="auto">
            <a:xfrm>
              <a:off x="254000" y="211138"/>
              <a:ext cx="646113" cy="730250"/>
            </a:xfrm>
            <a:custGeom>
              <a:avLst/>
              <a:gdLst>
                <a:gd name="T0" fmla="*/ 2147483647 w 199"/>
                <a:gd name="T1" fmla="*/ 0 h 225"/>
                <a:gd name="T2" fmla="*/ 2147483647 w 199"/>
                <a:gd name="T3" fmla="*/ 0 h 225"/>
                <a:gd name="T4" fmla="*/ 2147483647 w 199"/>
                <a:gd name="T5" fmla="*/ 2147483647 h 225"/>
                <a:gd name="T6" fmla="*/ 2147483647 w 199"/>
                <a:gd name="T7" fmla="*/ 2147483647 h 225"/>
                <a:gd name="T8" fmla="*/ 2147483647 w 199"/>
                <a:gd name="T9" fmla="*/ 2147483647 h 225"/>
                <a:gd name="T10" fmla="*/ 2147483647 w 199"/>
                <a:gd name="T11" fmla="*/ 2147483647 h 225"/>
                <a:gd name="T12" fmla="*/ 0 w 199"/>
                <a:gd name="T13" fmla="*/ 2147483647 h 225"/>
                <a:gd name="T14" fmla="*/ 0 w 199"/>
                <a:gd name="T15" fmla="*/ 2147483647 h 225"/>
                <a:gd name="T16" fmla="*/ 2147483647 w 199"/>
                <a:gd name="T17" fmla="*/ 0 h 2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9"/>
                <a:gd name="T28" fmla="*/ 0 h 225"/>
                <a:gd name="T29" fmla="*/ 199 w 199"/>
                <a:gd name="T30" fmla="*/ 225 h 2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9" h="225">
                  <a:moveTo>
                    <a:pt x="15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2" y="0"/>
                    <a:pt x="199" y="7"/>
                    <a:pt x="199" y="15"/>
                  </a:cubicBezTo>
                  <a:cubicBezTo>
                    <a:pt x="199" y="209"/>
                    <a:pt x="199" y="209"/>
                    <a:pt x="199" y="209"/>
                  </a:cubicBezTo>
                  <a:cubicBezTo>
                    <a:pt x="199" y="218"/>
                    <a:pt x="192" y="225"/>
                    <a:pt x="183" y="225"/>
                  </a:cubicBezTo>
                  <a:cubicBezTo>
                    <a:pt x="15" y="225"/>
                    <a:pt x="15" y="225"/>
                    <a:pt x="15" y="225"/>
                  </a:cubicBezTo>
                  <a:cubicBezTo>
                    <a:pt x="6" y="225"/>
                    <a:pt x="0" y="218"/>
                    <a:pt x="0" y="20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lose/>
                </a:path>
              </a:pathLst>
            </a:custGeom>
            <a:solidFill>
              <a:srgbClr val="0A7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9" name="Freeform 228"/>
            <p:cNvSpPr>
              <a:spLocks noChangeArrowheads="1"/>
            </p:cNvSpPr>
            <p:nvPr/>
          </p:nvSpPr>
          <p:spPr bwMode="auto">
            <a:xfrm>
              <a:off x="266700" y="223838"/>
              <a:ext cx="619125" cy="701675"/>
            </a:xfrm>
            <a:custGeom>
              <a:avLst/>
              <a:gdLst>
                <a:gd name="T0" fmla="*/ 2147483647 w 191"/>
                <a:gd name="T1" fmla="*/ 0 h 216"/>
                <a:gd name="T2" fmla="*/ 2147483647 w 191"/>
                <a:gd name="T3" fmla="*/ 0 h 216"/>
                <a:gd name="T4" fmla="*/ 2147483647 w 191"/>
                <a:gd name="T5" fmla="*/ 2147483647 h 216"/>
                <a:gd name="T6" fmla="*/ 2147483647 w 191"/>
                <a:gd name="T7" fmla="*/ 2147483647 h 216"/>
                <a:gd name="T8" fmla="*/ 2147483647 w 191"/>
                <a:gd name="T9" fmla="*/ 2147483647 h 216"/>
                <a:gd name="T10" fmla="*/ 2147483647 w 191"/>
                <a:gd name="T11" fmla="*/ 2147483647 h 216"/>
                <a:gd name="T12" fmla="*/ 0 w 191"/>
                <a:gd name="T13" fmla="*/ 2147483647 h 216"/>
                <a:gd name="T14" fmla="*/ 0 w 191"/>
                <a:gd name="T15" fmla="*/ 2147483647 h 216"/>
                <a:gd name="T16" fmla="*/ 2147483647 w 191"/>
                <a:gd name="T17" fmla="*/ 0 h 2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1"/>
                <a:gd name="T28" fmla="*/ 0 h 216"/>
                <a:gd name="T29" fmla="*/ 191 w 191"/>
                <a:gd name="T30" fmla="*/ 216 h 2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1" h="216">
                  <a:moveTo>
                    <a:pt x="11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6" y="0"/>
                    <a:pt x="191" y="5"/>
                    <a:pt x="191" y="11"/>
                  </a:cubicBezTo>
                  <a:cubicBezTo>
                    <a:pt x="191" y="205"/>
                    <a:pt x="191" y="205"/>
                    <a:pt x="191" y="205"/>
                  </a:cubicBezTo>
                  <a:cubicBezTo>
                    <a:pt x="191" y="211"/>
                    <a:pt x="186" y="216"/>
                    <a:pt x="179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5" y="216"/>
                    <a:pt x="0" y="211"/>
                    <a:pt x="0" y="20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0" name="Freeform 229"/>
            <p:cNvSpPr>
              <a:spLocks noChangeArrowheads="1"/>
            </p:cNvSpPr>
            <p:nvPr/>
          </p:nvSpPr>
          <p:spPr bwMode="auto">
            <a:xfrm>
              <a:off x="276225" y="233363"/>
              <a:ext cx="596900" cy="682625"/>
            </a:xfrm>
            <a:custGeom>
              <a:avLst/>
              <a:gdLst>
                <a:gd name="T0" fmla="*/ 2147483647 w 184"/>
                <a:gd name="T1" fmla="*/ 0 h 210"/>
                <a:gd name="T2" fmla="*/ 2147483647 w 184"/>
                <a:gd name="T3" fmla="*/ 0 h 210"/>
                <a:gd name="T4" fmla="*/ 2147483647 w 184"/>
                <a:gd name="T5" fmla="*/ 2147483647 h 210"/>
                <a:gd name="T6" fmla="*/ 2147483647 w 184"/>
                <a:gd name="T7" fmla="*/ 2147483647 h 210"/>
                <a:gd name="T8" fmla="*/ 2147483647 w 184"/>
                <a:gd name="T9" fmla="*/ 2147483647 h 210"/>
                <a:gd name="T10" fmla="*/ 2147483647 w 184"/>
                <a:gd name="T11" fmla="*/ 2147483647 h 210"/>
                <a:gd name="T12" fmla="*/ 0 w 184"/>
                <a:gd name="T13" fmla="*/ 2147483647 h 210"/>
                <a:gd name="T14" fmla="*/ 0 w 184"/>
                <a:gd name="T15" fmla="*/ 2147483647 h 210"/>
                <a:gd name="T16" fmla="*/ 2147483647 w 184"/>
                <a:gd name="T17" fmla="*/ 0 h 2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4"/>
                <a:gd name="T28" fmla="*/ 0 h 210"/>
                <a:gd name="T29" fmla="*/ 184 w 184"/>
                <a:gd name="T30" fmla="*/ 210 h 2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4" h="210">
                  <a:moveTo>
                    <a:pt x="8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81" y="0"/>
                    <a:pt x="184" y="4"/>
                    <a:pt x="184" y="8"/>
                  </a:cubicBezTo>
                  <a:cubicBezTo>
                    <a:pt x="184" y="202"/>
                    <a:pt x="184" y="202"/>
                    <a:pt x="184" y="202"/>
                  </a:cubicBezTo>
                  <a:cubicBezTo>
                    <a:pt x="184" y="207"/>
                    <a:pt x="181" y="210"/>
                    <a:pt x="176" y="210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4" y="210"/>
                    <a:pt x="0" y="207"/>
                    <a:pt x="0" y="20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1" name="Freeform 230"/>
            <p:cNvSpPr>
              <a:spLocks noEditPoints="1" noChangeArrowheads="1"/>
            </p:cNvSpPr>
            <p:nvPr/>
          </p:nvSpPr>
          <p:spPr bwMode="auto">
            <a:xfrm>
              <a:off x="490538" y="260350"/>
              <a:ext cx="52388" cy="47625"/>
            </a:xfrm>
            <a:custGeom>
              <a:avLst/>
              <a:gdLst>
                <a:gd name="T0" fmla="*/ 2147483647 w 33"/>
                <a:gd name="T1" fmla="*/ 2147483647 h 30"/>
                <a:gd name="T2" fmla="*/ 2147483647 w 33"/>
                <a:gd name="T3" fmla="*/ 2147483647 h 30"/>
                <a:gd name="T4" fmla="*/ 2147483647 w 33"/>
                <a:gd name="T5" fmla="*/ 2147483647 h 30"/>
                <a:gd name="T6" fmla="*/ 0 w 33"/>
                <a:gd name="T7" fmla="*/ 2147483647 h 30"/>
                <a:gd name="T8" fmla="*/ 2147483647 w 33"/>
                <a:gd name="T9" fmla="*/ 0 h 30"/>
                <a:gd name="T10" fmla="*/ 2147483647 w 33"/>
                <a:gd name="T11" fmla="*/ 0 h 30"/>
                <a:gd name="T12" fmla="*/ 2147483647 w 33"/>
                <a:gd name="T13" fmla="*/ 2147483647 h 30"/>
                <a:gd name="T14" fmla="*/ 2147483647 w 33"/>
                <a:gd name="T15" fmla="*/ 2147483647 h 30"/>
                <a:gd name="T16" fmla="*/ 2147483647 w 33"/>
                <a:gd name="T17" fmla="*/ 2147483647 h 30"/>
                <a:gd name="T18" fmla="*/ 2147483647 w 33"/>
                <a:gd name="T19" fmla="*/ 2147483647 h 30"/>
                <a:gd name="T20" fmla="*/ 2147483647 w 33"/>
                <a:gd name="T21" fmla="*/ 2147483647 h 30"/>
                <a:gd name="T22" fmla="*/ 2147483647 w 33"/>
                <a:gd name="T23" fmla="*/ 2147483647 h 30"/>
                <a:gd name="T24" fmla="*/ 2147483647 w 33"/>
                <a:gd name="T25" fmla="*/ 2147483647 h 30"/>
                <a:gd name="T26" fmla="*/ 2147483647 w 33"/>
                <a:gd name="T27" fmla="*/ 2147483647 h 30"/>
                <a:gd name="T28" fmla="*/ 2147483647 w 33"/>
                <a:gd name="T29" fmla="*/ 2147483647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3"/>
                <a:gd name="T46" fmla="*/ 0 h 30"/>
                <a:gd name="T47" fmla="*/ 33 w 33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3" h="30">
                  <a:moveTo>
                    <a:pt x="22" y="24"/>
                  </a:moveTo>
                  <a:lnTo>
                    <a:pt x="12" y="24"/>
                  </a:lnTo>
                  <a:lnTo>
                    <a:pt x="10" y="30"/>
                  </a:lnTo>
                  <a:lnTo>
                    <a:pt x="0" y="30"/>
                  </a:lnTo>
                  <a:lnTo>
                    <a:pt x="12" y="0"/>
                  </a:lnTo>
                  <a:lnTo>
                    <a:pt x="22" y="0"/>
                  </a:lnTo>
                  <a:lnTo>
                    <a:pt x="33" y="30"/>
                  </a:lnTo>
                  <a:lnTo>
                    <a:pt x="24" y="30"/>
                  </a:lnTo>
                  <a:lnTo>
                    <a:pt x="22" y="24"/>
                  </a:lnTo>
                  <a:close/>
                  <a:moveTo>
                    <a:pt x="20" y="18"/>
                  </a:moveTo>
                  <a:lnTo>
                    <a:pt x="16" y="8"/>
                  </a:lnTo>
                  <a:lnTo>
                    <a:pt x="14" y="18"/>
                  </a:lnTo>
                  <a:lnTo>
                    <a:pt x="2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2" name="Freeform 231"/>
            <p:cNvSpPr>
              <a:spLocks noChangeArrowheads="1"/>
            </p:cNvSpPr>
            <p:nvPr/>
          </p:nvSpPr>
          <p:spPr bwMode="auto">
            <a:xfrm>
              <a:off x="549275" y="260350"/>
              <a:ext cx="44450" cy="47625"/>
            </a:xfrm>
            <a:custGeom>
              <a:avLst/>
              <a:gdLst>
                <a:gd name="T0" fmla="*/ 0 w 28"/>
                <a:gd name="T1" fmla="*/ 0 h 30"/>
                <a:gd name="T2" fmla="*/ 2147483647 w 28"/>
                <a:gd name="T3" fmla="*/ 0 h 30"/>
                <a:gd name="T4" fmla="*/ 2147483647 w 28"/>
                <a:gd name="T5" fmla="*/ 2147483647 h 30"/>
                <a:gd name="T6" fmla="*/ 2147483647 w 28"/>
                <a:gd name="T7" fmla="*/ 2147483647 h 30"/>
                <a:gd name="T8" fmla="*/ 2147483647 w 28"/>
                <a:gd name="T9" fmla="*/ 2147483647 h 30"/>
                <a:gd name="T10" fmla="*/ 2147483647 w 28"/>
                <a:gd name="T11" fmla="*/ 2147483647 h 30"/>
                <a:gd name="T12" fmla="*/ 2147483647 w 28"/>
                <a:gd name="T13" fmla="*/ 2147483647 h 30"/>
                <a:gd name="T14" fmla="*/ 0 w 28"/>
                <a:gd name="T15" fmla="*/ 2147483647 h 30"/>
                <a:gd name="T16" fmla="*/ 0 w 28"/>
                <a:gd name="T17" fmla="*/ 0 h 30"/>
                <a:gd name="T18" fmla="*/ 0 w 28"/>
                <a:gd name="T19" fmla="*/ 0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30"/>
                <a:gd name="T32" fmla="*/ 28 w 28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30">
                  <a:moveTo>
                    <a:pt x="0" y="0"/>
                  </a:moveTo>
                  <a:lnTo>
                    <a:pt x="28" y="0"/>
                  </a:lnTo>
                  <a:lnTo>
                    <a:pt x="28" y="8"/>
                  </a:lnTo>
                  <a:lnTo>
                    <a:pt x="18" y="8"/>
                  </a:lnTo>
                  <a:lnTo>
                    <a:pt x="18" y="30"/>
                  </a:lnTo>
                  <a:lnTo>
                    <a:pt x="8" y="30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3" name="Freeform 232"/>
            <p:cNvSpPr>
              <a:spLocks noChangeArrowheads="1"/>
            </p:cNvSpPr>
            <p:nvPr/>
          </p:nvSpPr>
          <p:spPr bwMode="auto">
            <a:xfrm>
              <a:off x="603250" y="260350"/>
              <a:ext cx="55563" cy="47625"/>
            </a:xfrm>
            <a:custGeom>
              <a:avLst/>
              <a:gdLst>
                <a:gd name="T0" fmla="*/ 0 w 35"/>
                <a:gd name="T1" fmla="*/ 0 h 30"/>
                <a:gd name="T2" fmla="*/ 2147483647 w 35"/>
                <a:gd name="T3" fmla="*/ 0 h 30"/>
                <a:gd name="T4" fmla="*/ 2147483647 w 35"/>
                <a:gd name="T5" fmla="*/ 2147483647 h 30"/>
                <a:gd name="T6" fmla="*/ 2147483647 w 35"/>
                <a:gd name="T7" fmla="*/ 0 h 30"/>
                <a:gd name="T8" fmla="*/ 2147483647 w 35"/>
                <a:gd name="T9" fmla="*/ 0 h 30"/>
                <a:gd name="T10" fmla="*/ 2147483647 w 35"/>
                <a:gd name="T11" fmla="*/ 2147483647 h 30"/>
                <a:gd name="T12" fmla="*/ 2147483647 w 35"/>
                <a:gd name="T13" fmla="*/ 2147483647 h 30"/>
                <a:gd name="T14" fmla="*/ 2147483647 w 35"/>
                <a:gd name="T15" fmla="*/ 2147483647 h 30"/>
                <a:gd name="T16" fmla="*/ 2147483647 w 35"/>
                <a:gd name="T17" fmla="*/ 2147483647 h 30"/>
                <a:gd name="T18" fmla="*/ 2147483647 w 35"/>
                <a:gd name="T19" fmla="*/ 2147483647 h 30"/>
                <a:gd name="T20" fmla="*/ 2147483647 w 35"/>
                <a:gd name="T21" fmla="*/ 2147483647 h 30"/>
                <a:gd name="T22" fmla="*/ 2147483647 w 35"/>
                <a:gd name="T23" fmla="*/ 2147483647 h 30"/>
                <a:gd name="T24" fmla="*/ 0 w 35"/>
                <a:gd name="T25" fmla="*/ 2147483647 h 30"/>
                <a:gd name="T26" fmla="*/ 0 w 35"/>
                <a:gd name="T27" fmla="*/ 0 h 30"/>
                <a:gd name="T28" fmla="*/ 0 w 35"/>
                <a:gd name="T29" fmla="*/ 0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5"/>
                <a:gd name="T46" fmla="*/ 0 h 30"/>
                <a:gd name="T47" fmla="*/ 35 w 35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5" h="30">
                  <a:moveTo>
                    <a:pt x="0" y="0"/>
                  </a:moveTo>
                  <a:lnTo>
                    <a:pt x="15" y="0"/>
                  </a:lnTo>
                  <a:lnTo>
                    <a:pt x="19" y="18"/>
                  </a:lnTo>
                  <a:lnTo>
                    <a:pt x="23" y="0"/>
                  </a:lnTo>
                  <a:lnTo>
                    <a:pt x="35" y="0"/>
                  </a:lnTo>
                  <a:lnTo>
                    <a:pt x="35" y="30"/>
                  </a:lnTo>
                  <a:lnTo>
                    <a:pt x="27" y="30"/>
                  </a:lnTo>
                  <a:lnTo>
                    <a:pt x="27" y="6"/>
                  </a:lnTo>
                  <a:lnTo>
                    <a:pt x="23" y="30"/>
                  </a:lnTo>
                  <a:lnTo>
                    <a:pt x="15" y="30"/>
                  </a:lnTo>
                  <a:lnTo>
                    <a:pt x="9" y="6"/>
                  </a:lnTo>
                  <a:lnTo>
                    <a:pt x="9" y="30"/>
                  </a:lnTo>
                  <a:lnTo>
                    <a:pt x="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4" name="Freeform 233"/>
            <p:cNvSpPr>
              <a:spLocks noChangeArrowheads="1"/>
            </p:cNvSpPr>
            <p:nvPr/>
          </p:nvSpPr>
          <p:spPr bwMode="auto">
            <a:xfrm>
              <a:off x="334963" y="338138"/>
              <a:ext cx="479425" cy="547688"/>
            </a:xfrm>
            <a:custGeom>
              <a:avLst/>
              <a:gdLst>
                <a:gd name="T0" fmla="*/ 0 w 302"/>
                <a:gd name="T1" fmla="*/ 0 h 345"/>
                <a:gd name="T2" fmla="*/ 2147483647 w 302"/>
                <a:gd name="T3" fmla="*/ 0 h 345"/>
                <a:gd name="T4" fmla="*/ 2147483647 w 302"/>
                <a:gd name="T5" fmla="*/ 2147483647 h 345"/>
                <a:gd name="T6" fmla="*/ 2147483647 w 302"/>
                <a:gd name="T7" fmla="*/ 2147483647 h 345"/>
                <a:gd name="T8" fmla="*/ 0 w 302"/>
                <a:gd name="T9" fmla="*/ 0 h 345"/>
                <a:gd name="T10" fmla="*/ 0 w 302"/>
                <a:gd name="T11" fmla="*/ 0 h 3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2"/>
                <a:gd name="T19" fmla="*/ 0 h 345"/>
                <a:gd name="T20" fmla="*/ 302 w 302"/>
                <a:gd name="T21" fmla="*/ 345 h 3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2" h="345">
                  <a:moveTo>
                    <a:pt x="0" y="0"/>
                  </a:moveTo>
                  <a:lnTo>
                    <a:pt x="302" y="0"/>
                  </a:lnTo>
                  <a:lnTo>
                    <a:pt x="290" y="345"/>
                  </a:lnTo>
                  <a:lnTo>
                    <a:pt x="12" y="3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D7D7"/>
            </a:solidFill>
            <a:ln w="3175" cap="flat" cmpd="sng">
              <a:solidFill>
                <a:srgbClr val="3E3E3E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5" name="Freeform 234"/>
            <p:cNvSpPr>
              <a:spLocks noChangeArrowheads="1"/>
            </p:cNvSpPr>
            <p:nvPr/>
          </p:nvSpPr>
          <p:spPr bwMode="auto">
            <a:xfrm>
              <a:off x="325438" y="328613"/>
              <a:ext cx="498475" cy="568325"/>
            </a:xfrm>
            <a:custGeom>
              <a:avLst/>
              <a:gdLst>
                <a:gd name="T0" fmla="*/ 0 w 314"/>
                <a:gd name="T1" fmla="*/ 0 h 358"/>
                <a:gd name="T2" fmla="*/ 2147483647 w 314"/>
                <a:gd name="T3" fmla="*/ 0 h 358"/>
                <a:gd name="T4" fmla="*/ 2147483647 w 314"/>
                <a:gd name="T5" fmla="*/ 2147483647 h 358"/>
                <a:gd name="T6" fmla="*/ 2147483647 w 314"/>
                <a:gd name="T7" fmla="*/ 2147483647 h 358"/>
                <a:gd name="T8" fmla="*/ 0 w 314"/>
                <a:gd name="T9" fmla="*/ 0 h 358"/>
                <a:gd name="T10" fmla="*/ 0 w 314"/>
                <a:gd name="T11" fmla="*/ 0 h 3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4"/>
                <a:gd name="T19" fmla="*/ 0 h 358"/>
                <a:gd name="T20" fmla="*/ 314 w 314"/>
                <a:gd name="T21" fmla="*/ 358 h 3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4" h="358">
                  <a:moveTo>
                    <a:pt x="0" y="0"/>
                  </a:moveTo>
                  <a:lnTo>
                    <a:pt x="314" y="0"/>
                  </a:lnTo>
                  <a:lnTo>
                    <a:pt x="302" y="358"/>
                  </a:lnTo>
                  <a:lnTo>
                    <a:pt x="14" y="3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6" name="Freeform 235"/>
            <p:cNvSpPr>
              <a:spLocks noChangeArrowheads="1"/>
            </p:cNvSpPr>
            <p:nvPr/>
          </p:nvSpPr>
          <p:spPr bwMode="auto">
            <a:xfrm>
              <a:off x="360363" y="357188"/>
              <a:ext cx="431800" cy="528638"/>
            </a:xfrm>
            <a:custGeom>
              <a:avLst/>
              <a:gdLst>
                <a:gd name="T0" fmla="*/ 0 w 272"/>
                <a:gd name="T1" fmla="*/ 0 h 333"/>
                <a:gd name="T2" fmla="*/ 2147483647 w 272"/>
                <a:gd name="T3" fmla="*/ 0 h 333"/>
                <a:gd name="T4" fmla="*/ 2147483647 w 272"/>
                <a:gd name="T5" fmla="*/ 2147483647 h 333"/>
                <a:gd name="T6" fmla="*/ 0 w 272"/>
                <a:gd name="T7" fmla="*/ 2147483647 h 333"/>
                <a:gd name="T8" fmla="*/ 0 w 272"/>
                <a:gd name="T9" fmla="*/ 0 h 333"/>
                <a:gd name="T10" fmla="*/ 0 w 272"/>
                <a:gd name="T11" fmla="*/ 0 h 3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2"/>
                <a:gd name="T19" fmla="*/ 0 h 333"/>
                <a:gd name="T20" fmla="*/ 272 w 272"/>
                <a:gd name="T21" fmla="*/ 333 h 3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2" h="333">
                  <a:moveTo>
                    <a:pt x="0" y="0"/>
                  </a:moveTo>
                  <a:lnTo>
                    <a:pt x="272" y="0"/>
                  </a:lnTo>
                  <a:lnTo>
                    <a:pt x="272" y="333"/>
                  </a:lnTo>
                  <a:lnTo>
                    <a:pt x="0" y="3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7" name="Freeform 236"/>
            <p:cNvSpPr>
              <a:spLocks noChangeArrowheads="1"/>
            </p:cNvSpPr>
            <p:nvPr/>
          </p:nvSpPr>
          <p:spPr bwMode="auto">
            <a:xfrm>
              <a:off x="366713" y="363538"/>
              <a:ext cx="419100" cy="512763"/>
            </a:xfrm>
            <a:custGeom>
              <a:avLst/>
              <a:gdLst>
                <a:gd name="T0" fmla="*/ 0 w 264"/>
                <a:gd name="T1" fmla="*/ 0 h 323"/>
                <a:gd name="T2" fmla="*/ 2147483647 w 264"/>
                <a:gd name="T3" fmla="*/ 0 h 323"/>
                <a:gd name="T4" fmla="*/ 2147483647 w 264"/>
                <a:gd name="T5" fmla="*/ 2147483647 h 323"/>
                <a:gd name="T6" fmla="*/ 0 w 264"/>
                <a:gd name="T7" fmla="*/ 2147483647 h 323"/>
                <a:gd name="T8" fmla="*/ 0 w 264"/>
                <a:gd name="T9" fmla="*/ 0 h 323"/>
                <a:gd name="T10" fmla="*/ 0 w 264"/>
                <a:gd name="T11" fmla="*/ 0 h 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4"/>
                <a:gd name="T19" fmla="*/ 0 h 323"/>
                <a:gd name="T20" fmla="*/ 264 w 264"/>
                <a:gd name="T21" fmla="*/ 323 h 3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4" h="323">
                  <a:moveTo>
                    <a:pt x="0" y="0"/>
                  </a:moveTo>
                  <a:lnTo>
                    <a:pt x="264" y="0"/>
                  </a:lnTo>
                  <a:lnTo>
                    <a:pt x="264" y="323"/>
                  </a:lnTo>
                  <a:lnTo>
                    <a:pt x="0" y="3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8" name="Freeform 237"/>
            <p:cNvSpPr>
              <a:spLocks noChangeArrowheads="1"/>
            </p:cNvSpPr>
            <p:nvPr/>
          </p:nvSpPr>
          <p:spPr bwMode="auto">
            <a:xfrm>
              <a:off x="376238" y="373063"/>
              <a:ext cx="400050" cy="496888"/>
            </a:xfrm>
            <a:custGeom>
              <a:avLst/>
              <a:gdLst>
                <a:gd name="T0" fmla="*/ 0 w 252"/>
                <a:gd name="T1" fmla="*/ 0 h 313"/>
                <a:gd name="T2" fmla="*/ 2147483647 w 252"/>
                <a:gd name="T3" fmla="*/ 0 h 313"/>
                <a:gd name="T4" fmla="*/ 2147483647 w 252"/>
                <a:gd name="T5" fmla="*/ 2147483647 h 313"/>
                <a:gd name="T6" fmla="*/ 0 w 252"/>
                <a:gd name="T7" fmla="*/ 2147483647 h 313"/>
                <a:gd name="T8" fmla="*/ 0 w 252"/>
                <a:gd name="T9" fmla="*/ 0 h 313"/>
                <a:gd name="T10" fmla="*/ 0 w 252"/>
                <a:gd name="T11" fmla="*/ 0 h 3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"/>
                <a:gd name="T19" fmla="*/ 0 h 313"/>
                <a:gd name="T20" fmla="*/ 252 w 252"/>
                <a:gd name="T21" fmla="*/ 313 h 3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" h="313">
                  <a:moveTo>
                    <a:pt x="0" y="0"/>
                  </a:moveTo>
                  <a:lnTo>
                    <a:pt x="252" y="0"/>
                  </a:lnTo>
                  <a:lnTo>
                    <a:pt x="252" y="313"/>
                  </a:lnTo>
                  <a:lnTo>
                    <a:pt x="0" y="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E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39" name="Freeform 238"/>
            <p:cNvSpPr>
              <a:spLocks noChangeArrowheads="1"/>
            </p:cNvSpPr>
            <p:nvPr/>
          </p:nvSpPr>
          <p:spPr bwMode="auto">
            <a:xfrm>
              <a:off x="396875" y="396875"/>
              <a:ext cx="355600" cy="298450"/>
            </a:xfrm>
            <a:custGeom>
              <a:avLst/>
              <a:gdLst>
                <a:gd name="T0" fmla="*/ 0 w 224"/>
                <a:gd name="T1" fmla="*/ 0 h 188"/>
                <a:gd name="T2" fmla="*/ 2147483647 w 224"/>
                <a:gd name="T3" fmla="*/ 0 h 188"/>
                <a:gd name="T4" fmla="*/ 2147483647 w 224"/>
                <a:gd name="T5" fmla="*/ 2147483647 h 188"/>
                <a:gd name="T6" fmla="*/ 0 w 224"/>
                <a:gd name="T7" fmla="*/ 2147483647 h 188"/>
                <a:gd name="T8" fmla="*/ 0 w 224"/>
                <a:gd name="T9" fmla="*/ 0 h 188"/>
                <a:gd name="T10" fmla="*/ 0 w 224"/>
                <a:gd name="T11" fmla="*/ 0 h 1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4"/>
                <a:gd name="T19" fmla="*/ 0 h 188"/>
                <a:gd name="T20" fmla="*/ 224 w 224"/>
                <a:gd name="T21" fmla="*/ 188 h 1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4" h="188">
                  <a:moveTo>
                    <a:pt x="0" y="0"/>
                  </a:moveTo>
                  <a:lnTo>
                    <a:pt x="224" y="0"/>
                  </a:lnTo>
                  <a:lnTo>
                    <a:pt x="224" y="188"/>
                  </a:lnTo>
                  <a:lnTo>
                    <a:pt x="0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0" name="Freeform 239"/>
            <p:cNvSpPr>
              <a:spLocks noChangeArrowheads="1"/>
            </p:cNvSpPr>
            <p:nvPr/>
          </p:nvSpPr>
          <p:spPr bwMode="auto">
            <a:xfrm>
              <a:off x="382588" y="711200"/>
              <a:ext cx="384175" cy="9525"/>
            </a:xfrm>
            <a:custGeom>
              <a:avLst/>
              <a:gdLst>
                <a:gd name="T0" fmla="*/ 0 w 242"/>
                <a:gd name="T1" fmla="*/ 2147483647 h 6"/>
                <a:gd name="T2" fmla="*/ 2147483647 w 242"/>
                <a:gd name="T3" fmla="*/ 2147483647 h 6"/>
                <a:gd name="T4" fmla="*/ 2147483647 w 242"/>
                <a:gd name="T5" fmla="*/ 0 h 6"/>
                <a:gd name="T6" fmla="*/ 0 w 242"/>
                <a:gd name="T7" fmla="*/ 0 h 6"/>
                <a:gd name="T8" fmla="*/ 0 w 242"/>
                <a:gd name="T9" fmla="*/ 2147483647 h 6"/>
                <a:gd name="T10" fmla="*/ 0 w 242"/>
                <a:gd name="T11" fmla="*/ 2147483647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2"/>
                <a:gd name="T19" fmla="*/ 0 h 6"/>
                <a:gd name="T20" fmla="*/ 242 w 24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2" h="6">
                  <a:moveTo>
                    <a:pt x="0" y="6"/>
                  </a:moveTo>
                  <a:lnTo>
                    <a:pt x="242" y="6"/>
                  </a:lnTo>
                  <a:lnTo>
                    <a:pt x="242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1" name="Freeform 240"/>
            <p:cNvSpPr>
              <a:spLocks noChangeArrowheads="1"/>
            </p:cNvSpPr>
            <p:nvPr/>
          </p:nvSpPr>
          <p:spPr bwMode="auto">
            <a:xfrm>
              <a:off x="382588" y="733425"/>
              <a:ext cx="384175" cy="127000"/>
            </a:xfrm>
            <a:custGeom>
              <a:avLst/>
              <a:gdLst>
                <a:gd name="T0" fmla="*/ 0 w 242"/>
                <a:gd name="T1" fmla="*/ 2147483647 h 80"/>
                <a:gd name="T2" fmla="*/ 2147483647 w 242"/>
                <a:gd name="T3" fmla="*/ 2147483647 h 80"/>
                <a:gd name="T4" fmla="*/ 2147483647 w 242"/>
                <a:gd name="T5" fmla="*/ 0 h 80"/>
                <a:gd name="T6" fmla="*/ 0 w 242"/>
                <a:gd name="T7" fmla="*/ 0 h 80"/>
                <a:gd name="T8" fmla="*/ 0 w 242"/>
                <a:gd name="T9" fmla="*/ 2147483647 h 80"/>
                <a:gd name="T10" fmla="*/ 0 w 242"/>
                <a:gd name="T11" fmla="*/ 2147483647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2"/>
                <a:gd name="T19" fmla="*/ 0 h 80"/>
                <a:gd name="T20" fmla="*/ 242 w 242"/>
                <a:gd name="T21" fmla="*/ 80 h 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2" h="80">
                  <a:moveTo>
                    <a:pt x="0" y="80"/>
                  </a:moveTo>
                  <a:lnTo>
                    <a:pt x="242" y="80"/>
                  </a:lnTo>
                  <a:lnTo>
                    <a:pt x="242" y="0"/>
                  </a:lnTo>
                  <a:lnTo>
                    <a:pt x="0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2" name="Freeform 241"/>
            <p:cNvSpPr>
              <a:spLocks noChangeArrowheads="1"/>
            </p:cNvSpPr>
            <p:nvPr/>
          </p:nvSpPr>
          <p:spPr bwMode="auto">
            <a:xfrm>
              <a:off x="412750" y="627063"/>
              <a:ext cx="149225" cy="49213"/>
            </a:xfrm>
            <a:custGeom>
              <a:avLst/>
              <a:gdLst>
                <a:gd name="T0" fmla="*/ 2147483647 w 94"/>
                <a:gd name="T1" fmla="*/ 0 h 31"/>
                <a:gd name="T2" fmla="*/ 2147483647 w 94"/>
                <a:gd name="T3" fmla="*/ 0 h 31"/>
                <a:gd name="T4" fmla="*/ 2147483647 w 94"/>
                <a:gd name="T5" fmla="*/ 2147483647 h 31"/>
                <a:gd name="T6" fmla="*/ 0 w 94"/>
                <a:gd name="T7" fmla="*/ 2147483647 h 31"/>
                <a:gd name="T8" fmla="*/ 2147483647 w 94"/>
                <a:gd name="T9" fmla="*/ 0 h 31"/>
                <a:gd name="T10" fmla="*/ 2147483647 w 94"/>
                <a:gd name="T11" fmla="*/ 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4"/>
                <a:gd name="T19" fmla="*/ 0 h 31"/>
                <a:gd name="T20" fmla="*/ 94 w 94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4" h="31">
                  <a:moveTo>
                    <a:pt x="8" y="0"/>
                  </a:moveTo>
                  <a:lnTo>
                    <a:pt x="94" y="0"/>
                  </a:lnTo>
                  <a:lnTo>
                    <a:pt x="94" y="31"/>
                  </a:lnTo>
                  <a:lnTo>
                    <a:pt x="0" y="3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3" name="Freeform 242"/>
            <p:cNvSpPr>
              <a:spLocks noChangeArrowheads="1"/>
            </p:cNvSpPr>
            <p:nvPr/>
          </p:nvSpPr>
          <p:spPr bwMode="auto">
            <a:xfrm>
              <a:off x="419100" y="412750"/>
              <a:ext cx="314325" cy="198438"/>
            </a:xfrm>
            <a:custGeom>
              <a:avLst/>
              <a:gdLst>
                <a:gd name="T0" fmla="*/ 2147483647 w 198"/>
                <a:gd name="T1" fmla="*/ 0 h 125"/>
                <a:gd name="T2" fmla="*/ 2147483647 w 198"/>
                <a:gd name="T3" fmla="*/ 0 h 125"/>
                <a:gd name="T4" fmla="*/ 2147483647 w 198"/>
                <a:gd name="T5" fmla="*/ 2147483647 h 125"/>
                <a:gd name="T6" fmla="*/ 0 w 198"/>
                <a:gd name="T7" fmla="*/ 2147483647 h 125"/>
                <a:gd name="T8" fmla="*/ 2147483647 w 198"/>
                <a:gd name="T9" fmla="*/ 0 h 125"/>
                <a:gd name="T10" fmla="*/ 2147483647 w 198"/>
                <a:gd name="T11" fmla="*/ 0 h 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8"/>
                <a:gd name="T19" fmla="*/ 0 h 125"/>
                <a:gd name="T20" fmla="*/ 198 w 198"/>
                <a:gd name="T21" fmla="*/ 125 h 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8" h="125">
                  <a:moveTo>
                    <a:pt x="6" y="0"/>
                  </a:moveTo>
                  <a:lnTo>
                    <a:pt x="190" y="0"/>
                  </a:lnTo>
                  <a:lnTo>
                    <a:pt x="198" y="125"/>
                  </a:lnTo>
                  <a:lnTo>
                    <a:pt x="0" y="12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A7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4" name="Freeform 243"/>
            <p:cNvSpPr>
              <a:spLocks noChangeArrowheads="1"/>
            </p:cNvSpPr>
            <p:nvPr/>
          </p:nvSpPr>
          <p:spPr bwMode="auto">
            <a:xfrm>
              <a:off x="422275" y="415925"/>
              <a:ext cx="304800" cy="192088"/>
            </a:xfrm>
            <a:custGeom>
              <a:avLst/>
              <a:gdLst>
                <a:gd name="T0" fmla="*/ 2147483647 w 192"/>
                <a:gd name="T1" fmla="*/ 0 h 121"/>
                <a:gd name="T2" fmla="*/ 2147483647 w 192"/>
                <a:gd name="T3" fmla="*/ 0 h 121"/>
                <a:gd name="T4" fmla="*/ 2147483647 w 192"/>
                <a:gd name="T5" fmla="*/ 2147483647 h 121"/>
                <a:gd name="T6" fmla="*/ 0 w 192"/>
                <a:gd name="T7" fmla="*/ 2147483647 h 121"/>
                <a:gd name="T8" fmla="*/ 2147483647 w 192"/>
                <a:gd name="T9" fmla="*/ 0 h 121"/>
                <a:gd name="T10" fmla="*/ 2147483647 w 192"/>
                <a:gd name="T11" fmla="*/ 0 h 1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21"/>
                <a:gd name="T20" fmla="*/ 192 w 192"/>
                <a:gd name="T21" fmla="*/ 121 h 1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21">
                  <a:moveTo>
                    <a:pt x="6" y="0"/>
                  </a:moveTo>
                  <a:lnTo>
                    <a:pt x="186" y="0"/>
                  </a:lnTo>
                  <a:lnTo>
                    <a:pt x="192" y="121"/>
                  </a:lnTo>
                  <a:lnTo>
                    <a:pt x="0" y="12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5" name="Freeform 244"/>
            <p:cNvSpPr>
              <a:spLocks noChangeArrowheads="1"/>
            </p:cNvSpPr>
            <p:nvPr/>
          </p:nvSpPr>
          <p:spPr bwMode="auto">
            <a:xfrm>
              <a:off x="425450" y="419100"/>
              <a:ext cx="298450" cy="185738"/>
            </a:xfrm>
            <a:custGeom>
              <a:avLst/>
              <a:gdLst>
                <a:gd name="T0" fmla="*/ 2147483647 w 188"/>
                <a:gd name="T1" fmla="*/ 0 h 117"/>
                <a:gd name="T2" fmla="*/ 2147483647 w 188"/>
                <a:gd name="T3" fmla="*/ 0 h 117"/>
                <a:gd name="T4" fmla="*/ 2147483647 w 188"/>
                <a:gd name="T5" fmla="*/ 2147483647 h 117"/>
                <a:gd name="T6" fmla="*/ 0 w 188"/>
                <a:gd name="T7" fmla="*/ 2147483647 h 117"/>
                <a:gd name="T8" fmla="*/ 2147483647 w 188"/>
                <a:gd name="T9" fmla="*/ 0 h 117"/>
                <a:gd name="T10" fmla="*/ 2147483647 w 188"/>
                <a:gd name="T11" fmla="*/ 0 h 1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8"/>
                <a:gd name="T19" fmla="*/ 0 h 117"/>
                <a:gd name="T20" fmla="*/ 188 w 188"/>
                <a:gd name="T21" fmla="*/ 117 h 1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8" h="117">
                  <a:moveTo>
                    <a:pt x="6" y="0"/>
                  </a:moveTo>
                  <a:lnTo>
                    <a:pt x="182" y="0"/>
                  </a:lnTo>
                  <a:lnTo>
                    <a:pt x="188" y="117"/>
                  </a:lnTo>
                  <a:lnTo>
                    <a:pt x="0" y="11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6" name="Freeform 245"/>
            <p:cNvSpPr>
              <a:spLocks noEditPoints="1" noChangeArrowheads="1"/>
            </p:cNvSpPr>
            <p:nvPr/>
          </p:nvSpPr>
          <p:spPr bwMode="auto">
            <a:xfrm>
              <a:off x="422275" y="636588"/>
              <a:ext cx="130175" cy="31750"/>
            </a:xfrm>
            <a:custGeom>
              <a:avLst/>
              <a:gdLst>
                <a:gd name="T0" fmla="*/ 2147483647 w 82"/>
                <a:gd name="T1" fmla="*/ 2147483647 h 20"/>
                <a:gd name="T2" fmla="*/ 2147483647 w 82"/>
                <a:gd name="T3" fmla="*/ 2147483647 h 20"/>
                <a:gd name="T4" fmla="*/ 2147483647 w 82"/>
                <a:gd name="T5" fmla="*/ 2147483647 h 20"/>
                <a:gd name="T6" fmla="*/ 2147483647 w 82"/>
                <a:gd name="T7" fmla="*/ 2147483647 h 20"/>
                <a:gd name="T8" fmla="*/ 2147483647 w 82"/>
                <a:gd name="T9" fmla="*/ 2147483647 h 20"/>
                <a:gd name="T10" fmla="*/ 2147483647 w 82"/>
                <a:gd name="T11" fmla="*/ 2147483647 h 20"/>
                <a:gd name="T12" fmla="*/ 2147483647 w 82"/>
                <a:gd name="T13" fmla="*/ 2147483647 h 20"/>
                <a:gd name="T14" fmla="*/ 2147483647 w 82"/>
                <a:gd name="T15" fmla="*/ 2147483647 h 20"/>
                <a:gd name="T16" fmla="*/ 2147483647 w 82"/>
                <a:gd name="T17" fmla="*/ 0 h 20"/>
                <a:gd name="T18" fmla="*/ 2147483647 w 82"/>
                <a:gd name="T19" fmla="*/ 0 h 20"/>
                <a:gd name="T20" fmla="*/ 2147483647 w 82"/>
                <a:gd name="T21" fmla="*/ 2147483647 h 20"/>
                <a:gd name="T22" fmla="*/ 2147483647 w 82"/>
                <a:gd name="T23" fmla="*/ 2147483647 h 20"/>
                <a:gd name="T24" fmla="*/ 0 w 82"/>
                <a:gd name="T25" fmla="*/ 2147483647 h 20"/>
                <a:gd name="T26" fmla="*/ 2147483647 w 82"/>
                <a:gd name="T27" fmla="*/ 2147483647 h 20"/>
                <a:gd name="T28" fmla="*/ 2147483647 w 82"/>
                <a:gd name="T29" fmla="*/ 2147483647 h 20"/>
                <a:gd name="T30" fmla="*/ 2147483647 w 82"/>
                <a:gd name="T31" fmla="*/ 2147483647 h 20"/>
                <a:gd name="T32" fmla="*/ 0 w 82"/>
                <a:gd name="T33" fmla="*/ 2147483647 h 20"/>
                <a:gd name="T34" fmla="*/ 0 w 82"/>
                <a:gd name="T35" fmla="*/ 2147483647 h 20"/>
                <a:gd name="T36" fmla="*/ 2147483647 w 82"/>
                <a:gd name="T37" fmla="*/ 2147483647 h 20"/>
                <a:gd name="T38" fmla="*/ 2147483647 w 82"/>
                <a:gd name="T39" fmla="*/ 2147483647 h 20"/>
                <a:gd name="T40" fmla="*/ 2147483647 w 82"/>
                <a:gd name="T41" fmla="*/ 0 h 20"/>
                <a:gd name="T42" fmla="*/ 2147483647 w 82"/>
                <a:gd name="T43" fmla="*/ 0 h 20"/>
                <a:gd name="T44" fmla="*/ 2147483647 w 82"/>
                <a:gd name="T45" fmla="*/ 2147483647 h 20"/>
                <a:gd name="T46" fmla="*/ 2147483647 w 82"/>
                <a:gd name="T47" fmla="*/ 2147483647 h 20"/>
                <a:gd name="T48" fmla="*/ 2147483647 w 82"/>
                <a:gd name="T49" fmla="*/ 2147483647 h 20"/>
                <a:gd name="T50" fmla="*/ 2147483647 w 82"/>
                <a:gd name="T51" fmla="*/ 2147483647 h 20"/>
                <a:gd name="T52" fmla="*/ 2147483647 w 82"/>
                <a:gd name="T53" fmla="*/ 2147483647 h 20"/>
                <a:gd name="T54" fmla="*/ 2147483647 w 82"/>
                <a:gd name="T55" fmla="*/ 2147483647 h 20"/>
                <a:gd name="T56" fmla="*/ 2147483647 w 82"/>
                <a:gd name="T57" fmla="*/ 2147483647 h 20"/>
                <a:gd name="T58" fmla="*/ 2147483647 w 82"/>
                <a:gd name="T59" fmla="*/ 2147483647 h 20"/>
                <a:gd name="T60" fmla="*/ 2147483647 w 82"/>
                <a:gd name="T61" fmla="*/ 2147483647 h 20"/>
                <a:gd name="T62" fmla="*/ 2147483647 w 82"/>
                <a:gd name="T63" fmla="*/ 2147483647 h 20"/>
                <a:gd name="T64" fmla="*/ 2147483647 w 82"/>
                <a:gd name="T65" fmla="*/ 0 h 20"/>
                <a:gd name="T66" fmla="*/ 2147483647 w 82"/>
                <a:gd name="T67" fmla="*/ 0 h 20"/>
                <a:gd name="T68" fmla="*/ 2147483647 w 82"/>
                <a:gd name="T69" fmla="*/ 2147483647 h 20"/>
                <a:gd name="T70" fmla="*/ 2147483647 w 82"/>
                <a:gd name="T71" fmla="*/ 2147483647 h 20"/>
                <a:gd name="T72" fmla="*/ 2147483647 w 82"/>
                <a:gd name="T73" fmla="*/ 2147483647 h 20"/>
                <a:gd name="T74" fmla="*/ 2147483647 w 82"/>
                <a:gd name="T75" fmla="*/ 2147483647 h 20"/>
                <a:gd name="T76" fmla="*/ 2147483647 w 82"/>
                <a:gd name="T77" fmla="*/ 2147483647 h 20"/>
                <a:gd name="T78" fmla="*/ 2147483647 w 82"/>
                <a:gd name="T79" fmla="*/ 2147483647 h 20"/>
                <a:gd name="T80" fmla="*/ 2147483647 w 82"/>
                <a:gd name="T81" fmla="*/ 2147483647 h 20"/>
                <a:gd name="T82" fmla="*/ 2147483647 w 82"/>
                <a:gd name="T83" fmla="*/ 2147483647 h 20"/>
                <a:gd name="T84" fmla="*/ 2147483647 w 82"/>
                <a:gd name="T85" fmla="*/ 2147483647 h 20"/>
                <a:gd name="T86" fmla="*/ 2147483647 w 82"/>
                <a:gd name="T87" fmla="*/ 2147483647 h 20"/>
                <a:gd name="T88" fmla="*/ 2147483647 w 82"/>
                <a:gd name="T89" fmla="*/ 0 h 20"/>
                <a:gd name="T90" fmla="*/ 2147483647 w 82"/>
                <a:gd name="T91" fmla="*/ 0 h 20"/>
                <a:gd name="T92" fmla="*/ 2147483647 w 82"/>
                <a:gd name="T93" fmla="*/ 2147483647 h 20"/>
                <a:gd name="T94" fmla="*/ 2147483647 w 82"/>
                <a:gd name="T95" fmla="*/ 2147483647 h 20"/>
                <a:gd name="T96" fmla="*/ 2147483647 w 82"/>
                <a:gd name="T97" fmla="*/ 2147483647 h 20"/>
                <a:gd name="T98" fmla="*/ 2147483647 w 82"/>
                <a:gd name="T99" fmla="*/ 2147483647 h 20"/>
                <a:gd name="T100" fmla="*/ 2147483647 w 82"/>
                <a:gd name="T101" fmla="*/ 2147483647 h 20"/>
                <a:gd name="T102" fmla="*/ 2147483647 w 82"/>
                <a:gd name="T103" fmla="*/ 2147483647 h 20"/>
                <a:gd name="T104" fmla="*/ 2147483647 w 82"/>
                <a:gd name="T105" fmla="*/ 2147483647 h 20"/>
                <a:gd name="T106" fmla="*/ 2147483647 w 82"/>
                <a:gd name="T107" fmla="*/ 2147483647 h 20"/>
                <a:gd name="T108" fmla="*/ 2147483647 w 82"/>
                <a:gd name="T109" fmla="*/ 2147483647 h 20"/>
                <a:gd name="T110" fmla="*/ 2147483647 w 82"/>
                <a:gd name="T111" fmla="*/ 2147483647 h 20"/>
                <a:gd name="T112" fmla="*/ 2147483647 w 82"/>
                <a:gd name="T113" fmla="*/ 0 h 20"/>
                <a:gd name="T114" fmla="*/ 2147483647 w 82"/>
                <a:gd name="T115" fmla="*/ 0 h 20"/>
                <a:gd name="T116" fmla="*/ 2147483647 w 82"/>
                <a:gd name="T117" fmla="*/ 2147483647 h 20"/>
                <a:gd name="T118" fmla="*/ 2147483647 w 82"/>
                <a:gd name="T119" fmla="*/ 2147483647 h 2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"/>
                <a:gd name="T181" fmla="*/ 0 h 20"/>
                <a:gd name="T182" fmla="*/ 82 w 82"/>
                <a:gd name="T183" fmla="*/ 20 h 2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" h="20">
                  <a:moveTo>
                    <a:pt x="69" y="20"/>
                  </a:moveTo>
                  <a:lnTo>
                    <a:pt x="82" y="20"/>
                  </a:lnTo>
                  <a:lnTo>
                    <a:pt x="82" y="10"/>
                  </a:lnTo>
                  <a:lnTo>
                    <a:pt x="69" y="10"/>
                  </a:lnTo>
                  <a:lnTo>
                    <a:pt x="69" y="20"/>
                  </a:lnTo>
                  <a:close/>
                  <a:moveTo>
                    <a:pt x="4" y="8"/>
                  </a:moveTo>
                  <a:lnTo>
                    <a:pt x="18" y="8"/>
                  </a:lnTo>
                  <a:lnTo>
                    <a:pt x="18" y="0"/>
                  </a:lnTo>
                  <a:lnTo>
                    <a:pt x="6" y="0"/>
                  </a:lnTo>
                  <a:lnTo>
                    <a:pt x="4" y="8"/>
                  </a:lnTo>
                  <a:close/>
                  <a:moveTo>
                    <a:pt x="0" y="20"/>
                  </a:moveTo>
                  <a:lnTo>
                    <a:pt x="18" y="20"/>
                  </a:lnTo>
                  <a:lnTo>
                    <a:pt x="18" y="10"/>
                  </a:lnTo>
                  <a:lnTo>
                    <a:pt x="2" y="10"/>
                  </a:lnTo>
                  <a:lnTo>
                    <a:pt x="0" y="20"/>
                  </a:lnTo>
                  <a:close/>
                  <a:moveTo>
                    <a:pt x="20" y="8"/>
                  </a:moveTo>
                  <a:lnTo>
                    <a:pt x="33" y="8"/>
                  </a:lnTo>
                  <a:lnTo>
                    <a:pt x="33" y="0"/>
                  </a:lnTo>
                  <a:lnTo>
                    <a:pt x="20" y="0"/>
                  </a:lnTo>
                  <a:lnTo>
                    <a:pt x="20" y="8"/>
                  </a:lnTo>
                  <a:close/>
                  <a:moveTo>
                    <a:pt x="20" y="20"/>
                  </a:moveTo>
                  <a:lnTo>
                    <a:pt x="33" y="20"/>
                  </a:lnTo>
                  <a:lnTo>
                    <a:pt x="33" y="10"/>
                  </a:lnTo>
                  <a:lnTo>
                    <a:pt x="20" y="10"/>
                  </a:lnTo>
                  <a:lnTo>
                    <a:pt x="20" y="20"/>
                  </a:lnTo>
                  <a:close/>
                  <a:moveTo>
                    <a:pt x="35" y="8"/>
                  </a:moveTo>
                  <a:lnTo>
                    <a:pt x="49" y="8"/>
                  </a:lnTo>
                  <a:lnTo>
                    <a:pt x="49" y="0"/>
                  </a:lnTo>
                  <a:lnTo>
                    <a:pt x="35" y="0"/>
                  </a:lnTo>
                  <a:lnTo>
                    <a:pt x="35" y="8"/>
                  </a:lnTo>
                  <a:close/>
                  <a:moveTo>
                    <a:pt x="35" y="20"/>
                  </a:moveTo>
                  <a:lnTo>
                    <a:pt x="49" y="20"/>
                  </a:lnTo>
                  <a:lnTo>
                    <a:pt x="49" y="10"/>
                  </a:lnTo>
                  <a:lnTo>
                    <a:pt x="35" y="10"/>
                  </a:lnTo>
                  <a:lnTo>
                    <a:pt x="35" y="20"/>
                  </a:lnTo>
                  <a:close/>
                  <a:moveTo>
                    <a:pt x="53" y="8"/>
                  </a:moveTo>
                  <a:lnTo>
                    <a:pt x="67" y="8"/>
                  </a:lnTo>
                  <a:lnTo>
                    <a:pt x="67" y="0"/>
                  </a:lnTo>
                  <a:lnTo>
                    <a:pt x="53" y="0"/>
                  </a:lnTo>
                  <a:lnTo>
                    <a:pt x="53" y="8"/>
                  </a:lnTo>
                  <a:close/>
                  <a:moveTo>
                    <a:pt x="53" y="20"/>
                  </a:moveTo>
                  <a:lnTo>
                    <a:pt x="67" y="20"/>
                  </a:lnTo>
                  <a:lnTo>
                    <a:pt x="67" y="10"/>
                  </a:lnTo>
                  <a:lnTo>
                    <a:pt x="53" y="10"/>
                  </a:lnTo>
                  <a:lnTo>
                    <a:pt x="53" y="20"/>
                  </a:lnTo>
                  <a:close/>
                  <a:moveTo>
                    <a:pt x="69" y="8"/>
                  </a:moveTo>
                  <a:lnTo>
                    <a:pt x="82" y="8"/>
                  </a:lnTo>
                  <a:lnTo>
                    <a:pt x="82" y="0"/>
                  </a:lnTo>
                  <a:lnTo>
                    <a:pt x="69" y="0"/>
                  </a:lnTo>
                  <a:lnTo>
                    <a:pt x="69" y="8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7" name="Freeform 246"/>
            <p:cNvSpPr>
              <a:spLocks noChangeArrowheads="1"/>
            </p:cNvSpPr>
            <p:nvPr/>
          </p:nvSpPr>
          <p:spPr bwMode="auto">
            <a:xfrm>
              <a:off x="652463" y="636588"/>
              <a:ext cx="84138" cy="31750"/>
            </a:xfrm>
            <a:custGeom>
              <a:avLst/>
              <a:gdLst>
                <a:gd name="T0" fmla="*/ 0 w 53"/>
                <a:gd name="T1" fmla="*/ 0 h 20"/>
                <a:gd name="T2" fmla="*/ 2147483647 w 53"/>
                <a:gd name="T3" fmla="*/ 0 h 20"/>
                <a:gd name="T4" fmla="*/ 2147483647 w 53"/>
                <a:gd name="T5" fmla="*/ 2147483647 h 20"/>
                <a:gd name="T6" fmla="*/ 2147483647 w 53"/>
                <a:gd name="T7" fmla="*/ 2147483647 h 20"/>
                <a:gd name="T8" fmla="*/ 0 w 53"/>
                <a:gd name="T9" fmla="*/ 0 h 20"/>
                <a:gd name="T10" fmla="*/ 0 w 53"/>
                <a:gd name="T11" fmla="*/ 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20"/>
                <a:gd name="T20" fmla="*/ 53 w 53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20">
                  <a:moveTo>
                    <a:pt x="0" y="0"/>
                  </a:moveTo>
                  <a:lnTo>
                    <a:pt x="47" y="0"/>
                  </a:lnTo>
                  <a:lnTo>
                    <a:pt x="53" y="20"/>
                  </a:lnTo>
                  <a:lnTo>
                    <a:pt x="2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8" name="Freeform 247"/>
            <p:cNvSpPr>
              <a:spLocks noChangeArrowheads="1"/>
            </p:cNvSpPr>
            <p:nvPr/>
          </p:nvSpPr>
          <p:spPr bwMode="auto">
            <a:xfrm>
              <a:off x="671513" y="646113"/>
              <a:ext cx="46038" cy="12700"/>
            </a:xfrm>
            <a:custGeom>
              <a:avLst/>
              <a:gdLst>
                <a:gd name="T0" fmla="*/ 2147483647 w 29"/>
                <a:gd name="T1" fmla="*/ 0 h 8"/>
                <a:gd name="T2" fmla="*/ 2147483647 w 29"/>
                <a:gd name="T3" fmla="*/ 0 h 8"/>
                <a:gd name="T4" fmla="*/ 2147483647 w 29"/>
                <a:gd name="T5" fmla="*/ 2147483647 h 8"/>
                <a:gd name="T6" fmla="*/ 2147483647 w 29"/>
                <a:gd name="T7" fmla="*/ 2147483647 h 8"/>
                <a:gd name="T8" fmla="*/ 2147483647 w 29"/>
                <a:gd name="T9" fmla="*/ 2147483647 h 8"/>
                <a:gd name="T10" fmla="*/ 2147483647 w 29"/>
                <a:gd name="T11" fmla="*/ 2147483647 h 8"/>
                <a:gd name="T12" fmla="*/ 2147483647 w 29"/>
                <a:gd name="T13" fmla="*/ 2147483647 h 8"/>
                <a:gd name="T14" fmla="*/ 2147483647 w 29"/>
                <a:gd name="T15" fmla="*/ 2147483647 h 8"/>
                <a:gd name="T16" fmla="*/ 2147483647 w 29"/>
                <a:gd name="T17" fmla="*/ 2147483647 h 8"/>
                <a:gd name="T18" fmla="*/ 0 w 29"/>
                <a:gd name="T19" fmla="*/ 2147483647 h 8"/>
                <a:gd name="T20" fmla="*/ 0 w 29"/>
                <a:gd name="T21" fmla="*/ 2147483647 h 8"/>
                <a:gd name="T22" fmla="*/ 2147483647 w 29"/>
                <a:gd name="T23" fmla="*/ 2147483647 h 8"/>
                <a:gd name="T24" fmla="*/ 2147483647 w 29"/>
                <a:gd name="T25" fmla="*/ 0 h 8"/>
                <a:gd name="T26" fmla="*/ 2147483647 w 29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"/>
                <a:gd name="T43" fmla="*/ 0 h 8"/>
                <a:gd name="T44" fmla="*/ 29 w 29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" h="8">
                  <a:moveTo>
                    <a:pt x="11" y="0"/>
                  </a:moveTo>
                  <a:lnTo>
                    <a:pt x="25" y="0"/>
                  </a:lnTo>
                  <a:lnTo>
                    <a:pt x="25" y="2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8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49" name="Freeform 248"/>
            <p:cNvSpPr>
              <a:spLocks noChangeArrowheads="1"/>
            </p:cNvSpPr>
            <p:nvPr/>
          </p:nvSpPr>
          <p:spPr bwMode="auto">
            <a:xfrm>
              <a:off x="577850" y="757238"/>
              <a:ext cx="136525" cy="47625"/>
            </a:xfrm>
            <a:custGeom>
              <a:avLst/>
              <a:gdLst>
                <a:gd name="T0" fmla="*/ 0 w 86"/>
                <a:gd name="T1" fmla="*/ 0 h 30"/>
                <a:gd name="T2" fmla="*/ 2147483647 w 86"/>
                <a:gd name="T3" fmla="*/ 0 h 30"/>
                <a:gd name="T4" fmla="*/ 2147483647 w 86"/>
                <a:gd name="T5" fmla="*/ 2147483647 h 30"/>
                <a:gd name="T6" fmla="*/ 0 w 86"/>
                <a:gd name="T7" fmla="*/ 2147483647 h 30"/>
                <a:gd name="T8" fmla="*/ 0 w 86"/>
                <a:gd name="T9" fmla="*/ 0 h 30"/>
                <a:gd name="T10" fmla="*/ 0 w 86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6"/>
                <a:gd name="T19" fmla="*/ 0 h 30"/>
                <a:gd name="T20" fmla="*/ 86 w 86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6" h="30">
                  <a:moveTo>
                    <a:pt x="0" y="0"/>
                  </a:moveTo>
                  <a:lnTo>
                    <a:pt x="86" y="0"/>
                  </a:lnTo>
                  <a:lnTo>
                    <a:pt x="86" y="30"/>
                  </a:lnTo>
                  <a:lnTo>
                    <a:pt x="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50" name="Freeform 249"/>
            <p:cNvSpPr>
              <a:spLocks noChangeArrowheads="1"/>
            </p:cNvSpPr>
            <p:nvPr/>
          </p:nvSpPr>
          <p:spPr bwMode="auto">
            <a:xfrm>
              <a:off x="593725" y="773113"/>
              <a:ext cx="101600" cy="19050"/>
            </a:xfrm>
            <a:custGeom>
              <a:avLst/>
              <a:gdLst>
                <a:gd name="T0" fmla="*/ 0 w 64"/>
                <a:gd name="T1" fmla="*/ 0 h 12"/>
                <a:gd name="T2" fmla="*/ 2147483647 w 64"/>
                <a:gd name="T3" fmla="*/ 0 h 12"/>
                <a:gd name="T4" fmla="*/ 2147483647 w 64"/>
                <a:gd name="T5" fmla="*/ 2147483647 h 12"/>
                <a:gd name="T6" fmla="*/ 2147483647 w 64"/>
                <a:gd name="T7" fmla="*/ 2147483647 h 12"/>
                <a:gd name="T8" fmla="*/ 2147483647 w 64"/>
                <a:gd name="T9" fmla="*/ 2147483647 h 12"/>
                <a:gd name="T10" fmla="*/ 2147483647 w 64"/>
                <a:gd name="T11" fmla="*/ 2147483647 h 12"/>
                <a:gd name="T12" fmla="*/ 2147483647 w 64"/>
                <a:gd name="T13" fmla="*/ 2147483647 h 12"/>
                <a:gd name="T14" fmla="*/ 0 w 64"/>
                <a:gd name="T15" fmla="*/ 2147483647 h 12"/>
                <a:gd name="T16" fmla="*/ 0 w 64"/>
                <a:gd name="T17" fmla="*/ 0 h 12"/>
                <a:gd name="T18" fmla="*/ 0 w 64"/>
                <a:gd name="T19" fmla="*/ 0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4"/>
                <a:gd name="T31" fmla="*/ 0 h 12"/>
                <a:gd name="T32" fmla="*/ 64 w 64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4" h="12">
                  <a:moveTo>
                    <a:pt x="0" y="0"/>
                  </a:moveTo>
                  <a:lnTo>
                    <a:pt x="64" y="0"/>
                  </a:lnTo>
                  <a:lnTo>
                    <a:pt x="64" y="8"/>
                  </a:lnTo>
                  <a:lnTo>
                    <a:pt x="45" y="8"/>
                  </a:lnTo>
                  <a:lnTo>
                    <a:pt x="45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BA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9" name="组合 315"/>
          <p:cNvGrpSpPr/>
          <p:nvPr/>
        </p:nvGrpSpPr>
        <p:grpSpPr bwMode="auto">
          <a:xfrm>
            <a:off x="7673975" y="5421313"/>
            <a:ext cx="444500" cy="442912"/>
            <a:chOff x="0" y="0"/>
            <a:chExt cx="1149351" cy="1149351"/>
          </a:xfrm>
        </p:grpSpPr>
        <p:sp>
          <p:nvSpPr>
            <p:cNvPr id="38123" name="Oval 13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124" name="Freeform 250"/>
            <p:cNvSpPr>
              <a:spLocks noChangeArrowheads="1"/>
            </p:cNvSpPr>
            <p:nvPr/>
          </p:nvSpPr>
          <p:spPr bwMode="auto">
            <a:xfrm>
              <a:off x="49213" y="338138"/>
              <a:ext cx="1100138" cy="811213"/>
            </a:xfrm>
            <a:custGeom>
              <a:avLst/>
              <a:gdLst>
                <a:gd name="T0" fmla="*/ 2147483647 w 339"/>
                <a:gd name="T1" fmla="*/ 2147483647 h 250"/>
                <a:gd name="T2" fmla="*/ 2147483647 w 339"/>
                <a:gd name="T3" fmla="*/ 2147483647 h 250"/>
                <a:gd name="T4" fmla="*/ 2147483647 w 339"/>
                <a:gd name="T5" fmla="*/ 2147483647 h 250"/>
                <a:gd name="T6" fmla="*/ 2147483647 w 339"/>
                <a:gd name="T7" fmla="*/ 2147483647 h 250"/>
                <a:gd name="T8" fmla="*/ 2147483647 w 339"/>
                <a:gd name="T9" fmla="*/ 2147483647 h 250"/>
                <a:gd name="T10" fmla="*/ 2147483647 w 339"/>
                <a:gd name="T11" fmla="*/ 2147483647 h 250"/>
                <a:gd name="T12" fmla="*/ 2147483647 w 339"/>
                <a:gd name="T13" fmla="*/ 2147483647 h 250"/>
                <a:gd name="T14" fmla="*/ 2147483647 w 339"/>
                <a:gd name="T15" fmla="*/ 2147483647 h 250"/>
                <a:gd name="T16" fmla="*/ 2147483647 w 339"/>
                <a:gd name="T17" fmla="*/ 2147483647 h 250"/>
                <a:gd name="T18" fmla="*/ 2147483647 w 339"/>
                <a:gd name="T19" fmla="*/ 2147483647 h 250"/>
                <a:gd name="T20" fmla="*/ 2147483647 w 339"/>
                <a:gd name="T21" fmla="*/ 2147483647 h 250"/>
                <a:gd name="T22" fmla="*/ 0 w 339"/>
                <a:gd name="T23" fmla="*/ 2147483647 h 250"/>
                <a:gd name="T24" fmla="*/ 2147483647 w 339"/>
                <a:gd name="T25" fmla="*/ 2147483647 h 250"/>
                <a:gd name="T26" fmla="*/ 2147483647 w 339"/>
                <a:gd name="T27" fmla="*/ 2147483647 h 250"/>
                <a:gd name="T28" fmla="*/ 2147483647 w 339"/>
                <a:gd name="T29" fmla="*/ 2147483647 h 250"/>
                <a:gd name="T30" fmla="*/ 2147483647 w 339"/>
                <a:gd name="T31" fmla="*/ 2147483647 h 250"/>
                <a:gd name="T32" fmla="*/ 2147483647 w 339"/>
                <a:gd name="T33" fmla="*/ 2147483647 h 250"/>
                <a:gd name="T34" fmla="*/ 2147483647 w 339"/>
                <a:gd name="T35" fmla="*/ 2147483647 h 250"/>
                <a:gd name="T36" fmla="*/ 2147483647 w 339"/>
                <a:gd name="T37" fmla="*/ 2147483647 h 250"/>
                <a:gd name="T38" fmla="*/ 2147483647 w 339"/>
                <a:gd name="T39" fmla="*/ 2147483647 h 250"/>
                <a:gd name="T40" fmla="*/ 2147483647 w 339"/>
                <a:gd name="T41" fmla="*/ 2147483647 h 250"/>
                <a:gd name="T42" fmla="*/ 2147483647 w 339"/>
                <a:gd name="T43" fmla="*/ 2147483647 h 250"/>
                <a:gd name="T44" fmla="*/ 2147483647 w 339"/>
                <a:gd name="T45" fmla="*/ 2147483647 h 250"/>
                <a:gd name="T46" fmla="*/ 2147483647 w 339"/>
                <a:gd name="T47" fmla="*/ 2147483647 h 250"/>
                <a:gd name="T48" fmla="*/ 2147483647 w 339"/>
                <a:gd name="T49" fmla="*/ 0 h 250"/>
                <a:gd name="T50" fmla="*/ 2147483647 w 339"/>
                <a:gd name="T51" fmla="*/ 2147483647 h 250"/>
                <a:gd name="T52" fmla="*/ 2147483647 w 339"/>
                <a:gd name="T53" fmla="*/ 2147483647 h 250"/>
                <a:gd name="T54" fmla="*/ 2147483647 w 339"/>
                <a:gd name="T55" fmla="*/ 2147483647 h 250"/>
                <a:gd name="T56" fmla="*/ 2147483647 w 339"/>
                <a:gd name="T57" fmla="*/ 2147483647 h 250"/>
                <a:gd name="T58" fmla="*/ 2147483647 w 339"/>
                <a:gd name="T59" fmla="*/ 2147483647 h 250"/>
                <a:gd name="T60" fmla="*/ 2147483647 w 339"/>
                <a:gd name="T61" fmla="*/ 2147483647 h 250"/>
                <a:gd name="T62" fmla="*/ 2147483647 w 339"/>
                <a:gd name="T63" fmla="*/ 2147483647 h 250"/>
                <a:gd name="T64" fmla="*/ 2147483647 w 339"/>
                <a:gd name="T65" fmla="*/ 2147483647 h 25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9"/>
                <a:gd name="T100" fmla="*/ 0 h 250"/>
                <a:gd name="T101" fmla="*/ 339 w 339"/>
                <a:gd name="T102" fmla="*/ 250 h 25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9" h="250">
                  <a:moveTo>
                    <a:pt x="72" y="161"/>
                  </a:moveTo>
                  <a:cubicBezTo>
                    <a:pt x="72" y="161"/>
                    <a:pt x="72" y="161"/>
                    <a:pt x="72" y="161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208" y="16"/>
                    <a:pt x="208" y="16"/>
                    <a:pt x="208" y="16"/>
                  </a:cubicBezTo>
                  <a:cubicBezTo>
                    <a:pt x="285" y="16"/>
                    <a:pt x="285" y="16"/>
                    <a:pt x="285" y="16"/>
                  </a:cubicBezTo>
                  <a:cubicBezTo>
                    <a:pt x="339" y="70"/>
                    <a:pt x="339" y="70"/>
                    <a:pt x="339" y="70"/>
                  </a:cubicBezTo>
                  <a:cubicBezTo>
                    <a:pt x="339" y="71"/>
                    <a:pt x="339" y="72"/>
                    <a:pt x="339" y="73"/>
                  </a:cubicBezTo>
                  <a:cubicBezTo>
                    <a:pt x="339" y="171"/>
                    <a:pt x="260" y="250"/>
                    <a:pt x="162" y="250"/>
                  </a:cubicBezTo>
                  <a:cubicBezTo>
                    <a:pt x="161" y="250"/>
                    <a:pt x="160" y="250"/>
                    <a:pt x="159" y="250"/>
                  </a:cubicBezTo>
                  <a:cubicBezTo>
                    <a:pt x="72" y="161"/>
                    <a:pt x="72" y="161"/>
                    <a:pt x="72" y="161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5" name="Freeform 251"/>
            <p:cNvSpPr>
              <a:spLocks noEditPoints="1" noChangeArrowheads="1"/>
            </p:cNvSpPr>
            <p:nvPr/>
          </p:nvSpPr>
          <p:spPr bwMode="auto">
            <a:xfrm>
              <a:off x="46038" y="331788"/>
              <a:ext cx="1003300" cy="531813"/>
            </a:xfrm>
            <a:custGeom>
              <a:avLst/>
              <a:gdLst>
                <a:gd name="T0" fmla="*/ 2147483647 w 309"/>
                <a:gd name="T1" fmla="*/ 2147483647 h 164"/>
                <a:gd name="T2" fmla="*/ 2147483647 w 309"/>
                <a:gd name="T3" fmla="*/ 2147483647 h 164"/>
                <a:gd name="T4" fmla="*/ 2147483647 w 309"/>
                <a:gd name="T5" fmla="*/ 2147483647 h 164"/>
                <a:gd name="T6" fmla="*/ 2147483647 w 309"/>
                <a:gd name="T7" fmla="*/ 2147483647 h 164"/>
                <a:gd name="T8" fmla="*/ 2147483647 w 309"/>
                <a:gd name="T9" fmla="*/ 2147483647 h 164"/>
                <a:gd name="T10" fmla="*/ 2147483647 w 309"/>
                <a:gd name="T11" fmla="*/ 2147483647 h 164"/>
                <a:gd name="T12" fmla="*/ 2147483647 w 309"/>
                <a:gd name="T13" fmla="*/ 2147483647 h 164"/>
                <a:gd name="T14" fmla="*/ 2147483647 w 309"/>
                <a:gd name="T15" fmla="*/ 2147483647 h 164"/>
                <a:gd name="T16" fmla="*/ 2147483647 w 309"/>
                <a:gd name="T17" fmla="*/ 2147483647 h 164"/>
                <a:gd name="T18" fmla="*/ 2147483647 w 309"/>
                <a:gd name="T19" fmla="*/ 2147483647 h 164"/>
                <a:gd name="T20" fmla="*/ 2147483647 w 309"/>
                <a:gd name="T21" fmla="*/ 2147483647 h 164"/>
                <a:gd name="T22" fmla="*/ 2147483647 w 309"/>
                <a:gd name="T23" fmla="*/ 2147483647 h 164"/>
                <a:gd name="T24" fmla="*/ 2147483647 w 309"/>
                <a:gd name="T25" fmla="*/ 2147483647 h 164"/>
                <a:gd name="T26" fmla="*/ 2147483647 w 309"/>
                <a:gd name="T27" fmla="*/ 2147483647 h 164"/>
                <a:gd name="T28" fmla="*/ 2147483647 w 309"/>
                <a:gd name="T29" fmla="*/ 2147483647 h 164"/>
                <a:gd name="T30" fmla="*/ 2147483647 w 309"/>
                <a:gd name="T31" fmla="*/ 2147483647 h 164"/>
                <a:gd name="T32" fmla="*/ 2147483647 w 309"/>
                <a:gd name="T33" fmla="*/ 2147483647 h 164"/>
                <a:gd name="T34" fmla="*/ 2147483647 w 309"/>
                <a:gd name="T35" fmla="*/ 2147483647 h 164"/>
                <a:gd name="T36" fmla="*/ 2147483647 w 309"/>
                <a:gd name="T37" fmla="*/ 2147483647 h 164"/>
                <a:gd name="T38" fmla="*/ 2147483647 w 309"/>
                <a:gd name="T39" fmla="*/ 2147483647 h 164"/>
                <a:gd name="T40" fmla="*/ 2147483647 w 309"/>
                <a:gd name="T41" fmla="*/ 2147483647 h 164"/>
                <a:gd name="T42" fmla="*/ 2147483647 w 309"/>
                <a:gd name="T43" fmla="*/ 2147483647 h 164"/>
                <a:gd name="T44" fmla="*/ 2147483647 w 309"/>
                <a:gd name="T45" fmla="*/ 2147483647 h 164"/>
                <a:gd name="T46" fmla="*/ 2147483647 w 309"/>
                <a:gd name="T47" fmla="*/ 2147483647 h 164"/>
                <a:gd name="T48" fmla="*/ 2147483647 w 309"/>
                <a:gd name="T49" fmla="*/ 2147483647 h 164"/>
                <a:gd name="T50" fmla="*/ 2147483647 w 309"/>
                <a:gd name="T51" fmla="*/ 2147483647 h 164"/>
                <a:gd name="T52" fmla="*/ 2147483647 w 309"/>
                <a:gd name="T53" fmla="*/ 2147483647 h 164"/>
                <a:gd name="T54" fmla="*/ 2147483647 w 309"/>
                <a:gd name="T55" fmla="*/ 2147483647 h 164"/>
                <a:gd name="T56" fmla="*/ 2147483647 w 309"/>
                <a:gd name="T57" fmla="*/ 2147483647 h 164"/>
                <a:gd name="T58" fmla="*/ 2147483647 w 309"/>
                <a:gd name="T59" fmla="*/ 2147483647 h 164"/>
                <a:gd name="T60" fmla="*/ 2147483647 w 309"/>
                <a:gd name="T61" fmla="*/ 2147483647 h 164"/>
                <a:gd name="T62" fmla="*/ 2147483647 w 309"/>
                <a:gd name="T63" fmla="*/ 2147483647 h 164"/>
                <a:gd name="T64" fmla="*/ 2147483647 w 309"/>
                <a:gd name="T65" fmla="*/ 2147483647 h 164"/>
                <a:gd name="T66" fmla="*/ 2147483647 w 309"/>
                <a:gd name="T67" fmla="*/ 2147483647 h 164"/>
                <a:gd name="T68" fmla="*/ 2147483647 w 309"/>
                <a:gd name="T69" fmla="*/ 2147483647 h 164"/>
                <a:gd name="T70" fmla="*/ 2147483647 w 309"/>
                <a:gd name="T71" fmla="*/ 2147483647 h 164"/>
                <a:gd name="T72" fmla="*/ 2147483647 w 309"/>
                <a:gd name="T73" fmla="*/ 2147483647 h 164"/>
                <a:gd name="T74" fmla="*/ 2147483647 w 309"/>
                <a:gd name="T75" fmla="*/ 2147483647 h 164"/>
                <a:gd name="T76" fmla="*/ 2147483647 w 309"/>
                <a:gd name="T77" fmla="*/ 2147483647 h 164"/>
                <a:gd name="T78" fmla="*/ 2147483647 w 309"/>
                <a:gd name="T79" fmla="*/ 2147483647 h 164"/>
                <a:gd name="T80" fmla="*/ 2147483647 w 309"/>
                <a:gd name="T81" fmla="*/ 2147483647 h 164"/>
                <a:gd name="T82" fmla="*/ 2147483647 w 309"/>
                <a:gd name="T83" fmla="*/ 2147483647 h 164"/>
                <a:gd name="T84" fmla="*/ 2147483647 w 309"/>
                <a:gd name="T85" fmla="*/ 2147483647 h 164"/>
                <a:gd name="T86" fmla="*/ 2147483647 w 309"/>
                <a:gd name="T87" fmla="*/ 2147483647 h 164"/>
                <a:gd name="T88" fmla="*/ 2147483647 w 309"/>
                <a:gd name="T89" fmla="*/ 2147483647 h 164"/>
                <a:gd name="T90" fmla="*/ 2147483647 w 309"/>
                <a:gd name="T91" fmla="*/ 2147483647 h 164"/>
                <a:gd name="T92" fmla="*/ 2147483647 w 309"/>
                <a:gd name="T93" fmla="*/ 2147483647 h 164"/>
                <a:gd name="T94" fmla="*/ 2147483647 w 309"/>
                <a:gd name="T95" fmla="*/ 2147483647 h 164"/>
                <a:gd name="T96" fmla="*/ 2147483647 w 309"/>
                <a:gd name="T97" fmla="*/ 2147483647 h 164"/>
                <a:gd name="T98" fmla="*/ 2147483647 w 309"/>
                <a:gd name="T99" fmla="*/ 2147483647 h 164"/>
                <a:gd name="T100" fmla="*/ 2147483647 w 309"/>
                <a:gd name="T101" fmla="*/ 2147483647 h 164"/>
                <a:gd name="T102" fmla="*/ 2147483647 w 309"/>
                <a:gd name="T103" fmla="*/ 2147483647 h 164"/>
                <a:gd name="T104" fmla="*/ 2147483647 w 309"/>
                <a:gd name="T105" fmla="*/ 2147483647 h 164"/>
                <a:gd name="T106" fmla="*/ 2147483647 w 309"/>
                <a:gd name="T107" fmla="*/ 2147483647 h 164"/>
                <a:gd name="T108" fmla="*/ 2147483647 w 309"/>
                <a:gd name="T109" fmla="*/ 2147483647 h 164"/>
                <a:gd name="T110" fmla="*/ 2147483647 w 309"/>
                <a:gd name="T111" fmla="*/ 2147483647 h 164"/>
                <a:gd name="T112" fmla="*/ 2147483647 w 309"/>
                <a:gd name="T113" fmla="*/ 2147483647 h 164"/>
                <a:gd name="T114" fmla="*/ 2147483647 w 309"/>
                <a:gd name="T115" fmla="*/ 2147483647 h 164"/>
                <a:gd name="T116" fmla="*/ 2147483647 w 309"/>
                <a:gd name="T117" fmla="*/ 2147483647 h 164"/>
                <a:gd name="T118" fmla="*/ 2147483647 w 309"/>
                <a:gd name="T119" fmla="*/ 2147483647 h 164"/>
                <a:gd name="T120" fmla="*/ 2147483647 w 309"/>
                <a:gd name="T121" fmla="*/ 2147483647 h 164"/>
                <a:gd name="T122" fmla="*/ 2147483647 w 309"/>
                <a:gd name="T123" fmla="*/ 2147483647 h 1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9"/>
                <a:gd name="T187" fmla="*/ 0 h 164"/>
                <a:gd name="T188" fmla="*/ 309 w 309"/>
                <a:gd name="T189" fmla="*/ 164 h 1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9" h="164">
                  <a:moveTo>
                    <a:pt x="268" y="113"/>
                  </a:moveTo>
                  <a:cubicBezTo>
                    <a:pt x="267" y="114"/>
                    <a:pt x="265" y="112"/>
                    <a:pt x="264" y="113"/>
                  </a:cubicBezTo>
                  <a:cubicBezTo>
                    <a:pt x="261" y="114"/>
                    <a:pt x="260" y="118"/>
                    <a:pt x="257" y="120"/>
                  </a:cubicBezTo>
                  <a:cubicBezTo>
                    <a:pt x="256" y="121"/>
                    <a:pt x="252" y="120"/>
                    <a:pt x="251" y="122"/>
                  </a:cubicBezTo>
                  <a:cubicBezTo>
                    <a:pt x="248" y="127"/>
                    <a:pt x="244" y="135"/>
                    <a:pt x="248" y="138"/>
                  </a:cubicBezTo>
                  <a:cubicBezTo>
                    <a:pt x="255" y="143"/>
                    <a:pt x="260" y="136"/>
                    <a:pt x="265" y="136"/>
                  </a:cubicBezTo>
                  <a:cubicBezTo>
                    <a:pt x="265" y="136"/>
                    <a:pt x="265" y="136"/>
                    <a:pt x="265" y="136"/>
                  </a:cubicBezTo>
                  <a:cubicBezTo>
                    <a:pt x="267" y="136"/>
                    <a:pt x="266" y="137"/>
                    <a:pt x="271" y="139"/>
                  </a:cubicBezTo>
                  <a:cubicBezTo>
                    <a:pt x="271" y="139"/>
                    <a:pt x="271" y="140"/>
                    <a:pt x="271" y="141"/>
                  </a:cubicBezTo>
                  <a:cubicBezTo>
                    <a:pt x="271" y="143"/>
                    <a:pt x="271" y="143"/>
                    <a:pt x="273" y="143"/>
                  </a:cubicBezTo>
                  <a:cubicBezTo>
                    <a:pt x="274" y="143"/>
                    <a:pt x="276" y="144"/>
                    <a:pt x="277" y="144"/>
                  </a:cubicBezTo>
                  <a:cubicBezTo>
                    <a:pt x="281" y="142"/>
                    <a:pt x="281" y="142"/>
                    <a:pt x="284" y="138"/>
                  </a:cubicBezTo>
                  <a:cubicBezTo>
                    <a:pt x="286" y="136"/>
                    <a:pt x="286" y="138"/>
                    <a:pt x="288" y="134"/>
                  </a:cubicBezTo>
                  <a:cubicBezTo>
                    <a:pt x="290" y="131"/>
                    <a:pt x="290" y="131"/>
                    <a:pt x="290" y="128"/>
                  </a:cubicBezTo>
                  <a:cubicBezTo>
                    <a:pt x="291" y="128"/>
                    <a:pt x="290" y="127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5"/>
                    <a:pt x="290" y="125"/>
                    <a:pt x="290" y="125"/>
                  </a:cubicBezTo>
                  <a:cubicBezTo>
                    <a:pt x="290" y="125"/>
                    <a:pt x="289" y="125"/>
                    <a:pt x="289" y="125"/>
                  </a:cubicBezTo>
                  <a:cubicBezTo>
                    <a:pt x="289" y="125"/>
                    <a:pt x="289" y="125"/>
                    <a:pt x="288" y="125"/>
                  </a:cubicBezTo>
                  <a:cubicBezTo>
                    <a:pt x="287" y="123"/>
                    <a:pt x="286" y="120"/>
                    <a:pt x="285" y="118"/>
                  </a:cubicBezTo>
                  <a:cubicBezTo>
                    <a:pt x="285" y="118"/>
                    <a:pt x="285" y="119"/>
                    <a:pt x="285" y="119"/>
                  </a:cubicBezTo>
                  <a:cubicBezTo>
                    <a:pt x="284" y="117"/>
                    <a:pt x="285" y="116"/>
                    <a:pt x="285" y="115"/>
                  </a:cubicBezTo>
                  <a:cubicBezTo>
                    <a:pt x="285" y="114"/>
                    <a:pt x="284" y="113"/>
                    <a:pt x="284" y="113"/>
                  </a:cubicBezTo>
                  <a:cubicBezTo>
                    <a:pt x="284" y="113"/>
                    <a:pt x="284" y="113"/>
                    <a:pt x="283" y="113"/>
                  </a:cubicBezTo>
                  <a:cubicBezTo>
                    <a:pt x="283" y="112"/>
                    <a:pt x="283" y="111"/>
                    <a:pt x="283" y="110"/>
                  </a:cubicBezTo>
                  <a:cubicBezTo>
                    <a:pt x="283" y="110"/>
                    <a:pt x="282" y="110"/>
                    <a:pt x="282" y="110"/>
                  </a:cubicBezTo>
                  <a:cubicBezTo>
                    <a:pt x="281" y="110"/>
                    <a:pt x="280" y="110"/>
                    <a:pt x="280" y="111"/>
                  </a:cubicBezTo>
                  <a:cubicBezTo>
                    <a:pt x="280" y="112"/>
                    <a:pt x="280" y="114"/>
                    <a:pt x="280" y="116"/>
                  </a:cubicBezTo>
                  <a:cubicBezTo>
                    <a:pt x="280" y="116"/>
                    <a:pt x="280" y="117"/>
                    <a:pt x="279" y="117"/>
                  </a:cubicBezTo>
                  <a:cubicBezTo>
                    <a:pt x="278" y="116"/>
                    <a:pt x="276" y="115"/>
                    <a:pt x="275" y="113"/>
                  </a:cubicBezTo>
                  <a:cubicBezTo>
                    <a:pt x="275" y="112"/>
                    <a:pt x="277" y="111"/>
                    <a:pt x="276" y="110"/>
                  </a:cubicBezTo>
                  <a:cubicBezTo>
                    <a:pt x="275" y="109"/>
                    <a:pt x="273" y="110"/>
                    <a:pt x="272" y="110"/>
                  </a:cubicBezTo>
                  <a:cubicBezTo>
                    <a:pt x="269" y="110"/>
                    <a:pt x="269" y="112"/>
                    <a:pt x="268" y="113"/>
                  </a:cubicBezTo>
                  <a:close/>
                  <a:moveTo>
                    <a:pt x="269" y="101"/>
                  </a:moveTo>
                  <a:cubicBezTo>
                    <a:pt x="269" y="101"/>
                    <a:pt x="270" y="102"/>
                    <a:pt x="270" y="101"/>
                  </a:cubicBezTo>
                  <a:cubicBezTo>
                    <a:pt x="271" y="101"/>
                    <a:pt x="271" y="100"/>
                    <a:pt x="270" y="99"/>
                  </a:cubicBezTo>
                  <a:cubicBezTo>
                    <a:pt x="269" y="99"/>
                    <a:pt x="268" y="98"/>
                    <a:pt x="267" y="99"/>
                  </a:cubicBezTo>
                  <a:cubicBezTo>
                    <a:pt x="267" y="100"/>
                    <a:pt x="268" y="101"/>
                    <a:pt x="269" y="101"/>
                  </a:cubicBezTo>
                  <a:close/>
                  <a:moveTo>
                    <a:pt x="308" y="115"/>
                  </a:moveTo>
                  <a:cubicBezTo>
                    <a:pt x="308" y="115"/>
                    <a:pt x="308" y="114"/>
                    <a:pt x="308" y="113"/>
                  </a:cubicBezTo>
                  <a:cubicBezTo>
                    <a:pt x="307" y="113"/>
                    <a:pt x="306" y="113"/>
                    <a:pt x="306" y="114"/>
                  </a:cubicBezTo>
                  <a:cubicBezTo>
                    <a:pt x="306" y="115"/>
                    <a:pt x="306" y="117"/>
                    <a:pt x="307" y="117"/>
                  </a:cubicBezTo>
                  <a:cubicBezTo>
                    <a:pt x="308" y="118"/>
                    <a:pt x="308" y="117"/>
                    <a:pt x="308" y="115"/>
                  </a:cubicBezTo>
                  <a:close/>
                  <a:moveTo>
                    <a:pt x="275" y="99"/>
                  </a:moveTo>
                  <a:cubicBezTo>
                    <a:pt x="274" y="98"/>
                    <a:pt x="275" y="97"/>
                    <a:pt x="273" y="97"/>
                  </a:cubicBezTo>
                  <a:cubicBezTo>
                    <a:pt x="272" y="97"/>
                    <a:pt x="271" y="96"/>
                    <a:pt x="271" y="97"/>
                  </a:cubicBezTo>
                  <a:cubicBezTo>
                    <a:pt x="270" y="100"/>
                    <a:pt x="270" y="98"/>
                    <a:pt x="272" y="99"/>
                  </a:cubicBezTo>
                  <a:cubicBezTo>
                    <a:pt x="273" y="100"/>
                    <a:pt x="274" y="101"/>
                    <a:pt x="275" y="102"/>
                  </a:cubicBezTo>
                  <a:cubicBezTo>
                    <a:pt x="276" y="103"/>
                    <a:pt x="278" y="103"/>
                    <a:pt x="278" y="104"/>
                  </a:cubicBezTo>
                  <a:cubicBezTo>
                    <a:pt x="279" y="105"/>
                    <a:pt x="277" y="106"/>
                    <a:pt x="278" y="107"/>
                  </a:cubicBezTo>
                  <a:cubicBezTo>
                    <a:pt x="278" y="107"/>
                    <a:pt x="280" y="106"/>
                    <a:pt x="280" y="107"/>
                  </a:cubicBezTo>
                  <a:cubicBezTo>
                    <a:pt x="281" y="107"/>
                    <a:pt x="280" y="108"/>
                    <a:pt x="280" y="108"/>
                  </a:cubicBezTo>
                  <a:cubicBezTo>
                    <a:pt x="281" y="108"/>
                    <a:pt x="282" y="108"/>
                    <a:pt x="283" y="108"/>
                  </a:cubicBezTo>
                  <a:cubicBezTo>
                    <a:pt x="283" y="108"/>
                    <a:pt x="283" y="106"/>
                    <a:pt x="284" y="106"/>
                  </a:cubicBezTo>
                  <a:cubicBezTo>
                    <a:pt x="285" y="106"/>
                    <a:pt x="285" y="108"/>
                    <a:pt x="287" y="109"/>
                  </a:cubicBezTo>
                  <a:cubicBezTo>
                    <a:pt x="289" y="110"/>
                    <a:pt x="288" y="110"/>
                    <a:pt x="290" y="110"/>
                  </a:cubicBezTo>
                  <a:cubicBezTo>
                    <a:pt x="290" y="110"/>
                    <a:pt x="292" y="111"/>
                    <a:pt x="292" y="110"/>
                  </a:cubicBezTo>
                  <a:cubicBezTo>
                    <a:pt x="291" y="107"/>
                    <a:pt x="288" y="106"/>
                    <a:pt x="287" y="103"/>
                  </a:cubicBezTo>
                  <a:cubicBezTo>
                    <a:pt x="287" y="103"/>
                    <a:pt x="288" y="103"/>
                    <a:pt x="288" y="103"/>
                  </a:cubicBezTo>
                  <a:cubicBezTo>
                    <a:pt x="285" y="98"/>
                    <a:pt x="283" y="100"/>
                    <a:pt x="281" y="99"/>
                  </a:cubicBezTo>
                  <a:cubicBezTo>
                    <a:pt x="281" y="98"/>
                    <a:pt x="280" y="99"/>
                    <a:pt x="280" y="99"/>
                  </a:cubicBezTo>
                  <a:cubicBezTo>
                    <a:pt x="280" y="98"/>
                    <a:pt x="280" y="98"/>
                    <a:pt x="280" y="98"/>
                  </a:cubicBezTo>
                  <a:cubicBezTo>
                    <a:pt x="279" y="98"/>
                    <a:pt x="278" y="98"/>
                    <a:pt x="277" y="98"/>
                  </a:cubicBezTo>
                  <a:cubicBezTo>
                    <a:pt x="276" y="98"/>
                    <a:pt x="275" y="100"/>
                    <a:pt x="275" y="99"/>
                  </a:cubicBezTo>
                  <a:close/>
                  <a:moveTo>
                    <a:pt x="266" y="94"/>
                  </a:moveTo>
                  <a:cubicBezTo>
                    <a:pt x="266" y="95"/>
                    <a:pt x="266" y="96"/>
                    <a:pt x="266" y="97"/>
                  </a:cubicBezTo>
                  <a:cubicBezTo>
                    <a:pt x="267" y="97"/>
                    <a:pt x="269" y="97"/>
                    <a:pt x="269" y="97"/>
                  </a:cubicBezTo>
                  <a:cubicBezTo>
                    <a:pt x="270" y="95"/>
                    <a:pt x="270" y="93"/>
                    <a:pt x="269" y="92"/>
                  </a:cubicBezTo>
                  <a:cubicBezTo>
                    <a:pt x="267" y="91"/>
                    <a:pt x="266" y="92"/>
                    <a:pt x="266" y="94"/>
                  </a:cubicBezTo>
                  <a:close/>
                  <a:moveTo>
                    <a:pt x="305" y="124"/>
                  </a:moveTo>
                  <a:cubicBezTo>
                    <a:pt x="307" y="123"/>
                    <a:pt x="303" y="117"/>
                    <a:pt x="302" y="119"/>
                  </a:cubicBezTo>
                  <a:cubicBezTo>
                    <a:pt x="300" y="122"/>
                    <a:pt x="303" y="126"/>
                    <a:pt x="305" y="124"/>
                  </a:cubicBezTo>
                  <a:close/>
                  <a:moveTo>
                    <a:pt x="236" y="86"/>
                  </a:moveTo>
                  <a:cubicBezTo>
                    <a:pt x="237" y="89"/>
                    <a:pt x="239" y="87"/>
                    <a:pt x="238" y="91"/>
                  </a:cubicBezTo>
                  <a:cubicBezTo>
                    <a:pt x="238" y="92"/>
                    <a:pt x="237" y="90"/>
                    <a:pt x="236" y="89"/>
                  </a:cubicBezTo>
                  <a:cubicBezTo>
                    <a:pt x="236" y="89"/>
                    <a:pt x="235" y="89"/>
                    <a:pt x="235" y="89"/>
                  </a:cubicBezTo>
                  <a:cubicBezTo>
                    <a:pt x="234" y="89"/>
                    <a:pt x="234" y="89"/>
                    <a:pt x="233" y="89"/>
                  </a:cubicBezTo>
                  <a:cubicBezTo>
                    <a:pt x="233" y="90"/>
                    <a:pt x="233" y="90"/>
                    <a:pt x="234" y="91"/>
                  </a:cubicBezTo>
                  <a:cubicBezTo>
                    <a:pt x="236" y="94"/>
                    <a:pt x="238" y="97"/>
                    <a:pt x="240" y="101"/>
                  </a:cubicBezTo>
                  <a:cubicBezTo>
                    <a:pt x="240" y="101"/>
                    <a:pt x="240" y="102"/>
                    <a:pt x="241" y="102"/>
                  </a:cubicBezTo>
                  <a:cubicBezTo>
                    <a:pt x="242" y="103"/>
                    <a:pt x="243" y="105"/>
                    <a:pt x="245" y="106"/>
                  </a:cubicBezTo>
                  <a:cubicBezTo>
                    <a:pt x="248" y="107"/>
                    <a:pt x="251" y="107"/>
                    <a:pt x="254" y="107"/>
                  </a:cubicBezTo>
                  <a:cubicBezTo>
                    <a:pt x="255" y="108"/>
                    <a:pt x="256" y="108"/>
                    <a:pt x="257" y="108"/>
                  </a:cubicBezTo>
                  <a:cubicBezTo>
                    <a:pt x="257" y="108"/>
                    <a:pt x="257" y="109"/>
                    <a:pt x="258" y="109"/>
                  </a:cubicBezTo>
                  <a:cubicBezTo>
                    <a:pt x="258" y="110"/>
                    <a:pt x="259" y="110"/>
                    <a:pt x="260" y="109"/>
                  </a:cubicBezTo>
                  <a:cubicBezTo>
                    <a:pt x="260" y="109"/>
                    <a:pt x="259" y="108"/>
                    <a:pt x="260" y="108"/>
                  </a:cubicBezTo>
                  <a:cubicBezTo>
                    <a:pt x="260" y="108"/>
                    <a:pt x="260" y="108"/>
                    <a:pt x="261" y="108"/>
                  </a:cubicBezTo>
                  <a:cubicBezTo>
                    <a:pt x="261" y="108"/>
                    <a:pt x="262" y="109"/>
                    <a:pt x="263" y="109"/>
                  </a:cubicBezTo>
                  <a:cubicBezTo>
                    <a:pt x="263" y="109"/>
                    <a:pt x="267" y="108"/>
                    <a:pt x="267" y="107"/>
                  </a:cubicBezTo>
                  <a:cubicBezTo>
                    <a:pt x="267" y="107"/>
                    <a:pt x="267" y="106"/>
                    <a:pt x="266" y="106"/>
                  </a:cubicBezTo>
                  <a:cubicBezTo>
                    <a:pt x="266" y="106"/>
                    <a:pt x="265" y="106"/>
                    <a:pt x="265" y="106"/>
                  </a:cubicBezTo>
                  <a:cubicBezTo>
                    <a:pt x="264" y="106"/>
                    <a:pt x="263" y="107"/>
                    <a:pt x="263" y="107"/>
                  </a:cubicBezTo>
                  <a:cubicBezTo>
                    <a:pt x="262" y="107"/>
                    <a:pt x="262" y="107"/>
                    <a:pt x="261" y="107"/>
                  </a:cubicBezTo>
                  <a:cubicBezTo>
                    <a:pt x="261" y="106"/>
                    <a:pt x="260" y="106"/>
                    <a:pt x="260" y="106"/>
                  </a:cubicBezTo>
                  <a:cubicBezTo>
                    <a:pt x="258" y="106"/>
                    <a:pt x="256" y="106"/>
                    <a:pt x="254" y="106"/>
                  </a:cubicBezTo>
                  <a:cubicBezTo>
                    <a:pt x="253" y="106"/>
                    <a:pt x="253" y="104"/>
                    <a:pt x="252" y="104"/>
                  </a:cubicBezTo>
                  <a:cubicBezTo>
                    <a:pt x="250" y="103"/>
                    <a:pt x="245" y="106"/>
                    <a:pt x="245" y="103"/>
                  </a:cubicBezTo>
                  <a:cubicBezTo>
                    <a:pt x="244" y="99"/>
                    <a:pt x="243" y="98"/>
                    <a:pt x="242" y="96"/>
                  </a:cubicBezTo>
                  <a:cubicBezTo>
                    <a:pt x="241" y="94"/>
                    <a:pt x="243" y="92"/>
                    <a:pt x="243" y="90"/>
                  </a:cubicBezTo>
                  <a:cubicBezTo>
                    <a:pt x="243" y="90"/>
                    <a:pt x="242" y="89"/>
                    <a:pt x="242" y="88"/>
                  </a:cubicBezTo>
                  <a:cubicBezTo>
                    <a:pt x="241" y="87"/>
                    <a:pt x="239" y="86"/>
                    <a:pt x="238" y="84"/>
                  </a:cubicBezTo>
                  <a:cubicBezTo>
                    <a:pt x="238" y="83"/>
                    <a:pt x="237" y="80"/>
                    <a:pt x="238" y="81"/>
                  </a:cubicBezTo>
                  <a:cubicBezTo>
                    <a:pt x="240" y="81"/>
                    <a:pt x="241" y="84"/>
                    <a:pt x="243" y="85"/>
                  </a:cubicBezTo>
                  <a:cubicBezTo>
                    <a:pt x="243" y="85"/>
                    <a:pt x="244" y="85"/>
                    <a:pt x="245" y="85"/>
                  </a:cubicBezTo>
                  <a:cubicBezTo>
                    <a:pt x="246" y="84"/>
                    <a:pt x="247" y="83"/>
                    <a:pt x="248" y="82"/>
                  </a:cubicBezTo>
                  <a:cubicBezTo>
                    <a:pt x="248" y="81"/>
                    <a:pt x="248" y="80"/>
                    <a:pt x="248" y="80"/>
                  </a:cubicBezTo>
                  <a:cubicBezTo>
                    <a:pt x="247" y="78"/>
                    <a:pt x="247" y="77"/>
                    <a:pt x="246" y="76"/>
                  </a:cubicBezTo>
                  <a:cubicBezTo>
                    <a:pt x="246" y="75"/>
                    <a:pt x="245" y="75"/>
                    <a:pt x="244" y="74"/>
                  </a:cubicBezTo>
                  <a:cubicBezTo>
                    <a:pt x="243" y="73"/>
                    <a:pt x="243" y="72"/>
                    <a:pt x="243" y="72"/>
                  </a:cubicBezTo>
                  <a:cubicBezTo>
                    <a:pt x="244" y="71"/>
                    <a:pt x="245" y="70"/>
                    <a:pt x="246" y="70"/>
                  </a:cubicBezTo>
                  <a:cubicBezTo>
                    <a:pt x="247" y="70"/>
                    <a:pt x="248" y="72"/>
                    <a:pt x="248" y="72"/>
                  </a:cubicBezTo>
                  <a:cubicBezTo>
                    <a:pt x="250" y="70"/>
                    <a:pt x="252" y="70"/>
                    <a:pt x="254" y="69"/>
                  </a:cubicBezTo>
                  <a:cubicBezTo>
                    <a:pt x="255" y="68"/>
                    <a:pt x="256" y="65"/>
                    <a:pt x="256" y="63"/>
                  </a:cubicBezTo>
                  <a:cubicBezTo>
                    <a:pt x="257" y="63"/>
                    <a:pt x="257" y="62"/>
                    <a:pt x="256" y="61"/>
                  </a:cubicBezTo>
                  <a:cubicBezTo>
                    <a:pt x="256" y="59"/>
                    <a:pt x="253" y="56"/>
                    <a:pt x="253" y="53"/>
                  </a:cubicBezTo>
                  <a:cubicBezTo>
                    <a:pt x="254" y="50"/>
                    <a:pt x="255" y="50"/>
                    <a:pt x="251" y="50"/>
                  </a:cubicBezTo>
                  <a:cubicBezTo>
                    <a:pt x="250" y="50"/>
                    <a:pt x="250" y="49"/>
                    <a:pt x="250" y="49"/>
                  </a:cubicBezTo>
                  <a:cubicBezTo>
                    <a:pt x="250" y="48"/>
                    <a:pt x="250" y="48"/>
                    <a:pt x="251" y="47"/>
                  </a:cubicBezTo>
                  <a:cubicBezTo>
                    <a:pt x="251" y="47"/>
                    <a:pt x="252" y="47"/>
                    <a:pt x="252" y="47"/>
                  </a:cubicBezTo>
                  <a:cubicBezTo>
                    <a:pt x="252" y="48"/>
                    <a:pt x="252" y="49"/>
                    <a:pt x="253" y="49"/>
                  </a:cubicBezTo>
                  <a:cubicBezTo>
                    <a:pt x="253" y="50"/>
                    <a:pt x="255" y="48"/>
                    <a:pt x="255" y="49"/>
                  </a:cubicBezTo>
                  <a:cubicBezTo>
                    <a:pt x="257" y="52"/>
                    <a:pt x="256" y="49"/>
                    <a:pt x="258" y="54"/>
                  </a:cubicBezTo>
                  <a:cubicBezTo>
                    <a:pt x="259" y="55"/>
                    <a:pt x="262" y="55"/>
                    <a:pt x="262" y="54"/>
                  </a:cubicBezTo>
                  <a:cubicBezTo>
                    <a:pt x="263" y="51"/>
                    <a:pt x="262" y="51"/>
                    <a:pt x="260" y="50"/>
                  </a:cubicBezTo>
                  <a:cubicBezTo>
                    <a:pt x="260" y="50"/>
                    <a:pt x="259" y="49"/>
                    <a:pt x="259" y="49"/>
                  </a:cubicBezTo>
                  <a:cubicBezTo>
                    <a:pt x="259" y="47"/>
                    <a:pt x="259" y="46"/>
                    <a:pt x="260" y="45"/>
                  </a:cubicBezTo>
                  <a:cubicBezTo>
                    <a:pt x="260" y="44"/>
                    <a:pt x="261" y="45"/>
                    <a:pt x="262" y="44"/>
                  </a:cubicBezTo>
                  <a:cubicBezTo>
                    <a:pt x="263" y="43"/>
                    <a:pt x="263" y="42"/>
                    <a:pt x="263" y="40"/>
                  </a:cubicBezTo>
                  <a:cubicBezTo>
                    <a:pt x="264" y="39"/>
                    <a:pt x="263" y="36"/>
                    <a:pt x="264" y="36"/>
                  </a:cubicBezTo>
                  <a:cubicBezTo>
                    <a:pt x="266" y="36"/>
                    <a:pt x="266" y="39"/>
                    <a:pt x="267" y="40"/>
                  </a:cubicBezTo>
                  <a:cubicBezTo>
                    <a:pt x="268" y="42"/>
                    <a:pt x="267" y="43"/>
                    <a:pt x="267" y="44"/>
                  </a:cubicBezTo>
                  <a:cubicBezTo>
                    <a:pt x="267" y="46"/>
                    <a:pt x="268" y="45"/>
                    <a:pt x="269" y="46"/>
                  </a:cubicBezTo>
                  <a:cubicBezTo>
                    <a:pt x="270" y="47"/>
                    <a:pt x="270" y="49"/>
                    <a:pt x="270" y="51"/>
                  </a:cubicBezTo>
                  <a:cubicBezTo>
                    <a:pt x="270" y="51"/>
                    <a:pt x="269" y="51"/>
                    <a:pt x="268" y="51"/>
                  </a:cubicBezTo>
                  <a:cubicBezTo>
                    <a:pt x="268" y="52"/>
                    <a:pt x="268" y="52"/>
                    <a:pt x="267" y="53"/>
                  </a:cubicBezTo>
                  <a:cubicBezTo>
                    <a:pt x="266" y="53"/>
                    <a:pt x="264" y="52"/>
                    <a:pt x="263" y="53"/>
                  </a:cubicBezTo>
                  <a:cubicBezTo>
                    <a:pt x="263" y="55"/>
                    <a:pt x="263" y="57"/>
                    <a:pt x="264" y="58"/>
                  </a:cubicBezTo>
                  <a:cubicBezTo>
                    <a:pt x="264" y="58"/>
                    <a:pt x="265" y="58"/>
                    <a:pt x="265" y="58"/>
                  </a:cubicBezTo>
                  <a:cubicBezTo>
                    <a:pt x="265" y="58"/>
                    <a:pt x="266" y="58"/>
                    <a:pt x="266" y="58"/>
                  </a:cubicBezTo>
                  <a:cubicBezTo>
                    <a:pt x="266" y="58"/>
                    <a:pt x="266" y="57"/>
                    <a:pt x="266" y="56"/>
                  </a:cubicBezTo>
                  <a:cubicBezTo>
                    <a:pt x="267" y="55"/>
                    <a:pt x="269" y="55"/>
                    <a:pt x="270" y="54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3" y="54"/>
                    <a:pt x="273" y="54"/>
                  </a:cubicBezTo>
                  <a:cubicBezTo>
                    <a:pt x="273" y="52"/>
                    <a:pt x="272" y="50"/>
                    <a:pt x="273" y="49"/>
                  </a:cubicBezTo>
                  <a:cubicBezTo>
                    <a:pt x="273" y="47"/>
                    <a:pt x="274" y="46"/>
                    <a:pt x="274" y="45"/>
                  </a:cubicBezTo>
                  <a:cubicBezTo>
                    <a:pt x="274" y="45"/>
                    <a:pt x="273" y="45"/>
                    <a:pt x="273" y="45"/>
                  </a:cubicBezTo>
                  <a:cubicBezTo>
                    <a:pt x="273" y="44"/>
                    <a:pt x="273" y="44"/>
                    <a:pt x="273" y="44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0" y="40"/>
                    <a:pt x="271" y="44"/>
                    <a:pt x="271" y="45"/>
                  </a:cubicBezTo>
                  <a:cubicBezTo>
                    <a:pt x="270" y="45"/>
                    <a:pt x="269" y="45"/>
                    <a:pt x="268" y="45"/>
                  </a:cubicBezTo>
                  <a:cubicBezTo>
                    <a:pt x="268" y="44"/>
                    <a:pt x="268" y="43"/>
                    <a:pt x="268" y="43"/>
                  </a:cubicBezTo>
                  <a:cubicBezTo>
                    <a:pt x="269" y="42"/>
                    <a:pt x="270" y="43"/>
                    <a:pt x="270" y="42"/>
                  </a:cubicBezTo>
                  <a:cubicBezTo>
                    <a:pt x="270" y="41"/>
                    <a:pt x="269" y="42"/>
                    <a:pt x="268" y="41"/>
                  </a:cubicBezTo>
                  <a:cubicBezTo>
                    <a:pt x="268" y="36"/>
                    <a:pt x="265" y="33"/>
                    <a:pt x="262" y="31"/>
                  </a:cubicBezTo>
                  <a:cubicBezTo>
                    <a:pt x="262" y="31"/>
                    <a:pt x="261" y="31"/>
                    <a:pt x="260" y="31"/>
                  </a:cubicBezTo>
                  <a:cubicBezTo>
                    <a:pt x="259" y="30"/>
                    <a:pt x="259" y="30"/>
                    <a:pt x="257" y="30"/>
                  </a:cubicBezTo>
                  <a:cubicBezTo>
                    <a:pt x="256" y="30"/>
                    <a:pt x="256" y="30"/>
                    <a:pt x="255" y="30"/>
                  </a:cubicBezTo>
                  <a:cubicBezTo>
                    <a:pt x="255" y="29"/>
                    <a:pt x="255" y="28"/>
                    <a:pt x="255" y="28"/>
                  </a:cubicBezTo>
                  <a:cubicBezTo>
                    <a:pt x="255" y="26"/>
                    <a:pt x="255" y="26"/>
                    <a:pt x="256" y="26"/>
                  </a:cubicBezTo>
                  <a:cubicBezTo>
                    <a:pt x="259" y="25"/>
                    <a:pt x="262" y="26"/>
                    <a:pt x="265" y="25"/>
                  </a:cubicBezTo>
                  <a:cubicBezTo>
                    <a:pt x="266" y="25"/>
                    <a:pt x="265" y="23"/>
                    <a:pt x="266" y="23"/>
                  </a:cubicBezTo>
                  <a:cubicBezTo>
                    <a:pt x="267" y="23"/>
                    <a:pt x="270" y="22"/>
                    <a:pt x="270" y="24"/>
                  </a:cubicBezTo>
                  <a:cubicBezTo>
                    <a:pt x="271" y="26"/>
                    <a:pt x="270" y="25"/>
                    <a:pt x="270" y="28"/>
                  </a:cubicBezTo>
                  <a:cubicBezTo>
                    <a:pt x="270" y="29"/>
                    <a:pt x="273" y="32"/>
                    <a:pt x="274" y="32"/>
                  </a:cubicBezTo>
                  <a:cubicBezTo>
                    <a:pt x="275" y="33"/>
                    <a:pt x="275" y="34"/>
                    <a:pt x="275" y="34"/>
                  </a:cubicBezTo>
                  <a:cubicBezTo>
                    <a:pt x="277" y="35"/>
                    <a:pt x="278" y="34"/>
                    <a:pt x="278" y="32"/>
                  </a:cubicBezTo>
                  <a:cubicBezTo>
                    <a:pt x="278" y="32"/>
                    <a:pt x="278" y="31"/>
                    <a:pt x="278" y="30"/>
                  </a:cubicBezTo>
                  <a:cubicBezTo>
                    <a:pt x="278" y="30"/>
                    <a:pt x="278" y="29"/>
                    <a:pt x="278" y="29"/>
                  </a:cubicBezTo>
                  <a:cubicBezTo>
                    <a:pt x="278" y="28"/>
                    <a:pt x="277" y="28"/>
                    <a:pt x="277" y="27"/>
                  </a:cubicBezTo>
                  <a:cubicBezTo>
                    <a:pt x="276" y="26"/>
                    <a:pt x="275" y="26"/>
                    <a:pt x="274" y="26"/>
                  </a:cubicBezTo>
                  <a:cubicBezTo>
                    <a:pt x="274" y="25"/>
                    <a:pt x="274" y="25"/>
                    <a:pt x="275" y="24"/>
                  </a:cubicBezTo>
                  <a:cubicBezTo>
                    <a:pt x="275" y="24"/>
                    <a:pt x="275" y="24"/>
                    <a:pt x="275" y="24"/>
                  </a:cubicBezTo>
                  <a:cubicBezTo>
                    <a:pt x="276" y="24"/>
                    <a:pt x="277" y="25"/>
                    <a:pt x="278" y="24"/>
                  </a:cubicBezTo>
                  <a:cubicBezTo>
                    <a:pt x="280" y="24"/>
                    <a:pt x="281" y="23"/>
                    <a:pt x="282" y="22"/>
                  </a:cubicBezTo>
                  <a:cubicBezTo>
                    <a:pt x="283" y="22"/>
                    <a:pt x="283" y="21"/>
                    <a:pt x="282" y="20"/>
                  </a:cubicBezTo>
                  <a:cubicBezTo>
                    <a:pt x="282" y="20"/>
                    <a:pt x="281" y="21"/>
                    <a:pt x="280" y="20"/>
                  </a:cubicBezTo>
                  <a:cubicBezTo>
                    <a:pt x="280" y="20"/>
                    <a:pt x="280" y="19"/>
                    <a:pt x="280" y="19"/>
                  </a:cubicBezTo>
                  <a:cubicBezTo>
                    <a:pt x="282" y="19"/>
                    <a:pt x="284" y="20"/>
                    <a:pt x="286" y="19"/>
                  </a:cubicBezTo>
                  <a:cubicBezTo>
                    <a:pt x="287" y="19"/>
                    <a:pt x="286" y="17"/>
                    <a:pt x="284" y="17"/>
                  </a:cubicBezTo>
                  <a:cubicBezTo>
                    <a:pt x="280" y="15"/>
                    <a:pt x="275" y="14"/>
                    <a:pt x="270" y="13"/>
                  </a:cubicBezTo>
                  <a:cubicBezTo>
                    <a:pt x="267" y="13"/>
                    <a:pt x="264" y="14"/>
                    <a:pt x="261" y="13"/>
                  </a:cubicBezTo>
                  <a:cubicBezTo>
                    <a:pt x="254" y="13"/>
                    <a:pt x="249" y="9"/>
                    <a:pt x="242" y="9"/>
                  </a:cubicBezTo>
                  <a:cubicBezTo>
                    <a:pt x="240" y="9"/>
                    <a:pt x="240" y="11"/>
                    <a:pt x="239" y="11"/>
                  </a:cubicBezTo>
                  <a:cubicBezTo>
                    <a:pt x="236" y="12"/>
                    <a:pt x="233" y="10"/>
                    <a:pt x="230" y="10"/>
                  </a:cubicBezTo>
                  <a:cubicBezTo>
                    <a:pt x="226" y="9"/>
                    <a:pt x="221" y="10"/>
                    <a:pt x="217" y="9"/>
                  </a:cubicBezTo>
                  <a:cubicBezTo>
                    <a:pt x="216" y="9"/>
                    <a:pt x="218" y="7"/>
                    <a:pt x="217" y="7"/>
                  </a:cubicBezTo>
                  <a:cubicBezTo>
                    <a:pt x="214" y="5"/>
                    <a:pt x="211" y="5"/>
                    <a:pt x="207" y="5"/>
                  </a:cubicBezTo>
                  <a:cubicBezTo>
                    <a:pt x="207" y="5"/>
                    <a:pt x="206" y="6"/>
                    <a:pt x="205" y="6"/>
                  </a:cubicBezTo>
                  <a:cubicBezTo>
                    <a:pt x="203" y="7"/>
                    <a:pt x="201" y="6"/>
                    <a:pt x="198" y="8"/>
                  </a:cubicBezTo>
                  <a:cubicBezTo>
                    <a:pt x="198" y="8"/>
                    <a:pt x="199" y="9"/>
                    <a:pt x="199" y="9"/>
                  </a:cubicBezTo>
                  <a:cubicBezTo>
                    <a:pt x="198" y="9"/>
                    <a:pt x="197" y="8"/>
                    <a:pt x="197" y="9"/>
                  </a:cubicBezTo>
                  <a:cubicBezTo>
                    <a:pt x="195" y="10"/>
                    <a:pt x="194" y="11"/>
                    <a:pt x="192" y="11"/>
                  </a:cubicBezTo>
                  <a:cubicBezTo>
                    <a:pt x="190" y="11"/>
                    <a:pt x="191" y="10"/>
                    <a:pt x="189" y="10"/>
                  </a:cubicBezTo>
                  <a:cubicBezTo>
                    <a:pt x="188" y="10"/>
                    <a:pt x="188" y="10"/>
                    <a:pt x="186" y="11"/>
                  </a:cubicBezTo>
                  <a:cubicBezTo>
                    <a:pt x="185" y="11"/>
                    <a:pt x="187" y="13"/>
                    <a:pt x="186" y="13"/>
                  </a:cubicBezTo>
                  <a:cubicBezTo>
                    <a:pt x="183" y="15"/>
                    <a:pt x="179" y="14"/>
                    <a:pt x="175" y="14"/>
                  </a:cubicBezTo>
                  <a:cubicBezTo>
                    <a:pt x="175" y="14"/>
                    <a:pt x="175" y="15"/>
                    <a:pt x="175" y="15"/>
                  </a:cubicBezTo>
                  <a:cubicBezTo>
                    <a:pt x="175" y="15"/>
                    <a:pt x="174" y="16"/>
                    <a:pt x="174" y="16"/>
                  </a:cubicBezTo>
                  <a:cubicBezTo>
                    <a:pt x="173" y="15"/>
                    <a:pt x="172" y="14"/>
                    <a:pt x="170" y="15"/>
                  </a:cubicBezTo>
                  <a:cubicBezTo>
                    <a:pt x="170" y="15"/>
                    <a:pt x="171" y="16"/>
                    <a:pt x="170" y="17"/>
                  </a:cubicBezTo>
                  <a:cubicBezTo>
                    <a:pt x="170" y="17"/>
                    <a:pt x="170" y="17"/>
                    <a:pt x="169" y="17"/>
                  </a:cubicBezTo>
                  <a:cubicBezTo>
                    <a:pt x="169" y="17"/>
                    <a:pt x="169" y="16"/>
                    <a:pt x="169" y="16"/>
                  </a:cubicBezTo>
                  <a:cubicBezTo>
                    <a:pt x="167" y="15"/>
                    <a:pt x="166" y="14"/>
                    <a:pt x="165" y="13"/>
                  </a:cubicBezTo>
                  <a:cubicBezTo>
                    <a:pt x="161" y="13"/>
                    <a:pt x="161" y="12"/>
                    <a:pt x="157" y="12"/>
                  </a:cubicBezTo>
                  <a:cubicBezTo>
                    <a:pt x="156" y="12"/>
                    <a:pt x="155" y="12"/>
                    <a:pt x="154" y="12"/>
                  </a:cubicBezTo>
                  <a:cubicBezTo>
                    <a:pt x="149" y="12"/>
                    <a:pt x="147" y="17"/>
                    <a:pt x="144" y="20"/>
                  </a:cubicBezTo>
                  <a:cubicBezTo>
                    <a:pt x="144" y="20"/>
                    <a:pt x="143" y="19"/>
                    <a:pt x="142" y="19"/>
                  </a:cubicBezTo>
                  <a:cubicBezTo>
                    <a:pt x="141" y="20"/>
                    <a:pt x="140" y="21"/>
                    <a:pt x="140" y="23"/>
                  </a:cubicBezTo>
                  <a:cubicBezTo>
                    <a:pt x="140" y="24"/>
                    <a:pt x="140" y="25"/>
                    <a:pt x="140" y="26"/>
                  </a:cubicBezTo>
                  <a:cubicBezTo>
                    <a:pt x="141" y="26"/>
                    <a:pt x="147" y="36"/>
                    <a:pt x="138" y="33"/>
                  </a:cubicBezTo>
                  <a:cubicBezTo>
                    <a:pt x="136" y="32"/>
                    <a:pt x="135" y="28"/>
                    <a:pt x="133" y="26"/>
                  </a:cubicBezTo>
                  <a:cubicBezTo>
                    <a:pt x="132" y="25"/>
                    <a:pt x="131" y="26"/>
                    <a:pt x="131" y="26"/>
                  </a:cubicBezTo>
                  <a:cubicBezTo>
                    <a:pt x="130" y="27"/>
                    <a:pt x="131" y="28"/>
                    <a:pt x="130" y="28"/>
                  </a:cubicBezTo>
                  <a:cubicBezTo>
                    <a:pt x="129" y="29"/>
                    <a:pt x="128" y="28"/>
                    <a:pt x="127" y="29"/>
                  </a:cubicBezTo>
                  <a:cubicBezTo>
                    <a:pt x="126" y="30"/>
                    <a:pt x="125" y="32"/>
                    <a:pt x="126" y="33"/>
                  </a:cubicBezTo>
                  <a:cubicBezTo>
                    <a:pt x="126" y="34"/>
                    <a:pt x="128" y="34"/>
                    <a:pt x="128" y="34"/>
                  </a:cubicBezTo>
                  <a:cubicBezTo>
                    <a:pt x="129" y="34"/>
                    <a:pt x="129" y="33"/>
                    <a:pt x="130" y="33"/>
                  </a:cubicBezTo>
                  <a:cubicBezTo>
                    <a:pt x="130" y="32"/>
                    <a:pt x="130" y="31"/>
                    <a:pt x="131" y="30"/>
                  </a:cubicBezTo>
                  <a:cubicBezTo>
                    <a:pt x="131" y="29"/>
                    <a:pt x="132" y="29"/>
                    <a:pt x="132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0" y="34"/>
                    <a:pt x="130" y="35"/>
                  </a:cubicBezTo>
                  <a:cubicBezTo>
                    <a:pt x="130" y="36"/>
                    <a:pt x="131" y="35"/>
                    <a:pt x="131" y="36"/>
                  </a:cubicBezTo>
                  <a:cubicBezTo>
                    <a:pt x="132" y="38"/>
                    <a:pt x="132" y="40"/>
                    <a:pt x="131" y="42"/>
                  </a:cubicBezTo>
                  <a:cubicBezTo>
                    <a:pt x="130" y="43"/>
                    <a:pt x="129" y="42"/>
                    <a:pt x="127" y="42"/>
                  </a:cubicBezTo>
                  <a:cubicBezTo>
                    <a:pt x="127" y="42"/>
                    <a:pt x="127" y="42"/>
                    <a:pt x="126" y="43"/>
                  </a:cubicBezTo>
                  <a:cubicBezTo>
                    <a:pt x="126" y="45"/>
                    <a:pt x="124" y="49"/>
                    <a:pt x="125" y="51"/>
                  </a:cubicBezTo>
                  <a:cubicBezTo>
                    <a:pt x="127" y="53"/>
                    <a:pt x="128" y="51"/>
                    <a:pt x="128" y="53"/>
                  </a:cubicBezTo>
                  <a:cubicBezTo>
                    <a:pt x="128" y="55"/>
                    <a:pt x="125" y="54"/>
                    <a:pt x="125" y="55"/>
                  </a:cubicBezTo>
                  <a:cubicBezTo>
                    <a:pt x="123" y="58"/>
                    <a:pt x="123" y="65"/>
                    <a:pt x="119" y="67"/>
                  </a:cubicBezTo>
                  <a:cubicBezTo>
                    <a:pt x="115" y="70"/>
                    <a:pt x="115" y="76"/>
                    <a:pt x="116" y="79"/>
                  </a:cubicBezTo>
                  <a:cubicBezTo>
                    <a:pt x="117" y="80"/>
                    <a:pt x="116" y="82"/>
                    <a:pt x="117" y="82"/>
                  </a:cubicBezTo>
                  <a:cubicBezTo>
                    <a:pt x="122" y="84"/>
                    <a:pt x="118" y="90"/>
                    <a:pt x="128" y="91"/>
                  </a:cubicBezTo>
                  <a:cubicBezTo>
                    <a:pt x="133" y="91"/>
                    <a:pt x="132" y="90"/>
                    <a:pt x="136" y="89"/>
                  </a:cubicBezTo>
                  <a:cubicBezTo>
                    <a:pt x="141" y="88"/>
                    <a:pt x="137" y="88"/>
                    <a:pt x="143" y="90"/>
                  </a:cubicBezTo>
                  <a:cubicBezTo>
                    <a:pt x="145" y="91"/>
                    <a:pt x="143" y="95"/>
                    <a:pt x="143" y="97"/>
                  </a:cubicBezTo>
                  <a:cubicBezTo>
                    <a:pt x="143" y="97"/>
                    <a:pt x="143" y="98"/>
                    <a:pt x="143" y="98"/>
                  </a:cubicBezTo>
                  <a:cubicBezTo>
                    <a:pt x="144" y="98"/>
                    <a:pt x="145" y="97"/>
                    <a:pt x="145" y="98"/>
                  </a:cubicBezTo>
                  <a:cubicBezTo>
                    <a:pt x="146" y="104"/>
                    <a:pt x="147" y="110"/>
                    <a:pt x="148" y="116"/>
                  </a:cubicBezTo>
                  <a:cubicBezTo>
                    <a:pt x="148" y="116"/>
                    <a:pt x="146" y="116"/>
                    <a:pt x="146" y="116"/>
                  </a:cubicBezTo>
                  <a:cubicBezTo>
                    <a:pt x="146" y="116"/>
                    <a:pt x="146" y="117"/>
                    <a:pt x="146" y="117"/>
                  </a:cubicBezTo>
                  <a:cubicBezTo>
                    <a:pt x="146" y="119"/>
                    <a:pt x="148" y="121"/>
                    <a:pt x="148" y="124"/>
                  </a:cubicBezTo>
                  <a:cubicBezTo>
                    <a:pt x="150" y="129"/>
                    <a:pt x="149" y="135"/>
                    <a:pt x="152" y="138"/>
                  </a:cubicBezTo>
                  <a:cubicBezTo>
                    <a:pt x="154" y="140"/>
                    <a:pt x="157" y="138"/>
                    <a:pt x="159" y="138"/>
                  </a:cubicBezTo>
                  <a:cubicBezTo>
                    <a:pt x="162" y="138"/>
                    <a:pt x="162" y="137"/>
                    <a:pt x="164" y="136"/>
                  </a:cubicBezTo>
                  <a:cubicBezTo>
                    <a:pt x="164" y="135"/>
                    <a:pt x="164" y="136"/>
                    <a:pt x="164" y="136"/>
                  </a:cubicBezTo>
                  <a:cubicBezTo>
                    <a:pt x="164" y="135"/>
                    <a:pt x="164" y="135"/>
                    <a:pt x="165" y="134"/>
                  </a:cubicBezTo>
                  <a:cubicBezTo>
                    <a:pt x="165" y="134"/>
                    <a:pt x="166" y="133"/>
                    <a:pt x="167" y="133"/>
                  </a:cubicBezTo>
                  <a:cubicBezTo>
                    <a:pt x="167" y="133"/>
                    <a:pt x="168" y="129"/>
                    <a:pt x="168" y="128"/>
                  </a:cubicBezTo>
                  <a:cubicBezTo>
                    <a:pt x="169" y="125"/>
                    <a:pt x="171" y="128"/>
                    <a:pt x="171" y="125"/>
                  </a:cubicBezTo>
                  <a:cubicBezTo>
                    <a:pt x="171" y="123"/>
                    <a:pt x="169" y="122"/>
                    <a:pt x="170" y="120"/>
                  </a:cubicBezTo>
                  <a:cubicBezTo>
                    <a:pt x="172" y="118"/>
                    <a:pt x="177" y="115"/>
                    <a:pt x="177" y="112"/>
                  </a:cubicBezTo>
                  <a:cubicBezTo>
                    <a:pt x="177" y="111"/>
                    <a:pt x="177" y="111"/>
                    <a:pt x="177" y="110"/>
                  </a:cubicBezTo>
                  <a:cubicBezTo>
                    <a:pt x="177" y="108"/>
                    <a:pt x="175" y="109"/>
                    <a:pt x="175" y="107"/>
                  </a:cubicBezTo>
                  <a:cubicBezTo>
                    <a:pt x="175" y="106"/>
                    <a:pt x="175" y="104"/>
                    <a:pt x="175" y="103"/>
                  </a:cubicBezTo>
                  <a:cubicBezTo>
                    <a:pt x="175" y="96"/>
                    <a:pt x="190" y="92"/>
                    <a:pt x="187" y="82"/>
                  </a:cubicBezTo>
                  <a:cubicBezTo>
                    <a:pt x="187" y="80"/>
                    <a:pt x="179" y="85"/>
                    <a:pt x="179" y="82"/>
                  </a:cubicBezTo>
                  <a:cubicBezTo>
                    <a:pt x="180" y="79"/>
                    <a:pt x="186" y="81"/>
                    <a:pt x="188" y="78"/>
                  </a:cubicBezTo>
                  <a:cubicBezTo>
                    <a:pt x="190" y="76"/>
                    <a:pt x="196" y="74"/>
                    <a:pt x="196" y="69"/>
                  </a:cubicBezTo>
                  <a:cubicBezTo>
                    <a:pt x="196" y="67"/>
                    <a:pt x="191" y="67"/>
                    <a:pt x="192" y="66"/>
                  </a:cubicBezTo>
                  <a:cubicBezTo>
                    <a:pt x="195" y="65"/>
                    <a:pt x="198" y="65"/>
                    <a:pt x="201" y="66"/>
                  </a:cubicBezTo>
                  <a:cubicBezTo>
                    <a:pt x="203" y="66"/>
                    <a:pt x="204" y="68"/>
                    <a:pt x="204" y="69"/>
                  </a:cubicBezTo>
                  <a:cubicBezTo>
                    <a:pt x="205" y="70"/>
                    <a:pt x="204" y="71"/>
                    <a:pt x="206" y="71"/>
                  </a:cubicBezTo>
                  <a:cubicBezTo>
                    <a:pt x="207" y="71"/>
                    <a:pt x="207" y="71"/>
                    <a:pt x="208" y="71"/>
                  </a:cubicBezTo>
                  <a:cubicBezTo>
                    <a:pt x="208" y="71"/>
                    <a:pt x="207" y="71"/>
                    <a:pt x="207" y="71"/>
                  </a:cubicBezTo>
                  <a:cubicBezTo>
                    <a:pt x="209" y="75"/>
                    <a:pt x="211" y="79"/>
                    <a:pt x="212" y="83"/>
                  </a:cubicBezTo>
                  <a:cubicBezTo>
                    <a:pt x="213" y="85"/>
                    <a:pt x="213" y="86"/>
                    <a:pt x="215" y="86"/>
                  </a:cubicBezTo>
                  <a:cubicBezTo>
                    <a:pt x="215" y="86"/>
                    <a:pt x="217" y="85"/>
                    <a:pt x="217" y="85"/>
                  </a:cubicBezTo>
                  <a:cubicBezTo>
                    <a:pt x="217" y="86"/>
                    <a:pt x="216" y="88"/>
                    <a:pt x="217" y="88"/>
                  </a:cubicBezTo>
                  <a:cubicBezTo>
                    <a:pt x="217" y="89"/>
                    <a:pt x="219" y="89"/>
                    <a:pt x="219" y="88"/>
                  </a:cubicBezTo>
                  <a:cubicBezTo>
                    <a:pt x="220" y="88"/>
                    <a:pt x="219" y="87"/>
                    <a:pt x="219" y="86"/>
                  </a:cubicBezTo>
                  <a:cubicBezTo>
                    <a:pt x="219" y="85"/>
                    <a:pt x="218" y="85"/>
                    <a:pt x="218" y="84"/>
                  </a:cubicBezTo>
                  <a:cubicBezTo>
                    <a:pt x="217" y="83"/>
                    <a:pt x="218" y="82"/>
                    <a:pt x="218" y="82"/>
                  </a:cubicBezTo>
                  <a:cubicBezTo>
                    <a:pt x="218" y="80"/>
                    <a:pt x="217" y="78"/>
                    <a:pt x="218" y="77"/>
                  </a:cubicBezTo>
                  <a:cubicBezTo>
                    <a:pt x="218" y="77"/>
                    <a:pt x="218" y="77"/>
                    <a:pt x="219" y="77"/>
                  </a:cubicBezTo>
                  <a:cubicBezTo>
                    <a:pt x="219" y="76"/>
                    <a:pt x="220" y="75"/>
                    <a:pt x="221" y="74"/>
                  </a:cubicBezTo>
                  <a:cubicBezTo>
                    <a:pt x="221" y="74"/>
                    <a:pt x="222" y="75"/>
                    <a:pt x="222" y="74"/>
                  </a:cubicBezTo>
                  <a:cubicBezTo>
                    <a:pt x="222" y="74"/>
                    <a:pt x="222" y="73"/>
                    <a:pt x="222" y="73"/>
                  </a:cubicBezTo>
                  <a:cubicBezTo>
                    <a:pt x="222" y="72"/>
                    <a:pt x="223" y="73"/>
                    <a:pt x="224" y="72"/>
                  </a:cubicBezTo>
                  <a:cubicBezTo>
                    <a:pt x="224" y="72"/>
                    <a:pt x="223" y="70"/>
                    <a:pt x="224" y="70"/>
                  </a:cubicBezTo>
                  <a:cubicBezTo>
                    <a:pt x="225" y="69"/>
                    <a:pt x="227" y="69"/>
                    <a:pt x="228" y="70"/>
                  </a:cubicBezTo>
                  <a:cubicBezTo>
                    <a:pt x="229" y="70"/>
                    <a:pt x="229" y="71"/>
                    <a:pt x="229" y="72"/>
                  </a:cubicBezTo>
                  <a:cubicBezTo>
                    <a:pt x="230" y="73"/>
                    <a:pt x="230" y="74"/>
                    <a:pt x="230" y="74"/>
                  </a:cubicBezTo>
                  <a:cubicBezTo>
                    <a:pt x="230" y="75"/>
                    <a:pt x="230" y="76"/>
                    <a:pt x="231" y="77"/>
                  </a:cubicBezTo>
                  <a:cubicBezTo>
                    <a:pt x="232" y="78"/>
                    <a:pt x="234" y="76"/>
                    <a:pt x="234" y="77"/>
                  </a:cubicBezTo>
                  <a:cubicBezTo>
                    <a:pt x="236" y="80"/>
                    <a:pt x="235" y="83"/>
                    <a:pt x="236" y="86"/>
                  </a:cubicBezTo>
                  <a:close/>
                  <a:moveTo>
                    <a:pt x="277" y="148"/>
                  </a:moveTo>
                  <a:cubicBezTo>
                    <a:pt x="278" y="148"/>
                    <a:pt x="278" y="146"/>
                    <a:pt x="277" y="146"/>
                  </a:cubicBezTo>
                  <a:cubicBezTo>
                    <a:pt x="276" y="145"/>
                    <a:pt x="274" y="145"/>
                    <a:pt x="273" y="146"/>
                  </a:cubicBezTo>
                  <a:cubicBezTo>
                    <a:pt x="272" y="146"/>
                    <a:pt x="272" y="149"/>
                    <a:pt x="273" y="149"/>
                  </a:cubicBezTo>
                  <a:cubicBezTo>
                    <a:pt x="274" y="150"/>
                    <a:pt x="276" y="149"/>
                    <a:pt x="277" y="148"/>
                  </a:cubicBezTo>
                  <a:close/>
                  <a:moveTo>
                    <a:pt x="258" y="99"/>
                  </a:moveTo>
                  <a:cubicBezTo>
                    <a:pt x="258" y="100"/>
                    <a:pt x="257" y="102"/>
                    <a:pt x="258" y="103"/>
                  </a:cubicBezTo>
                  <a:cubicBezTo>
                    <a:pt x="258" y="104"/>
                    <a:pt x="259" y="103"/>
                    <a:pt x="260" y="103"/>
                  </a:cubicBezTo>
                  <a:cubicBezTo>
                    <a:pt x="260" y="103"/>
                    <a:pt x="262" y="103"/>
                    <a:pt x="262" y="103"/>
                  </a:cubicBezTo>
                  <a:cubicBezTo>
                    <a:pt x="263" y="101"/>
                    <a:pt x="262" y="98"/>
                    <a:pt x="263" y="97"/>
                  </a:cubicBezTo>
                  <a:cubicBezTo>
                    <a:pt x="263" y="96"/>
                    <a:pt x="263" y="97"/>
                    <a:pt x="263" y="97"/>
                  </a:cubicBezTo>
                  <a:cubicBezTo>
                    <a:pt x="264" y="96"/>
                    <a:pt x="265" y="94"/>
                    <a:pt x="265" y="94"/>
                  </a:cubicBezTo>
                  <a:cubicBezTo>
                    <a:pt x="263" y="93"/>
                    <a:pt x="261" y="93"/>
                    <a:pt x="259" y="94"/>
                  </a:cubicBezTo>
                  <a:cubicBezTo>
                    <a:pt x="258" y="95"/>
                    <a:pt x="259" y="97"/>
                    <a:pt x="258" y="99"/>
                  </a:cubicBezTo>
                  <a:close/>
                  <a:moveTo>
                    <a:pt x="293" y="99"/>
                  </a:moveTo>
                  <a:cubicBezTo>
                    <a:pt x="293" y="99"/>
                    <a:pt x="292" y="99"/>
                    <a:pt x="291" y="99"/>
                  </a:cubicBezTo>
                  <a:cubicBezTo>
                    <a:pt x="290" y="100"/>
                    <a:pt x="292" y="101"/>
                    <a:pt x="291" y="102"/>
                  </a:cubicBezTo>
                  <a:cubicBezTo>
                    <a:pt x="291" y="103"/>
                    <a:pt x="288" y="104"/>
                    <a:pt x="289" y="105"/>
                  </a:cubicBezTo>
                  <a:cubicBezTo>
                    <a:pt x="292" y="106"/>
                    <a:pt x="292" y="105"/>
                    <a:pt x="293" y="103"/>
                  </a:cubicBezTo>
                  <a:cubicBezTo>
                    <a:pt x="293" y="102"/>
                    <a:pt x="294" y="102"/>
                    <a:pt x="294" y="103"/>
                  </a:cubicBezTo>
                  <a:cubicBezTo>
                    <a:pt x="294" y="104"/>
                    <a:pt x="293" y="105"/>
                    <a:pt x="294" y="105"/>
                  </a:cubicBezTo>
                  <a:cubicBezTo>
                    <a:pt x="295" y="107"/>
                    <a:pt x="298" y="106"/>
                    <a:pt x="299" y="107"/>
                  </a:cubicBezTo>
                  <a:cubicBezTo>
                    <a:pt x="300" y="108"/>
                    <a:pt x="299" y="109"/>
                    <a:pt x="299" y="109"/>
                  </a:cubicBezTo>
                  <a:cubicBezTo>
                    <a:pt x="300" y="110"/>
                    <a:pt x="301" y="111"/>
                    <a:pt x="302" y="110"/>
                  </a:cubicBezTo>
                  <a:cubicBezTo>
                    <a:pt x="302" y="109"/>
                    <a:pt x="302" y="108"/>
                    <a:pt x="301" y="107"/>
                  </a:cubicBezTo>
                  <a:cubicBezTo>
                    <a:pt x="300" y="105"/>
                    <a:pt x="297" y="104"/>
                    <a:pt x="295" y="103"/>
                  </a:cubicBezTo>
                  <a:cubicBezTo>
                    <a:pt x="293" y="101"/>
                    <a:pt x="295" y="101"/>
                    <a:pt x="293" y="99"/>
                  </a:cubicBezTo>
                  <a:close/>
                  <a:moveTo>
                    <a:pt x="293" y="150"/>
                  </a:moveTo>
                  <a:cubicBezTo>
                    <a:pt x="292" y="150"/>
                    <a:pt x="291" y="150"/>
                    <a:pt x="290" y="151"/>
                  </a:cubicBezTo>
                  <a:cubicBezTo>
                    <a:pt x="290" y="151"/>
                    <a:pt x="290" y="153"/>
                    <a:pt x="290" y="153"/>
                  </a:cubicBezTo>
                  <a:cubicBezTo>
                    <a:pt x="291" y="154"/>
                    <a:pt x="293" y="154"/>
                    <a:pt x="294" y="153"/>
                  </a:cubicBezTo>
                  <a:cubicBezTo>
                    <a:pt x="294" y="153"/>
                    <a:pt x="294" y="152"/>
                    <a:pt x="294" y="152"/>
                  </a:cubicBezTo>
                  <a:cubicBezTo>
                    <a:pt x="294" y="152"/>
                    <a:pt x="295" y="152"/>
                    <a:pt x="295" y="152"/>
                  </a:cubicBezTo>
                  <a:cubicBezTo>
                    <a:pt x="300" y="149"/>
                    <a:pt x="304" y="147"/>
                    <a:pt x="308" y="144"/>
                  </a:cubicBezTo>
                  <a:cubicBezTo>
                    <a:pt x="309" y="143"/>
                    <a:pt x="308" y="142"/>
                    <a:pt x="308" y="141"/>
                  </a:cubicBezTo>
                  <a:cubicBezTo>
                    <a:pt x="308" y="141"/>
                    <a:pt x="307" y="141"/>
                    <a:pt x="307" y="141"/>
                  </a:cubicBezTo>
                  <a:cubicBezTo>
                    <a:pt x="306" y="140"/>
                    <a:pt x="307" y="139"/>
                    <a:pt x="307" y="138"/>
                  </a:cubicBezTo>
                  <a:cubicBezTo>
                    <a:pt x="306" y="138"/>
                    <a:pt x="305" y="138"/>
                    <a:pt x="305" y="138"/>
                  </a:cubicBezTo>
                  <a:cubicBezTo>
                    <a:pt x="304" y="139"/>
                    <a:pt x="305" y="140"/>
                    <a:pt x="305" y="140"/>
                  </a:cubicBezTo>
                  <a:cubicBezTo>
                    <a:pt x="305" y="141"/>
                    <a:pt x="305" y="141"/>
                    <a:pt x="305" y="142"/>
                  </a:cubicBezTo>
                  <a:cubicBezTo>
                    <a:pt x="304" y="142"/>
                    <a:pt x="303" y="142"/>
                    <a:pt x="303" y="143"/>
                  </a:cubicBezTo>
                  <a:cubicBezTo>
                    <a:pt x="302" y="143"/>
                    <a:pt x="303" y="145"/>
                    <a:pt x="302" y="146"/>
                  </a:cubicBezTo>
                  <a:cubicBezTo>
                    <a:pt x="302" y="146"/>
                    <a:pt x="301" y="145"/>
                    <a:pt x="300" y="145"/>
                  </a:cubicBezTo>
                  <a:cubicBezTo>
                    <a:pt x="298" y="146"/>
                    <a:pt x="296" y="147"/>
                    <a:pt x="295" y="148"/>
                  </a:cubicBezTo>
                  <a:cubicBezTo>
                    <a:pt x="294" y="149"/>
                    <a:pt x="293" y="149"/>
                    <a:pt x="293" y="149"/>
                  </a:cubicBezTo>
                  <a:cubicBezTo>
                    <a:pt x="293" y="149"/>
                    <a:pt x="293" y="150"/>
                    <a:pt x="293" y="150"/>
                  </a:cubicBezTo>
                  <a:close/>
                  <a:moveTo>
                    <a:pt x="251" y="92"/>
                  </a:moveTo>
                  <a:cubicBezTo>
                    <a:pt x="250" y="92"/>
                    <a:pt x="248" y="93"/>
                    <a:pt x="248" y="94"/>
                  </a:cubicBezTo>
                  <a:cubicBezTo>
                    <a:pt x="247" y="97"/>
                    <a:pt x="248" y="99"/>
                    <a:pt x="250" y="101"/>
                  </a:cubicBezTo>
                  <a:cubicBezTo>
                    <a:pt x="251" y="101"/>
                    <a:pt x="253" y="102"/>
                    <a:pt x="255" y="101"/>
                  </a:cubicBezTo>
                  <a:cubicBezTo>
                    <a:pt x="256" y="101"/>
                    <a:pt x="258" y="96"/>
                    <a:pt x="258" y="94"/>
                  </a:cubicBezTo>
                  <a:cubicBezTo>
                    <a:pt x="258" y="92"/>
                    <a:pt x="257" y="94"/>
                    <a:pt x="257" y="92"/>
                  </a:cubicBezTo>
                  <a:cubicBezTo>
                    <a:pt x="257" y="91"/>
                    <a:pt x="258" y="91"/>
                    <a:pt x="258" y="90"/>
                  </a:cubicBezTo>
                  <a:cubicBezTo>
                    <a:pt x="258" y="89"/>
                    <a:pt x="258" y="88"/>
                    <a:pt x="257" y="87"/>
                  </a:cubicBezTo>
                  <a:cubicBezTo>
                    <a:pt x="256" y="87"/>
                    <a:pt x="255" y="87"/>
                    <a:pt x="255" y="87"/>
                  </a:cubicBezTo>
                  <a:cubicBezTo>
                    <a:pt x="253" y="88"/>
                    <a:pt x="253" y="90"/>
                    <a:pt x="252" y="91"/>
                  </a:cubicBezTo>
                  <a:cubicBezTo>
                    <a:pt x="252" y="91"/>
                    <a:pt x="251" y="92"/>
                    <a:pt x="251" y="92"/>
                  </a:cubicBezTo>
                  <a:close/>
                  <a:moveTo>
                    <a:pt x="96" y="8"/>
                  </a:moveTo>
                  <a:cubicBezTo>
                    <a:pt x="97" y="8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11"/>
                    <a:pt x="98" y="12"/>
                    <a:pt x="98" y="13"/>
                  </a:cubicBezTo>
                  <a:cubicBezTo>
                    <a:pt x="97" y="16"/>
                    <a:pt x="95" y="15"/>
                    <a:pt x="95" y="18"/>
                  </a:cubicBezTo>
                  <a:cubicBezTo>
                    <a:pt x="95" y="19"/>
                    <a:pt x="95" y="19"/>
                    <a:pt x="95" y="20"/>
                  </a:cubicBezTo>
                  <a:cubicBezTo>
                    <a:pt x="95" y="23"/>
                    <a:pt x="96" y="24"/>
                    <a:pt x="99" y="24"/>
                  </a:cubicBezTo>
                  <a:cubicBezTo>
                    <a:pt x="104" y="24"/>
                    <a:pt x="100" y="21"/>
                    <a:pt x="108" y="18"/>
                  </a:cubicBezTo>
                  <a:cubicBezTo>
                    <a:pt x="112" y="17"/>
                    <a:pt x="113" y="15"/>
                    <a:pt x="119" y="15"/>
                  </a:cubicBezTo>
                  <a:cubicBezTo>
                    <a:pt x="120" y="14"/>
                    <a:pt x="121" y="14"/>
                    <a:pt x="122" y="13"/>
                  </a:cubicBezTo>
                  <a:cubicBezTo>
                    <a:pt x="122" y="12"/>
                    <a:pt x="119" y="10"/>
                    <a:pt x="120" y="10"/>
                  </a:cubicBezTo>
                  <a:cubicBezTo>
                    <a:pt x="126" y="8"/>
                    <a:pt x="121" y="4"/>
                    <a:pt x="129" y="3"/>
                  </a:cubicBezTo>
                  <a:cubicBezTo>
                    <a:pt x="129" y="3"/>
                    <a:pt x="129" y="2"/>
                    <a:pt x="129" y="2"/>
                  </a:cubicBezTo>
                  <a:cubicBezTo>
                    <a:pt x="124" y="2"/>
                    <a:pt x="125" y="1"/>
                    <a:pt x="122" y="1"/>
                  </a:cubicBezTo>
                  <a:cubicBezTo>
                    <a:pt x="121" y="1"/>
                    <a:pt x="119" y="0"/>
                    <a:pt x="118" y="0"/>
                  </a:cubicBezTo>
                  <a:cubicBezTo>
                    <a:pt x="114" y="1"/>
                    <a:pt x="111" y="1"/>
                    <a:pt x="107" y="2"/>
                  </a:cubicBezTo>
                  <a:cubicBezTo>
                    <a:pt x="105" y="2"/>
                    <a:pt x="101" y="2"/>
                    <a:pt x="98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1" y="0"/>
                    <a:pt x="84" y="1"/>
                    <a:pt x="81" y="4"/>
                  </a:cubicBezTo>
                  <a:cubicBezTo>
                    <a:pt x="80" y="5"/>
                    <a:pt x="81" y="2"/>
                    <a:pt x="80" y="2"/>
                  </a:cubicBezTo>
                  <a:cubicBezTo>
                    <a:pt x="79" y="2"/>
                    <a:pt x="78" y="2"/>
                    <a:pt x="78" y="2"/>
                  </a:cubicBezTo>
                  <a:cubicBezTo>
                    <a:pt x="76" y="2"/>
                    <a:pt x="76" y="2"/>
                    <a:pt x="76" y="3"/>
                  </a:cubicBezTo>
                  <a:cubicBezTo>
                    <a:pt x="75" y="3"/>
                    <a:pt x="75" y="4"/>
                    <a:pt x="75" y="5"/>
                  </a:cubicBezTo>
                  <a:cubicBezTo>
                    <a:pt x="75" y="5"/>
                    <a:pt x="76" y="4"/>
                    <a:pt x="76" y="5"/>
                  </a:cubicBezTo>
                  <a:cubicBezTo>
                    <a:pt x="77" y="5"/>
                    <a:pt x="77" y="7"/>
                    <a:pt x="76" y="7"/>
                  </a:cubicBezTo>
                  <a:cubicBezTo>
                    <a:pt x="75" y="7"/>
                    <a:pt x="75" y="6"/>
                    <a:pt x="74" y="6"/>
                  </a:cubicBezTo>
                  <a:cubicBezTo>
                    <a:pt x="72" y="6"/>
                    <a:pt x="73" y="8"/>
                    <a:pt x="73" y="9"/>
                  </a:cubicBezTo>
                  <a:cubicBezTo>
                    <a:pt x="73" y="9"/>
                    <a:pt x="72" y="9"/>
                    <a:pt x="72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9"/>
                    <a:pt x="70" y="9"/>
                    <a:pt x="69" y="9"/>
                  </a:cubicBezTo>
                  <a:cubicBezTo>
                    <a:pt x="67" y="9"/>
                    <a:pt x="64" y="8"/>
                    <a:pt x="62" y="10"/>
                  </a:cubicBezTo>
                  <a:cubicBezTo>
                    <a:pt x="61" y="10"/>
                    <a:pt x="65" y="11"/>
                    <a:pt x="64" y="13"/>
                  </a:cubicBezTo>
                  <a:cubicBezTo>
                    <a:pt x="63" y="14"/>
                    <a:pt x="61" y="15"/>
                    <a:pt x="59" y="15"/>
                  </a:cubicBezTo>
                  <a:cubicBezTo>
                    <a:pt x="58" y="15"/>
                    <a:pt x="61" y="14"/>
                    <a:pt x="61" y="13"/>
                  </a:cubicBezTo>
                  <a:cubicBezTo>
                    <a:pt x="61" y="12"/>
                    <a:pt x="61" y="10"/>
                    <a:pt x="61" y="9"/>
                  </a:cubicBezTo>
                  <a:cubicBezTo>
                    <a:pt x="60" y="9"/>
                    <a:pt x="58" y="9"/>
                    <a:pt x="57" y="9"/>
                  </a:cubicBezTo>
                  <a:cubicBezTo>
                    <a:pt x="54" y="9"/>
                    <a:pt x="53" y="8"/>
                    <a:pt x="51" y="8"/>
                  </a:cubicBezTo>
                  <a:cubicBezTo>
                    <a:pt x="48" y="8"/>
                    <a:pt x="45" y="9"/>
                    <a:pt x="46" y="11"/>
                  </a:cubicBezTo>
                  <a:cubicBezTo>
                    <a:pt x="47" y="12"/>
                    <a:pt x="48" y="12"/>
                    <a:pt x="49" y="13"/>
                  </a:cubicBezTo>
                  <a:cubicBezTo>
                    <a:pt x="49" y="13"/>
                    <a:pt x="49" y="14"/>
                    <a:pt x="49" y="14"/>
                  </a:cubicBezTo>
                  <a:cubicBezTo>
                    <a:pt x="47" y="14"/>
                    <a:pt x="43" y="11"/>
                    <a:pt x="42" y="12"/>
                  </a:cubicBezTo>
                  <a:cubicBezTo>
                    <a:pt x="32" y="12"/>
                    <a:pt x="34" y="13"/>
                    <a:pt x="27" y="12"/>
                  </a:cubicBezTo>
                  <a:cubicBezTo>
                    <a:pt x="16" y="11"/>
                    <a:pt x="16" y="13"/>
                    <a:pt x="9" y="14"/>
                  </a:cubicBezTo>
                  <a:cubicBezTo>
                    <a:pt x="8" y="14"/>
                    <a:pt x="10" y="16"/>
                    <a:pt x="9" y="17"/>
                  </a:cubicBezTo>
                  <a:cubicBezTo>
                    <a:pt x="8" y="18"/>
                    <a:pt x="7" y="17"/>
                    <a:pt x="6" y="17"/>
                  </a:cubicBezTo>
                  <a:cubicBezTo>
                    <a:pt x="4" y="17"/>
                    <a:pt x="5" y="16"/>
                    <a:pt x="4" y="18"/>
                  </a:cubicBezTo>
                  <a:cubicBezTo>
                    <a:pt x="3" y="18"/>
                    <a:pt x="5" y="19"/>
                    <a:pt x="5" y="20"/>
                  </a:cubicBezTo>
                  <a:cubicBezTo>
                    <a:pt x="5" y="20"/>
                    <a:pt x="6" y="20"/>
                    <a:pt x="5" y="20"/>
                  </a:cubicBezTo>
                  <a:cubicBezTo>
                    <a:pt x="4" y="21"/>
                    <a:pt x="2" y="20"/>
                    <a:pt x="1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0" y="25"/>
                    <a:pt x="1" y="27"/>
                    <a:pt x="2" y="27"/>
                  </a:cubicBezTo>
                  <a:cubicBezTo>
                    <a:pt x="3" y="28"/>
                    <a:pt x="5" y="28"/>
                    <a:pt x="6" y="27"/>
                  </a:cubicBezTo>
                  <a:cubicBezTo>
                    <a:pt x="7" y="27"/>
                    <a:pt x="6" y="25"/>
                    <a:pt x="7" y="25"/>
                  </a:cubicBezTo>
                  <a:cubicBezTo>
                    <a:pt x="11" y="24"/>
                    <a:pt x="15" y="24"/>
                    <a:pt x="19" y="25"/>
                  </a:cubicBezTo>
                  <a:cubicBezTo>
                    <a:pt x="19" y="25"/>
                    <a:pt x="19" y="26"/>
                    <a:pt x="19" y="27"/>
                  </a:cubicBezTo>
                  <a:cubicBezTo>
                    <a:pt x="19" y="28"/>
                    <a:pt x="19" y="29"/>
                    <a:pt x="19" y="30"/>
                  </a:cubicBezTo>
                  <a:cubicBezTo>
                    <a:pt x="19" y="30"/>
                    <a:pt x="20" y="29"/>
                    <a:pt x="20" y="30"/>
                  </a:cubicBezTo>
                  <a:cubicBezTo>
                    <a:pt x="21" y="30"/>
                    <a:pt x="20" y="31"/>
                    <a:pt x="20" y="32"/>
                  </a:cubicBezTo>
                  <a:cubicBezTo>
                    <a:pt x="20" y="33"/>
                    <a:pt x="21" y="33"/>
                    <a:pt x="20" y="34"/>
                  </a:cubicBezTo>
                  <a:cubicBezTo>
                    <a:pt x="20" y="34"/>
                    <a:pt x="19" y="33"/>
                    <a:pt x="19" y="34"/>
                  </a:cubicBezTo>
                  <a:cubicBezTo>
                    <a:pt x="19" y="35"/>
                    <a:pt x="20" y="37"/>
                    <a:pt x="20" y="38"/>
                  </a:cubicBezTo>
                  <a:cubicBezTo>
                    <a:pt x="19" y="40"/>
                    <a:pt x="15" y="47"/>
                    <a:pt x="15" y="48"/>
                  </a:cubicBezTo>
                  <a:cubicBezTo>
                    <a:pt x="15" y="53"/>
                    <a:pt x="16" y="53"/>
                    <a:pt x="18" y="55"/>
                  </a:cubicBezTo>
                  <a:cubicBezTo>
                    <a:pt x="19" y="56"/>
                    <a:pt x="18" y="58"/>
                    <a:pt x="19" y="60"/>
                  </a:cubicBezTo>
                  <a:cubicBezTo>
                    <a:pt x="19" y="64"/>
                    <a:pt x="20" y="69"/>
                    <a:pt x="22" y="68"/>
                  </a:cubicBezTo>
                  <a:cubicBezTo>
                    <a:pt x="24" y="67"/>
                    <a:pt x="21" y="64"/>
                    <a:pt x="21" y="62"/>
                  </a:cubicBezTo>
                  <a:cubicBezTo>
                    <a:pt x="21" y="61"/>
                    <a:pt x="22" y="61"/>
                    <a:pt x="22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4" y="68"/>
                    <a:pt x="23" y="67"/>
                    <a:pt x="25" y="73"/>
                  </a:cubicBezTo>
                  <a:cubicBezTo>
                    <a:pt x="28" y="77"/>
                    <a:pt x="31" y="76"/>
                    <a:pt x="37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9" y="79"/>
                    <a:pt x="41" y="79"/>
                    <a:pt x="43" y="80"/>
                  </a:cubicBezTo>
                  <a:cubicBezTo>
                    <a:pt x="45" y="82"/>
                    <a:pt x="46" y="84"/>
                    <a:pt x="48" y="86"/>
                  </a:cubicBezTo>
                  <a:cubicBezTo>
                    <a:pt x="49" y="87"/>
                    <a:pt x="50" y="87"/>
                    <a:pt x="51" y="87"/>
                  </a:cubicBezTo>
                  <a:cubicBezTo>
                    <a:pt x="51" y="87"/>
                    <a:pt x="50" y="86"/>
                    <a:pt x="51" y="85"/>
                  </a:cubicBezTo>
                  <a:cubicBezTo>
                    <a:pt x="51" y="85"/>
                    <a:pt x="51" y="85"/>
                    <a:pt x="52" y="86"/>
                  </a:cubicBezTo>
                  <a:cubicBezTo>
                    <a:pt x="52" y="86"/>
                    <a:pt x="52" y="86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8"/>
                    <a:pt x="53" y="90"/>
                    <a:pt x="53" y="91"/>
                  </a:cubicBezTo>
                  <a:cubicBezTo>
                    <a:pt x="52" y="92"/>
                    <a:pt x="52" y="92"/>
                    <a:pt x="51" y="93"/>
                  </a:cubicBezTo>
                  <a:cubicBezTo>
                    <a:pt x="51" y="93"/>
                    <a:pt x="51" y="94"/>
                    <a:pt x="51" y="94"/>
                  </a:cubicBezTo>
                  <a:cubicBezTo>
                    <a:pt x="50" y="95"/>
                    <a:pt x="49" y="96"/>
                    <a:pt x="49" y="99"/>
                  </a:cubicBezTo>
                  <a:cubicBezTo>
                    <a:pt x="49" y="100"/>
                    <a:pt x="49" y="101"/>
                    <a:pt x="49" y="103"/>
                  </a:cubicBezTo>
                  <a:cubicBezTo>
                    <a:pt x="49" y="103"/>
                    <a:pt x="52" y="109"/>
                    <a:pt x="52" y="109"/>
                  </a:cubicBezTo>
                  <a:cubicBezTo>
                    <a:pt x="53" y="110"/>
                    <a:pt x="53" y="110"/>
                    <a:pt x="54" y="111"/>
                  </a:cubicBezTo>
                  <a:cubicBezTo>
                    <a:pt x="57" y="118"/>
                    <a:pt x="60" y="114"/>
                    <a:pt x="62" y="120"/>
                  </a:cubicBezTo>
                  <a:cubicBezTo>
                    <a:pt x="64" y="125"/>
                    <a:pt x="63" y="130"/>
                    <a:pt x="63" y="135"/>
                  </a:cubicBezTo>
                  <a:cubicBezTo>
                    <a:pt x="63" y="138"/>
                    <a:pt x="63" y="142"/>
                    <a:pt x="63" y="145"/>
                  </a:cubicBezTo>
                  <a:cubicBezTo>
                    <a:pt x="63" y="146"/>
                    <a:pt x="64" y="146"/>
                    <a:pt x="64" y="147"/>
                  </a:cubicBezTo>
                  <a:cubicBezTo>
                    <a:pt x="65" y="148"/>
                    <a:pt x="66" y="149"/>
                    <a:pt x="66" y="151"/>
                  </a:cubicBezTo>
                  <a:cubicBezTo>
                    <a:pt x="66" y="152"/>
                    <a:pt x="64" y="153"/>
                    <a:pt x="65" y="153"/>
                  </a:cubicBezTo>
                  <a:cubicBezTo>
                    <a:pt x="68" y="156"/>
                    <a:pt x="68" y="159"/>
                    <a:pt x="72" y="161"/>
                  </a:cubicBezTo>
                  <a:cubicBezTo>
                    <a:pt x="73" y="161"/>
                    <a:pt x="72" y="163"/>
                    <a:pt x="73" y="163"/>
                  </a:cubicBezTo>
                  <a:cubicBezTo>
                    <a:pt x="74" y="164"/>
                    <a:pt x="75" y="163"/>
                    <a:pt x="76" y="163"/>
                  </a:cubicBezTo>
                  <a:cubicBezTo>
                    <a:pt x="76" y="163"/>
                    <a:pt x="76" y="163"/>
                    <a:pt x="77" y="163"/>
                  </a:cubicBezTo>
                  <a:cubicBezTo>
                    <a:pt x="78" y="163"/>
                    <a:pt x="78" y="164"/>
                    <a:pt x="79" y="163"/>
                  </a:cubicBezTo>
                  <a:cubicBezTo>
                    <a:pt x="79" y="163"/>
                    <a:pt x="79" y="163"/>
                    <a:pt x="79" y="163"/>
                  </a:cubicBezTo>
                  <a:cubicBezTo>
                    <a:pt x="78" y="161"/>
                    <a:pt x="75" y="161"/>
                    <a:pt x="74" y="159"/>
                  </a:cubicBezTo>
                  <a:cubicBezTo>
                    <a:pt x="73" y="159"/>
                    <a:pt x="74" y="158"/>
                    <a:pt x="74" y="157"/>
                  </a:cubicBezTo>
                  <a:cubicBezTo>
                    <a:pt x="74" y="156"/>
                    <a:pt x="75" y="155"/>
                    <a:pt x="75" y="154"/>
                  </a:cubicBezTo>
                  <a:cubicBezTo>
                    <a:pt x="74" y="153"/>
                    <a:pt x="73" y="153"/>
                    <a:pt x="73" y="152"/>
                  </a:cubicBezTo>
                  <a:cubicBezTo>
                    <a:pt x="73" y="150"/>
                    <a:pt x="73" y="148"/>
                    <a:pt x="74" y="146"/>
                  </a:cubicBezTo>
                  <a:cubicBezTo>
                    <a:pt x="74" y="146"/>
                    <a:pt x="75" y="146"/>
                    <a:pt x="75" y="146"/>
                  </a:cubicBezTo>
                  <a:cubicBezTo>
                    <a:pt x="75" y="145"/>
                    <a:pt x="74" y="144"/>
                    <a:pt x="75" y="143"/>
                  </a:cubicBezTo>
                  <a:cubicBezTo>
                    <a:pt x="76" y="142"/>
                    <a:pt x="77" y="143"/>
                    <a:pt x="78" y="143"/>
                  </a:cubicBezTo>
                  <a:cubicBezTo>
                    <a:pt x="78" y="143"/>
                    <a:pt x="79" y="143"/>
                    <a:pt x="79" y="142"/>
                  </a:cubicBezTo>
                  <a:cubicBezTo>
                    <a:pt x="79" y="142"/>
                    <a:pt x="79" y="141"/>
                    <a:pt x="79" y="140"/>
                  </a:cubicBezTo>
                  <a:cubicBezTo>
                    <a:pt x="79" y="140"/>
                    <a:pt x="78" y="139"/>
                    <a:pt x="79" y="138"/>
                  </a:cubicBezTo>
                  <a:cubicBezTo>
                    <a:pt x="79" y="138"/>
                    <a:pt x="80" y="138"/>
                    <a:pt x="81" y="138"/>
                  </a:cubicBezTo>
                  <a:cubicBezTo>
                    <a:pt x="82" y="138"/>
                    <a:pt x="82" y="138"/>
                    <a:pt x="83" y="136"/>
                  </a:cubicBezTo>
                  <a:cubicBezTo>
                    <a:pt x="84" y="135"/>
                    <a:pt x="86" y="132"/>
                    <a:pt x="86" y="130"/>
                  </a:cubicBezTo>
                  <a:cubicBezTo>
                    <a:pt x="86" y="129"/>
                    <a:pt x="85" y="127"/>
                    <a:pt x="86" y="126"/>
                  </a:cubicBezTo>
                  <a:cubicBezTo>
                    <a:pt x="87" y="125"/>
                    <a:pt x="90" y="126"/>
                    <a:pt x="91" y="125"/>
                  </a:cubicBezTo>
                  <a:cubicBezTo>
                    <a:pt x="96" y="119"/>
                    <a:pt x="93" y="115"/>
                    <a:pt x="95" y="111"/>
                  </a:cubicBezTo>
                  <a:cubicBezTo>
                    <a:pt x="95" y="110"/>
                    <a:pt x="96" y="110"/>
                    <a:pt x="96" y="109"/>
                  </a:cubicBezTo>
                  <a:cubicBezTo>
                    <a:pt x="97" y="108"/>
                    <a:pt x="98" y="108"/>
                    <a:pt x="98" y="106"/>
                  </a:cubicBezTo>
                  <a:cubicBezTo>
                    <a:pt x="98" y="105"/>
                    <a:pt x="98" y="105"/>
                    <a:pt x="98" y="104"/>
                  </a:cubicBezTo>
                  <a:cubicBezTo>
                    <a:pt x="98" y="101"/>
                    <a:pt x="97" y="101"/>
                    <a:pt x="94" y="99"/>
                  </a:cubicBezTo>
                  <a:cubicBezTo>
                    <a:pt x="85" y="95"/>
                    <a:pt x="89" y="92"/>
                    <a:pt x="81" y="89"/>
                  </a:cubicBezTo>
                  <a:cubicBezTo>
                    <a:pt x="79" y="89"/>
                    <a:pt x="77" y="89"/>
                    <a:pt x="76" y="89"/>
                  </a:cubicBezTo>
                  <a:cubicBezTo>
                    <a:pt x="74" y="88"/>
                    <a:pt x="72" y="87"/>
                    <a:pt x="71" y="85"/>
                  </a:cubicBezTo>
                  <a:cubicBezTo>
                    <a:pt x="70" y="83"/>
                    <a:pt x="72" y="81"/>
                    <a:pt x="72" y="78"/>
                  </a:cubicBezTo>
                  <a:cubicBezTo>
                    <a:pt x="72" y="78"/>
                    <a:pt x="71" y="78"/>
                    <a:pt x="71" y="78"/>
                  </a:cubicBezTo>
                  <a:cubicBezTo>
                    <a:pt x="70" y="79"/>
                    <a:pt x="70" y="82"/>
                    <a:pt x="69" y="82"/>
                  </a:cubicBezTo>
                  <a:cubicBezTo>
                    <a:pt x="65" y="83"/>
                    <a:pt x="62" y="83"/>
                    <a:pt x="58" y="81"/>
                  </a:cubicBezTo>
                  <a:cubicBezTo>
                    <a:pt x="55" y="80"/>
                    <a:pt x="53" y="83"/>
                    <a:pt x="49" y="82"/>
                  </a:cubicBezTo>
                  <a:cubicBezTo>
                    <a:pt x="46" y="82"/>
                    <a:pt x="48" y="81"/>
                    <a:pt x="48" y="79"/>
                  </a:cubicBezTo>
                  <a:cubicBezTo>
                    <a:pt x="48" y="77"/>
                    <a:pt x="49" y="76"/>
                    <a:pt x="46" y="76"/>
                  </a:cubicBezTo>
                  <a:cubicBezTo>
                    <a:pt x="45" y="76"/>
                    <a:pt x="44" y="77"/>
                    <a:pt x="44" y="76"/>
                  </a:cubicBezTo>
                  <a:cubicBezTo>
                    <a:pt x="43" y="74"/>
                    <a:pt x="45" y="74"/>
                    <a:pt x="45" y="71"/>
                  </a:cubicBezTo>
                  <a:cubicBezTo>
                    <a:pt x="45" y="71"/>
                    <a:pt x="45" y="70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ubicBezTo>
                    <a:pt x="41" y="69"/>
                    <a:pt x="42" y="70"/>
                    <a:pt x="41" y="71"/>
                  </a:cubicBezTo>
                  <a:cubicBezTo>
                    <a:pt x="41" y="72"/>
                    <a:pt x="39" y="73"/>
                    <a:pt x="38" y="73"/>
                  </a:cubicBezTo>
                  <a:cubicBezTo>
                    <a:pt x="36" y="73"/>
                    <a:pt x="35" y="72"/>
                    <a:pt x="35" y="70"/>
                  </a:cubicBezTo>
                  <a:cubicBezTo>
                    <a:pt x="34" y="61"/>
                    <a:pt x="38" y="61"/>
                    <a:pt x="45" y="61"/>
                  </a:cubicBezTo>
                  <a:cubicBezTo>
                    <a:pt x="45" y="60"/>
                    <a:pt x="45" y="59"/>
                    <a:pt x="45" y="59"/>
                  </a:cubicBezTo>
                  <a:cubicBezTo>
                    <a:pt x="46" y="59"/>
                    <a:pt x="47" y="59"/>
                    <a:pt x="47" y="59"/>
                  </a:cubicBezTo>
                  <a:cubicBezTo>
                    <a:pt x="55" y="63"/>
                    <a:pt x="47" y="65"/>
                    <a:pt x="53" y="65"/>
                  </a:cubicBezTo>
                  <a:cubicBezTo>
                    <a:pt x="53" y="65"/>
                    <a:pt x="53" y="63"/>
                    <a:pt x="54" y="64"/>
                  </a:cubicBezTo>
                  <a:cubicBezTo>
                    <a:pt x="54" y="65"/>
                    <a:pt x="53" y="66"/>
                    <a:pt x="54" y="67"/>
                  </a:cubicBezTo>
                  <a:cubicBezTo>
                    <a:pt x="54" y="67"/>
                    <a:pt x="55" y="67"/>
                    <a:pt x="55" y="66"/>
                  </a:cubicBezTo>
                  <a:cubicBezTo>
                    <a:pt x="56" y="65"/>
                    <a:pt x="57" y="64"/>
                    <a:pt x="57" y="63"/>
                  </a:cubicBezTo>
                  <a:cubicBezTo>
                    <a:pt x="56" y="62"/>
                    <a:pt x="55" y="63"/>
                    <a:pt x="54" y="63"/>
                  </a:cubicBezTo>
                  <a:cubicBezTo>
                    <a:pt x="53" y="62"/>
                    <a:pt x="53" y="60"/>
                    <a:pt x="53" y="59"/>
                  </a:cubicBezTo>
                  <a:cubicBezTo>
                    <a:pt x="55" y="57"/>
                    <a:pt x="55" y="56"/>
                    <a:pt x="58" y="54"/>
                  </a:cubicBezTo>
                  <a:cubicBezTo>
                    <a:pt x="58" y="54"/>
                    <a:pt x="60" y="54"/>
                    <a:pt x="60" y="54"/>
                  </a:cubicBezTo>
                  <a:cubicBezTo>
                    <a:pt x="62" y="51"/>
                    <a:pt x="61" y="50"/>
                    <a:pt x="61" y="50"/>
                  </a:cubicBezTo>
                  <a:cubicBezTo>
                    <a:pt x="65" y="47"/>
                    <a:pt x="68" y="45"/>
                    <a:pt x="72" y="43"/>
                  </a:cubicBezTo>
                  <a:cubicBezTo>
                    <a:pt x="72" y="42"/>
                    <a:pt x="73" y="43"/>
                    <a:pt x="73" y="43"/>
                  </a:cubicBezTo>
                  <a:cubicBezTo>
                    <a:pt x="76" y="43"/>
                    <a:pt x="79" y="43"/>
                    <a:pt x="79" y="40"/>
                  </a:cubicBezTo>
                  <a:cubicBezTo>
                    <a:pt x="79" y="39"/>
                    <a:pt x="76" y="40"/>
                    <a:pt x="76" y="39"/>
                  </a:cubicBezTo>
                  <a:cubicBezTo>
                    <a:pt x="75" y="38"/>
                    <a:pt x="75" y="36"/>
                    <a:pt x="76" y="35"/>
                  </a:cubicBezTo>
                  <a:cubicBezTo>
                    <a:pt x="77" y="34"/>
                    <a:pt x="80" y="34"/>
                    <a:pt x="82" y="35"/>
                  </a:cubicBezTo>
                  <a:cubicBezTo>
                    <a:pt x="83" y="36"/>
                    <a:pt x="79" y="38"/>
                    <a:pt x="80" y="38"/>
                  </a:cubicBezTo>
                  <a:cubicBezTo>
                    <a:pt x="82" y="40"/>
                    <a:pt x="85" y="39"/>
                    <a:pt x="87" y="38"/>
                  </a:cubicBezTo>
                  <a:cubicBezTo>
                    <a:pt x="88" y="38"/>
                    <a:pt x="87" y="36"/>
                    <a:pt x="87" y="36"/>
                  </a:cubicBezTo>
                  <a:cubicBezTo>
                    <a:pt x="86" y="35"/>
                    <a:pt x="85" y="36"/>
                    <a:pt x="85" y="36"/>
                  </a:cubicBezTo>
                  <a:cubicBezTo>
                    <a:pt x="85" y="34"/>
                    <a:pt x="87" y="32"/>
                    <a:pt x="86" y="30"/>
                  </a:cubicBezTo>
                  <a:cubicBezTo>
                    <a:pt x="86" y="29"/>
                    <a:pt x="84" y="29"/>
                    <a:pt x="83" y="28"/>
                  </a:cubicBezTo>
                  <a:cubicBezTo>
                    <a:pt x="82" y="27"/>
                    <a:pt x="84" y="24"/>
                    <a:pt x="83" y="24"/>
                  </a:cubicBezTo>
                  <a:cubicBezTo>
                    <a:pt x="81" y="23"/>
                    <a:pt x="79" y="26"/>
                    <a:pt x="78" y="25"/>
                  </a:cubicBezTo>
                  <a:cubicBezTo>
                    <a:pt x="77" y="21"/>
                    <a:pt x="77" y="21"/>
                    <a:pt x="73" y="21"/>
                  </a:cubicBezTo>
                  <a:cubicBezTo>
                    <a:pt x="72" y="21"/>
                    <a:pt x="71" y="21"/>
                    <a:pt x="71" y="22"/>
                  </a:cubicBezTo>
                  <a:cubicBezTo>
                    <a:pt x="70" y="29"/>
                    <a:pt x="66" y="28"/>
                    <a:pt x="65" y="32"/>
                  </a:cubicBezTo>
                  <a:cubicBezTo>
                    <a:pt x="65" y="33"/>
                    <a:pt x="64" y="33"/>
                    <a:pt x="64" y="32"/>
                  </a:cubicBezTo>
                  <a:cubicBezTo>
                    <a:pt x="63" y="31"/>
                    <a:pt x="64" y="29"/>
                    <a:pt x="64" y="28"/>
                  </a:cubicBezTo>
                  <a:cubicBezTo>
                    <a:pt x="63" y="27"/>
                    <a:pt x="62" y="28"/>
                    <a:pt x="61" y="28"/>
                  </a:cubicBezTo>
                  <a:cubicBezTo>
                    <a:pt x="59" y="27"/>
                    <a:pt x="58" y="26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9" y="23"/>
                    <a:pt x="61" y="21"/>
                    <a:pt x="63" y="20"/>
                  </a:cubicBezTo>
                  <a:cubicBezTo>
                    <a:pt x="64" y="20"/>
                    <a:pt x="65" y="20"/>
                    <a:pt x="66" y="20"/>
                  </a:cubicBezTo>
                  <a:cubicBezTo>
                    <a:pt x="68" y="20"/>
                    <a:pt x="70" y="22"/>
                    <a:pt x="71" y="21"/>
                  </a:cubicBezTo>
                  <a:cubicBezTo>
                    <a:pt x="72" y="20"/>
                    <a:pt x="70" y="19"/>
                    <a:pt x="71" y="18"/>
                  </a:cubicBezTo>
                  <a:cubicBezTo>
                    <a:pt x="71" y="17"/>
                    <a:pt x="73" y="18"/>
                    <a:pt x="73" y="17"/>
                  </a:cubicBezTo>
                  <a:cubicBezTo>
                    <a:pt x="74" y="16"/>
                    <a:pt x="73" y="14"/>
                    <a:pt x="74" y="13"/>
                  </a:cubicBezTo>
                  <a:cubicBezTo>
                    <a:pt x="75" y="13"/>
                    <a:pt x="76" y="13"/>
                    <a:pt x="78" y="13"/>
                  </a:cubicBezTo>
                  <a:cubicBezTo>
                    <a:pt x="79" y="13"/>
                    <a:pt x="80" y="15"/>
                    <a:pt x="80" y="16"/>
                  </a:cubicBezTo>
                  <a:cubicBezTo>
                    <a:pt x="80" y="17"/>
                    <a:pt x="79" y="17"/>
                    <a:pt x="78" y="18"/>
                  </a:cubicBezTo>
                  <a:cubicBezTo>
                    <a:pt x="75" y="18"/>
                    <a:pt x="74" y="17"/>
                    <a:pt x="74" y="20"/>
                  </a:cubicBezTo>
                  <a:cubicBezTo>
                    <a:pt x="74" y="20"/>
                    <a:pt x="75" y="20"/>
                    <a:pt x="76" y="20"/>
                  </a:cubicBezTo>
                  <a:cubicBezTo>
                    <a:pt x="80" y="20"/>
                    <a:pt x="78" y="22"/>
                    <a:pt x="79" y="22"/>
                  </a:cubicBezTo>
                  <a:cubicBezTo>
                    <a:pt x="80" y="23"/>
                    <a:pt x="82" y="23"/>
                    <a:pt x="83" y="22"/>
                  </a:cubicBezTo>
                  <a:cubicBezTo>
                    <a:pt x="83" y="22"/>
                    <a:pt x="82" y="21"/>
                    <a:pt x="83" y="21"/>
                  </a:cubicBezTo>
                  <a:cubicBezTo>
                    <a:pt x="83" y="21"/>
                    <a:pt x="84" y="21"/>
                    <a:pt x="84" y="21"/>
                  </a:cubicBezTo>
                  <a:cubicBezTo>
                    <a:pt x="85" y="20"/>
                    <a:pt x="84" y="19"/>
                    <a:pt x="84" y="18"/>
                  </a:cubicBezTo>
                  <a:cubicBezTo>
                    <a:pt x="85" y="18"/>
                    <a:pt x="86" y="19"/>
                    <a:pt x="87" y="19"/>
                  </a:cubicBezTo>
                  <a:cubicBezTo>
                    <a:pt x="88" y="19"/>
                    <a:pt x="88" y="18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7" y="14"/>
                    <a:pt x="86" y="13"/>
                    <a:pt x="85" y="12"/>
                  </a:cubicBezTo>
                  <a:cubicBezTo>
                    <a:pt x="85" y="12"/>
                    <a:pt x="84" y="13"/>
                    <a:pt x="83" y="12"/>
                  </a:cubicBezTo>
                  <a:cubicBezTo>
                    <a:pt x="83" y="12"/>
                    <a:pt x="83" y="11"/>
                    <a:pt x="82" y="10"/>
                  </a:cubicBezTo>
                  <a:cubicBezTo>
                    <a:pt x="82" y="10"/>
                    <a:pt x="79" y="10"/>
                    <a:pt x="79" y="9"/>
                  </a:cubicBezTo>
                  <a:cubicBezTo>
                    <a:pt x="82" y="7"/>
                    <a:pt x="85" y="6"/>
                    <a:pt x="89" y="5"/>
                  </a:cubicBezTo>
                  <a:cubicBezTo>
                    <a:pt x="89" y="5"/>
                    <a:pt x="89" y="7"/>
                    <a:pt x="89" y="7"/>
                  </a:cubicBezTo>
                  <a:cubicBezTo>
                    <a:pt x="92" y="8"/>
                    <a:pt x="94" y="7"/>
                    <a:pt x="96" y="8"/>
                  </a:cubicBezTo>
                  <a:close/>
                  <a:moveTo>
                    <a:pt x="118" y="20"/>
                  </a:moveTo>
                  <a:cubicBezTo>
                    <a:pt x="119" y="22"/>
                    <a:pt x="120" y="21"/>
                    <a:pt x="121" y="21"/>
                  </a:cubicBezTo>
                  <a:cubicBezTo>
                    <a:pt x="123" y="21"/>
                    <a:pt x="126" y="20"/>
                    <a:pt x="126" y="18"/>
                  </a:cubicBezTo>
                  <a:cubicBezTo>
                    <a:pt x="126" y="17"/>
                    <a:pt x="125" y="17"/>
                    <a:pt x="124" y="17"/>
                  </a:cubicBezTo>
                  <a:cubicBezTo>
                    <a:pt x="123" y="17"/>
                    <a:pt x="123" y="17"/>
                    <a:pt x="122" y="17"/>
                  </a:cubicBezTo>
                  <a:cubicBezTo>
                    <a:pt x="120" y="17"/>
                    <a:pt x="117" y="18"/>
                    <a:pt x="118" y="20"/>
                  </a:cubicBezTo>
                  <a:close/>
                  <a:moveTo>
                    <a:pt x="73" y="81"/>
                  </a:moveTo>
                  <a:cubicBezTo>
                    <a:pt x="73" y="81"/>
                    <a:pt x="74" y="81"/>
                    <a:pt x="74" y="81"/>
                  </a:cubicBezTo>
                  <a:cubicBezTo>
                    <a:pt x="74" y="80"/>
                    <a:pt x="74" y="80"/>
                    <a:pt x="74" y="79"/>
                  </a:cubicBezTo>
                  <a:cubicBezTo>
                    <a:pt x="74" y="79"/>
                    <a:pt x="73" y="79"/>
                    <a:pt x="73" y="79"/>
                  </a:cubicBezTo>
                  <a:cubicBezTo>
                    <a:pt x="72" y="80"/>
                    <a:pt x="72" y="80"/>
                    <a:pt x="73" y="81"/>
                  </a:cubicBezTo>
                  <a:close/>
                  <a:moveTo>
                    <a:pt x="58" y="68"/>
                  </a:moveTo>
                  <a:cubicBezTo>
                    <a:pt x="58" y="68"/>
                    <a:pt x="58" y="67"/>
                    <a:pt x="58" y="67"/>
                  </a:cubicBezTo>
                  <a:cubicBezTo>
                    <a:pt x="58" y="67"/>
                    <a:pt x="58" y="66"/>
                    <a:pt x="58" y="65"/>
                  </a:cubicBezTo>
                  <a:cubicBezTo>
                    <a:pt x="58" y="65"/>
                    <a:pt x="57" y="65"/>
                    <a:pt x="57" y="65"/>
                  </a:cubicBezTo>
                  <a:cubicBezTo>
                    <a:pt x="56" y="66"/>
                    <a:pt x="56" y="67"/>
                    <a:pt x="57" y="68"/>
                  </a:cubicBezTo>
                  <a:cubicBezTo>
                    <a:pt x="57" y="68"/>
                    <a:pt x="58" y="68"/>
                    <a:pt x="58" y="68"/>
                  </a:cubicBezTo>
                  <a:close/>
                  <a:moveTo>
                    <a:pt x="56" y="75"/>
                  </a:moveTo>
                  <a:cubicBezTo>
                    <a:pt x="57" y="73"/>
                    <a:pt x="54" y="70"/>
                    <a:pt x="52" y="73"/>
                  </a:cubicBezTo>
                  <a:cubicBezTo>
                    <a:pt x="51" y="75"/>
                    <a:pt x="54" y="77"/>
                    <a:pt x="56" y="75"/>
                  </a:cubicBezTo>
                  <a:close/>
                  <a:moveTo>
                    <a:pt x="71" y="77"/>
                  </a:moveTo>
                  <a:cubicBezTo>
                    <a:pt x="71" y="78"/>
                    <a:pt x="72" y="78"/>
                    <a:pt x="72" y="77"/>
                  </a:cubicBezTo>
                  <a:cubicBezTo>
                    <a:pt x="72" y="76"/>
                    <a:pt x="72" y="75"/>
                    <a:pt x="71" y="74"/>
                  </a:cubicBezTo>
                  <a:cubicBezTo>
                    <a:pt x="71" y="73"/>
                    <a:pt x="70" y="74"/>
                    <a:pt x="69" y="74"/>
                  </a:cubicBezTo>
                  <a:cubicBezTo>
                    <a:pt x="69" y="74"/>
                    <a:pt x="70" y="73"/>
                    <a:pt x="69" y="73"/>
                  </a:cubicBezTo>
                  <a:cubicBezTo>
                    <a:pt x="69" y="72"/>
                    <a:pt x="68" y="72"/>
                    <a:pt x="68" y="73"/>
                  </a:cubicBezTo>
                  <a:cubicBezTo>
                    <a:pt x="68" y="73"/>
                    <a:pt x="68" y="75"/>
                    <a:pt x="68" y="75"/>
                  </a:cubicBezTo>
                  <a:cubicBezTo>
                    <a:pt x="69" y="76"/>
                    <a:pt x="70" y="76"/>
                    <a:pt x="71" y="77"/>
                  </a:cubicBezTo>
                  <a:close/>
                  <a:moveTo>
                    <a:pt x="65" y="73"/>
                  </a:moveTo>
                  <a:cubicBezTo>
                    <a:pt x="64" y="72"/>
                    <a:pt x="63" y="72"/>
                    <a:pt x="63" y="71"/>
                  </a:cubicBezTo>
                  <a:cubicBezTo>
                    <a:pt x="62" y="71"/>
                    <a:pt x="61" y="71"/>
                    <a:pt x="61" y="71"/>
                  </a:cubicBezTo>
                  <a:cubicBezTo>
                    <a:pt x="60" y="71"/>
                    <a:pt x="59" y="71"/>
                    <a:pt x="59" y="71"/>
                  </a:cubicBezTo>
                  <a:cubicBezTo>
                    <a:pt x="58" y="72"/>
                    <a:pt x="59" y="72"/>
                    <a:pt x="59" y="73"/>
                  </a:cubicBezTo>
                  <a:cubicBezTo>
                    <a:pt x="58" y="73"/>
                    <a:pt x="57" y="72"/>
                    <a:pt x="57" y="73"/>
                  </a:cubicBezTo>
                  <a:cubicBezTo>
                    <a:pt x="57" y="73"/>
                    <a:pt x="56" y="74"/>
                    <a:pt x="57" y="74"/>
                  </a:cubicBezTo>
                  <a:cubicBezTo>
                    <a:pt x="58" y="74"/>
                    <a:pt x="60" y="74"/>
                    <a:pt x="61" y="74"/>
                  </a:cubicBezTo>
                  <a:cubicBezTo>
                    <a:pt x="63" y="74"/>
                    <a:pt x="65" y="75"/>
                    <a:pt x="67" y="75"/>
                  </a:cubicBezTo>
                  <a:cubicBezTo>
                    <a:pt x="68" y="75"/>
                    <a:pt x="67" y="73"/>
                    <a:pt x="67" y="73"/>
                  </a:cubicBezTo>
                  <a:cubicBezTo>
                    <a:pt x="66" y="72"/>
                    <a:pt x="66" y="73"/>
                    <a:pt x="65" y="73"/>
                  </a:cubicBezTo>
                  <a:close/>
                  <a:moveTo>
                    <a:pt x="59" y="69"/>
                  </a:moveTo>
                  <a:cubicBezTo>
                    <a:pt x="59" y="68"/>
                    <a:pt x="57" y="69"/>
                    <a:pt x="56" y="69"/>
                  </a:cubicBezTo>
                  <a:cubicBezTo>
                    <a:pt x="54" y="69"/>
                    <a:pt x="54" y="67"/>
                    <a:pt x="49" y="67"/>
                  </a:cubicBezTo>
                  <a:cubicBezTo>
                    <a:pt x="48" y="67"/>
                    <a:pt x="48" y="67"/>
                    <a:pt x="47" y="68"/>
                  </a:cubicBezTo>
                  <a:cubicBezTo>
                    <a:pt x="46" y="68"/>
                    <a:pt x="46" y="69"/>
                    <a:pt x="47" y="69"/>
                  </a:cubicBezTo>
                  <a:cubicBezTo>
                    <a:pt x="48" y="70"/>
                    <a:pt x="49" y="69"/>
                    <a:pt x="51" y="69"/>
                  </a:cubicBezTo>
                  <a:cubicBezTo>
                    <a:pt x="53" y="69"/>
                    <a:pt x="53" y="71"/>
                    <a:pt x="57" y="71"/>
                  </a:cubicBezTo>
                  <a:cubicBezTo>
                    <a:pt x="58" y="71"/>
                    <a:pt x="58" y="70"/>
                    <a:pt x="59" y="69"/>
                  </a:cubicBezTo>
                  <a:close/>
                  <a:moveTo>
                    <a:pt x="69" y="11"/>
                  </a:moveTo>
                  <a:cubicBezTo>
                    <a:pt x="70" y="11"/>
                    <a:pt x="70" y="10"/>
                    <a:pt x="71" y="11"/>
                  </a:cubicBezTo>
                  <a:cubicBezTo>
                    <a:pt x="71" y="12"/>
                    <a:pt x="71" y="13"/>
                    <a:pt x="71" y="14"/>
                  </a:cubicBezTo>
                  <a:cubicBezTo>
                    <a:pt x="71" y="15"/>
                    <a:pt x="70" y="14"/>
                    <a:pt x="70" y="14"/>
                  </a:cubicBezTo>
                  <a:cubicBezTo>
                    <a:pt x="70" y="14"/>
                    <a:pt x="69" y="14"/>
                    <a:pt x="69" y="13"/>
                  </a:cubicBezTo>
                  <a:cubicBezTo>
                    <a:pt x="68" y="13"/>
                    <a:pt x="69" y="13"/>
                    <a:pt x="69" y="12"/>
                  </a:cubicBezTo>
                  <a:cubicBezTo>
                    <a:pt x="69" y="12"/>
                    <a:pt x="69" y="11"/>
                    <a:pt x="69" y="11"/>
                  </a:cubicBezTo>
                  <a:close/>
                  <a:moveTo>
                    <a:pt x="169" y="54"/>
                  </a:moveTo>
                  <a:cubicBezTo>
                    <a:pt x="169" y="54"/>
                    <a:pt x="169" y="54"/>
                    <a:pt x="169" y="54"/>
                  </a:cubicBezTo>
                  <a:cubicBezTo>
                    <a:pt x="169" y="57"/>
                    <a:pt x="169" y="58"/>
                    <a:pt x="167" y="57"/>
                  </a:cubicBezTo>
                  <a:cubicBezTo>
                    <a:pt x="162" y="57"/>
                    <a:pt x="158" y="55"/>
                    <a:pt x="154" y="55"/>
                  </a:cubicBezTo>
                  <a:cubicBezTo>
                    <a:pt x="153" y="55"/>
                    <a:pt x="154" y="58"/>
                    <a:pt x="154" y="58"/>
                  </a:cubicBezTo>
                  <a:cubicBezTo>
                    <a:pt x="153" y="59"/>
                    <a:pt x="152" y="58"/>
                    <a:pt x="151" y="57"/>
                  </a:cubicBezTo>
                  <a:cubicBezTo>
                    <a:pt x="149" y="56"/>
                    <a:pt x="147" y="56"/>
                    <a:pt x="146" y="54"/>
                  </a:cubicBezTo>
                  <a:cubicBezTo>
                    <a:pt x="145" y="53"/>
                    <a:pt x="147" y="51"/>
                    <a:pt x="146" y="51"/>
                  </a:cubicBezTo>
                  <a:cubicBezTo>
                    <a:pt x="142" y="50"/>
                    <a:pt x="138" y="51"/>
                    <a:pt x="135" y="51"/>
                  </a:cubicBezTo>
                  <a:cubicBezTo>
                    <a:pt x="134" y="52"/>
                    <a:pt x="134" y="53"/>
                    <a:pt x="133" y="53"/>
                  </a:cubicBezTo>
                  <a:cubicBezTo>
                    <a:pt x="132" y="54"/>
                    <a:pt x="131" y="54"/>
                    <a:pt x="130" y="53"/>
                  </a:cubicBezTo>
                  <a:cubicBezTo>
                    <a:pt x="130" y="52"/>
                    <a:pt x="129" y="52"/>
                    <a:pt x="132" y="5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4" y="52"/>
                    <a:pt x="134" y="51"/>
                    <a:pt x="135" y="50"/>
                  </a:cubicBezTo>
                  <a:cubicBezTo>
                    <a:pt x="135" y="50"/>
                    <a:pt x="134" y="49"/>
                    <a:pt x="135" y="49"/>
                  </a:cubicBezTo>
                  <a:cubicBezTo>
                    <a:pt x="135" y="48"/>
                    <a:pt x="136" y="48"/>
                    <a:pt x="137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5"/>
                    <a:pt x="138" y="44"/>
                  </a:cubicBezTo>
                  <a:cubicBezTo>
                    <a:pt x="139" y="43"/>
                    <a:pt x="140" y="44"/>
                    <a:pt x="140" y="44"/>
                  </a:cubicBezTo>
                  <a:cubicBezTo>
                    <a:pt x="141" y="44"/>
                    <a:pt x="143" y="43"/>
                    <a:pt x="143" y="44"/>
                  </a:cubicBezTo>
                  <a:cubicBezTo>
                    <a:pt x="144" y="45"/>
                    <a:pt x="143" y="46"/>
                    <a:pt x="143" y="47"/>
                  </a:cubicBezTo>
                  <a:cubicBezTo>
                    <a:pt x="143" y="48"/>
                    <a:pt x="142" y="49"/>
                    <a:pt x="143" y="49"/>
                  </a:cubicBezTo>
                  <a:cubicBezTo>
                    <a:pt x="143" y="50"/>
                    <a:pt x="144" y="50"/>
                    <a:pt x="145" y="49"/>
                  </a:cubicBezTo>
                  <a:cubicBezTo>
                    <a:pt x="145" y="49"/>
                    <a:pt x="145" y="47"/>
                    <a:pt x="145" y="47"/>
                  </a:cubicBezTo>
                  <a:cubicBezTo>
                    <a:pt x="145" y="46"/>
                    <a:pt x="144" y="45"/>
                    <a:pt x="145" y="44"/>
                  </a:cubicBezTo>
                  <a:cubicBezTo>
                    <a:pt x="145" y="44"/>
                    <a:pt x="145" y="45"/>
                    <a:pt x="145" y="45"/>
                  </a:cubicBezTo>
                  <a:cubicBezTo>
                    <a:pt x="146" y="46"/>
                    <a:pt x="148" y="46"/>
                    <a:pt x="148" y="47"/>
                  </a:cubicBezTo>
                  <a:cubicBezTo>
                    <a:pt x="149" y="48"/>
                    <a:pt x="149" y="49"/>
                    <a:pt x="150" y="49"/>
                  </a:cubicBezTo>
                  <a:cubicBezTo>
                    <a:pt x="150" y="50"/>
                    <a:pt x="149" y="51"/>
                    <a:pt x="150" y="51"/>
                  </a:cubicBezTo>
                  <a:cubicBezTo>
                    <a:pt x="150" y="50"/>
                    <a:pt x="153" y="48"/>
                    <a:pt x="152" y="46"/>
                  </a:cubicBezTo>
                  <a:cubicBezTo>
                    <a:pt x="150" y="45"/>
                    <a:pt x="149" y="46"/>
                    <a:pt x="150" y="44"/>
                  </a:cubicBezTo>
                  <a:cubicBezTo>
                    <a:pt x="150" y="43"/>
                    <a:pt x="152" y="44"/>
                    <a:pt x="152" y="45"/>
                  </a:cubicBezTo>
                  <a:cubicBezTo>
                    <a:pt x="153" y="45"/>
                    <a:pt x="152" y="46"/>
                    <a:pt x="152" y="46"/>
                  </a:cubicBezTo>
                  <a:cubicBezTo>
                    <a:pt x="154" y="49"/>
                    <a:pt x="154" y="53"/>
                    <a:pt x="158" y="52"/>
                  </a:cubicBezTo>
                  <a:cubicBezTo>
                    <a:pt x="159" y="52"/>
                    <a:pt x="158" y="50"/>
                    <a:pt x="158" y="49"/>
                  </a:cubicBezTo>
                  <a:cubicBezTo>
                    <a:pt x="158" y="47"/>
                    <a:pt x="159" y="47"/>
                    <a:pt x="160" y="48"/>
                  </a:cubicBezTo>
                  <a:cubicBezTo>
                    <a:pt x="161" y="49"/>
                    <a:pt x="162" y="51"/>
                    <a:pt x="161" y="53"/>
                  </a:cubicBezTo>
                  <a:cubicBezTo>
                    <a:pt x="160" y="54"/>
                    <a:pt x="158" y="52"/>
                    <a:pt x="157" y="53"/>
                  </a:cubicBezTo>
                  <a:cubicBezTo>
                    <a:pt x="157" y="53"/>
                    <a:pt x="157" y="54"/>
                    <a:pt x="157" y="54"/>
                  </a:cubicBezTo>
                  <a:cubicBezTo>
                    <a:pt x="158" y="54"/>
                    <a:pt x="158" y="54"/>
                    <a:pt x="159" y="54"/>
                  </a:cubicBezTo>
                  <a:cubicBezTo>
                    <a:pt x="162" y="54"/>
                    <a:pt x="161" y="53"/>
                    <a:pt x="164" y="53"/>
                  </a:cubicBezTo>
                  <a:cubicBezTo>
                    <a:pt x="165" y="53"/>
                    <a:pt x="166" y="52"/>
                    <a:pt x="166" y="53"/>
                  </a:cubicBezTo>
                  <a:cubicBezTo>
                    <a:pt x="166" y="53"/>
                    <a:pt x="166" y="54"/>
                    <a:pt x="166" y="54"/>
                  </a:cubicBezTo>
                  <a:cubicBezTo>
                    <a:pt x="167" y="54"/>
                    <a:pt x="168" y="54"/>
                    <a:pt x="169" y="54"/>
                  </a:cubicBezTo>
                  <a:close/>
                  <a:moveTo>
                    <a:pt x="190" y="65"/>
                  </a:moveTo>
                  <a:cubicBezTo>
                    <a:pt x="190" y="66"/>
                    <a:pt x="189" y="66"/>
                    <a:pt x="189" y="66"/>
                  </a:cubicBezTo>
                  <a:cubicBezTo>
                    <a:pt x="188" y="66"/>
                    <a:pt x="188" y="66"/>
                    <a:pt x="187" y="66"/>
                  </a:cubicBezTo>
                  <a:cubicBezTo>
                    <a:pt x="187" y="66"/>
                    <a:pt x="188" y="65"/>
                    <a:pt x="187" y="65"/>
                  </a:cubicBezTo>
                  <a:cubicBezTo>
                    <a:pt x="186" y="63"/>
                    <a:pt x="182" y="62"/>
                    <a:pt x="184" y="60"/>
                  </a:cubicBezTo>
                  <a:cubicBezTo>
                    <a:pt x="186" y="58"/>
                    <a:pt x="186" y="63"/>
                    <a:pt x="190" y="64"/>
                  </a:cubicBezTo>
                  <a:cubicBezTo>
                    <a:pt x="190" y="64"/>
                    <a:pt x="190" y="65"/>
                    <a:pt x="190" y="65"/>
                  </a:cubicBezTo>
                  <a:close/>
                  <a:moveTo>
                    <a:pt x="182" y="113"/>
                  </a:moveTo>
                  <a:cubicBezTo>
                    <a:pt x="181" y="114"/>
                    <a:pt x="180" y="114"/>
                    <a:pt x="179" y="115"/>
                  </a:cubicBezTo>
                  <a:cubicBezTo>
                    <a:pt x="179" y="117"/>
                    <a:pt x="179" y="119"/>
                    <a:pt x="179" y="120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8" y="123"/>
                    <a:pt x="177" y="125"/>
                    <a:pt x="178" y="127"/>
                  </a:cubicBezTo>
                  <a:cubicBezTo>
                    <a:pt x="178" y="128"/>
                    <a:pt x="180" y="128"/>
                    <a:pt x="181" y="128"/>
                  </a:cubicBezTo>
                  <a:cubicBezTo>
                    <a:pt x="183" y="126"/>
                    <a:pt x="183" y="124"/>
                    <a:pt x="184" y="121"/>
                  </a:cubicBezTo>
                  <a:cubicBezTo>
                    <a:pt x="185" y="119"/>
                    <a:pt x="186" y="117"/>
                    <a:pt x="186" y="113"/>
                  </a:cubicBezTo>
                  <a:cubicBezTo>
                    <a:pt x="186" y="112"/>
                    <a:pt x="187" y="112"/>
                    <a:pt x="185" y="111"/>
                  </a:cubicBezTo>
                  <a:cubicBezTo>
                    <a:pt x="185" y="110"/>
                    <a:pt x="183" y="112"/>
                    <a:pt x="182" y="113"/>
                  </a:cubicBezTo>
                  <a:close/>
                  <a:moveTo>
                    <a:pt x="264" y="84"/>
                  </a:moveTo>
                  <a:cubicBezTo>
                    <a:pt x="264" y="84"/>
                    <a:pt x="263" y="83"/>
                    <a:pt x="263" y="84"/>
                  </a:cubicBezTo>
                  <a:cubicBezTo>
                    <a:pt x="262" y="84"/>
                    <a:pt x="262" y="86"/>
                    <a:pt x="262" y="86"/>
                  </a:cubicBezTo>
                  <a:cubicBezTo>
                    <a:pt x="261" y="86"/>
                    <a:pt x="261" y="83"/>
                    <a:pt x="261" y="84"/>
                  </a:cubicBezTo>
                  <a:cubicBezTo>
                    <a:pt x="260" y="85"/>
                    <a:pt x="260" y="86"/>
                    <a:pt x="261" y="87"/>
                  </a:cubicBezTo>
                  <a:cubicBezTo>
                    <a:pt x="261" y="88"/>
                    <a:pt x="262" y="87"/>
                    <a:pt x="263" y="88"/>
                  </a:cubicBezTo>
                  <a:cubicBezTo>
                    <a:pt x="263" y="88"/>
                    <a:pt x="263" y="89"/>
                    <a:pt x="263" y="89"/>
                  </a:cubicBezTo>
                  <a:cubicBezTo>
                    <a:pt x="264" y="89"/>
                    <a:pt x="264" y="89"/>
                    <a:pt x="265" y="89"/>
                  </a:cubicBezTo>
                  <a:cubicBezTo>
                    <a:pt x="268" y="89"/>
                    <a:pt x="266" y="84"/>
                    <a:pt x="265" y="84"/>
                  </a:cubicBezTo>
                  <a:cubicBezTo>
                    <a:pt x="265" y="83"/>
                    <a:pt x="264" y="84"/>
                    <a:pt x="264" y="84"/>
                  </a:cubicBezTo>
                  <a:close/>
                  <a:moveTo>
                    <a:pt x="256" y="86"/>
                  </a:moveTo>
                  <a:cubicBezTo>
                    <a:pt x="256" y="86"/>
                    <a:pt x="257" y="86"/>
                    <a:pt x="258" y="86"/>
                  </a:cubicBezTo>
                  <a:cubicBezTo>
                    <a:pt x="258" y="85"/>
                    <a:pt x="257" y="85"/>
                    <a:pt x="258" y="84"/>
                  </a:cubicBezTo>
                  <a:cubicBezTo>
                    <a:pt x="258" y="84"/>
                    <a:pt x="259" y="85"/>
                    <a:pt x="259" y="84"/>
                  </a:cubicBezTo>
                  <a:cubicBezTo>
                    <a:pt x="259" y="84"/>
                    <a:pt x="259" y="83"/>
                    <a:pt x="260" y="83"/>
                  </a:cubicBezTo>
                  <a:cubicBezTo>
                    <a:pt x="261" y="83"/>
                    <a:pt x="260" y="82"/>
                    <a:pt x="260" y="82"/>
                  </a:cubicBezTo>
                  <a:cubicBezTo>
                    <a:pt x="261" y="81"/>
                    <a:pt x="262" y="81"/>
                    <a:pt x="262" y="82"/>
                  </a:cubicBezTo>
                  <a:cubicBezTo>
                    <a:pt x="262" y="82"/>
                    <a:pt x="261" y="83"/>
                    <a:pt x="261" y="83"/>
                  </a:cubicBezTo>
                  <a:cubicBezTo>
                    <a:pt x="262" y="83"/>
                    <a:pt x="263" y="83"/>
                    <a:pt x="263" y="82"/>
                  </a:cubicBezTo>
                  <a:cubicBezTo>
                    <a:pt x="264" y="82"/>
                    <a:pt x="264" y="81"/>
                    <a:pt x="264" y="81"/>
                  </a:cubicBezTo>
                  <a:cubicBezTo>
                    <a:pt x="264" y="81"/>
                    <a:pt x="263" y="81"/>
                    <a:pt x="263" y="81"/>
                  </a:cubicBezTo>
                  <a:cubicBezTo>
                    <a:pt x="262" y="80"/>
                    <a:pt x="263" y="79"/>
                    <a:pt x="263" y="78"/>
                  </a:cubicBezTo>
                  <a:cubicBezTo>
                    <a:pt x="262" y="78"/>
                    <a:pt x="261" y="79"/>
                    <a:pt x="261" y="78"/>
                  </a:cubicBezTo>
                  <a:cubicBezTo>
                    <a:pt x="260" y="77"/>
                    <a:pt x="261" y="75"/>
                    <a:pt x="260" y="74"/>
                  </a:cubicBezTo>
                  <a:cubicBezTo>
                    <a:pt x="260" y="73"/>
                    <a:pt x="258" y="73"/>
                    <a:pt x="258" y="74"/>
                  </a:cubicBezTo>
                  <a:cubicBezTo>
                    <a:pt x="257" y="76"/>
                    <a:pt x="257" y="75"/>
                    <a:pt x="257" y="78"/>
                  </a:cubicBezTo>
                  <a:cubicBezTo>
                    <a:pt x="257" y="78"/>
                    <a:pt x="260" y="82"/>
                    <a:pt x="259" y="82"/>
                  </a:cubicBezTo>
                  <a:cubicBezTo>
                    <a:pt x="256" y="83"/>
                    <a:pt x="255" y="82"/>
                    <a:pt x="256" y="86"/>
                  </a:cubicBezTo>
                  <a:close/>
                  <a:moveTo>
                    <a:pt x="259" y="66"/>
                  </a:moveTo>
                  <a:cubicBezTo>
                    <a:pt x="259" y="66"/>
                    <a:pt x="259" y="65"/>
                    <a:pt x="258" y="65"/>
                  </a:cubicBezTo>
                  <a:cubicBezTo>
                    <a:pt x="258" y="64"/>
                    <a:pt x="257" y="64"/>
                    <a:pt x="256" y="65"/>
                  </a:cubicBezTo>
                  <a:cubicBezTo>
                    <a:pt x="256" y="65"/>
                    <a:pt x="256" y="67"/>
                    <a:pt x="256" y="67"/>
                  </a:cubicBezTo>
                  <a:cubicBezTo>
                    <a:pt x="256" y="68"/>
                    <a:pt x="256" y="68"/>
                    <a:pt x="256" y="70"/>
                  </a:cubicBezTo>
                  <a:cubicBezTo>
                    <a:pt x="257" y="70"/>
                    <a:pt x="258" y="70"/>
                    <a:pt x="258" y="69"/>
                  </a:cubicBezTo>
                  <a:cubicBezTo>
                    <a:pt x="259" y="69"/>
                    <a:pt x="259" y="68"/>
                    <a:pt x="259" y="67"/>
                  </a:cubicBezTo>
                  <a:cubicBezTo>
                    <a:pt x="259" y="67"/>
                    <a:pt x="259" y="67"/>
                    <a:pt x="259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0" name="组合 298"/>
          <p:cNvGrpSpPr/>
          <p:nvPr/>
        </p:nvGrpSpPr>
        <p:grpSpPr bwMode="auto">
          <a:xfrm>
            <a:off x="7673975" y="854075"/>
            <a:ext cx="442913" cy="442913"/>
            <a:chOff x="0" y="0"/>
            <a:chExt cx="1149351" cy="1149351"/>
          </a:xfrm>
        </p:grpSpPr>
        <p:sp>
          <p:nvSpPr>
            <p:cNvPr id="38105" name="Oval 29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106" name="Freeform 252"/>
            <p:cNvSpPr>
              <a:spLocks noChangeArrowheads="1"/>
            </p:cNvSpPr>
            <p:nvPr/>
          </p:nvSpPr>
          <p:spPr bwMode="auto">
            <a:xfrm>
              <a:off x="185738" y="195263"/>
              <a:ext cx="963613" cy="954088"/>
            </a:xfrm>
            <a:custGeom>
              <a:avLst/>
              <a:gdLst>
                <a:gd name="T0" fmla="*/ 0 w 297"/>
                <a:gd name="T1" fmla="*/ 2147483647 h 294"/>
                <a:gd name="T2" fmla="*/ 2147483647 w 297"/>
                <a:gd name="T3" fmla="*/ 2147483647 h 294"/>
                <a:gd name="T4" fmla="*/ 2147483647 w 297"/>
                <a:gd name="T5" fmla="*/ 2147483647 h 294"/>
                <a:gd name="T6" fmla="*/ 2147483647 w 297"/>
                <a:gd name="T7" fmla="*/ 2147483647 h 294"/>
                <a:gd name="T8" fmla="*/ 2147483647 w 297"/>
                <a:gd name="T9" fmla="*/ 2147483647 h 294"/>
                <a:gd name="T10" fmla="*/ 2147483647 w 297"/>
                <a:gd name="T11" fmla="*/ 2147483647 h 294"/>
                <a:gd name="T12" fmla="*/ 2147483647 w 297"/>
                <a:gd name="T13" fmla="*/ 2147483647 h 294"/>
                <a:gd name="T14" fmla="*/ 2147483647 w 297"/>
                <a:gd name="T15" fmla="*/ 2147483647 h 294"/>
                <a:gd name="T16" fmla="*/ 2147483647 w 297"/>
                <a:gd name="T17" fmla="*/ 2147483647 h 294"/>
                <a:gd name="T18" fmla="*/ 2147483647 w 297"/>
                <a:gd name="T19" fmla="*/ 2147483647 h 294"/>
                <a:gd name="T20" fmla="*/ 2147483647 w 297"/>
                <a:gd name="T21" fmla="*/ 0 h 294"/>
                <a:gd name="T22" fmla="*/ 2147483647 w 297"/>
                <a:gd name="T23" fmla="*/ 2147483647 h 294"/>
                <a:gd name="T24" fmla="*/ 2147483647 w 297"/>
                <a:gd name="T25" fmla="*/ 2147483647 h 294"/>
                <a:gd name="T26" fmla="*/ 2147483647 w 297"/>
                <a:gd name="T27" fmla="*/ 2147483647 h 294"/>
                <a:gd name="T28" fmla="*/ 2147483647 w 297"/>
                <a:gd name="T29" fmla="*/ 2147483647 h 294"/>
                <a:gd name="T30" fmla="*/ 0 w 297"/>
                <a:gd name="T31" fmla="*/ 2147483647 h 29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7"/>
                <a:gd name="T49" fmla="*/ 0 h 294"/>
                <a:gd name="T50" fmla="*/ 297 w 297"/>
                <a:gd name="T51" fmla="*/ 294 h 29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7" h="294">
                  <a:moveTo>
                    <a:pt x="0" y="234"/>
                  </a:moveTo>
                  <a:cubicBezTo>
                    <a:pt x="15" y="130"/>
                    <a:pt x="15" y="130"/>
                    <a:pt x="15" y="130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97" y="107"/>
                    <a:pt x="297" y="107"/>
                    <a:pt x="297" y="107"/>
                  </a:cubicBezTo>
                  <a:cubicBezTo>
                    <a:pt x="297" y="110"/>
                    <a:pt x="297" y="114"/>
                    <a:pt x="297" y="117"/>
                  </a:cubicBezTo>
                  <a:cubicBezTo>
                    <a:pt x="297" y="215"/>
                    <a:pt x="218" y="294"/>
                    <a:pt x="120" y="294"/>
                  </a:cubicBezTo>
                  <a:cubicBezTo>
                    <a:pt x="92" y="294"/>
                    <a:pt x="66" y="288"/>
                    <a:pt x="42" y="276"/>
                  </a:cubicBezTo>
                  <a:cubicBezTo>
                    <a:pt x="0" y="234"/>
                    <a:pt x="0" y="234"/>
                    <a:pt x="0" y="23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7" name="Freeform 253"/>
            <p:cNvSpPr>
              <a:spLocks noChangeArrowheads="1"/>
            </p:cNvSpPr>
            <p:nvPr/>
          </p:nvSpPr>
          <p:spPr bwMode="auto">
            <a:xfrm>
              <a:off x="185738" y="195263"/>
              <a:ext cx="938213" cy="954088"/>
            </a:xfrm>
            <a:custGeom>
              <a:avLst/>
              <a:gdLst>
                <a:gd name="T0" fmla="*/ 0 w 289"/>
                <a:gd name="T1" fmla="*/ 2147483647 h 294"/>
                <a:gd name="T2" fmla="*/ 2147483647 w 289"/>
                <a:gd name="T3" fmla="*/ 2147483647 h 294"/>
                <a:gd name="T4" fmla="*/ 2147483647 w 289"/>
                <a:gd name="T5" fmla="*/ 2147483647 h 294"/>
                <a:gd name="T6" fmla="*/ 2147483647 w 289"/>
                <a:gd name="T7" fmla="*/ 2147483647 h 294"/>
                <a:gd name="T8" fmla="*/ 2147483647 w 289"/>
                <a:gd name="T9" fmla="*/ 2147483647 h 294"/>
                <a:gd name="T10" fmla="*/ 2147483647 w 289"/>
                <a:gd name="T11" fmla="*/ 2147483647 h 294"/>
                <a:gd name="T12" fmla="*/ 2147483647 w 289"/>
                <a:gd name="T13" fmla="*/ 2147483647 h 294"/>
                <a:gd name="T14" fmla="*/ 2147483647 w 289"/>
                <a:gd name="T15" fmla="*/ 2147483647 h 294"/>
                <a:gd name="T16" fmla="*/ 2147483647 w 289"/>
                <a:gd name="T17" fmla="*/ 2147483647 h 294"/>
                <a:gd name="T18" fmla="*/ 2147483647 w 289"/>
                <a:gd name="T19" fmla="*/ 2147483647 h 294"/>
                <a:gd name="T20" fmla="*/ 2147483647 w 289"/>
                <a:gd name="T21" fmla="*/ 0 h 294"/>
                <a:gd name="T22" fmla="*/ 2147483647 w 289"/>
                <a:gd name="T23" fmla="*/ 2147483647 h 294"/>
                <a:gd name="T24" fmla="*/ 2147483647 w 289"/>
                <a:gd name="T25" fmla="*/ 2147483647 h 294"/>
                <a:gd name="T26" fmla="*/ 2147483647 w 289"/>
                <a:gd name="T27" fmla="*/ 2147483647 h 294"/>
                <a:gd name="T28" fmla="*/ 2147483647 w 289"/>
                <a:gd name="T29" fmla="*/ 2147483647 h 294"/>
                <a:gd name="T30" fmla="*/ 2147483647 w 289"/>
                <a:gd name="T31" fmla="*/ 2147483647 h 294"/>
                <a:gd name="T32" fmla="*/ 0 w 289"/>
                <a:gd name="T33" fmla="*/ 2147483647 h 2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9"/>
                <a:gd name="T52" fmla="*/ 0 h 294"/>
                <a:gd name="T53" fmla="*/ 289 w 289"/>
                <a:gd name="T54" fmla="*/ 294 h 29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9" h="294">
                  <a:moveTo>
                    <a:pt x="0" y="234"/>
                  </a:moveTo>
                  <a:cubicBezTo>
                    <a:pt x="15" y="130"/>
                    <a:pt x="15" y="130"/>
                    <a:pt x="15" y="130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74" y="84"/>
                    <a:pt x="274" y="84"/>
                    <a:pt x="274" y="84"/>
                  </a:cubicBezTo>
                  <a:cubicBezTo>
                    <a:pt x="271" y="104"/>
                    <a:pt x="274" y="132"/>
                    <a:pt x="280" y="162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66" y="242"/>
                    <a:pt x="199" y="294"/>
                    <a:pt x="120" y="294"/>
                  </a:cubicBezTo>
                  <a:cubicBezTo>
                    <a:pt x="92" y="294"/>
                    <a:pt x="66" y="288"/>
                    <a:pt x="42" y="276"/>
                  </a:cubicBezTo>
                  <a:cubicBezTo>
                    <a:pt x="0" y="234"/>
                    <a:pt x="0" y="234"/>
                    <a:pt x="0" y="23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8" name="Freeform 254"/>
            <p:cNvSpPr>
              <a:spLocks noChangeArrowheads="1"/>
            </p:cNvSpPr>
            <p:nvPr/>
          </p:nvSpPr>
          <p:spPr bwMode="auto">
            <a:xfrm>
              <a:off x="185738" y="596900"/>
              <a:ext cx="131763" cy="17463"/>
            </a:xfrm>
            <a:custGeom>
              <a:avLst/>
              <a:gdLst>
                <a:gd name="T0" fmla="*/ 0 w 83"/>
                <a:gd name="T1" fmla="*/ 2147483647 h 11"/>
                <a:gd name="T2" fmla="*/ 2147483647 w 83"/>
                <a:gd name="T3" fmla="*/ 0 h 11"/>
                <a:gd name="T4" fmla="*/ 2147483647 w 83"/>
                <a:gd name="T5" fmla="*/ 0 h 11"/>
                <a:gd name="T6" fmla="*/ 2147483647 w 83"/>
                <a:gd name="T7" fmla="*/ 2147483647 h 11"/>
                <a:gd name="T8" fmla="*/ 0 w 83"/>
                <a:gd name="T9" fmla="*/ 2147483647 h 11"/>
                <a:gd name="T10" fmla="*/ 0 w 83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3"/>
                <a:gd name="T19" fmla="*/ 0 h 11"/>
                <a:gd name="T20" fmla="*/ 83 w 83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3" h="11">
                  <a:moveTo>
                    <a:pt x="0" y="11"/>
                  </a:moveTo>
                  <a:lnTo>
                    <a:pt x="26" y="0"/>
                  </a:lnTo>
                  <a:lnTo>
                    <a:pt x="83" y="0"/>
                  </a:lnTo>
                  <a:lnTo>
                    <a:pt x="57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9" name="Freeform 255"/>
            <p:cNvSpPr>
              <a:spLocks noChangeArrowheads="1"/>
            </p:cNvSpPr>
            <p:nvPr/>
          </p:nvSpPr>
          <p:spPr bwMode="auto">
            <a:xfrm>
              <a:off x="276225" y="596900"/>
              <a:ext cx="41275" cy="357188"/>
            </a:xfrm>
            <a:custGeom>
              <a:avLst/>
              <a:gdLst>
                <a:gd name="T0" fmla="*/ 0 w 26"/>
                <a:gd name="T1" fmla="*/ 2147483647 h 225"/>
                <a:gd name="T2" fmla="*/ 2147483647 w 26"/>
                <a:gd name="T3" fmla="*/ 0 h 225"/>
                <a:gd name="T4" fmla="*/ 2147483647 w 26"/>
                <a:gd name="T5" fmla="*/ 2147483647 h 225"/>
                <a:gd name="T6" fmla="*/ 0 w 26"/>
                <a:gd name="T7" fmla="*/ 2147483647 h 225"/>
                <a:gd name="T8" fmla="*/ 0 w 26"/>
                <a:gd name="T9" fmla="*/ 2147483647 h 225"/>
                <a:gd name="T10" fmla="*/ 0 w 26"/>
                <a:gd name="T11" fmla="*/ 2147483647 h 2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25"/>
                <a:gd name="T20" fmla="*/ 26 w 26"/>
                <a:gd name="T21" fmla="*/ 225 h 2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25">
                  <a:moveTo>
                    <a:pt x="0" y="11"/>
                  </a:moveTo>
                  <a:lnTo>
                    <a:pt x="26" y="0"/>
                  </a:lnTo>
                  <a:lnTo>
                    <a:pt x="26" y="215"/>
                  </a:lnTo>
                  <a:lnTo>
                    <a:pt x="0" y="22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0" name="Freeform 256"/>
            <p:cNvSpPr>
              <a:spLocks noChangeArrowheads="1"/>
            </p:cNvSpPr>
            <p:nvPr/>
          </p:nvSpPr>
          <p:spPr bwMode="auto">
            <a:xfrm>
              <a:off x="185738" y="614363"/>
              <a:ext cx="90488" cy="339725"/>
            </a:xfrm>
            <a:custGeom>
              <a:avLst/>
              <a:gdLst>
                <a:gd name="T0" fmla="*/ 0 w 57"/>
                <a:gd name="T1" fmla="*/ 0 h 214"/>
                <a:gd name="T2" fmla="*/ 2147483647 w 57"/>
                <a:gd name="T3" fmla="*/ 0 h 214"/>
                <a:gd name="T4" fmla="*/ 2147483647 w 57"/>
                <a:gd name="T5" fmla="*/ 2147483647 h 214"/>
                <a:gd name="T6" fmla="*/ 0 w 57"/>
                <a:gd name="T7" fmla="*/ 2147483647 h 214"/>
                <a:gd name="T8" fmla="*/ 0 w 57"/>
                <a:gd name="T9" fmla="*/ 0 h 214"/>
                <a:gd name="T10" fmla="*/ 0 w 57"/>
                <a:gd name="T11" fmla="*/ 0 h 2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214"/>
                <a:gd name="T20" fmla="*/ 57 w 57"/>
                <a:gd name="T21" fmla="*/ 214 h 2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214">
                  <a:moveTo>
                    <a:pt x="0" y="0"/>
                  </a:moveTo>
                  <a:lnTo>
                    <a:pt x="57" y="0"/>
                  </a:lnTo>
                  <a:lnTo>
                    <a:pt x="57" y="214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1" name="Freeform 257"/>
            <p:cNvSpPr>
              <a:spLocks noChangeArrowheads="1"/>
            </p:cNvSpPr>
            <p:nvPr/>
          </p:nvSpPr>
          <p:spPr bwMode="auto">
            <a:xfrm>
              <a:off x="347663" y="331788"/>
              <a:ext cx="133350" cy="12700"/>
            </a:xfrm>
            <a:custGeom>
              <a:avLst/>
              <a:gdLst>
                <a:gd name="T0" fmla="*/ 0 w 84"/>
                <a:gd name="T1" fmla="*/ 2147483647 h 8"/>
                <a:gd name="T2" fmla="*/ 2147483647 w 84"/>
                <a:gd name="T3" fmla="*/ 0 h 8"/>
                <a:gd name="T4" fmla="*/ 2147483647 w 84"/>
                <a:gd name="T5" fmla="*/ 0 h 8"/>
                <a:gd name="T6" fmla="*/ 2147483647 w 84"/>
                <a:gd name="T7" fmla="*/ 2147483647 h 8"/>
                <a:gd name="T8" fmla="*/ 0 w 84"/>
                <a:gd name="T9" fmla="*/ 2147483647 h 8"/>
                <a:gd name="T10" fmla="*/ 0 w 84"/>
                <a:gd name="T11" fmla="*/ 2147483647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4"/>
                <a:gd name="T19" fmla="*/ 0 h 8"/>
                <a:gd name="T20" fmla="*/ 84 w 84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4" h="8">
                  <a:moveTo>
                    <a:pt x="0" y="8"/>
                  </a:moveTo>
                  <a:lnTo>
                    <a:pt x="26" y="0"/>
                  </a:lnTo>
                  <a:lnTo>
                    <a:pt x="84" y="0"/>
                  </a:lnTo>
                  <a:lnTo>
                    <a:pt x="57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2" name="Freeform 258"/>
            <p:cNvSpPr>
              <a:spLocks noChangeArrowheads="1"/>
            </p:cNvSpPr>
            <p:nvPr/>
          </p:nvSpPr>
          <p:spPr bwMode="auto">
            <a:xfrm>
              <a:off x="438150" y="331788"/>
              <a:ext cx="42863" cy="622300"/>
            </a:xfrm>
            <a:custGeom>
              <a:avLst/>
              <a:gdLst>
                <a:gd name="T0" fmla="*/ 0 w 27"/>
                <a:gd name="T1" fmla="*/ 2147483647 h 392"/>
                <a:gd name="T2" fmla="*/ 2147483647 w 27"/>
                <a:gd name="T3" fmla="*/ 0 h 392"/>
                <a:gd name="T4" fmla="*/ 2147483647 w 27"/>
                <a:gd name="T5" fmla="*/ 2147483647 h 392"/>
                <a:gd name="T6" fmla="*/ 0 w 27"/>
                <a:gd name="T7" fmla="*/ 2147483647 h 392"/>
                <a:gd name="T8" fmla="*/ 0 w 27"/>
                <a:gd name="T9" fmla="*/ 2147483647 h 392"/>
                <a:gd name="T10" fmla="*/ 0 w 27"/>
                <a:gd name="T11" fmla="*/ 2147483647 h 3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392"/>
                <a:gd name="T20" fmla="*/ 27 w 27"/>
                <a:gd name="T21" fmla="*/ 392 h 3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392">
                  <a:moveTo>
                    <a:pt x="0" y="8"/>
                  </a:moveTo>
                  <a:lnTo>
                    <a:pt x="27" y="0"/>
                  </a:lnTo>
                  <a:lnTo>
                    <a:pt x="27" y="382"/>
                  </a:lnTo>
                  <a:lnTo>
                    <a:pt x="0" y="39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3" name="Freeform 259"/>
            <p:cNvSpPr>
              <a:spLocks noChangeArrowheads="1"/>
            </p:cNvSpPr>
            <p:nvPr/>
          </p:nvSpPr>
          <p:spPr bwMode="auto">
            <a:xfrm>
              <a:off x="347663" y="344488"/>
              <a:ext cx="90488" cy="609600"/>
            </a:xfrm>
            <a:custGeom>
              <a:avLst/>
              <a:gdLst>
                <a:gd name="T0" fmla="*/ 0 w 57"/>
                <a:gd name="T1" fmla="*/ 0 h 384"/>
                <a:gd name="T2" fmla="*/ 2147483647 w 57"/>
                <a:gd name="T3" fmla="*/ 0 h 384"/>
                <a:gd name="T4" fmla="*/ 2147483647 w 57"/>
                <a:gd name="T5" fmla="*/ 2147483647 h 384"/>
                <a:gd name="T6" fmla="*/ 0 w 57"/>
                <a:gd name="T7" fmla="*/ 2147483647 h 384"/>
                <a:gd name="T8" fmla="*/ 0 w 57"/>
                <a:gd name="T9" fmla="*/ 0 h 384"/>
                <a:gd name="T10" fmla="*/ 0 w 57"/>
                <a:gd name="T11" fmla="*/ 0 h 3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384"/>
                <a:gd name="T20" fmla="*/ 57 w 57"/>
                <a:gd name="T21" fmla="*/ 384 h 3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384">
                  <a:moveTo>
                    <a:pt x="0" y="0"/>
                  </a:moveTo>
                  <a:lnTo>
                    <a:pt x="57" y="0"/>
                  </a:lnTo>
                  <a:lnTo>
                    <a:pt x="57" y="384"/>
                  </a:lnTo>
                  <a:lnTo>
                    <a:pt x="0" y="3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4" name="Freeform 260"/>
            <p:cNvSpPr>
              <a:spLocks noChangeArrowheads="1"/>
            </p:cNvSpPr>
            <p:nvPr/>
          </p:nvSpPr>
          <p:spPr bwMode="auto">
            <a:xfrm>
              <a:off x="509588" y="406400"/>
              <a:ext cx="130175" cy="15875"/>
            </a:xfrm>
            <a:custGeom>
              <a:avLst/>
              <a:gdLst>
                <a:gd name="T0" fmla="*/ 0 w 82"/>
                <a:gd name="T1" fmla="*/ 2147483647 h 10"/>
                <a:gd name="T2" fmla="*/ 2147483647 w 82"/>
                <a:gd name="T3" fmla="*/ 0 h 10"/>
                <a:gd name="T4" fmla="*/ 2147483647 w 82"/>
                <a:gd name="T5" fmla="*/ 0 h 10"/>
                <a:gd name="T6" fmla="*/ 2147483647 w 82"/>
                <a:gd name="T7" fmla="*/ 2147483647 h 10"/>
                <a:gd name="T8" fmla="*/ 0 w 82"/>
                <a:gd name="T9" fmla="*/ 2147483647 h 10"/>
                <a:gd name="T10" fmla="*/ 0 w 82"/>
                <a:gd name="T11" fmla="*/ 2147483647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0"/>
                <a:gd name="T20" fmla="*/ 82 w 8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0">
                  <a:moveTo>
                    <a:pt x="0" y="10"/>
                  </a:moveTo>
                  <a:lnTo>
                    <a:pt x="27" y="0"/>
                  </a:lnTo>
                  <a:lnTo>
                    <a:pt x="82" y="0"/>
                  </a:lnTo>
                  <a:lnTo>
                    <a:pt x="55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5" name="Freeform 261"/>
            <p:cNvSpPr>
              <a:spLocks noChangeArrowheads="1"/>
            </p:cNvSpPr>
            <p:nvPr/>
          </p:nvSpPr>
          <p:spPr bwMode="auto">
            <a:xfrm>
              <a:off x="596900" y="406400"/>
              <a:ext cx="42863" cy="547688"/>
            </a:xfrm>
            <a:custGeom>
              <a:avLst/>
              <a:gdLst>
                <a:gd name="T0" fmla="*/ 0 w 27"/>
                <a:gd name="T1" fmla="*/ 2147483647 h 345"/>
                <a:gd name="T2" fmla="*/ 2147483647 w 27"/>
                <a:gd name="T3" fmla="*/ 0 h 345"/>
                <a:gd name="T4" fmla="*/ 2147483647 w 27"/>
                <a:gd name="T5" fmla="*/ 2147483647 h 345"/>
                <a:gd name="T6" fmla="*/ 0 w 27"/>
                <a:gd name="T7" fmla="*/ 2147483647 h 345"/>
                <a:gd name="T8" fmla="*/ 0 w 27"/>
                <a:gd name="T9" fmla="*/ 2147483647 h 345"/>
                <a:gd name="T10" fmla="*/ 0 w 27"/>
                <a:gd name="T11" fmla="*/ 2147483647 h 3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345"/>
                <a:gd name="T20" fmla="*/ 27 w 27"/>
                <a:gd name="T21" fmla="*/ 345 h 3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345">
                  <a:moveTo>
                    <a:pt x="0" y="10"/>
                  </a:moveTo>
                  <a:lnTo>
                    <a:pt x="27" y="0"/>
                  </a:lnTo>
                  <a:lnTo>
                    <a:pt x="27" y="335"/>
                  </a:lnTo>
                  <a:lnTo>
                    <a:pt x="0" y="345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6" name="Freeform 262"/>
            <p:cNvSpPr>
              <a:spLocks noChangeArrowheads="1"/>
            </p:cNvSpPr>
            <p:nvPr/>
          </p:nvSpPr>
          <p:spPr bwMode="auto">
            <a:xfrm>
              <a:off x="509588" y="422275"/>
              <a:ext cx="87313" cy="531813"/>
            </a:xfrm>
            <a:custGeom>
              <a:avLst/>
              <a:gdLst>
                <a:gd name="T0" fmla="*/ 0 w 55"/>
                <a:gd name="T1" fmla="*/ 0 h 335"/>
                <a:gd name="T2" fmla="*/ 2147483647 w 55"/>
                <a:gd name="T3" fmla="*/ 0 h 335"/>
                <a:gd name="T4" fmla="*/ 2147483647 w 55"/>
                <a:gd name="T5" fmla="*/ 2147483647 h 335"/>
                <a:gd name="T6" fmla="*/ 0 w 55"/>
                <a:gd name="T7" fmla="*/ 2147483647 h 335"/>
                <a:gd name="T8" fmla="*/ 0 w 55"/>
                <a:gd name="T9" fmla="*/ 0 h 335"/>
                <a:gd name="T10" fmla="*/ 0 w 55"/>
                <a:gd name="T11" fmla="*/ 0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335"/>
                <a:gd name="T20" fmla="*/ 55 w 55"/>
                <a:gd name="T21" fmla="*/ 335 h 3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335">
                  <a:moveTo>
                    <a:pt x="0" y="0"/>
                  </a:moveTo>
                  <a:lnTo>
                    <a:pt x="55" y="0"/>
                  </a:lnTo>
                  <a:lnTo>
                    <a:pt x="55" y="335"/>
                  </a:lnTo>
                  <a:lnTo>
                    <a:pt x="0" y="3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7" name="Freeform 263"/>
            <p:cNvSpPr>
              <a:spLocks noChangeArrowheads="1"/>
            </p:cNvSpPr>
            <p:nvPr/>
          </p:nvSpPr>
          <p:spPr bwMode="auto">
            <a:xfrm>
              <a:off x="671513" y="195263"/>
              <a:ext cx="130175" cy="15875"/>
            </a:xfrm>
            <a:custGeom>
              <a:avLst/>
              <a:gdLst>
                <a:gd name="T0" fmla="*/ 0 w 82"/>
                <a:gd name="T1" fmla="*/ 2147483647 h 10"/>
                <a:gd name="T2" fmla="*/ 2147483647 w 82"/>
                <a:gd name="T3" fmla="*/ 0 h 10"/>
                <a:gd name="T4" fmla="*/ 2147483647 w 82"/>
                <a:gd name="T5" fmla="*/ 0 h 10"/>
                <a:gd name="T6" fmla="*/ 2147483647 w 82"/>
                <a:gd name="T7" fmla="*/ 2147483647 h 10"/>
                <a:gd name="T8" fmla="*/ 0 w 82"/>
                <a:gd name="T9" fmla="*/ 2147483647 h 10"/>
                <a:gd name="T10" fmla="*/ 0 w 82"/>
                <a:gd name="T11" fmla="*/ 2147483647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0"/>
                <a:gd name="T20" fmla="*/ 82 w 8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0">
                  <a:moveTo>
                    <a:pt x="0" y="10"/>
                  </a:moveTo>
                  <a:lnTo>
                    <a:pt x="27" y="0"/>
                  </a:lnTo>
                  <a:lnTo>
                    <a:pt x="82" y="0"/>
                  </a:lnTo>
                  <a:lnTo>
                    <a:pt x="56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8" name="Freeform 264"/>
            <p:cNvSpPr>
              <a:spLocks noChangeArrowheads="1"/>
            </p:cNvSpPr>
            <p:nvPr/>
          </p:nvSpPr>
          <p:spPr bwMode="auto">
            <a:xfrm>
              <a:off x="760413" y="195263"/>
              <a:ext cx="41275" cy="758825"/>
            </a:xfrm>
            <a:custGeom>
              <a:avLst/>
              <a:gdLst>
                <a:gd name="T0" fmla="*/ 0 w 26"/>
                <a:gd name="T1" fmla="*/ 2147483647 h 478"/>
                <a:gd name="T2" fmla="*/ 2147483647 w 26"/>
                <a:gd name="T3" fmla="*/ 0 h 478"/>
                <a:gd name="T4" fmla="*/ 2147483647 w 26"/>
                <a:gd name="T5" fmla="*/ 2147483647 h 478"/>
                <a:gd name="T6" fmla="*/ 0 w 26"/>
                <a:gd name="T7" fmla="*/ 2147483647 h 478"/>
                <a:gd name="T8" fmla="*/ 0 w 26"/>
                <a:gd name="T9" fmla="*/ 2147483647 h 478"/>
                <a:gd name="T10" fmla="*/ 0 w 26"/>
                <a:gd name="T11" fmla="*/ 2147483647 h 4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478"/>
                <a:gd name="T20" fmla="*/ 26 w 26"/>
                <a:gd name="T21" fmla="*/ 478 h 4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478">
                  <a:moveTo>
                    <a:pt x="0" y="10"/>
                  </a:moveTo>
                  <a:lnTo>
                    <a:pt x="26" y="0"/>
                  </a:lnTo>
                  <a:lnTo>
                    <a:pt x="26" y="468"/>
                  </a:lnTo>
                  <a:lnTo>
                    <a:pt x="0" y="478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19" name="Freeform 265"/>
            <p:cNvSpPr>
              <a:spLocks noChangeArrowheads="1"/>
            </p:cNvSpPr>
            <p:nvPr/>
          </p:nvSpPr>
          <p:spPr bwMode="auto">
            <a:xfrm>
              <a:off x="671513" y="211138"/>
              <a:ext cx="88900" cy="742950"/>
            </a:xfrm>
            <a:custGeom>
              <a:avLst/>
              <a:gdLst>
                <a:gd name="T0" fmla="*/ 0 w 56"/>
                <a:gd name="T1" fmla="*/ 0 h 468"/>
                <a:gd name="T2" fmla="*/ 2147483647 w 56"/>
                <a:gd name="T3" fmla="*/ 0 h 468"/>
                <a:gd name="T4" fmla="*/ 2147483647 w 56"/>
                <a:gd name="T5" fmla="*/ 2147483647 h 468"/>
                <a:gd name="T6" fmla="*/ 0 w 56"/>
                <a:gd name="T7" fmla="*/ 2147483647 h 468"/>
                <a:gd name="T8" fmla="*/ 0 w 56"/>
                <a:gd name="T9" fmla="*/ 0 h 468"/>
                <a:gd name="T10" fmla="*/ 0 w 56"/>
                <a:gd name="T11" fmla="*/ 0 h 4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"/>
                <a:gd name="T19" fmla="*/ 0 h 468"/>
                <a:gd name="T20" fmla="*/ 56 w 56"/>
                <a:gd name="T21" fmla="*/ 468 h 4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" h="468">
                  <a:moveTo>
                    <a:pt x="0" y="0"/>
                  </a:moveTo>
                  <a:lnTo>
                    <a:pt x="56" y="0"/>
                  </a:lnTo>
                  <a:lnTo>
                    <a:pt x="56" y="468"/>
                  </a:lnTo>
                  <a:lnTo>
                    <a:pt x="0" y="4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0" name="Freeform 266"/>
            <p:cNvSpPr>
              <a:spLocks noChangeArrowheads="1"/>
            </p:cNvSpPr>
            <p:nvPr/>
          </p:nvSpPr>
          <p:spPr bwMode="auto">
            <a:xfrm>
              <a:off x="835025" y="590550"/>
              <a:ext cx="128588" cy="17463"/>
            </a:xfrm>
            <a:custGeom>
              <a:avLst/>
              <a:gdLst>
                <a:gd name="T0" fmla="*/ 0 w 81"/>
                <a:gd name="T1" fmla="*/ 2147483647 h 11"/>
                <a:gd name="T2" fmla="*/ 2147483647 w 81"/>
                <a:gd name="T3" fmla="*/ 0 h 11"/>
                <a:gd name="T4" fmla="*/ 2147483647 w 81"/>
                <a:gd name="T5" fmla="*/ 0 h 11"/>
                <a:gd name="T6" fmla="*/ 2147483647 w 81"/>
                <a:gd name="T7" fmla="*/ 2147483647 h 11"/>
                <a:gd name="T8" fmla="*/ 0 w 81"/>
                <a:gd name="T9" fmla="*/ 2147483647 h 11"/>
                <a:gd name="T10" fmla="*/ 0 w 81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1"/>
                <a:gd name="T19" fmla="*/ 0 h 11"/>
                <a:gd name="T20" fmla="*/ 81 w 81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1" h="11">
                  <a:moveTo>
                    <a:pt x="0" y="11"/>
                  </a:moveTo>
                  <a:lnTo>
                    <a:pt x="26" y="0"/>
                  </a:lnTo>
                  <a:lnTo>
                    <a:pt x="81" y="0"/>
                  </a:lnTo>
                  <a:lnTo>
                    <a:pt x="55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1" name="Freeform 267"/>
            <p:cNvSpPr>
              <a:spLocks noChangeArrowheads="1"/>
            </p:cNvSpPr>
            <p:nvPr/>
          </p:nvSpPr>
          <p:spPr bwMode="auto">
            <a:xfrm>
              <a:off x="922338" y="590550"/>
              <a:ext cx="41275" cy="363538"/>
            </a:xfrm>
            <a:custGeom>
              <a:avLst/>
              <a:gdLst>
                <a:gd name="T0" fmla="*/ 0 w 26"/>
                <a:gd name="T1" fmla="*/ 2147483647 h 229"/>
                <a:gd name="T2" fmla="*/ 2147483647 w 26"/>
                <a:gd name="T3" fmla="*/ 0 h 229"/>
                <a:gd name="T4" fmla="*/ 2147483647 w 26"/>
                <a:gd name="T5" fmla="*/ 2147483647 h 229"/>
                <a:gd name="T6" fmla="*/ 0 w 26"/>
                <a:gd name="T7" fmla="*/ 2147483647 h 229"/>
                <a:gd name="T8" fmla="*/ 0 w 26"/>
                <a:gd name="T9" fmla="*/ 2147483647 h 229"/>
                <a:gd name="T10" fmla="*/ 0 w 26"/>
                <a:gd name="T11" fmla="*/ 2147483647 h 2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29"/>
                <a:gd name="T20" fmla="*/ 26 w 26"/>
                <a:gd name="T21" fmla="*/ 229 h 2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29">
                  <a:moveTo>
                    <a:pt x="0" y="11"/>
                  </a:moveTo>
                  <a:lnTo>
                    <a:pt x="26" y="0"/>
                  </a:lnTo>
                  <a:lnTo>
                    <a:pt x="26" y="219"/>
                  </a:lnTo>
                  <a:lnTo>
                    <a:pt x="0" y="229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22" name="Freeform 268"/>
            <p:cNvSpPr>
              <a:spLocks noChangeArrowheads="1"/>
            </p:cNvSpPr>
            <p:nvPr/>
          </p:nvSpPr>
          <p:spPr bwMode="auto">
            <a:xfrm>
              <a:off x="835025" y="608013"/>
              <a:ext cx="87313" cy="346075"/>
            </a:xfrm>
            <a:custGeom>
              <a:avLst/>
              <a:gdLst>
                <a:gd name="T0" fmla="*/ 0 w 55"/>
                <a:gd name="T1" fmla="*/ 0 h 218"/>
                <a:gd name="T2" fmla="*/ 2147483647 w 55"/>
                <a:gd name="T3" fmla="*/ 0 h 218"/>
                <a:gd name="T4" fmla="*/ 2147483647 w 55"/>
                <a:gd name="T5" fmla="*/ 2147483647 h 218"/>
                <a:gd name="T6" fmla="*/ 0 w 55"/>
                <a:gd name="T7" fmla="*/ 2147483647 h 218"/>
                <a:gd name="T8" fmla="*/ 0 w 55"/>
                <a:gd name="T9" fmla="*/ 0 h 218"/>
                <a:gd name="T10" fmla="*/ 0 w 55"/>
                <a:gd name="T11" fmla="*/ 0 h 2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218"/>
                <a:gd name="T20" fmla="*/ 55 w 55"/>
                <a:gd name="T21" fmla="*/ 218 h 2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218">
                  <a:moveTo>
                    <a:pt x="0" y="0"/>
                  </a:moveTo>
                  <a:lnTo>
                    <a:pt x="55" y="0"/>
                  </a:lnTo>
                  <a:lnTo>
                    <a:pt x="55" y="218"/>
                  </a:lnTo>
                  <a:lnTo>
                    <a:pt x="0" y="2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1" name="组合 318"/>
          <p:cNvGrpSpPr/>
          <p:nvPr/>
        </p:nvGrpSpPr>
        <p:grpSpPr bwMode="auto">
          <a:xfrm>
            <a:off x="2927350" y="5421313"/>
            <a:ext cx="442913" cy="442912"/>
            <a:chOff x="0" y="0"/>
            <a:chExt cx="1149350" cy="1149350"/>
          </a:xfrm>
        </p:grpSpPr>
        <p:sp>
          <p:nvSpPr>
            <p:cNvPr id="38098" name="Oval 5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99" name="Freeform 269"/>
            <p:cNvSpPr>
              <a:spLocks noChangeArrowheads="1"/>
            </p:cNvSpPr>
            <p:nvPr/>
          </p:nvSpPr>
          <p:spPr bwMode="auto">
            <a:xfrm>
              <a:off x="331788" y="288925"/>
              <a:ext cx="788988" cy="860425"/>
            </a:xfrm>
            <a:custGeom>
              <a:avLst/>
              <a:gdLst>
                <a:gd name="T0" fmla="*/ 2147483647 w 243"/>
                <a:gd name="T1" fmla="*/ 2147483647 h 265"/>
                <a:gd name="T2" fmla="*/ 2147483647 w 243"/>
                <a:gd name="T3" fmla="*/ 2147483647 h 265"/>
                <a:gd name="T4" fmla="*/ 2147483647 w 243"/>
                <a:gd name="T5" fmla="*/ 2147483647 h 265"/>
                <a:gd name="T6" fmla="*/ 2147483647 w 243"/>
                <a:gd name="T7" fmla="*/ 2147483647 h 265"/>
                <a:gd name="T8" fmla="*/ 0 w 243"/>
                <a:gd name="T9" fmla="*/ 2147483647 h 265"/>
                <a:gd name="T10" fmla="*/ 2147483647 w 243"/>
                <a:gd name="T11" fmla="*/ 2147483647 h 265"/>
                <a:gd name="T12" fmla="*/ 2147483647 w 243"/>
                <a:gd name="T13" fmla="*/ 2147483647 h 265"/>
                <a:gd name="T14" fmla="*/ 2147483647 w 243"/>
                <a:gd name="T15" fmla="*/ 2147483647 h 265"/>
                <a:gd name="T16" fmla="*/ 2147483647 w 243"/>
                <a:gd name="T17" fmla="*/ 2147483647 h 265"/>
                <a:gd name="T18" fmla="*/ 2147483647 w 243"/>
                <a:gd name="T19" fmla="*/ 2147483647 h 265"/>
                <a:gd name="T20" fmla="*/ 2147483647 w 243"/>
                <a:gd name="T21" fmla="*/ 2147483647 h 265"/>
                <a:gd name="T22" fmla="*/ 2147483647 w 243"/>
                <a:gd name="T23" fmla="*/ 2147483647 h 265"/>
                <a:gd name="T24" fmla="*/ 2147483647 w 243"/>
                <a:gd name="T25" fmla="*/ 0 h 265"/>
                <a:gd name="T26" fmla="*/ 2147483647 w 243"/>
                <a:gd name="T27" fmla="*/ 2147483647 h 265"/>
                <a:gd name="T28" fmla="*/ 2147483647 w 243"/>
                <a:gd name="T29" fmla="*/ 2147483647 h 265"/>
                <a:gd name="T30" fmla="*/ 2147483647 w 243"/>
                <a:gd name="T31" fmla="*/ 2147483647 h 26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3"/>
                <a:gd name="T49" fmla="*/ 0 h 265"/>
                <a:gd name="T50" fmla="*/ 243 w 243"/>
                <a:gd name="T51" fmla="*/ 265 h 26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3" h="265">
                  <a:moveTo>
                    <a:pt x="140" y="44"/>
                  </a:moveTo>
                  <a:cubicBezTo>
                    <a:pt x="243" y="146"/>
                    <a:pt x="243" y="146"/>
                    <a:pt x="243" y="146"/>
                  </a:cubicBezTo>
                  <a:cubicBezTo>
                    <a:pt x="219" y="215"/>
                    <a:pt x="153" y="265"/>
                    <a:pt x="75" y="265"/>
                  </a:cubicBezTo>
                  <a:cubicBezTo>
                    <a:pt x="68" y="265"/>
                    <a:pt x="60" y="265"/>
                    <a:pt x="53" y="264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40" y="44"/>
                    <a:pt x="140" y="44"/>
                    <a:pt x="140" y="4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0" name="Freeform 270"/>
            <p:cNvSpPr>
              <a:spLocks noChangeArrowheads="1"/>
            </p:cNvSpPr>
            <p:nvPr/>
          </p:nvSpPr>
          <p:spPr bwMode="auto">
            <a:xfrm>
              <a:off x="730250" y="668338"/>
              <a:ext cx="65088" cy="303213"/>
            </a:xfrm>
            <a:custGeom>
              <a:avLst/>
              <a:gdLst>
                <a:gd name="T0" fmla="*/ 0 w 41"/>
                <a:gd name="T1" fmla="*/ 2147483647 h 191"/>
                <a:gd name="T2" fmla="*/ 0 w 41"/>
                <a:gd name="T3" fmla="*/ 0 h 191"/>
                <a:gd name="T4" fmla="*/ 2147483647 w 41"/>
                <a:gd name="T5" fmla="*/ 0 h 191"/>
                <a:gd name="T6" fmla="*/ 2147483647 w 41"/>
                <a:gd name="T7" fmla="*/ 2147483647 h 191"/>
                <a:gd name="T8" fmla="*/ 0 w 41"/>
                <a:gd name="T9" fmla="*/ 2147483647 h 191"/>
                <a:gd name="T10" fmla="*/ 0 w 41"/>
                <a:gd name="T11" fmla="*/ 2147483647 h 1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191"/>
                <a:gd name="T20" fmla="*/ 41 w 41"/>
                <a:gd name="T21" fmla="*/ 191 h 1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191">
                  <a:moveTo>
                    <a:pt x="0" y="191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191"/>
                  </a:lnTo>
                  <a:lnTo>
                    <a:pt x="0" y="1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1" name="Freeform 271"/>
            <p:cNvSpPr>
              <a:spLocks noChangeArrowheads="1"/>
            </p:cNvSpPr>
            <p:nvPr/>
          </p:nvSpPr>
          <p:spPr bwMode="auto">
            <a:xfrm>
              <a:off x="596900" y="577850"/>
              <a:ext cx="65088" cy="393700"/>
            </a:xfrm>
            <a:custGeom>
              <a:avLst/>
              <a:gdLst>
                <a:gd name="T0" fmla="*/ 0 w 41"/>
                <a:gd name="T1" fmla="*/ 2147483647 h 248"/>
                <a:gd name="T2" fmla="*/ 0 w 41"/>
                <a:gd name="T3" fmla="*/ 0 h 248"/>
                <a:gd name="T4" fmla="*/ 2147483647 w 41"/>
                <a:gd name="T5" fmla="*/ 0 h 248"/>
                <a:gd name="T6" fmla="*/ 2147483647 w 41"/>
                <a:gd name="T7" fmla="*/ 2147483647 h 248"/>
                <a:gd name="T8" fmla="*/ 0 w 41"/>
                <a:gd name="T9" fmla="*/ 2147483647 h 248"/>
                <a:gd name="T10" fmla="*/ 0 w 41"/>
                <a:gd name="T11" fmla="*/ 2147483647 h 2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248"/>
                <a:gd name="T20" fmla="*/ 41 w 41"/>
                <a:gd name="T21" fmla="*/ 248 h 2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248">
                  <a:moveTo>
                    <a:pt x="0" y="248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248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2" name="Freeform 272"/>
            <p:cNvSpPr>
              <a:spLocks noChangeArrowheads="1"/>
            </p:cNvSpPr>
            <p:nvPr/>
          </p:nvSpPr>
          <p:spPr bwMode="auto">
            <a:xfrm>
              <a:off x="463550" y="490538"/>
              <a:ext cx="65088" cy="481013"/>
            </a:xfrm>
            <a:custGeom>
              <a:avLst/>
              <a:gdLst>
                <a:gd name="T0" fmla="*/ 0 w 41"/>
                <a:gd name="T1" fmla="*/ 2147483647 h 303"/>
                <a:gd name="T2" fmla="*/ 0 w 41"/>
                <a:gd name="T3" fmla="*/ 0 h 303"/>
                <a:gd name="T4" fmla="*/ 2147483647 w 41"/>
                <a:gd name="T5" fmla="*/ 0 h 303"/>
                <a:gd name="T6" fmla="*/ 2147483647 w 41"/>
                <a:gd name="T7" fmla="*/ 2147483647 h 303"/>
                <a:gd name="T8" fmla="*/ 0 w 41"/>
                <a:gd name="T9" fmla="*/ 2147483647 h 303"/>
                <a:gd name="T10" fmla="*/ 0 w 41"/>
                <a:gd name="T11" fmla="*/ 2147483647 h 3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303"/>
                <a:gd name="T20" fmla="*/ 41 w 41"/>
                <a:gd name="T21" fmla="*/ 303 h 3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303">
                  <a:moveTo>
                    <a:pt x="0" y="303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3" name="Freeform 273"/>
            <p:cNvSpPr>
              <a:spLocks noChangeArrowheads="1"/>
            </p:cNvSpPr>
            <p:nvPr/>
          </p:nvSpPr>
          <p:spPr bwMode="auto">
            <a:xfrm>
              <a:off x="331788" y="406400"/>
              <a:ext cx="65088" cy="565150"/>
            </a:xfrm>
            <a:custGeom>
              <a:avLst/>
              <a:gdLst>
                <a:gd name="T0" fmla="*/ 0 w 41"/>
                <a:gd name="T1" fmla="*/ 2147483647 h 356"/>
                <a:gd name="T2" fmla="*/ 0 w 41"/>
                <a:gd name="T3" fmla="*/ 0 h 356"/>
                <a:gd name="T4" fmla="*/ 2147483647 w 41"/>
                <a:gd name="T5" fmla="*/ 0 h 356"/>
                <a:gd name="T6" fmla="*/ 2147483647 w 41"/>
                <a:gd name="T7" fmla="*/ 2147483647 h 356"/>
                <a:gd name="T8" fmla="*/ 0 w 41"/>
                <a:gd name="T9" fmla="*/ 2147483647 h 356"/>
                <a:gd name="T10" fmla="*/ 0 w 41"/>
                <a:gd name="T11" fmla="*/ 2147483647 h 3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356"/>
                <a:gd name="T20" fmla="*/ 41 w 41"/>
                <a:gd name="T21" fmla="*/ 356 h 3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356">
                  <a:moveTo>
                    <a:pt x="0" y="356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56"/>
                  </a:lnTo>
                  <a:lnTo>
                    <a:pt x="0" y="3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04" name="Freeform 275"/>
            <p:cNvSpPr>
              <a:spLocks noChangeArrowheads="1"/>
            </p:cNvSpPr>
            <p:nvPr/>
          </p:nvSpPr>
          <p:spPr bwMode="auto">
            <a:xfrm>
              <a:off x="344488" y="230188"/>
              <a:ext cx="493713" cy="334963"/>
            </a:xfrm>
            <a:custGeom>
              <a:avLst/>
              <a:gdLst>
                <a:gd name="T0" fmla="*/ 2147483647 w 311"/>
                <a:gd name="T1" fmla="*/ 2147483647 h 211"/>
                <a:gd name="T2" fmla="*/ 0 w 311"/>
                <a:gd name="T3" fmla="*/ 2147483647 h 211"/>
                <a:gd name="T4" fmla="*/ 2147483647 w 311"/>
                <a:gd name="T5" fmla="*/ 0 h 211"/>
                <a:gd name="T6" fmla="*/ 2147483647 w 311"/>
                <a:gd name="T7" fmla="*/ 2147483647 h 211"/>
                <a:gd name="T8" fmla="*/ 2147483647 w 311"/>
                <a:gd name="T9" fmla="*/ 2147483647 h 211"/>
                <a:gd name="T10" fmla="*/ 2147483647 w 311"/>
                <a:gd name="T11" fmla="*/ 2147483647 h 211"/>
                <a:gd name="T12" fmla="*/ 2147483647 w 311"/>
                <a:gd name="T13" fmla="*/ 2147483647 h 211"/>
                <a:gd name="T14" fmla="*/ 2147483647 w 311"/>
                <a:gd name="T15" fmla="*/ 2147483647 h 211"/>
                <a:gd name="T16" fmla="*/ 2147483647 w 311"/>
                <a:gd name="T17" fmla="*/ 2147483647 h 2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1"/>
                <a:gd name="T28" fmla="*/ 0 h 211"/>
                <a:gd name="T29" fmla="*/ 311 w 311"/>
                <a:gd name="T30" fmla="*/ 211 h 2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1" h="211">
                  <a:moveTo>
                    <a:pt x="243" y="189"/>
                  </a:moveTo>
                  <a:lnTo>
                    <a:pt x="0" y="37"/>
                  </a:lnTo>
                  <a:lnTo>
                    <a:pt x="22" y="0"/>
                  </a:lnTo>
                  <a:lnTo>
                    <a:pt x="264" y="152"/>
                  </a:lnTo>
                  <a:lnTo>
                    <a:pt x="278" y="127"/>
                  </a:lnTo>
                  <a:lnTo>
                    <a:pt x="311" y="201"/>
                  </a:lnTo>
                  <a:lnTo>
                    <a:pt x="229" y="211"/>
                  </a:lnTo>
                  <a:lnTo>
                    <a:pt x="243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2" name="组合 319"/>
          <p:cNvGrpSpPr/>
          <p:nvPr/>
        </p:nvGrpSpPr>
        <p:grpSpPr bwMode="auto">
          <a:xfrm>
            <a:off x="4113213" y="5421313"/>
            <a:ext cx="444500" cy="442912"/>
            <a:chOff x="0" y="0"/>
            <a:chExt cx="1150938" cy="1149350"/>
          </a:xfrm>
        </p:grpSpPr>
        <p:sp>
          <p:nvSpPr>
            <p:cNvPr id="38090" name="Oval 7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91" name="Freeform 274"/>
            <p:cNvSpPr>
              <a:spLocks noChangeArrowheads="1"/>
            </p:cNvSpPr>
            <p:nvPr/>
          </p:nvSpPr>
          <p:spPr bwMode="auto">
            <a:xfrm>
              <a:off x="214313" y="403225"/>
              <a:ext cx="931863" cy="746125"/>
            </a:xfrm>
            <a:custGeom>
              <a:avLst/>
              <a:gdLst>
                <a:gd name="T0" fmla="*/ 2147483647 w 287"/>
                <a:gd name="T1" fmla="*/ 2147483647 h 230"/>
                <a:gd name="T2" fmla="*/ 2147483647 w 287"/>
                <a:gd name="T3" fmla="*/ 2147483647 h 230"/>
                <a:gd name="T4" fmla="*/ 2147483647 w 287"/>
                <a:gd name="T5" fmla="*/ 2147483647 h 230"/>
                <a:gd name="T6" fmla="*/ 2147483647 w 287"/>
                <a:gd name="T7" fmla="*/ 2147483647 h 230"/>
                <a:gd name="T8" fmla="*/ 0 w 287"/>
                <a:gd name="T9" fmla="*/ 2147483647 h 230"/>
                <a:gd name="T10" fmla="*/ 2147483647 w 287"/>
                <a:gd name="T11" fmla="*/ 0 h 230"/>
                <a:gd name="T12" fmla="*/ 2147483647 w 287"/>
                <a:gd name="T13" fmla="*/ 2147483647 h 230"/>
                <a:gd name="T14" fmla="*/ 2147483647 w 287"/>
                <a:gd name="T15" fmla="*/ 2147483647 h 230"/>
                <a:gd name="T16" fmla="*/ 2147483647 w 287"/>
                <a:gd name="T17" fmla="*/ 2147483647 h 230"/>
                <a:gd name="T18" fmla="*/ 2147483647 w 287"/>
                <a:gd name="T19" fmla="*/ 2147483647 h 230"/>
                <a:gd name="T20" fmla="*/ 2147483647 w 287"/>
                <a:gd name="T21" fmla="*/ 2147483647 h 230"/>
                <a:gd name="T22" fmla="*/ 2147483647 w 287"/>
                <a:gd name="T23" fmla="*/ 2147483647 h 230"/>
                <a:gd name="T24" fmla="*/ 2147483647 w 287"/>
                <a:gd name="T25" fmla="*/ 2147483647 h 2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7"/>
                <a:gd name="T40" fmla="*/ 0 h 230"/>
                <a:gd name="T41" fmla="*/ 287 w 287"/>
                <a:gd name="T42" fmla="*/ 230 h 23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7" h="230">
                  <a:moveTo>
                    <a:pt x="222" y="3"/>
                  </a:moveTo>
                  <a:cubicBezTo>
                    <a:pt x="287" y="69"/>
                    <a:pt x="287" y="69"/>
                    <a:pt x="287" y="69"/>
                  </a:cubicBezTo>
                  <a:cubicBezTo>
                    <a:pt x="279" y="159"/>
                    <a:pt x="203" y="230"/>
                    <a:pt x="111" y="230"/>
                  </a:cubicBezTo>
                  <a:cubicBezTo>
                    <a:pt x="93" y="230"/>
                    <a:pt x="75" y="228"/>
                    <a:pt x="59" y="22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83" y="56"/>
                    <a:pt x="183" y="56"/>
                    <a:pt x="183" y="56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6" y="10"/>
                    <a:pt x="196" y="10"/>
                    <a:pt x="196" y="10"/>
                  </a:cubicBezTo>
                  <a:cubicBezTo>
                    <a:pt x="222" y="3"/>
                    <a:pt x="222" y="3"/>
                    <a:pt x="222" y="3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2" name="Freeform 276"/>
            <p:cNvSpPr>
              <a:spLocks noChangeArrowheads="1"/>
            </p:cNvSpPr>
            <p:nvPr/>
          </p:nvSpPr>
          <p:spPr bwMode="auto">
            <a:xfrm>
              <a:off x="338138" y="633413"/>
              <a:ext cx="101600" cy="298450"/>
            </a:xfrm>
            <a:custGeom>
              <a:avLst/>
              <a:gdLst>
                <a:gd name="T0" fmla="*/ 0 w 64"/>
                <a:gd name="T1" fmla="*/ 0 h 188"/>
                <a:gd name="T2" fmla="*/ 2147483647 w 64"/>
                <a:gd name="T3" fmla="*/ 0 h 188"/>
                <a:gd name="T4" fmla="*/ 2147483647 w 64"/>
                <a:gd name="T5" fmla="*/ 2147483647 h 188"/>
                <a:gd name="T6" fmla="*/ 0 w 64"/>
                <a:gd name="T7" fmla="*/ 2147483647 h 188"/>
                <a:gd name="T8" fmla="*/ 0 w 64"/>
                <a:gd name="T9" fmla="*/ 0 h 188"/>
                <a:gd name="T10" fmla="*/ 0 w 64"/>
                <a:gd name="T11" fmla="*/ 0 h 1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188"/>
                <a:gd name="T20" fmla="*/ 64 w 64"/>
                <a:gd name="T21" fmla="*/ 188 h 1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188">
                  <a:moveTo>
                    <a:pt x="0" y="0"/>
                  </a:moveTo>
                  <a:lnTo>
                    <a:pt x="64" y="0"/>
                  </a:lnTo>
                  <a:lnTo>
                    <a:pt x="64" y="188"/>
                  </a:lnTo>
                  <a:lnTo>
                    <a:pt x="0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3" name="Freeform 277"/>
            <p:cNvSpPr>
              <a:spLocks noChangeArrowheads="1"/>
            </p:cNvSpPr>
            <p:nvPr/>
          </p:nvSpPr>
          <p:spPr bwMode="auto">
            <a:xfrm>
              <a:off x="461963" y="465138"/>
              <a:ext cx="100013" cy="466725"/>
            </a:xfrm>
            <a:custGeom>
              <a:avLst/>
              <a:gdLst>
                <a:gd name="T0" fmla="*/ 0 w 63"/>
                <a:gd name="T1" fmla="*/ 0 h 294"/>
                <a:gd name="T2" fmla="*/ 2147483647 w 63"/>
                <a:gd name="T3" fmla="*/ 0 h 294"/>
                <a:gd name="T4" fmla="*/ 2147483647 w 63"/>
                <a:gd name="T5" fmla="*/ 2147483647 h 294"/>
                <a:gd name="T6" fmla="*/ 0 w 63"/>
                <a:gd name="T7" fmla="*/ 2147483647 h 294"/>
                <a:gd name="T8" fmla="*/ 0 w 63"/>
                <a:gd name="T9" fmla="*/ 0 h 294"/>
                <a:gd name="T10" fmla="*/ 0 w 63"/>
                <a:gd name="T11" fmla="*/ 0 h 2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294"/>
                <a:gd name="T20" fmla="*/ 63 w 63"/>
                <a:gd name="T21" fmla="*/ 294 h 2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294">
                  <a:moveTo>
                    <a:pt x="0" y="0"/>
                  </a:moveTo>
                  <a:lnTo>
                    <a:pt x="63" y="0"/>
                  </a:lnTo>
                  <a:lnTo>
                    <a:pt x="63" y="294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4" name="Freeform 278"/>
            <p:cNvSpPr>
              <a:spLocks noChangeArrowheads="1"/>
            </p:cNvSpPr>
            <p:nvPr/>
          </p:nvSpPr>
          <p:spPr bwMode="auto">
            <a:xfrm>
              <a:off x="585788" y="785813"/>
              <a:ext cx="100013" cy="146050"/>
            </a:xfrm>
            <a:custGeom>
              <a:avLst/>
              <a:gdLst>
                <a:gd name="T0" fmla="*/ 0 w 63"/>
                <a:gd name="T1" fmla="*/ 0 h 92"/>
                <a:gd name="T2" fmla="*/ 2147483647 w 63"/>
                <a:gd name="T3" fmla="*/ 0 h 92"/>
                <a:gd name="T4" fmla="*/ 2147483647 w 63"/>
                <a:gd name="T5" fmla="*/ 2147483647 h 92"/>
                <a:gd name="T6" fmla="*/ 0 w 63"/>
                <a:gd name="T7" fmla="*/ 2147483647 h 92"/>
                <a:gd name="T8" fmla="*/ 0 w 63"/>
                <a:gd name="T9" fmla="*/ 0 h 92"/>
                <a:gd name="T10" fmla="*/ 0 w 63"/>
                <a:gd name="T11" fmla="*/ 0 h 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92"/>
                <a:gd name="T20" fmla="*/ 63 w 63"/>
                <a:gd name="T21" fmla="*/ 92 h 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92">
                  <a:moveTo>
                    <a:pt x="0" y="0"/>
                  </a:moveTo>
                  <a:lnTo>
                    <a:pt x="63" y="0"/>
                  </a:lnTo>
                  <a:lnTo>
                    <a:pt x="63" y="92"/>
                  </a:lnTo>
                  <a:lnTo>
                    <a:pt x="0" y="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5" name="Freeform 279"/>
            <p:cNvSpPr>
              <a:spLocks noChangeArrowheads="1"/>
            </p:cNvSpPr>
            <p:nvPr/>
          </p:nvSpPr>
          <p:spPr bwMode="auto">
            <a:xfrm>
              <a:off x="711200" y="584200"/>
              <a:ext cx="98425" cy="347663"/>
            </a:xfrm>
            <a:custGeom>
              <a:avLst/>
              <a:gdLst>
                <a:gd name="T0" fmla="*/ 0 w 62"/>
                <a:gd name="T1" fmla="*/ 0 h 219"/>
                <a:gd name="T2" fmla="*/ 2147483647 w 62"/>
                <a:gd name="T3" fmla="*/ 0 h 219"/>
                <a:gd name="T4" fmla="*/ 2147483647 w 62"/>
                <a:gd name="T5" fmla="*/ 2147483647 h 219"/>
                <a:gd name="T6" fmla="*/ 0 w 62"/>
                <a:gd name="T7" fmla="*/ 2147483647 h 219"/>
                <a:gd name="T8" fmla="*/ 0 w 62"/>
                <a:gd name="T9" fmla="*/ 0 h 219"/>
                <a:gd name="T10" fmla="*/ 0 w 62"/>
                <a:gd name="T11" fmla="*/ 0 h 2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219"/>
                <a:gd name="T20" fmla="*/ 62 w 62"/>
                <a:gd name="T21" fmla="*/ 219 h 2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219">
                  <a:moveTo>
                    <a:pt x="0" y="0"/>
                  </a:moveTo>
                  <a:lnTo>
                    <a:pt x="62" y="0"/>
                  </a:lnTo>
                  <a:lnTo>
                    <a:pt x="62" y="219"/>
                  </a:lnTo>
                  <a:lnTo>
                    <a:pt x="0" y="2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6" name="Freeform 280"/>
            <p:cNvSpPr>
              <a:spLocks noChangeArrowheads="1"/>
            </p:cNvSpPr>
            <p:nvPr/>
          </p:nvSpPr>
          <p:spPr bwMode="auto">
            <a:xfrm>
              <a:off x="835025" y="412750"/>
              <a:ext cx="101600" cy="519113"/>
            </a:xfrm>
            <a:custGeom>
              <a:avLst/>
              <a:gdLst>
                <a:gd name="T0" fmla="*/ 0 w 64"/>
                <a:gd name="T1" fmla="*/ 0 h 327"/>
                <a:gd name="T2" fmla="*/ 2147483647 w 64"/>
                <a:gd name="T3" fmla="*/ 0 h 327"/>
                <a:gd name="T4" fmla="*/ 2147483647 w 64"/>
                <a:gd name="T5" fmla="*/ 2147483647 h 327"/>
                <a:gd name="T6" fmla="*/ 0 w 64"/>
                <a:gd name="T7" fmla="*/ 2147483647 h 327"/>
                <a:gd name="T8" fmla="*/ 0 w 64"/>
                <a:gd name="T9" fmla="*/ 0 h 327"/>
                <a:gd name="T10" fmla="*/ 0 w 64"/>
                <a:gd name="T11" fmla="*/ 0 h 3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327"/>
                <a:gd name="T20" fmla="*/ 64 w 64"/>
                <a:gd name="T21" fmla="*/ 327 h 3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327">
                  <a:moveTo>
                    <a:pt x="0" y="0"/>
                  </a:moveTo>
                  <a:lnTo>
                    <a:pt x="64" y="0"/>
                  </a:lnTo>
                  <a:lnTo>
                    <a:pt x="64" y="327"/>
                  </a:lnTo>
                  <a:lnTo>
                    <a:pt x="0" y="3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97" name="Freeform 281"/>
            <p:cNvSpPr>
              <a:spLocks noChangeArrowheads="1"/>
            </p:cNvSpPr>
            <p:nvPr/>
          </p:nvSpPr>
          <p:spPr bwMode="auto">
            <a:xfrm>
              <a:off x="214313" y="403225"/>
              <a:ext cx="101600" cy="528638"/>
            </a:xfrm>
            <a:custGeom>
              <a:avLst/>
              <a:gdLst>
                <a:gd name="T0" fmla="*/ 0 w 64"/>
                <a:gd name="T1" fmla="*/ 0 h 333"/>
                <a:gd name="T2" fmla="*/ 2147483647 w 64"/>
                <a:gd name="T3" fmla="*/ 0 h 333"/>
                <a:gd name="T4" fmla="*/ 2147483647 w 64"/>
                <a:gd name="T5" fmla="*/ 2147483647 h 333"/>
                <a:gd name="T6" fmla="*/ 0 w 64"/>
                <a:gd name="T7" fmla="*/ 2147483647 h 333"/>
                <a:gd name="T8" fmla="*/ 0 w 64"/>
                <a:gd name="T9" fmla="*/ 0 h 333"/>
                <a:gd name="T10" fmla="*/ 0 w 64"/>
                <a:gd name="T11" fmla="*/ 0 h 3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333"/>
                <a:gd name="T20" fmla="*/ 64 w 64"/>
                <a:gd name="T21" fmla="*/ 333 h 3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333">
                  <a:moveTo>
                    <a:pt x="0" y="0"/>
                  </a:moveTo>
                  <a:lnTo>
                    <a:pt x="64" y="0"/>
                  </a:lnTo>
                  <a:lnTo>
                    <a:pt x="64" y="333"/>
                  </a:lnTo>
                  <a:lnTo>
                    <a:pt x="0" y="3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3" name="组合 316"/>
          <p:cNvGrpSpPr/>
          <p:nvPr/>
        </p:nvGrpSpPr>
        <p:grpSpPr bwMode="auto">
          <a:xfrm>
            <a:off x="6486525" y="5421313"/>
            <a:ext cx="444500" cy="442912"/>
            <a:chOff x="0" y="0"/>
            <a:chExt cx="1154113" cy="1149350"/>
          </a:xfrm>
        </p:grpSpPr>
        <p:sp>
          <p:nvSpPr>
            <p:cNvPr id="38082" name="Oval 11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83" name="Freeform 282"/>
            <p:cNvSpPr>
              <a:spLocks noChangeArrowheads="1"/>
            </p:cNvSpPr>
            <p:nvPr/>
          </p:nvSpPr>
          <p:spPr bwMode="auto">
            <a:xfrm>
              <a:off x="303212" y="295275"/>
              <a:ext cx="842963" cy="850900"/>
            </a:xfrm>
            <a:custGeom>
              <a:avLst/>
              <a:gdLst>
                <a:gd name="T0" fmla="*/ 2147483647 w 260"/>
                <a:gd name="T1" fmla="*/ 2147483647 h 262"/>
                <a:gd name="T2" fmla="*/ 2147483647 w 260"/>
                <a:gd name="T3" fmla="*/ 2147483647 h 262"/>
                <a:gd name="T4" fmla="*/ 2147483647 w 260"/>
                <a:gd name="T5" fmla="*/ 2147483647 h 262"/>
                <a:gd name="T6" fmla="*/ 2147483647 w 260"/>
                <a:gd name="T7" fmla="*/ 2147483647 h 262"/>
                <a:gd name="T8" fmla="*/ 0 w 260"/>
                <a:gd name="T9" fmla="*/ 2147483647 h 262"/>
                <a:gd name="T10" fmla="*/ 2147483647 w 260"/>
                <a:gd name="T11" fmla="*/ 0 h 262"/>
                <a:gd name="T12" fmla="*/ 2147483647 w 260"/>
                <a:gd name="T13" fmla="*/ 2147483647 h 2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0"/>
                <a:gd name="T22" fmla="*/ 0 h 262"/>
                <a:gd name="T23" fmla="*/ 260 w 260"/>
                <a:gd name="T24" fmla="*/ 262 h 2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0" h="262">
                  <a:moveTo>
                    <a:pt x="158" y="8"/>
                  </a:moveTo>
                  <a:cubicBezTo>
                    <a:pt x="260" y="111"/>
                    <a:pt x="260" y="111"/>
                    <a:pt x="260" y="111"/>
                  </a:cubicBezTo>
                  <a:cubicBezTo>
                    <a:pt x="249" y="190"/>
                    <a:pt x="187" y="251"/>
                    <a:pt x="108" y="262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58" y="8"/>
                    <a:pt x="158" y="8"/>
                    <a:pt x="158" y="8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4" name="Freeform 283"/>
            <p:cNvSpPr>
              <a:spLocks noEditPoints="1" noChangeArrowheads="1"/>
            </p:cNvSpPr>
            <p:nvPr/>
          </p:nvSpPr>
          <p:spPr bwMode="auto">
            <a:xfrm>
              <a:off x="273050" y="269875"/>
              <a:ext cx="608013" cy="609600"/>
            </a:xfrm>
            <a:custGeom>
              <a:avLst/>
              <a:gdLst>
                <a:gd name="T0" fmla="*/ 2147483647 w 187"/>
                <a:gd name="T1" fmla="*/ 0 h 188"/>
                <a:gd name="T2" fmla="*/ 2147483647 w 187"/>
                <a:gd name="T3" fmla="*/ 2147483647 h 188"/>
                <a:gd name="T4" fmla="*/ 2147483647 w 187"/>
                <a:gd name="T5" fmla="*/ 2147483647 h 188"/>
                <a:gd name="T6" fmla="*/ 0 w 187"/>
                <a:gd name="T7" fmla="*/ 2147483647 h 188"/>
                <a:gd name="T8" fmla="*/ 2147483647 w 187"/>
                <a:gd name="T9" fmla="*/ 0 h 188"/>
                <a:gd name="T10" fmla="*/ 2147483647 w 187"/>
                <a:gd name="T11" fmla="*/ 2147483647 h 188"/>
                <a:gd name="T12" fmla="*/ 2147483647 w 187"/>
                <a:gd name="T13" fmla="*/ 2147483647 h 188"/>
                <a:gd name="T14" fmla="*/ 2147483647 w 187"/>
                <a:gd name="T15" fmla="*/ 2147483647 h 188"/>
                <a:gd name="T16" fmla="*/ 2147483647 w 187"/>
                <a:gd name="T17" fmla="*/ 2147483647 h 188"/>
                <a:gd name="T18" fmla="*/ 2147483647 w 187"/>
                <a:gd name="T19" fmla="*/ 2147483647 h 1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"/>
                <a:gd name="T31" fmla="*/ 0 h 188"/>
                <a:gd name="T32" fmla="*/ 187 w 187"/>
                <a:gd name="T33" fmla="*/ 188 h 18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" h="188">
                  <a:moveTo>
                    <a:pt x="94" y="0"/>
                  </a:moveTo>
                  <a:cubicBezTo>
                    <a:pt x="145" y="0"/>
                    <a:pt x="187" y="42"/>
                    <a:pt x="187" y="94"/>
                  </a:cubicBezTo>
                  <a:cubicBezTo>
                    <a:pt x="187" y="146"/>
                    <a:pt x="145" y="188"/>
                    <a:pt x="94" y="188"/>
                  </a:cubicBezTo>
                  <a:cubicBezTo>
                    <a:pt x="42" y="188"/>
                    <a:pt x="0" y="146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lose/>
                  <a:moveTo>
                    <a:pt x="94" y="47"/>
                  </a:moveTo>
                  <a:cubicBezTo>
                    <a:pt x="120" y="47"/>
                    <a:pt x="141" y="68"/>
                    <a:pt x="141" y="94"/>
                  </a:cubicBezTo>
                  <a:cubicBezTo>
                    <a:pt x="141" y="120"/>
                    <a:pt x="120" y="141"/>
                    <a:pt x="94" y="141"/>
                  </a:cubicBezTo>
                  <a:cubicBezTo>
                    <a:pt x="68" y="141"/>
                    <a:pt x="46" y="120"/>
                    <a:pt x="46" y="94"/>
                  </a:cubicBezTo>
                  <a:cubicBezTo>
                    <a:pt x="46" y="68"/>
                    <a:pt x="68" y="47"/>
                    <a:pt x="94" y="47"/>
                  </a:cubicBezTo>
                  <a:close/>
                </a:path>
              </a:pathLst>
            </a:custGeom>
            <a:solidFill>
              <a:srgbClr val="C7353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5" name="Freeform 284"/>
            <p:cNvSpPr>
              <a:spLocks noEditPoints="1" noChangeArrowheads="1"/>
            </p:cNvSpPr>
            <p:nvPr/>
          </p:nvSpPr>
          <p:spPr bwMode="auto">
            <a:xfrm>
              <a:off x="228600" y="223838"/>
              <a:ext cx="696913" cy="701675"/>
            </a:xfrm>
            <a:custGeom>
              <a:avLst/>
              <a:gdLst>
                <a:gd name="T0" fmla="*/ 2147483647 w 215"/>
                <a:gd name="T1" fmla="*/ 0 h 216"/>
                <a:gd name="T2" fmla="*/ 2147483647 w 215"/>
                <a:gd name="T3" fmla="*/ 2147483647 h 216"/>
                <a:gd name="T4" fmla="*/ 2147483647 w 215"/>
                <a:gd name="T5" fmla="*/ 2147483647 h 216"/>
                <a:gd name="T6" fmla="*/ 0 w 215"/>
                <a:gd name="T7" fmla="*/ 2147483647 h 216"/>
                <a:gd name="T8" fmla="*/ 2147483647 w 215"/>
                <a:gd name="T9" fmla="*/ 0 h 216"/>
                <a:gd name="T10" fmla="*/ 2147483647 w 215"/>
                <a:gd name="T11" fmla="*/ 2147483647 h 216"/>
                <a:gd name="T12" fmla="*/ 2147483647 w 215"/>
                <a:gd name="T13" fmla="*/ 2147483647 h 216"/>
                <a:gd name="T14" fmla="*/ 2147483647 w 215"/>
                <a:gd name="T15" fmla="*/ 2147483647 h 216"/>
                <a:gd name="T16" fmla="*/ 2147483647 w 215"/>
                <a:gd name="T17" fmla="*/ 2147483647 h 216"/>
                <a:gd name="T18" fmla="*/ 2147483647 w 215"/>
                <a:gd name="T19" fmla="*/ 2147483647 h 2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5"/>
                <a:gd name="T31" fmla="*/ 0 h 216"/>
                <a:gd name="T32" fmla="*/ 215 w 215"/>
                <a:gd name="T33" fmla="*/ 216 h 2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5" h="216">
                  <a:moveTo>
                    <a:pt x="108" y="0"/>
                  </a:moveTo>
                  <a:cubicBezTo>
                    <a:pt x="167" y="0"/>
                    <a:pt x="215" y="49"/>
                    <a:pt x="215" y="108"/>
                  </a:cubicBezTo>
                  <a:cubicBezTo>
                    <a:pt x="215" y="168"/>
                    <a:pt x="167" y="216"/>
                    <a:pt x="108" y="216"/>
                  </a:cubicBezTo>
                  <a:cubicBezTo>
                    <a:pt x="48" y="216"/>
                    <a:pt x="0" y="168"/>
                    <a:pt x="0" y="108"/>
                  </a:cubicBezTo>
                  <a:cubicBezTo>
                    <a:pt x="0" y="49"/>
                    <a:pt x="48" y="0"/>
                    <a:pt x="108" y="0"/>
                  </a:cubicBezTo>
                  <a:close/>
                  <a:moveTo>
                    <a:pt x="108" y="54"/>
                  </a:moveTo>
                  <a:cubicBezTo>
                    <a:pt x="138" y="54"/>
                    <a:pt x="162" y="78"/>
                    <a:pt x="162" y="108"/>
                  </a:cubicBezTo>
                  <a:cubicBezTo>
                    <a:pt x="162" y="138"/>
                    <a:pt x="138" y="163"/>
                    <a:pt x="108" y="163"/>
                  </a:cubicBezTo>
                  <a:cubicBezTo>
                    <a:pt x="78" y="163"/>
                    <a:pt x="53" y="138"/>
                    <a:pt x="53" y="108"/>
                  </a:cubicBezTo>
                  <a:cubicBezTo>
                    <a:pt x="53" y="78"/>
                    <a:pt x="78" y="54"/>
                    <a:pt x="108" y="54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6" name="Freeform 285"/>
            <p:cNvSpPr>
              <a:spLocks noChangeArrowheads="1"/>
            </p:cNvSpPr>
            <p:nvPr/>
          </p:nvSpPr>
          <p:spPr bwMode="auto">
            <a:xfrm>
              <a:off x="434975" y="223838"/>
              <a:ext cx="279400" cy="188913"/>
            </a:xfrm>
            <a:custGeom>
              <a:avLst/>
              <a:gdLst>
                <a:gd name="T0" fmla="*/ 2147483647 w 86"/>
                <a:gd name="T1" fmla="*/ 2147483647 h 58"/>
                <a:gd name="T2" fmla="*/ 2147483647 w 86"/>
                <a:gd name="T3" fmla="*/ 2147483647 h 58"/>
                <a:gd name="T4" fmla="*/ 2147483647 w 86"/>
                <a:gd name="T5" fmla="*/ 2147483647 h 58"/>
                <a:gd name="T6" fmla="*/ 2147483647 w 86"/>
                <a:gd name="T7" fmla="*/ 2147483647 h 58"/>
                <a:gd name="T8" fmla="*/ 0 w 86"/>
                <a:gd name="T9" fmla="*/ 2147483647 h 58"/>
                <a:gd name="T10" fmla="*/ 2147483647 w 86"/>
                <a:gd name="T11" fmla="*/ 0 h 58"/>
                <a:gd name="T12" fmla="*/ 2147483647 w 86"/>
                <a:gd name="T13" fmla="*/ 2147483647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"/>
                <a:gd name="T22" fmla="*/ 0 h 58"/>
                <a:gd name="T23" fmla="*/ 86 w 86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" h="58">
                  <a:moveTo>
                    <a:pt x="86" y="9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59" y="55"/>
                    <a:pt x="51" y="54"/>
                    <a:pt x="44" y="54"/>
                  </a:cubicBezTo>
                  <a:cubicBezTo>
                    <a:pt x="36" y="54"/>
                    <a:pt x="28" y="55"/>
                    <a:pt x="21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4"/>
                    <a:pt x="28" y="0"/>
                    <a:pt x="44" y="0"/>
                  </a:cubicBezTo>
                  <a:cubicBezTo>
                    <a:pt x="59" y="0"/>
                    <a:pt x="73" y="3"/>
                    <a:pt x="86" y="9"/>
                  </a:cubicBezTo>
                  <a:close/>
                </a:path>
              </a:pathLst>
            </a:custGeom>
            <a:solidFill>
              <a:srgbClr val="29DD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7" name="Freeform 286"/>
            <p:cNvSpPr>
              <a:spLocks noChangeArrowheads="1"/>
            </p:cNvSpPr>
            <p:nvPr/>
          </p:nvSpPr>
          <p:spPr bwMode="auto">
            <a:xfrm>
              <a:off x="434975" y="223838"/>
              <a:ext cx="279400" cy="188913"/>
            </a:xfrm>
            <a:custGeom>
              <a:avLst/>
              <a:gdLst>
                <a:gd name="T0" fmla="*/ 2147483647 w 86"/>
                <a:gd name="T1" fmla="*/ 2147483647 h 58"/>
                <a:gd name="T2" fmla="*/ 2147483647 w 86"/>
                <a:gd name="T3" fmla="*/ 2147483647 h 58"/>
                <a:gd name="T4" fmla="*/ 2147483647 w 86"/>
                <a:gd name="T5" fmla="*/ 2147483647 h 58"/>
                <a:gd name="T6" fmla="*/ 2147483647 w 86"/>
                <a:gd name="T7" fmla="*/ 2147483647 h 58"/>
                <a:gd name="T8" fmla="*/ 0 w 86"/>
                <a:gd name="T9" fmla="*/ 2147483647 h 58"/>
                <a:gd name="T10" fmla="*/ 2147483647 w 86"/>
                <a:gd name="T11" fmla="*/ 0 h 58"/>
                <a:gd name="T12" fmla="*/ 2147483647 w 86"/>
                <a:gd name="T13" fmla="*/ 2147483647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"/>
                <a:gd name="T22" fmla="*/ 0 h 58"/>
                <a:gd name="T23" fmla="*/ 86 w 86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" h="58">
                  <a:moveTo>
                    <a:pt x="86" y="9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59" y="55"/>
                    <a:pt x="51" y="54"/>
                    <a:pt x="44" y="54"/>
                  </a:cubicBezTo>
                  <a:cubicBezTo>
                    <a:pt x="36" y="54"/>
                    <a:pt x="28" y="55"/>
                    <a:pt x="21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4"/>
                    <a:pt x="28" y="0"/>
                    <a:pt x="44" y="0"/>
                  </a:cubicBezTo>
                  <a:cubicBezTo>
                    <a:pt x="59" y="0"/>
                    <a:pt x="73" y="3"/>
                    <a:pt x="86" y="9"/>
                  </a:cubicBezTo>
                  <a:close/>
                </a:path>
              </a:pathLst>
            </a:custGeom>
            <a:solidFill>
              <a:srgbClr val="29DD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8" name="Freeform 287"/>
            <p:cNvSpPr>
              <a:spLocks noChangeArrowheads="1"/>
            </p:cNvSpPr>
            <p:nvPr/>
          </p:nvSpPr>
          <p:spPr bwMode="auto">
            <a:xfrm>
              <a:off x="636587" y="244475"/>
              <a:ext cx="263525" cy="261938"/>
            </a:xfrm>
            <a:custGeom>
              <a:avLst/>
              <a:gdLst>
                <a:gd name="T0" fmla="*/ 2147483647 w 81"/>
                <a:gd name="T1" fmla="*/ 2147483647 h 81"/>
                <a:gd name="T2" fmla="*/ 2147483647 w 81"/>
                <a:gd name="T3" fmla="*/ 2147483647 h 81"/>
                <a:gd name="T4" fmla="*/ 0 w 81"/>
                <a:gd name="T5" fmla="*/ 2147483647 h 81"/>
                <a:gd name="T6" fmla="*/ 2147483647 w 81"/>
                <a:gd name="T7" fmla="*/ 0 h 81"/>
                <a:gd name="T8" fmla="*/ 2147483647 w 81"/>
                <a:gd name="T9" fmla="*/ 2147483647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81"/>
                <a:gd name="T17" fmla="*/ 81 w 8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81">
                  <a:moveTo>
                    <a:pt x="81" y="59"/>
                  </a:moveTo>
                  <a:cubicBezTo>
                    <a:pt x="32" y="81"/>
                    <a:pt x="32" y="81"/>
                    <a:pt x="32" y="81"/>
                  </a:cubicBezTo>
                  <a:cubicBezTo>
                    <a:pt x="26" y="67"/>
                    <a:pt x="14" y="56"/>
                    <a:pt x="0" y="5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6" y="10"/>
                    <a:pt x="69" y="32"/>
                    <a:pt x="8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9" name="Freeform 288"/>
            <p:cNvSpPr>
              <a:spLocks noChangeArrowheads="1"/>
            </p:cNvSpPr>
            <p:nvPr/>
          </p:nvSpPr>
          <p:spPr bwMode="auto">
            <a:xfrm>
              <a:off x="419100" y="425450"/>
              <a:ext cx="506413" cy="500063"/>
            </a:xfrm>
            <a:custGeom>
              <a:avLst/>
              <a:gdLst>
                <a:gd name="T0" fmla="*/ 0 w 156"/>
                <a:gd name="T1" fmla="*/ 2147483647 h 154"/>
                <a:gd name="T2" fmla="*/ 2147483647 w 156"/>
                <a:gd name="T3" fmla="*/ 2147483647 h 154"/>
                <a:gd name="T4" fmla="*/ 2147483647 w 156"/>
                <a:gd name="T5" fmla="*/ 2147483647 h 154"/>
                <a:gd name="T6" fmla="*/ 2147483647 w 156"/>
                <a:gd name="T7" fmla="*/ 2147483647 h 154"/>
                <a:gd name="T8" fmla="*/ 2147483647 w 156"/>
                <a:gd name="T9" fmla="*/ 2147483647 h 154"/>
                <a:gd name="T10" fmla="*/ 2147483647 w 156"/>
                <a:gd name="T11" fmla="*/ 0 h 154"/>
                <a:gd name="T12" fmla="*/ 2147483647 w 156"/>
                <a:gd name="T13" fmla="*/ 2147483647 h 154"/>
                <a:gd name="T14" fmla="*/ 2147483647 w 156"/>
                <a:gd name="T15" fmla="*/ 2147483647 h 154"/>
                <a:gd name="T16" fmla="*/ 0 w 156"/>
                <a:gd name="T17" fmla="*/ 2147483647 h 1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6"/>
                <a:gd name="T28" fmla="*/ 0 h 154"/>
                <a:gd name="T29" fmla="*/ 156 w 156"/>
                <a:gd name="T30" fmla="*/ 154 h 15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6" h="154">
                  <a:moveTo>
                    <a:pt x="0" y="142"/>
                  </a:moveTo>
                  <a:cubicBezTo>
                    <a:pt x="24" y="95"/>
                    <a:pt x="24" y="95"/>
                    <a:pt x="24" y="95"/>
                  </a:cubicBezTo>
                  <a:cubicBezTo>
                    <a:pt x="32" y="98"/>
                    <a:pt x="40" y="101"/>
                    <a:pt x="49" y="101"/>
                  </a:cubicBezTo>
                  <a:cubicBezTo>
                    <a:pt x="79" y="101"/>
                    <a:pt x="103" y="76"/>
                    <a:pt x="103" y="46"/>
                  </a:cubicBezTo>
                  <a:cubicBezTo>
                    <a:pt x="103" y="38"/>
                    <a:pt x="101" y="30"/>
                    <a:pt x="98" y="23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53" y="14"/>
                    <a:pt x="156" y="30"/>
                    <a:pt x="156" y="46"/>
                  </a:cubicBezTo>
                  <a:cubicBezTo>
                    <a:pt x="156" y="106"/>
                    <a:pt x="108" y="154"/>
                    <a:pt x="49" y="154"/>
                  </a:cubicBezTo>
                  <a:cubicBezTo>
                    <a:pt x="31" y="154"/>
                    <a:pt x="15" y="150"/>
                    <a:pt x="0" y="142"/>
                  </a:cubicBezTo>
                  <a:close/>
                </a:path>
              </a:pathLst>
            </a:custGeom>
            <a:solidFill>
              <a:srgbClr val="FAD96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4" name="组合 310"/>
          <p:cNvGrpSpPr/>
          <p:nvPr/>
        </p:nvGrpSpPr>
        <p:grpSpPr bwMode="auto">
          <a:xfrm>
            <a:off x="7673975" y="4279900"/>
            <a:ext cx="442913" cy="444500"/>
            <a:chOff x="0" y="0"/>
            <a:chExt cx="1149350" cy="1152525"/>
          </a:xfrm>
        </p:grpSpPr>
        <p:sp>
          <p:nvSpPr>
            <p:cNvPr id="38077" name="Oval 14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78" name="Freeform 289"/>
            <p:cNvSpPr>
              <a:spLocks noEditPoints="1" noChangeArrowheads="1"/>
            </p:cNvSpPr>
            <p:nvPr/>
          </p:nvSpPr>
          <p:spPr bwMode="auto">
            <a:xfrm>
              <a:off x="96838" y="301625"/>
              <a:ext cx="958850" cy="552450"/>
            </a:xfrm>
            <a:custGeom>
              <a:avLst/>
              <a:gdLst>
                <a:gd name="T0" fmla="*/ 2147483647 w 604"/>
                <a:gd name="T1" fmla="*/ 2147483647 h 348"/>
                <a:gd name="T2" fmla="*/ 2147483647 w 604"/>
                <a:gd name="T3" fmla="*/ 2147483647 h 348"/>
                <a:gd name="T4" fmla="*/ 0 w 604"/>
                <a:gd name="T5" fmla="*/ 2147483647 h 348"/>
                <a:gd name="T6" fmla="*/ 2147483647 w 604"/>
                <a:gd name="T7" fmla="*/ 2147483647 h 348"/>
                <a:gd name="T8" fmla="*/ 2147483647 w 604"/>
                <a:gd name="T9" fmla="*/ 2147483647 h 348"/>
                <a:gd name="T10" fmla="*/ 2147483647 w 604"/>
                <a:gd name="T11" fmla="*/ 0 h 348"/>
                <a:gd name="T12" fmla="*/ 2147483647 w 604"/>
                <a:gd name="T13" fmla="*/ 0 h 348"/>
                <a:gd name="T14" fmla="*/ 2147483647 w 604"/>
                <a:gd name="T15" fmla="*/ 2147483647 h 348"/>
                <a:gd name="T16" fmla="*/ 2147483647 w 604"/>
                <a:gd name="T17" fmla="*/ 2147483647 h 348"/>
                <a:gd name="T18" fmla="*/ 2147483647 w 604"/>
                <a:gd name="T19" fmla="*/ 2147483647 h 348"/>
                <a:gd name="T20" fmla="*/ 2147483647 w 604"/>
                <a:gd name="T21" fmla="*/ 2147483647 h 348"/>
                <a:gd name="T22" fmla="*/ 2147483647 w 604"/>
                <a:gd name="T23" fmla="*/ 2147483647 h 348"/>
                <a:gd name="T24" fmla="*/ 2147483647 w 604"/>
                <a:gd name="T25" fmla="*/ 2147483647 h 348"/>
                <a:gd name="T26" fmla="*/ 2147483647 w 604"/>
                <a:gd name="T27" fmla="*/ 2147483647 h 348"/>
                <a:gd name="T28" fmla="*/ 2147483647 w 604"/>
                <a:gd name="T29" fmla="*/ 2147483647 h 348"/>
                <a:gd name="T30" fmla="*/ 2147483647 w 604"/>
                <a:gd name="T31" fmla="*/ 2147483647 h 348"/>
                <a:gd name="T32" fmla="*/ 2147483647 w 604"/>
                <a:gd name="T33" fmla="*/ 2147483647 h 348"/>
                <a:gd name="T34" fmla="*/ 2147483647 w 604"/>
                <a:gd name="T35" fmla="*/ 2147483647 h 348"/>
                <a:gd name="T36" fmla="*/ 2147483647 w 604"/>
                <a:gd name="T37" fmla="*/ 2147483647 h 348"/>
                <a:gd name="T38" fmla="*/ 2147483647 w 604"/>
                <a:gd name="T39" fmla="*/ 2147483647 h 348"/>
                <a:gd name="T40" fmla="*/ 2147483647 w 604"/>
                <a:gd name="T41" fmla="*/ 2147483647 h 348"/>
                <a:gd name="T42" fmla="*/ 2147483647 w 604"/>
                <a:gd name="T43" fmla="*/ 2147483647 h 348"/>
                <a:gd name="T44" fmla="*/ 2147483647 w 604"/>
                <a:gd name="T45" fmla="*/ 2147483647 h 348"/>
                <a:gd name="T46" fmla="*/ 2147483647 w 604"/>
                <a:gd name="T47" fmla="*/ 2147483647 h 348"/>
                <a:gd name="T48" fmla="*/ 2147483647 w 604"/>
                <a:gd name="T49" fmla="*/ 2147483647 h 348"/>
                <a:gd name="T50" fmla="*/ 2147483647 w 604"/>
                <a:gd name="T51" fmla="*/ 2147483647 h 348"/>
                <a:gd name="T52" fmla="*/ 2147483647 w 604"/>
                <a:gd name="T53" fmla="*/ 2147483647 h 348"/>
                <a:gd name="T54" fmla="*/ 2147483647 w 604"/>
                <a:gd name="T55" fmla="*/ 2147483647 h 348"/>
                <a:gd name="T56" fmla="*/ 2147483647 w 604"/>
                <a:gd name="T57" fmla="*/ 2147483647 h 348"/>
                <a:gd name="T58" fmla="*/ 2147483647 w 604"/>
                <a:gd name="T59" fmla="*/ 2147483647 h 348"/>
                <a:gd name="T60" fmla="*/ 2147483647 w 604"/>
                <a:gd name="T61" fmla="*/ 2147483647 h 348"/>
                <a:gd name="T62" fmla="*/ 2147483647 w 604"/>
                <a:gd name="T63" fmla="*/ 2147483647 h 348"/>
                <a:gd name="T64" fmla="*/ 2147483647 w 604"/>
                <a:gd name="T65" fmla="*/ 2147483647 h 348"/>
                <a:gd name="T66" fmla="*/ 2147483647 w 604"/>
                <a:gd name="T67" fmla="*/ 2147483647 h 348"/>
                <a:gd name="T68" fmla="*/ 2147483647 w 604"/>
                <a:gd name="T69" fmla="*/ 2147483647 h 348"/>
                <a:gd name="T70" fmla="*/ 2147483647 w 604"/>
                <a:gd name="T71" fmla="*/ 2147483647 h 348"/>
                <a:gd name="T72" fmla="*/ 2147483647 w 604"/>
                <a:gd name="T73" fmla="*/ 2147483647 h 348"/>
                <a:gd name="T74" fmla="*/ 2147483647 w 604"/>
                <a:gd name="T75" fmla="*/ 2147483647 h 348"/>
                <a:gd name="T76" fmla="*/ 2147483647 w 604"/>
                <a:gd name="T77" fmla="*/ 2147483647 h 348"/>
                <a:gd name="T78" fmla="*/ 2147483647 w 604"/>
                <a:gd name="T79" fmla="*/ 2147483647 h 348"/>
                <a:gd name="T80" fmla="*/ 2147483647 w 604"/>
                <a:gd name="T81" fmla="*/ 2147483647 h 348"/>
                <a:gd name="T82" fmla="*/ 2147483647 w 604"/>
                <a:gd name="T83" fmla="*/ 2147483647 h 348"/>
                <a:gd name="T84" fmla="*/ 2147483647 w 604"/>
                <a:gd name="T85" fmla="*/ 2147483647 h 348"/>
                <a:gd name="T86" fmla="*/ 2147483647 w 604"/>
                <a:gd name="T87" fmla="*/ 2147483647 h 348"/>
                <a:gd name="T88" fmla="*/ 2147483647 w 604"/>
                <a:gd name="T89" fmla="*/ 2147483647 h 348"/>
                <a:gd name="T90" fmla="*/ 2147483647 w 604"/>
                <a:gd name="T91" fmla="*/ 2147483647 h 348"/>
                <a:gd name="T92" fmla="*/ 2147483647 w 604"/>
                <a:gd name="T93" fmla="*/ 2147483647 h 348"/>
                <a:gd name="T94" fmla="*/ 2147483647 w 604"/>
                <a:gd name="T95" fmla="*/ 2147483647 h 348"/>
                <a:gd name="T96" fmla="*/ 2147483647 w 604"/>
                <a:gd name="T97" fmla="*/ 2147483647 h 348"/>
                <a:gd name="T98" fmla="*/ 2147483647 w 604"/>
                <a:gd name="T99" fmla="*/ 2147483647 h 348"/>
                <a:gd name="T100" fmla="*/ 2147483647 w 604"/>
                <a:gd name="T101" fmla="*/ 2147483647 h 348"/>
                <a:gd name="T102" fmla="*/ 2147483647 w 604"/>
                <a:gd name="T103" fmla="*/ 2147483647 h 348"/>
                <a:gd name="T104" fmla="*/ 2147483647 w 604"/>
                <a:gd name="T105" fmla="*/ 2147483647 h 348"/>
                <a:gd name="T106" fmla="*/ 2147483647 w 604"/>
                <a:gd name="T107" fmla="*/ 2147483647 h 348"/>
                <a:gd name="T108" fmla="*/ 2147483647 w 604"/>
                <a:gd name="T109" fmla="*/ 2147483647 h 348"/>
                <a:gd name="T110" fmla="*/ 2147483647 w 604"/>
                <a:gd name="T111" fmla="*/ 2147483647 h 348"/>
                <a:gd name="T112" fmla="*/ 2147483647 w 604"/>
                <a:gd name="T113" fmla="*/ 2147483647 h 348"/>
                <a:gd name="T114" fmla="*/ 2147483647 w 604"/>
                <a:gd name="T115" fmla="*/ 2147483647 h 348"/>
                <a:gd name="T116" fmla="*/ 2147483647 w 604"/>
                <a:gd name="T117" fmla="*/ 2147483647 h 348"/>
                <a:gd name="T118" fmla="*/ 2147483647 w 604"/>
                <a:gd name="T119" fmla="*/ 2147483647 h 3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04"/>
                <a:gd name="T181" fmla="*/ 0 h 348"/>
                <a:gd name="T182" fmla="*/ 604 w 604"/>
                <a:gd name="T183" fmla="*/ 348 h 34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04" h="348">
                  <a:moveTo>
                    <a:pt x="604" y="348"/>
                  </a:moveTo>
                  <a:lnTo>
                    <a:pt x="589" y="348"/>
                  </a:lnTo>
                  <a:lnTo>
                    <a:pt x="587" y="348"/>
                  </a:lnTo>
                  <a:lnTo>
                    <a:pt x="546" y="348"/>
                  </a:lnTo>
                  <a:lnTo>
                    <a:pt x="540" y="348"/>
                  </a:lnTo>
                  <a:lnTo>
                    <a:pt x="499" y="348"/>
                  </a:lnTo>
                  <a:lnTo>
                    <a:pt x="497" y="348"/>
                  </a:lnTo>
                  <a:lnTo>
                    <a:pt x="456" y="348"/>
                  </a:lnTo>
                  <a:lnTo>
                    <a:pt x="450" y="348"/>
                  </a:lnTo>
                  <a:lnTo>
                    <a:pt x="409" y="348"/>
                  </a:lnTo>
                  <a:lnTo>
                    <a:pt x="407" y="348"/>
                  </a:lnTo>
                  <a:lnTo>
                    <a:pt x="366" y="348"/>
                  </a:lnTo>
                  <a:lnTo>
                    <a:pt x="360" y="348"/>
                  </a:lnTo>
                  <a:lnTo>
                    <a:pt x="319" y="348"/>
                  </a:lnTo>
                  <a:lnTo>
                    <a:pt x="317" y="348"/>
                  </a:lnTo>
                  <a:lnTo>
                    <a:pt x="276" y="348"/>
                  </a:lnTo>
                  <a:lnTo>
                    <a:pt x="270" y="348"/>
                  </a:lnTo>
                  <a:lnTo>
                    <a:pt x="229" y="348"/>
                  </a:lnTo>
                  <a:lnTo>
                    <a:pt x="227" y="348"/>
                  </a:lnTo>
                  <a:lnTo>
                    <a:pt x="186" y="348"/>
                  </a:lnTo>
                  <a:lnTo>
                    <a:pt x="180" y="348"/>
                  </a:lnTo>
                  <a:lnTo>
                    <a:pt x="139" y="348"/>
                  </a:lnTo>
                  <a:lnTo>
                    <a:pt x="137" y="348"/>
                  </a:lnTo>
                  <a:lnTo>
                    <a:pt x="96" y="348"/>
                  </a:lnTo>
                  <a:lnTo>
                    <a:pt x="90" y="348"/>
                  </a:lnTo>
                  <a:lnTo>
                    <a:pt x="49" y="348"/>
                  </a:lnTo>
                  <a:lnTo>
                    <a:pt x="47" y="348"/>
                  </a:lnTo>
                  <a:lnTo>
                    <a:pt x="4" y="348"/>
                  </a:lnTo>
                  <a:lnTo>
                    <a:pt x="0" y="348"/>
                  </a:lnTo>
                  <a:lnTo>
                    <a:pt x="0" y="341"/>
                  </a:lnTo>
                  <a:lnTo>
                    <a:pt x="0" y="255"/>
                  </a:lnTo>
                  <a:lnTo>
                    <a:pt x="0" y="251"/>
                  </a:lnTo>
                  <a:lnTo>
                    <a:pt x="0" y="165"/>
                  </a:lnTo>
                  <a:lnTo>
                    <a:pt x="0" y="161"/>
                  </a:lnTo>
                  <a:lnTo>
                    <a:pt x="0" y="75"/>
                  </a:lnTo>
                  <a:lnTo>
                    <a:pt x="0" y="71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8"/>
                  </a:lnTo>
                  <a:lnTo>
                    <a:pt x="47" y="28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49" y="28"/>
                  </a:lnTo>
                  <a:lnTo>
                    <a:pt x="90" y="28"/>
                  </a:lnTo>
                  <a:lnTo>
                    <a:pt x="90" y="0"/>
                  </a:lnTo>
                  <a:lnTo>
                    <a:pt x="96" y="0"/>
                  </a:lnTo>
                  <a:lnTo>
                    <a:pt x="96" y="28"/>
                  </a:lnTo>
                  <a:lnTo>
                    <a:pt x="137" y="28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39" y="28"/>
                  </a:lnTo>
                  <a:lnTo>
                    <a:pt x="180" y="28"/>
                  </a:lnTo>
                  <a:lnTo>
                    <a:pt x="180" y="0"/>
                  </a:lnTo>
                  <a:lnTo>
                    <a:pt x="186" y="0"/>
                  </a:lnTo>
                  <a:lnTo>
                    <a:pt x="186" y="28"/>
                  </a:lnTo>
                  <a:lnTo>
                    <a:pt x="227" y="28"/>
                  </a:lnTo>
                  <a:lnTo>
                    <a:pt x="227" y="0"/>
                  </a:lnTo>
                  <a:lnTo>
                    <a:pt x="229" y="0"/>
                  </a:lnTo>
                  <a:lnTo>
                    <a:pt x="229" y="28"/>
                  </a:lnTo>
                  <a:lnTo>
                    <a:pt x="270" y="28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76" y="28"/>
                  </a:lnTo>
                  <a:lnTo>
                    <a:pt x="317" y="28"/>
                  </a:lnTo>
                  <a:lnTo>
                    <a:pt x="317" y="0"/>
                  </a:lnTo>
                  <a:lnTo>
                    <a:pt x="319" y="0"/>
                  </a:lnTo>
                  <a:lnTo>
                    <a:pt x="319" y="28"/>
                  </a:lnTo>
                  <a:lnTo>
                    <a:pt x="360" y="28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66" y="28"/>
                  </a:lnTo>
                  <a:lnTo>
                    <a:pt x="407" y="28"/>
                  </a:lnTo>
                  <a:lnTo>
                    <a:pt x="407" y="0"/>
                  </a:lnTo>
                  <a:lnTo>
                    <a:pt x="409" y="0"/>
                  </a:lnTo>
                  <a:lnTo>
                    <a:pt x="409" y="28"/>
                  </a:lnTo>
                  <a:lnTo>
                    <a:pt x="450" y="28"/>
                  </a:lnTo>
                  <a:lnTo>
                    <a:pt x="450" y="0"/>
                  </a:lnTo>
                  <a:lnTo>
                    <a:pt x="456" y="0"/>
                  </a:lnTo>
                  <a:lnTo>
                    <a:pt x="456" y="28"/>
                  </a:lnTo>
                  <a:lnTo>
                    <a:pt x="497" y="28"/>
                  </a:lnTo>
                  <a:lnTo>
                    <a:pt x="497" y="0"/>
                  </a:lnTo>
                  <a:lnTo>
                    <a:pt x="499" y="0"/>
                  </a:lnTo>
                  <a:lnTo>
                    <a:pt x="499" y="28"/>
                  </a:lnTo>
                  <a:lnTo>
                    <a:pt x="540" y="28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46" y="28"/>
                  </a:lnTo>
                  <a:lnTo>
                    <a:pt x="587" y="28"/>
                  </a:lnTo>
                  <a:lnTo>
                    <a:pt x="587" y="0"/>
                  </a:lnTo>
                  <a:lnTo>
                    <a:pt x="589" y="0"/>
                  </a:lnTo>
                  <a:lnTo>
                    <a:pt x="589" y="28"/>
                  </a:lnTo>
                  <a:lnTo>
                    <a:pt x="604" y="28"/>
                  </a:lnTo>
                  <a:lnTo>
                    <a:pt x="589" y="28"/>
                  </a:lnTo>
                  <a:lnTo>
                    <a:pt x="589" y="71"/>
                  </a:lnTo>
                  <a:lnTo>
                    <a:pt x="604" y="71"/>
                  </a:lnTo>
                  <a:lnTo>
                    <a:pt x="604" y="75"/>
                  </a:lnTo>
                  <a:lnTo>
                    <a:pt x="589" y="75"/>
                  </a:lnTo>
                  <a:lnTo>
                    <a:pt x="589" y="118"/>
                  </a:lnTo>
                  <a:lnTo>
                    <a:pt x="604" y="118"/>
                  </a:lnTo>
                  <a:lnTo>
                    <a:pt x="589" y="118"/>
                  </a:lnTo>
                  <a:lnTo>
                    <a:pt x="589" y="161"/>
                  </a:lnTo>
                  <a:lnTo>
                    <a:pt x="604" y="161"/>
                  </a:lnTo>
                  <a:lnTo>
                    <a:pt x="604" y="165"/>
                  </a:lnTo>
                  <a:lnTo>
                    <a:pt x="589" y="165"/>
                  </a:lnTo>
                  <a:lnTo>
                    <a:pt x="589" y="208"/>
                  </a:lnTo>
                  <a:lnTo>
                    <a:pt x="604" y="208"/>
                  </a:lnTo>
                  <a:lnTo>
                    <a:pt x="589" y="208"/>
                  </a:lnTo>
                  <a:lnTo>
                    <a:pt x="589" y="251"/>
                  </a:lnTo>
                  <a:lnTo>
                    <a:pt x="604" y="251"/>
                  </a:lnTo>
                  <a:lnTo>
                    <a:pt x="604" y="255"/>
                  </a:lnTo>
                  <a:lnTo>
                    <a:pt x="589" y="255"/>
                  </a:lnTo>
                  <a:lnTo>
                    <a:pt x="589" y="298"/>
                  </a:lnTo>
                  <a:lnTo>
                    <a:pt x="604" y="298"/>
                  </a:lnTo>
                  <a:lnTo>
                    <a:pt x="589" y="298"/>
                  </a:lnTo>
                  <a:lnTo>
                    <a:pt x="589" y="341"/>
                  </a:lnTo>
                  <a:lnTo>
                    <a:pt x="604" y="341"/>
                  </a:lnTo>
                  <a:lnTo>
                    <a:pt x="604" y="348"/>
                  </a:lnTo>
                  <a:close/>
                  <a:moveTo>
                    <a:pt x="546" y="341"/>
                  </a:moveTo>
                  <a:lnTo>
                    <a:pt x="546" y="298"/>
                  </a:lnTo>
                  <a:lnTo>
                    <a:pt x="587" y="298"/>
                  </a:lnTo>
                  <a:lnTo>
                    <a:pt x="587" y="341"/>
                  </a:lnTo>
                  <a:lnTo>
                    <a:pt x="546" y="341"/>
                  </a:lnTo>
                  <a:close/>
                  <a:moveTo>
                    <a:pt x="546" y="298"/>
                  </a:moveTo>
                  <a:lnTo>
                    <a:pt x="546" y="255"/>
                  </a:lnTo>
                  <a:lnTo>
                    <a:pt x="587" y="255"/>
                  </a:lnTo>
                  <a:lnTo>
                    <a:pt x="587" y="298"/>
                  </a:lnTo>
                  <a:lnTo>
                    <a:pt x="546" y="298"/>
                  </a:lnTo>
                  <a:close/>
                  <a:moveTo>
                    <a:pt x="546" y="251"/>
                  </a:moveTo>
                  <a:lnTo>
                    <a:pt x="546" y="208"/>
                  </a:lnTo>
                  <a:lnTo>
                    <a:pt x="587" y="208"/>
                  </a:lnTo>
                  <a:lnTo>
                    <a:pt x="587" y="251"/>
                  </a:lnTo>
                  <a:lnTo>
                    <a:pt x="546" y="251"/>
                  </a:lnTo>
                  <a:close/>
                  <a:moveTo>
                    <a:pt x="546" y="208"/>
                  </a:moveTo>
                  <a:lnTo>
                    <a:pt x="546" y="165"/>
                  </a:lnTo>
                  <a:lnTo>
                    <a:pt x="587" y="165"/>
                  </a:lnTo>
                  <a:lnTo>
                    <a:pt x="587" y="208"/>
                  </a:lnTo>
                  <a:lnTo>
                    <a:pt x="546" y="208"/>
                  </a:lnTo>
                  <a:close/>
                  <a:moveTo>
                    <a:pt x="546" y="161"/>
                  </a:moveTo>
                  <a:lnTo>
                    <a:pt x="546" y="118"/>
                  </a:lnTo>
                  <a:lnTo>
                    <a:pt x="587" y="118"/>
                  </a:lnTo>
                  <a:lnTo>
                    <a:pt x="587" y="161"/>
                  </a:lnTo>
                  <a:lnTo>
                    <a:pt x="546" y="161"/>
                  </a:lnTo>
                  <a:close/>
                  <a:moveTo>
                    <a:pt x="546" y="118"/>
                  </a:moveTo>
                  <a:lnTo>
                    <a:pt x="546" y="75"/>
                  </a:lnTo>
                  <a:lnTo>
                    <a:pt x="587" y="75"/>
                  </a:lnTo>
                  <a:lnTo>
                    <a:pt x="587" y="118"/>
                  </a:lnTo>
                  <a:lnTo>
                    <a:pt x="546" y="118"/>
                  </a:lnTo>
                  <a:close/>
                  <a:moveTo>
                    <a:pt x="546" y="71"/>
                  </a:moveTo>
                  <a:lnTo>
                    <a:pt x="546" y="28"/>
                  </a:lnTo>
                  <a:lnTo>
                    <a:pt x="587" y="28"/>
                  </a:lnTo>
                  <a:lnTo>
                    <a:pt x="587" y="71"/>
                  </a:lnTo>
                  <a:lnTo>
                    <a:pt x="546" y="71"/>
                  </a:lnTo>
                  <a:close/>
                  <a:moveTo>
                    <a:pt x="540" y="28"/>
                  </a:moveTo>
                  <a:lnTo>
                    <a:pt x="540" y="71"/>
                  </a:lnTo>
                  <a:lnTo>
                    <a:pt x="499" y="71"/>
                  </a:lnTo>
                  <a:lnTo>
                    <a:pt x="499" y="28"/>
                  </a:lnTo>
                  <a:lnTo>
                    <a:pt x="540" y="28"/>
                  </a:lnTo>
                  <a:close/>
                  <a:moveTo>
                    <a:pt x="540" y="75"/>
                  </a:moveTo>
                  <a:lnTo>
                    <a:pt x="540" y="118"/>
                  </a:lnTo>
                  <a:lnTo>
                    <a:pt x="499" y="118"/>
                  </a:lnTo>
                  <a:lnTo>
                    <a:pt x="499" y="75"/>
                  </a:lnTo>
                  <a:lnTo>
                    <a:pt x="540" y="75"/>
                  </a:lnTo>
                  <a:close/>
                  <a:moveTo>
                    <a:pt x="540" y="118"/>
                  </a:moveTo>
                  <a:lnTo>
                    <a:pt x="540" y="161"/>
                  </a:lnTo>
                  <a:lnTo>
                    <a:pt x="499" y="161"/>
                  </a:lnTo>
                  <a:lnTo>
                    <a:pt x="499" y="118"/>
                  </a:lnTo>
                  <a:lnTo>
                    <a:pt x="540" y="118"/>
                  </a:lnTo>
                  <a:close/>
                  <a:moveTo>
                    <a:pt x="540" y="165"/>
                  </a:moveTo>
                  <a:lnTo>
                    <a:pt x="540" y="208"/>
                  </a:lnTo>
                  <a:lnTo>
                    <a:pt x="499" y="208"/>
                  </a:lnTo>
                  <a:lnTo>
                    <a:pt x="499" y="165"/>
                  </a:lnTo>
                  <a:lnTo>
                    <a:pt x="540" y="165"/>
                  </a:lnTo>
                  <a:close/>
                  <a:moveTo>
                    <a:pt x="540" y="208"/>
                  </a:moveTo>
                  <a:lnTo>
                    <a:pt x="540" y="251"/>
                  </a:lnTo>
                  <a:lnTo>
                    <a:pt x="499" y="251"/>
                  </a:lnTo>
                  <a:lnTo>
                    <a:pt x="499" y="208"/>
                  </a:lnTo>
                  <a:lnTo>
                    <a:pt x="540" y="208"/>
                  </a:lnTo>
                  <a:close/>
                  <a:moveTo>
                    <a:pt x="540" y="255"/>
                  </a:moveTo>
                  <a:lnTo>
                    <a:pt x="540" y="298"/>
                  </a:lnTo>
                  <a:lnTo>
                    <a:pt x="499" y="298"/>
                  </a:lnTo>
                  <a:lnTo>
                    <a:pt x="499" y="255"/>
                  </a:lnTo>
                  <a:lnTo>
                    <a:pt x="540" y="255"/>
                  </a:lnTo>
                  <a:close/>
                  <a:moveTo>
                    <a:pt x="540" y="298"/>
                  </a:moveTo>
                  <a:lnTo>
                    <a:pt x="540" y="341"/>
                  </a:lnTo>
                  <a:lnTo>
                    <a:pt x="499" y="341"/>
                  </a:lnTo>
                  <a:lnTo>
                    <a:pt x="499" y="298"/>
                  </a:lnTo>
                  <a:lnTo>
                    <a:pt x="540" y="298"/>
                  </a:lnTo>
                  <a:close/>
                  <a:moveTo>
                    <a:pt x="456" y="341"/>
                  </a:moveTo>
                  <a:lnTo>
                    <a:pt x="456" y="298"/>
                  </a:lnTo>
                  <a:lnTo>
                    <a:pt x="497" y="298"/>
                  </a:lnTo>
                  <a:lnTo>
                    <a:pt x="497" y="341"/>
                  </a:lnTo>
                  <a:lnTo>
                    <a:pt x="456" y="341"/>
                  </a:lnTo>
                  <a:close/>
                  <a:moveTo>
                    <a:pt x="456" y="298"/>
                  </a:moveTo>
                  <a:lnTo>
                    <a:pt x="456" y="255"/>
                  </a:lnTo>
                  <a:lnTo>
                    <a:pt x="497" y="255"/>
                  </a:lnTo>
                  <a:lnTo>
                    <a:pt x="497" y="298"/>
                  </a:lnTo>
                  <a:lnTo>
                    <a:pt x="456" y="298"/>
                  </a:lnTo>
                  <a:close/>
                  <a:moveTo>
                    <a:pt x="456" y="251"/>
                  </a:moveTo>
                  <a:lnTo>
                    <a:pt x="456" y="208"/>
                  </a:lnTo>
                  <a:lnTo>
                    <a:pt x="497" y="208"/>
                  </a:lnTo>
                  <a:lnTo>
                    <a:pt x="497" y="251"/>
                  </a:lnTo>
                  <a:lnTo>
                    <a:pt x="456" y="251"/>
                  </a:lnTo>
                  <a:close/>
                  <a:moveTo>
                    <a:pt x="456" y="208"/>
                  </a:moveTo>
                  <a:lnTo>
                    <a:pt x="456" y="165"/>
                  </a:lnTo>
                  <a:lnTo>
                    <a:pt x="497" y="165"/>
                  </a:lnTo>
                  <a:lnTo>
                    <a:pt x="497" y="208"/>
                  </a:lnTo>
                  <a:lnTo>
                    <a:pt x="456" y="208"/>
                  </a:lnTo>
                  <a:close/>
                  <a:moveTo>
                    <a:pt x="456" y="161"/>
                  </a:moveTo>
                  <a:lnTo>
                    <a:pt x="456" y="118"/>
                  </a:lnTo>
                  <a:lnTo>
                    <a:pt x="497" y="118"/>
                  </a:lnTo>
                  <a:lnTo>
                    <a:pt x="497" y="161"/>
                  </a:lnTo>
                  <a:lnTo>
                    <a:pt x="456" y="161"/>
                  </a:lnTo>
                  <a:close/>
                  <a:moveTo>
                    <a:pt x="456" y="118"/>
                  </a:moveTo>
                  <a:lnTo>
                    <a:pt x="456" y="75"/>
                  </a:lnTo>
                  <a:lnTo>
                    <a:pt x="497" y="75"/>
                  </a:lnTo>
                  <a:lnTo>
                    <a:pt x="497" y="118"/>
                  </a:lnTo>
                  <a:lnTo>
                    <a:pt x="456" y="118"/>
                  </a:lnTo>
                  <a:close/>
                  <a:moveTo>
                    <a:pt x="456" y="71"/>
                  </a:moveTo>
                  <a:lnTo>
                    <a:pt x="456" y="28"/>
                  </a:lnTo>
                  <a:lnTo>
                    <a:pt x="497" y="28"/>
                  </a:lnTo>
                  <a:lnTo>
                    <a:pt x="497" y="71"/>
                  </a:lnTo>
                  <a:lnTo>
                    <a:pt x="456" y="71"/>
                  </a:lnTo>
                  <a:close/>
                  <a:moveTo>
                    <a:pt x="450" y="28"/>
                  </a:moveTo>
                  <a:lnTo>
                    <a:pt x="450" y="71"/>
                  </a:lnTo>
                  <a:lnTo>
                    <a:pt x="409" y="71"/>
                  </a:lnTo>
                  <a:lnTo>
                    <a:pt x="409" y="28"/>
                  </a:lnTo>
                  <a:lnTo>
                    <a:pt x="450" y="28"/>
                  </a:lnTo>
                  <a:close/>
                  <a:moveTo>
                    <a:pt x="450" y="75"/>
                  </a:moveTo>
                  <a:lnTo>
                    <a:pt x="450" y="118"/>
                  </a:lnTo>
                  <a:lnTo>
                    <a:pt x="409" y="118"/>
                  </a:lnTo>
                  <a:lnTo>
                    <a:pt x="409" y="75"/>
                  </a:lnTo>
                  <a:lnTo>
                    <a:pt x="450" y="75"/>
                  </a:lnTo>
                  <a:close/>
                  <a:moveTo>
                    <a:pt x="450" y="118"/>
                  </a:moveTo>
                  <a:lnTo>
                    <a:pt x="450" y="161"/>
                  </a:lnTo>
                  <a:lnTo>
                    <a:pt x="409" y="161"/>
                  </a:lnTo>
                  <a:lnTo>
                    <a:pt x="409" y="118"/>
                  </a:lnTo>
                  <a:lnTo>
                    <a:pt x="450" y="118"/>
                  </a:lnTo>
                  <a:close/>
                  <a:moveTo>
                    <a:pt x="450" y="165"/>
                  </a:moveTo>
                  <a:lnTo>
                    <a:pt x="450" y="208"/>
                  </a:lnTo>
                  <a:lnTo>
                    <a:pt x="409" y="208"/>
                  </a:lnTo>
                  <a:lnTo>
                    <a:pt x="409" y="165"/>
                  </a:lnTo>
                  <a:lnTo>
                    <a:pt x="450" y="165"/>
                  </a:lnTo>
                  <a:close/>
                  <a:moveTo>
                    <a:pt x="450" y="208"/>
                  </a:moveTo>
                  <a:lnTo>
                    <a:pt x="450" y="251"/>
                  </a:lnTo>
                  <a:lnTo>
                    <a:pt x="409" y="251"/>
                  </a:lnTo>
                  <a:lnTo>
                    <a:pt x="409" y="208"/>
                  </a:lnTo>
                  <a:lnTo>
                    <a:pt x="450" y="208"/>
                  </a:lnTo>
                  <a:close/>
                  <a:moveTo>
                    <a:pt x="450" y="255"/>
                  </a:moveTo>
                  <a:lnTo>
                    <a:pt x="450" y="298"/>
                  </a:lnTo>
                  <a:lnTo>
                    <a:pt x="409" y="298"/>
                  </a:lnTo>
                  <a:lnTo>
                    <a:pt x="409" y="255"/>
                  </a:lnTo>
                  <a:lnTo>
                    <a:pt x="450" y="255"/>
                  </a:lnTo>
                  <a:close/>
                  <a:moveTo>
                    <a:pt x="450" y="298"/>
                  </a:moveTo>
                  <a:lnTo>
                    <a:pt x="450" y="341"/>
                  </a:lnTo>
                  <a:lnTo>
                    <a:pt x="409" y="341"/>
                  </a:lnTo>
                  <a:lnTo>
                    <a:pt x="409" y="298"/>
                  </a:lnTo>
                  <a:lnTo>
                    <a:pt x="450" y="298"/>
                  </a:lnTo>
                  <a:close/>
                  <a:moveTo>
                    <a:pt x="366" y="341"/>
                  </a:moveTo>
                  <a:lnTo>
                    <a:pt x="366" y="298"/>
                  </a:lnTo>
                  <a:lnTo>
                    <a:pt x="407" y="298"/>
                  </a:lnTo>
                  <a:lnTo>
                    <a:pt x="407" y="341"/>
                  </a:lnTo>
                  <a:lnTo>
                    <a:pt x="366" y="341"/>
                  </a:lnTo>
                  <a:close/>
                  <a:moveTo>
                    <a:pt x="366" y="298"/>
                  </a:moveTo>
                  <a:lnTo>
                    <a:pt x="366" y="255"/>
                  </a:lnTo>
                  <a:lnTo>
                    <a:pt x="407" y="255"/>
                  </a:lnTo>
                  <a:lnTo>
                    <a:pt x="407" y="298"/>
                  </a:lnTo>
                  <a:lnTo>
                    <a:pt x="366" y="298"/>
                  </a:lnTo>
                  <a:close/>
                  <a:moveTo>
                    <a:pt x="366" y="251"/>
                  </a:moveTo>
                  <a:lnTo>
                    <a:pt x="366" y="208"/>
                  </a:lnTo>
                  <a:lnTo>
                    <a:pt x="407" y="208"/>
                  </a:lnTo>
                  <a:lnTo>
                    <a:pt x="407" y="251"/>
                  </a:lnTo>
                  <a:lnTo>
                    <a:pt x="366" y="251"/>
                  </a:lnTo>
                  <a:close/>
                  <a:moveTo>
                    <a:pt x="366" y="208"/>
                  </a:moveTo>
                  <a:lnTo>
                    <a:pt x="366" y="165"/>
                  </a:lnTo>
                  <a:lnTo>
                    <a:pt x="407" y="165"/>
                  </a:lnTo>
                  <a:lnTo>
                    <a:pt x="407" y="208"/>
                  </a:lnTo>
                  <a:lnTo>
                    <a:pt x="366" y="208"/>
                  </a:lnTo>
                  <a:close/>
                  <a:moveTo>
                    <a:pt x="366" y="161"/>
                  </a:moveTo>
                  <a:lnTo>
                    <a:pt x="366" y="118"/>
                  </a:lnTo>
                  <a:lnTo>
                    <a:pt x="407" y="118"/>
                  </a:lnTo>
                  <a:lnTo>
                    <a:pt x="407" y="161"/>
                  </a:lnTo>
                  <a:lnTo>
                    <a:pt x="366" y="161"/>
                  </a:lnTo>
                  <a:close/>
                  <a:moveTo>
                    <a:pt x="366" y="118"/>
                  </a:moveTo>
                  <a:lnTo>
                    <a:pt x="366" y="75"/>
                  </a:lnTo>
                  <a:lnTo>
                    <a:pt x="407" y="75"/>
                  </a:lnTo>
                  <a:lnTo>
                    <a:pt x="407" y="118"/>
                  </a:lnTo>
                  <a:lnTo>
                    <a:pt x="366" y="118"/>
                  </a:lnTo>
                  <a:close/>
                  <a:moveTo>
                    <a:pt x="366" y="71"/>
                  </a:moveTo>
                  <a:lnTo>
                    <a:pt x="366" y="28"/>
                  </a:lnTo>
                  <a:lnTo>
                    <a:pt x="407" y="28"/>
                  </a:lnTo>
                  <a:lnTo>
                    <a:pt x="407" y="71"/>
                  </a:lnTo>
                  <a:lnTo>
                    <a:pt x="366" y="71"/>
                  </a:lnTo>
                  <a:close/>
                  <a:moveTo>
                    <a:pt x="360" y="28"/>
                  </a:moveTo>
                  <a:lnTo>
                    <a:pt x="360" y="71"/>
                  </a:lnTo>
                  <a:lnTo>
                    <a:pt x="319" y="71"/>
                  </a:lnTo>
                  <a:lnTo>
                    <a:pt x="319" y="28"/>
                  </a:lnTo>
                  <a:lnTo>
                    <a:pt x="360" y="28"/>
                  </a:lnTo>
                  <a:close/>
                  <a:moveTo>
                    <a:pt x="360" y="75"/>
                  </a:moveTo>
                  <a:lnTo>
                    <a:pt x="360" y="118"/>
                  </a:lnTo>
                  <a:lnTo>
                    <a:pt x="319" y="118"/>
                  </a:lnTo>
                  <a:lnTo>
                    <a:pt x="319" y="75"/>
                  </a:lnTo>
                  <a:lnTo>
                    <a:pt x="360" y="75"/>
                  </a:lnTo>
                  <a:close/>
                  <a:moveTo>
                    <a:pt x="360" y="118"/>
                  </a:moveTo>
                  <a:lnTo>
                    <a:pt x="360" y="161"/>
                  </a:lnTo>
                  <a:lnTo>
                    <a:pt x="319" y="161"/>
                  </a:lnTo>
                  <a:lnTo>
                    <a:pt x="319" y="118"/>
                  </a:lnTo>
                  <a:lnTo>
                    <a:pt x="360" y="118"/>
                  </a:lnTo>
                  <a:close/>
                  <a:moveTo>
                    <a:pt x="360" y="165"/>
                  </a:moveTo>
                  <a:lnTo>
                    <a:pt x="360" y="208"/>
                  </a:lnTo>
                  <a:lnTo>
                    <a:pt x="319" y="208"/>
                  </a:lnTo>
                  <a:lnTo>
                    <a:pt x="319" y="165"/>
                  </a:lnTo>
                  <a:lnTo>
                    <a:pt x="360" y="165"/>
                  </a:lnTo>
                  <a:close/>
                  <a:moveTo>
                    <a:pt x="360" y="208"/>
                  </a:moveTo>
                  <a:lnTo>
                    <a:pt x="360" y="251"/>
                  </a:lnTo>
                  <a:lnTo>
                    <a:pt x="319" y="251"/>
                  </a:lnTo>
                  <a:lnTo>
                    <a:pt x="319" y="208"/>
                  </a:lnTo>
                  <a:lnTo>
                    <a:pt x="360" y="208"/>
                  </a:lnTo>
                  <a:close/>
                  <a:moveTo>
                    <a:pt x="360" y="255"/>
                  </a:moveTo>
                  <a:lnTo>
                    <a:pt x="360" y="298"/>
                  </a:lnTo>
                  <a:lnTo>
                    <a:pt x="319" y="298"/>
                  </a:lnTo>
                  <a:lnTo>
                    <a:pt x="319" y="255"/>
                  </a:lnTo>
                  <a:lnTo>
                    <a:pt x="360" y="255"/>
                  </a:lnTo>
                  <a:close/>
                  <a:moveTo>
                    <a:pt x="360" y="298"/>
                  </a:moveTo>
                  <a:lnTo>
                    <a:pt x="360" y="341"/>
                  </a:lnTo>
                  <a:lnTo>
                    <a:pt x="319" y="341"/>
                  </a:lnTo>
                  <a:lnTo>
                    <a:pt x="319" y="298"/>
                  </a:lnTo>
                  <a:lnTo>
                    <a:pt x="360" y="298"/>
                  </a:lnTo>
                  <a:close/>
                  <a:moveTo>
                    <a:pt x="276" y="341"/>
                  </a:moveTo>
                  <a:lnTo>
                    <a:pt x="276" y="298"/>
                  </a:lnTo>
                  <a:lnTo>
                    <a:pt x="317" y="298"/>
                  </a:lnTo>
                  <a:lnTo>
                    <a:pt x="317" y="341"/>
                  </a:lnTo>
                  <a:lnTo>
                    <a:pt x="276" y="341"/>
                  </a:lnTo>
                  <a:close/>
                  <a:moveTo>
                    <a:pt x="276" y="298"/>
                  </a:moveTo>
                  <a:lnTo>
                    <a:pt x="276" y="255"/>
                  </a:lnTo>
                  <a:lnTo>
                    <a:pt x="317" y="255"/>
                  </a:lnTo>
                  <a:lnTo>
                    <a:pt x="317" y="298"/>
                  </a:lnTo>
                  <a:lnTo>
                    <a:pt x="276" y="298"/>
                  </a:lnTo>
                  <a:close/>
                  <a:moveTo>
                    <a:pt x="276" y="251"/>
                  </a:moveTo>
                  <a:lnTo>
                    <a:pt x="276" y="208"/>
                  </a:lnTo>
                  <a:lnTo>
                    <a:pt x="317" y="208"/>
                  </a:lnTo>
                  <a:lnTo>
                    <a:pt x="317" y="251"/>
                  </a:lnTo>
                  <a:lnTo>
                    <a:pt x="276" y="251"/>
                  </a:lnTo>
                  <a:close/>
                  <a:moveTo>
                    <a:pt x="276" y="208"/>
                  </a:moveTo>
                  <a:lnTo>
                    <a:pt x="276" y="165"/>
                  </a:lnTo>
                  <a:lnTo>
                    <a:pt x="317" y="165"/>
                  </a:lnTo>
                  <a:lnTo>
                    <a:pt x="317" y="208"/>
                  </a:lnTo>
                  <a:lnTo>
                    <a:pt x="276" y="208"/>
                  </a:lnTo>
                  <a:close/>
                  <a:moveTo>
                    <a:pt x="276" y="161"/>
                  </a:moveTo>
                  <a:lnTo>
                    <a:pt x="276" y="118"/>
                  </a:lnTo>
                  <a:lnTo>
                    <a:pt x="317" y="118"/>
                  </a:lnTo>
                  <a:lnTo>
                    <a:pt x="317" y="161"/>
                  </a:lnTo>
                  <a:lnTo>
                    <a:pt x="276" y="161"/>
                  </a:lnTo>
                  <a:close/>
                  <a:moveTo>
                    <a:pt x="276" y="118"/>
                  </a:moveTo>
                  <a:lnTo>
                    <a:pt x="276" y="75"/>
                  </a:lnTo>
                  <a:lnTo>
                    <a:pt x="317" y="75"/>
                  </a:lnTo>
                  <a:lnTo>
                    <a:pt x="317" y="118"/>
                  </a:lnTo>
                  <a:lnTo>
                    <a:pt x="276" y="118"/>
                  </a:lnTo>
                  <a:close/>
                  <a:moveTo>
                    <a:pt x="276" y="71"/>
                  </a:moveTo>
                  <a:lnTo>
                    <a:pt x="276" y="28"/>
                  </a:lnTo>
                  <a:lnTo>
                    <a:pt x="317" y="28"/>
                  </a:lnTo>
                  <a:lnTo>
                    <a:pt x="317" y="71"/>
                  </a:lnTo>
                  <a:lnTo>
                    <a:pt x="276" y="71"/>
                  </a:lnTo>
                  <a:close/>
                  <a:moveTo>
                    <a:pt x="270" y="28"/>
                  </a:moveTo>
                  <a:lnTo>
                    <a:pt x="270" y="71"/>
                  </a:lnTo>
                  <a:lnTo>
                    <a:pt x="229" y="71"/>
                  </a:lnTo>
                  <a:lnTo>
                    <a:pt x="229" y="28"/>
                  </a:lnTo>
                  <a:lnTo>
                    <a:pt x="270" y="28"/>
                  </a:lnTo>
                  <a:close/>
                  <a:moveTo>
                    <a:pt x="270" y="75"/>
                  </a:moveTo>
                  <a:lnTo>
                    <a:pt x="270" y="118"/>
                  </a:lnTo>
                  <a:lnTo>
                    <a:pt x="229" y="118"/>
                  </a:lnTo>
                  <a:lnTo>
                    <a:pt x="229" y="75"/>
                  </a:lnTo>
                  <a:lnTo>
                    <a:pt x="270" y="75"/>
                  </a:lnTo>
                  <a:close/>
                  <a:moveTo>
                    <a:pt x="270" y="118"/>
                  </a:moveTo>
                  <a:lnTo>
                    <a:pt x="270" y="161"/>
                  </a:lnTo>
                  <a:lnTo>
                    <a:pt x="229" y="161"/>
                  </a:lnTo>
                  <a:lnTo>
                    <a:pt x="229" y="118"/>
                  </a:lnTo>
                  <a:lnTo>
                    <a:pt x="270" y="118"/>
                  </a:lnTo>
                  <a:close/>
                  <a:moveTo>
                    <a:pt x="270" y="165"/>
                  </a:moveTo>
                  <a:lnTo>
                    <a:pt x="270" y="208"/>
                  </a:lnTo>
                  <a:lnTo>
                    <a:pt x="229" y="208"/>
                  </a:lnTo>
                  <a:lnTo>
                    <a:pt x="229" y="165"/>
                  </a:lnTo>
                  <a:lnTo>
                    <a:pt x="270" y="165"/>
                  </a:lnTo>
                  <a:close/>
                  <a:moveTo>
                    <a:pt x="270" y="208"/>
                  </a:moveTo>
                  <a:lnTo>
                    <a:pt x="270" y="251"/>
                  </a:lnTo>
                  <a:lnTo>
                    <a:pt x="229" y="251"/>
                  </a:lnTo>
                  <a:lnTo>
                    <a:pt x="229" y="208"/>
                  </a:lnTo>
                  <a:lnTo>
                    <a:pt x="270" y="208"/>
                  </a:lnTo>
                  <a:close/>
                  <a:moveTo>
                    <a:pt x="270" y="255"/>
                  </a:moveTo>
                  <a:lnTo>
                    <a:pt x="270" y="298"/>
                  </a:lnTo>
                  <a:lnTo>
                    <a:pt x="229" y="298"/>
                  </a:lnTo>
                  <a:lnTo>
                    <a:pt x="229" y="255"/>
                  </a:lnTo>
                  <a:lnTo>
                    <a:pt x="270" y="255"/>
                  </a:lnTo>
                  <a:close/>
                  <a:moveTo>
                    <a:pt x="270" y="298"/>
                  </a:moveTo>
                  <a:lnTo>
                    <a:pt x="270" y="341"/>
                  </a:lnTo>
                  <a:lnTo>
                    <a:pt x="229" y="341"/>
                  </a:lnTo>
                  <a:lnTo>
                    <a:pt x="229" y="298"/>
                  </a:lnTo>
                  <a:lnTo>
                    <a:pt x="270" y="298"/>
                  </a:lnTo>
                  <a:close/>
                  <a:moveTo>
                    <a:pt x="186" y="341"/>
                  </a:moveTo>
                  <a:lnTo>
                    <a:pt x="186" y="298"/>
                  </a:lnTo>
                  <a:lnTo>
                    <a:pt x="227" y="298"/>
                  </a:lnTo>
                  <a:lnTo>
                    <a:pt x="227" y="341"/>
                  </a:lnTo>
                  <a:lnTo>
                    <a:pt x="186" y="341"/>
                  </a:lnTo>
                  <a:close/>
                  <a:moveTo>
                    <a:pt x="186" y="298"/>
                  </a:moveTo>
                  <a:lnTo>
                    <a:pt x="186" y="255"/>
                  </a:lnTo>
                  <a:lnTo>
                    <a:pt x="227" y="255"/>
                  </a:lnTo>
                  <a:lnTo>
                    <a:pt x="227" y="298"/>
                  </a:lnTo>
                  <a:lnTo>
                    <a:pt x="186" y="298"/>
                  </a:lnTo>
                  <a:close/>
                  <a:moveTo>
                    <a:pt x="186" y="251"/>
                  </a:moveTo>
                  <a:lnTo>
                    <a:pt x="186" y="208"/>
                  </a:lnTo>
                  <a:lnTo>
                    <a:pt x="227" y="208"/>
                  </a:lnTo>
                  <a:lnTo>
                    <a:pt x="227" y="251"/>
                  </a:lnTo>
                  <a:lnTo>
                    <a:pt x="186" y="251"/>
                  </a:lnTo>
                  <a:close/>
                  <a:moveTo>
                    <a:pt x="186" y="208"/>
                  </a:moveTo>
                  <a:lnTo>
                    <a:pt x="186" y="165"/>
                  </a:lnTo>
                  <a:lnTo>
                    <a:pt x="227" y="165"/>
                  </a:lnTo>
                  <a:lnTo>
                    <a:pt x="227" y="208"/>
                  </a:lnTo>
                  <a:lnTo>
                    <a:pt x="186" y="208"/>
                  </a:lnTo>
                  <a:close/>
                  <a:moveTo>
                    <a:pt x="186" y="161"/>
                  </a:moveTo>
                  <a:lnTo>
                    <a:pt x="186" y="118"/>
                  </a:lnTo>
                  <a:lnTo>
                    <a:pt x="227" y="118"/>
                  </a:lnTo>
                  <a:lnTo>
                    <a:pt x="227" y="161"/>
                  </a:lnTo>
                  <a:lnTo>
                    <a:pt x="186" y="161"/>
                  </a:lnTo>
                  <a:close/>
                  <a:moveTo>
                    <a:pt x="186" y="118"/>
                  </a:moveTo>
                  <a:lnTo>
                    <a:pt x="186" y="75"/>
                  </a:lnTo>
                  <a:lnTo>
                    <a:pt x="227" y="75"/>
                  </a:lnTo>
                  <a:lnTo>
                    <a:pt x="227" y="118"/>
                  </a:lnTo>
                  <a:lnTo>
                    <a:pt x="186" y="118"/>
                  </a:lnTo>
                  <a:close/>
                  <a:moveTo>
                    <a:pt x="186" y="71"/>
                  </a:moveTo>
                  <a:lnTo>
                    <a:pt x="186" y="28"/>
                  </a:lnTo>
                  <a:lnTo>
                    <a:pt x="227" y="28"/>
                  </a:lnTo>
                  <a:lnTo>
                    <a:pt x="227" y="71"/>
                  </a:lnTo>
                  <a:lnTo>
                    <a:pt x="186" y="71"/>
                  </a:lnTo>
                  <a:close/>
                  <a:moveTo>
                    <a:pt x="180" y="28"/>
                  </a:moveTo>
                  <a:lnTo>
                    <a:pt x="180" y="71"/>
                  </a:lnTo>
                  <a:lnTo>
                    <a:pt x="139" y="71"/>
                  </a:lnTo>
                  <a:lnTo>
                    <a:pt x="139" y="28"/>
                  </a:lnTo>
                  <a:lnTo>
                    <a:pt x="180" y="28"/>
                  </a:lnTo>
                  <a:close/>
                  <a:moveTo>
                    <a:pt x="180" y="75"/>
                  </a:moveTo>
                  <a:lnTo>
                    <a:pt x="180" y="118"/>
                  </a:lnTo>
                  <a:lnTo>
                    <a:pt x="139" y="118"/>
                  </a:lnTo>
                  <a:lnTo>
                    <a:pt x="139" y="75"/>
                  </a:lnTo>
                  <a:lnTo>
                    <a:pt x="180" y="75"/>
                  </a:lnTo>
                  <a:close/>
                  <a:moveTo>
                    <a:pt x="180" y="118"/>
                  </a:moveTo>
                  <a:lnTo>
                    <a:pt x="180" y="161"/>
                  </a:lnTo>
                  <a:lnTo>
                    <a:pt x="139" y="161"/>
                  </a:lnTo>
                  <a:lnTo>
                    <a:pt x="139" y="118"/>
                  </a:lnTo>
                  <a:lnTo>
                    <a:pt x="180" y="118"/>
                  </a:lnTo>
                  <a:close/>
                  <a:moveTo>
                    <a:pt x="180" y="165"/>
                  </a:moveTo>
                  <a:lnTo>
                    <a:pt x="180" y="208"/>
                  </a:lnTo>
                  <a:lnTo>
                    <a:pt x="139" y="208"/>
                  </a:lnTo>
                  <a:lnTo>
                    <a:pt x="139" y="165"/>
                  </a:lnTo>
                  <a:lnTo>
                    <a:pt x="180" y="165"/>
                  </a:lnTo>
                  <a:close/>
                  <a:moveTo>
                    <a:pt x="180" y="208"/>
                  </a:moveTo>
                  <a:lnTo>
                    <a:pt x="180" y="251"/>
                  </a:lnTo>
                  <a:lnTo>
                    <a:pt x="139" y="251"/>
                  </a:lnTo>
                  <a:lnTo>
                    <a:pt x="139" y="208"/>
                  </a:lnTo>
                  <a:lnTo>
                    <a:pt x="180" y="208"/>
                  </a:lnTo>
                  <a:close/>
                  <a:moveTo>
                    <a:pt x="180" y="255"/>
                  </a:moveTo>
                  <a:lnTo>
                    <a:pt x="180" y="298"/>
                  </a:lnTo>
                  <a:lnTo>
                    <a:pt x="139" y="298"/>
                  </a:lnTo>
                  <a:lnTo>
                    <a:pt x="139" y="255"/>
                  </a:lnTo>
                  <a:lnTo>
                    <a:pt x="180" y="255"/>
                  </a:lnTo>
                  <a:close/>
                  <a:moveTo>
                    <a:pt x="180" y="298"/>
                  </a:moveTo>
                  <a:lnTo>
                    <a:pt x="180" y="341"/>
                  </a:lnTo>
                  <a:lnTo>
                    <a:pt x="139" y="341"/>
                  </a:lnTo>
                  <a:lnTo>
                    <a:pt x="139" y="298"/>
                  </a:lnTo>
                  <a:lnTo>
                    <a:pt x="180" y="298"/>
                  </a:lnTo>
                  <a:close/>
                  <a:moveTo>
                    <a:pt x="96" y="341"/>
                  </a:moveTo>
                  <a:lnTo>
                    <a:pt x="96" y="298"/>
                  </a:lnTo>
                  <a:lnTo>
                    <a:pt x="137" y="298"/>
                  </a:lnTo>
                  <a:lnTo>
                    <a:pt x="137" y="341"/>
                  </a:lnTo>
                  <a:lnTo>
                    <a:pt x="96" y="341"/>
                  </a:lnTo>
                  <a:close/>
                  <a:moveTo>
                    <a:pt x="96" y="298"/>
                  </a:moveTo>
                  <a:lnTo>
                    <a:pt x="96" y="255"/>
                  </a:lnTo>
                  <a:lnTo>
                    <a:pt x="137" y="255"/>
                  </a:lnTo>
                  <a:lnTo>
                    <a:pt x="137" y="298"/>
                  </a:lnTo>
                  <a:lnTo>
                    <a:pt x="96" y="298"/>
                  </a:lnTo>
                  <a:close/>
                  <a:moveTo>
                    <a:pt x="96" y="251"/>
                  </a:moveTo>
                  <a:lnTo>
                    <a:pt x="96" y="208"/>
                  </a:lnTo>
                  <a:lnTo>
                    <a:pt x="137" y="208"/>
                  </a:lnTo>
                  <a:lnTo>
                    <a:pt x="137" y="251"/>
                  </a:lnTo>
                  <a:lnTo>
                    <a:pt x="96" y="251"/>
                  </a:lnTo>
                  <a:close/>
                  <a:moveTo>
                    <a:pt x="96" y="208"/>
                  </a:moveTo>
                  <a:lnTo>
                    <a:pt x="96" y="165"/>
                  </a:lnTo>
                  <a:lnTo>
                    <a:pt x="137" y="165"/>
                  </a:lnTo>
                  <a:lnTo>
                    <a:pt x="137" y="208"/>
                  </a:lnTo>
                  <a:lnTo>
                    <a:pt x="96" y="208"/>
                  </a:lnTo>
                  <a:close/>
                  <a:moveTo>
                    <a:pt x="96" y="161"/>
                  </a:moveTo>
                  <a:lnTo>
                    <a:pt x="96" y="118"/>
                  </a:lnTo>
                  <a:lnTo>
                    <a:pt x="137" y="118"/>
                  </a:lnTo>
                  <a:lnTo>
                    <a:pt x="137" y="161"/>
                  </a:lnTo>
                  <a:lnTo>
                    <a:pt x="96" y="161"/>
                  </a:lnTo>
                  <a:close/>
                  <a:moveTo>
                    <a:pt x="96" y="118"/>
                  </a:moveTo>
                  <a:lnTo>
                    <a:pt x="96" y="75"/>
                  </a:lnTo>
                  <a:lnTo>
                    <a:pt x="137" y="75"/>
                  </a:lnTo>
                  <a:lnTo>
                    <a:pt x="137" y="118"/>
                  </a:lnTo>
                  <a:lnTo>
                    <a:pt x="96" y="118"/>
                  </a:lnTo>
                  <a:close/>
                  <a:moveTo>
                    <a:pt x="96" y="71"/>
                  </a:moveTo>
                  <a:lnTo>
                    <a:pt x="96" y="28"/>
                  </a:lnTo>
                  <a:lnTo>
                    <a:pt x="137" y="28"/>
                  </a:lnTo>
                  <a:lnTo>
                    <a:pt x="137" y="71"/>
                  </a:lnTo>
                  <a:lnTo>
                    <a:pt x="96" y="71"/>
                  </a:lnTo>
                  <a:close/>
                  <a:moveTo>
                    <a:pt x="90" y="28"/>
                  </a:moveTo>
                  <a:lnTo>
                    <a:pt x="90" y="71"/>
                  </a:lnTo>
                  <a:lnTo>
                    <a:pt x="49" y="71"/>
                  </a:lnTo>
                  <a:lnTo>
                    <a:pt x="49" y="28"/>
                  </a:lnTo>
                  <a:lnTo>
                    <a:pt x="90" y="28"/>
                  </a:lnTo>
                  <a:close/>
                  <a:moveTo>
                    <a:pt x="90" y="75"/>
                  </a:moveTo>
                  <a:lnTo>
                    <a:pt x="90" y="118"/>
                  </a:lnTo>
                  <a:lnTo>
                    <a:pt x="49" y="118"/>
                  </a:lnTo>
                  <a:lnTo>
                    <a:pt x="49" y="75"/>
                  </a:lnTo>
                  <a:lnTo>
                    <a:pt x="90" y="75"/>
                  </a:lnTo>
                  <a:close/>
                  <a:moveTo>
                    <a:pt x="90" y="118"/>
                  </a:moveTo>
                  <a:lnTo>
                    <a:pt x="90" y="161"/>
                  </a:lnTo>
                  <a:lnTo>
                    <a:pt x="49" y="161"/>
                  </a:lnTo>
                  <a:lnTo>
                    <a:pt x="49" y="118"/>
                  </a:lnTo>
                  <a:lnTo>
                    <a:pt x="90" y="118"/>
                  </a:lnTo>
                  <a:close/>
                  <a:moveTo>
                    <a:pt x="90" y="165"/>
                  </a:moveTo>
                  <a:lnTo>
                    <a:pt x="90" y="208"/>
                  </a:lnTo>
                  <a:lnTo>
                    <a:pt x="49" y="208"/>
                  </a:lnTo>
                  <a:lnTo>
                    <a:pt x="49" y="165"/>
                  </a:lnTo>
                  <a:lnTo>
                    <a:pt x="90" y="165"/>
                  </a:lnTo>
                  <a:close/>
                  <a:moveTo>
                    <a:pt x="90" y="208"/>
                  </a:moveTo>
                  <a:lnTo>
                    <a:pt x="90" y="251"/>
                  </a:lnTo>
                  <a:lnTo>
                    <a:pt x="49" y="251"/>
                  </a:lnTo>
                  <a:lnTo>
                    <a:pt x="49" y="208"/>
                  </a:lnTo>
                  <a:lnTo>
                    <a:pt x="90" y="208"/>
                  </a:lnTo>
                  <a:close/>
                  <a:moveTo>
                    <a:pt x="90" y="255"/>
                  </a:moveTo>
                  <a:lnTo>
                    <a:pt x="90" y="298"/>
                  </a:lnTo>
                  <a:lnTo>
                    <a:pt x="49" y="298"/>
                  </a:lnTo>
                  <a:lnTo>
                    <a:pt x="49" y="255"/>
                  </a:lnTo>
                  <a:lnTo>
                    <a:pt x="90" y="255"/>
                  </a:lnTo>
                  <a:close/>
                  <a:moveTo>
                    <a:pt x="90" y="298"/>
                  </a:moveTo>
                  <a:lnTo>
                    <a:pt x="90" y="341"/>
                  </a:lnTo>
                  <a:lnTo>
                    <a:pt x="49" y="341"/>
                  </a:lnTo>
                  <a:lnTo>
                    <a:pt x="49" y="298"/>
                  </a:lnTo>
                  <a:lnTo>
                    <a:pt x="90" y="298"/>
                  </a:lnTo>
                  <a:close/>
                  <a:moveTo>
                    <a:pt x="4" y="341"/>
                  </a:moveTo>
                  <a:lnTo>
                    <a:pt x="47" y="341"/>
                  </a:lnTo>
                  <a:lnTo>
                    <a:pt x="47" y="298"/>
                  </a:lnTo>
                  <a:lnTo>
                    <a:pt x="4" y="298"/>
                  </a:lnTo>
                  <a:lnTo>
                    <a:pt x="4" y="341"/>
                  </a:lnTo>
                  <a:close/>
                  <a:moveTo>
                    <a:pt x="4" y="298"/>
                  </a:moveTo>
                  <a:lnTo>
                    <a:pt x="47" y="298"/>
                  </a:lnTo>
                  <a:lnTo>
                    <a:pt x="47" y="255"/>
                  </a:lnTo>
                  <a:lnTo>
                    <a:pt x="4" y="255"/>
                  </a:lnTo>
                  <a:lnTo>
                    <a:pt x="4" y="298"/>
                  </a:lnTo>
                  <a:close/>
                  <a:moveTo>
                    <a:pt x="4" y="251"/>
                  </a:moveTo>
                  <a:lnTo>
                    <a:pt x="47" y="251"/>
                  </a:lnTo>
                  <a:lnTo>
                    <a:pt x="47" y="208"/>
                  </a:lnTo>
                  <a:lnTo>
                    <a:pt x="4" y="208"/>
                  </a:lnTo>
                  <a:lnTo>
                    <a:pt x="4" y="251"/>
                  </a:lnTo>
                  <a:close/>
                  <a:moveTo>
                    <a:pt x="4" y="208"/>
                  </a:moveTo>
                  <a:lnTo>
                    <a:pt x="47" y="208"/>
                  </a:lnTo>
                  <a:lnTo>
                    <a:pt x="47" y="165"/>
                  </a:lnTo>
                  <a:lnTo>
                    <a:pt x="4" y="165"/>
                  </a:lnTo>
                  <a:lnTo>
                    <a:pt x="4" y="208"/>
                  </a:lnTo>
                  <a:close/>
                  <a:moveTo>
                    <a:pt x="4" y="161"/>
                  </a:moveTo>
                  <a:lnTo>
                    <a:pt x="47" y="161"/>
                  </a:lnTo>
                  <a:lnTo>
                    <a:pt x="47" y="118"/>
                  </a:lnTo>
                  <a:lnTo>
                    <a:pt x="4" y="118"/>
                  </a:lnTo>
                  <a:lnTo>
                    <a:pt x="4" y="161"/>
                  </a:lnTo>
                  <a:close/>
                  <a:moveTo>
                    <a:pt x="4" y="118"/>
                  </a:moveTo>
                  <a:lnTo>
                    <a:pt x="47" y="118"/>
                  </a:lnTo>
                  <a:lnTo>
                    <a:pt x="47" y="75"/>
                  </a:lnTo>
                  <a:lnTo>
                    <a:pt x="4" y="75"/>
                  </a:lnTo>
                  <a:lnTo>
                    <a:pt x="4" y="118"/>
                  </a:lnTo>
                  <a:close/>
                  <a:moveTo>
                    <a:pt x="4" y="71"/>
                  </a:moveTo>
                  <a:lnTo>
                    <a:pt x="47" y="71"/>
                  </a:lnTo>
                  <a:lnTo>
                    <a:pt x="47" y="28"/>
                  </a:lnTo>
                  <a:lnTo>
                    <a:pt x="4" y="28"/>
                  </a:lnTo>
                  <a:lnTo>
                    <a:pt x="4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9" name="Freeform 290"/>
            <p:cNvSpPr>
              <a:spLocks noChangeArrowheads="1"/>
            </p:cNvSpPr>
            <p:nvPr/>
          </p:nvSpPr>
          <p:spPr bwMode="auto">
            <a:xfrm>
              <a:off x="117475" y="438150"/>
              <a:ext cx="876300" cy="398463"/>
            </a:xfrm>
            <a:custGeom>
              <a:avLst/>
              <a:gdLst>
                <a:gd name="T0" fmla="*/ 2147483647 w 552"/>
                <a:gd name="T1" fmla="*/ 2147483647 h 251"/>
                <a:gd name="T2" fmla="*/ 2147483647 w 552"/>
                <a:gd name="T3" fmla="*/ 2147483647 h 251"/>
                <a:gd name="T4" fmla="*/ 2147483647 w 552"/>
                <a:gd name="T5" fmla="*/ 0 h 251"/>
                <a:gd name="T6" fmla="*/ 2147483647 w 552"/>
                <a:gd name="T7" fmla="*/ 2147483647 h 251"/>
                <a:gd name="T8" fmla="*/ 2147483647 w 552"/>
                <a:gd name="T9" fmla="*/ 2147483647 h 251"/>
                <a:gd name="T10" fmla="*/ 2147483647 w 552"/>
                <a:gd name="T11" fmla="*/ 2147483647 h 251"/>
                <a:gd name="T12" fmla="*/ 2147483647 w 552"/>
                <a:gd name="T13" fmla="*/ 2147483647 h 251"/>
                <a:gd name="T14" fmla="*/ 2147483647 w 552"/>
                <a:gd name="T15" fmla="*/ 2147483647 h 251"/>
                <a:gd name="T16" fmla="*/ 2147483647 w 552"/>
                <a:gd name="T17" fmla="*/ 2147483647 h 251"/>
                <a:gd name="T18" fmla="*/ 2147483647 w 552"/>
                <a:gd name="T19" fmla="*/ 2147483647 h 251"/>
                <a:gd name="T20" fmla="*/ 2147483647 w 552"/>
                <a:gd name="T21" fmla="*/ 2147483647 h 251"/>
                <a:gd name="T22" fmla="*/ 2147483647 w 552"/>
                <a:gd name="T23" fmla="*/ 2147483647 h 251"/>
                <a:gd name="T24" fmla="*/ 0 w 552"/>
                <a:gd name="T25" fmla="*/ 2147483647 h 251"/>
                <a:gd name="T26" fmla="*/ 2147483647 w 552"/>
                <a:gd name="T27" fmla="*/ 2147483647 h 251"/>
                <a:gd name="T28" fmla="*/ 2147483647 w 552"/>
                <a:gd name="T29" fmla="*/ 2147483647 h 251"/>
                <a:gd name="T30" fmla="*/ 2147483647 w 552"/>
                <a:gd name="T31" fmla="*/ 2147483647 h 25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52"/>
                <a:gd name="T49" fmla="*/ 0 h 251"/>
                <a:gd name="T50" fmla="*/ 552 w 552"/>
                <a:gd name="T51" fmla="*/ 251 h 25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52" h="251">
                  <a:moveTo>
                    <a:pt x="182" y="176"/>
                  </a:moveTo>
                  <a:lnTo>
                    <a:pt x="270" y="22"/>
                  </a:lnTo>
                  <a:lnTo>
                    <a:pt x="364" y="0"/>
                  </a:lnTo>
                  <a:lnTo>
                    <a:pt x="456" y="104"/>
                  </a:lnTo>
                  <a:lnTo>
                    <a:pt x="548" y="61"/>
                  </a:lnTo>
                  <a:lnTo>
                    <a:pt x="552" y="71"/>
                  </a:lnTo>
                  <a:lnTo>
                    <a:pt x="454" y="118"/>
                  </a:lnTo>
                  <a:lnTo>
                    <a:pt x="362" y="12"/>
                  </a:lnTo>
                  <a:lnTo>
                    <a:pt x="278" y="32"/>
                  </a:lnTo>
                  <a:lnTo>
                    <a:pt x="188" y="190"/>
                  </a:lnTo>
                  <a:lnTo>
                    <a:pt x="94" y="163"/>
                  </a:lnTo>
                  <a:lnTo>
                    <a:pt x="8" y="251"/>
                  </a:lnTo>
                  <a:lnTo>
                    <a:pt x="0" y="243"/>
                  </a:lnTo>
                  <a:lnTo>
                    <a:pt x="92" y="151"/>
                  </a:lnTo>
                  <a:lnTo>
                    <a:pt x="182" y="176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0" name="Freeform 291"/>
            <p:cNvSpPr>
              <a:spLocks noChangeArrowheads="1"/>
            </p:cNvSpPr>
            <p:nvPr/>
          </p:nvSpPr>
          <p:spPr bwMode="auto">
            <a:xfrm>
              <a:off x="109538" y="596900"/>
              <a:ext cx="881063" cy="204788"/>
            </a:xfrm>
            <a:custGeom>
              <a:avLst/>
              <a:gdLst>
                <a:gd name="T0" fmla="*/ 2147483647 w 555"/>
                <a:gd name="T1" fmla="*/ 2147483647 h 129"/>
                <a:gd name="T2" fmla="*/ 2147483647 w 555"/>
                <a:gd name="T3" fmla="*/ 2147483647 h 129"/>
                <a:gd name="T4" fmla="*/ 2147483647 w 555"/>
                <a:gd name="T5" fmla="*/ 2147483647 h 129"/>
                <a:gd name="T6" fmla="*/ 2147483647 w 555"/>
                <a:gd name="T7" fmla="*/ 2147483647 h 129"/>
                <a:gd name="T8" fmla="*/ 2147483647 w 555"/>
                <a:gd name="T9" fmla="*/ 2147483647 h 129"/>
                <a:gd name="T10" fmla="*/ 2147483647 w 555"/>
                <a:gd name="T11" fmla="*/ 2147483647 h 129"/>
                <a:gd name="T12" fmla="*/ 2147483647 w 555"/>
                <a:gd name="T13" fmla="*/ 2147483647 h 129"/>
                <a:gd name="T14" fmla="*/ 2147483647 w 555"/>
                <a:gd name="T15" fmla="*/ 2147483647 h 129"/>
                <a:gd name="T16" fmla="*/ 2147483647 w 555"/>
                <a:gd name="T17" fmla="*/ 2147483647 h 129"/>
                <a:gd name="T18" fmla="*/ 2147483647 w 555"/>
                <a:gd name="T19" fmla="*/ 2147483647 h 129"/>
                <a:gd name="T20" fmla="*/ 0 w 555"/>
                <a:gd name="T21" fmla="*/ 2147483647 h 129"/>
                <a:gd name="T22" fmla="*/ 2147483647 w 555"/>
                <a:gd name="T23" fmla="*/ 2147483647 h 129"/>
                <a:gd name="T24" fmla="*/ 2147483647 w 555"/>
                <a:gd name="T25" fmla="*/ 0 h 129"/>
                <a:gd name="T26" fmla="*/ 2147483647 w 555"/>
                <a:gd name="T27" fmla="*/ 2147483647 h 129"/>
                <a:gd name="T28" fmla="*/ 2147483647 w 555"/>
                <a:gd name="T29" fmla="*/ 2147483647 h 129"/>
                <a:gd name="T30" fmla="*/ 2147483647 w 555"/>
                <a:gd name="T31" fmla="*/ 2147483647 h 12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55"/>
                <a:gd name="T49" fmla="*/ 0 h 129"/>
                <a:gd name="T50" fmla="*/ 555 w 555"/>
                <a:gd name="T51" fmla="*/ 129 h 12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55" h="129">
                  <a:moveTo>
                    <a:pt x="369" y="82"/>
                  </a:moveTo>
                  <a:lnTo>
                    <a:pt x="455" y="61"/>
                  </a:lnTo>
                  <a:lnTo>
                    <a:pt x="555" y="82"/>
                  </a:lnTo>
                  <a:lnTo>
                    <a:pt x="551" y="94"/>
                  </a:lnTo>
                  <a:lnTo>
                    <a:pt x="455" y="74"/>
                  </a:lnTo>
                  <a:lnTo>
                    <a:pt x="365" y="94"/>
                  </a:lnTo>
                  <a:lnTo>
                    <a:pt x="275" y="27"/>
                  </a:lnTo>
                  <a:lnTo>
                    <a:pt x="189" y="12"/>
                  </a:lnTo>
                  <a:lnTo>
                    <a:pt x="99" y="20"/>
                  </a:lnTo>
                  <a:lnTo>
                    <a:pt x="9" y="129"/>
                  </a:lnTo>
                  <a:lnTo>
                    <a:pt x="0" y="121"/>
                  </a:lnTo>
                  <a:lnTo>
                    <a:pt x="95" y="8"/>
                  </a:lnTo>
                  <a:lnTo>
                    <a:pt x="189" y="0"/>
                  </a:lnTo>
                  <a:lnTo>
                    <a:pt x="279" y="16"/>
                  </a:lnTo>
                  <a:lnTo>
                    <a:pt x="369" y="82"/>
                  </a:lnTo>
                  <a:close/>
                </a:path>
              </a:pathLst>
            </a:custGeom>
            <a:solidFill>
              <a:srgbClr val="49B5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81" name="Freeform 292"/>
            <p:cNvSpPr>
              <a:spLocks noChangeArrowheads="1"/>
            </p:cNvSpPr>
            <p:nvPr/>
          </p:nvSpPr>
          <p:spPr bwMode="auto">
            <a:xfrm>
              <a:off x="114300" y="349250"/>
              <a:ext cx="895350" cy="163513"/>
            </a:xfrm>
            <a:custGeom>
              <a:avLst/>
              <a:gdLst>
                <a:gd name="T0" fmla="*/ 2147483647 w 564"/>
                <a:gd name="T1" fmla="*/ 2147483647 h 103"/>
                <a:gd name="T2" fmla="*/ 2147483647 w 564"/>
                <a:gd name="T3" fmla="*/ 2147483647 h 103"/>
                <a:gd name="T4" fmla="*/ 2147483647 w 564"/>
                <a:gd name="T5" fmla="*/ 0 h 103"/>
                <a:gd name="T6" fmla="*/ 2147483647 w 564"/>
                <a:gd name="T7" fmla="*/ 2147483647 h 103"/>
                <a:gd name="T8" fmla="*/ 2147483647 w 564"/>
                <a:gd name="T9" fmla="*/ 2147483647 h 103"/>
                <a:gd name="T10" fmla="*/ 2147483647 w 564"/>
                <a:gd name="T11" fmla="*/ 2147483647 h 103"/>
                <a:gd name="T12" fmla="*/ 2147483647 w 564"/>
                <a:gd name="T13" fmla="*/ 2147483647 h 103"/>
                <a:gd name="T14" fmla="*/ 2147483647 w 564"/>
                <a:gd name="T15" fmla="*/ 2147483647 h 103"/>
                <a:gd name="T16" fmla="*/ 2147483647 w 564"/>
                <a:gd name="T17" fmla="*/ 2147483647 h 103"/>
                <a:gd name="T18" fmla="*/ 2147483647 w 564"/>
                <a:gd name="T19" fmla="*/ 2147483647 h 103"/>
                <a:gd name="T20" fmla="*/ 2147483647 w 564"/>
                <a:gd name="T21" fmla="*/ 2147483647 h 103"/>
                <a:gd name="T22" fmla="*/ 2147483647 w 564"/>
                <a:gd name="T23" fmla="*/ 2147483647 h 103"/>
                <a:gd name="T24" fmla="*/ 0 w 564"/>
                <a:gd name="T25" fmla="*/ 2147483647 h 103"/>
                <a:gd name="T26" fmla="*/ 2147483647 w 564"/>
                <a:gd name="T27" fmla="*/ 2147483647 h 103"/>
                <a:gd name="T28" fmla="*/ 2147483647 w 564"/>
                <a:gd name="T29" fmla="*/ 2147483647 h 103"/>
                <a:gd name="T30" fmla="*/ 2147483647 w 564"/>
                <a:gd name="T31" fmla="*/ 2147483647 h 10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4"/>
                <a:gd name="T49" fmla="*/ 0 h 103"/>
                <a:gd name="T50" fmla="*/ 564 w 564"/>
                <a:gd name="T51" fmla="*/ 103 h 10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4" h="103">
                  <a:moveTo>
                    <a:pt x="90" y="88"/>
                  </a:moveTo>
                  <a:lnTo>
                    <a:pt x="177" y="76"/>
                  </a:lnTo>
                  <a:lnTo>
                    <a:pt x="269" y="0"/>
                  </a:lnTo>
                  <a:lnTo>
                    <a:pt x="359" y="27"/>
                  </a:lnTo>
                  <a:lnTo>
                    <a:pt x="449" y="9"/>
                  </a:lnTo>
                  <a:lnTo>
                    <a:pt x="564" y="95"/>
                  </a:lnTo>
                  <a:lnTo>
                    <a:pt x="558" y="103"/>
                  </a:lnTo>
                  <a:lnTo>
                    <a:pt x="445" y="21"/>
                  </a:lnTo>
                  <a:lnTo>
                    <a:pt x="359" y="39"/>
                  </a:lnTo>
                  <a:lnTo>
                    <a:pt x="272" y="13"/>
                  </a:lnTo>
                  <a:lnTo>
                    <a:pt x="182" y="86"/>
                  </a:lnTo>
                  <a:lnTo>
                    <a:pt x="87" y="101"/>
                  </a:lnTo>
                  <a:lnTo>
                    <a:pt x="0" y="60"/>
                  </a:lnTo>
                  <a:lnTo>
                    <a:pt x="4" y="50"/>
                  </a:lnTo>
                  <a:lnTo>
                    <a:pt x="90" y="88"/>
                  </a:ln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5" name="Group 314"/>
          <p:cNvGrpSpPr/>
          <p:nvPr/>
        </p:nvGrpSpPr>
        <p:grpSpPr bwMode="auto">
          <a:xfrm>
            <a:off x="557213" y="3140075"/>
            <a:ext cx="441325" cy="441325"/>
            <a:chOff x="0" y="0"/>
            <a:chExt cx="1570" cy="1564"/>
          </a:xfrm>
        </p:grpSpPr>
        <p:sp>
          <p:nvSpPr>
            <p:cNvPr id="38074" name="Oval 35"/>
            <p:cNvSpPr>
              <a:spLocks noChangeArrowheads="1"/>
            </p:cNvSpPr>
            <p:nvPr/>
          </p:nvSpPr>
          <p:spPr bwMode="auto">
            <a:xfrm>
              <a:off x="0" y="0"/>
              <a:ext cx="1570" cy="1565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75" name="Freeform 36"/>
            <p:cNvSpPr>
              <a:spLocks noChangeArrowheads="1"/>
            </p:cNvSpPr>
            <p:nvPr/>
          </p:nvSpPr>
          <p:spPr bwMode="auto">
            <a:xfrm>
              <a:off x="375" y="375"/>
              <a:ext cx="1165" cy="1160"/>
            </a:xfrm>
            <a:custGeom>
              <a:avLst/>
              <a:gdLst>
                <a:gd name="T0" fmla="*/ 12421 w 263"/>
                <a:gd name="T1" fmla="*/ 22740 h 262"/>
                <a:gd name="T2" fmla="*/ 5652 w 263"/>
                <a:gd name="T3" fmla="*/ 15974 h 262"/>
                <a:gd name="T4" fmla="*/ 5652 w 263"/>
                <a:gd name="T5" fmla="*/ 15974 h 262"/>
                <a:gd name="T6" fmla="*/ 0 w 263"/>
                <a:gd name="T7" fmla="*/ 10409 h 262"/>
                <a:gd name="T8" fmla="*/ 0 w 263"/>
                <a:gd name="T9" fmla="*/ 5548 h 262"/>
                <a:gd name="T10" fmla="*/ 5652 w 263"/>
                <a:gd name="T11" fmla="*/ 5548 h 262"/>
                <a:gd name="T12" fmla="*/ 5652 w 263"/>
                <a:gd name="T13" fmla="*/ 0 h 262"/>
                <a:gd name="T14" fmla="*/ 10441 w 263"/>
                <a:gd name="T15" fmla="*/ 0 h 262"/>
                <a:gd name="T16" fmla="*/ 16071 w 263"/>
                <a:gd name="T17" fmla="*/ 5548 h 262"/>
                <a:gd name="T18" fmla="*/ 16071 w 263"/>
                <a:gd name="T19" fmla="*/ 5548 h 262"/>
                <a:gd name="T20" fmla="*/ 22861 w 263"/>
                <a:gd name="T21" fmla="*/ 12331 h 262"/>
                <a:gd name="T22" fmla="*/ 12421 w 263"/>
                <a:gd name="T23" fmla="*/ 22740 h 2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3"/>
                <a:gd name="T37" fmla="*/ 0 h 262"/>
                <a:gd name="T38" fmla="*/ 263 w 263"/>
                <a:gd name="T39" fmla="*/ 262 h 26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3" h="262">
                  <a:moveTo>
                    <a:pt x="143" y="262"/>
                  </a:moveTo>
                  <a:cubicBezTo>
                    <a:pt x="65" y="184"/>
                    <a:pt x="65" y="184"/>
                    <a:pt x="65" y="184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263" y="142"/>
                    <a:pt x="263" y="142"/>
                    <a:pt x="263" y="142"/>
                  </a:cubicBezTo>
                  <a:cubicBezTo>
                    <a:pt x="246" y="200"/>
                    <a:pt x="200" y="245"/>
                    <a:pt x="143" y="262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6" name="Freeform 55"/>
            <p:cNvSpPr>
              <a:spLocks noChangeArrowheads="1"/>
            </p:cNvSpPr>
            <p:nvPr/>
          </p:nvSpPr>
          <p:spPr bwMode="auto">
            <a:xfrm>
              <a:off x="375" y="375"/>
              <a:ext cx="820" cy="815"/>
            </a:xfrm>
            <a:custGeom>
              <a:avLst/>
              <a:gdLst>
                <a:gd name="T0" fmla="*/ 1800 w 328"/>
                <a:gd name="T1" fmla="*/ 1770 h 326"/>
                <a:gd name="T2" fmla="*/ 1800 w 328"/>
                <a:gd name="T3" fmla="*/ 0 h 326"/>
                <a:gd name="T4" fmla="*/ 3333 w 328"/>
                <a:gd name="T5" fmla="*/ 0 h 326"/>
                <a:gd name="T6" fmla="*/ 3333 w 328"/>
                <a:gd name="T7" fmla="*/ 1770 h 326"/>
                <a:gd name="T8" fmla="*/ 5125 w 328"/>
                <a:gd name="T9" fmla="*/ 1770 h 326"/>
                <a:gd name="T10" fmla="*/ 5125 w 328"/>
                <a:gd name="T11" fmla="*/ 3313 h 326"/>
                <a:gd name="T12" fmla="*/ 3333 w 328"/>
                <a:gd name="T13" fmla="*/ 3313 h 326"/>
                <a:gd name="T14" fmla="*/ 3333 w 328"/>
                <a:gd name="T15" fmla="*/ 5095 h 326"/>
                <a:gd name="T16" fmla="*/ 1800 w 328"/>
                <a:gd name="T17" fmla="*/ 5095 h 326"/>
                <a:gd name="T18" fmla="*/ 1800 w 328"/>
                <a:gd name="T19" fmla="*/ 3313 h 326"/>
                <a:gd name="T20" fmla="*/ 0 w 328"/>
                <a:gd name="T21" fmla="*/ 3313 h 326"/>
                <a:gd name="T22" fmla="*/ 0 w 328"/>
                <a:gd name="T23" fmla="*/ 1770 h 326"/>
                <a:gd name="T24" fmla="*/ 1800 w 328"/>
                <a:gd name="T25" fmla="*/ 1770 h 326"/>
                <a:gd name="T26" fmla="*/ 1800 w 328"/>
                <a:gd name="T27" fmla="*/ 1770 h 3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8"/>
                <a:gd name="T43" fmla="*/ 0 h 326"/>
                <a:gd name="T44" fmla="*/ 328 w 328"/>
                <a:gd name="T45" fmla="*/ 326 h 3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8" h="326">
                  <a:moveTo>
                    <a:pt x="115" y="113"/>
                  </a:moveTo>
                  <a:lnTo>
                    <a:pt x="115" y="0"/>
                  </a:lnTo>
                  <a:lnTo>
                    <a:pt x="213" y="0"/>
                  </a:lnTo>
                  <a:lnTo>
                    <a:pt x="213" y="113"/>
                  </a:lnTo>
                  <a:lnTo>
                    <a:pt x="328" y="113"/>
                  </a:lnTo>
                  <a:lnTo>
                    <a:pt x="328" y="212"/>
                  </a:lnTo>
                  <a:lnTo>
                    <a:pt x="213" y="212"/>
                  </a:lnTo>
                  <a:lnTo>
                    <a:pt x="213" y="326"/>
                  </a:lnTo>
                  <a:lnTo>
                    <a:pt x="115" y="326"/>
                  </a:lnTo>
                  <a:lnTo>
                    <a:pt x="115" y="212"/>
                  </a:lnTo>
                  <a:lnTo>
                    <a:pt x="0" y="212"/>
                  </a:lnTo>
                  <a:lnTo>
                    <a:pt x="0" y="113"/>
                  </a:lnTo>
                  <a:lnTo>
                    <a:pt x="115" y="1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6" name="Group 318"/>
          <p:cNvGrpSpPr/>
          <p:nvPr/>
        </p:nvGrpSpPr>
        <p:grpSpPr bwMode="auto">
          <a:xfrm>
            <a:off x="557213" y="1995488"/>
            <a:ext cx="441325" cy="441325"/>
            <a:chOff x="0" y="0"/>
            <a:chExt cx="1570" cy="1570"/>
          </a:xfrm>
        </p:grpSpPr>
        <p:sp>
          <p:nvSpPr>
            <p:cNvPr id="38071" name="Oval 37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3F63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72" name="Freeform 38"/>
            <p:cNvSpPr>
              <a:spLocks noChangeArrowheads="1"/>
            </p:cNvSpPr>
            <p:nvPr/>
          </p:nvSpPr>
          <p:spPr bwMode="auto">
            <a:xfrm>
              <a:off x="500" y="165"/>
              <a:ext cx="1070" cy="1405"/>
            </a:xfrm>
            <a:custGeom>
              <a:avLst/>
              <a:gdLst>
                <a:gd name="T0" fmla="*/ 3634 w 242"/>
                <a:gd name="T1" fmla="*/ 1113 h 318"/>
                <a:gd name="T2" fmla="*/ 7959 w 242"/>
                <a:gd name="T3" fmla="*/ 4312 h 318"/>
                <a:gd name="T4" fmla="*/ 7959 w 242"/>
                <a:gd name="T5" fmla="*/ 3786 h 318"/>
                <a:gd name="T6" fmla="*/ 8131 w 242"/>
                <a:gd name="T7" fmla="*/ 2850 h 318"/>
                <a:gd name="T8" fmla="*/ 8290 w 242"/>
                <a:gd name="T9" fmla="*/ 2068 h 318"/>
                <a:gd name="T10" fmla="*/ 8564 w 242"/>
                <a:gd name="T11" fmla="*/ 1462 h 318"/>
                <a:gd name="T12" fmla="*/ 8816 w 242"/>
                <a:gd name="T13" fmla="*/ 954 h 318"/>
                <a:gd name="T14" fmla="*/ 9170 w 242"/>
                <a:gd name="T15" fmla="*/ 526 h 318"/>
                <a:gd name="T16" fmla="*/ 9422 w 242"/>
                <a:gd name="T17" fmla="*/ 252 h 318"/>
                <a:gd name="T18" fmla="*/ 9776 w 242"/>
                <a:gd name="T19" fmla="*/ 80 h 318"/>
                <a:gd name="T20" fmla="*/ 10028 w 242"/>
                <a:gd name="T21" fmla="*/ 0 h 318"/>
                <a:gd name="T22" fmla="*/ 10205 w 242"/>
                <a:gd name="T23" fmla="*/ 80 h 318"/>
                <a:gd name="T24" fmla="*/ 20918 w 242"/>
                <a:gd name="T25" fmla="*/ 12163 h 318"/>
                <a:gd name="T26" fmla="*/ 1035 w 242"/>
                <a:gd name="T27" fmla="*/ 24071 h 318"/>
                <a:gd name="T28" fmla="*/ 959 w 242"/>
                <a:gd name="T29" fmla="*/ 23894 h 318"/>
                <a:gd name="T30" fmla="*/ 959 w 242"/>
                <a:gd name="T31" fmla="*/ 23797 h 318"/>
                <a:gd name="T32" fmla="*/ 959 w 242"/>
                <a:gd name="T33" fmla="*/ 22935 h 318"/>
                <a:gd name="T34" fmla="*/ 1035 w 242"/>
                <a:gd name="T35" fmla="*/ 21729 h 318"/>
                <a:gd name="T36" fmla="*/ 1114 w 242"/>
                <a:gd name="T37" fmla="*/ 20536 h 318"/>
                <a:gd name="T38" fmla="*/ 1114 w 242"/>
                <a:gd name="T39" fmla="*/ 19325 h 318"/>
                <a:gd name="T40" fmla="*/ 1211 w 242"/>
                <a:gd name="T41" fmla="*/ 18194 h 318"/>
                <a:gd name="T42" fmla="*/ 1291 w 242"/>
                <a:gd name="T43" fmla="*/ 16984 h 318"/>
                <a:gd name="T44" fmla="*/ 1291 w 242"/>
                <a:gd name="T45" fmla="*/ 15791 h 318"/>
                <a:gd name="T46" fmla="*/ 1388 w 242"/>
                <a:gd name="T47" fmla="*/ 14580 h 318"/>
                <a:gd name="T48" fmla="*/ 1468 w 242"/>
                <a:gd name="T49" fmla="*/ 13370 h 318"/>
                <a:gd name="T50" fmla="*/ 1565 w 242"/>
                <a:gd name="T51" fmla="*/ 12163 h 318"/>
                <a:gd name="T52" fmla="*/ 1640 w 242"/>
                <a:gd name="T53" fmla="*/ 10953 h 318"/>
                <a:gd name="T54" fmla="*/ 1720 w 242"/>
                <a:gd name="T55" fmla="*/ 10520 h 318"/>
                <a:gd name="T56" fmla="*/ 1720 w 242"/>
                <a:gd name="T57" fmla="*/ 10091 h 318"/>
                <a:gd name="T58" fmla="*/ 1720 w 242"/>
                <a:gd name="T59" fmla="*/ 9663 h 318"/>
                <a:gd name="T60" fmla="*/ 1720 w 242"/>
                <a:gd name="T61" fmla="*/ 9234 h 318"/>
                <a:gd name="T62" fmla="*/ 1720 w 242"/>
                <a:gd name="T63" fmla="*/ 8806 h 318"/>
                <a:gd name="T64" fmla="*/ 1640 w 242"/>
                <a:gd name="T65" fmla="*/ 8452 h 318"/>
                <a:gd name="T66" fmla="*/ 1565 w 242"/>
                <a:gd name="T67" fmla="*/ 8200 h 318"/>
                <a:gd name="T68" fmla="*/ 1388 w 242"/>
                <a:gd name="T69" fmla="*/ 8024 h 318"/>
                <a:gd name="T70" fmla="*/ 1114 w 242"/>
                <a:gd name="T71" fmla="*/ 7767 h 318"/>
                <a:gd name="T72" fmla="*/ 783 w 242"/>
                <a:gd name="T73" fmla="*/ 7418 h 318"/>
                <a:gd name="T74" fmla="*/ 9170 w 242"/>
                <a:gd name="T75" fmla="*/ 15694 h 318"/>
                <a:gd name="T76" fmla="*/ 429 w 242"/>
                <a:gd name="T77" fmla="*/ 6990 h 318"/>
                <a:gd name="T78" fmla="*/ 252 w 242"/>
                <a:gd name="T79" fmla="*/ 6733 h 318"/>
                <a:gd name="T80" fmla="*/ 177 w 242"/>
                <a:gd name="T81" fmla="*/ 6384 h 318"/>
                <a:gd name="T82" fmla="*/ 80 w 242"/>
                <a:gd name="T83" fmla="*/ 6128 h 318"/>
                <a:gd name="T84" fmla="*/ 0 w 242"/>
                <a:gd name="T85" fmla="*/ 5854 h 318"/>
                <a:gd name="T86" fmla="*/ 0 w 242"/>
                <a:gd name="T87" fmla="*/ 5523 h 318"/>
                <a:gd name="T88" fmla="*/ 1211 w 242"/>
                <a:gd name="T89" fmla="*/ 1113 h 318"/>
                <a:gd name="T90" fmla="*/ 2423 w 242"/>
                <a:gd name="T91" fmla="*/ 1113 h 31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2"/>
                <a:gd name="T139" fmla="*/ 0 h 318"/>
                <a:gd name="T140" fmla="*/ 242 w 242"/>
                <a:gd name="T141" fmla="*/ 318 h 31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2" h="318">
                  <a:moveTo>
                    <a:pt x="28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241" y="124"/>
                    <a:pt x="241" y="124"/>
                    <a:pt x="241" y="124"/>
                  </a:cubicBezTo>
                  <a:cubicBezTo>
                    <a:pt x="242" y="129"/>
                    <a:pt x="242" y="135"/>
                    <a:pt x="242" y="141"/>
                  </a:cubicBezTo>
                  <a:cubicBezTo>
                    <a:pt x="242" y="239"/>
                    <a:pt x="162" y="318"/>
                    <a:pt x="65" y="318"/>
                  </a:cubicBezTo>
                  <a:cubicBezTo>
                    <a:pt x="60" y="318"/>
                    <a:pt x="56" y="318"/>
                    <a:pt x="51" y="318"/>
                  </a:cubicBezTo>
                  <a:cubicBezTo>
                    <a:pt x="12" y="279"/>
                    <a:pt x="12" y="279"/>
                    <a:pt x="12" y="279"/>
                  </a:cubicBezTo>
                  <a:cubicBezTo>
                    <a:pt x="12" y="278"/>
                    <a:pt x="12" y="278"/>
                    <a:pt x="12" y="278"/>
                  </a:cubicBezTo>
                  <a:cubicBezTo>
                    <a:pt x="12" y="278"/>
                    <a:pt x="12" y="278"/>
                    <a:pt x="12" y="278"/>
                  </a:cubicBezTo>
                  <a:cubicBezTo>
                    <a:pt x="11" y="277"/>
                    <a:pt x="11" y="277"/>
                    <a:pt x="11" y="277"/>
                  </a:cubicBezTo>
                  <a:cubicBezTo>
                    <a:pt x="11" y="277"/>
                    <a:pt x="11" y="277"/>
                    <a:pt x="11" y="277"/>
                  </a:cubicBezTo>
                  <a:cubicBezTo>
                    <a:pt x="11" y="276"/>
                    <a:pt x="11" y="276"/>
                    <a:pt x="11" y="276"/>
                  </a:cubicBezTo>
                  <a:cubicBezTo>
                    <a:pt x="11" y="276"/>
                    <a:pt x="11" y="276"/>
                    <a:pt x="11" y="276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1" y="271"/>
                    <a:pt x="11" y="271"/>
                    <a:pt x="11" y="271"/>
                  </a:cubicBezTo>
                  <a:cubicBezTo>
                    <a:pt x="11" y="266"/>
                    <a:pt x="11" y="266"/>
                    <a:pt x="11" y="266"/>
                  </a:cubicBezTo>
                  <a:cubicBezTo>
                    <a:pt x="12" y="261"/>
                    <a:pt x="12" y="261"/>
                    <a:pt x="12" y="261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2" y="252"/>
                    <a:pt x="12" y="252"/>
                    <a:pt x="12" y="25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3" y="234"/>
                    <a:pt x="13" y="234"/>
                    <a:pt x="13" y="234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13" y="224"/>
                    <a:pt x="13" y="224"/>
                    <a:pt x="13" y="224"/>
                  </a:cubicBezTo>
                  <a:cubicBezTo>
                    <a:pt x="14" y="220"/>
                    <a:pt x="14" y="220"/>
                    <a:pt x="14" y="220"/>
                  </a:cubicBezTo>
                  <a:cubicBezTo>
                    <a:pt x="14" y="215"/>
                    <a:pt x="14" y="215"/>
                    <a:pt x="14" y="215"/>
                  </a:cubicBezTo>
                  <a:cubicBezTo>
                    <a:pt x="14" y="211"/>
                    <a:pt x="14" y="211"/>
                    <a:pt x="14" y="211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1"/>
                    <a:pt x="14" y="201"/>
                    <a:pt x="14" y="201"/>
                  </a:cubicBezTo>
                  <a:cubicBezTo>
                    <a:pt x="15" y="197"/>
                    <a:pt x="15" y="197"/>
                    <a:pt x="15" y="197"/>
                  </a:cubicBezTo>
                  <a:cubicBezTo>
                    <a:pt x="15" y="192"/>
                    <a:pt x="15" y="192"/>
                    <a:pt x="15" y="192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5" y="183"/>
                    <a:pt x="15" y="183"/>
                    <a:pt x="15" y="183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4"/>
                    <a:pt x="16" y="174"/>
                    <a:pt x="16" y="174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7" y="160"/>
                    <a:pt x="17" y="160"/>
                    <a:pt x="17" y="160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9" y="101"/>
                    <a:pt x="19" y="101"/>
                    <a:pt x="19" y="101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4"/>
                    <a:pt x="28" y="4"/>
                    <a:pt x="28" y="4"/>
                  </a:cubicBezTo>
                  <a:close/>
                </a:path>
              </a:pathLst>
            </a:custGeom>
            <a:solidFill>
              <a:srgbClr val="1E34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3" name="Freeform 56"/>
            <p:cNvSpPr>
              <a:spLocks noEditPoints="1" noChangeArrowheads="1"/>
            </p:cNvSpPr>
            <p:nvPr/>
          </p:nvSpPr>
          <p:spPr bwMode="auto">
            <a:xfrm>
              <a:off x="500" y="128"/>
              <a:ext cx="570" cy="1285"/>
            </a:xfrm>
            <a:custGeom>
              <a:avLst/>
              <a:gdLst>
                <a:gd name="T0" fmla="*/ 1719 w 129"/>
                <a:gd name="T1" fmla="*/ 5654 h 290"/>
                <a:gd name="T2" fmla="*/ 1560 w 129"/>
                <a:gd name="T3" fmla="*/ 1041 h 290"/>
                <a:gd name="T4" fmla="*/ 1211 w 129"/>
                <a:gd name="T5" fmla="*/ 1041 h 290"/>
                <a:gd name="T6" fmla="*/ 1211 w 129"/>
                <a:gd name="T7" fmla="*/ 5654 h 290"/>
                <a:gd name="T8" fmla="*/ 605 w 129"/>
                <a:gd name="T9" fmla="*/ 5654 h 290"/>
                <a:gd name="T10" fmla="*/ 429 w 129"/>
                <a:gd name="T11" fmla="*/ 1041 h 290"/>
                <a:gd name="T12" fmla="*/ 0 w 129"/>
                <a:gd name="T13" fmla="*/ 1041 h 290"/>
                <a:gd name="T14" fmla="*/ 0 w 129"/>
                <a:gd name="T15" fmla="*/ 6265 h 290"/>
                <a:gd name="T16" fmla="*/ 526 w 129"/>
                <a:gd name="T17" fmla="*/ 7834 h 290"/>
                <a:gd name="T18" fmla="*/ 1639 w 129"/>
                <a:gd name="T19" fmla="*/ 9482 h 290"/>
                <a:gd name="T20" fmla="*/ 1639 w 129"/>
                <a:gd name="T21" fmla="*/ 11742 h 290"/>
                <a:gd name="T22" fmla="*/ 959 w 129"/>
                <a:gd name="T23" fmla="*/ 24623 h 290"/>
                <a:gd name="T24" fmla="*/ 1113 w 129"/>
                <a:gd name="T25" fmla="*/ 24973 h 290"/>
                <a:gd name="T26" fmla="*/ 2930 w 129"/>
                <a:gd name="T27" fmla="*/ 24973 h 290"/>
                <a:gd name="T28" fmla="*/ 3106 w 129"/>
                <a:gd name="T29" fmla="*/ 24623 h 290"/>
                <a:gd name="T30" fmla="*/ 2421 w 129"/>
                <a:gd name="T31" fmla="*/ 11742 h 290"/>
                <a:gd name="T32" fmla="*/ 2324 w 129"/>
                <a:gd name="T33" fmla="*/ 9482 h 290"/>
                <a:gd name="T34" fmla="*/ 3535 w 129"/>
                <a:gd name="T35" fmla="*/ 7834 h 290"/>
                <a:gd name="T36" fmla="*/ 4061 w 129"/>
                <a:gd name="T37" fmla="*/ 6265 h 290"/>
                <a:gd name="T38" fmla="*/ 3963 w 129"/>
                <a:gd name="T39" fmla="*/ 1041 h 290"/>
                <a:gd name="T40" fmla="*/ 3632 w 129"/>
                <a:gd name="T41" fmla="*/ 1041 h 290"/>
                <a:gd name="T42" fmla="*/ 3455 w 129"/>
                <a:gd name="T43" fmla="*/ 5654 h 290"/>
                <a:gd name="T44" fmla="*/ 2850 w 129"/>
                <a:gd name="T45" fmla="*/ 5654 h 290"/>
                <a:gd name="T46" fmla="*/ 2850 w 129"/>
                <a:gd name="T47" fmla="*/ 1041 h 290"/>
                <a:gd name="T48" fmla="*/ 2421 w 129"/>
                <a:gd name="T49" fmla="*/ 1041 h 290"/>
                <a:gd name="T50" fmla="*/ 2324 w 129"/>
                <a:gd name="T51" fmla="*/ 5654 h 290"/>
                <a:gd name="T52" fmla="*/ 1719 w 129"/>
                <a:gd name="T53" fmla="*/ 5654 h 290"/>
                <a:gd name="T54" fmla="*/ 9487 w 129"/>
                <a:gd name="T55" fmla="*/ 12349 h 290"/>
                <a:gd name="T56" fmla="*/ 8709 w 129"/>
                <a:gd name="T57" fmla="*/ 24699 h 290"/>
                <a:gd name="T58" fmla="*/ 8881 w 129"/>
                <a:gd name="T59" fmla="*/ 24973 h 290"/>
                <a:gd name="T60" fmla="*/ 10954 w 129"/>
                <a:gd name="T61" fmla="*/ 24973 h 290"/>
                <a:gd name="T62" fmla="*/ 11130 w 129"/>
                <a:gd name="T63" fmla="*/ 24699 h 290"/>
                <a:gd name="T64" fmla="*/ 10348 w 129"/>
                <a:gd name="T65" fmla="*/ 12349 h 290"/>
                <a:gd name="T66" fmla="*/ 10348 w 129"/>
                <a:gd name="T67" fmla="*/ 1139 h 290"/>
                <a:gd name="T68" fmla="*/ 7945 w 129"/>
                <a:gd name="T69" fmla="*/ 4515 h 290"/>
                <a:gd name="T70" fmla="*/ 9487 w 129"/>
                <a:gd name="T71" fmla="*/ 12349 h 290"/>
                <a:gd name="T72" fmla="*/ 10092 w 129"/>
                <a:gd name="T73" fmla="*/ 24876 h 290"/>
                <a:gd name="T74" fmla="*/ 10017 w 129"/>
                <a:gd name="T75" fmla="*/ 12881 h 290"/>
                <a:gd name="T76" fmla="*/ 10348 w 129"/>
                <a:gd name="T77" fmla="*/ 12447 h 290"/>
                <a:gd name="T78" fmla="*/ 9487 w 129"/>
                <a:gd name="T79" fmla="*/ 12447 h 290"/>
                <a:gd name="T80" fmla="*/ 9920 w 129"/>
                <a:gd name="T81" fmla="*/ 12881 h 290"/>
                <a:gd name="T82" fmla="*/ 9743 w 129"/>
                <a:gd name="T83" fmla="*/ 24973 h 290"/>
                <a:gd name="T84" fmla="*/ 10092 w 129"/>
                <a:gd name="T85" fmla="*/ 24876 h 290"/>
                <a:gd name="T86" fmla="*/ 2147 w 129"/>
                <a:gd name="T87" fmla="*/ 24876 h 290"/>
                <a:gd name="T88" fmla="*/ 2068 w 129"/>
                <a:gd name="T89" fmla="*/ 12270 h 290"/>
                <a:gd name="T90" fmla="*/ 2324 w 129"/>
                <a:gd name="T91" fmla="*/ 11919 h 290"/>
                <a:gd name="T92" fmla="*/ 1639 w 129"/>
                <a:gd name="T93" fmla="*/ 11919 h 290"/>
                <a:gd name="T94" fmla="*/ 1993 w 129"/>
                <a:gd name="T95" fmla="*/ 12270 h 290"/>
                <a:gd name="T96" fmla="*/ 1816 w 129"/>
                <a:gd name="T97" fmla="*/ 24876 h 290"/>
                <a:gd name="T98" fmla="*/ 2147 w 129"/>
                <a:gd name="T99" fmla="*/ 24876 h 29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29"/>
                <a:gd name="T151" fmla="*/ 0 h 290"/>
                <a:gd name="T152" fmla="*/ 129 w 129"/>
                <a:gd name="T153" fmla="*/ 290 h 29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29" h="290">
                  <a:moveTo>
                    <a:pt x="20" y="65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67"/>
                    <a:pt x="7" y="67"/>
                    <a:pt x="7" y="6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9"/>
                    <a:pt x="2" y="84"/>
                    <a:pt x="6" y="90"/>
                  </a:cubicBezTo>
                  <a:cubicBezTo>
                    <a:pt x="15" y="101"/>
                    <a:pt x="19" y="102"/>
                    <a:pt x="19" y="109"/>
                  </a:cubicBezTo>
                  <a:cubicBezTo>
                    <a:pt x="20" y="117"/>
                    <a:pt x="20" y="126"/>
                    <a:pt x="19" y="135"/>
                  </a:cubicBezTo>
                  <a:cubicBezTo>
                    <a:pt x="15" y="185"/>
                    <a:pt x="13" y="234"/>
                    <a:pt x="11" y="283"/>
                  </a:cubicBezTo>
                  <a:cubicBezTo>
                    <a:pt x="11" y="285"/>
                    <a:pt x="11" y="286"/>
                    <a:pt x="13" y="287"/>
                  </a:cubicBezTo>
                  <a:cubicBezTo>
                    <a:pt x="18" y="290"/>
                    <a:pt x="29" y="290"/>
                    <a:pt x="34" y="287"/>
                  </a:cubicBezTo>
                  <a:cubicBezTo>
                    <a:pt x="35" y="286"/>
                    <a:pt x="36" y="285"/>
                    <a:pt x="36" y="283"/>
                  </a:cubicBezTo>
                  <a:cubicBezTo>
                    <a:pt x="33" y="234"/>
                    <a:pt x="32" y="185"/>
                    <a:pt x="28" y="135"/>
                  </a:cubicBezTo>
                  <a:cubicBezTo>
                    <a:pt x="27" y="127"/>
                    <a:pt x="26" y="117"/>
                    <a:pt x="27" y="109"/>
                  </a:cubicBezTo>
                  <a:cubicBezTo>
                    <a:pt x="28" y="102"/>
                    <a:pt x="32" y="101"/>
                    <a:pt x="41" y="90"/>
                  </a:cubicBezTo>
                  <a:cubicBezTo>
                    <a:pt x="45" y="84"/>
                    <a:pt x="47" y="79"/>
                    <a:pt x="47" y="7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7"/>
                    <a:pt x="33" y="67"/>
                    <a:pt x="33" y="65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67"/>
                    <a:pt x="20" y="67"/>
                    <a:pt x="20" y="65"/>
                  </a:cubicBezTo>
                  <a:close/>
                  <a:moveTo>
                    <a:pt x="110" y="142"/>
                  </a:moveTo>
                  <a:cubicBezTo>
                    <a:pt x="106" y="190"/>
                    <a:pt x="104" y="236"/>
                    <a:pt x="101" y="284"/>
                  </a:cubicBezTo>
                  <a:cubicBezTo>
                    <a:pt x="101" y="285"/>
                    <a:pt x="102" y="286"/>
                    <a:pt x="103" y="287"/>
                  </a:cubicBezTo>
                  <a:cubicBezTo>
                    <a:pt x="109" y="290"/>
                    <a:pt x="122" y="290"/>
                    <a:pt x="127" y="287"/>
                  </a:cubicBezTo>
                  <a:cubicBezTo>
                    <a:pt x="129" y="286"/>
                    <a:pt x="129" y="285"/>
                    <a:pt x="129" y="284"/>
                  </a:cubicBezTo>
                  <a:cubicBezTo>
                    <a:pt x="126" y="236"/>
                    <a:pt x="124" y="190"/>
                    <a:pt x="120" y="142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20" y="0"/>
                    <a:pt x="94" y="13"/>
                    <a:pt x="92" y="52"/>
                  </a:cubicBezTo>
                  <a:cubicBezTo>
                    <a:pt x="91" y="80"/>
                    <a:pt x="96" y="114"/>
                    <a:pt x="110" y="142"/>
                  </a:cubicBezTo>
                  <a:close/>
                  <a:moveTo>
                    <a:pt x="117" y="286"/>
                  </a:moveTo>
                  <a:cubicBezTo>
                    <a:pt x="116" y="148"/>
                    <a:pt x="116" y="148"/>
                    <a:pt x="116" y="148"/>
                  </a:cubicBezTo>
                  <a:cubicBezTo>
                    <a:pt x="118" y="147"/>
                    <a:pt x="120" y="146"/>
                    <a:pt x="120" y="143"/>
                  </a:cubicBezTo>
                  <a:cubicBezTo>
                    <a:pt x="117" y="143"/>
                    <a:pt x="114" y="143"/>
                    <a:pt x="110" y="143"/>
                  </a:cubicBezTo>
                  <a:cubicBezTo>
                    <a:pt x="110" y="146"/>
                    <a:pt x="112" y="148"/>
                    <a:pt x="115" y="148"/>
                  </a:cubicBezTo>
                  <a:cubicBezTo>
                    <a:pt x="114" y="193"/>
                    <a:pt x="113" y="242"/>
                    <a:pt x="113" y="287"/>
                  </a:cubicBezTo>
                  <a:cubicBezTo>
                    <a:pt x="113" y="288"/>
                    <a:pt x="117" y="288"/>
                    <a:pt x="117" y="286"/>
                  </a:cubicBezTo>
                  <a:close/>
                  <a:moveTo>
                    <a:pt x="25" y="286"/>
                  </a:moveTo>
                  <a:cubicBezTo>
                    <a:pt x="24" y="141"/>
                    <a:pt x="24" y="141"/>
                    <a:pt x="24" y="141"/>
                  </a:cubicBezTo>
                  <a:cubicBezTo>
                    <a:pt x="26" y="141"/>
                    <a:pt x="27" y="139"/>
                    <a:pt x="27" y="137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0"/>
                    <a:pt x="21" y="141"/>
                    <a:pt x="23" y="141"/>
                  </a:cubicBezTo>
                  <a:cubicBezTo>
                    <a:pt x="22" y="188"/>
                    <a:pt x="22" y="240"/>
                    <a:pt x="21" y="286"/>
                  </a:cubicBezTo>
                  <a:cubicBezTo>
                    <a:pt x="22" y="288"/>
                    <a:pt x="25" y="288"/>
                    <a:pt x="25" y="2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7" name="Group 322"/>
          <p:cNvGrpSpPr/>
          <p:nvPr/>
        </p:nvGrpSpPr>
        <p:grpSpPr bwMode="auto">
          <a:xfrm>
            <a:off x="1741488" y="3140075"/>
            <a:ext cx="441325" cy="441325"/>
            <a:chOff x="0" y="0"/>
            <a:chExt cx="1573" cy="1564"/>
          </a:xfrm>
        </p:grpSpPr>
        <p:sp>
          <p:nvSpPr>
            <p:cNvPr id="38067" name="Oval 31"/>
            <p:cNvSpPr>
              <a:spLocks noChangeArrowheads="1"/>
            </p:cNvSpPr>
            <p:nvPr/>
          </p:nvSpPr>
          <p:spPr bwMode="auto">
            <a:xfrm>
              <a:off x="0" y="0"/>
              <a:ext cx="1573" cy="1565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68" name="Freeform 32"/>
            <p:cNvSpPr>
              <a:spLocks noChangeArrowheads="1"/>
            </p:cNvSpPr>
            <p:nvPr/>
          </p:nvSpPr>
          <p:spPr bwMode="auto">
            <a:xfrm>
              <a:off x="213" y="167"/>
              <a:ext cx="1360" cy="1397"/>
            </a:xfrm>
            <a:custGeom>
              <a:avLst/>
              <a:gdLst>
                <a:gd name="T0" fmla="*/ 8869 w 307"/>
                <a:gd name="T1" fmla="*/ 27127 h 316"/>
                <a:gd name="T2" fmla="*/ 257 w 307"/>
                <a:gd name="T3" fmla="*/ 18568 h 316"/>
                <a:gd name="T4" fmla="*/ 80 w 307"/>
                <a:gd name="T5" fmla="*/ 18409 h 316"/>
                <a:gd name="T6" fmla="*/ 80 w 307"/>
                <a:gd name="T7" fmla="*/ 18311 h 316"/>
                <a:gd name="T8" fmla="*/ 0 w 307"/>
                <a:gd name="T9" fmla="*/ 18139 h 316"/>
                <a:gd name="T10" fmla="*/ 0 w 307"/>
                <a:gd name="T11" fmla="*/ 17980 h 316"/>
                <a:gd name="T12" fmla="*/ 0 w 307"/>
                <a:gd name="T13" fmla="*/ 6039 h 316"/>
                <a:gd name="T14" fmla="*/ 0 w 307"/>
                <a:gd name="T15" fmla="*/ 5884 h 316"/>
                <a:gd name="T16" fmla="*/ 80 w 307"/>
                <a:gd name="T17" fmla="*/ 5707 h 316"/>
                <a:gd name="T18" fmla="*/ 80 w 307"/>
                <a:gd name="T19" fmla="*/ 5610 h 316"/>
                <a:gd name="T20" fmla="*/ 257 w 307"/>
                <a:gd name="T21" fmla="*/ 5451 h 316"/>
                <a:gd name="T22" fmla="*/ 354 w 307"/>
                <a:gd name="T23" fmla="*/ 5354 h 316"/>
                <a:gd name="T24" fmla="*/ 532 w 307"/>
                <a:gd name="T25" fmla="*/ 5279 h 316"/>
                <a:gd name="T26" fmla="*/ 607 w 307"/>
                <a:gd name="T27" fmla="*/ 5279 h 316"/>
                <a:gd name="T28" fmla="*/ 784 w 307"/>
                <a:gd name="T29" fmla="*/ 5279 h 316"/>
                <a:gd name="T30" fmla="*/ 1395 w 307"/>
                <a:gd name="T31" fmla="*/ 5279 h 316"/>
                <a:gd name="T32" fmla="*/ 1568 w 307"/>
                <a:gd name="T33" fmla="*/ 5279 h 316"/>
                <a:gd name="T34" fmla="*/ 1745 w 307"/>
                <a:gd name="T35" fmla="*/ 5279 h 316"/>
                <a:gd name="T36" fmla="*/ 1905 w 307"/>
                <a:gd name="T37" fmla="*/ 5354 h 316"/>
                <a:gd name="T38" fmla="*/ 2002 w 307"/>
                <a:gd name="T39" fmla="*/ 5451 h 316"/>
                <a:gd name="T40" fmla="*/ 6082 w 307"/>
                <a:gd name="T41" fmla="*/ 9598 h 316"/>
                <a:gd name="T42" fmla="*/ 8439 w 307"/>
                <a:gd name="T43" fmla="*/ 9598 h 316"/>
                <a:gd name="T44" fmla="*/ 8692 w 307"/>
                <a:gd name="T45" fmla="*/ 9598 h 316"/>
                <a:gd name="T46" fmla="*/ 8869 w 307"/>
                <a:gd name="T47" fmla="*/ 9673 h 316"/>
                <a:gd name="T48" fmla="*/ 9046 w 307"/>
                <a:gd name="T49" fmla="*/ 9770 h 316"/>
                <a:gd name="T50" fmla="*/ 9223 w 307"/>
                <a:gd name="T51" fmla="*/ 9850 h 316"/>
                <a:gd name="T52" fmla="*/ 11735 w 307"/>
                <a:gd name="T53" fmla="*/ 12352 h 316"/>
                <a:gd name="T54" fmla="*/ 16781 w 307"/>
                <a:gd name="T55" fmla="*/ 12352 h 316"/>
                <a:gd name="T56" fmla="*/ 10344 w 307"/>
                <a:gd name="T57" fmla="*/ 5959 h 316"/>
                <a:gd name="T58" fmla="*/ 10344 w 307"/>
                <a:gd name="T59" fmla="*/ 5959 h 316"/>
                <a:gd name="T60" fmla="*/ 8262 w 307"/>
                <a:gd name="T61" fmla="*/ 3890 h 316"/>
                <a:gd name="T62" fmla="*/ 8262 w 307"/>
                <a:gd name="T63" fmla="*/ 2073 h 316"/>
                <a:gd name="T64" fmla="*/ 10344 w 307"/>
                <a:gd name="T65" fmla="*/ 2073 h 316"/>
                <a:gd name="T66" fmla="*/ 10344 w 307"/>
                <a:gd name="T67" fmla="*/ 0 h 316"/>
                <a:gd name="T68" fmla="*/ 12169 w 307"/>
                <a:gd name="T69" fmla="*/ 0 h 316"/>
                <a:gd name="T70" fmla="*/ 14269 w 307"/>
                <a:gd name="T71" fmla="*/ 2073 h 316"/>
                <a:gd name="T72" fmla="*/ 14269 w 307"/>
                <a:gd name="T73" fmla="*/ 2073 h 316"/>
                <a:gd name="T74" fmla="*/ 20684 w 307"/>
                <a:gd name="T75" fmla="*/ 8462 h 316"/>
                <a:gd name="T76" fmla="*/ 20684 w 307"/>
                <a:gd name="T77" fmla="*/ 8386 h 316"/>
                <a:gd name="T78" fmla="*/ 20781 w 307"/>
                <a:gd name="T79" fmla="*/ 8285 h 316"/>
                <a:gd name="T80" fmla="*/ 20861 w 307"/>
                <a:gd name="T81" fmla="*/ 8130 h 316"/>
                <a:gd name="T82" fmla="*/ 21038 w 307"/>
                <a:gd name="T83" fmla="*/ 8033 h 316"/>
                <a:gd name="T84" fmla="*/ 21118 w 307"/>
                <a:gd name="T85" fmla="*/ 8033 h 316"/>
                <a:gd name="T86" fmla="*/ 21295 w 307"/>
                <a:gd name="T87" fmla="*/ 7953 h 316"/>
                <a:gd name="T88" fmla="*/ 21468 w 307"/>
                <a:gd name="T89" fmla="*/ 7953 h 316"/>
                <a:gd name="T90" fmla="*/ 22079 w 307"/>
                <a:gd name="T91" fmla="*/ 7953 h 316"/>
                <a:gd name="T92" fmla="*/ 22256 w 307"/>
                <a:gd name="T93" fmla="*/ 7953 h 316"/>
                <a:gd name="T94" fmla="*/ 22354 w 307"/>
                <a:gd name="T95" fmla="*/ 8033 h 316"/>
                <a:gd name="T96" fmla="*/ 22509 w 307"/>
                <a:gd name="T97" fmla="*/ 8033 h 316"/>
                <a:gd name="T98" fmla="*/ 22606 w 307"/>
                <a:gd name="T99" fmla="*/ 8130 h 316"/>
                <a:gd name="T100" fmla="*/ 26691 w 307"/>
                <a:gd name="T101" fmla="*/ 12175 h 316"/>
                <a:gd name="T102" fmla="*/ 26513 w 307"/>
                <a:gd name="T103" fmla="*/ 14249 h 316"/>
                <a:gd name="T104" fmla="*/ 26513 w 307"/>
                <a:gd name="T105" fmla="*/ 14249 h 316"/>
                <a:gd name="T106" fmla="*/ 24431 w 307"/>
                <a:gd name="T107" fmla="*/ 19956 h 316"/>
                <a:gd name="T108" fmla="*/ 24431 w 307"/>
                <a:gd name="T109" fmla="*/ 19956 h 316"/>
                <a:gd name="T110" fmla="*/ 11208 w 307"/>
                <a:gd name="T111" fmla="*/ 27303 h 316"/>
                <a:gd name="T112" fmla="*/ 8869 w 307"/>
                <a:gd name="T113" fmla="*/ 27127 h 3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07"/>
                <a:gd name="T172" fmla="*/ 0 h 316"/>
                <a:gd name="T173" fmla="*/ 307 w 307"/>
                <a:gd name="T174" fmla="*/ 316 h 31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07" h="316">
                  <a:moveTo>
                    <a:pt x="102" y="314"/>
                  </a:moveTo>
                  <a:cubicBezTo>
                    <a:pt x="3" y="215"/>
                    <a:pt x="3" y="215"/>
                    <a:pt x="3" y="215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1" y="212"/>
                    <a:pt x="1" y="212"/>
                    <a:pt x="1" y="212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35" y="143"/>
                    <a:pt x="135" y="143"/>
                    <a:pt x="135" y="143"/>
                  </a:cubicBezTo>
                  <a:cubicBezTo>
                    <a:pt x="193" y="143"/>
                    <a:pt x="193" y="143"/>
                    <a:pt x="193" y="143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238" y="98"/>
                    <a:pt x="238" y="98"/>
                    <a:pt x="238" y="98"/>
                  </a:cubicBezTo>
                  <a:cubicBezTo>
                    <a:pt x="238" y="97"/>
                    <a:pt x="238" y="97"/>
                    <a:pt x="238" y="97"/>
                  </a:cubicBezTo>
                  <a:cubicBezTo>
                    <a:pt x="239" y="96"/>
                    <a:pt x="239" y="96"/>
                    <a:pt x="239" y="96"/>
                  </a:cubicBezTo>
                  <a:cubicBezTo>
                    <a:pt x="240" y="94"/>
                    <a:pt x="240" y="94"/>
                    <a:pt x="240" y="94"/>
                  </a:cubicBezTo>
                  <a:cubicBezTo>
                    <a:pt x="242" y="93"/>
                    <a:pt x="242" y="93"/>
                    <a:pt x="242" y="93"/>
                  </a:cubicBezTo>
                  <a:cubicBezTo>
                    <a:pt x="243" y="93"/>
                    <a:pt x="243" y="93"/>
                    <a:pt x="243" y="93"/>
                  </a:cubicBezTo>
                  <a:cubicBezTo>
                    <a:pt x="245" y="92"/>
                    <a:pt x="245" y="92"/>
                    <a:pt x="245" y="92"/>
                  </a:cubicBezTo>
                  <a:cubicBezTo>
                    <a:pt x="247" y="92"/>
                    <a:pt x="247" y="92"/>
                    <a:pt x="247" y="92"/>
                  </a:cubicBezTo>
                  <a:cubicBezTo>
                    <a:pt x="254" y="92"/>
                    <a:pt x="254" y="92"/>
                    <a:pt x="254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9" y="93"/>
                    <a:pt x="259" y="93"/>
                    <a:pt x="259" y="93"/>
                  </a:cubicBezTo>
                  <a:cubicBezTo>
                    <a:pt x="260" y="94"/>
                    <a:pt x="260" y="94"/>
                    <a:pt x="260" y="94"/>
                  </a:cubicBezTo>
                  <a:cubicBezTo>
                    <a:pt x="307" y="141"/>
                    <a:pt x="307" y="141"/>
                    <a:pt x="307" y="141"/>
                  </a:cubicBezTo>
                  <a:cubicBezTo>
                    <a:pt x="306" y="149"/>
                    <a:pt x="306" y="157"/>
                    <a:pt x="305" y="165"/>
                  </a:cubicBezTo>
                  <a:cubicBezTo>
                    <a:pt x="305" y="165"/>
                    <a:pt x="305" y="165"/>
                    <a:pt x="305" y="165"/>
                  </a:cubicBezTo>
                  <a:cubicBezTo>
                    <a:pt x="301" y="189"/>
                    <a:pt x="293" y="211"/>
                    <a:pt x="281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50" y="282"/>
                    <a:pt x="193" y="316"/>
                    <a:pt x="129" y="316"/>
                  </a:cubicBezTo>
                  <a:cubicBezTo>
                    <a:pt x="120" y="316"/>
                    <a:pt x="111" y="316"/>
                    <a:pt x="102" y="314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9" name="Freeform 61"/>
            <p:cNvSpPr>
              <a:spLocks noEditPoints="1" noChangeArrowheads="1"/>
            </p:cNvSpPr>
            <p:nvPr/>
          </p:nvSpPr>
          <p:spPr bwMode="auto">
            <a:xfrm>
              <a:off x="213" y="437"/>
              <a:ext cx="1165" cy="690"/>
            </a:xfrm>
            <a:custGeom>
              <a:avLst/>
              <a:gdLst>
                <a:gd name="T0" fmla="*/ 784 w 263"/>
                <a:gd name="T1" fmla="*/ 0 h 156"/>
                <a:gd name="T2" fmla="*/ 1395 w 263"/>
                <a:gd name="T3" fmla="*/ 0 h 156"/>
                <a:gd name="T4" fmla="*/ 2255 w 263"/>
                <a:gd name="T5" fmla="*/ 783 h 156"/>
                <a:gd name="T6" fmla="*/ 2255 w 263"/>
                <a:gd name="T7" fmla="*/ 7103 h 156"/>
                <a:gd name="T8" fmla="*/ 20602 w 263"/>
                <a:gd name="T9" fmla="*/ 7103 h 156"/>
                <a:gd name="T10" fmla="*/ 20602 w 263"/>
                <a:gd name="T11" fmla="*/ 3463 h 156"/>
                <a:gd name="T12" fmla="*/ 21466 w 263"/>
                <a:gd name="T13" fmla="*/ 2680 h 156"/>
                <a:gd name="T14" fmla="*/ 22073 w 263"/>
                <a:gd name="T15" fmla="*/ 2680 h 156"/>
                <a:gd name="T16" fmla="*/ 22861 w 263"/>
                <a:gd name="T17" fmla="*/ 3463 h 156"/>
                <a:gd name="T18" fmla="*/ 22861 w 263"/>
                <a:gd name="T19" fmla="*/ 12716 h 156"/>
                <a:gd name="T20" fmla="*/ 22073 w 263"/>
                <a:gd name="T21" fmla="*/ 13499 h 156"/>
                <a:gd name="T22" fmla="*/ 21466 w 263"/>
                <a:gd name="T23" fmla="*/ 13499 h 156"/>
                <a:gd name="T24" fmla="*/ 20602 w 263"/>
                <a:gd name="T25" fmla="*/ 12716 h 156"/>
                <a:gd name="T26" fmla="*/ 20602 w 263"/>
                <a:gd name="T27" fmla="*/ 9430 h 156"/>
                <a:gd name="T28" fmla="*/ 2255 w 263"/>
                <a:gd name="T29" fmla="*/ 9430 h 156"/>
                <a:gd name="T30" fmla="*/ 2255 w 263"/>
                <a:gd name="T31" fmla="*/ 12716 h 156"/>
                <a:gd name="T32" fmla="*/ 1395 w 263"/>
                <a:gd name="T33" fmla="*/ 13499 h 156"/>
                <a:gd name="T34" fmla="*/ 784 w 263"/>
                <a:gd name="T35" fmla="*/ 13499 h 156"/>
                <a:gd name="T36" fmla="*/ 0 w 263"/>
                <a:gd name="T37" fmla="*/ 12716 h 156"/>
                <a:gd name="T38" fmla="*/ 0 w 263"/>
                <a:gd name="T39" fmla="*/ 783 h 156"/>
                <a:gd name="T40" fmla="*/ 784 w 263"/>
                <a:gd name="T41" fmla="*/ 0 h 156"/>
                <a:gd name="T42" fmla="*/ 3907 w 263"/>
                <a:gd name="T43" fmla="*/ 4326 h 156"/>
                <a:gd name="T44" fmla="*/ 8438 w 263"/>
                <a:gd name="T45" fmla="*/ 4326 h 156"/>
                <a:gd name="T46" fmla="*/ 9555 w 263"/>
                <a:gd name="T47" fmla="*/ 5361 h 156"/>
                <a:gd name="T48" fmla="*/ 9555 w 263"/>
                <a:gd name="T49" fmla="*/ 5361 h 156"/>
                <a:gd name="T50" fmla="*/ 8438 w 263"/>
                <a:gd name="T51" fmla="*/ 6493 h 156"/>
                <a:gd name="T52" fmla="*/ 3907 w 263"/>
                <a:gd name="T53" fmla="*/ 6493 h 156"/>
                <a:gd name="T54" fmla="*/ 2866 w 263"/>
                <a:gd name="T55" fmla="*/ 5361 h 156"/>
                <a:gd name="T56" fmla="*/ 2866 w 263"/>
                <a:gd name="T57" fmla="*/ 5361 h 156"/>
                <a:gd name="T58" fmla="*/ 3907 w 263"/>
                <a:gd name="T59" fmla="*/ 4326 h 15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63"/>
                <a:gd name="T91" fmla="*/ 0 h 156"/>
                <a:gd name="T92" fmla="*/ 263 w 263"/>
                <a:gd name="T93" fmla="*/ 156 h 15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63" h="156">
                  <a:moveTo>
                    <a:pt x="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1" y="0"/>
                    <a:pt x="26" y="4"/>
                    <a:pt x="26" y="9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35"/>
                    <a:pt x="242" y="31"/>
                    <a:pt x="247" y="31"/>
                  </a:cubicBezTo>
                  <a:cubicBezTo>
                    <a:pt x="254" y="31"/>
                    <a:pt x="254" y="31"/>
                    <a:pt x="254" y="31"/>
                  </a:cubicBezTo>
                  <a:cubicBezTo>
                    <a:pt x="259" y="31"/>
                    <a:pt x="263" y="35"/>
                    <a:pt x="263" y="40"/>
                  </a:cubicBezTo>
                  <a:cubicBezTo>
                    <a:pt x="263" y="147"/>
                    <a:pt x="263" y="147"/>
                    <a:pt x="263" y="147"/>
                  </a:cubicBezTo>
                  <a:cubicBezTo>
                    <a:pt x="263" y="152"/>
                    <a:pt x="259" y="156"/>
                    <a:pt x="254" y="156"/>
                  </a:cubicBezTo>
                  <a:cubicBezTo>
                    <a:pt x="247" y="156"/>
                    <a:pt x="247" y="156"/>
                    <a:pt x="247" y="156"/>
                  </a:cubicBezTo>
                  <a:cubicBezTo>
                    <a:pt x="242" y="156"/>
                    <a:pt x="237" y="152"/>
                    <a:pt x="237" y="147"/>
                  </a:cubicBezTo>
                  <a:cubicBezTo>
                    <a:pt x="237" y="109"/>
                    <a:pt x="237" y="109"/>
                    <a:pt x="237" y="109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6" y="147"/>
                    <a:pt x="26" y="147"/>
                    <a:pt x="26" y="147"/>
                  </a:cubicBezTo>
                  <a:cubicBezTo>
                    <a:pt x="26" y="152"/>
                    <a:pt x="21" y="156"/>
                    <a:pt x="16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4" y="156"/>
                    <a:pt x="0" y="152"/>
                    <a:pt x="0" y="14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  <a:moveTo>
                    <a:pt x="45" y="50"/>
                  </a:moveTo>
                  <a:cubicBezTo>
                    <a:pt x="97" y="50"/>
                    <a:pt x="97" y="50"/>
                    <a:pt x="97" y="50"/>
                  </a:cubicBezTo>
                  <a:cubicBezTo>
                    <a:pt x="104" y="50"/>
                    <a:pt x="110" y="55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9"/>
                    <a:pt x="104" y="75"/>
                    <a:pt x="97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38" y="75"/>
                    <a:pt x="33" y="69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55"/>
                    <a:pt x="38" y="50"/>
                    <a:pt x="45" y="5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70" name="Freeform 62"/>
            <p:cNvSpPr>
              <a:spLocks noChangeArrowheads="1"/>
            </p:cNvSpPr>
            <p:nvPr/>
          </p:nvSpPr>
          <p:spPr bwMode="auto">
            <a:xfrm>
              <a:off x="635" y="167"/>
              <a:ext cx="305" cy="305"/>
            </a:xfrm>
            <a:custGeom>
              <a:avLst/>
              <a:gdLst>
                <a:gd name="T0" fmla="*/ 658 w 122"/>
                <a:gd name="T1" fmla="*/ 658 h 122"/>
                <a:gd name="T2" fmla="*/ 658 w 122"/>
                <a:gd name="T3" fmla="*/ 0 h 122"/>
                <a:gd name="T4" fmla="*/ 1238 w 122"/>
                <a:gd name="T5" fmla="*/ 0 h 122"/>
                <a:gd name="T6" fmla="*/ 1238 w 122"/>
                <a:gd name="T7" fmla="*/ 658 h 122"/>
                <a:gd name="T8" fmla="*/ 1908 w 122"/>
                <a:gd name="T9" fmla="*/ 658 h 122"/>
                <a:gd name="T10" fmla="*/ 1908 w 122"/>
                <a:gd name="T11" fmla="*/ 1238 h 122"/>
                <a:gd name="T12" fmla="*/ 1238 w 122"/>
                <a:gd name="T13" fmla="*/ 1238 h 122"/>
                <a:gd name="T14" fmla="*/ 1238 w 122"/>
                <a:gd name="T15" fmla="*/ 1908 h 122"/>
                <a:gd name="T16" fmla="*/ 658 w 122"/>
                <a:gd name="T17" fmla="*/ 1908 h 122"/>
                <a:gd name="T18" fmla="*/ 658 w 122"/>
                <a:gd name="T19" fmla="*/ 1238 h 122"/>
                <a:gd name="T20" fmla="*/ 0 w 122"/>
                <a:gd name="T21" fmla="*/ 1238 h 122"/>
                <a:gd name="T22" fmla="*/ 0 w 122"/>
                <a:gd name="T23" fmla="*/ 658 h 122"/>
                <a:gd name="T24" fmla="*/ 658 w 122"/>
                <a:gd name="T25" fmla="*/ 658 h 122"/>
                <a:gd name="T26" fmla="*/ 658 w 122"/>
                <a:gd name="T27" fmla="*/ 658 h 1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2"/>
                <a:gd name="T43" fmla="*/ 0 h 122"/>
                <a:gd name="T44" fmla="*/ 122 w 122"/>
                <a:gd name="T45" fmla="*/ 122 h 1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2" h="122">
                  <a:moveTo>
                    <a:pt x="42" y="42"/>
                  </a:moveTo>
                  <a:lnTo>
                    <a:pt x="42" y="0"/>
                  </a:lnTo>
                  <a:lnTo>
                    <a:pt x="79" y="0"/>
                  </a:lnTo>
                  <a:lnTo>
                    <a:pt x="79" y="42"/>
                  </a:lnTo>
                  <a:lnTo>
                    <a:pt x="122" y="42"/>
                  </a:lnTo>
                  <a:lnTo>
                    <a:pt x="122" y="79"/>
                  </a:lnTo>
                  <a:lnTo>
                    <a:pt x="79" y="79"/>
                  </a:lnTo>
                  <a:lnTo>
                    <a:pt x="79" y="122"/>
                  </a:lnTo>
                  <a:lnTo>
                    <a:pt x="42" y="122"/>
                  </a:lnTo>
                  <a:lnTo>
                    <a:pt x="42" y="79"/>
                  </a:lnTo>
                  <a:lnTo>
                    <a:pt x="0" y="79"/>
                  </a:lnTo>
                  <a:lnTo>
                    <a:pt x="0" y="42"/>
                  </a:lnTo>
                  <a:lnTo>
                    <a:pt x="42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8" name="Group 327"/>
          <p:cNvGrpSpPr/>
          <p:nvPr/>
        </p:nvGrpSpPr>
        <p:grpSpPr bwMode="auto">
          <a:xfrm>
            <a:off x="557213" y="4279900"/>
            <a:ext cx="441325" cy="442913"/>
            <a:chOff x="0" y="0"/>
            <a:chExt cx="1570" cy="1572"/>
          </a:xfrm>
        </p:grpSpPr>
        <p:sp>
          <p:nvSpPr>
            <p:cNvPr id="38064" name="Oval 17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65" name="Freeform 21"/>
            <p:cNvSpPr>
              <a:spLocks noChangeArrowheads="1"/>
            </p:cNvSpPr>
            <p:nvPr/>
          </p:nvSpPr>
          <p:spPr bwMode="auto">
            <a:xfrm>
              <a:off x="270" y="270"/>
              <a:ext cx="1295" cy="1297"/>
            </a:xfrm>
            <a:custGeom>
              <a:avLst/>
              <a:gdLst>
                <a:gd name="T0" fmla="*/ 17189 w 293"/>
                <a:gd name="T1" fmla="*/ 2957 h 293"/>
                <a:gd name="T2" fmla="*/ 16411 w 293"/>
                <a:gd name="T3" fmla="*/ 2351 h 293"/>
                <a:gd name="T4" fmla="*/ 15708 w 293"/>
                <a:gd name="T5" fmla="*/ 1744 h 293"/>
                <a:gd name="T6" fmla="*/ 14846 w 293"/>
                <a:gd name="T7" fmla="*/ 1213 h 293"/>
                <a:gd name="T8" fmla="*/ 13989 w 293"/>
                <a:gd name="T9" fmla="*/ 784 h 293"/>
                <a:gd name="T10" fmla="*/ 13030 w 293"/>
                <a:gd name="T11" fmla="*/ 429 h 293"/>
                <a:gd name="T12" fmla="*/ 12093 w 293"/>
                <a:gd name="T13" fmla="*/ 177 h 293"/>
                <a:gd name="T14" fmla="*/ 11058 w 293"/>
                <a:gd name="T15" fmla="*/ 80 h 293"/>
                <a:gd name="T16" fmla="*/ 10099 w 293"/>
                <a:gd name="T17" fmla="*/ 0 h 293"/>
                <a:gd name="T18" fmla="*/ 9065 w 293"/>
                <a:gd name="T19" fmla="*/ 80 h 293"/>
                <a:gd name="T20" fmla="*/ 8031 w 293"/>
                <a:gd name="T21" fmla="*/ 177 h 293"/>
                <a:gd name="T22" fmla="*/ 7072 w 293"/>
                <a:gd name="T23" fmla="*/ 429 h 293"/>
                <a:gd name="T24" fmla="*/ 6135 w 293"/>
                <a:gd name="T25" fmla="*/ 784 h 293"/>
                <a:gd name="T26" fmla="*/ 5273 w 293"/>
                <a:gd name="T27" fmla="*/ 1213 h 293"/>
                <a:gd name="T28" fmla="*/ 4495 w 293"/>
                <a:gd name="T29" fmla="*/ 1744 h 293"/>
                <a:gd name="T30" fmla="*/ 3713 w 293"/>
                <a:gd name="T31" fmla="*/ 2351 h 293"/>
                <a:gd name="T32" fmla="*/ 2930 w 293"/>
                <a:gd name="T33" fmla="*/ 2957 h 293"/>
                <a:gd name="T34" fmla="*/ 2325 w 293"/>
                <a:gd name="T35" fmla="*/ 3643 h 293"/>
                <a:gd name="T36" fmla="*/ 1719 w 293"/>
                <a:gd name="T37" fmla="*/ 4427 h 293"/>
                <a:gd name="T38" fmla="*/ 1211 w 293"/>
                <a:gd name="T39" fmla="*/ 5290 h 293"/>
                <a:gd name="T40" fmla="*/ 782 w 293"/>
                <a:gd name="T41" fmla="*/ 6153 h 293"/>
                <a:gd name="T42" fmla="*/ 526 w 293"/>
                <a:gd name="T43" fmla="*/ 7114 h 293"/>
                <a:gd name="T44" fmla="*/ 252 w 293"/>
                <a:gd name="T45" fmla="*/ 8074 h 293"/>
                <a:gd name="T46" fmla="*/ 80 w 293"/>
                <a:gd name="T47" fmla="*/ 9013 h 293"/>
                <a:gd name="T48" fmla="*/ 0 w 293"/>
                <a:gd name="T49" fmla="*/ 10053 h 293"/>
                <a:gd name="T50" fmla="*/ 80 w 293"/>
                <a:gd name="T51" fmla="*/ 11111 h 293"/>
                <a:gd name="T52" fmla="*/ 252 w 293"/>
                <a:gd name="T53" fmla="*/ 12151 h 293"/>
                <a:gd name="T54" fmla="*/ 526 w 293"/>
                <a:gd name="T55" fmla="*/ 13090 h 293"/>
                <a:gd name="T56" fmla="*/ 782 w 293"/>
                <a:gd name="T57" fmla="*/ 13970 h 293"/>
                <a:gd name="T58" fmla="*/ 1211 w 293"/>
                <a:gd name="T59" fmla="*/ 14913 h 293"/>
                <a:gd name="T60" fmla="*/ 1719 w 293"/>
                <a:gd name="T61" fmla="*/ 15697 h 293"/>
                <a:gd name="T62" fmla="*/ 2325 w 293"/>
                <a:gd name="T63" fmla="*/ 16480 h 293"/>
                <a:gd name="T64" fmla="*/ 2930 w 293"/>
                <a:gd name="T65" fmla="*/ 17166 h 293"/>
                <a:gd name="T66" fmla="*/ 25299 w 293"/>
                <a:gd name="T67" fmla="*/ 11190 h 29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93"/>
                <a:gd name="T103" fmla="*/ 0 h 293"/>
                <a:gd name="T104" fmla="*/ 293 w 293"/>
                <a:gd name="T105" fmla="*/ 293 h 29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93" h="293">
                  <a:moveTo>
                    <a:pt x="293" y="129"/>
                  </a:moveTo>
                  <a:cubicBezTo>
                    <a:pt x="199" y="34"/>
                    <a:pt x="199" y="34"/>
                    <a:pt x="199" y="34"/>
                  </a:cubicBezTo>
                  <a:cubicBezTo>
                    <a:pt x="195" y="30"/>
                    <a:pt x="195" y="30"/>
                    <a:pt x="195" y="30"/>
                  </a:cubicBezTo>
                  <a:cubicBezTo>
                    <a:pt x="190" y="27"/>
                    <a:pt x="190" y="27"/>
                    <a:pt x="190" y="27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82" y="20"/>
                    <a:pt x="182" y="20"/>
                    <a:pt x="182" y="20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34"/>
                    <a:pt x="2" y="134"/>
                    <a:pt x="2" y="134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4" y="145"/>
                    <a:pt x="4" y="145"/>
                    <a:pt x="4" y="145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7" y="190"/>
                    <a:pt x="27" y="190"/>
                    <a:pt x="27" y="190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129" y="293"/>
                    <a:pt x="129" y="293"/>
                    <a:pt x="129" y="293"/>
                  </a:cubicBezTo>
                  <a:cubicBezTo>
                    <a:pt x="217" y="287"/>
                    <a:pt x="287" y="217"/>
                    <a:pt x="293" y="129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6" name="Freeform 67"/>
            <p:cNvSpPr>
              <a:spLocks noEditPoints="1" noChangeArrowheads="1"/>
            </p:cNvSpPr>
            <p:nvPr/>
          </p:nvSpPr>
          <p:spPr bwMode="auto">
            <a:xfrm>
              <a:off x="270" y="270"/>
              <a:ext cx="1030" cy="1027"/>
            </a:xfrm>
            <a:custGeom>
              <a:avLst/>
              <a:gdLst>
                <a:gd name="T0" fmla="*/ 10101 w 233"/>
                <a:gd name="T1" fmla="*/ 0 h 232"/>
                <a:gd name="T2" fmla="*/ 20127 w 233"/>
                <a:gd name="T3" fmla="*/ 10071 h 232"/>
                <a:gd name="T4" fmla="*/ 10101 w 233"/>
                <a:gd name="T5" fmla="*/ 20124 h 232"/>
                <a:gd name="T6" fmla="*/ 0 w 233"/>
                <a:gd name="T7" fmla="*/ 10071 h 232"/>
                <a:gd name="T8" fmla="*/ 10101 w 233"/>
                <a:gd name="T9" fmla="*/ 0 h 232"/>
                <a:gd name="T10" fmla="*/ 9672 w 233"/>
                <a:gd name="T11" fmla="*/ 13541 h 232"/>
                <a:gd name="T12" fmla="*/ 4063 w 233"/>
                <a:gd name="T13" fmla="*/ 13541 h 232"/>
                <a:gd name="T14" fmla="*/ 4673 w 233"/>
                <a:gd name="T15" fmla="*/ 11974 h 232"/>
                <a:gd name="T16" fmla="*/ 6489 w 233"/>
                <a:gd name="T17" fmla="*/ 10230 h 232"/>
                <a:gd name="T18" fmla="*/ 7524 w 233"/>
                <a:gd name="T19" fmla="*/ 9287 h 232"/>
                <a:gd name="T20" fmla="*/ 7776 w 233"/>
                <a:gd name="T21" fmla="*/ 8681 h 232"/>
                <a:gd name="T22" fmla="*/ 7524 w 233"/>
                <a:gd name="T23" fmla="*/ 8154 h 232"/>
                <a:gd name="T24" fmla="*/ 6998 w 233"/>
                <a:gd name="T25" fmla="*/ 7897 h 232"/>
                <a:gd name="T26" fmla="*/ 6392 w 233"/>
                <a:gd name="T27" fmla="*/ 8154 h 232"/>
                <a:gd name="T28" fmla="*/ 6039 w 233"/>
                <a:gd name="T29" fmla="*/ 8938 h 232"/>
                <a:gd name="T30" fmla="*/ 4142 w 233"/>
                <a:gd name="T31" fmla="*/ 8760 h 232"/>
                <a:gd name="T32" fmla="*/ 4571 w 233"/>
                <a:gd name="T33" fmla="*/ 7543 h 232"/>
                <a:gd name="T34" fmla="*/ 5433 w 233"/>
                <a:gd name="T35" fmla="*/ 6857 h 232"/>
                <a:gd name="T36" fmla="*/ 6918 w 233"/>
                <a:gd name="T37" fmla="*/ 6583 h 232"/>
                <a:gd name="T38" fmla="*/ 8461 w 233"/>
                <a:gd name="T39" fmla="*/ 6857 h 232"/>
                <a:gd name="T40" fmla="*/ 9323 w 233"/>
                <a:gd name="T41" fmla="*/ 7543 h 232"/>
                <a:gd name="T42" fmla="*/ 9672 w 233"/>
                <a:gd name="T43" fmla="*/ 8583 h 232"/>
                <a:gd name="T44" fmla="*/ 9323 w 233"/>
                <a:gd name="T45" fmla="*/ 9796 h 232"/>
                <a:gd name="T46" fmla="*/ 7953 w 233"/>
                <a:gd name="T47" fmla="*/ 11014 h 232"/>
                <a:gd name="T48" fmla="*/ 7170 w 233"/>
                <a:gd name="T49" fmla="*/ 11620 h 232"/>
                <a:gd name="T50" fmla="*/ 6741 w 233"/>
                <a:gd name="T51" fmla="*/ 11974 h 232"/>
                <a:gd name="T52" fmla="*/ 9672 w 233"/>
                <a:gd name="T53" fmla="*/ 11974 h 232"/>
                <a:gd name="T54" fmla="*/ 9672 w 233"/>
                <a:gd name="T55" fmla="*/ 13541 h 232"/>
                <a:gd name="T56" fmla="*/ 13739 w 233"/>
                <a:gd name="T57" fmla="*/ 12227 h 232"/>
                <a:gd name="T58" fmla="*/ 10278 w 233"/>
                <a:gd name="T59" fmla="*/ 12227 h 232"/>
                <a:gd name="T60" fmla="*/ 10278 w 233"/>
                <a:gd name="T61" fmla="*/ 10757 h 232"/>
                <a:gd name="T62" fmla="*/ 13739 w 233"/>
                <a:gd name="T63" fmla="*/ 6583 h 232"/>
                <a:gd name="T64" fmla="*/ 15379 w 233"/>
                <a:gd name="T65" fmla="*/ 6583 h 232"/>
                <a:gd name="T66" fmla="*/ 15379 w 233"/>
                <a:gd name="T67" fmla="*/ 10837 h 232"/>
                <a:gd name="T68" fmla="*/ 16241 w 233"/>
                <a:gd name="T69" fmla="*/ 10837 h 232"/>
                <a:gd name="T70" fmla="*/ 16241 w 233"/>
                <a:gd name="T71" fmla="*/ 12227 h 232"/>
                <a:gd name="T72" fmla="*/ 15379 w 233"/>
                <a:gd name="T73" fmla="*/ 12227 h 232"/>
                <a:gd name="T74" fmla="*/ 15379 w 233"/>
                <a:gd name="T75" fmla="*/ 13541 h 232"/>
                <a:gd name="T76" fmla="*/ 13739 w 233"/>
                <a:gd name="T77" fmla="*/ 13541 h 232"/>
                <a:gd name="T78" fmla="*/ 13739 w 233"/>
                <a:gd name="T79" fmla="*/ 12227 h 232"/>
                <a:gd name="T80" fmla="*/ 13739 w 233"/>
                <a:gd name="T81" fmla="*/ 10837 h 232"/>
                <a:gd name="T82" fmla="*/ 13739 w 233"/>
                <a:gd name="T83" fmla="*/ 8681 h 232"/>
                <a:gd name="T84" fmla="*/ 11922 w 233"/>
                <a:gd name="T85" fmla="*/ 10837 h 232"/>
                <a:gd name="T86" fmla="*/ 13739 w 233"/>
                <a:gd name="T87" fmla="*/ 10837 h 232"/>
                <a:gd name="T88" fmla="*/ 10101 w 233"/>
                <a:gd name="T89" fmla="*/ 686 h 232"/>
                <a:gd name="T90" fmla="*/ 782 w 233"/>
                <a:gd name="T91" fmla="*/ 10071 h 232"/>
                <a:gd name="T92" fmla="*/ 10101 w 233"/>
                <a:gd name="T93" fmla="*/ 19438 h 232"/>
                <a:gd name="T94" fmla="*/ 19345 w 233"/>
                <a:gd name="T95" fmla="*/ 10071 h 232"/>
                <a:gd name="T96" fmla="*/ 10101 w 233"/>
                <a:gd name="T97" fmla="*/ 686 h 232"/>
                <a:gd name="T98" fmla="*/ 10101 w 233"/>
                <a:gd name="T99" fmla="*/ 1138 h 232"/>
                <a:gd name="T100" fmla="*/ 1114 w 233"/>
                <a:gd name="T101" fmla="*/ 10071 h 232"/>
                <a:gd name="T102" fmla="*/ 10101 w 233"/>
                <a:gd name="T103" fmla="*/ 19088 h 232"/>
                <a:gd name="T104" fmla="*/ 19013 w 233"/>
                <a:gd name="T105" fmla="*/ 10071 h 232"/>
                <a:gd name="T106" fmla="*/ 10101 w 233"/>
                <a:gd name="T107" fmla="*/ 1138 h 2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3"/>
                <a:gd name="T163" fmla="*/ 0 h 232"/>
                <a:gd name="T164" fmla="*/ 233 w 233"/>
                <a:gd name="T165" fmla="*/ 232 h 2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3" h="232">
                  <a:moveTo>
                    <a:pt x="117" y="0"/>
                  </a:moveTo>
                  <a:cubicBezTo>
                    <a:pt x="181" y="0"/>
                    <a:pt x="233" y="52"/>
                    <a:pt x="233" y="116"/>
                  </a:cubicBezTo>
                  <a:cubicBezTo>
                    <a:pt x="233" y="180"/>
                    <a:pt x="181" y="232"/>
                    <a:pt x="117" y="232"/>
                  </a:cubicBezTo>
                  <a:cubicBezTo>
                    <a:pt x="52" y="232"/>
                    <a:pt x="0" y="180"/>
                    <a:pt x="0" y="116"/>
                  </a:cubicBezTo>
                  <a:cubicBezTo>
                    <a:pt x="0" y="52"/>
                    <a:pt x="52" y="0"/>
                    <a:pt x="117" y="0"/>
                  </a:cubicBezTo>
                  <a:close/>
                  <a:moveTo>
                    <a:pt x="112" y="156"/>
                  </a:moveTo>
                  <a:cubicBezTo>
                    <a:pt x="47" y="156"/>
                    <a:pt x="47" y="156"/>
                    <a:pt x="47" y="156"/>
                  </a:cubicBezTo>
                  <a:cubicBezTo>
                    <a:pt x="48" y="150"/>
                    <a:pt x="50" y="144"/>
                    <a:pt x="54" y="138"/>
                  </a:cubicBezTo>
                  <a:cubicBezTo>
                    <a:pt x="58" y="132"/>
                    <a:pt x="65" y="125"/>
                    <a:pt x="75" y="118"/>
                  </a:cubicBezTo>
                  <a:cubicBezTo>
                    <a:pt x="81" y="113"/>
                    <a:pt x="86" y="109"/>
                    <a:pt x="87" y="107"/>
                  </a:cubicBezTo>
                  <a:cubicBezTo>
                    <a:pt x="89" y="104"/>
                    <a:pt x="90" y="102"/>
                    <a:pt x="90" y="100"/>
                  </a:cubicBezTo>
                  <a:cubicBezTo>
                    <a:pt x="90" y="97"/>
                    <a:pt x="89" y="95"/>
                    <a:pt x="87" y="94"/>
                  </a:cubicBezTo>
                  <a:cubicBezTo>
                    <a:pt x="86" y="92"/>
                    <a:pt x="83" y="91"/>
                    <a:pt x="81" y="91"/>
                  </a:cubicBezTo>
                  <a:cubicBezTo>
                    <a:pt x="78" y="91"/>
                    <a:pt x="76" y="92"/>
                    <a:pt x="74" y="94"/>
                  </a:cubicBezTo>
                  <a:cubicBezTo>
                    <a:pt x="72" y="96"/>
                    <a:pt x="71" y="99"/>
                    <a:pt x="70" y="103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49" y="95"/>
                    <a:pt x="51" y="90"/>
                    <a:pt x="53" y="87"/>
                  </a:cubicBezTo>
                  <a:cubicBezTo>
                    <a:pt x="55" y="84"/>
                    <a:pt x="59" y="81"/>
                    <a:pt x="63" y="79"/>
                  </a:cubicBezTo>
                  <a:cubicBezTo>
                    <a:pt x="67" y="77"/>
                    <a:pt x="73" y="76"/>
                    <a:pt x="80" y="76"/>
                  </a:cubicBezTo>
                  <a:cubicBezTo>
                    <a:pt x="88" y="76"/>
                    <a:pt x="94" y="77"/>
                    <a:pt x="98" y="79"/>
                  </a:cubicBezTo>
                  <a:cubicBezTo>
                    <a:pt x="102" y="81"/>
                    <a:pt x="106" y="83"/>
                    <a:pt x="108" y="87"/>
                  </a:cubicBezTo>
                  <a:cubicBezTo>
                    <a:pt x="111" y="91"/>
                    <a:pt x="112" y="95"/>
                    <a:pt x="112" y="99"/>
                  </a:cubicBezTo>
                  <a:cubicBezTo>
                    <a:pt x="112" y="104"/>
                    <a:pt x="110" y="109"/>
                    <a:pt x="108" y="113"/>
                  </a:cubicBezTo>
                  <a:cubicBezTo>
                    <a:pt x="105" y="117"/>
                    <a:pt x="100" y="122"/>
                    <a:pt x="92" y="127"/>
                  </a:cubicBezTo>
                  <a:cubicBezTo>
                    <a:pt x="88" y="130"/>
                    <a:pt x="85" y="132"/>
                    <a:pt x="83" y="134"/>
                  </a:cubicBezTo>
                  <a:cubicBezTo>
                    <a:pt x="82" y="135"/>
                    <a:pt x="80" y="136"/>
                    <a:pt x="78" y="138"/>
                  </a:cubicBezTo>
                  <a:cubicBezTo>
                    <a:pt x="112" y="138"/>
                    <a:pt x="112" y="138"/>
                    <a:pt x="112" y="138"/>
                  </a:cubicBezTo>
                  <a:cubicBezTo>
                    <a:pt x="112" y="156"/>
                    <a:pt x="112" y="156"/>
                    <a:pt x="112" y="156"/>
                  </a:cubicBezTo>
                  <a:close/>
                  <a:moveTo>
                    <a:pt x="159" y="141"/>
                  </a:moveTo>
                  <a:cubicBezTo>
                    <a:pt x="119" y="141"/>
                    <a:pt x="119" y="141"/>
                    <a:pt x="119" y="141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78" y="76"/>
                    <a:pt x="178" y="76"/>
                    <a:pt x="178" y="76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8" y="141"/>
                    <a:pt x="188" y="141"/>
                    <a:pt x="188" y="141"/>
                  </a:cubicBezTo>
                  <a:cubicBezTo>
                    <a:pt x="178" y="141"/>
                    <a:pt x="178" y="141"/>
                    <a:pt x="178" y="141"/>
                  </a:cubicBezTo>
                  <a:cubicBezTo>
                    <a:pt x="178" y="156"/>
                    <a:pt x="178" y="156"/>
                    <a:pt x="178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41"/>
                    <a:pt x="159" y="141"/>
                    <a:pt x="159" y="141"/>
                  </a:cubicBezTo>
                  <a:close/>
                  <a:moveTo>
                    <a:pt x="159" y="125"/>
                  </a:moveTo>
                  <a:cubicBezTo>
                    <a:pt x="159" y="100"/>
                    <a:pt x="159" y="100"/>
                    <a:pt x="159" y="100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59" y="125"/>
                    <a:pt x="159" y="125"/>
                    <a:pt x="159" y="125"/>
                  </a:cubicBezTo>
                  <a:close/>
                  <a:moveTo>
                    <a:pt x="117" y="8"/>
                  </a:moveTo>
                  <a:cubicBezTo>
                    <a:pt x="57" y="8"/>
                    <a:pt x="9" y="57"/>
                    <a:pt x="9" y="116"/>
                  </a:cubicBezTo>
                  <a:cubicBezTo>
                    <a:pt x="9" y="176"/>
                    <a:pt x="57" y="224"/>
                    <a:pt x="117" y="224"/>
                  </a:cubicBezTo>
                  <a:cubicBezTo>
                    <a:pt x="176" y="224"/>
                    <a:pt x="224" y="176"/>
                    <a:pt x="224" y="116"/>
                  </a:cubicBezTo>
                  <a:cubicBezTo>
                    <a:pt x="224" y="57"/>
                    <a:pt x="176" y="8"/>
                    <a:pt x="117" y="8"/>
                  </a:cubicBezTo>
                  <a:close/>
                  <a:moveTo>
                    <a:pt x="117" y="13"/>
                  </a:moveTo>
                  <a:cubicBezTo>
                    <a:pt x="59" y="13"/>
                    <a:pt x="13" y="59"/>
                    <a:pt x="13" y="116"/>
                  </a:cubicBezTo>
                  <a:cubicBezTo>
                    <a:pt x="13" y="173"/>
                    <a:pt x="59" y="220"/>
                    <a:pt x="117" y="220"/>
                  </a:cubicBezTo>
                  <a:cubicBezTo>
                    <a:pt x="174" y="220"/>
                    <a:pt x="220" y="173"/>
                    <a:pt x="220" y="116"/>
                  </a:cubicBezTo>
                  <a:cubicBezTo>
                    <a:pt x="220" y="59"/>
                    <a:pt x="174" y="13"/>
                    <a:pt x="117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9" name="Group 331"/>
          <p:cNvGrpSpPr/>
          <p:nvPr/>
        </p:nvGrpSpPr>
        <p:grpSpPr bwMode="auto">
          <a:xfrm>
            <a:off x="557213" y="5421313"/>
            <a:ext cx="441325" cy="441325"/>
            <a:chOff x="0" y="0"/>
            <a:chExt cx="1570" cy="1570"/>
          </a:xfrm>
        </p:grpSpPr>
        <p:sp>
          <p:nvSpPr>
            <p:cNvPr id="38060" name="Oval 5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61" name="Freeform 6"/>
            <p:cNvSpPr>
              <a:spLocks noChangeArrowheads="1"/>
            </p:cNvSpPr>
            <p:nvPr/>
          </p:nvSpPr>
          <p:spPr bwMode="auto">
            <a:xfrm>
              <a:off x="198" y="260"/>
              <a:ext cx="1338" cy="1297"/>
            </a:xfrm>
            <a:custGeom>
              <a:avLst/>
              <a:gdLst>
                <a:gd name="T0" fmla="*/ 2357 w 302"/>
                <a:gd name="T1" fmla="*/ 13696 h 293"/>
                <a:gd name="T2" fmla="*/ 1825 w 302"/>
                <a:gd name="T3" fmla="*/ 13187 h 293"/>
                <a:gd name="T4" fmla="*/ 1396 w 302"/>
                <a:gd name="T5" fmla="*/ 12580 h 293"/>
                <a:gd name="T6" fmla="*/ 961 w 302"/>
                <a:gd name="T7" fmla="*/ 11877 h 293"/>
                <a:gd name="T8" fmla="*/ 607 w 302"/>
                <a:gd name="T9" fmla="*/ 11266 h 293"/>
                <a:gd name="T10" fmla="*/ 354 w 302"/>
                <a:gd name="T11" fmla="*/ 10504 h 293"/>
                <a:gd name="T12" fmla="*/ 177 w 302"/>
                <a:gd name="T13" fmla="*/ 9721 h 293"/>
                <a:gd name="T14" fmla="*/ 80 w 302"/>
                <a:gd name="T15" fmla="*/ 8937 h 293"/>
                <a:gd name="T16" fmla="*/ 0 w 302"/>
                <a:gd name="T17" fmla="*/ 8149 h 293"/>
                <a:gd name="T18" fmla="*/ 0 w 302"/>
                <a:gd name="T19" fmla="*/ 7291 h 293"/>
                <a:gd name="T20" fmla="*/ 177 w 302"/>
                <a:gd name="T21" fmla="*/ 6507 h 293"/>
                <a:gd name="T22" fmla="*/ 354 w 302"/>
                <a:gd name="T23" fmla="*/ 5724 h 293"/>
                <a:gd name="T24" fmla="*/ 607 w 302"/>
                <a:gd name="T25" fmla="*/ 5037 h 293"/>
                <a:gd name="T26" fmla="*/ 961 w 302"/>
                <a:gd name="T27" fmla="*/ 4329 h 293"/>
                <a:gd name="T28" fmla="*/ 1294 w 302"/>
                <a:gd name="T29" fmla="*/ 3643 h 293"/>
                <a:gd name="T30" fmla="*/ 1825 w 302"/>
                <a:gd name="T31" fmla="*/ 3037 h 293"/>
                <a:gd name="T32" fmla="*/ 2260 w 302"/>
                <a:gd name="T33" fmla="*/ 2430 h 293"/>
                <a:gd name="T34" fmla="*/ 2867 w 302"/>
                <a:gd name="T35" fmla="*/ 1899 h 293"/>
                <a:gd name="T36" fmla="*/ 3473 w 302"/>
                <a:gd name="T37" fmla="*/ 1470 h 293"/>
                <a:gd name="T38" fmla="*/ 4182 w 302"/>
                <a:gd name="T39" fmla="*/ 1040 h 293"/>
                <a:gd name="T40" fmla="*/ 4869 w 302"/>
                <a:gd name="T41" fmla="*/ 686 h 293"/>
                <a:gd name="T42" fmla="*/ 5653 w 302"/>
                <a:gd name="T43" fmla="*/ 429 h 293"/>
                <a:gd name="T44" fmla="*/ 6437 w 302"/>
                <a:gd name="T45" fmla="*/ 177 h 293"/>
                <a:gd name="T46" fmla="*/ 7222 w 302"/>
                <a:gd name="T47" fmla="*/ 80 h 293"/>
                <a:gd name="T48" fmla="*/ 8086 w 302"/>
                <a:gd name="T49" fmla="*/ 0 h 293"/>
                <a:gd name="T50" fmla="*/ 8874 w 302"/>
                <a:gd name="T51" fmla="*/ 80 h 293"/>
                <a:gd name="T52" fmla="*/ 9658 w 302"/>
                <a:gd name="T53" fmla="*/ 177 h 293"/>
                <a:gd name="T54" fmla="*/ 10443 w 302"/>
                <a:gd name="T55" fmla="*/ 354 h 293"/>
                <a:gd name="T56" fmla="*/ 11129 w 302"/>
                <a:gd name="T57" fmla="*/ 606 h 293"/>
                <a:gd name="T58" fmla="*/ 11838 w 302"/>
                <a:gd name="T59" fmla="*/ 961 h 293"/>
                <a:gd name="T60" fmla="*/ 12525 w 302"/>
                <a:gd name="T61" fmla="*/ 1390 h 293"/>
                <a:gd name="T62" fmla="*/ 13132 w 302"/>
                <a:gd name="T63" fmla="*/ 1824 h 293"/>
                <a:gd name="T64" fmla="*/ 13739 w 302"/>
                <a:gd name="T65" fmla="*/ 2351 h 293"/>
                <a:gd name="T66" fmla="*/ 26264 w 302"/>
                <a:gd name="T67" fmla="*/ 14834 h 29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02"/>
                <a:gd name="T103" fmla="*/ 0 h 293"/>
                <a:gd name="T104" fmla="*/ 302 w 302"/>
                <a:gd name="T105" fmla="*/ 293 h 29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02" h="293">
                  <a:moveTo>
                    <a:pt x="162" y="293"/>
                  </a:moveTo>
                  <a:cubicBezTo>
                    <a:pt x="27" y="158"/>
                    <a:pt x="27" y="158"/>
                    <a:pt x="27" y="158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18" y="149"/>
                    <a:pt x="18" y="149"/>
                    <a:pt x="18" y="149"/>
                  </a:cubicBezTo>
                  <a:cubicBezTo>
                    <a:pt x="16" y="145"/>
                    <a:pt x="16" y="145"/>
                    <a:pt x="16" y="145"/>
                  </a:cubicBezTo>
                  <a:cubicBezTo>
                    <a:pt x="13" y="141"/>
                    <a:pt x="13" y="141"/>
                    <a:pt x="13" y="141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6" y="125"/>
                    <a:pt x="6" y="125"/>
                    <a:pt x="6" y="125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8" y="18"/>
                    <a:pt x="148" y="18"/>
                    <a:pt x="148" y="18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282" y="234"/>
                    <a:pt x="228" y="282"/>
                    <a:pt x="162" y="293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2" name="Freeform 72"/>
            <p:cNvSpPr>
              <a:spLocks noEditPoints="1" noChangeArrowheads="1"/>
            </p:cNvSpPr>
            <p:nvPr/>
          </p:nvSpPr>
          <p:spPr bwMode="auto">
            <a:xfrm>
              <a:off x="340" y="403"/>
              <a:ext cx="890" cy="832"/>
            </a:xfrm>
            <a:custGeom>
              <a:avLst/>
              <a:gdLst>
                <a:gd name="T0" fmla="*/ 7213 w 201"/>
                <a:gd name="T1" fmla="*/ 5466 h 188"/>
                <a:gd name="T2" fmla="*/ 10507 w 201"/>
                <a:gd name="T3" fmla="*/ 4505 h 188"/>
                <a:gd name="T4" fmla="*/ 8510 w 201"/>
                <a:gd name="T5" fmla="*/ 6758 h 188"/>
                <a:gd name="T6" fmla="*/ 16764 w 201"/>
                <a:gd name="T7" fmla="*/ 14299 h 188"/>
                <a:gd name="T8" fmla="*/ 17193 w 201"/>
                <a:gd name="T9" fmla="*/ 10927 h 188"/>
                <a:gd name="T10" fmla="*/ 16764 w 201"/>
                <a:gd name="T11" fmla="*/ 14299 h 188"/>
                <a:gd name="T12" fmla="*/ 16312 w 201"/>
                <a:gd name="T13" fmla="*/ 9360 h 188"/>
                <a:gd name="T14" fmla="*/ 13372 w 201"/>
                <a:gd name="T15" fmla="*/ 7891 h 188"/>
                <a:gd name="T16" fmla="*/ 11628 w 201"/>
                <a:gd name="T17" fmla="*/ 8227 h 188"/>
                <a:gd name="T18" fmla="*/ 12057 w 201"/>
                <a:gd name="T19" fmla="*/ 10927 h 188"/>
                <a:gd name="T20" fmla="*/ 11628 w 201"/>
                <a:gd name="T21" fmla="*/ 8227 h 188"/>
                <a:gd name="T22" fmla="*/ 8940 w 201"/>
                <a:gd name="T23" fmla="*/ 12223 h 188"/>
                <a:gd name="T24" fmla="*/ 10330 w 201"/>
                <a:gd name="T25" fmla="*/ 15255 h 188"/>
                <a:gd name="T26" fmla="*/ 8940 w 201"/>
                <a:gd name="T27" fmla="*/ 12223 h 188"/>
                <a:gd name="T28" fmla="*/ 11902 w 201"/>
                <a:gd name="T29" fmla="*/ 16118 h 188"/>
                <a:gd name="T30" fmla="*/ 15546 w 201"/>
                <a:gd name="T31" fmla="*/ 15511 h 188"/>
                <a:gd name="T32" fmla="*/ 11902 w 201"/>
                <a:gd name="T33" fmla="*/ 16118 h 188"/>
                <a:gd name="T34" fmla="*/ 12938 w 201"/>
                <a:gd name="T35" fmla="*/ 11006 h 188"/>
                <a:gd name="T36" fmla="*/ 13275 w 201"/>
                <a:gd name="T37" fmla="*/ 13259 h 188"/>
                <a:gd name="T38" fmla="*/ 12938 w 201"/>
                <a:gd name="T39" fmla="*/ 11006 h 188"/>
                <a:gd name="T40" fmla="*/ 3724 w 201"/>
                <a:gd name="T41" fmla="*/ 10320 h 188"/>
                <a:gd name="T42" fmla="*/ 7040 w 201"/>
                <a:gd name="T43" fmla="*/ 8501 h 188"/>
                <a:gd name="T44" fmla="*/ 6079 w 201"/>
                <a:gd name="T45" fmla="*/ 10480 h 188"/>
                <a:gd name="T46" fmla="*/ 0 w 201"/>
                <a:gd name="T47" fmla="*/ 5541 h 188"/>
                <a:gd name="T48" fmla="*/ 3471 w 201"/>
                <a:gd name="T49" fmla="*/ 6072 h 188"/>
                <a:gd name="T50" fmla="*/ 80 w 201"/>
                <a:gd name="T51" fmla="*/ 6151 h 188"/>
                <a:gd name="T52" fmla="*/ 3392 w 201"/>
                <a:gd name="T53" fmla="*/ 354 h 188"/>
                <a:gd name="T54" fmla="*/ 3901 w 201"/>
                <a:gd name="T55" fmla="*/ 3819 h 188"/>
                <a:gd name="T56" fmla="*/ 3392 w 201"/>
                <a:gd name="T57" fmla="*/ 354 h 188"/>
                <a:gd name="T58" fmla="*/ 5039 w 201"/>
                <a:gd name="T59" fmla="*/ 3899 h 188"/>
                <a:gd name="T60" fmla="*/ 5548 w 201"/>
                <a:gd name="T61" fmla="*/ 6678 h 188"/>
                <a:gd name="T62" fmla="*/ 5039 w 201"/>
                <a:gd name="T63" fmla="*/ 3899 h 188"/>
                <a:gd name="T64" fmla="*/ 9294 w 201"/>
                <a:gd name="T65" fmla="*/ 1899 h 188"/>
                <a:gd name="T66" fmla="*/ 5548 w 201"/>
                <a:gd name="T67" fmla="*/ 0 h 1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1"/>
                <a:gd name="T103" fmla="*/ 0 h 188"/>
                <a:gd name="T104" fmla="*/ 201 w 201"/>
                <a:gd name="T105" fmla="*/ 188 h 1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1" h="188">
                  <a:moveTo>
                    <a:pt x="98" y="78"/>
                  </a:moveTo>
                  <a:cubicBezTo>
                    <a:pt x="83" y="63"/>
                    <a:pt x="83" y="63"/>
                    <a:pt x="83" y="63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7"/>
                    <a:pt x="121" y="49"/>
                    <a:pt x="121" y="52"/>
                  </a:cubicBezTo>
                  <a:cubicBezTo>
                    <a:pt x="122" y="56"/>
                    <a:pt x="122" y="59"/>
                    <a:pt x="122" y="63"/>
                  </a:cubicBezTo>
                  <a:cubicBezTo>
                    <a:pt x="113" y="67"/>
                    <a:pt x="105" y="72"/>
                    <a:pt x="98" y="78"/>
                  </a:cubicBezTo>
                  <a:close/>
                  <a:moveTo>
                    <a:pt x="193" y="165"/>
                  </a:moveTo>
                  <a:cubicBezTo>
                    <a:pt x="193" y="165"/>
                    <a:pt x="193" y="165"/>
                    <a:pt x="193" y="165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98" y="126"/>
                    <a:pt x="198" y="126"/>
                    <a:pt x="198" y="126"/>
                  </a:cubicBezTo>
                  <a:cubicBezTo>
                    <a:pt x="198" y="128"/>
                    <a:pt x="199" y="130"/>
                    <a:pt x="199" y="132"/>
                  </a:cubicBezTo>
                  <a:cubicBezTo>
                    <a:pt x="201" y="144"/>
                    <a:pt x="198" y="155"/>
                    <a:pt x="193" y="165"/>
                  </a:cubicBezTo>
                  <a:close/>
                  <a:moveTo>
                    <a:pt x="188" y="108"/>
                  </a:moveTo>
                  <a:cubicBezTo>
                    <a:pt x="188" y="108"/>
                    <a:pt x="188" y="108"/>
                    <a:pt x="188" y="10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67" y="92"/>
                    <a:pt x="180" y="99"/>
                    <a:pt x="188" y="108"/>
                  </a:cubicBezTo>
                  <a:close/>
                  <a:moveTo>
                    <a:pt x="134" y="95"/>
                  </a:moveTo>
                  <a:cubicBezTo>
                    <a:pt x="134" y="95"/>
                    <a:pt x="134" y="95"/>
                    <a:pt x="134" y="95"/>
                  </a:cubicBezTo>
                  <a:cubicBezTo>
                    <a:pt x="139" y="126"/>
                    <a:pt x="139" y="126"/>
                    <a:pt x="139" y="126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12" y="109"/>
                    <a:pt x="121" y="100"/>
                    <a:pt x="134" y="95"/>
                  </a:cubicBezTo>
                  <a:close/>
                  <a:moveTo>
                    <a:pt x="103" y="141"/>
                  </a:moveTo>
                  <a:cubicBezTo>
                    <a:pt x="103" y="141"/>
                    <a:pt x="103" y="141"/>
                    <a:pt x="103" y="141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19" y="176"/>
                    <a:pt x="119" y="176"/>
                    <a:pt x="119" y="176"/>
                  </a:cubicBezTo>
                  <a:cubicBezTo>
                    <a:pt x="111" y="168"/>
                    <a:pt x="106" y="159"/>
                    <a:pt x="104" y="147"/>
                  </a:cubicBezTo>
                  <a:cubicBezTo>
                    <a:pt x="103" y="145"/>
                    <a:pt x="103" y="143"/>
                    <a:pt x="103" y="141"/>
                  </a:cubicBezTo>
                  <a:close/>
                  <a:moveTo>
                    <a:pt x="137" y="186"/>
                  </a:moveTo>
                  <a:cubicBezTo>
                    <a:pt x="137" y="186"/>
                    <a:pt x="137" y="186"/>
                    <a:pt x="137" y="186"/>
                  </a:cubicBezTo>
                  <a:cubicBezTo>
                    <a:pt x="153" y="155"/>
                    <a:pt x="153" y="155"/>
                    <a:pt x="153" y="155"/>
                  </a:cubicBezTo>
                  <a:cubicBezTo>
                    <a:pt x="179" y="179"/>
                    <a:pt x="179" y="179"/>
                    <a:pt x="179" y="179"/>
                  </a:cubicBezTo>
                  <a:cubicBezTo>
                    <a:pt x="173" y="183"/>
                    <a:pt x="166" y="186"/>
                    <a:pt x="159" y="187"/>
                  </a:cubicBezTo>
                  <a:cubicBezTo>
                    <a:pt x="151" y="188"/>
                    <a:pt x="144" y="188"/>
                    <a:pt x="137" y="186"/>
                  </a:cubicBezTo>
                  <a:close/>
                  <a:moveTo>
                    <a:pt x="149" y="127"/>
                  </a:moveTo>
                  <a:cubicBezTo>
                    <a:pt x="149" y="127"/>
                    <a:pt x="149" y="127"/>
                    <a:pt x="149" y="127"/>
                  </a:cubicBezTo>
                  <a:cubicBezTo>
                    <a:pt x="156" y="126"/>
                    <a:pt x="163" y="131"/>
                    <a:pt x="164" y="138"/>
                  </a:cubicBezTo>
                  <a:cubicBezTo>
                    <a:pt x="165" y="145"/>
                    <a:pt x="161" y="151"/>
                    <a:pt x="153" y="153"/>
                  </a:cubicBezTo>
                  <a:cubicBezTo>
                    <a:pt x="146" y="154"/>
                    <a:pt x="140" y="149"/>
                    <a:pt x="139" y="142"/>
                  </a:cubicBezTo>
                  <a:cubicBezTo>
                    <a:pt x="137" y="135"/>
                    <a:pt x="142" y="128"/>
                    <a:pt x="149" y="127"/>
                  </a:cubicBezTo>
                  <a:close/>
                  <a:moveTo>
                    <a:pt x="43" y="119"/>
                  </a:moveTo>
                  <a:cubicBezTo>
                    <a:pt x="43" y="119"/>
                    <a:pt x="43" y="119"/>
                    <a:pt x="43" y="119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77" y="105"/>
                    <a:pt x="73" y="113"/>
                    <a:pt x="72" y="121"/>
                  </a:cubicBezTo>
                  <a:cubicBezTo>
                    <a:pt x="71" y="121"/>
                    <a:pt x="71" y="121"/>
                    <a:pt x="70" y="121"/>
                  </a:cubicBezTo>
                  <a:cubicBezTo>
                    <a:pt x="61" y="123"/>
                    <a:pt x="52" y="122"/>
                    <a:pt x="43" y="119"/>
                  </a:cubicBezTo>
                  <a:close/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10" y="98"/>
                    <a:pt x="3" y="85"/>
                    <a:pt x="1" y="71"/>
                  </a:cubicBezTo>
                  <a:cubicBezTo>
                    <a:pt x="0" y="68"/>
                    <a:pt x="0" y="66"/>
                    <a:pt x="0" y="64"/>
                  </a:cubicBezTo>
                  <a:close/>
                  <a:moveTo>
                    <a:pt x="39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11" y="23"/>
                    <a:pt x="23" y="11"/>
                    <a:pt x="39" y="4"/>
                  </a:cubicBezTo>
                  <a:close/>
                  <a:moveTo>
                    <a:pt x="58" y="45"/>
                  </a:moveTo>
                  <a:cubicBezTo>
                    <a:pt x="58" y="45"/>
                    <a:pt x="58" y="45"/>
                    <a:pt x="58" y="45"/>
                  </a:cubicBezTo>
                  <a:cubicBezTo>
                    <a:pt x="67" y="44"/>
                    <a:pt x="76" y="50"/>
                    <a:pt x="77" y="59"/>
                  </a:cubicBezTo>
                  <a:cubicBezTo>
                    <a:pt x="79" y="68"/>
                    <a:pt x="72" y="76"/>
                    <a:pt x="64" y="77"/>
                  </a:cubicBezTo>
                  <a:cubicBezTo>
                    <a:pt x="55" y="79"/>
                    <a:pt x="46" y="73"/>
                    <a:pt x="45" y="64"/>
                  </a:cubicBezTo>
                  <a:cubicBezTo>
                    <a:pt x="43" y="55"/>
                    <a:pt x="49" y="46"/>
                    <a:pt x="58" y="45"/>
                  </a:cubicBezTo>
                  <a:close/>
                  <a:moveTo>
                    <a:pt x="107" y="22"/>
                  </a:moveTo>
                  <a:cubicBezTo>
                    <a:pt x="107" y="22"/>
                    <a:pt x="107" y="22"/>
                    <a:pt x="107" y="22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81" y="1"/>
                    <a:pt x="97" y="9"/>
                    <a:pt x="10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63" name="Freeform 73"/>
            <p:cNvSpPr>
              <a:spLocks noEditPoints="1" noChangeArrowheads="1"/>
            </p:cNvSpPr>
            <p:nvPr/>
          </p:nvSpPr>
          <p:spPr bwMode="auto">
            <a:xfrm>
              <a:off x="168" y="230"/>
              <a:ext cx="1190" cy="1142"/>
            </a:xfrm>
            <a:custGeom>
              <a:avLst/>
              <a:gdLst>
                <a:gd name="T0" fmla="*/ 15501 w 269"/>
                <a:gd name="T1" fmla="*/ 9189 h 258"/>
                <a:gd name="T2" fmla="*/ 22760 w 269"/>
                <a:gd name="T3" fmla="*/ 14479 h 258"/>
                <a:gd name="T4" fmla="*/ 17496 w 269"/>
                <a:gd name="T5" fmla="*/ 21769 h 258"/>
                <a:gd name="T6" fmla="*/ 10215 w 269"/>
                <a:gd name="T7" fmla="*/ 16479 h 258"/>
                <a:gd name="T8" fmla="*/ 15501 w 269"/>
                <a:gd name="T9" fmla="*/ 9189 h 258"/>
                <a:gd name="T10" fmla="*/ 7711 w 269"/>
                <a:gd name="T11" fmla="*/ 2939 h 258"/>
                <a:gd name="T12" fmla="*/ 14364 w 269"/>
                <a:gd name="T13" fmla="*/ 7799 h 258"/>
                <a:gd name="T14" fmla="*/ 14461 w 269"/>
                <a:gd name="T15" fmla="*/ 8680 h 258"/>
                <a:gd name="T16" fmla="*/ 15404 w 269"/>
                <a:gd name="T17" fmla="*/ 8503 h 258"/>
                <a:gd name="T18" fmla="*/ 16713 w 269"/>
                <a:gd name="T19" fmla="*/ 8406 h 258"/>
                <a:gd name="T20" fmla="*/ 16616 w 269"/>
                <a:gd name="T21" fmla="*/ 7463 h 258"/>
                <a:gd name="T22" fmla="*/ 7357 w 269"/>
                <a:gd name="T23" fmla="*/ 686 h 258"/>
                <a:gd name="T24" fmla="*/ 686 w 269"/>
                <a:gd name="T25" fmla="*/ 9973 h 258"/>
                <a:gd name="T26" fmla="*/ 9529 w 269"/>
                <a:gd name="T27" fmla="*/ 16732 h 258"/>
                <a:gd name="T28" fmla="*/ 9432 w 269"/>
                <a:gd name="T29" fmla="*/ 16555 h 258"/>
                <a:gd name="T30" fmla="*/ 9432 w 269"/>
                <a:gd name="T31" fmla="*/ 14479 h 258"/>
                <a:gd name="T32" fmla="*/ 2858 w 269"/>
                <a:gd name="T33" fmla="*/ 9618 h 258"/>
                <a:gd name="T34" fmla="*/ 7711 w 269"/>
                <a:gd name="T35" fmla="*/ 2939 h 258"/>
                <a:gd name="T36" fmla="*/ 15753 w 269"/>
                <a:gd name="T37" fmla="*/ 10933 h 258"/>
                <a:gd name="T38" fmla="*/ 21040 w 269"/>
                <a:gd name="T39" fmla="*/ 14735 h 258"/>
                <a:gd name="T40" fmla="*/ 17222 w 269"/>
                <a:gd name="T41" fmla="*/ 20025 h 258"/>
                <a:gd name="T42" fmla="*/ 11940 w 269"/>
                <a:gd name="T43" fmla="*/ 16223 h 258"/>
                <a:gd name="T44" fmla="*/ 15753 w 269"/>
                <a:gd name="T45" fmla="*/ 10933 h 25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69"/>
                <a:gd name="T70" fmla="*/ 0 h 258"/>
                <a:gd name="T71" fmla="*/ 269 w 269"/>
                <a:gd name="T72" fmla="*/ 258 h 25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69" h="258">
                  <a:moveTo>
                    <a:pt x="179" y="106"/>
                  </a:moveTo>
                  <a:cubicBezTo>
                    <a:pt x="219" y="100"/>
                    <a:pt x="257" y="127"/>
                    <a:pt x="263" y="167"/>
                  </a:cubicBezTo>
                  <a:cubicBezTo>
                    <a:pt x="269" y="207"/>
                    <a:pt x="242" y="245"/>
                    <a:pt x="202" y="251"/>
                  </a:cubicBezTo>
                  <a:cubicBezTo>
                    <a:pt x="162" y="258"/>
                    <a:pt x="124" y="230"/>
                    <a:pt x="118" y="190"/>
                  </a:cubicBezTo>
                  <a:cubicBezTo>
                    <a:pt x="111" y="150"/>
                    <a:pt x="139" y="112"/>
                    <a:pt x="179" y="106"/>
                  </a:cubicBezTo>
                  <a:close/>
                  <a:moveTo>
                    <a:pt x="89" y="34"/>
                  </a:moveTo>
                  <a:cubicBezTo>
                    <a:pt x="126" y="28"/>
                    <a:pt x="161" y="53"/>
                    <a:pt x="166" y="90"/>
                  </a:cubicBezTo>
                  <a:cubicBezTo>
                    <a:pt x="167" y="93"/>
                    <a:pt x="167" y="97"/>
                    <a:pt x="167" y="100"/>
                  </a:cubicBezTo>
                  <a:cubicBezTo>
                    <a:pt x="171" y="99"/>
                    <a:pt x="174" y="98"/>
                    <a:pt x="178" y="98"/>
                  </a:cubicBezTo>
                  <a:cubicBezTo>
                    <a:pt x="183" y="97"/>
                    <a:pt x="188" y="97"/>
                    <a:pt x="193" y="97"/>
                  </a:cubicBezTo>
                  <a:cubicBezTo>
                    <a:pt x="193" y="93"/>
                    <a:pt x="192" y="89"/>
                    <a:pt x="192" y="86"/>
                  </a:cubicBezTo>
                  <a:cubicBezTo>
                    <a:pt x="184" y="35"/>
                    <a:pt x="136" y="0"/>
                    <a:pt x="85" y="8"/>
                  </a:cubicBezTo>
                  <a:cubicBezTo>
                    <a:pt x="35" y="16"/>
                    <a:pt x="0" y="64"/>
                    <a:pt x="8" y="115"/>
                  </a:cubicBezTo>
                  <a:cubicBezTo>
                    <a:pt x="16" y="164"/>
                    <a:pt x="61" y="198"/>
                    <a:pt x="110" y="193"/>
                  </a:cubicBezTo>
                  <a:cubicBezTo>
                    <a:pt x="110" y="192"/>
                    <a:pt x="110" y="192"/>
                    <a:pt x="109" y="191"/>
                  </a:cubicBezTo>
                  <a:cubicBezTo>
                    <a:pt x="108" y="183"/>
                    <a:pt x="108" y="175"/>
                    <a:pt x="109" y="167"/>
                  </a:cubicBezTo>
                  <a:cubicBezTo>
                    <a:pt x="73" y="172"/>
                    <a:pt x="39" y="147"/>
                    <a:pt x="33" y="111"/>
                  </a:cubicBezTo>
                  <a:cubicBezTo>
                    <a:pt x="28" y="74"/>
                    <a:pt x="53" y="39"/>
                    <a:pt x="89" y="34"/>
                  </a:cubicBezTo>
                  <a:close/>
                  <a:moveTo>
                    <a:pt x="182" y="126"/>
                  </a:moveTo>
                  <a:cubicBezTo>
                    <a:pt x="211" y="121"/>
                    <a:pt x="238" y="141"/>
                    <a:pt x="243" y="170"/>
                  </a:cubicBezTo>
                  <a:cubicBezTo>
                    <a:pt x="248" y="199"/>
                    <a:pt x="228" y="227"/>
                    <a:pt x="199" y="231"/>
                  </a:cubicBezTo>
                  <a:cubicBezTo>
                    <a:pt x="170" y="236"/>
                    <a:pt x="142" y="216"/>
                    <a:pt x="138" y="187"/>
                  </a:cubicBezTo>
                  <a:cubicBezTo>
                    <a:pt x="133" y="158"/>
                    <a:pt x="153" y="131"/>
                    <a:pt x="182" y="126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0" name="组合 141"/>
          <p:cNvGrpSpPr/>
          <p:nvPr/>
        </p:nvGrpSpPr>
        <p:grpSpPr bwMode="auto">
          <a:xfrm>
            <a:off x="557213" y="854075"/>
            <a:ext cx="441325" cy="442913"/>
            <a:chOff x="0" y="0"/>
            <a:chExt cx="996951" cy="998537"/>
          </a:xfrm>
        </p:grpSpPr>
        <p:sp>
          <p:nvSpPr>
            <p:cNvPr id="38055" name="Oval 45"/>
            <p:cNvSpPr>
              <a:spLocks noChangeArrowheads="1"/>
            </p:cNvSpPr>
            <p:nvPr/>
          </p:nvSpPr>
          <p:spPr bwMode="auto">
            <a:xfrm>
              <a:off x="0" y="0"/>
              <a:ext cx="996950" cy="998537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56" name="Freeform 46"/>
            <p:cNvSpPr>
              <a:spLocks noChangeArrowheads="1"/>
            </p:cNvSpPr>
            <p:nvPr/>
          </p:nvSpPr>
          <p:spPr bwMode="auto">
            <a:xfrm>
              <a:off x="277813" y="169862"/>
              <a:ext cx="719138" cy="828675"/>
            </a:xfrm>
            <a:custGeom>
              <a:avLst/>
              <a:gdLst>
                <a:gd name="T0" fmla="*/ 0 w 256"/>
                <a:gd name="T1" fmla="*/ 2147483647 h 295"/>
                <a:gd name="T2" fmla="*/ 2147483647 w 256"/>
                <a:gd name="T3" fmla="*/ 2147483647 h 295"/>
                <a:gd name="T4" fmla="*/ 2147483647 w 256"/>
                <a:gd name="T5" fmla="*/ 2147483647 h 295"/>
                <a:gd name="T6" fmla="*/ 2147483647 w 256"/>
                <a:gd name="T7" fmla="*/ 0 h 295"/>
                <a:gd name="T8" fmla="*/ 2147483647 w 256"/>
                <a:gd name="T9" fmla="*/ 0 h 295"/>
                <a:gd name="T10" fmla="*/ 2147483647 w 256"/>
                <a:gd name="T11" fmla="*/ 2147483647 h 295"/>
                <a:gd name="T12" fmla="*/ 2147483647 w 256"/>
                <a:gd name="T13" fmla="*/ 2147483647 h 295"/>
                <a:gd name="T14" fmla="*/ 2147483647 w 256"/>
                <a:gd name="T15" fmla="*/ 2147483647 h 295"/>
                <a:gd name="T16" fmla="*/ 2147483647 w 256"/>
                <a:gd name="T17" fmla="*/ 2147483647 h 295"/>
                <a:gd name="T18" fmla="*/ 2147483647 w 256"/>
                <a:gd name="T19" fmla="*/ 2147483647 h 295"/>
                <a:gd name="T20" fmla="*/ 2147483647 w 256"/>
                <a:gd name="T21" fmla="*/ 2147483647 h 295"/>
                <a:gd name="T22" fmla="*/ 2147483647 w 256"/>
                <a:gd name="T23" fmla="*/ 2147483647 h 295"/>
                <a:gd name="T24" fmla="*/ 2147483647 w 256"/>
                <a:gd name="T25" fmla="*/ 2147483647 h 295"/>
                <a:gd name="T26" fmla="*/ 2147483647 w 256"/>
                <a:gd name="T27" fmla="*/ 2147483647 h 295"/>
                <a:gd name="T28" fmla="*/ 2147483647 w 256"/>
                <a:gd name="T29" fmla="*/ 2147483647 h 295"/>
                <a:gd name="T30" fmla="*/ 2147483647 w 256"/>
                <a:gd name="T31" fmla="*/ 2147483647 h 295"/>
                <a:gd name="T32" fmla="*/ 2147483647 w 256"/>
                <a:gd name="T33" fmla="*/ 2147483647 h 295"/>
                <a:gd name="T34" fmla="*/ 2147483647 w 256"/>
                <a:gd name="T35" fmla="*/ 2147483647 h 295"/>
                <a:gd name="T36" fmla="*/ 2147483647 w 256"/>
                <a:gd name="T37" fmla="*/ 2147483647 h 295"/>
                <a:gd name="T38" fmla="*/ 2147483647 w 256"/>
                <a:gd name="T39" fmla="*/ 2147483647 h 295"/>
                <a:gd name="T40" fmla="*/ 2147483647 w 256"/>
                <a:gd name="T41" fmla="*/ 2147483647 h 295"/>
                <a:gd name="T42" fmla="*/ 2147483647 w 256"/>
                <a:gd name="T43" fmla="*/ 2147483647 h 295"/>
                <a:gd name="T44" fmla="*/ 2147483647 w 256"/>
                <a:gd name="T45" fmla="*/ 2147483647 h 295"/>
                <a:gd name="T46" fmla="*/ 2147483647 w 256"/>
                <a:gd name="T47" fmla="*/ 2147483647 h 295"/>
                <a:gd name="T48" fmla="*/ 2147483647 w 256"/>
                <a:gd name="T49" fmla="*/ 2147483647 h 295"/>
                <a:gd name="T50" fmla="*/ 2147483647 w 256"/>
                <a:gd name="T51" fmla="*/ 2147483647 h 295"/>
                <a:gd name="T52" fmla="*/ 2147483647 w 256"/>
                <a:gd name="T53" fmla="*/ 2147483647 h 295"/>
                <a:gd name="T54" fmla="*/ 0 w 256"/>
                <a:gd name="T55" fmla="*/ 2147483647 h 295"/>
                <a:gd name="T56" fmla="*/ 0 w 256"/>
                <a:gd name="T57" fmla="*/ 2147483647 h 29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56"/>
                <a:gd name="T88" fmla="*/ 0 h 295"/>
                <a:gd name="T89" fmla="*/ 256 w 256"/>
                <a:gd name="T90" fmla="*/ 295 h 29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56" h="295">
                  <a:moveTo>
                    <a:pt x="0" y="215"/>
                  </a:moveTo>
                  <a:cubicBezTo>
                    <a:pt x="20" y="215"/>
                    <a:pt x="20" y="215"/>
                    <a:pt x="20" y="215"/>
                  </a:cubicBezTo>
                  <a:cubicBezTo>
                    <a:pt x="15" y="210"/>
                    <a:pt x="15" y="210"/>
                    <a:pt x="15" y="21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28"/>
                    <a:pt x="149" y="28"/>
                    <a:pt x="149" y="28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7" y="7"/>
                    <a:pt x="147" y="7"/>
                    <a:pt x="147" y="7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256" y="115"/>
                    <a:pt x="256" y="115"/>
                    <a:pt x="256" y="115"/>
                  </a:cubicBezTo>
                  <a:cubicBezTo>
                    <a:pt x="256" y="116"/>
                    <a:pt x="256" y="117"/>
                    <a:pt x="256" y="117"/>
                  </a:cubicBezTo>
                  <a:cubicBezTo>
                    <a:pt x="256" y="215"/>
                    <a:pt x="176" y="295"/>
                    <a:pt x="79" y="295"/>
                  </a:cubicBezTo>
                  <a:cubicBezTo>
                    <a:pt x="72" y="295"/>
                    <a:pt x="66" y="294"/>
                    <a:pt x="59" y="29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15"/>
                    <a:pt x="0" y="215"/>
                    <a:pt x="0" y="215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7" name="Freeform 53"/>
            <p:cNvSpPr>
              <a:spLocks noChangeArrowheads="1"/>
            </p:cNvSpPr>
            <p:nvPr/>
          </p:nvSpPr>
          <p:spPr bwMode="auto">
            <a:xfrm>
              <a:off x="671513" y="292100"/>
              <a:ext cx="30163" cy="57150"/>
            </a:xfrm>
            <a:custGeom>
              <a:avLst/>
              <a:gdLst>
                <a:gd name="T0" fmla="*/ 2147483647 w 11"/>
                <a:gd name="T1" fmla="*/ 2147483647 h 20"/>
                <a:gd name="T2" fmla="*/ 2147483647 w 11"/>
                <a:gd name="T3" fmla="*/ 2147483647 h 20"/>
                <a:gd name="T4" fmla="*/ 2147483647 w 11"/>
                <a:gd name="T5" fmla="*/ 2147483647 h 20"/>
                <a:gd name="T6" fmla="*/ 0 w 11"/>
                <a:gd name="T7" fmla="*/ 2147483647 h 20"/>
                <a:gd name="T8" fmla="*/ 0 w 11"/>
                <a:gd name="T9" fmla="*/ 2147483647 h 20"/>
                <a:gd name="T10" fmla="*/ 2147483647 w 11"/>
                <a:gd name="T11" fmla="*/ 2147483647 h 20"/>
                <a:gd name="T12" fmla="*/ 2147483647 w 11"/>
                <a:gd name="T13" fmla="*/ 0 h 20"/>
                <a:gd name="T14" fmla="*/ 2147483647 w 11"/>
                <a:gd name="T15" fmla="*/ 2147483647 h 20"/>
                <a:gd name="T16" fmla="*/ 2147483647 w 11"/>
                <a:gd name="T17" fmla="*/ 2147483647 h 20"/>
                <a:gd name="T18" fmla="*/ 2147483647 w 11"/>
                <a:gd name="T19" fmla="*/ 2147483647 h 20"/>
                <a:gd name="T20" fmla="*/ 2147483647 w 11"/>
                <a:gd name="T21" fmla="*/ 2147483647 h 20"/>
                <a:gd name="T22" fmla="*/ 2147483647 w 11"/>
                <a:gd name="T23" fmla="*/ 2147483647 h 20"/>
                <a:gd name="T24" fmla="*/ 2147483647 w 11"/>
                <a:gd name="T25" fmla="*/ 2147483647 h 20"/>
                <a:gd name="T26" fmla="*/ 2147483647 w 11"/>
                <a:gd name="T27" fmla="*/ 2147483647 h 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"/>
                <a:gd name="T43" fmla="*/ 0 h 20"/>
                <a:gd name="T44" fmla="*/ 11 w 11"/>
                <a:gd name="T45" fmla="*/ 20 h 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" h="20">
                  <a:moveTo>
                    <a:pt x="10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1" y="18"/>
                    <a:pt x="0" y="1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4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5"/>
                    <a:pt x="10" y="6"/>
                  </a:cubicBezTo>
                  <a:cubicBezTo>
                    <a:pt x="11" y="10"/>
                    <a:pt x="11" y="14"/>
                    <a:pt x="11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8" name="Freeform 54"/>
            <p:cNvSpPr>
              <a:spLocks noEditPoints="1" noChangeArrowheads="1"/>
            </p:cNvSpPr>
            <p:nvPr/>
          </p:nvSpPr>
          <p:spPr bwMode="auto">
            <a:xfrm>
              <a:off x="277813" y="169862"/>
              <a:ext cx="539750" cy="660400"/>
            </a:xfrm>
            <a:custGeom>
              <a:avLst/>
              <a:gdLst>
                <a:gd name="T0" fmla="*/ 0 w 192"/>
                <a:gd name="T1" fmla="*/ 2147483647 h 235"/>
                <a:gd name="T2" fmla="*/ 2147483647 w 192"/>
                <a:gd name="T3" fmla="*/ 2147483647 h 235"/>
                <a:gd name="T4" fmla="*/ 2147483647 w 192"/>
                <a:gd name="T5" fmla="*/ 2147483647 h 235"/>
                <a:gd name="T6" fmla="*/ 0 w 192"/>
                <a:gd name="T7" fmla="*/ 2147483647 h 235"/>
                <a:gd name="T8" fmla="*/ 0 w 192"/>
                <a:gd name="T9" fmla="*/ 2147483647 h 235"/>
                <a:gd name="T10" fmla="*/ 2147483647 w 192"/>
                <a:gd name="T11" fmla="*/ 2147483647 h 235"/>
                <a:gd name="T12" fmla="*/ 2147483647 w 192"/>
                <a:gd name="T13" fmla="*/ 2147483647 h 235"/>
                <a:gd name="T14" fmla="*/ 2147483647 w 192"/>
                <a:gd name="T15" fmla="*/ 0 h 235"/>
                <a:gd name="T16" fmla="*/ 2147483647 w 192"/>
                <a:gd name="T17" fmla="*/ 0 h 235"/>
                <a:gd name="T18" fmla="*/ 2147483647 w 192"/>
                <a:gd name="T19" fmla="*/ 2147483647 h 235"/>
                <a:gd name="T20" fmla="*/ 2147483647 w 192"/>
                <a:gd name="T21" fmla="*/ 2147483647 h 235"/>
                <a:gd name="T22" fmla="*/ 2147483647 w 192"/>
                <a:gd name="T23" fmla="*/ 2147483647 h 235"/>
                <a:gd name="T24" fmla="*/ 2147483647 w 192"/>
                <a:gd name="T25" fmla="*/ 2147483647 h 235"/>
                <a:gd name="T26" fmla="*/ 2147483647 w 192"/>
                <a:gd name="T27" fmla="*/ 2147483647 h 235"/>
                <a:gd name="T28" fmla="*/ 2147483647 w 192"/>
                <a:gd name="T29" fmla="*/ 2147483647 h 235"/>
                <a:gd name="T30" fmla="*/ 2147483647 w 192"/>
                <a:gd name="T31" fmla="*/ 2147483647 h 235"/>
                <a:gd name="T32" fmla="*/ 2147483647 w 192"/>
                <a:gd name="T33" fmla="*/ 2147483647 h 235"/>
                <a:gd name="T34" fmla="*/ 2147483647 w 192"/>
                <a:gd name="T35" fmla="*/ 2147483647 h 235"/>
                <a:gd name="T36" fmla="*/ 2147483647 w 192"/>
                <a:gd name="T37" fmla="*/ 2147483647 h 235"/>
                <a:gd name="T38" fmla="*/ 2147483647 w 192"/>
                <a:gd name="T39" fmla="*/ 2147483647 h 235"/>
                <a:gd name="T40" fmla="*/ 2147483647 w 192"/>
                <a:gd name="T41" fmla="*/ 2147483647 h 235"/>
                <a:gd name="T42" fmla="*/ 2147483647 w 192"/>
                <a:gd name="T43" fmla="*/ 2147483647 h 235"/>
                <a:gd name="T44" fmla="*/ 2147483647 w 192"/>
                <a:gd name="T45" fmla="*/ 2147483647 h 235"/>
                <a:gd name="T46" fmla="*/ 2147483647 w 192"/>
                <a:gd name="T47" fmla="*/ 2147483647 h 235"/>
                <a:gd name="T48" fmla="*/ 2147483647 w 192"/>
                <a:gd name="T49" fmla="*/ 2147483647 h 235"/>
                <a:gd name="T50" fmla="*/ 2147483647 w 192"/>
                <a:gd name="T51" fmla="*/ 2147483647 h 235"/>
                <a:gd name="T52" fmla="*/ 2147483647 w 192"/>
                <a:gd name="T53" fmla="*/ 2147483647 h 235"/>
                <a:gd name="T54" fmla="*/ 2147483647 w 192"/>
                <a:gd name="T55" fmla="*/ 2147483647 h 235"/>
                <a:gd name="T56" fmla="*/ 2147483647 w 192"/>
                <a:gd name="T57" fmla="*/ 2147483647 h 235"/>
                <a:gd name="T58" fmla="*/ 2147483647 w 192"/>
                <a:gd name="T59" fmla="*/ 2147483647 h 235"/>
                <a:gd name="T60" fmla="*/ 2147483647 w 192"/>
                <a:gd name="T61" fmla="*/ 2147483647 h 235"/>
                <a:gd name="T62" fmla="*/ 2147483647 w 192"/>
                <a:gd name="T63" fmla="*/ 2147483647 h 235"/>
                <a:gd name="T64" fmla="*/ 2147483647 w 192"/>
                <a:gd name="T65" fmla="*/ 2147483647 h 235"/>
                <a:gd name="T66" fmla="*/ 2147483647 w 192"/>
                <a:gd name="T67" fmla="*/ 2147483647 h 235"/>
                <a:gd name="T68" fmla="*/ 2147483647 w 192"/>
                <a:gd name="T69" fmla="*/ 2147483647 h 235"/>
                <a:gd name="T70" fmla="*/ 2147483647 w 192"/>
                <a:gd name="T71" fmla="*/ 2147483647 h 235"/>
                <a:gd name="T72" fmla="*/ 2147483647 w 192"/>
                <a:gd name="T73" fmla="*/ 2147483647 h 235"/>
                <a:gd name="T74" fmla="*/ 2147483647 w 192"/>
                <a:gd name="T75" fmla="*/ 2147483647 h 235"/>
                <a:gd name="T76" fmla="*/ 2147483647 w 192"/>
                <a:gd name="T77" fmla="*/ 2147483647 h 235"/>
                <a:gd name="T78" fmla="*/ 2147483647 w 192"/>
                <a:gd name="T79" fmla="*/ 2147483647 h 235"/>
                <a:gd name="T80" fmla="*/ 2147483647 w 192"/>
                <a:gd name="T81" fmla="*/ 2147483647 h 235"/>
                <a:gd name="T82" fmla="*/ 2147483647 w 192"/>
                <a:gd name="T83" fmla="*/ 2147483647 h 235"/>
                <a:gd name="T84" fmla="*/ 2147483647 w 192"/>
                <a:gd name="T85" fmla="*/ 2147483647 h 235"/>
                <a:gd name="T86" fmla="*/ 2147483647 w 192"/>
                <a:gd name="T87" fmla="*/ 2147483647 h 235"/>
                <a:gd name="T88" fmla="*/ 2147483647 w 192"/>
                <a:gd name="T89" fmla="*/ 2147483647 h 235"/>
                <a:gd name="T90" fmla="*/ 2147483647 w 192"/>
                <a:gd name="T91" fmla="*/ 2147483647 h 235"/>
                <a:gd name="T92" fmla="*/ 2147483647 w 192"/>
                <a:gd name="T93" fmla="*/ 2147483647 h 235"/>
                <a:gd name="T94" fmla="*/ 2147483647 w 192"/>
                <a:gd name="T95" fmla="*/ 2147483647 h 235"/>
                <a:gd name="T96" fmla="*/ 2147483647 w 192"/>
                <a:gd name="T97" fmla="*/ 2147483647 h 235"/>
                <a:gd name="T98" fmla="*/ 2147483647 w 192"/>
                <a:gd name="T99" fmla="*/ 2147483647 h 235"/>
                <a:gd name="T100" fmla="*/ 2147483647 w 192"/>
                <a:gd name="T101" fmla="*/ 2147483647 h 235"/>
                <a:gd name="T102" fmla="*/ 2147483647 w 192"/>
                <a:gd name="T103" fmla="*/ 2147483647 h 235"/>
                <a:gd name="T104" fmla="*/ 2147483647 w 192"/>
                <a:gd name="T105" fmla="*/ 2147483647 h 235"/>
                <a:gd name="T106" fmla="*/ 2147483647 w 192"/>
                <a:gd name="T107" fmla="*/ 2147483647 h 23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2"/>
                <a:gd name="T163" fmla="*/ 0 h 235"/>
                <a:gd name="T164" fmla="*/ 192 w 192"/>
                <a:gd name="T165" fmla="*/ 235 h 23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2" h="235">
                  <a:moveTo>
                    <a:pt x="0" y="215"/>
                  </a:moveTo>
                  <a:cubicBezTo>
                    <a:pt x="135" y="215"/>
                    <a:pt x="135" y="215"/>
                    <a:pt x="135" y="215"/>
                  </a:cubicBezTo>
                  <a:cubicBezTo>
                    <a:pt x="135" y="235"/>
                    <a:pt x="135" y="235"/>
                    <a:pt x="135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15"/>
                    <a:pt x="0" y="215"/>
                    <a:pt x="0" y="215"/>
                  </a:cubicBezTo>
                  <a:close/>
                  <a:moveTo>
                    <a:pt x="15" y="210"/>
                  </a:moveTo>
                  <a:cubicBezTo>
                    <a:pt x="121" y="210"/>
                    <a:pt x="121" y="210"/>
                    <a:pt x="121" y="21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210"/>
                    <a:pt x="15" y="210"/>
                    <a:pt x="15" y="210"/>
                  </a:cubicBezTo>
                  <a:close/>
                  <a:moveTo>
                    <a:pt x="137" y="2"/>
                  </a:moveTo>
                  <a:cubicBezTo>
                    <a:pt x="133" y="8"/>
                    <a:pt x="133" y="8"/>
                    <a:pt x="133" y="8"/>
                  </a:cubicBezTo>
                  <a:cubicBezTo>
                    <a:pt x="141" y="11"/>
                    <a:pt x="148" y="19"/>
                    <a:pt x="149" y="27"/>
                  </a:cubicBezTo>
                  <a:cubicBezTo>
                    <a:pt x="150" y="31"/>
                    <a:pt x="150" y="34"/>
                    <a:pt x="150" y="38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8" y="39"/>
                    <a:pt x="147" y="39"/>
                    <a:pt x="147" y="39"/>
                  </a:cubicBezTo>
                  <a:cubicBezTo>
                    <a:pt x="143" y="39"/>
                    <a:pt x="143" y="39"/>
                    <a:pt x="143" y="39"/>
                  </a:cubicBezTo>
                  <a:cubicBezTo>
                    <a:pt x="138" y="39"/>
                    <a:pt x="134" y="44"/>
                    <a:pt x="134" y="4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6" y="65"/>
                    <a:pt x="140" y="69"/>
                    <a:pt x="145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50" y="69"/>
                    <a:pt x="150" y="69"/>
                  </a:cubicBezTo>
                  <a:cubicBezTo>
                    <a:pt x="151" y="68"/>
                    <a:pt x="151" y="68"/>
                    <a:pt x="151" y="68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2" y="71"/>
                    <a:pt x="152" y="73"/>
                    <a:pt x="152" y="74"/>
                  </a:cubicBezTo>
                  <a:cubicBezTo>
                    <a:pt x="154" y="83"/>
                    <a:pt x="156" y="91"/>
                    <a:pt x="158" y="99"/>
                  </a:cubicBezTo>
                  <a:cubicBezTo>
                    <a:pt x="161" y="109"/>
                    <a:pt x="164" y="119"/>
                    <a:pt x="166" y="128"/>
                  </a:cubicBezTo>
                  <a:cubicBezTo>
                    <a:pt x="169" y="139"/>
                    <a:pt x="172" y="150"/>
                    <a:pt x="175" y="161"/>
                  </a:cubicBezTo>
                  <a:cubicBezTo>
                    <a:pt x="176" y="169"/>
                    <a:pt x="178" y="177"/>
                    <a:pt x="179" y="185"/>
                  </a:cubicBezTo>
                  <a:cubicBezTo>
                    <a:pt x="179" y="188"/>
                    <a:pt x="178" y="190"/>
                    <a:pt x="178" y="192"/>
                  </a:cubicBezTo>
                  <a:cubicBezTo>
                    <a:pt x="178" y="196"/>
                    <a:pt x="176" y="201"/>
                    <a:pt x="172" y="204"/>
                  </a:cubicBezTo>
                  <a:cubicBezTo>
                    <a:pt x="170" y="206"/>
                    <a:pt x="167" y="206"/>
                    <a:pt x="164" y="206"/>
                  </a:cubicBezTo>
                  <a:cubicBezTo>
                    <a:pt x="151" y="205"/>
                    <a:pt x="147" y="195"/>
                    <a:pt x="145" y="184"/>
                  </a:cubicBezTo>
                  <a:cubicBezTo>
                    <a:pt x="145" y="179"/>
                    <a:pt x="145" y="174"/>
                    <a:pt x="145" y="169"/>
                  </a:cubicBezTo>
                  <a:cubicBezTo>
                    <a:pt x="145" y="163"/>
                    <a:pt x="145" y="156"/>
                    <a:pt x="146" y="150"/>
                  </a:cubicBezTo>
                  <a:cubicBezTo>
                    <a:pt x="146" y="143"/>
                    <a:pt x="147" y="135"/>
                    <a:pt x="147" y="127"/>
                  </a:cubicBezTo>
                  <a:cubicBezTo>
                    <a:pt x="148" y="121"/>
                    <a:pt x="148" y="115"/>
                    <a:pt x="147" y="109"/>
                  </a:cubicBezTo>
                  <a:cubicBezTo>
                    <a:pt x="144" y="95"/>
                    <a:pt x="139" y="87"/>
                    <a:pt x="126" y="82"/>
                  </a:cubicBezTo>
                  <a:cubicBezTo>
                    <a:pt x="126" y="96"/>
                    <a:pt x="126" y="96"/>
                    <a:pt x="126" y="96"/>
                  </a:cubicBezTo>
                  <a:cubicBezTo>
                    <a:pt x="131" y="100"/>
                    <a:pt x="133" y="105"/>
                    <a:pt x="134" y="111"/>
                  </a:cubicBezTo>
                  <a:cubicBezTo>
                    <a:pt x="135" y="116"/>
                    <a:pt x="134" y="121"/>
                    <a:pt x="134" y="126"/>
                  </a:cubicBezTo>
                  <a:cubicBezTo>
                    <a:pt x="134" y="134"/>
                    <a:pt x="133" y="141"/>
                    <a:pt x="132" y="149"/>
                  </a:cubicBezTo>
                  <a:cubicBezTo>
                    <a:pt x="132" y="160"/>
                    <a:pt x="130" y="174"/>
                    <a:pt x="132" y="185"/>
                  </a:cubicBezTo>
                  <a:cubicBezTo>
                    <a:pt x="135" y="203"/>
                    <a:pt x="143" y="217"/>
                    <a:pt x="163" y="219"/>
                  </a:cubicBezTo>
                  <a:cubicBezTo>
                    <a:pt x="167" y="220"/>
                    <a:pt x="171" y="219"/>
                    <a:pt x="175" y="218"/>
                  </a:cubicBezTo>
                  <a:cubicBezTo>
                    <a:pt x="188" y="213"/>
                    <a:pt x="192" y="198"/>
                    <a:pt x="192" y="185"/>
                  </a:cubicBezTo>
                  <a:cubicBezTo>
                    <a:pt x="192" y="176"/>
                    <a:pt x="190" y="167"/>
                    <a:pt x="188" y="158"/>
                  </a:cubicBezTo>
                  <a:cubicBezTo>
                    <a:pt x="185" y="147"/>
                    <a:pt x="182" y="136"/>
                    <a:pt x="179" y="125"/>
                  </a:cubicBezTo>
                  <a:cubicBezTo>
                    <a:pt x="176" y="115"/>
                    <a:pt x="174" y="106"/>
                    <a:pt x="171" y="96"/>
                  </a:cubicBezTo>
                  <a:cubicBezTo>
                    <a:pt x="169" y="88"/>
                    <a:pt x="167" y="80"/>
                    <a:pt x="165" y="72"/>
                  </a:cubicBezTo>
                  <a:cubicBezTo>
                    <a:pt x="164" y="65"/>
                    <a:pt x="162" y="57"/>
                    <a:pt x="162" y="50"/>
                  </a:cubicBezTo>
                  <a:cubicBezTo>
                    <a:pt x="161" y="42"/>
                    <a:pt x="161" y="34"/>
                    <a:pt x="160" y="26"/>
                  </a:cubicBezTo>
                  <a:cubicBezTo>
                    <a:pt x="158" y="14"/>
                    <a:pt x="147" y="6"/>
                    <a:pt x="1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9" name="Freeform 147"/>
            <p:cNvSpPr>
              <a:spLocks noChangeArrowheads="1"/>
            </p:cNvSpPr>
            <p:nvPr/>
          </p:nvSpPr>
          <p:spPr bwMode="auto">
            <a:xfrm>
              <a:off x="365125" y="219075"/>
              <a:ext cx="207963" cy="171450"/>
            </a:xfrm>
            <a:custGeom>
              <a:avLst/>
              <a:gdLst>
                <a:gd name="T0" fmla="*/ 2147483647 w 74"/>
                <a:gd name="T1" fmla="*/ 0 h 61"/>
                <a:gd name="T2" fmla="*/ 2147483647 w 74"/>
                <a:gd name="T3" fmla="*/ 0 h 61"/>
                <a:gd name="T4" fmla="*/ 2147483647 w 74"/>
                <a:gd name="T5" fmla="*/ 2147483647 h 61"/>
                <a:gd name="T6" fmla="*/ 2147483647 w 74"/>
                <a:gd name="T7" fmla="*/ 2147483647 h 61"/>
                <a:gd name="T8" fmla="*/ 2147483647 w 74"/>
                <a:gd name="T9" fmla="*/ 2147483647 h 61"/>
                <a:gd name="T10" fmla="*/ 2147483647 w 74"/>
                <a:gd name="T11" fmla="*/ 2147483647 h 61"/>
                <a:gd name="T12" fmla="*/ 0 w 74"/>
                <a:gd name="T13" fmla="*/ 2147483647 h 61"/>
                <a:gd name="T14" fmla="*/ 0 w 74"/>
                <a:gd name="T15" fmla="*/ 2147483647 h 61"/>
                <a:gd name="T16" fmla="*/ 2147483647 w 74"/>
                <a:gd name="T17" fmla="*/ 0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4"/>
                <a:gd name="T28" fmla="*/ 0 h 61"/>
                <a:gd name="T29" fmla="*/ 74 w 74"/>
                <a:gd name="T30" fmla="*/ 61 h 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4" h="61">
                  <a:moveTo>
                    <a:pt x="6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4" y="3"/>
                    <a:pt x="74" y="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4" y="58"/>
                    <a:pt x="71" y="61"/>
                    <a:pt x="68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1"/>
                    <a:pt x="0" y="58"/>
                    <a:pt x="0" y="5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1" name="组合 186"/>
          <p:cNvGrpSpPr/>
          <p:nvPr/>
        </p:nvGrpSpPr>
        <p:grpSpPr bwMode="auto">
          <a:xfrm>
            <a:off x="1741488" y="854075"/>
            <a:ext cx="441325" cy="442913"/>
            <a:chOff x="0" y="0"/>
            <a:chExt cx="998538" cy="998537"/>
          </a:xfrm>
        </p:grpSpPr>
        <p:sp>
          <p:nvSpPr>
            <p:cNvPr id="38052" name="Oval 52"/>
            <p:cNvSpPr>
              <a:spLocks noChangeArrowheads="1"/>
            </p:cNvSpPr>
            <p:nvPr/>
          </p:nvSpPr>
          <p:spPr bwMode="auto">
            <a:xfrm>
              <a:off x="0" y="0"/>
              <a:ext cx="998538" cy="998537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53" name="Freeform 70"/>
            <p:cNvSpPr>
              <a:spLocks noChangeArrowheads="1"/>
            </p:cNvSpPr>
            <p:nvPr/>
          </p:nvSpPr>
          <p:spPr bwMode="auto">
            <a:xfrm>
              <a:off x="122238" y="261937"/>
              <a:ext cx="844550" cy="679450"/>
            </a:xfrm>
            <a:custGeom>
              <a:avLst/>
              <a:gdLst>
                <a:gd name="T0" fmla="*/ 2147483647 w 301"/>
                <a:gd name="T1" fmla="*/ 2147483647 h 242"/>
                <a:gd name="T2" fmla="*/ 2147483647 w 301"/>
                <a:gd name="T3" fmla="*/ 2147483647 h 242"/>
                <a:gd name="T4" fmla="*/ 2147483647 w 301"/>
                <a:gd name="T5" fmla="*/ 2147483647 h 242"/>
                <a:gd name="T6" fmla="*/ 2147483647 w 301"/>
                <a:gd name="T7" fmla="*/ 2147483647 h 242"/>
                <a:gd name="T8" fmla="*/ 2147483647 w 301"/>
                <a:gd name="T9" fmla="*/ 2147483647 h 242"/>
                <a:gd name="T10" fmla="*/ 2147483647 w 301"/>
                <a:gd name="T11" fmla="*/ 2147483647 h 242"/>
                <a:gd name="T12" fmla="*/ 2147483647 w 301"/>
                <a:gd name="T13" fmla="*/ 0 h 242"/>
                <a:gd name="T14" fmla="*/ 2147483647 w 301"/>
                <a:gd name="T15" fmla="*/ 0 h 242"/>
                <a:gd name="T16" fmla="*/ 2147483647 w 301"/>
                <a:gd name="T17" fmla="*/ 0 h 242"/>
                <a:gd name="T18" fmla="*/ 2147483647 w 301"/>
                <a:gd name="T19" fmla="*/ 0 h 242"/>
                <a:gd name="T20" fmla="*/ 2147483647 w 301"/>
                <a:gd name="T21" fmla="*/ 0 h 242"/>
                <a:gd name="T22" fmla="*/ 2147483647 w 301"/>
                <a:gd name="T23" fmla="*/ 0 h 242"/>
                <a:gd name="T24" fmla="*/ 2147483647 w 301"/>
                <a:gd name="T25" fmla="*/ 2147483647 h 242"/>
                <a:gd name="T26" fmla="*/ 2147483647 w 301"/>
                <a:gd name="T27" fmla="*/ 2147483647 h 242"/>
                <a:gd name="T28" fmla="*/ 2147483647 w 301"/>
                <a:gd name="T29" fmla="*/ 2147483647 h 242"/>
                <a:gd name="T30" fmla="*/ 2147483647 w 301"/>
                <a:gd name="T31" fmla="*/ 2147483647 h 242"/>
                <a:gd name="T32" fmla="*/ 2147483647 w 301"/>
                <a:gd name="T33" fmla="*/ 2147483647 h 242"/>
                <a:gd name="T34" fmla="*/ 2147483647 w 301"/>
                <a:gd name="T35" fmla="*/ 2147483647 h 242"/>
                <a:gd name="T36" fmla="*/ 2147483647 w 301"/>
                <a:gd name="T37" fmla="*/ 2147483647 h 242"/>
                <a:gd name="T38" fmla="*/ 2147483647 w 301"/>
                <a:gd name="T39" fmla="*/ 2147483647 h 242"/>
                <a:gd name="T40" fmla="*/ 2147483647 w 301"/>
                <a:gd name="T41" fmla="*/ 2147483647 h 242"/>
                <a:gd name="T42" fmla="*/ 2147483647 w 301"/>
                <a:gd name="T43" fmla="*/ 2147483647 h 242"/>
                <a:gd name="T44" fmla="*/ 2147483647 w 301"/>
                <a:gd name="T45" fmla="*/ 2147483647 h 242"/>
                <a:gd name="T46" fmla="*/ 2147483647 w 301"/>
                <a:gd name="T47" fmla="*/ 2147483647 h 242"/>
                <a:gd name="T48" fmla="*/ 2147483647 w 301"/>
                <a:gd name="T49" fmla="*/ 2147483647 h 242"/>
                <a:gd name="T50" fmla="*/ 2147483647 w 301"/>
                <a:gd name="T51" fmla="*/ 2147483647 h 242"/>
                <a:gd name="T52" fmla="*/ 2147483647 w 301"/>
                <a:gd name="T53" fmla="*/ 2147483647 h 242"/>
                <a:gd name="T54" fmla="*/ 2147483647 w 301"/>
                <a:gd name="T55" fmla="*/ 2147483647 h 242"/>
                <a:gd name="T56" fmla="*/ 2147483647 w 301"/>
                <a:gd name="T57" fmla="*/ 2147483647 h 242"/>
                <a:gd name="T58" fmla="*/ 2147483647 w 301"/>
                <a:gd name="T59" fmla="*/ 2147483647 h 242"/>
                <a:gd name="T60" fmla="*/ 2147483647 w 301"/>
                <a:gd name="T61" fmla="*/ 2147483647 h 242"/>
                <a:gd name="T62" fmla="*/ 2147483647 w 301"/>
                <a:gd name="T63" fmla="*/ 2147483647 h 242"/>
                <a:gd name="T64" fmla="*/ 2147483647 w 301"/>
                <a:gd name="T65" fmla="*/ 2147483647 h 242"/>
                <a:gd name="T66" fmla="*/ 2147483647 w 301"/>
                <a:gd name="T67" fmla="*/ 2147483647 h 242"/>
                <a:gd name="T68" fmla="*/ 2147483647 w 301"/>
                <a:gd name="T69" fmla="*/ 2147483647 h 242"/>
                <a:gd name="T70" fmla="*/ 2147483647 w 301"/>
                <a:gd name="T71" fmla="*/ 2147483647 h 242"/>
                <a:gd name="T72" fmla="*/ 2147483647 w 301"/>
                <a:gd name="T73" fmla="*/ 2147483647 h 242"/>
                <a:gd name="T74" fmla="*/ 2147483647 w 301"/>
                <a:gd name="T75" fmla="*/ 2147483647 h 242"/>
                <a:gd name="T76" fmla="*/ 2147483647 w 301"/>
                <a:gd name="T77" fmla="*/ 2147483647 h 242"/>
                <a:gd name="T78" fmla="*/ 2147483647 w 301"/>
                <a:gd name="T79" fmla="*/ 2147483647 h 242"/>
                <a:gd name="T80" fmla="*/ 2147483647 w 301"/>
                <a:gd name="T81" fmla="*/ 2147483647 h 242"/>
                <a:gd name="T82" fmla="*/ 2147483647 w 301"/>
                <a:gd name="T83" fmla="*/ 2147483647 h 24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01"/>
                <a:gd name="T127" fmla="*/ 0 h 242"/>
                <a:gd name="T128" fmla="*/ 301 w 301"/>
                <a:gd name="T129" fmla="*/ 242 h 24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01" h="242">
                  <a:moveTo>
                    <a:pt x="215" y="242"/>
                  </a:moveTo>
                  <a:cubicBezTo>
                    <a:pt x="174" y="201"/>
                    <a:pt x="174" y="201"/>
                    <a:pt x="174" y="201"/>
                  </a:cubicBezTo>
                  <a:cubicBezTo>
                    <a:pt x="172" y="198"/>
                    <a:pt x="172" y="198"/>
                    <a:pt x="172" y="198"/>
                  </a:cubicBezTo>
                  <a:cubicBezTo>
                    <a:pt x="169" y="196"/>
                    <a:pt x="169" y="196"/>
                    <a:pt x="169" y="196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5" y="190"/>
                    <a:pt x="165" y="190"/>
                    <a:pt x="165" y="190"/>
                  </a:cubicBezTo>
                  <a:cubicBezTo>
                    <a:pt x="163" y="188"/>
                    <a:pt x="163" y="188"/>
                    <a:pt x="163" y="188"/>
                  </a:cubicBezTo>
                  <a:cubicBezTo>
                    <a:pt x="161" y="185"/>
                    <a:pt x="161" y="185"/>
                    <a:pt x="161" y="185"/>
                  </a:cubicBezTo>
                  <a:cubicBezTo>
                    <a:pt x="158" y="182"/>
                    <a:pt x="158" y="182"/>
                    <a:pt x="158" y="182"/>
                  </a:cubicBezTo>
                  <a:cubicBezTo>
                    <a:pt x="156" y="179"/>
                    <a:pt x="156" y="179"/>
                    <a:pt x="156" y="179"/>
                  </a:cubicBezTo>
                  <a:cubicBezTo>
                    <a:pt x="154" y="176"/>
                    <a:pt x="154" y="176"/>
                    <a:pt x="154" y="176"/>
                  </a:cubicBezTo>
                  <a:cubicBezTo>
                    <a:pt x="152" y="174"/>
                    <a:pt x="152" y="174"/>
                    <a:pt x="152" y="174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6" y="165"/>
                    <a:pt x="146" y="165"/>
                    <a:pt x="146" y="165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140" y="157"/>
                    <a:pt x="140" y="157"/>
                    <a:pt x="140" y="15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5" y="23"/>
                    <a:pt x="155" y="23"/>
                    <a:pt x="155" y="23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8" y="22"/>
                    <a:pt x="168" y="22"/>
                    <a:pt x="168" y="22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3" y="23"/>
                    <a:pt x="173" y="23"/>
                    <a:pt x="173" y="23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5" y="30"/>
                    <a:pt x="185" y="30"/>
                    <a:pt x="185" y="30"/>
                  </a:cubicBezTo>
                  <a:cubicBezTo>
                    <a:pt x="186" y="31"/>
                    <a:pt x="186" y="31"/>
                    <a:pt x="186" y="31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89" y="34"/>
                    <a:pt x="189" y="34"/>
                    <a:pt x="189" y="34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301" y="145"/>
                    <a:pt x="301" y="145"/>
                    <a:pt x="301" y="145"/>
                  </a:cubicBezTo>
                  <a:cubicBezTo>
                    <a:pt x="285" y="187"/>
                    <a:pt x="255" y="222"/>
                    <a:pt x="215" y="242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4" name="Freeform 187"/>
            <p:cNvSpPr>
              <a:spLocks noEditPoints="1" noChangeArrowheads="1"/>
            </p:cNvSpPr>
            <p:nvPr/>
          </p:nvSpPr>
          <p:spPr bwMode="auto">
            <a:xfrm>
              <a:off x="122238" y="261937"/>
              <a:ext cx="769938" cy="584200"/>
            </a:xfrm>
            <a:custGeom>
              <a:avLst/>
              <a:gdLst>
                <a:gd name="T0" fmla="*/ 2147483647 w 274"/>
                <a:gd name="T1" fmla="*/ 2147483647 h 208"/>
                <a:gd name="T2" fmla="*/ 2147483647 w 274"/>
                <a:gd name="T3" fmla="*/ 2147483647 h 208"/>
                <a:gd name="T4" fmla="*/ 2147483647 w 274"/>
                <a:gd name="T5" fmla="*/ 2147483647 h 208"/>
                <a:gd name="T6" fmla="*/ 2147483647 w 274"/>
                <a:gd name="T7" fmla="*/ 2147483647 h 208"/>
                <a:gd name="T8" fmla="*/ 2147483647 w 274"/>
                <a:gd name="T9" fmla="*/ 2147483647 h 208"/>
                <a:gd name="T10" fmla="*/ 2147483647 w 274"/>
                <a:gd name="T11" fmla="*/ 2147483647 h 208"/>
                <a:gd name="T12" fmla="*/ 2147483647 w 274"/>
                <a:gd name="T13" fmla="*/ 2147483647 h 208"/>
                <a:gd name="T14" fmla="*/ 2147483647 w 274"/>
                <a:gd name="T15" fmla="*/ 2147483647 h 208"/>
                <a:gd name="T16" fmla="*/ 2147483647 w 274"/>
                <a:gd name="T17" fmla="*/ 2147483647 h 208"/>
                <a:gd name="T18" fmla="*/ 2147483647 w 274"/>
                <a:gd name="T19" fmla="*/ 2147483647 h 208"/>
                <a:gd name="T20" fmla="*/ 2147483647 w 274"/>
                <a:gd name="T21" fmla="*/ 2147483647 h 208"/>
                <a:gd name="T22" fmla="*/ 2147483647 w 274"/>
                <a:gd name="T23" fmla="*/ 2147483647 h 208"/>
                <a:gd name="T24" fmla="*/ 2147483647 w 274"/>
                <a:gd name="T25" fmla="*/ 2147483647 h 208"/>
                <a:gd name="T26" fmla="*/ 2147483647 w 274"/>
                <a:gd name="T27" fmla="*/ 2147483647 h 208"/>
                <a:gd name="T28" fmla="*/ 2147483647 w 274"/>
                <a:gd name="T29" fmla="*/ 2147483647 h 208"/>
                <a:gd name="T30" fmla="*/ 2147483647 w 274"/>
                <a:gd name="T31" fmla="*/ 2147483647 h 208"/>
                <a:gd name="T32" fmla="*/ 2147483647 w 274"/>
                <a:gd name="T33" fmla="*/ 2147483647 h 208"/>
                <a:gd name="T34" fmla="*/ 2147483647 w 274"/>
                <a:gd name="T35" fmla="*/ 2147483647 h 208"/>
                <a:gd name="T36" fmla="*/ 2147483647 w 274"/>
                <a:gd name="T37" fmla="*/ 2147483647 h 208"/>
                <a:gd name="T38" fmla="*/ 2147483647 w 274"/>
                <a:gd name="T39" fmla="*/ 2147483647 h 208"/>
                <a:gd name="T40" fmla="*/ 2147483647 w 274"/>
                <a:gd name="T41" fmla="*/ 2147483647 h 208"/>
                <a:gd name="T42" fmla="*/ 2147483647 w 274"/>
                <a:gd name="T43" fmla="*/ 2147483647 h 208"/>
                <a:gd name="T44" fmla="*/ 2147483647 w 274"/>
                <a:gd name="T45" fmla="*/ 2147483647 h 208"/>
                <a:gd name="T46" fmla="*/ 2147483647 w 274"/>
                <a:gd name="T47" fmla="*/ 2147483647 h 208"/>
                <a:gd name="T48" fmla="*/ 2147483647 w 274"/>
                <a:gd name="T49" fmla="*/ 2147483647 h 208"/>
                <a:gd name="T50" fmla="*/ 2147483647 w 274"/>
                <a:gd name="T51" fmla="*/ 2147483647 h 208"/>
                <a:gd name="T52" fmla="*/ 2147483647 w 274"/>
                <a:gd name="T53" fmla="*/ 2147483647 h 208"/>
                <a:gd name="T54" fmla="*/ 2147483647 w 274"/>
                <a:gd name="T55" fmla="*/ 2147483647 h 208"/>
                <a:gd name="T56" fmla="*/ 2147483647 w 274"/>
                <a:gd name="T57" fmla="*/ 2147483647 h 208"/>
                <a:gd name="T58" fmla="*/ 2147483647 w 274"/>
                <a:gd name="T59" fmla="*/ 2147483647 h 208"/>
                <a:gd name="T60" fmla="*/ 2147483647 w 274"/>
                <a:gd name="T61" fmla="*/ 2147483647 h 208"/>
                <a:gd name="T62" fmla="*/ 2147483647 w 274"/>
                <a:gd name="T63" fmla="*/ 2147483647 h 208"/>
                <a:gd name="T64" fmla="*/ 2147483647 w 274"/>
                <a:gd name="T65" fmla="*/ 2147483647 h 208"/>
                <a:gd name="T66" fmla="*/ 2147483647 w 274"/>
                <a:gd name="T67" fmla="*/ 2147483647 h 208"/>
                <a:gd name="T68" fmla="*/ 2147483647 w 274"/>
                <a:gd name="T69" fmla="*/ 2147483647 h 208"/>
                <a:gd name="T70" fmla="*/ 2147483647 w 274"/>
                <a:gd name="T71" fmla="*/ 2147483647 h 208"/>
                <a:gd name="T72" fmla="*/ 2147483647 w 274"/>
                <a:gd name="T73" fmla="*/ 2147483647 h 208"/>
                <a:gd name="T74" fmla="*/ 2147483647 w 274"/>
                <a:gd name="T75" fmla="*/ 2147483647 h 208"/>
                <a:gd name="T76" fmla="*/ 2147483647 w 274"/>
                <a:gd name="T77" fmla="*/ 2147483647 h 208"/>
                <a:gd name="T78" fmla="*/ 2147483647 w 274"/>
                <a:gd name="T79" fmla="*/ 2147483647 h 208"/>
                <a:gd name="T80" fmla="*/ 2147483647 w 274"/>
                <a:gd name="T81" fmla="*/ 2147483647 h 208"/>
                <a:gd name="T82" fmla="*/ 2147483647 w 274"/>
                <a:gd name="T83" fmla="*/ 2147483647 h 208"/>
                <a:gd name="T84" fmla="*/ 2147483647 w 274"/>
                <a:gd name="T85" fmla="*/ 2147483647 h 208"/>
                <a:gd name="T86" fmla="*/ 2147483647 w 274"/>
                <a:gd name="T87" fmla="*/ 2147483647 h 208"/>
                <a:gd name="T88" fmla="*/ 2147483647 w 274"/>
                <a:gd name="T89" fmla="*/ 2147483647 h 208"/>
                <a:gd name="T90" fmla="*/ 2147483647 w 274"/>
                <a:gd name="T91" fmla="*/ 2147483647 h 208"/>
                <a:gd name="T92" fmla="*/ 2147483647 w 274"/>
                <a:gd name="T93" fmla="*/ 2147483647 h 208"/>
                <a:gd name="T94" fmla="*/ 2147483647 w 274"/>
                <a:gd name="T95" fmla="*/ 2147483647 h 208"/>
                <a:gd name="T96" fmla="*/ 2147483647 w 274"/>
                <a:gd name="T97" fmla="*/ 2147483647 h 208"/>
                <a:gd name="T98" fmla="*/ 2147483647 w 274"/>
                <a:gd name="T99" fmla="*/ 2147483647 h 208"/>
                <a:gd name="T100" fmla="*/ 2147483647 w 274"/>
                <a:gd name="T101" fmla="*/ 2147483647 h 208"/>
                <a:gd name="T102" fmla="*/ 2147483647 w 274"/>
                <a:gd name="T103" fmla="*/ 2147483647 h 208"/>
                <a:gd name="T104" fmla="*/ 0 w 274"/>
                <a:gd name="T105" fmla="*/ 2147483647 h 208"/>
                <a:gd name="T106" fmla="*/ 0 w 274"/>
                <a:gd name="T107" fmla="*/ 0 h 208"/>
                <a:gd name="T108" fmla="*/ 2147483647 w 274"/>
                <a:gd name="T109" fmla="*/ 0 h 208"/>
                <a:gd name="T110" fmla="*/ 2147483647 w 274"/>
                <a:gd name="T111" fmla="*/ 2147483647 h 208"/>
                <a:gd name="T112" fmla="*/ 2147483647 w 274"/>
                <a:gd name="T113" fmla="*/ 2147483647 h 208"/>
                <a:gd name="T114" fmla="*/ 2147483647 w 274"/>
                <a:gd name="T115" fmla="*/ 2147483647 h 20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74"/>
                <a:gd name="T175" fmla="*/ 0 h 208"/>
                <a:gd name="T176" fmla="*/ 274 w 274"/>
                <a:gd name="T177" fmla="*/ 208 h 20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74" h="208">
                  <a:moveTo>
                    <a:pt x="104" y="18"/>
                  </a:moveTo>
                  <a:cubicBezTo>
                    <a:pt x="96" y="17"/>
                    <a:pt x="89" y="41"/>
                    <a:pt x="98" y="44"/>
                  </a:cubicBezTo>
                  <a:cubicBezTo>
                    <a:pt x="104" y="45"/>
                    <a:pt x="111" y="49"/>
                    <a:pt x="117" y="51"/>
                  </a:cubicBezTo>
                  <a:cubicBezTo>
                    <a:pt x="114" y="54"/>
                    <a:pt x="107" y="64"/>
                    <a:pt x="111" y="67"/>
                  </a:cubicBezTo>
                  <a:cubicBezTo>
                    <a:pt x="109" y="70"/>
                    <a:pt x="105" y="76"/>
                    <a:pt x="104" y="85"/>
                  </a:cubicBezTo>
                  <a:cubicBezTo>
                    <a:pt x="101" y="97"/>
                    <a:pt x="107" y="110"/>
                    <a:pt x="112" y="104"/>
                  </a:cubicBezTo>
                  <a:cubicBezTo>
                    <a:pt x="119" y="95"/>
                    <a:pt x="123" y="83"/>
                    <a:pt x="132" y="78"/>
                  </a:cubicBezTo>
                  <a:cubicBezTo>
                    <a:pt x="155" y="65"/>
                    <a:pt x="179" y="71"/>
                    <a:pt x="197" y="50"/>
                  </a:cubicBezTo>
                  <a:cubicBezTo>
                    <a:pt x="204" y="42"/>
                    <a:pt x="168" y="13"/>
                    <a:pt x="164" y="24"/>
                  </a:cubicBezTo>
                  <a:cubicBezTo>
                    <a:pt x="166" y="24"/>
                    <a:pt x="122" y="21"/>
                    <a:pt x="104" y="18"/>
                  </a:cubicBezTo>
                  <a:close/>
                  <a:moveTo>
                    <a:pt x="178" y="152"/>
                  </a:moveTo>
                  <a:cubicBezTo>
                    <a:pt x="180" y="147"/>
                    <a:pt x="180" y="140"/>
                    <a:pt x="178" y="135"/>
                  </a:cubicBezTo>
                  <a:cubicBezTo>
                    <a:pt x="172" y="118"/>
                    <a:pt x="163" y="104"/>
                    <a:pt x="153" y="89"/>
                  </a:cubicBezTo>
                  <a:cubicBezTo>
                    <a:pt x="151" y="86"/>
                    <a:pt x="149" y="84"/>
                    <a:pt x="145" y="82"/>
                  </a:cubicBezTo>
                  <a:cubicBezTo>
                    <a:pt x="150" y="80"/>
                    <a:pt x="155" y="79"/>
                    <a:pt x="159" y="80"/>
                  </a:cubicBezTo>
                  <a:cubicBezTo>
                    <a:pt x="172" y="82"/>
                    <a:pt x="200" y="119"/>
                    <a:pt x="209" y="129"/>
                  </a:cubicBezTo>
                  <a:cubicBezTo>
                    <a:pt x="199" y="138"/>
                    <a:pt x="190" y="145"/>
                    <a:pt x="178" y="152"/>
                  </a:cubicBezTo>
                  <a:close/>
                  <a:moveTo>
                    <a:pt x="143" y="90"/>
                  </a:moveTo>
                  <a:cubicBezTo>
                    <a:pt x="145" y="92"/>
                    <a:pt x="145" y="96"/>
                    <a:pt x="146" y="98"/>
                  </a:cubicBezTo>
                  <a:cubicBezTo>
                    <a:pt x="153" y="113"/>
                    <a:pt x="160" y="123"/>
                    <a:pt x="167" y="136"/>
                  </a:cubicBezTo>
                  <a:cubicBezTo>
                    <a:pt x="168" y="138"/>
                    <a:pt x="170" y="141"/>
                    <a:pt x="170" y="143"/>
                  </a:cubicBezTo>
                  <a:cubicBezTo>
                    <a:pt x="172" y="151"/>
                    <a:pt x="164" y="160"/>
                    <a:pt x="158" y="155"/>
                  </a:cubicBezTo>
                  <a:cubicBezTo>
                    <a:pt x="147" y="147"/>
                    <a:pt x="140" y="131"/>
                    <a:pt x="133" y="115"/>
                  </a:cubicBezTo>
                  <a:cubicBezTo>
                    <a:pt x="129" y="107"/>
                    <a:pt x="128" y="97"/>
                    <a:pt x="133" y="90"/>
                  </a:cubicBezTo>
                  <a:cubicBezTo>
                    <a:pt x="137" y="86"/>
                    <a:pt x="140" y="86"/>
                    <a:pt x="143" y="90"/>
                  </a:cubicBezTo>
                  <a:close/>
                  <a:moveTo>
                    <a:pt x="176" y="183"/>
                  </a:moveTo>
                  <a:cubicBezTo>
                    <a:pt x="176" y="177"/>
                    <a:pt x="177" y="171"/>
                    <a:pt x="179" y="165"/>
                  </a:cubicBezTo>
                  <a:cubicBezTo>
                    <a:pt x="174" y="167"/>
                    <a:pt x="171" y="168"/>
                    <a:pt x="167" y="169"/>
                  </a:cubicBezTo>
                  <a:cubicBezTo>
                    <a:pt x="170" y="175"/>
                    <a:pt x="173" y="178"/>
                    <a:pt x="176" y="183"/>
                  </a:cubicBezTo>
                  <a:close/>
                  <a:moveTo>
                    <a:pt x="198" y="55"/>
                  </a:moveTo>
                  <a:cubicBezTo>
                    <a:pt x="193" y="73"/>
                    <a:pt x="232" y="107"/>
                    <a:pt x="259" y="135"/>
                  </a:cubicBezTo>
                  <a:cubicBezTo>
                    <a:pt x="252" y="143"/>
                    <a:pt x="244" y="151"/>
                    <a:pt x="236" y="159"/>
                  </a:cubicBezTo>
                  <a:cubicBezTo>
                    <a:pt x="229" y="151"/>
                    <a:pt x="223" y="144"/>
                    <a:pt x="217" y="137"/>
                  </a:cubicBezTo>
                  <a:cubicBezTo>
                    <a:pt x="208" y="143"/>
                    <a:pt x="198" y="149"/>
                    <a:pt x="193" y="159"/>
                  </a:cubicBezTo>
                  <a:cubicBezTo>
                    <a:pt x="188" y="167"/>
                    <a:pt x="186" y="175"/>
                    <a:pt x="186" y="185"/>
                  </a:cubicBezTo>
                  <a:cubicBezTo>
                    <a:pt x="186" y="188"/>
                    <a:pt x="191" y="190"/>
                    <a:pt x="194" y="187"/>
                  </a:cubicBezTo>
                  <a:cubicBezTo>
                    <a:pt x="200" y="181"/>
                    <a:pt x="201" y="177"/>
                    <a:pt x="203" y="170"/>
                  </a:cubicBezTo>
                  <a:cubicBezTo>
                    <a:pt x="204" y="166"/>
                    <a:pt x="213" y="170"/>
                    <a:pt x="212" y="173"/>
                  </a:cubicBezTo>
                  <a:cubicBezTo>
                    <a:pt x="210" y="182"/>
                    <a:pt x="206" y="191"/>
                    <a:pt x="199" y="197"/>
                  </a:cubicBezTo>
                  <a:cubicBezTo>
                    <a:pt x="192" y="202"/>
                    <a:pt x="180" y="208"/>
                    <a:pt x="174" y="201"/>
                  </a:cubicBezTo>
                  <a:cubicBezTo>
                    <a:pt x="150" y="173"/>
                    <a:pt x="128" y="142"/>
                    <a:pt x="113" y="108"/>
                  </a:cubicBezTo>
                  <a:cubicBezTo>
                    <a:pt x="117" y="105"/>
                    <a:pt x="120" y="100"/>
                    <a:pt x="122" y="96"/>
                  </a:cubicBezTo>
                  <a:cubicBezTo>
                    <a:pt x="125" y="92"/>
                    <a:pt x="127" y="87"/>
                    <a:pt x="131" y="84"/>
                  </a:cubicBezTo>
                  <a:cubicBezTo>
                    <a:pt x="132" y="83"/>
                    <a:pt x="133" y="82"/>
                    <a:pt x="134" y="82"/>
                  </a:cubicBezTo>
                  <a:cubicBezTo>
                    <a:pt x="156" y="69"/>
                    <a:pt x="179" y="74"/>
                    <a:pt x="198" y="55"/>
                  </a:cubicBezTo>
                  <a:close/>
                  <a:moveTo>
                    <a:pt x="260" y="140"/>
                  </a:moveTo>
                  <a:cubicBezTo>
                    <a:pt x="274" y="153"/>
                    <a:pt x="274" y="153"/>
                    <a:pt x="274" y="153"/>
                  </a:cubicBezTo>
                  <a:cubicBezTo>
                    <a:pt x="256" y="172"/>
                    <a:pt x="256" y="172"/>
                    <a:pt x="256" y="172"/>
                  </a:cubicBezTo>
                  <a:cubicBezTo>
                    <a:pt x="242" y="159"/>
                    <a:pt x="242" y="159"/>
                    <a:pt x="242" y="159"/>
                  </a:cubicBezTo>
                  <a:cubicBezTo>
                    <a:pt x="260" y="140"/>
                    <a:pt x="260" y="140"/>
                    <a:pt x="260" y="140"/>
                  </a:cubicBezTo>
                  <a:close/>
                  <a:moveTo>
                    <a:pt x="90" y="35"/>
                  </a:moveTo>
                  <a:cubicBezTo>
                    <a:pt x="67" y="27"/>
                    <a:pt x="46" y="19"/>
                    <a:pt x="22" y="17"/>
                  </a:cubicBezTo>
                  <a:cubicBezTo>
                    <a:pt x="14" y="17"/>
                    <a:pt x="7" y="16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13" y="0"/>
                    <a:pt x="22" y="0"/>
                  </a:cubicBezTo>
                  <a:cubicBezTo>
                    <a:pt x="48" y="2"/>
                    <a:pt x="72" y="10"/>
                    <a:pt x="95" y="18"/>
                  </a:cubicBezTo>
                  <a:cubicBezTo>
                    <a:pt x="93" y="21"/>
                    <a:pt x="92" y="25"/>
                    <a:pt x="91" y="28"/>
                  </a:cubicBezTo>
                  <a:cubicBezTo>
                    <a:pt x="90" y="30"/>
                    <a:pt x="90" y="33"/>
                    <a:pt x="9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2" name="Group 346"/>
          <p:cNvGrpSpPr/>
          <p:nvPr/>
        </p:nvGrpSpPr>
        <p:grpSpPr bwMode="auto">
          <a:xfrm>
            <a:off x="1741488" y="1995488"/>
            <a:ext cx="442912" cy="441325"/>
            <a:chOff x="0" y="0"/>
            <a:chExt cx="1572" cy="1570"/>
          </a:xfrm>
        </p:grpSpPr>
        <p:sp>
          <p:nvSpPr>
            <p:cNvPr id="38048" name="Oval 39"/>
            <p:cNvSpPr>
              <a:spLocks noChangeArrowheads="1"/>
            </p:cNvSpPr>
            <p:nvPr/>
          </p:nvSpPr>
          <p:spPr bwMode="auto">
            <a:xfrm>
              <a:off x="0" y="0"/>
              <a:ext cx="1573" cy="157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49" name="Freeform 40"/>
            <p:cNvSpPr>
              <a:spLocks noChangeArrowheads="1"/>
            </p:cNvSpPr>
            <p:nvPr/>
          </p:nvSpPr>
          <p:spPr bwMode="auto">
            <a:xfrm>
              <a:off x="270" y="300"/>
              <a:ext cx="1303" cy="1270"/>
            </a:xfrm>
            <a:custGeom>
              <a:avLst/>
              <a:gdLst>
                <a:gd name="T0" fmla="*/ 9586 w 294"/>
                <a:gd name="T1" fmla="*/ 2505 h 287"/>
                <a:gd name="T2" fmla="*/ 8523 w 294"/>
                <a:gd name="T3" fmla="*/ 2779 h 287"/>
                <a:gd name="T4" fmla="*/ 7583 w 294"/>
                <a:gd name="T5" fmla="*/ 3036 h 287"/>
                <a:gd name="T6" fmla="*/ 6621 w 294"/>
                <a:gd name="T7" fmla="*/ 3544 h 287"/>
                <a:gd name="T8" fmla="*/ 2867 w 294"/>
                <a:gd name="T9" fmla="*/ 177 h 287"/>
                <a:gd name="T10" fmla="*/ 1923 w 294"/>
                <a:gd name="T11" fmla="*/ 177 h 287"/>
                <a:gd name="T12" fmla="*/ 962 w 294"/>
                <a:gd name="T13" fmla="*/ 177 h 287"/>
                <a:gd name="T14" fmla="*/ 80 w 294"/>
                <a:gd name="T15" fmla="*/ 177 h 287"/>
                <a:gd name="T16" fmla="*/ 0 w 294"/>
                <a:gd name="T17" fmla="*/ 4505 h 287"/>
                <a:gd name="T18" fmla="*/ 80 w 294"/>
                <a:gd name="T19" fmla="*/ 4682 h 287"/>
                <a:gd name="T20" fmla="*/ 80 w 294"/>
                <a:gd name="T21" fmla="*/ 4934 h 287"/>
                <a:gd name="T22" fmla="*/ 177 w 294"/>
                <a:gd name="T23" fmla="*/ 5111 h 287"/>
                <a:gd name="T24" fmla="*/ 355 w 294"/>
                <a:gd name="T25" fmla="*/ 5363 h 287"/>
                <a:gd name="T26" fmla="*/ 532 w 294"/>
                <a:gd name="T27" fmla="*/ 5638 h 287"/>
                <a:gd name="T28" fmla="*/ 784 w 294"/>
                <a:gd name="T29" fmla="*/ 5974 h 287"/>
                <a:gd name="T30" fmla="*/ 1042 w 294"/>
                <a:gd name="T31" fmla="*/ 6248 h 287"/>
                <a:gd name="T32" fmla="*/ 1219 w 294"/>
                <a:gd name="T33" fmla="*/ 6403 h 287"/>
                <a:gd name="T34" fmla="*/ 1299 w 294"/>
                <a:gd name="T35" fmla="*/ 6580 h 287"/>
                <a:gd name="T36" fmla="*/ 1299 w 294"/>
                <a:gd name="T37" fmla="*/ 6757 h 287"/>
                <a:gd name="T38" fmla="*/ 1396 w 294"/>
                <a:gd name="T39" fmla="*/ 7107 h 287"/>
                <a:gd name="T40" fmla="*/ 1396 w 294"/>
                <a:gd name="T41" fmla="*/ 7461 h 287"/>
                <a:gd name="T42" fmla="*/ 1396 w 294"/>
                <a:gd name="T43" fmla="*/ 7793 h 287"/>
                <a:gd name="T44" fmla="*/ 1396 w 294"/>
                <a:gd name="T45" fmla="*/ 8147 h 287"/>
                <a:gd name="T46" fmla="*/ 1299 w 294"/>
                <a:gd name="T47" fmla="*/ 8496 h 287"/>
                <a:gd name="T48" fmla="*/ 1299 w 294"/>
                <a:gd name="T49" fmla="*/ 9182 h 287"/>
                <a:gd name="T50" fmla="*/ 1219 w 294"/>
                <a:gd name="T51" fmla="*/ 10142 h 287"/>
                <a:gd name="T52" fmla="*/ 1139 w 294"/>
                <a:gd name="T53" fmla="*/ 11085 h 287"/>
                <a:gd name="T54" fmla="*/ 1139 w 294"/>
                <a:gd name="T55" fmla="*/ 12041 h 287"/>
                <a:gd name="T56" fmla="*/ 1042 w 294"/>
                <a:gd name="T57" fmla="*/ 13001 h 287"/>
                <a:gd name="T58" fmla="*/ 962 w 294"/>
                <a:gd name="T59" fmla="*/ 13943 h 287"/>
                <a:gd name="T60" fmla="*/ 962 w 294"/>
                <a:gd name="T61" fmla="*/ 14899 h 287"/>
                <a:gd name="T62" fmla="*/ 864 w 294"/>
                <a:gd name="T63" fmla="*/ 15762 h 287"/>
                <a:gd name="T64" fmla="*/ 864 w 294"/>
                <a:gd name="T65" fmla="*/ 16722 h 287"/>
                <a:gd name="T66" fmla="*/ 784 w 294"/>
                <a:gd name="T67" fmla="*/ 17683 h 287"/>
                <a:gd name="T68" fmla="*/ 784 w 294"/>
                <a:gd name="T69" fmla="*/ 18621 h 287"/>
                <a:gd name="T70" fmla="*/ 784 w 294"/>
                <a:gd name="T71" fmla="*/ 18718 h 287"/>
                <a:gd name="T72" fmla="*/ 864 w 294"/>
                <a:gd name="T73" fmla="*/ 18798 h 287"/>
                <a:gd name="T74" fmla="*/ 10096 w 294"/>
                <a:gd name="T75" fmla="*/ 24869 h 287"/>
                <a:gd name="T76" fmla="*/ 19505 w 294"/>
                <a:gd name="T77" fmla="*/ 80 h 287"/>
                <a:gd name="T78" fmla="*/ 19408 w 294"/>
                <a:gd name="T79" fmla="*/ 0 h 287"/>
                <a:gd name="T80" fmla="*/ 19151 w 294"/>
                <a:gd name="T81" fmla="*/ 0 h 287"/>
                <a:gd name="T82" fmla="*/ 18973 w 294"/>
                <a:gd name="T83" fmla="*/ 80 h 287"/>
                <a:gd name="T84" fmla="*/ 18721 w 294"/>
                <a:gd name="T85" fmla="*/ 257 h 287"/>
                <a:gd name="T86" fmla="*/ 18464 w 294"/>
                <a:gd name="T87" fmla="*/ 606 h 287"/>
                <a:gd name="T88" fmla="*/ 18189 w 294"/>
                <a:gd name="T89" fmla="*/ 960 h 287"/>
                <a:gd name="T90" fmla="*/ 18012 w 294"/>
                <a:gd name="T91" fmla="*/ 1469 h 287"/>
                <a:gd name="T92" fmla="*/ 17856 w 294"/>
                <a:gd name="T93" fmla="*/ 1996 h 287"/>
                <a:gd name="T94" fmla="*/ 17759 w 294"/>
                <a:gd name="T95" fmla="*/ 2682 h 287"/>
                <a:gd name="T96" fmla="*/ 17679 w 294"/>
                <a:gd name="T97" fmla="*/ 3288 h 287"/>
                <a:gd name="T98" fmla="*/ 17679 w 294"/>
                <a:gd name="T99" fmla="*/ 3899 h 287"/>
                <a:gd name="T100" fmla="*/ 17759 w 294"/>
                <a:gd name="T101" fmla="*/ 4425 h 287"/>
                <a:gd name="T102" fmla="*/ 17759 w 294"/>
                <a:gd name="T103" fmla="*/ 5031 h 287"/>
                <a:gd name="T104" fmla="*/ 17856 w 294"/>
                <a:gd name="T105" fmla="*/ 5638 h 287"/>
                <a:gd name="T106" fmla="*/ 17932 w 294"/>
                <a:gd name="T107" fmla="*/ 6248 h 287"/>
                <a:gd name="T108" fmla="*/ 18109 w 294"/>
                <a:gd name="T109" fmla="*/ 6854 h 287"/>
                <a:gd name="T110" fmla="*/ 18286 w 294"/>
                <a:gd name="T111" fmla="*/ 7363 h 287"/>
                <a:gd name="T112" fmla="*/ 15242 w 294"/>
                <a:gd name="T113" fmla="*/ 4602 h 287"/>
                <a:gd name="T114" fmla="*/ 14457 w 294"/>
                <a:gd name="T115" fmla="*/ 3899 h 287"/>
                <a:gd name="T116" fmla="*/ 13571 w 294"/>
                <a:gd name="T117" fmla="*/ 3390 h 287"/>
                <a:gd name="T118" fmla="*/ 12706 w 294"/>
                <a:gd name="T119" fmla="*/ 2938 h 287"/>
                <a:gd name="T120" fmla="*/ 11669 w 294"/>
                <a:gd name="T121" fmla="*/ 2682 h 287"/>
                <a:gd name="T122" fmla="*/ 10628 w 294"/>
                <a:gd name="T123" fmla="*/ 2505 h 2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4"/>
                <a:gd name="T187" fmla="*/ 0 h 287"/>
                <a:gd name="T188" fmla="*/ 294 w 294"/>
                <a:gd name="T189" fmla="*/ 287 h 2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4" h="287">
                  <a:moveTo>
                    <a:pt x="118" y="29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72"/>
                    <a:pt x="11" y="172"/>
                    <a:pt x="11" y="172"/>
                  </a:cubicBezTo>
                  <a:cubicBezTo>
                    <a:pt x="11" y="175"/>
                    <a:pt x="11" y="175"/>
                    <a:pt x="11" y="175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0" y="197"/>
                    <a:pt x="10" y="197"/>
                    <a:pt x="10" y="197"/>
                  </a:cubicBezTo>
                  <a:cubicBezTo>
                    <a:pt x="9" y="201"/>
                    <a:pt x="9" y="201"/>
                    <a:pt x="9" y="201"/>
                  </a:cubicBezTo>
                  <a:cubicBezTo>
                    <a:pt x="9" y="204"/>
                    <a:pt x="9" y="204"/>
                    <a:pt x="9" y="204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7"/>
                    <a:pt x="10" y="217"/>
                    <a:pt x="10" y="217"/>
                  </a:cubicBezTo>
                  <a:cubicBezTo>
                    <a:pt x="10" y="218"/>
                    <a:pt x="10" y="218"/>
                    <a:pt x="10" y="218"/>
                  </a:cubicBezTo>
                  <a:cubicBezTo>
                    <a:pt x="74" y="282"/>
                    <a:pt x="74" y="282"/>
                    <a:pt x="74" y="282"/>
                  </a:cubicBezTo>
                  <a:cubicBezTo>
                    <a:pt x="88" y="285"/>
                    <a:pt x="102" y="287"/>
                    <a:pt x="116" y="287"/>
                  </a:cubicBezTo>
                  <a:cubicBezTo>
                    <a:pt x="214" y="287"/>
                    <a:pt x="294" y="208"/>
                    <a:pt x="294" y="110"/>
                  </a:cubicBezTo>
                  <a:cubicBezTo>
                    <a:pt x="294" y="94"/>
                    <a:pt x="292" y="79"/>
                    <a:pt x="288" y="64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6" y="2"/>
                    <a:pt x="216" y="2"/>
                    <a:pt x="216" y="2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5"/>
                    <a:pt x="213" y="5"/>
                    <a:pt x="213" y="5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9" y="11"/>
                    <a:pt x="209" y="11"/>
                    <a:pt x="209" y="11"/>
                  </a:cubicBezTo>
                  <a:cubicBezTo>
                    <a:pt x="208" y="13"/>
                    <a:pt x="208" y="13"/>
                    <a:pt x="208" y="13"/>
                  </a:cubicBezTo>
                  <a:cubicBezTo>
                    <a:pt x="208" y="15"/>
                    <a:pt x="208" y="15"/>
                    <a:pt x="208" y="15"/>
                  </a:cubicBezTo>
                  <a:cubicBezTo>
                    <a:pt x="207" y="17"/>
                    <a:pt x="207" y="17"/>
                    <a:pt x="207" y="17"/>
                  </a:cubicBezTo>
                  <a:cubicBezTo>
                    <a:pt x="206" y="19"/>
                    <a:pt x="206" y="19"/>
                    <a:pt x="206" y="19"/>
                  </a:cubicBezTo>
                  <a:cubicBezTo>
                    <a:pt x="205" y="21"/>
                    <a:pt x="205" y="21"/>
                    <a:pt x="205" y="21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4" y="28"/>
                    <a:pt x="204" y="28"/>
                    <a:pt x="204" y="28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4" y="34"/>
                    <a:pt x="204" y="34"/>
                    <a:pt x="204" y="34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42"/>
                    <a:pt x="203" y="42"/>
                    <a:pt x="203" y="42"/>
                  </a:cubicBezTo>
                  <a:cubicBezTo>
                    <a:pt x="203" y="45"/>
                    <a:pt x="203" y="45"/>
                    <a:pt x="203" y="45"/>
                  </a:cubicBezTo>
                  <a:cubicBezTo>
                    <a:pt x="203" y="47"/>
                    <a:pt x="203" y="47"/>
                    <a:pt x="203" y="47"/>
                  </a:cubicBezTo>
                  <a:cubicBezTo>
                    <a:pt x="204" y="49"/>
                    <a:pt x="204" y="49"/>
                    <a:pt x="204" y="49"/>
                  </a:cubicBezTo>
                  <a:cubicBezTo>
                    <a:pt x="204" y="51"/>
                    <a:pt x="204" y="51"/>
                    <a:pt x="204" y="51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4" y="58"/>
                    <a:pt x="204" y="58"/>
                    <a:pt x="204" y="58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72"/>
                    <a:pt x="206" y="72"/>
                    <a:pt x="206" y="72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9" y="81"/>
                    <a:pt x="209" y="81"/>
                    <a:pt x="209" y="81"/>
                  </a:cubicBezTo>
                  <a:cubicBezTo>
                    <a:pt x="209" y="83"/>
                    <a:pt x="209" y="83"/>
                    <a:pt x="209" y="83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1" y="87"/>
                    <a:pt x="211" y="87"/>
                    <a:pt x="211" y="87"/>
                  </a:cubicBezTo>
                  <a:cubicBezTo>
                    <a:pt x="211" y="89"/>
                    <a:pt x="211" y="89"/>
                    <a:pt x="211" y="89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6" y="45"/>
                    <a:pt x="166" y="45"/>
                    <a:pt x="166" y="45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56" y="39"/>
                    <a:pt x="156" y="39"/>
                    <a:pt x="156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18" y="29"/>
                    <a:pt x="118" y="29"/>
                    <a:pt x="118" y="29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0" name="Freeform 57"/>
            <p:cNvSpPr>
              <a:spLocks noEditPoints="1" noChangeArrowheads="1"/>
            </p:cNvSpPr>
            <p:nvPr/>
          </p:nvSpPr>
          <p:spPr bwMode="auto">
            <a:xfrm>
              <a:off x="270" y="270"/>
              <a:ext cx="1028" cy="1005"/>
            </a:xfrm>
            <a:custGeom>
              <a:avLst/>
              <a:gdLst>
                <a:gd name="T0" fmla="*/ 1396 w 232"/>
                <a:gd name="T1" fmla="*/ 4432 h 227"/>
                <a:gd name="T2" fmla="*/ 1294 w 232"/>
                <a:gd name="T3" fmla="*/ 784 h 227"/>
                <a:gd name="T4" fmla="*/ 962 w 232"/>
                <a:gd name="T5" fmla="*/ 784 h 227"/>
                <a:gd name="T6" fmla="*/ 962 w 232"/>
                <a:gd name="T7" fmla="*/ 4507 h 227"/>
                <a:gd name="T8" fmla="*/ 532 w 232"/>
                <a:gd name="T9" fmla="*/ 4507 h 227"/>
                <a:gd name="T10" fmla="*/ 354 w 232"/>
                <a:gd name="T11" fmla="*/ 784 h 227"/>
                <a:gd name="T12" fmla="*/ 80 w 232"/>
                <a:gd name="T13" fmla="*/ 784 h 227"/>
                <a:gd name="T14" fmla="*/ 0 w 232"/>
                <a:gd name="T15" fmla="*/ 4941 h 227"/>
                <a:gd name="T16" fmla="*/ 430 w 232"/>
                <a:gd name="T17" fmla="*/ 6154 h 227"/>
                <a:gd name="T18" fmla="*/ 1294 w 232"/>
                <a:gd name="T19" fmla="*/ 7371 h 227"/>
                <a:gd name="T20" fmla="*/ 1294 w 232"/>
                <a:gd name="T21" fmla="*/ 9191 h 227"/>
                <a:gd name="T22" fmla="*/ 784 w 232"/>
                <a:gd name="T23" fmla="*/ 19268 h 227"/>
                <a:gd name="T24" fmla="*/ 864 w 232"/>
                <a:gd name="T25" fmla="*/ 19524 h 227"/>
                <a:gd name="T26" fmla="*/ 2357 w 232"/>
                <a:gd name="T27" fmla="*/ 19524 h 227"/>
                <a:gd name="T28" fmla="*/ 2433 w 232"/>
                <a:gd name="T29" fmla="*/ 19268 h 227"/>
                <a:gd name="T30" fmla="*/ 1905 w 232"/>
                <a:gd name="T31" fmla="*/ 9191 h 227"/>
                <a:gd name="T32" fmla="*/ 1905 w 232"/>
                <a:gd name="T33" fmla="*/ 7371 h 227"/>
                <a:gd name="T34" fmla="*/ 2787 w 232"/>
                <a:gd name="T35" fmla="*/ 6154 h 227"/>
                <a:gd name="T36" fmla="*/ 3221 w 232"/>
                <a:gd name="T37" fmla="*/ 4941 h 227"/>
                <a:gd name="T38" fmla="*/ 3142 w 232"/>
                <a:gd name="T39" fmla="*/ 784 h 227"/>
                <a:gd name="T40" fmla="*/ 2867 w 232"/>
                <a:gd name="T41" fmla="*/ 784 h 227"/>
                <a:gd name="T42" fmla="*/ 2690 w 232"/>
                <a:gd name="T43" fmla="*/ 4507 h 227"/>
                <a:gd name="T44" fmla="*/ 2260 w 232"/>
                <a:gd name="T45" fmla="*/ 4507 h 227"/>
                <a:gd name="T46" fmla="*/ 2260 w 232"/>
                <a:gd name="T47" fmla="*/ 784 h 227"/>
                <a:gd name="T48" fmla="*/ 1905 w 232"/>
                <a:gd name="T49" fmla="*/ 784 h 227"/>
                <a:gd name="T50" fmla="*/ 1826 w 232"/>
                <a:gd name="T51" fmla="*/ 4432 h 227"/>
                <a:gd name="T52" fmla="*/ 1396 w 232"/>
                <a:gd name="T53" fmla="*/ 4432 h 227"/>
                <a:gd name="T54" fmla="*/ 10267 w 232"/>
                <a:gd name="T55" fmla="*/ 3117 h 227"/>
                <a:gd name="T56" fmla="*/ 17316 w 232"/>
                <a:gd name="T57" fmla="*/ 10152 h 227"/>
                <a:gd name="T58" fmla="*/ 10267 w 232"/>
                <a:gd name="T59" fmla="*/ 17094 h 227"/>
                <a:gd name="T60" fmla="*/ 3221 w 232"/>
                <a:gd name="T61" fmla="*/ 10152 h 227"/>
                <a:gd name="T62" fmla="*/ 10267 w 232"/>
                <a:gd name="T63" fmla="*/ 3117 h 227"/>
                <a:gd name="T64" fmla="*/ 18965 w 232"/>
                <a:gd name="T65" fmla="*/ 9722 h 227"/>
                <a:gd name="T66" fmla="*/ 18278 w 232"/>
                <a:gd name="T67" fmla="*/ 19268 h 227"/>
                <a:gd name="T68" fmla="*/ 18438 w 232"/>
                <a:gd name="T69" fmla="*/ 19524 h 227"/>
                <a:gd name="T70" fmla="*/ 20104 w 232"/>
                <a:gd name="T71" fmla="*/ 19524 h 227"/>
                <a:gd name="T72" fmla="*/ 20183 w 232"/>
                <a:gd name="T73" fmla="*/ 19268 h 227"/>
                <a:gd name="T74" fmla="*/ 19576 w 232"/>
                <a:gd name="T75" fmla="*/ 9625 h 227"/>
                <a:gd name="T76" fmla="*/ 19576 w 232"/>
                <a:gd name="T77" fmla="*/ 961 h 227"/>
                <a:gd name="T78" fmla="*/ 17751 w 232"/>
                <a:gd name="T79" fmla="*/ 3568 h 227"/>
                <a:gd name="T80" fmla="*/ 18965 w 232"/>
                <a:gd name="T81" fmla="*/ 9722 h 22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32"/>
                <a:gd name="T124" fmla="*/ 0 h 227"/>
                <a:gd name="T125" fmla="*/ 232 w 232"/>
                <a:gd name="T126" fmla="*/ 227 h 22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32" h="227">
                  <a:moveTo>
                    <a:pt x="16" y="51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3"/>
                    <a:pt x="6" y="53"/>
                    <a:pt x="6" y="5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2" y="66"/>
                    <a:pt x="5" y="71"/>
                  </a:cubicBezTo>
                  <a:cubicBezTo>
                    <a:pt x="12" y="80"/>
                    <a:pt x="15" y="80"/>
                    <a:pt x="15" y="85"/>
                  </a:cubicBezTo>
                  <a:cubicBezTo>
                    <a:pt x="16" y="92"/>
                    <a:pt x="16" y="99"/>
                    <a:pt x="15" y="106"/>
                  </a:cubicBezTo>
                  <a:cubicBezTo>
                    <a:pt x="12" y="145"/>
                    <a:pt x="11" y="183"/>
                    <a:pt x="9" y="222"/>
                  </a:cubicBezTo>
                  <a:cubicBezTo>
                    <a:pt x="9" y="223"/>
                    <a:pt x="9" y="224"/>
                    <a:pt x="10" y="225"/>
                  </a:cubicBezTo>
                  <a:cubicBezTo>
                    <a:pt x="14" y="227"/>
                    <a:pt x="23" y="227"/>
                    <a:pt x="27" y="225"/>
                  </a:cubicBezTo>
                  <a:cubicBezTo>
                    <a:pt x="28" y="224"/>
                    <a:pt x="28" y="223"/>
                    <a:pt x="28" y="222"/>
                  </a:cubicBezTo>
                  <a:cubicBezTo>
                    <a:pt x="26" y="183"/>
                    <a:pt x="25" y="145"/>
                    <a:pt x="22" y="106"/>
                  </a:cubicBezTo>
                  <a:cubicBezTo>
                    <a:pt x="21" y="99"/>
                    <a:pt x="21" y="92"/>
                    <a:pt x="22" y="85"/>
                  </a:cubicBezTo>
                  <a:cubicBezTo>
                    <a:pt x="22" y="80"/>
                    <a:pt x="25" y="80"/>
                    <a:pt x="32" y="71"/>
                  </a:cubicBezTo>
                  <a:cubicBezTo>
                    <a:pt x="35" y="66"/>
                    <a:pt x="37" y="62"/>
                    <a:pt x="37" y="5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3"/>
                    <a:pt x="26" y="53"/>
                    <a:pt x="26" y="52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3"/>
                    <a:pt x="16" y="53"/>
                    <a:pt x="16" y="51"/>
                  </a:cubicBezTo>
                  <a:close/>
                  <a:moveTo>
                    <a:pt x="118" y="36"/>
                  </a:moveTo>
                  <a:cubicBezTo>
                    <a:pt x="162" y="36"/>
                    <a:pt x="199" y="72"/>
                    <a:pt x="199" y="117"/>
                  </a:cubicBezTo>
                  <a:cubicBezTo>
                    <a:pt x="199" y="161"/>
                    <a:pt x="162" y="197"/>
                    <a:pt x="118" y="197"/>
                  </a:cubicBezTo>
                  <a:cubicBezTo>
                    <a:pt x="73" y="197"/>
                    <a:pt x="37" y="161"/>
                    <a:pt x="37" y="117"/>
                  </a:cubicBezTo>
                  <a:cubicBezTo>
                    <a:pt x="37" y="72"/>
                    <a:pt x="73" y="36"/>
                    <a:pt x="118" y="36"/>
                  </a:cubicBezTo>
                  <a:close/>
                  <a:moveTo>
                    <a:pt x="218" y="112"/>
                  </a:moveTo>
                  <a:cubicBezTo>
                    <a:pt x="214" y="149"/>
                    <a:pt x="213" y="185"/>
                    <a:pt x="210" y="222"/>
                  </a:cubicBezTo>
                  <a:cubicBezTo>
                    <a:pt x="210" y="223"/>
                    <a:pt x="211" y="224"/>
                    <a:pt x="212" y="225"/>
                  </a:cubicBezTo>
                  <a:cubicBezTo>
                    <a:pt x="216" y="227"/>
                    <a:pt x="226" y="227"/>
                    <a:pt x="231" y="225"/>
                  </a:cubicBezTo>
                  <a:cubicBezTo>
                    <a:pt x="232" y="224"/>
                    <a:pt x="232" y="223"/>
                    <a:pt x="232" y="222"/>
                  </a:cubicBezTo>
                  <a:cubicBezTo>
                    <a:pt x="230" y="185"/>
                    <a:pt x="229" y="149"/>
                    <a:pt x="225" y="111"/>
                  </a:cubicBezTo>
                  <a:cubicBezTo>
                    <a:pt x="225" y="11"/>
                    <a:pt x="225" y="11"/>
                    <a:pt x="225" y="11"/>
                  </a:cubicBezTo>
                  <a:cubicBezTo>
                    <a:pt x="225" y="0"/>
                    <a:pt x="205" y="10"/>
                    <a:pt x="204" y="41"/>
                  </a:cubicBezTo>
                  <a:cubicBezTo>
                    <a:pt x="202" y="63"/>
                    <a:pt x="207" y="90"/>
                    <a:pt x="21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51" name="Freeform 189"/>
            <p:cNvSpPr>
              <a:spLocks noEditPoints="1" noChangeArrowheads="1"/>
            </p:cNvSpPr>
            <p:nvPr/>
          </p:nvSpPr>
          <p:spPr bwMode="auto">
            <a:xfrm>
              <a:off x="515" y="510"/>
              <a:ext cx="558" cy="557"/>
            </a:xfrm>
            <a:custGeom>
              <a:avLst/>
              <a:gdLst>
                <a:gd name="T0" fmla="*/ 5474 w 126"/>
                <a:gd name="T1" fmla="*/ 0 h 126"/>
                <a:gd name="T2" fmla="*/ 10943 w 126"/>
                <a:gd name="T3" fmla="*/ 5451 h 126"/>
                <a:gd name="T4" fmla="*/ 5474 w 126"/>
                <a:gd name="T5" fmla="*/ 10884 h 126"/>
                <a:gd name="T6" fmla="*/ 0 w 126"/>
                <a:gd name="T7" fmla="*/ 5451 h 126"/>
                <a:gd name="T8" fmla="*/ 5474 w 126"/>
                <a:gd name="T9" fmla="*/ 0 h 126"/>
                <a:gd name="T10" fmla="*/ 5474 w 126"/>
                <a:gd name="T11" fmla="*/ 606 h 126"/>
                <a:gd name="T12" fmla="*/ 10336 w 126"/>
                <a:gd name="T13" fmla="*/ 5451 h 126"/>
                <a:gd name="T14" fmla="*/ 5474 w 126"/>
                <a:gd name="T15" fmla="*/ 10203 h 126"/>
                <a:gd name="T16" fmla="*/ 607 w 126"/>
                <a:gd name="T17" fmla="*/ 5451 h 126"/>
                <a:gd name="T18" fmla="*/ 5474 w 126"/>
                <a:gd name="T19" fmla="*/ 606 h 1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6"/>
                <a:gd name="T31" fmla="*/ 0 h 126"/>
                <a:gd name="T32" fmla="*/ 126 w 126"/>
                <a:gd name="T33" fmla="*/ 126 h 1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6" h="126">
                  <a:moveTo>
                    <a:pt x="63" y="0"/>
                  </a:moveTo>
                  <a:cubicBezTo>
                    <a:pt x="98" y="0"/>
                    <a:pt x="126" y="28"/>
                    <a:pt x="126" y="63"/>
                  </a:cubicBezTo>
                  <a:cubicBezTo>
                    <a:pt x="126" y="98"/>
                    <a:pt x="98" y="126"/>
                    <a:pt x="63" y="126"/>
                  </a:cubicBezTo>
                  <a:cubicBezTo>
                    <a:pt x="28" y="126"/>
                    <a:pt x="0" y="98"/>
                    <a:pt x="0" y="63"/>
                  </a:cubicBezTo>
                  <a:cubicBezTo>
                    <a:pt x="0" y="28"/>
                    <a:pt x="28" y="0"/>
                    <a:pt x="63" y="0"/>
                  </a:cubicBezTo>
                  <a:close/>
                  <a:moveTo>
                    <a:pt x="63" y="7"/>
                  </a:moveTo>
                  <a:cubicBezTo>
                    <a:pt x="94" y="7"/>
                    <a:pt x="119" y="32"/>
                    <a:pt x="119" y="63"/>
                  </a:cubicBezTo>
                  <a:cubicBezTo>
                    <a:pt x="119" y="93"/>
                    <a:pt x="94" y="118"/>
                    <a:pt x="63" y="118"/>
                  </a:cubicBezTo>
                  <a:cubicBezTo>
                    <a:pt x="32" y="118"/>
                    <a:pt x="7" y="93"/>
                    <a:pt x="7" y="63"/>
                  </a:cubicBezTo>
                  <a:cubicBezTo>
                    <a:pt x="7" y="32"/>
                    <a:pt x="32" y="7"/>
                    <a:pt x="63" y="7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3" name="Group 351"/>
          <p:cNvGrpSpPr/>
          <p:nvPr/>
        </p:nvGrpSpPr>
        <p:grpSpPr bwMode="auto">
          <a:xfrm>
            <a:off x="1741488" y="4279900"/>
            <a:ext cx="441325" cy="442913"/>
            <a:chOff x="0" y="0"/>
            <a:chExt cx="1572" cy="1572"/>
          </a:xfrm>
        </p:grpSpPr>
        <p:sp>
          <p:nvSpPr>
            <p:cNvPr id="38043" name="Oval 16"/>
            <p:cNvSpPr>
              <a:spLocks noChangeArrowheads="1"/>
            </p:cNvSpPr>
            <p:nvPr/>
          </p:nvSpPr>
          <p:spPr bwMode="auto">
            <a:xfrm>
              <a:off x="0" y="0"/>
              <a:ext cx="1573" cy="1572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44" name="Freeform 20"/>
            <p:cNvSpPr>
              <a:spLocks noChangeArrowheads="1"/>
            </p:cNvSpPr>
            <p:nvPr/>
          </p:nvSpPr>
          <p:spPr bwMode="auto">
            <a:xfrm>
              <a:off x="288" y="287"/>
              <a:ext cx="1280" cy="1280"/>
            </a:xfrm>
            <a:custGeom>
              <a:avLst/>
              <a:gdLst>
                <a:gd name="T0" fmla="*/ 2866 w 289"/>
                <a:gd name="T1" fmla="*/ 16675 h 289"/>
                <a:gd name="T2" fmla="*/ 2179 w 289"/>
                <a:gd name="T3" fmla="*/ 15989 h 289"/>
                <a:gd name="T4" fmla="*/ 1648 w 289"/>
                <a:gd name="T5" fmla="*/ 15205 h 289"/>
                <a:gd name="T6" fmla="*/ 1138 w 289"/>
                <a:gd name="T7" fmla="*/ 14417 h 289"/>
                <a:gd name="T8" fmla="*/ 784 w 289"/>
                <a:gd name="T9" fmla="*/ 13553 h 289"/>
                <a:gd name="T10" fmla="*/ 430 w 289"/>
                <a:gd name="T11" fmla="*/ 12694 h 289"/>
                <a:gd name="T12" fmla="*/ 177 w 289"/>
                <a:gd name="T13" fmla="*/ 11733 h 289"/>
                <a:gd name="T14" fmla="*/ 0 w 289"/>
                <a:gd name="T15" fmla="*/ 10771 h 289"/>
                <a:gd name="T16" fmla="*/ 0 w 289"/>
                <a:gd name="T17" fmla="*/ 9731 h 289"/>
                <a:gd name="T18" fmla="*/ 0 w 289"/>
                <a:gd name="T19" fmla="*/ 8770 h 289"/>
                <a:gd name="T20" fmla="*/ 177 w 289"/>
                <a:gd name="T21" fmla="*/ 7826 h 289"/>
                <a:gd name="T22" fmla="*/ 430 w 289"/>
                <a:gd name="T23" fmla="*/ 6865 h 289"/>
                <a:gd name="T24" fmla="*/ 784 w 289"/>
                <a:gd name="T25" fmla="*/ 5904 h 289"/>
                <a:gd name="T26" fmla="*/ 1138 w 289"/>
                <a:gd name="T27" fmla="*/ 5120 h 289"/>
                <a:gd name="T28" fmla="*/ 1648 w 289"/>
                <a:gd name="T29" fmla="*/ 4256 h 289"/>
                <a:gd name="T30" fmla="*/ 2179 w 289"/>
                <a:gd name="T31" fmla="*/ 3570 h 289"/>
                <a:gd name="T32" fmla="*/ 2866 w 289"/>
                <a:gd name="T33" fmla="*/ 2866 h 289"/>
                <a:gd name="T34" fmla="*/ 3570 w 289"/>
                <a:gd name="T35" fmla="*/ 2179 h 289"/>
                <a:gd name="T36" fmla="*/ 4256 w 289"/>
                <a:gd name="T37" fmla="*/ 1648 h 289"/>
                <a:gd name="T38" fmla="*/ 5120 w 289"/>
                <a:gd name="T39" fmla="*/ 1138 h 289"/>
                <a:gd name="T40" fmla="*/ 5904 w 289"/>
                <a:gd name="T41" fmla="*/ 784 h 289"/>
                <a:gd name="T42" fmla="*/ 6865 w 289"/>
                <a:gd name="T43" fmla="*/ 430 h 289"/>
                <a:gd name="T44" fmla="*/ 7826 w 289"/>
                <a:gd name="T45" fmla="*/ 177 h 289"/>
                <a:gd name="T46" fmla="*/ 8770 w 289"/>
                <a:gd name="T47" fmla="*/ 0 h 289"/>
                <a:gd name="T48" fmla="*/ 9731 w 289"/>
                <a:gd name="T49" fmla="*/ 0 h 289"/>
                <a:gd name="T50" fmla="*/ 10771 w 289"/>
                <a:gd name="T51" fmla="*/ 0 h 289"/>
                <a:gd name="T52" fmla="*/ 11733 w 289"/>
                <a:gd name="T53" fmla="*/ 177 h 289"/>
                <a:gd name="T54" fmla="*/ 12694 w 289"/>
                <a:gd name="T55" fmla="*/ 430 h 289"/>
                <a:gd name="T56" fmla="*/ 13553 w 289"/>
                <a:gd name="T57" fmla="*/ 784 h 289"/>
                <a:gd name="T58" fmla="*/ 14417 w 289"/>
                <a:gd name="T59" fmla="*/ 1138 h 289"/>
                <a:gd name="T60" fmla="*/ 15205 w 289"/>
                <a:gd name="T61" fmla="*/ 1648 h 289"/>
                <a:gd name="T62" fmla="*/ 15989 w 289"/>
                <a:gd name="T63" fmla="*/ 2179 h 289"/>
                <a:gd name="T64" fmla="*/ 16675 w 289"/>
                <a:gd name="T65" fmla="*/ 2866 h 289"/>
                <a:gd name="T66" fmla="*/ 11299 w 289"/>
                <a:gd name="T67" fmla="*/ 25108 h 2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89"/>
                <a:gd name="T103" fmla="*/ 0 h 289"/>
                <a:gd name="T104" fmla="*/ 289 w 289"/>
                <a:gd name="T105" fmla="*/ 289 h 28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89" h="289">
                  <a:moveTo>
                    <a:pt x="130" y="289"/>
                  </a:moveTo>
                  <a:cubicBezTo>
                    <a:pt x="33" y="192"/>
                    <a:pt x="33" y="192"/>
                    <a:pt x="33" y="192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3" y="166"/>
                    <a:pt x="13" y="166"/>
                    <a:pt x="13" y="166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61" y="11"/>
                    <a:pt x="161" y="11"/>
                    <a:pt x="161" y="11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5" y="19"/>
                    <a:pt x="175" y="19"/>
                    <a:pt x="175" y="19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4" y="25"/>
                    <a:pt x="184" y="25"/>
                    <a:pt x="184" y="25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1" y="214"/>
                    <a:pt x="214" y="281"/>
                    <a:pt x="130" y="289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5" name="Oval 66"/>
            <p:cNvSpPr>
              <a:spLocks noChangeArrowheads="1"/>
            </p:cNvSpPr>
            <p:nvPr/>
          </p:nvSpPr>
          <p:spPr bwMode="auto">
            <a:xfrm>
              <a:off x="288" y="287"/>
              <a:ext cx="998" cy="9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46" name="Oval 190"/>
            <p:cNvSpPr>
              <a:spLocks noChangeArrowheads="1"/>
            </p:cNvSpPr>
            <p:nvPr/>
          </p:nvSpPr>
          <p:spPr bwMode="auto">
            <a:xfrm>
              <a:off x="355" y="355"/>
              <a:ext cx="863" cy="857"/>
            </a:xfrm>
            <a:prstGeom prst="ellipse">
              <a:avLst/>
            </a:pr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47" name="Freeform 191"/>
            <p:cNvSpPr>
              <a:spLocks noEditPoints="1" noChangeArrowheads="1"/>
            </p:cNvSpPr>
            <p:nvPr/>
          </p:nvSpPr>
          <p:spPr bwMode="auto">
            <a:xfrm>
              <a:off x="480" y="607"/>
              <a:ext cx="623" cy="352"/>
            </a:xfrm>
            <a:custGeom>
              <a:avLst/>
              <a:gdLst>
                <a:gd name="T0" fmla="*/ 5603 w 141"/>
                <a:gd name="T1" fmla="*/ 6816 h 80"/>
                <a:gd name="T2" fmla="*/ 0 w 141"/>
                <a:gd name="T3" fmla="*/ 6816 h 80"/>
                <a:gd name="T4" fmla="*/ 526 w 141"/>
                <a:gd name="T5" fmla="*/ 5284 h 80"/>
                <a:gd name="T6" fmla="*/ 2421 w 141"/>
                <a:gd name="T7" fmla="*/ 3582 h 80"/>
                <a:gd name="T8" fmla="*/ 3455 w 141"/>
                <a:gd name="T9" fmla="*/ 2631 h 80"/>
                <a:gd name="T10" fmla="*/ 3711 w 141"/>
                <a:gd name="T11" fmla="*/ 2050 h 80"/>
                <a:gd name="T12" fmla="*/ 3455 w 141"/>
                <a:gd name="T13" fmla="*/ 1531 h 80"/>
                <a:gd name="T14" fmla="*/ 2850 w 141"/>
                <a:gd name="T15" fmla="*/ 1276 h 80"/>
                <a:gd name="T16" fmla="*/ 2324 w 141"/>
                <a:gd name="T17" fmla="*/ 1531 h 80"/>
                <a:gd name="T18" fmla="*/ 1993 w 141"/>
                <a:gd name="T19" fmla="*/ 2306 h 80"/>
                <a:gd name="T20" fmla="*/ 80 w 141"/>
                <a:gd name="T21" fmla="*/ 2130 h 80"/>
                <a:gd name="T22" fmla="*/ 526 w 141"/>
                <a:gd name="T23" fmla="*/ 928 h 80"/>
                <a:gd name="T24" fmla="*/ 1387 w 141"/>
                <a:gd name="T25" fmla="*/ 251 h 80"/>
                <a:gd name="T26" fmla="*/ 2850 w 141"/>
                <a:gd name="T27" fmla="*/ 0 h 80"/>
                <a:gd name="T28" fmla="*/ 4392 w 141"/>
                <a:gd name="T29" fmla="*/ 251 h 80"/>
                <a:gd name="T30" fmla="*/ 5271 w 141"/>
                <a:gd name="T31" fmla="*/ 928 h 80"/>
                <a:gd name="T32" fmla="*/ 5523 w 141"/>
                <a:gd name="T33" fmla="*/ 1954 h 80"/>
                <a:gd name="T34" fmla="*/ 5174 w 141"/>
                <a:gd name="T35" fmla="*/ 3155 h 80"/>
                <a:gd name="T36" fmla="*/ 3884 w 141"/>
                <a:gd name="T37" fmla="*/ 4338 h 80"/>
                <a:gd name="T38" fmla="*/ 3106 w 141"/>
                <a:gd name="T39" fmla="*/ 4937 h 80"/>
                <a:gd name="T40" fmla="*/ 2673 w 141"/>
                <a:gd name="T41" fmla="*/ 5284 h 80"/>
                <a:gd name="T42" fmla="*/ 5603 w 141"/>
                <a:gd name="T43" fmla="*/ 5284 h 80"/>
                <a:gd name="T44" fmla="*/ 5603 w 141"/>
                <a:gd name="T45" fmla="*/ 6816 h 80"/>
                <a:gd name="T46" fmla="*/ 9663 w 141"/>
                <a:gd name="T47" fmla="*/ 5535 h 80"/>
                <a:gd name="T48" fmla="*/ 6208 w 141"/>
                <a:gd name="T49" fmla="*/ 5535 h 80"/>
                <a:gd name="T50" fmla="*/ 6208 w 141"/>
                <a:gd name="T51" fmla="*/ 4083 h 80"/>
                <a:gd name="T52" fmla="*/ 9663 w 141"/>
                <a:gd name="T53" fmla="*/ 0 h 80"/>
                <a:gd name="T54" fmla="*/ 11302 w 141"/>
                <a:gd name="T55" fmla="*/ 0 h 80"/>
                <a:gd name="T56" fmla="*/ 11302 w 141"/>
                <a:gd name="T57" fmla="*/ 4180 h 80"/>
                <a:gd name="T58" fmla="*/ 12164 w 141"/>
                <a:gd name="T59" fmla="*/ 4180 h 80"/>
                <a:gd name="T60" fmla="*/ 12164 w 141"/>
                <a:gd name="T61" fmla="*/ 5535 h 80"/>
                <a:gd name="T62" fmla="*/ 11302 w 141"/>
                <a:gd name="T63" fmla="*/ 5535 h 80"/>
                <a:gd name="T64" fmla="*/ 11302 w 141"/>
                <a:gd name="T65" fmla="*/ 6816 h 80"/>
                <a:gd name="T66" fmla="*/ 9663 w 141"/>
                <a:gd name="T67" fmla="*/ 6816 h 80"/>
                <a:gd name="T68" fmla="*/ 9663 w 141"/>
                <a:gd name="T69" fmla="*/ 5535 h 80"/>
                <a:gd name="T70" fmla="*/ 9663 w 141"/>
                <a:gd name="T71" fmla="*/ 4180 h 80"/>
                <a:gd name="T72" fmla="*/ 9663 w 141"/>
                <a:gd name="T73" fmla="*/ 2050 h 80"/>
                <a:gd name="T74" fmla="*/ 7847 w 141"/>
                <a:gd name="T75" fmla="*/ 4180 h 80"/>
                <a:gd name="T76" fmla="*/ 9663 w 141"/>
                <a:gd name="T77" fmla="*/ 4180 h 8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41"/>
                <a:gd name="T118" fmla="*/ 0 h 80"/>
                <a:gd name="T119" fmla="*/ 141 w 141"/>
                <a:gd name="T120" fmla="*/ 80 h 8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41" h="80">
                  <a:moveTo>
                    <a:pt x="65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74"/>
                    <a:pt x="3" y="68"/>
                    <a:pt x="6" y="62"/>
                  </a:cubicBezTo>
                  <a:cubicBezTo>
                    <a:pt x="10" y="56"/>
                    <a:pt x="17" y="49"/>
                    <a:pt x="28" y="42"/>
                  </a:cubicBezTo>
                  <a:cubicBezTo>
                    <a:pt x="34" y="37"/>
                    <a:pt x="38" y="33"/>
                    <a:pt x="40" y="31"/>
                  </a:cubicBezTo>
                  <a:cubicBezTo>
                    <a:pt x="42" y="28"/>
                    <a:pt x="43" y="26"/>
                    <a:pt x="43" y="24"/>
                  </a:cubicBezTo>
                  <a:cubicBezTo>
                    <a:pt x="43" y="21"/>
                    <a:pt x="42" y="19"/>
                    <a:pt x="40" y="18"/>
                  </a:cubicBezTo>
                  <a:cubicBezTo>
                    <a:pt x="38" y="16"/>
                    <a:pt x="36" y="15"/>
                    <a:pt x="33" y="15"/>
                  </a:cubicBezTo>
                  <a:cubicBezTo>
                    <a:pt x="31" y="15"/>
                    <a:pt x="28" y="16"/>
                    <a:pt x="27" y="18"/>
                  </a:cubicBezTo>
                  <a:cubicBezTo>
                    <a:pt x="25" y="20"/>
                    <a:pt x="24" y="23"/>
                    <a:pt x="23" y="2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19"/>
                    <a:pt x="4" y="14"/>
                    <a:pt x="6" y="11"/>
                  </a:cubicBezTo>
                  <a:cubicBezTo>
                    <a:pt x="8" y="8"/>
                    <a:pt x="11" y="5"/>
                    <a:pt x="16" y="3"/>
                  </a:cubicBezTo>
                  <a:cubicBezTo>
                    <a:pt x="20" y="1"/>
                    <a:pt x="25" y="0"/>
                    <a:pt x="33" y="0"/>
                  </a:cubicBezTo>
                  <a:cubicBezTo>
                    <a:pt x="41" y="0"/>
                    <a:pt x="46" y="1"/>
                    <a:pt x="51" y="3"/>
                  </a:cubicBezTo>
                  <a:cubicBezTo>
                    <a:pt x="55" y="5"/>
                    <a:pt x="58" y="7"/>
                    <a:pt x="61" y="11"/>
                  </a:cubicBezTo>
                  <a:cubicBezTo>
                    <a:pt x="63" y="15"/>
                    <a:pt x="64" y="19"/>
                    <a:pt x="64" y="23"/>
                  </a:cubicBezTo>
                  <a:cubicBezTo>
                    <a:pt x="64" y="28"/>
                    <a:pt x="63" y="33"/>
                    <a:pt x="60" y="37"/>
                  </a:cubicBezTo>
                  <a:cubicBezTo>
                    <a:pt x="57" y="41"/>
                    <a:pt x="52" y="46"/>
                    <a:pt x="45" y="51"/>
                  </a:cubicBezTo>
                  <a:cubicBezTo>
                    <a:pt x="41" y="54"/>
                    <a:pt x="38" y="56"/>
                    <a:pt x="36" y="58"/>
                  </a:cubicBezTo>
                  <a:cubicBezTo>
                    <a:pt x="35" y="59"/>
                    <a:pt x="33" y="60"/>
                    <a:pt x="31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80"/>
                    <a:pt x="65" y="80"/>
                    <a:pt x="65" y="80"/>
                  </a:cubicBezTo>
                  <a:close/>
                  <a:moveTo>
                    <a:pt x="112" y="65"/>
                  </a:moveTo>
                  <a:cubicBezTo>
                    <a:pt x="72" y="65"/>
                    <a:pt x="72" y="65"/>
                    <a:pt x="72" y="65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41" y="49"/>
                    <a:pt x="141" y="49"/>
                    <a:pt x="141" y="49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80"/>
                    <a:pt x="131" y="80"/>
                    <a:pt x="131" y="80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65"/>
                    <a:pt x="112" y="65"/>
                    <a:pt x="112" y="65"/>
                  </a:cubicBezTo>
                  <a:close/>
                  <a:moveTo>
                    <a:pt x="112" y="49"/>
                  </a:moveTo>
                  <a:cubicBezTo>
                    <a:pt x="112" y="24"/>
                    <a:pt x="112" y="24"/>
                    <a:pt x="112" y="24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112" y="49"/>
                    <a:pt x="112" y="49"/>
                    <a:pt x="112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4" name="Group 357"/>
          <p:cNvGrpSpPr/>
          <p:nvPr/>
        </p:nvGrpSpPr>
        <p:grpSpPr bwMode="auto">
          <a:xfrm>
            <a:off x="1741488" y="5421313"/>
            <a:ext cx="442912" cy="441325"/>
            <a:chOff x="0" y="0"/>
            <a:chExt cx="1572" cy="1570"/>
          </a:xfrm>
        </p:grpSpPr>
        <p:sp>
          <p:nvSpPr>
            <p:cNvPr id="38040" name="Oval 7"/>
            <p:cNvSpPr>
              <a:spLocks noChangeArrowheads="1"/>
            </p:cNvSpPr>
            <p:nvPr/>
          </p:nvSpPr>
          <p:spPr bwMode="auto">
            <a:xfrm>
              <a:off x="0" y="0"/>
              <a:ext cx="1573" cy="1570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41" name="Freeform 8"/>
            <p:cNvSpPr>
              <a:spLocks noChangeArrowheads="1"/>
            </p:cNvSpPr>
            <p:nvPr/>
          </p:nvSpPr>
          <p:spPr bwMode="auto">
            <a:xfrm>
              <a:off x="213" y="633"/>
              <a:ext cx="1355" cy="930"/>
            </a:xfrm>
            <a:custGeom>
              <a:avLst/>
              <a:gdLst>
                <a:gd name="T0" fmla="*/ 13550 w 306"/>
                <a:gd name="T1" fmla="*/ 18241 h 210"/>
                <a:gd name="T2" fmla="*/ 1293 w 306"/>
                <a:gd name="T3" fmla="*/ 6001 h 210"/>
                <a:gd name="T4" fmla="*/ 0 w 306"/>
                <a:gd name="T5" fmla="*/ 0 h 210"/>
                <a:gd name="T6" fmla="*/ 1745 w 306"/>
                <a:gd name="T7" fmla="*/ 0 h 210"/>
                <a:gd name="T8" fmla="*/ 2962 w 306"/>
                <a:gd name="T9" fmla="*/ 1218 h 210"/>
                <a:gd name="T10" fmla="*/ 3295 w 306"/>
                <a:gd name="T11" fmla="*/ 0 h 210"/>
                <a:gd name="T12" fmla="*/ 5039 w 306"/>
                <a:gd name="T13" fmla="*/ 0 h 210"/>
                <a:gd name="T14" fmla="*/ 6332 w 306"/>
                <a:gd name="T15" fmla="*/ 1293 h 210"/>
                <a:gd name="T16" fmla="*/ 6607 w 306"/>
                <a:gd name="T17" fmla="*/ 0 h 210"/>
                <a:gd name="T18" fmla="*/ 8334 w 306"/>
                <a:gd name="T19" fmla="*/ 0 h 210"/>
                <a:gd name="T20" fmla="*/ 9038 w 306"/>
                <a:gd name="T21" fmla="*/ 686 h 210"/>
                <a:gd name="T22" fmla="*/ 9038 w 306"/>
                <a:gd name="T23" fmla="*/ 0 h 210"/>
                <a:gd name="T24" fmla="*/ 10862 w 306"/>
                <a:gd name="T25" fmla="*/ 0 h 210"/>
                <a:gd name="T26" fmla="*/ 13980 w 306"/>
                <a:gd name="T27" fmla="*/ 3118 h 210"/>
                <a:gd name="T28" fmla="*/ 14157 w 306"/>
                <a:gd name="T29" fmla="*/ 3118 h 210"/>
                <a:gd name="T30" fmla="*/ 14940 w 306"/>
                <a:gd name="T31" fmla="*/ 3999 h 210"/>
                <a:gd name="T32" fmla="*/ 14940 w 306"/>
                <a:gd name="T33" fmla="*/ 0 h 210"/>
                <a:gd name="T34" fmla="*/ 19528 w 306"/>
                <a:gd name="T35" fmla="*/ 0 h 210"/>
                <a:gd name="T36" fmla="*/ 20569 w 306"/>
                <a:gd name="T37" fmla="*/ 1041 h 210"/>
                <a:gd name="T38" fmla="*/ 20569 w 306"/>
                <a:gd name="T39" fmla="*/ 0 h 210"/>
                <a:gd name="T40" fmla="*/ 22490 w 306"/>
                <a:gd name="T41" fmla="*/ 0 h 210"/>
                <a:gd name="T42" fmla="*/ 26569 w 306"/>
                <a:gd name="T43" fmla="*/ 4176 h 210"/>
                <a:gd name="T44" fmla="*/ 13550 w 306"/>
                <a:gd name="T45" fmla="*/ 18241 h 21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06"/>
                <a:gd name="T70" fmla="*/ 0 h 210"/>
                <a:gd name="T71" fmla="*/ 306 w 306"/>
                <a:gd name="T72" fmla="*/ 210 h 21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06" h="210">
                  <a:moveTo>
                    <a:pt x="156" y="210"/>
                  </a:moveTo>
                  <a:cubicBezTo>
                    <a:pt x="15" y="69"/>
                    <a:pt x="15" y="69"/>
                    <a:pt x="15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306" y="48"/>
                    <a:pt x="306" y="48"/>
                    <a:pt x="306" y="48"/>
                  </a:cubicBezTo>
                  <a:cubicBezTo>
                    <a:pt x="300" y="130"/>
                    <a:pt x="237" y="197"/>
                    <a:pt x="156" y="210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42" name="Freeform 192"/>
            <p:cNvSpPr>
              <a:spLocks noEditPoints="1" noChangeArrowheads="1"/>
            </p:cNvSpPr>
            <p:nvPr/>
          </p:nvSpPr>
          <p:spPr bwMode="auto">
            <a:xfrm>
              <a:off x="213" y="633"/>
              <a:ext cx="1148" cy="305"/>
            </a:xfrm>
            <a:custGeom>
              <a:avLst/>
              <a:gdLst>
                <a:gd name="T0" fmla="*/ 0 w 459"/>
                <a:gd name="T1" fmla="*/ 0 h 122"/>
                <a:gd name="T2" fmla="*/ 563 w 459"/>
                <a:gd name="T3" fmla="*/ 0 h 122"/>
                <a:gd name="T4" fmla="*/ 750 w 459"/>
                <a:gd name="T5" fmla="*/ 1050 h 122"/>
                <a:gd name="T6" fmla="*/ 1063 w 459"/>
                <a:gd name="T7" fmla="*/ 0 h 122"/>
                <a:gd name="T8" fmla="*/ 1613 w 459"/>
                <a:gd name="T9" fmla="*/ 0 h 122"/>
                <a:gd name="T10" fmla="*/ 1926 w 459"/>
                <a:gd name="T11" fmla="*/ 1050 h 122"/>
                <a:gd name="T12" fmla="*/ 2113 w 459"/>
                <a:gd name="T13" fmla="*/ 0 h 122"/>
                <a:gd name="T14" fmla="*/ 2659 w 459"/>
                <a:gd name="T15" fmla="*/ 0 h 122"/>
                <a:gd name="T16" fmla="*/ 2251 w 459"/>
                <a:gd name="T17" fmla="*/ 1908 h 122"/>
                <a:gd name="T18" fmla="*/ 1676 w 459"/>
                <a:gd name="T19" fmla="*/ 1908 h 122"/>
                <a:gd name="T20" fmla="*/ 1333 w 459"/>
                <a:gd name="T21" fmla="*/ 720 h 122"/>
                <a:gd name="T22" fmla="*/ 1000 w 459"/>
                <a:gd name="T23" fmla="*/ 1908 h 122"/>
                <a:gd name="T24" fmla="*/ 425 w 459"/>
                <a:gd name="T25" fmla="*/ 1908 h 122"/>
                <a:gd name="T26" fmla="*/ 0 w 459"/>
                <a:gd name="T27" fmla="*/ 0 h 122"/>
                <a:gd name="T28" fmla="*/ 0 w 459"/>
                <a:gd name="T29" fmla="*/ 0 h 122"/>
                <a:gd name="T30" fmla="*/ 2879 w 459"/>
                <a:gd name="T31" fmla="*/ 0 h 122"/>
                <a:gd name="T32" fmla="*/ 3472 w 459"/>
                <a:gd name="T33" fmla="*/ 0 h 122"/>
                <a:gd name="T34" fmla="*/ 3472 w 459"/>
                <a:gd name="T35" fmla="*/ 1908 h 122"/>
                <a:gd name="T36" fmla="*/ 2879 w 459"/>
                <a:gd name="T37" fmla="*/ 1908 h 122"/>
                <a:gd name="T38" fmla="*/ 2879 w 459"/>
                <a:gd name="T39" fmla="*/ 0 h 122"/>
                <a:gd name="T40" fmla="*/ 2879 w 459"/>
                <a:gd name="T41" fmla="*/ 0 h 122"/>
                <a:gd name="T42" fmla="*/ 3742 w 459"/>
                <a:gd name="T43" fmla="*/ 1000 h 122"/>
                <a:gd name="T44" fmla="*/ 4522 w 459"/>
                <a:gd name="T45" fmla="*/ 1000 h 122"/>
                <a:gd name="T46" fmla="*/ 4522 w 459"/>
                <a:gd name="T47" fmla="*/ 1408 h 122"/>
                <a:gd name="T48" fmla="*/ 3742 w 459"/>
                <a:gd name="T49" fmla="*/ 1408 h 122"/>
                <a:gd name="T50" fmla="*/ 3742 w 459"/>
                <a:gd name="T51" fmla="*/ 1000 h 122"/>
                <a:gd name="T52" fmla="*/ 3742 w 459"/>
                <a:gd name="T53" fmla="*/ 1000 h 122"/>
                <a:gd name="T54" fmla="*/ 4772 w 459"/>
                <a:gd name="T55" fmla="*/ 0 h 122"/>
                <a:gd name="T56" fmla="*/ 6243 w 459"/>
                <a:gd name="T57" fmla="*/ 0 h 122"/>
                <a:gd name="T58" fmla="*/ 6243 w 459"/>
                <a:gd name="T59" fmla="*/ 425 h 122"/>
                <a:gd name="T60" fmla="*/ 5380 w 459"/>
                <a:gd name="T61" fmla="*/ 425 h 122"/>
                <a:gd name="T62" fmla="*/ 5380 w 459"/>
                <a:gd name="T63" fmla="*/ 750 h 122"/>
                <a:gd name="T64" fmla="*/ 6100 w 459"/>
                <a:gd name="T65" fmla="*/ 750 h 122"/>
                <a:gd name="T66" fmla="*/ 6100 w 459"/>
                <a:gd name="T67" fmla="*/ 1145 h 122"/>
                <a:gd name="T68" fmla="*/ 5380 w 459"/>
                <a:gd name="T69" fmla="*/ 1145 h 122"/>
                <a:gd name="T70" fmla="*/ 5380 w 459"/>
                <a:gd name="T71" fmla="*/ 1908 h 122"/>
                <a:gd name="T72" fmla="*/ 4772 w 459"/>
                <a:gd name="T73" fmla="*/ 1908 h 122"/>
                <a:gd name="T74" fmla="*/ 4772 w 459"/>
                <a:gd name="T75" fmla="*/ 0 h 122"/>
                <a:gd name="T76" fmla="*/ 4772 w 459"/>
                <a:gd name="T77" fmla="*/ 0 h 122"/>
                <a:gd name="T78" fmla="*/ 6568 w 459"/>
                <a:gd name="T79" fmla="*/ 0 h 122"/>
                <a:gd name="T80" fmla="*/ 7181 w 459"/>
                <a:gd name="T81" fmla="*/ 0 h 122"/>
                <a:gd name="T82" fmla="*/ 7181 w 459"/>
                <a:gd name="T83" fmla="*/ 1908 h 122"/>
                <a:gd name="T84" fmla="*/ 6568 w 459"/>
                <a:gd name="T85" fmla="*/ 1908 h 122"/>
                <a:gd name="T86" fmla="*/ 6568 w 459"/>
                <a:gd name="T87" fmla="*/ 0 h 122"/>
                <a:gd name="T88" fmla="*/ 6568 w 459"/>
                <a:gd name="T89" fmla="*/ 0 h 12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59"/>
                <a:gd name="T136" fmla="*/ 0 h 122"/>
                <a:gd name="T137" fmla="*/ 459 w 459"/>
                <a:gd name="T138" fmla="*/ 122 h 12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59" h="122">
                  <a:moveTo>
                    <a:pt x="0" y="0"/>
                  </a:moveTo>
                  <a:lnTo>
                    <a:pt x="36" y="0"/>
                  </a:lnTo>
                  <a:lnTo>
                    <a:pt x="48" y="67"/>
                  </a:lnTo>
                  <a:lnTo>
                    <a:pt x="68" y="0"/>
                  </a:lnTo>
                  <a:lnTo>
                    <a:pt x="103" y="0"/>
                  </a:lnTo>
                  <a:lnTo>
                    <a:pt x="123" y="67"/>
                  </a:lnTo>
                  <a:lnTo>
                    <a:pt x="135" y="0"/>
                  </a:lnTo>
                  <a:lnTo>
                    <a:pt x="170" y="0"/>
                  </a:lnTo>
                  <a:lnTo>
                    <a:pt x="144" y="122"/>
                  </a:lnTo>
                  <a:lnTo>
                    <a:pt x="107" y="122"/>
                  </a:lnTo>
                  <a:lnTo>
                    <a:pt x="85" y="46"/>
                  </a:lnTo>
                  <a:lnTo>
                    <a:pt x="64" y="122"/>
                  </a:lnTo>
                  <a:lnTo>
                    <a:pt x="27" y="122"/>
                  </a:lnTo>
                  <a:lnTo>
                    <a:pt x="0" y="0"/>
                  </a:lnTo>
                  <a:close/>
                  <a:moveTo>
                    <a:pt x="184" y="0"/>
                  </a:moveTo>
                  <a:lnTo>
                    <a:pt x="222" y="0"/>
                  </a:lnTo>
                  <a:lnTo>
                    <a:pt x="222" y="122"/>
                  </a:lnTo>
                  <a:lnTo>
                    <a:pt x="184" y="122"/>
                  </a:lnTo>
                  <a:lnTo>
                    <a:pt x="184" y="0"/>
                  </a:lnTo>
                  <a:close/>
                  <a:moveTo>
                    <a:pt x="239" y="64"/>
                  </a:moveTo>
                  <a:lnTo>
                    <a:pt x="289" y="64"/>
                  </a:lnTo>
                  <a:lnTo>
                    <a:pt x="289" y="90"/>
                  </a:lnTo>
                  <a:lnTo>
                    <a:pt x="239" y="90"/>
                  </a:lnTo>
                  <a:lnTo>
                    <a:pt x="239" y="64"/>
                  </a:lnTo>
                  <a:close/>
                  <a:moveTo>
                    <a:pt x="305" y="0"/>
                  </a:moveTo>
                  <a:lnTo>
                    <a:pt x="399" y="0"/>
                  </a:lnTo>
                  <a:lnTo>
                    <a:pt x="399" y="27"/>
                  </a:lnTo>
                  <a:lnTo>
                    <a:pt x="344" y="27"/>
                  </a:lnTo>
                  <a:lnTo>
                    <a:pt x="344" y="48"/>
                  </a:lnTo>
                  <a:lnTo>
                    <a:pt x="390" y="48"/>
                  </a:lnTo>
                  <a:lnTo>
                    <a:pt x="390" y="73"/>
                  </a:lnTo>
                  <a:lnTo>
                    <a:pt x="344" y="73"/>
                  </a:lnTo>
                  <a:lnTo>
                    <a:pt x="344" y="122"/>
                  </a:lnTo>
                  <a:lnTo>
                    <a:pt x="305" y="122"/>
                  </a:lnTo>
                  <a:lnTo>
                    <a:pt x="305" y="0"/>
                  </a:lnTo>
                  <a:close/>
                  <a:moveTo>
                    <a:pt x="420" y="0"/>
                  </a:moveTo>
                  <a:lnTo>
                    <a:pt x="459" y="0"/>
                  </a:lnTo>
                  <a:lnTo>
                    <a:pt x="459" y="122"/>
                  </a:lnTo>
                  <a:lnTo>
                    <a:pt x="420" y="122"/>
                  </a:lnTo>
                  <a:lnTo>
                    <a:pt x="4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5" name="Group 361"/>
          <p:cNvGrpSpPr/>
          <p:nvPr/>
        </p:nvGrpSpPr>
        <p:grpSpPr bwMode="auto">
          <a:xfrm>
            <a:off x="8859838" y="3140075"/>
            <a:ext cx="442912" cy="442913"/>
            <a:chOff x="0" y="0"/>
            <a:chExt cx="1568" cy="1565"/>
          </a:xfrm>
        </p:grpSpPr>
        <p:sp>
          <p:nvSpPr>
            <p:cNvPr id="38037" name="Oval 33"/>
            <p:cNvSpPr>
              <a:spLocks noChangeArrowheads="1"/>
            </p:cNvSpPr>
            <p:nvPr/>
          </p:nvSpPr>
          <p:spPr bwMode="auto">
            <a:xfrm>
              <a:off x="0" y="0"/>
              <a:ext cx="1568" cy="1565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38" name="Freeform 34"/>
            <p:cNvSpPr>
              <a:spLocks noChangeArrowheads="1"/>
            </p:cNvSpPr>
            <p:nvPr/>
          </p:nvSpPr>
          <p:spPr bwMode="auto">
            <a:xfrm>
              <a:off x="212" y="445"/>
              <a:ext cx="1355" cy="1120"/>
            </a:xfrm>
            <a:custGeom>
              <a:avLst/>
              <a:gdLst>
                <a:gd name="T0" fmla="*/ 8591 w 306"/>
                <a:gd name="T1" fmla="*/ 21771 h 253"/>
                <a:gd name="T2" fmla="*/ 177 w 306"/>
                <a:gd name="T3" fmla="*/ 13365 h 253"/>
                <a:gd name="T4" fmla="*/ 80 w 306"/>
                <a:gd name="T5" fmla="*/ 13267 h 253"/>
                <a:gd name="T6" fmla="*/ 0 w 306"/>
                <a:gd name="T7" fmla="*/ 13188 h 253"/>
                <a:gd name="T8" fmla="*/ 0 w 306"/>
                <a:gd name="T9" fmla="*/ 13011 h 253"/>
                <a:gd name="T10" fmla="*/ 0 w 306"/>
                <a:gd name="T11" fmla="*/ 12838 h 253"/>
                <a:gd name="T12" fmla="*/ 0 w 306"/>
                <a:gd name="T13" fmla="*/ 784 h 253"/>
                <a:gd name="T14" fmla="*/ 0 w 306"/>
                <a:gd name="T15" fmla="*/ 606 h 253"/>
                <a:gd name="T16" fmla="*/ 0 w 306"/>
                <a:gd name="T17" fmla="*/ 531 h 253"/>
                <a:gd name="T18" fmla="*/ 80 w 306"/>
                <a:gd name="T19" fmla="*/ 354 h 253"/>
                <a:gd name="T20" fmla="*/ 177 w 306"/>
                <a:gd name="T21" fmla="*/ 257 h 253"/>
                <a:gd name="T22" fmla="*/ 354 w 306"/>
                <a:gd name="T23" fmla="*/ 177 h 253"/>
                <a:gd name="T24" fmla="*/ 430 w 306"/>
                <a:gd name="T25" fmla="*/ 80 h 253"/>
                <a:gd name="T26" fmla="*/ 607 w 306"/>
                <a:gd name="T27" fmla="*/ 0 h 253"/>
                <a:gd name="T28" fmla="*/ 784 w 306"/>
                <a:gd name="T29" fmla="*/ 0 h 253"/>
                <a:gd name="T30" fmla="*/ 1390 w 306"/>
                <a:gd name="T31" fmla="*/ 0 h 253"/>
                <a:gd name="T32" fmla="*/ 1568 w 306"/>
                <a:gd name="T33" fmla="*/ 0 h 253"/>
                <a:gd name="T34" fmla="*/ 1745 w 306"/>
                <a:gd name="T35" fmla="*/ 80 h 253"/>
                <a:gd name="T36" fmla="*/ 1824 w 306"/>
                <a:gd name="T37" fmla="*/ 177 h 253"/>
                <a:gd name="T38" fmla="*/ 2002 w 306"/>
                <a:gd name="T39" fmla="*/ 257 h 253"/>
                <a:gd name="T40" fmla="*/ 6080 w 306"/>
                <a:gd name="T41" fmla="*/ 4329 h 253"/>
                <a:gd name="T42" fmla="*/ 8431 w 306"/>
                <a:gd name="T43" fmla="*/ 4329 h 253"/>
                <a:gd name="T44" fmla="*/ 8591 w 306"/>
                <a:gd name="T45" fmla="*/ 4427 h 253"/>
                <a:gd name="T46" fmla="*/ 8865 w 306"/>
                <a:gd name="T47" fmla="*/ 4427 h 253"/>
                <a:gd name="T48" fmla="*/ 9038 w 306"/>
                <a:gd name="T49" fmla="*/ 4507 h 253"/>
                <a:gd name="T50" fmla="*/ 9197 w 306"/>
                <a:gd name="T51" fmla="*/ 4684 h 253"/>
                <a:gd name="T52" fmla="*/ 11726 w 306"/>
                <a:gd name="T53" fmla="*/ 7194 h 253"/>
                <a:gd name="T54" fmla="*/ 20569 w 306"/>
                <a:gd name="T55" fmla="*/ 7194 h 253"/>
                <a:gd name="T56" fmla="*/ 20569 w 306"/>
                <a:gd name="T57" fmla="*/ 3568 h 253"/>
                <a:gd name="T58" fmla="*/ 20569 w 306"/>
                <a:gd name="T59" fmla="*/ 3391 h 253"/>
                <a:gd name="T60" fmla="*/ 20666 w 306"/>
                <a:gd name="T61" fmla="*/ 3214 h 253"/>
                <a:gd name="T62" fmla="*/ 20746 w 306"/>
                <a:gd name="T63" fmla="*/ 3037 h 253"/>
                <a:gd name="T64" fmla="*/ 20843 w 306"/>
                <a:gd name="T65" fmla="*/ 2957 h 253"/>
                <a:gd name="T66" fmla="*/ 20923 w 306"/>
                <a:gd name="T67" fmla="*/ 2860 h 253"/>
                <a:gd name="T68" fmla="*/ 21100 w 306"/>
                <a:gd name="T69" fmla="*/ 2785 h 253"/>
                <a:gd name="T70" fmla="*/ 21273 w 306"/>
                <a:gd name="T71" fmla="*/ 2785 h 253"/>
                <a:gd name="T72" fmla="*/ 21352 w 306"/>
                <a:gd name="T73" fmla="*/ 2683 h 253"/>
                <a:gd name="T74" fmla="*/ 21959 w 306"/>
                <a:gd name="T75" fmla="*/ 2683 h 253"/>
                <a:gd name="T76" fmla="*/ 22136 w 306"/>
                <a:gd name="T77" fmla="*/ 2785 h 253"/>
                <a:gd name="T78" fmla="*/ 22313 w 306"/>
                <a:gd name="T79" fmla="*/ 2785 h 253"/>
                <a:gd name="T80" fmla="*/ 22490 w 306"/>
                <a:gd name="T81" fmla="*/ 2860 h 253"/>
                <a:gd name="T82" fmla="*/ 22570 w 306"/>
                <a:gd name="T83" fmla="*/ 2957 h 253"/>
                <a:gd name="T84" fmla="*/ 26569 w 306"/>
                <a:gd name="T85" fmla="*/ 6937 h 253"/>
                <a:gd name="T86" fmla="*/ 11194 w 306"/>
                <a:gd name="T87" fmla="*/ 21948 h 253"/>
                <a:gd name="T88" fmla="*/ 8591 w 306"/>
                <a:gd name="T89" fmla="*/ 21771 h 25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06"/>
                <a:gd name="T136" fmla="*/ 0 h 253"/>
                <a:gd name="T137" fmla="*/ 306 w 306"/>
                <a:gd name="T138" fmla="*/ 253 h 25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06" h="253">
                  <a:moveTo>
                    <a:pt x="99" y="251"/>
                  </a:moveTo>
                  <a:cubicBezTo>
                    <a:pt x="2" y="154"/>
                    <a:pt x="2" y="154"/>
                    <a:pt x="2" y="154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8" y="37"/>
                    <a:pt x="238" y="37"/>
                    <a:pt x="238" y="37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4"/>
                    <a:pt x="240" y="34"/>
                    <a:pt x="240" y="34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43" y="32"/>
                    <a:pt x="243" y="32"/>
                    <a:pt x="243" y="32"/>
                  </a:cubicBezTo>
                  <a:cubicBezTo>
                    <a:pt x="245" y="32"/>
                    <a:pt x="245" y="32"/>
                    <a:pt x="245" y="32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5" y="32"/>
                    <a:pt x="255" y="32"/>
                    <a:pt x="255" y="32"/>
                  </a:cubicBezTo>
                  <a:cubicBezTo>
                    <a:pt x="257" y="32"/>
                    <a:pt x="257" y="32"/>
                    <a:pt x="257" y="32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60" y="34"/>
                    <a:pt x="260" y="34"/>
                    <a:pt x="260" y="34"/>
                  </a:cubicBezTo>
                  <a:cubicBezTo>
                    <a:pt x="306" y="80"/>
                    <a:pt x="306" y="80"/>
                    <a:pt x="306" y="80"/>
                  </a:cubicBezTo>
                  <a:cubicBezTo>
                    <a:pt x="304" y="176"/>
                    <a:pt x="225" y="253"/>
                    <a:pt x="129" y="253"/>
                  </a:cubicBezTo>
                  <a:cubicBezTo>
                    <a:pt x="119" y="253"/>
                    <a:pt x="108" y="252"/>
                    <a:pt x="99" y="251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9" name="Freeform 58"/>
            <p:cNvSpPr>
              <a:spLocks noEditPoints="1" noChangeArrowheads="1"/>
            </p:cNvSpPr>
            <p:nvPr/>
          </p:nvSpPr>
          <p:spPr bwMode="auto">
            <a:xfrm>
              <a:off x="212" y="445"/>
              <a:ext cx="1165" cy="695"/>
            </a:xfrm>
            <a:custGeom>
              <a:avLst/>
              <a:gdLst>
                <a:gd name="T0" fmla="*/ 784 w 263"/>
                <a:gd name="T1" fmla="*/ 0 h 157"/>
                <a:gd name="T2" fmla="*/ 1395 w 263"/>
                <a:gd name="T3" fmla="*/ 0 h 157"/>
                <a:gd name="T4" fmla="*/ 2179 w 263"/>
                <a:gd name="T5" fmla="*/ 784 h 157"/>
                <a:gd name="T6" fmla="*/ 2179 w 263"/>
                <a:gd name="T7" fmla="*/ 7193 h 157"/>
                <a:gd name="T8" fmla="*/ 20602 w 263"/>
                <a:gd name="T9" fmla="*/ 7193 h 157"/>
                <a:gd name="T10" fmla="*/ 20602 w 263"/>
                <a:gd name="T11" fmla="*/ 3546 h 157"/>
                <a:gd name="T12" fmla="*/ 21386 w 263"/>
                <a:gd name="T13" fmla="*/ 2683 h 157"/>
                <a:gd name="T14" fmla="*/ 21998 w 263"/>
                <a:gd name="T15" fmla="*/ 2683 h 157"/>
                <a:gd name="T16" fmla="*/ 22861 w 263"/>
                <a:gd name="T17" fmla="*/ 3546 h 157"/>
                <a:gd name="T18" fmla="*/ 22861 w 263"/>
                <a:gd name="T19" fmla="*/ 12838 h 157"/>
                <a:gd name="T20" fmla="*/ 21998 w 263"/>
                <a:gd name="T21" fmla="*/ 13621 h 157"/>
                <a:gd name="T22" fmla="*/ 21386 w 263"/>
                <a:gd name="T23" fmla="*/ 13621 h 157"/>
                <a:gd name="T24" fmla="*/ 20602 w 263"/>
                <a:gd name="T25" fmla="*/ 12838 h 157"/>
                <a:gd name="T26" fmla="*/ 20602 w 263"/>
                <a:gd name="T27" fmla="*/ 9544 h 157"/>
                <a:gd name="T28" fmla="*/ 2179 w 263"/>
                <a:gd name="T29" fmla="*/ 9544 h 157"/>
                <a:gd name="T30" fmla="*/ 2179 w 263"/>
                <a:gd name="T31" fmla="*/ 12838 h 157"/>
                <a:gd name="T32" fmla="*/ 1395 w 263"/>
                <a:gd name="T33" fmla="*/ 13621 h 157"/>
                <a:gd name="T34" fmla="*/ 784 w 263"/>
                <a:gd name="T35" fmla="*/ 13621 h 157"/>
                <a:gd name="T36" fmla="*/ 0 w 263"/>
                <a:gd name="T37" fmla="*/ 12838 h 157"/>
                <a:gd name="T38" fmla="*/ 0 w 263"/>
                <a:gd name="T39" fmla="*/ 784 h 157"/>
                <a:gd name="T40" fmla="*/ 784 w 263"/>
                <a:gd name="T41" fmla="*/ 0 h 157"/>
                <a:gd name="T42" fmla="*/ 3907 w 263"/>
                <a:gd name="T43" fmla="*/ 4329 h 157"/>
                <a:gd name="T44" fmla="*/ 8438 w 263"/>
                <a:gd name="T45" fmla="*/ 4329 h 157"/>
                <a:gd name="T46" fmla="*/ 9479 w 263"/>
                <a:gd name="T47" fmla="*/ 5467 h 157"/>
                <a:gd name="T48" fmla="*/ 9479 w 263"/>
                <a:gd name="T49" fmla="*/ 5467 h 157"/>
                <a:gd name="T50" fmla="*/ 8438 w 263"/>
                <a:gd name="T51" fmla="*/ 6507 h 157"/>
                <a:gd name="T52" fmla="*/ 3907 w 263"/>
                <a:gd name="T53" fmla="*/ 6507 h 157"/>
                <a:gd name="T54" fmla="*/ 2866 w 263"/>
                <a:gd name="T55" fmla="*/ 5467 h 157"/>
                <a:gd name="T56" fmla="*/ 2866 w 263"/>
                <a:gd name="T57" fmla="*/ 5467 h 157"/>
                <a:gd name="T58" fmla="*/ 3907 w 263"/>
                <a:gd name="T59" fmla="*/ 4329 h 15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63"/>
                <a:gd name="T91" fmla="*/ 0 h 157"/>
                <a:gd name="T92" fmla="*/ 263 w 263"/>
                <a:gd name="T93" fmla="*/ 157 h 15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63" h="157">
                  <a:moveTo>
                    <a:pt x="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1" y="0"/>
                    <a:pt x="25" y="4"/>
                    <a:pt x="25" y="9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36"/>
                    <a:pt x="241" y="31"/>
                    <a:pt x="246" y="31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9" y="31"/>
                    <a:pt x="263" y="36"/>
                    <a:pt x="263" y="41"/>
                  </a:cubicBezTo>
                  <a:cubicBezTo>
                    <a:pt x="263" y="148"/>
                    <a:pt x="263" y="148"/>
                    <a:pt x="263" y="148"/>
                  </a:cubicBezTo>
                  <a:cubicBezTo>
                    <a:pt x="263" y="153"/>
                    <a:pt x="259" y="157"/>
                    <a:pt x="253" y="157"/>
                  </a:cubicBezTo>
                  <a:cubicBezTo>
                    <a:pt x="246" y="157"/>
                    <a:pt x="246" y="157"/>
                    <a:pt x="246" y="157"/>
                  </a:cubicBezTo>
                  <a:cubicBezTo>
                    <a:pt x="241" y="157"/>
                    <a:pt x="237" y="153"/>
                    <a:pt x="237" y="14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5" y="148"/>
                    <a:pt x="25" y="148"/>
                    <a:pt x="25" y="148"/>
                  </a:cubicBezTo>
                  <a:cubicBezTo>
                    <a:pt x="25" y="153"/>
                    <a:pt x="21" y="157"/>
                    <a:pt x="16" y="157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4" y="157"/>
                    <a:pt x="0" y="153"/>
                    <a:pt x="0" y="14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  <a:moveTo>
                    <a:pt x="45" y="50"/>
                  </a:moveTo>
                  <a:cubicBezTo>
                    <a:pt x="97" y="50"/>
                    <a:pt x="97" y="50"/>
                    <a:pt x="97" y="50"/>
                  </a:cubicBezTo>
                  <a:cubicBezTo>
                    <a:pt x="104" y="50"/>
                    <a:pt x="109" y="56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70"/>
                    <a:pt x="104" y="75"/>
                    <a:pt x="97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38" y="75"/>
                    <a:pt x="33" y="70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56"/>
                    <a:pt x="38" y="50"/>
                    <a:pt x="45" y="5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6" name="Group 365"/>
          <p:cNvGrpSpPr/>
          <p:nvPr/>
        </p:nvGrpSpPr>
        <p:grpSpPr bwMode="auto">
          <a:xfrm>
            <a:off x="8859838" y="4279900"/>
            <a:ext cx="442912" cy="444500"/>
            <a:chOff x="0" y="0"/>
            <a:chExt cx="1568" cy="1572"/>
          </a:xfrm>
        </p:grpSpPr>
        <p:sp>
          <p:nvSpPr>
            <p:cNvPr id="38034" name="Oval 15"/>
            <p:cNvSpPr>
              <a:spLocks noChangeArrowheads="1"/>
            </p:cNvSpPr>
            <p:nvPr/>
          </p:nvSpPr>
          <p:spPr bwMode="auto">
            <a:xfrm>
              <a:off x="0" y="0"/>
              <a:ext cx="1568" cy="1572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35" name="Freeform 18"/>
            <p:cNvSpPr>
              <a:spLocks noChangeArrowheads="1"/>
            </p:cNvSpPr>
            <p:nvPr/>
          </p:nvSpPr>
          <p:spPr bwMode="auto">
            <a:xfrm>
              <a:off x="270" y="270"/>
              <a:ext cx="1298" cy="1297"/>
            </a:xfrm>
            <a:custGeom>
              <a:avLst/>
              <a:gdLst>
                <a:gd name="T0" fmla="*/ 17211 w 293"/>
                <a:gd name="T1" fmla="*/ 2957 h 293"/>
                <a:gd name="T2" fmla="*/ 16524 w 293"/>
                <a:gd name="T3" fmla="*/ 2351 h 293"/>
                <a:gd name="T4" fmla="*/ 15740 w 293"/>
                <a:gd name="T5" fmla="*/ 1744 h 293"/>
                <a:gd name="T6" fmla="*/ 14876 w 293"/>
                <a:gd name="T7" fmla="*/ 1213 h 293"/>
                <a:gd name="T8" fmla="*/ 13994 w 293"/>
                <a:gd name="T9" fmla="*/ 784 h 293"/>
                <a:gd name="T10" fmla="*/ 13131 w 293"/>
                <a:gd name="T11" fmla="*/ 429 h 293"/>
                <a:gd name="T12" fmla="*/ 12090 w 293"/>
                <a:gd name="T13" fmla="*/ 177 h 293"/>
                <a:gd name="T14" fmla="*/ 11128 w 293"/>
                <a:gd name="T15" fmla="*/ 80 h 293"/>
                <a:gd name="T16" fmla="*/ 10087 w 293"/>
                <a:gd name="T17" fmla="*/ 0 h 293"/>
                <a:gd name="T18" fmla="*/ 9046 w 293"/>
                <a:gd name="T19" fmla="*/ 80 h 293"/>
                <a:gd name="T20" fmla="*/ 8085 w 293"/>
                <a:gd name="T21" fmla="*/ 177 h 293"/>
                <a:gd name="T22" fmla="*/ 7044 w 293"/>
                <a:gd name="T23" fmla="*/ 429 h 293"/>
                <a:gd name="T24" fmla="*/ 6180 w 293"/>
                <a:gd name="T25" fmla="*/ 784 h 293"/>
                <a:gd name="T26" fmla="*/ 5298 w 293"/>
                <a:gd name="T27" fmla="*/ 1213 h 293"/>
                <a:gd name="T28" fmla="*/ 4434 w 293"/>
                <a:gd name="T29" fmla="*/ 1744 h 293"/>
                <a:gd name="T30" fmla="*/ 3650 w 293"/>
                <a:gd name="T31" fmla="*/ 2351 h 293"/>
                <a:gd name="T32" fmla="*/ 2964 w 293"/>
                <a:gd name="T33" fmla="*/ 2957 h 293"/>
                <a:gd name="T34" fmla="*/ 2255 w 293"/>
                <a:gd name="T35" fmla="*/ 3643 h 293"/>
                <a:gd name="T36" fmla="*/ 1745 w 293"/>
                <a:gd name="T37" fmla="*/ 4427 h 293"/>
                <a:gd name="T38" fmla="*/ 1218 w 293"/>
                <a:gd name="T39" fmla="*/ 5290 h 293"/>
                <a:gd name="T40" fmla="*/ 784 w 293"/>
                <a:gd name="T41" fmla="*/ 6153 h 293"/>
                <a:gd name="T42" fmla="*/ 430 w 293"/>
                <a:gd name="T43" fmla="*/ 7114 h 293"/>
                <a:gd name="T44" fmla="*/ 177 w 293"/>
                <a:gd name="T45" fmla="*/ 8074 h 293"/>
                <a:gd name="T46" fmla="*/ 0 w 293"/>
                <a:gd name="T47" fmla="*/ 9013 h 293"/>
                <a:gd name="T48" fmla="*/ 0 w 293"/>
                <a:gd name="T49" fmla="*/ 10053 h 293"/>
                <a:gd name="T50" fmla="*/ 0 w 293"/>
                <a:gd name="T51" fmla="*/ 11111 h 293"/>
                <a:gd name="T52" fmla="*/ 177 w 293"/>
                <a:gd name="T53" fmla="*/ 12151 h 293"/>
                <a:gd name="T54" fmla="*/ 430 w 293"/>
                <a:gd name="T55" fmla="*/ 13090 h 293"/>
                <a:gd name="T56" fmla="*/ 784 w 293"/>
                <a:gd name="T57" fmla="*/ 13970 h 293"/>
                <a:gd name="T58" fmla="*/ 1218 w 293"/>
                <a:gd name="T59" fmla="*/ 14913 h 293"/>
                <a:gd name="T60" fmla="*/ 1745 w 293"/>
                <a:gd name="T61" fmla="*/ 15697 h 293"/>
                <a:gd name="T62" fmla="*/ 2255 w 293"/>
                <a:gd name="T63" fmla="*/ 16480 h 293"/>
                <a:gd name="T64" fmla="*/ 2964 w 293"/>
                <a:gd name="T65" fmla="*/ 17166 h 293"/>
                <a:gd name="T66" fmla="*/ 25473 w 293"/>
                <a:gd name="T67" fmla="*/ 11190 h 29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93"/>
                <a:gd name="T103" fmla="*/ 0 h 293"/>
                <a:gd name="T104" fmla="*/ 293 w 293"/>
                <a:gd name="T105" fmla="*/ 293 h 29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93" h="293">
                  <a:moveTo>
                    <a:pt x="293" y="129"/>
                  </a:moveTo>
                  <a:cubicBezTo>
                    <a:pt x="198" y="34"/>
                    <a:pt x="198" y="34"/>
                    <a:pt x="198" y="34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0" y="27"/>
                    <a:pt x="190" y="27"/>
                    <a:pt x="190" y="27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76" y="17"/>
                    <a:pt x="176" y="17"/>
                    <a:pt x="176" y="17"/>
                  </a:cubicBezTo>
                  <a:cubicBezTo>
                    <a:pt x="171" y="14"/>
                    <a:pt x="171" y="14"/>
                    <a:pt x="171" y="14"/>
                  </a:cubicBezTo>
                  <a:cubicBezTo>
                    <a:pt x="166" y="11"/>
                    <a:pt x="166" y="11"/>
                    <a:pt x="166" y="1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6" y="190"/>
                    <a:pt x="26" y="190"/>
                    <a:pt x="26" y="190"/>
                  </a:cubicBezTo>
                  <a:cubicBezTo>
                    <a:pt x="30" y="194"/>
                    <a:pt x="30" y="194"/>
                    <a:pt x="30" y="194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216" y="287"/>
                    <a:pt x="287" y="217"/>
                    <a:pt x="293" y="129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6" name="Freeform 60"/>
            <p:cNvSpPr>
              <a:spLocks noEditPoints="1" noChangeArrowheads="1"/>
            </p:cNvSpPr>
            <p:nvPr/>
          </p:nvSpPr>
          <p:spPr bwMode="auto">
            <a:xfrm>
              <a:off x="270" y="270"/>
              <a:ext cx="1028" cy="1027"/>
            </a:xfrm>
            <a:custGeom>
              <a:avLst/>
              <a:gdLst>
                <a:gd name="T0" fmla="*/ 10094 w 232"/>
                <a:gd name="T1" fmla="*/ 0 h 232"/>
                <a:gd name="T2" fmla="*/ 20183 w 232"/>
                <a:gd name="T3" fmla="*/ 10071 h 232"/>
                <a:gd name="T4" fmla="*/ 10094 w 232"/>
                <a:gd name="T5" fmla="*/ 20124 h 232"/>
                <a:gd name="T6" fmla="*/ 0 w 232"/>
                <a:gd name="T7" fmla="*/ 10071 h 232"/>
                <a:gd name="T8" fmla="*/ 10094 w 232"/>
                <a:gd name="T9" fmla="*/ 0 h 232"/>
                <a:gd name="T10" fmla="*/ 15748 w 232"/>
                <a:gd name="T11" fmla="*/ 9013 h 232"/>
                <a:gd name="T12" fmla="*/ 15314 w 232"/>
                <a:gd name="T13" fmla="*/ 10934 h 232"/>
                <a:gd name="T14" fmla="*/ 14175 w 232"/>
                <a:gd name="T15" fmla="*/ 12324 h 232"/>
                <a:gd name="T16" fmla="*/ 12270 w 232"/>
                <a:gd name="T17" fmla="*/ 13010 h 232"/>
                <a:gd name="T18" fmla="*/ 11233 w 232"/>
                <a:gd name="T19" fmla="*/ 12758 h 232"/>
                <a:gd name="T20" fmla="*/ 10878 w 232"/>
                <a:gd name="T21" fmla="*/ 12050 h 232"/>
                <a:gd name="T22" fmla="*/ 10094 w 232"/>
                <a:gd name="T23" fmla="*/ 12758 h 232"/>
                <a:gd name="T24" fmla="*/ 9128 w 232"/>
                <a:gd name="T25" fmla="*/ 13010 h 232"/>
                <a:gd name="T26" fmla="*/ 7125 w 232"/>
                <a:gd name="T27" fmla="*/ 10934 h 232"/>
                <a:gd name="T28" fmla="*/ 7914 w 232"/>
                <a:gd name="T29" fmla="*/ 8583 h 232"/>
                <a:gd name="T30" fmla="*/ 10094 w 232"/>
                <a:gd name="T31" fmla="*/ 7543 h 232"/>
                <a:gd name="T32" fmla="*/ 11388 w 232"/>
                <a:gd name="T33" fmla="*/ 8154 h 232"/>
                <a:gd name="T34" fmla="*/ 11662 w 232"/>
                <a:gd name="T35" fmla="*/ 7720 h 232"/>
                <a:gd name="T36" fmla="*/ 13058 w 232"/>
                <a:gd name="T37" fmla="*/ 7720 h 232"/>
                <a:gd name="T38" fmla="*/ 12172 w 232"/>
                <a:gd name="T39" fmla="*/ 11368 h 232"/>
                <a:gd name="T40" fmla="*/ 12172 w 232"/>
                <a:gd name="T41" fmla="*/ 11443 h 232"/>
                <a:gd name="T42" fmla="*/ 12172 w 232"/>
                <a:gd name="T43" fmla="*/ 11540 h 232"/>
                <a:gd name="T44" fmla="*/ 12447 w 232"/>
                <a:gd name="T45" fmla="*/ 11877 h 232"/>
                <a:gd name="T46" fmla="*/ 13922 w 232"/>
                <a:gd name="T47" fmla="*/ 10837 h 232"/>
                <a:gd name="T48" fmla="*/ 14450 w 232"/>
                <a:gd name="T49" fmla="*/ 9013 h 232"/>
                <a:gd name="T50" fmla="*/ 13236 w 232"/>
                <a:gd name="T51" fmla="*/ 6684 h 232"/>
                <a:gd name="T52" fmla="*/ 10621 w 232"/>
                <a:gd name="T53" fmla="*/ 5976 h 232"/>
                <a:gd name="T54" fmla="*/ 7737 w 232"/>
                <a:gd name="T55" fmla="*/ 6760 h 232"/>
                <a:gd name="T56" fmla="*/ 5831 w 232"/>
                <a:gd name="T57" fmla="*/ 10407 h 232"/>
                <a:gd name="T58" fmla="*/ 6952 w 232"/>
                <a:gd name="T59" fmla="*/ 13187 h 232"/>
                <a:gd name="T60" fmla="*/ 10169 w 232"/>
                <a:gd name="T61" fmla="*/ 14227 h 232"/>
                <a:gd name="T62" fmla="*/ 13665 w 232"/>
                <a:gd name="T63" fmla="*/ 13090 h 232"/>
                <a:gd name="T64" fmla="*/ 14352 w 232"/>
                <a:gd name="T65" fmla="*/ 14050 h 232"/>
                <a:gd name="T66" fmla="*/ 10014 w 232"/>
                <a:gd name="T67" fmla="*/ 15520 h 232"/>
                <a:gd name="T68" fmla="*/ 7914 w 232"/>
                <a:gd name="T69" fmla="*/ 15188 h 232"/>
                <a:gd name="T70" fmla="*/ 6186 w 232"/>
                <a:gd name="T71" fmla="*/ 14227 h 232"/>
                <a:gd name="T72" fmla="*/ 4435 w 232"/>
                <a:gd name="T73" fmla="*/ 10505 h 232"/>
                <a:gd name="T74" fmla="*/ 5734 w 232"/>
                <a:gd name="T75" fmla="*/ 6857 h 232"/>
                <a:gd name="T76" fmla="*/ 7914 w 232"/>
                <a:gd name="T77" fmla="*/ 5215 h 232"/>
                <a:gd name="T78" fmla="*/ 10621 w 232"/>
                <a:gd name="T79" fmla="*/ 4683 h 232"/>
                <a:gd name="T80" fmla="*/ 14175 w 232"/>
                <a:gd name="T81" fmla="*/ 5724 h 232"/>
                <a:gd name="T82" fmla="*/ 15748 w 232"/>
                <a:gd name="T83" fmla="*/ 9013 h 232"/>
                <a:gd name="T84" fmla="*/ 10958 w 232"/>
                <a:gd name="T85" fmla="*/ 9464 h 232"/>
                <a:gd name="T86" fmla="*/ 10701 w 232"/>
                <a:gd name="T87" fmla="*/ 8858 h 232"/>
                <a:gd name="T88" fmla="*/ 10169 w 232"/>
                <a:gd name="T89" fmla="*/ 8681 h 232"/>
                <a:gd name="T90" fmla="*/ 9128 w 232"/>
                <a:gd name="T91" fmla="*/ 9464 h 232"/>
                <a:gd name="T92" fmla="*/ 8796 w 232"/>
                <a:gd name="T93" fmla="*/ 10934 h 232"/>
                <a:gd name="T94" fmla="*/ 9482 w 232"/>
                <a:gd name="T95" fmla="*/ 11797 h 232"/>
                <a:gd name="T96" fmla="*/ 10267 w 232"/>
                <a:gd name="T97" fmla="*/ 11443 h 232"/>
                <a:gd name="T98" fmla="*/ 10701 w 232"/>
                <a:gd name="T99" fmla="*/ 10580 h 232"/>
                <a:gd name="T100" fmla="*/ 10958 w 232"/>
                <a:gd name="T101" fmla="*/ 9464 h 232"/>
                <a:gd name="T102" fmla="*/ 10094 w 232"/>
                <a:gd name="T103" fmla="*/ 686 h 232"/>
                <a:gd name="T104" fmla="*/ 687 w 232"/>
                <a:gd name="T105" fmla="*/ 10071 h 232"/>
                <a:gd name="T106" fmla="*/ 10094 w 232"/>
                <a:gd name="T107" fmla="*/ 19438 h 232"/>
                <a:gd name="T108" fmla="*/ 19497 w 232"/>
                <a:gd name="T109" fmla="*/ 10071 h 232"/>
                <a:gd name="T110" fmla="*/ 10094 w 232"/>
                <a:gd name="T111" fmla="*/ 686 h 232"/>
                <a:gd name="T112" fmla="*/ 10094 w 232"/>
                <a:gd name="T113" fmla="*/ 1138 h 232"/>
                <a:gd name="T114" fmla="*/ 1041 w 232"/>
                <a:gd name="T115" fmla="*/ 10071 h 232"/>
                <a:gd name="T116" fmla="*/ 10094 w 232"/>
                <a:gd name="T117" fmla="*/ 19088 h 232"/>
                <a:gd name="T118" fmla="*/ 19142 w 232"/>
                <a:gd name="T119" fmla="*/ 10071 h 232"/>
                <a:gd name="T120" fmla="*/ 10094 w 232"/>
                <a:gd name="T121" fmla="*/ 1138 h 2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32"/>
                <a:gd name="T184" fmla="*/ 0 h 232"/>
                <a:gd name="T185" fmla="*/ 232 w 232"/>
                <a:gd name="T186" fmla="*/ 232 h 2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32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2" y="180"/>
                    <a:pt x="180" y="232"/>
                    <a:pt x="116" y="232"/>
                  </a:cubicBezTo>
                  <a:cubicBezTo>
                    <a:pt x="52" y="232"/>
                    <a:pt x="0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lose/>
                  <a:moveTo>
                    <a:pt x="181" y="104"/>
                  </a:moveTo>
                  <a:cubicBezTo>
                    <a:pt x="181" y="112"/>
                    <a:pt x="179" y="119"/>
                    <a:pt x="176" y="126"/>
                  </a:cubicBezTo>
                  <a:cubicBezTo>
                    <a:pt x="173" y="132"/>
                    <a:pt x="169" y="137"/>
                    <a:pt x="163" y="142"/>
                  </a:cubicBezTo>
                  <a:cubicBezTo>
                    <a:pt x="156" y="147"/>
                    <a:pt x="149" y="150"/>
                    <a:pt x="141" y="150"/>
                  </a:cubicBezTo>
                  <a:cubicBezTo>
                    <a:pt x="136" y="150"/>
                    <a:pt x="132" y="149"/>
                    <a:pt x="129" y="147"/>
                  </a:cubicBezTo>
                  <a:cubicBezTo>
                    <a:pt x="127" y="145"/>
                    <a:pt x="125" y="143"/>
                    <a:pt x="125" y="139"/>
                  </a:cubicBezTo>
                  <a:cubicBezTo>
                    <a:pt x="122" y="143"/>
                    <a:pt x="119" y="146"/>
                    <a:pt x="116" y="147"/>
                  </a:cubicBezTo>
                  <a:cubicBezTo>
                    <a:pt x="113" y="149"/>
                    <a:pt x="109" y="150"/>
                    <a:pt x="105" y="150"/>
                  </a:cubicBezTo>
                  <a:cubicBezTo>
                    <a:pt x="89" y="150"/>
                    <a:pt x="82" y="142"/>
                    <a:pt x="82" y="126"/>
                  </a:cubicBezTo>
                  <a:cubicBezTo>
                    <a:pt x="82" y="115"/>
                    <a:pt x="85" y="106"/>
                    <a:pt x="91" y="99"/>
                  </a:cubicBezTo>
                  <a:cubicBezTo>
                    <a:pt x="97" y="91"/>
                    <a:pt x="105" y="87"/>
                    <a:pt x="116" y="87"/>
                  </a:cubicBezTo>
                  <a:cubicBezTo>
                    <a:pt x="123" y="87"/>
                    <a:pt x="128" y="89"/>
                    <a:pt x="131" y="94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0" y="132"/>
                    <a:pt x="140" y="133"/>
                    <a:pt x="140" y="133"/>
                  </a:cubicBezTo>
                  <a:cubicBezTo>
                    <a:pt x="140" y="135"/>
                    <a:pt x="141" y="137"/>
                    <a:pt x="143" y="137"/>
                  </a:cubicBezTo>
                  <a:cubicBezTo>
                    <a:pt x="150" y="137"/>
                    <a:pt x="155" y="133"/>
                    <a:pt x="160" y="125"/>
                  </a:cubicBezTo>
                  <a:cubicBezTo>
                    <a:pt x="164" y="119"/>
                    <a:pt x="166" y="112"/>
                    <a:pt x="166" y="104"/>
                  </a:cubicBezTo>
                  <a:cubicBezTo>
                    <a:pt x="166" y="93"/>
                    <a:pt x="161" y="84"/>
                    <a:pt x="152" y="77"/>
                  </a:cubicBezTo>
                  <a:cubicBezTo>
                    <a:pt x="144" y="72"/>
                    <a:pt x="134" y="69"/>
                    <a:pt x="122" y="69"/>
                  </a:cubicBezTo>
                  <a:cubicBezTo>
                    <a:pt x="109" y="69"/>
                    <a:pt x="98" y="72"/>
                    <a:pt x="89" y="78"/>
                  </a:cubicBezTo>
                  <a:cubicBezTo>
                    <a:pt x="74" y="88"/>
                    <a:pt x="67" y="102"/>
                    <a:pt x="67" y="120"/>
                  </a:cubicBezTo>
                  <a:cubicBezTo>
                    <a:pt x="67" y="134"/>
                    <a:pt x="71" y="144"/>
                    <a:pt x="80" y="152"/>
                  </a:cubicBezTo>
                  <a:cubicBezTo>
                    <a:pt x="90" y="160"/>
                    <a:pt x="102" y="164"/>
                    <a:pt x="117" y="164"/>
                  </a:cubicBezTo>
                  <a:cubicBezTo>
                    <a:pt x="132" y="164"/>
                    <a:pt x="145" y="160"/>
                    <a:pt x="157" y="15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50" y="173"/>
                    <a:pt x="134" y="179"/>
                    <a:pt x="115" y="179"/>
                  </a:cubicBezTo>
                  <a:cubicBezTo>
                    <a:pt x="107" y="179"/>
                    <a:pt x="99" y="177"/>
                    <a:pt x="91" y="175"/>
                  </a:cubicBezTo>
                  <a:cubicBezTo>
                    <a:pt x="84" y="172"/>
                    <a:pt x="77" y="169"/>
                    <a:pt x="71" y="164"/>
                  </a:cubicBezTo>
                  <a:cubicBezTo>
                    <a:pt x="58" y="153"/>
                    <a:pt x="51" y="139"/>
                    <a:pt x="51" y="121"/>
                  </a:cubicBezTo>
                  <a:cubicBezTo>
                    <a:pt x="51" y="105"/>
                    <a:pt x="56" y="91"/>
                    <a:pt x="66" y="79"/>
                  </a:cubicBezTo>
                  <a:cubicBezTo>
                    <a:pt x="73" y="71"/>
                    <a:pt x="81" y="65"/>
                    <a:pt x="91" y="60"/>
                  </a:cubicBezTo>
                  <a:cubicBezTo>
                    <a:pt x="100" y="56"/>
                    <a:pt x="111" y="54"/>
                    <a:pt x="122" y="54"/>
                  </a:cubicBezTo>
                  <a:cubicBezTo>
                    <a:pt x="138" y="54"/>
                    <a:pt x="152" y="58"/>
                    <a:pt x="163" y="66"/>
                  </a:cubicBezTo>
                  <a:cubicBezTo>
                    <a:pt x="175" y="76"/>
                    <a:pt x="181" y="88"/>
                    <a:pt x="181" y="104"/>
                  </a:cubicBezTo>
                  <a:close/>
                  <a:moveTo>
                    <a:pt x="126" y="109"/>
                  </a:moveTo>
                  <a:cubicBezTo>
                    <a:pt x="126" y="106"/>
                    <a:pt x="125" y="104"/>
                    <a:pt x="123" y="102"/>
                  </a:cubicBezTo>
                  <a:cubicBezTo>
                    <a:pt x="122" y="100"/>
                    <a:pt x="119" y="100"/>
                    <a:pt x="117" y="100"/>
                  </a:cubicBezTo>
                  <a:cubicBezTo>
                    <a:pt x="112" y="100"/>
                    <a:pt x="108" y="103"/>
                    <a:pt x="105" y="109"/>
                  </a:cubicBezTo>
                  <a:cubicBezTo>
                    <a:pt x="102" y="115"/>
                    <a:pt x="101" y="120"/>
                    <a:pt x="101" y="126"/>
                  </a:cubicBezTo>
                  <a:cubicBezTo>
                    <a:pt x="101" y="133"/>
                    <a:pt x="103" y="136"/>
                    <a:pt x="109" y="136"/>
                  </a:cubicBezTo>
                  <a:cubicBezTo>
                    <a:pt x="112" y="136"/>
                    <a:pt x="115" y="135"/>
                    <a:pt x="118" y="132"/>
                  </a:cubicBezTo>
                  <a:cubicBezTo>
                    <a:pt x="120" y="130"/>
                    <a:pt x="122" y="126"/>
                    <a:pt x="123" y="122"/>
                  </a:cubicBezTo>
                  <a:cubicBezTo>
                    <a:pt x="126" y="109"/>
                    <a:pt x="126" y="109"/>
                    <a:pt x="126" y="109"/>
                  </a:cubicBezTo>
                  <a:close/>
                  <a:moveTo>
                    <a:pt x="116" y="8"/>
                  </a:moveTo>
                  <a:cubicBezTo>
                    <a:pt x="56" y="8"/>
                    <a:pt x="8" y="57"/>
                    <a:pt x="8" y="116"/>
                  </a:cubicBezTo>
                  <a:cubicBezTo>
                    <a:pt x="8" y="176"/>
                    <a:pt x="56" y="224"/>
                    <a:pt x="116" y="224"/>
                  </a:cubicBezTo>
                  <a:cubicBezTo>
                    <a:pt x="176" y="224"/>
                    <a:pt x="224" y="176"/>
                    <a:pt x="224" y="116"/>
                  </a:cubicBezTo>
                  <a:cubicBezTo>
                    <a:pt x="224" y="57"/>
                    <a:pt x="176" y="8"/>
                    <a:pt x="116" y="8"/>
                  </a:cubicBezTo>
                  <a:close/>
                  <a:moveTo>
                    <a:pt x="116" y="13"/>
                  </a:moveTo>
                  <a:cubicBezTo>
                    <a:pt x="59" y="13"/>
                    <a:pt x="12" y="59"/>
                    <a:pt x="12" y="116"/>
                  </a:cubicBezTo>
                  <a:cubicBezTo>
                    <a:pt x="12" y="173"/>
                    <a:pt x="59" y="220"/>
                    <a:pt x="116" y="220"/>
                  </a:cubicBezTo>
                  <a:cubicBezTo>
                    <a:pt x="173" y="220"/>
                    <a:pt x="220" y="173"/>
                    <a:pt x="220" y="116"/>
                  </a:cubicBezTo>
                  <a:cubicBezTo>
                    <a:pt x="220" y="59"/>
                    <a:pt x="173" y="13"/>
                    <a:pt x="1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7" name="Group 369"/>
          <p:cNvGrpSpPr/>
          <p:nvPr/>
        </p:nvGrpSpPr>
        <p:grpSpPr bwMode="auto">
          <a:xfrm>
            <a:off x="11231563" y="3140075"/>
            <a:ext cx="442912" cy="442913"/>
            <a:chOff x="0" y="0"/>
            <a:chExt cx="1570" cy="1564"/>
          </a:xfrm>
        </p:grpSpPr>
        <p:sp>
          <p:nvSpPr>
            <p:cNvPr id="38031" name="Oval 27"/>
            <p:cNvSpPr>
              <a:spLocks noChangeArrowheads="1"/>
            </p:cNvSpPr>
            <p:nvPr/>
          </p:nvSpPr>
          <p:spPr bwMode="auto">
            <a:xfrm>
              <a:off x="0" y="0"/>
              <a:ext cx="1570" cy="1565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32" name="Freeform 28"/>
            <p:cNvSpPr>
              <a:spLocks noEditPoints="1" noChangeArrowheads="1"/>
            </p:cNvSpPr>
            <p:nvPr/>
          </p:nvSpPr>
          <p:spPr bwMode="auto">
            <a:xfrm>
              <a:off x="282" y="300"/>
              <a:ext cx="1288" cy="1265"/>
            </a:xfrm>
            <a:custGeom>
              <a:avLst/>
              <a:gdLst>
                <a:gd name="T0" fmla="*/ 11110 w 291"/>
                <a:gd name="T1" fmla="*/ 24747 h 286"/>
                <a:gd name="T2" fmla="*/ 0 w 291"/>
                <a:gd name="T3" fmla="*/ 13676 h 286"/>
                <a:gd name="T4" fmla="*/ 0 w 291"/>
                <a:gd name="T5" fmla="*/ 5184 h 286"/>
                <a:gd name="T6" fmla="*/ 2939 w 291"/>
                <a:gd name="T7" fmla="*/ 5184 h 286"/>
                <a:gd name="T8" fmla="*/ 3997 w 291"/>
                <a:gd name="T9" fmla="*/ 6144 h 286"/>
                <a:gd name="T10" fmla="*/ 4076 w 291"/>
                <a:gd name="T11" fmla="*/ 5184 h 286"/>
                <a:gd name="T12" fmla="*/ 7033 w 291"/>
                <a:gd name="T13" fmla="*/ 5184 h 286"/>
                <a:gd name="T14" fmla="*/ 9189 w 291"/>
                <a:gd name="T15" fmla="*/ 7356 h 286"/>
                <a:gd name="T16" fmla="*/ 9189 w 291"/>
                <a:gd name="T17" fmla="*/ 0 h 286"/>
                <a:gd name="T18" fmla="*/ 10401 w 291"/>
                <a:gd name="T19" fmla="*/ 0 h 286"/>
                <a:gd name="T20" fmla="*/ 15615 w 291"/>
                <a:gd name="T21" fmla="*/ 5184 h 286"/>
                <a:gd name="T22" fmla="*/ 17691 w 291"/>
                <a:gd name="T23" fmla="*/ 5184 h 286"/>
                <a:gd name="T24" fmla="*/ 18727 w 291"/>
                <a:gd name="T25" fmla="*/ 6223 h 286"/>
                <a:gd name="T26" fmla="*/ 18807 w 291"/>
                <a:gd name="T27" fmla="*/ 5184 h 286"/>
                <a:gd name="T28" fmla="*/ 20980 w 291"/>
                <a:gd name="T29" fmla="*/ 5184 h 286"/>
                <a:gd name="T30" fmla="*/ 25233 w 291"/>
                <a:gd name="T31" fmla="*/ 9430 h 286"/>
                <a:gd name="T32" fmla="*/ 25233 w 291"/>
                <a:gd name="T33" fmla="*/ 9430 h 286"/>
                <a:gd name="T34" fmla="*/ 11110 w 291"/>
                <a:gd name="T35" fmla="*/ 24747 h 286"/>
                <a:gd name="T36" fmla="*/ 3643 w 291"/>
                <a:gd name="T37" fmla="*/ 8824 h 286"/>
                <a:gd name="T38" fmla="*/ 3643 w 291"/>
                <a:gd name="T39" fmla="*/ 8824 h 286"/>
                <a:gd name="T40" fmla="*/ 0 w 291"/>
                <a:gd name="T41" fmla="*/ 5184 h 286"/>
                <a:gd name="T42" fmla="*/ 3643 w 291"/>
                <a:gd name="T43" fmla="*/ 8824 h 2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91"/>
                <a:gd name="T67" fmla="*/ 0 h 286"/>
                <a:gd name="T68" fmla="*/ 291 w 291"/>
                <a:gd name="T69" fmla="*/ 286 h 28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91" h="286">
                  <a:moveTo>
                    <a:pt x="128" y="286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80" y="60"/>
                    <a:pt x="180" y="60"/>
                    <a:pt x="180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42" y="60"/>
                    <a:pt x="242" y="60"/>
                    <a:pt x="242" y="60"/>
                  </a:cubicBezTo>
                  <a:cubicBezTo>
                    <a:pt x="291" y="109"/>
                    <a:pt x="291" y="109"/>
                    <a:pt x="291" y="109"/>
                  </a:cubicBezTo>
                  <a:cubicBezTo>
                    <a:pt x="291" y="109"/>
                    <a:pt x="291" y="109"/>
                    <a:pt x="291" y="109"/>
                  </a:cubicBezTo>
                  <a:cubicBezTo>
                    <a:pt x="291" y="202"/>
                    <a:pt x="219" y="278"/>
                    <a:pt x="128" y="286"/>
                  </a:cubicBezTo>
                  <a:close/>
                  <a:moveTo>
                    <a:pt x="42" y="102"/>
                  </a:moveTo>
                  <a:cubicBezTo>
                    <a:pt x="42" y="102"/>
                    <a:pt x="42" y="102"/>
                    <a:pt x="42" y="10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42" y="102"/>
                    <a:pt x="42" y="102"/>
                    <a:pt x="42" y="102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3" name="Freeform 64"/>
            <p:cNvSpPr>
              <a:spLocks noEditPoints="1" noChangeArrowheads="1"/>
            </p:cNvSpPr>
            <p:nvPr/>
          </p:nvSpPr>
          <p:spPr bwMode="auto">
            <a:xfrm>
              <a:off x="282" y="300"/>
              <a:ext cx="1070" cy="965"/>
            </a:xfrm>
            <a:custGeom>
              <a:avLst/>
              <a:gdLst>
                <a:gd name="T0" fmla="*/ 2938 w 428"/>
                <a:gd name="T1" fmla="*/ 0 h 386"/>
                <a:gd name="T2" fmla="*/ 3313 w 428"/>
                <a:gd name="T3" fmla="*/ 0 h 386"/>
                <a:gd name="T4" fmla="*/ 3313 w 428"/>
                <a:gd name="T5" fmla="*/ 6033 h 386"/>
                <a:gd name="T6" fmla="*/ 2938 w 428"/>
                <a:gd name="T7" fmla="*/ 6033 h 386"/>
                <a:gd name="T8" fmla="*/ 2938 w 428"/>
                <a:gd name="T9" fmla="*/ 0 h 386"/>
                <a:gd name="T10" fmla="*/ 2938 w 428"/>
                <a:gd name="T11" fmla="*/ 0 h 386"/>
                <a:gd name="T12" fmla="*/ 0 w 428"/>
                <a:gd name="T13" fmla="*/ 1658 h 386"/>
                <a:gd name="T14" fmla="*/ 938 w 428"/>
                <a:gd name="T15" fmla="*/ 1658 h 386"/>
                <a:gd name="T16" fmla="*/ 1145 w 428"/>
                <a:gd name="T17" fmla="*/ 3238 h 386"/>
                <a:gd name="T18" fmla="*/ 1300 w 428"/>
                <a:gd name="T19" fmla="*/ 1658 h 386"/>
                <a:gd name="T20" fmla="*/ 2238 w 428"/>
                <a:gd name="T21" fmla="*/ 1658 h 386"/>
                <a:gd name="T22" fmla="*/ 2238 w 428"/>
                <a:gd name="T23" fmla="*/ 4375 h 386"/>
                <a:gd name="T24" fmla="*/ 1658 w 428"/>
                <a:gd name="T25" fmla="*/ 4375 h 386"/>
                <a:gd name="T26" fmla="*/ 1658 w 428"/>
                <a:gd name="T27" fmla="*/ 2345 h 386"/>
                <a:gd name="T28" fmla="*/ 1363 w 428"/>
                <a:gd name="T29" fmla="*/ 4375 h 386"/>
                <a:gd name="T30" fmla="*/ 895 w 428"/>
                <a:gd name="T31" fmla="*/ 4375 h 386"/>
                <a:gd name="T32" fmla="*/ 613 w 428"/>
                <a:gd name="T33" fmla="*/ 2345 h 386"/>
                <a:gd name="T34" fmla="*/ 613 w 428"/>
                <a:gd name="T35" fmla="*/ 4375 h 386"/>
                <a:gd name="T36" fmla="*/ 0 w 428"/>
                <a:gd name="T37" fmla="*/ 4375 h 386"/>
                <a:gd name="T38" fmla="*/ 0 w 428"/>
                <a:gd name="T39" fmla="*/ 1658 h 386"/>
                <a:gd name="T40" fmla="*/ 0 w 428"/>
                <a:gd name="T41" fmla="*/ 1658 h 386"/>
                <a:gd name="T42" fmla="*/ 4533 w 428"/>
                <a:gd name="T43" fmla="*/ 1658 h 386"/>
                <a:gd name="T44" fmla="*/ 4708 w 428"/>
                <a:gd name="T45" fmla="*/ 3533 h 386"/>
                <a:gd name="T46" fmla="*/ 4895 w 428"/>
                <a:gd name="T47" fmla="*/ 1658 h 386"/>
                <a:gd name="T48" fmla="*/ 5645 w 428"/>
                <a:gd name="T49" fmla="*/ 1658 h 386"/>
                <a:gd name="T50" fmla="*/ 5845 w 428"/>
                <a:gd name="T51" fmla="*/ 3533 h 386"/>
                <a:gd name="T52" fmla="*/ 6000 w 428"/>
                <a:gd name="T53" fmla="*/ 1658 h 386"/>
                <a:gd name="T54" fmla="*/ 6688 w 428"/>
                <a:gd name="T55" fmla="*/ 1658 h 386"/>
                <a:gd name="T56" fmla="*/ 6363 w 428"/>
                <a:gd name="T57" fmla="*/ 4375 h 386"/>
                <a:gd name="T58" fmla="*/ 5488 w 428"/>
                <a:gd name="T59" fmla="*/ 4375 h 386"/>
                <a:gd name="T60" fmla="*/ 5283 w 428"/>
                <a:gd name="T61" fmla="*/ 2800 h 386"/>
                <a:gd name="T62" fmla="*/ 5063 w 428"/>
                <a:gd name="T63" fmla="*/ 4375 h 386"/>
                <a:gd name="T64" fmla="*/ 4175 w 428"/>
                <a:gd name="T65" fmla="*/ 4375 h 386"/>
                <a:gd name="T66" fmla="*/ 3845 w 428"/>
                <a:gd name="T67" fmla="*/ 1658 h 386"/>
                <a:gd name="T68" fmla="*/ 4533 w 428"/>
                <a:gd name="T69" fmla="*/ 1658 h 386"/>
                <a:gd name="T70" fmla="*/ 4533 w 428"/>
                <a:gd name="T71" fmla="*/ 1658 h 38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28"/>
                <a:gd name="T109" fmla="*/ 0 h 386"/>
                <a:gd name="T110" fmla="*/ 428 w 428"/>
                <a:gd name="T111" fmla="*/ 386 h 38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28" h="386">
                  <a:moveTo>
                    <a:pt x="188" y="0"/>
                  </a:moveTo>
                  <a:lnTo>
                    <a:pt x="212" y="0"/>
                  </a:lnTo>
                  <a:lnTo>
                    <a:pt x="212" y="386"/>
                  </a:lnTo>
                  <a:lnTo>
                    <a:pt x="188" y="386"/>
                  </a:lnTo>
                  <a:lnTo>
                    <a:pt x="188" y="0"/>
                  </a:lnTo>
                  <a:close/>
                  <a:moveTo>
                    <a:pt x="0" y="106"/>
                  </a:moveTo>
                  <a:lnTo>
                    <a:pt x="60" y="106"/>
                  </a:lnTo>
                  <a:lnTo>
                    <a:pt x="73" y="207"/>
                  </a:lnTo>
                  <a:lnTo>
                    <a:pt x="83" y="106"/>
                  </a:lnTo>
                  <a:lnTo>
                    <a:pt x="143" y="106"/>
                  </a:lnTo>
                  <a:lnTo>
                    <a:pt x="143" y="280"/>
                  </a:lnTo>
                  <a:lnTo>
                    <a:pt x="106" y="280"/>
                  </a:lnTo>
                  <a:lnTo>
                    <a:pt x="106" y="150"/>
                  </a:lnTo>
                  <a:lnTo>
                    <a:pt x="87" y="280"/>
                  </a:lnTo>
                  <a:lnTo>
                    <a:pt x="57" y="280"/>
                  </a:lnTo>
                  <a:lnTo>
                    <a:pt x="39" y="150"/>
                  </a:lnTo>
                  <a:lnTo>
                    <a:pt x="39" y="280"/>
                  </a:lnTo>
                  <a:lnTo>
                    <a:pt x="0" y="280"/>
                  </a:lnTo>
                  <a:lnTo>
                    <a:pt x="0" y="106"/>
                  </a:lnTo>
                  <a:close/>
                  <a:moveTo>
                    <a:pt x="290" y="106"/>
                  </a:moveTo>
                  <a:lnTo>
                    <a:pt x="301" y="226"/>
                  </a:lnTo>
                  <a:lnTo>
                    <a:pt x="313" y="106"/>
                  </a:lnTo>
                  <a:lnTo>
                    <a:pt x="361" y="106"/>
                  </a:lnTo>
                  <a:lnTo>
                    <a:pt x="374" y="226"/>
                  </a:lnTo>
                  <a:lnTo>
                    <a:pt x="384" y="106"/>
                  </a:lnTo>
                  <a:lnTo>
                    <a:pt x="428" y="106"/>
                  </a:lnTo>
                  <a:lnTo>
                    <a:pt x="407" y="280"/>
                  </a:lnTo>
                  <a:lnTo>
                    <a:pt x="351" y="280"/>
                  </a:lnTo>
                  <a:lnTo>
                    <a:pt x="338" y="179"/>
                  </a:lnTo>
                  <a:lnTo>
                    <a:pt x="324" y="280"/>
                  </a:lnTo>
                  <a:lnTo>
                    <a:pt x="267" y="280"/>
                  </a:lnTo>
                  <a:lnTo>
                    <a:pt x="246" y="106"/>
                  </a:lnTo>
                  <a:lnTo>
                    <a:pt x="290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8" name="Group 373"/>
          <p:cNvGrpSpPr/>
          <p:nvPr/>
        </p:nvGrpSpPr>
        <p:grpSpPr bwMode="auto">
          <a:xfrm>
            <a:off x="10045700" y="4279900"/>
            <a:ext cx="444500" cy="444500"/>
            <a:chOff x="0" y="0"/>
            <a:chExt cx="1570" cy="1572"/>
          </a:xfrm>
        </p:grpSpPr>
        <p:sp>
          <p:nvSpPr>
            <p:cNvPr id="38028" name="Oval 14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29" name="Freeform 19"/>
            <p:cNvSpPr>
              <a:spLocks noChangeArrowheads="1"/>
            </p:cNvSpPr>
            <p:nvPr/>
          </p:nvSpPr>
          <p:spPr bwMode="auto">
            <a:xfrm>
              <a:off x="288" y="287"/>
              <a:ext cx="1280" cy="1280"/>
            </a:xfrm>
            <a:custGeom>
              <a:avLst/>
              <a:gdLst>
                <a:gd name="T0" fmla="*/ 10258 w 289"/>
                <a:gd name="T1" fmla="*/ 0 h 289"/>
                <a:gd name="T2" fmla="*/ 11299 w 289"/>
                <a:gd name="T3" fmla="*/ 80 h 289"/>
                <a:gd name="T4" fmla="*/ 12242 w 289"/>
                <a:gd name="T5" fmla="*/ 257 h 289"/>
                <a:gd name="T6" fmla="*/ 13123 w 289"/>
                <a:gd name="T7" fmla="*/ 531 h 289"/>
                <a:gd name="T8" fmla="*/ 13987 w 289"/>
                <a:gd name="T9" fmla="*/ 961 h 289"/>
                <a:gd name="T10" fmla="*/ 14851 w 289"/>
                <a:gd name="T11" fmla="*/ 1391 h 289"/>
                <a:gd name="T12" fmla="*/ 15635 w 289"/>
                <a:gd name="T13" fmla="*/ 1904 h 289"/>
                <a:gd name="T14" fmla="*/ 16339 w 289"/>
                <a:gd name="T15" fmla="*/ 2511 h 289"/>
                <a:gd name="T16" fmla="*/ 25108 w 289"/>
                <a:gd name="T17" fmla="*/ 11299 h 289"/>
                <a:gd name="T18" fmla="*/ 2866 w 289"/>
                <a:gd name="T19" fmla="*/ 16675 h 289"/>
                <a:gd name="T20" fmla="*/ 2254 w 289"/>
                <a:gd name="T21" fmla="*/ 15989 h 289"/>
                <a:gd name="T22" fmla="*/ 1648 w 289"/>
                <a:gd name="T23" fmla="*/ 15205 h 289"/>
                <a:gd name="T24" fmla="*/ 1218 w 289"/>
                <a:gd name="T25" fmla="*/ 14417 h 289"/>
                <a:gd name="T26" fmla="*/ 784 w 289"/>
                <a:gd name="T27" fmla="*/ 13553 h 289"/>
                <a:gd name="T28" fmla="*/ 430 w 289"/>
                <a:gd name="T29" fmla="*/ 12694 h 289"/>
                <a:gd name="T30" fmla="*/ 177 w 289"/>
                <a:gd name="T31" fmla="*/ 11733 h 289"/>
                <a:gd name="T32" fmla="*/ 80 w 289"/>
                <a:gd name="T33" fmla="*/ 10771 h 289"/>
                <a:gd name="T34" fmla="*/ 0 w 289"/>
                <a:gd name="T35" fmla="*/ 9731 h 289"/>
                <a:gd name="T36" fmla="*/ 80 w 289"/>
                <a:gd name="T37" fmla="*/ 8770 h 289"/>
                <a:gd name="T38" fmla="*/ 177 w 289"/>
                <a:gd name="T39" fmla="*/ 7826 h 289"/>
                <a:gd name="T40" fmla="*/ 430 w 289"/>
                <a:gd name="T41" fmla="*/ 6865 h 289"/>
                <a:gd name="T42" fmla="*/ 784 w 289"/>
                <a:gd name="T43" fmla="*/ 5904 h 289"/>
                <a:gd name="T44" fmla="*/ 1218 w 289"/>
                <a:gd name="T45" fmla="*/ 5120 h 289"/>
                <a:gd name="T46" fmla="*/ 1648 w 289"/>
                <a:gd name="T47" fmla="*/ 4256 h 289"/>
                <a:gd name="T48" fmla="*/ 2254 w 289"/>
                <a:gd name="T49" fmla="*/ 3570 h 289"/>
                <a:gd name="T50" fmla="*/ 2866 w 289"/>
                <a:gd name="T51" fmla="*/ 2866 h 289"/>
                <a:gd name="T52" fmla="*/ 3570 w 289"/>
                <a:gd name="T53" fmla="*/ 2179 h 289"/>
                <a:gd name="T54" fmla="*/ 4336 w 289"/>
                <a:gd name="T55" fmla="*/ 1648 h 289"/>
                <a:gd name="T56" fmla="*/ 5120 w 289"/>
                <a:gd name="T57" fmla="*/ 1138 h 289"/>
                <a:gd name="T58" fmla="*/ 6001 w 289"/>
                <a:gd name="T59" fmla="*/ 784 h 289"/>
                <a:gd name="T60" fmla="*/ 6865 w 289"/>
                <a:gd name="T61" fmla="*/ 430 h 289"/>
                <a:gd name="T62" fmla="*/ 7826 w 289"/>
                <a:gd name="T63" fmla="*/ 177 h 289"/>
                <a:gd name="T64" fmla="*/ 8770 w 289"/>
                <a:gd name="T65" fmla="*/ 0 h 289"/>
                <a:gd name="T66" fmla="*/ 9810 w 289"/>
                <a:gd name="T67" fmla="*/ 0 h 2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89"/>
                <a:gd name="T103" fmla="*/ 0 h 289"/>
                <a:gd name="T104" fmla="*/ 289 w 289"/>
                <a:gd name="T105" fmla="*/ 289 h 28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89" h="289">
                  <a:moveTo>
                    <a:pt x="113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61" y="11"/>
                    <a:pt x="161" y="11"/>
                    <a:pt x="161" y="11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6" y="19"/>
                    <a:pt x="176" y="19"/>
                    <a:pt x="176" y="19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4" y="25"/>
                    <a:pt x="184" y="25"/>
                    <a:pt x="184" y="25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1" y="214"/>
                    <a:pt x="214" y="281"/>
                    <a:pt x="130" y="289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26" y="184"/>
                    <a:pt x="26" y="184"/>
                    <a:pt x="26" y="184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4" y="140"/>
                    <a:pt x="4" y="140"/>
                    <a:pt x="4" y="140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30" name="Freeform 65"/>
            <p:cNvSpPr>
              <a:spLocks noEditPoints="1" noChangeArrowheads="1"/>
            </p:cNvSpPr>
            <p:nvPr/>
          </p:nvSpPr>
          <p:spPr bwMode="auto">
            <a:xfrm>
              <a:off x="288" y="287"/>
              <a:ext cx="995" cy="997"/>
            </a:xfrm>
            <a:custGeom>
              <a:avLst/>
              <a:gdLst>
                <a:gd name="T0" fmla="*/ 9778 w 225"/>
                <a:gd name="T1" fmla="*/ 0 h 225"/>
                <a:gd name="T2" fmla="*/ 0 w 225"/>
                <a:gd name="T3" fmla="*/ 9740 h 225"/>
                <a:gd name="T4" fmla="*/ 9778 w 225"/>
                <a:gd name="T5" fmla="*/ 19577 h 225"/>
                <a:gd name="T6" fmla="*/ 19458 w 225"/>
                <a:gd name="T7" fmla="*/ 9740 h 225"/>
                <a:gd name="T8" fmla="*/ 9778 w 225"/>
                <a:gd name="T9" fmla="*/ 0 h 225"/>
                <a:gd name="T10" fmla="*/ 9778 w 225"/>
                <a:gd name="T11" fmla="*/ 1294 h 225"/>
                <a:gd name="T12" fmla="*/ 1291 w 225"/>
                <a:gd name="T13" fmla="*/ 9740 h 225"/>
                <a:gd name="T14" fmla="*/ 9778 w 225"/>
                <a:gd name="T15" fmla="*/ 18181 h 225"/>
                <a:gd name="T16" fmla="*/ 18166 w 225"/>
                <a:gd name="T17" fmla="*/ 9740 h 225"/>
                <a:gd name="T18" fmla="*/ 9778 w 225"/>
                <a:gd name="T19" fmla="*/ 1294 h 225"/>
                <a:gd name="T20" fmla="*/ 15389 w 225"/>
                <a:gd name="T21" fmla="*/ 8698 h 225"/>
                <a:gd name="T22" fmla="*/ 14960 w 225"/>
                <a:gd name="T23" fmla="*/ 10621 h 225"/>
                <a:gd name="T24" fmla="*/ 13846 w 225"/>
                <a:gd name="T25" fmla="*/ 11995 h 225"/>
                <a:gd name="T26" fmla="*/ 11852 w 225"/>
                <a:gd name="T27" fmla="*/ 12704 h 225"/>
                <a:gd name="T28" fmla="*/ 10892 w 225"/>
                <a:gd name="T29" fmla="*/ 12447 h 225"/>
                <a:gd name="T30" fmla="*/ 10463 w 225"/>
                <a:gd name="T31" fmla="*/ 11742 h 225"/>
                <a:gd name="T32" fmla="*/ 9778 w 225"/>
                <a:gd name="T33" fmla="*/ 12447 h 225"/>
                <a:gd name="T34" fmla="*/ 8818 w 225"/>
                <a:gd name="T35" fmla="*/ 12704 h 225"/>
                <a:gd name="T36" fmla="*/ 6748 w 225"/>
                <a:gd name="T37" fmla="*/ 10621 h 225"/>
                <a:gd name="T38" fmla="*/ 7531 w 225"/>
                <a:gd name="T39" fmla="*/ 8264 h 225"/>
                <a:gd name="T40" fmla="*/ 9680 w 225"/>
                <a:gd name="T41" fmla="*/ 7227 h 225"/>
                <a:gd name="T42" fmla="*/ 10989 w 225"/>
                <a:gd name="T43" fmla="*/ 7834 h 225"/>
                <a:gd name="T44" fmla="*/ 11321 w 225"/>
                <a:gd name="T45" fmla="*/ 7404 h 225"/>
                <a:gd name="T46" fmla="*/ 12709 w 225"/>
                <a:gd name="T47" fmla="*/ 7404 h 225"/>
                <a:gd name="T48" fmla="*/ 11852 w 225"/>
                <a:gd name="T49" fmla="*/ 11056 h 225"/>
                <a:gd name="T50" fmla="*/ 11754 w 225"/>
                <a:gd name="T51" fmla="*/ 11131 h 225"/>
                <a:gd name="T52" fmla="*/ 11754 w 225"/>
                <a:gd name="T53" fmla="*/ 11233 h 225"/>
                <a:gd name="T54" fmla="*/ 12104 w 225"/>
                <a:gd name="T55" fmla="*/ 11565 h 225"/>
                <a:gd name="T56" fmla="*/ 13572 w 225"/>
                <a:gd name="T57" fmla="*/ 10524 h 225"/>
                <a:gd name="T58" fmla="*/ 14001 w 225"/>
                <a:gd name="T59" fmla="*/ 8698 h 225"/>
                <a:gd name="T60" fmla="*/ 12886 w 225"/>
                <a:gd name="T61" fmla="*/ 6341 h 225"/>
                <a:gd name="T62" fmla="*/ 10286 w 225"/>
                <a:gd name="T63" fmla="*/ 5654 h 225"/>
                <a:gd name="T64" fmla="*/ 7429 w 225"/>
                <a:gd name="T65" fmla="*/ 6438 h 225"/>
                <a:gd name="T66" fmla="*/ 5532 w 225"/>
                <a:gd name="T67" fmla="*/ 10094 h 225"/>
                <a:gd name="T68" fmla="*/ 6669 w 225"/>
                <a:gd name="T69" fmla="*/ 12881 h 225"/>
                <a:gd name="T70" fmla="*/ 9857 w 225"/>
                <a:gd name="T71" fmla="*/ 13923 h 225"/>
                <a:gd name="T72" fmla="*/ 13240 w 225"/>
                <a:gd name="T73" fmla="*/ 12784 h 225"/>
                <a:gd name="T74" fmla="*/ 13926 w 225"/>
                <a:gd name="T75" fmla="*/ 13745 h 225"/>
                <a:gd name="T76" fmla="*/ 9680 w 225"/>
                <a:gd name="T77" fmla="*/ 15216 h 225"/>
                <a:gd name="T78" fmla="*/ 7606 w 225"/>
                <a:gd name="T79" fmla="*/ 14884 h 225"/>
                <a:gd name="T80" fmla="*/ 5886 w 225"/>
                <a:gd name="T81" fmla="*/ 13923 h 225"/>
                <a:gd name="T82" fmla="*/ 4148 w 225"/>
                <a:gd name="T83" fmla="*/ 10169 h 225"/>
                <a:gd name="T84" fmla="*/ 5457 w 225"/>
                <a:gd name="T85" fmla="*/ 6518 h 225"/>
                <a:gd name="T86" fmla="*/ 7531 w 225"/>
                <a:gd name="T87" fmla="*/ 4870 h 225"/>
                <a:gd name="T88" fmla="*/ 10286 w 225"/>
                <a:gd name="T89" fmla="*/ 4360 h 225"/>
                <a:gd name="T90" fmla="*/ 13846 w 225"/>
                <a:gd name="T91" fmla="*/ 5402 h 225"/>
                <a:gd name="T92" fmla="*/ 15389 w 225"/>
                <a:gd name="T93" fmla="*/ 8698 h 225"/>
                <a:gd name="T94" fmla="*/ 10640 w 225"/>
                <a:gd name="T95" fmla="*/ 9128 h 225"/>
                <a:gd name="T96" fmla="*/ 10383 w 225"/>
                <a:gd name="T97" fmla="*/ 8521 h 225"/>
                <a:gd name="T98" fmla="*/ 9857 w 225"/>
                <a:gd name="T99" fmla="*/ 8344 h 225"/>
                <a:gd name="T100" fmla="*/ 8743 w 225"/>
                <a:gd name="T101" fmla="*/ 9128 h 225"/>
                <a:gd name="T102" fmla="*/ 8469 w 225"/>
                <a:gd name="T103" fmla="*/ 10621 h 225"/>
                <a:gd name="T104" fmla="*/ 9074 w 225"/>
                <a:gd name="T105" fmla="*/ 11485 h 225"/>
                <a:gd name="T106" fmla="*/ 9954 w 225"/>
                <a:gd name="T107" fmla="*/ 11131 h 225"/>
                <a:gd name="T108" fmla="*/ 10383 w 225"/>
                <a:gd name="T109" fmla="*/ 10267 h 225"/>
                <a:gd name="T110" fmla="*/ 10640 w 225"/>
                <a:gd name="T111" fmla="*/ 9128 h 22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25"/>
                <a:gd name="T169" fmla="*/ 0 h 225"/>
                <a:gd name="T170" fmla="*/ 225 w 225"/>
                <a:gd name="T171" fmla="*/ 225 h 22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25" h="225">
                  <a:moveTo>
                    <a:pt x="113" y="0"/>
                  </a:moveTo>
                  <a:cubicBezTo>
                    <a:pt x="51" y="0"/>
                    <a:pt x="0" y="50"/>
                    <a:pt x="0" y="112"/>
                  </a:cubicBezTo>
                  <a:cubicBezTo>
                    <a:pt x="0" y="174"/>
                    <a:pt x="51" y="225"/>
                    <a:pt x="113" y="225"/>
                  </a:cubicBezTo>
                  <a:cubicBezTo>
                    <a:pt x="175" y="225"/>
                    <a:pt x="225" y="174"/>
                    <a:pt x="225" y="112"/>
                  </a:cubicBezTo>
                  <a:cubicBezTo>
                    <a:pt x="225" y="50"/>
                    <a:pt x="175" y="0"/>
                    <a:pt x="113" y="0"/>
                  </a:cubicBezTo>
                  <a:close/>
                  <a:moveTo>
                    <a:pt x="113" y="15"/>
                  </a:moveTo>
                  <a:cubicBezTo>
                    <a:pt x="59" y="15"/>
                    <a:pt x="15" y="58"/>
                    <a:pt x="15" y="112"/>
                  </a:cubicBezTo>
                  <a:cubicBezTo>
                    <a:pt x="15" y="166"/>
                    <a:pt x="59" y="209"/>
                    <a:pt x="113" y="209"/>
                  </a:cubicBezTo>
                  <a:cubicBezTo>
                    <a:pt x="166" y="209"/>
                    <a:pt x="210" y="166"/>
                    <a:pt x="210" y="112"/>
                  </a:cubicBezTo>
                  <a:cubicBezTo>
                    <a:pt x="210" y="58"/>
                    <a:pt x="166" y="15"/>
                    <a:pt x="113" y="15"/>
                  </a:cubicBezTo>
                  <a:close/>
                  <a:moveTo>
                    <a:pt x="178" y="100"/>
                  </a:moveTo>
                  <a:cubicBezTo>
                    <a:pt x="178" y="108"/>
                    <a:pt x="176" y="115"/>
                    <a:pt x="173" y="122"/>
                  </a:cubicBezTo>
                  <a:cubicBezTo>
                    <a:pt x="170" y="128"/>
                    <a:pt x="165" y="133"/>
                    <a:pt x="160" y="138"/>
                  </a:cubicBezTo>
                  <a:cubicBezTo>
                    <a:pt x="153" y="143"/>
                    <a:pt x="146" y="146"/>
                    <a:pt x="137" y="146"/>
                  </a:cubicBezTo>
                  <a:cubicBezTo>
                    <a:pt x="132" y="146"/>
                    <a:pt x="128" y="145"/>
                    <a:pt x="126" y="143"/>
                  </a:cubicBezTo>
                  <a:cubicBezTo>
                    <a:pt x="123" y="141"/>
                    <a:pt x="122" y="139"/>
                    <a:pt x="121" y="135"/>
                  </a:cubicBezTo>
                  <a:cubicBezTo>
                    <a:pt x="119" y="139"/>
                    <a:pt x="116" y="142"/>
                    <a:pt x="113" y="143"/>
                  </a:cubicBezTo>
                  <a:cubicBezTo>
                    <a:pt x="110" y="145"/>
                    <a:pt x="106" y="146"/>
                    <a:pt x="102" y="146"/>
                  </a:cubicBezTo>
                  <a:cubicBezTo>
                    <a:pt x="86" y="146"/>
                    <a:pt x="78" y="138"/>
                    <a:pt x="78" y="122"/>
                  </a:cubicBezTo>
                  <a:cubicBezTo>
                    <a:pt x="78" y="111"/>
                    <a:pt x="81" y="102"/>
                    <a:pt x="87" y="95"/>
                  </a:cubicBezTo>
                  <a:cubicBezTo>
                    <a:pt x="94" y="87"/>
                    <a:pt x="102" y="83"/>
                    <a:pt x="112" y="83"/>
                  </a:cubicBezTo>
                  <a:cubicBezTo>
                    <a:pt x="119" y="83"/>
                    <a:pt x="124" y="85"/>
                    <a:pt x="127" y="90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36" y="128"/>
                    <a:pt x="136" y="129"/>
                    <a:pt x="136" y="129"/>
                  </a:cubicBezTo>
                  <a:cubicBezTo>
                    <a:pt x="136" y="131"/>
                    <a:pt x="137" y="133"/>
                    <a:pt x="140" y="133"/>
                  </a:cubicBezTo>
                  <a:cubicBezTo>
                    <a:pt x="146" y="133"/>
                    <a:pt x="152" y="129"/>
                    <a:pt x="157" y="121"/>
                  </a:cubicBezTo>
                  <a:cubicBezTo>
                    <a:pt x="160" y="115"/>
                    <a:pt x="162" y="108"/>
                    <a:pt x="162" y="100"/>
                  </a:cubicBezTo>
                  <a:cubicBezTo>
                    <a:pt x="162" y="89"/>
                    <a:pt x="158" y="80"/>
                    <a:pt x="149" y="73"/>
                  </a:cubicBezTo>
                  <a:cubicBezTo>
                    <a:pt x="141" y="68"/>
                    <a:pt x="131" y="65"/>
                    <a:pt x="119" y="65"/>
                  </a:cubicBezTo>
                  <a:cubicBezTo>
                    <a:pt x="106" y="65"/>
                    <a:pt x="95" y="68"/>
                    <a:pt x="86" y="74"/>
                  </a:cubicBezTo>
                  <a:cubicBezTo>
                    <a:pt x="71" y="84"/>
                    <a:pt x="64" y="98"/>
                    <a:pt x="64" y="116"/>
                  </a:cubicBezTo>
                  <a:cubicBezTo>
                    <a:pt x="64" y="130"/>
                    <a:pt x="68" y="140"/>
                    <a:pt x="77" y="148"/>
                  </a:cubicBezTo>
                  <a:cubicBezTo>
                    <a:pt x="86" y="156"/>
                    <a:pt x="98" y="160"/>
                    <a:pt x="114" y="160"/>
                  </a:cubicBezTo>
                  <a:cubicBezTo>
                    <a:pt x="128" y="160"/>
                    <a:pt x="142" y="156"/>
                    <a:pt x="153" y="147"/>
                  </a:cubicBezTo>
                  <a:cubicBezTo>
                    <a:pt x="161" y="158"/>
                    <a:pt x="161" y="158"/>
                    <a:pt x="161" y="158"/>
                  </a:cubicBezTo>
                  <a:cubicBezTo>
                    <a:pt x="147" y="169"/>
                    <a:pt x="130" y="175"/>
                    <a:pt x="112" y="175"/>
                  </a:cubicBezTo>
                  <a:cubicBezTo>
                    <a:pt x="103" y="175"/>
                    <a:pt x="95" y="173"/>
                    <a:pt x="88" y="171"/>
                  </a:cubicBezTo>
                  <a:cubicBezTo>
                    <a:pt x="81" y="168"/>
                    <a:pt x="74" y="165"/>
                    <a:pt x="68" y="160"/>
                  </a:cubicBezTo>
                  <a:cubicBezTo>
                    <a:pt x="55" y="149"/>
                    <a:pt x="48" y="135"/>
                    <a:pt x="48" y="117"/>
                  </a:cubicBezTo>
                  <a:cubicBezTo>
                    <a:pt x="48" y="101"/>
                    <a:pt x="53" y="87"/>
                    <a:pt x="63" y="75"/>
                  </a:cubicBezTo>
                  <a:cubicBezTo>
                    <a:pt x="69" y="67"/>
                    <a:pt x="78" y="61"/>
                    <a:pt x="87" y="56"/>
                  </a:cubicBezTo>
                  <a:cubicBezTo>
                    <a:pt x="97" y="52"/>
                    <a:pt x="107" y="50"/>
                    <a:pt x="119" y="50"/>
                  </a:cubicBezTo>
                  <a:cubicBezTo>
                    <a:pt x="135" y="50"/>
                    <a:pt x="149" y="54"/>
                    <a:pt x="160" y="62"/>
                  </a:cubicBezTo>
                  <a:cubicBezTo>
                    <a:pt x="172" y="72"/>
                    <a:pt x="178" y="84"/>
                    <a:pt x="178" y="100"/>
                  </a:cubicBezTo>
                  <a:close/>
                  <a:moveTo>
                    <a:pt x="123" y="105"/>
                  </a:moveTo>
                  <a:cubicBezTo>
                    <a:pt x="123" y="102"/>
                    <a:pt x="122" y="100"/>
                    <a:pt x="120" y="98"/>
                  </a:cubicBezTo>
                  <a:cubicBezTo>
                    <a:pt x="118" y="96"/>
                    <a:pt x="116" y="96"/>
                    <a:pt x="114" y="96"/>
                  </a:cubicBezTo>
                  <a:cubicBezTo>
                    <a:pt x="109" y="96"/>
                    <a:pt x="104" y="99"/>
                    <a:pt x="101" y="105"/>
                  </a:cubicBezTo>
                  <a:cubicBezTo>
                    <a:pt x="99" y="111"/>
                    <a:pt x="98" y="116"/>
                    <a:pt x="98" y="122"/>
                  </a:cubicBezTo>
                  <a:cubicBezTo>
                    <a:pt x="98" y="129"/>
                    <a:pt x="100" y="132"/>
                    <a:pt x="105" y="132"/>
                  </a:cubicBezTo>
                  <a:cubicBezTo>
                    <a:pt x="109" y="132"/>
                    <a:pt x="112" y="131"/>
                    <a:pt x="115" y="128"/>
                  </a:cubicBezTo>
                  <a:cubicBezTo>
                    <a:pt x="117" y="126"/>
                    <a:pt x="119" y="122"/>
                    <a:pt x="120" y="118"/>
                  </a:cubicBezTo>
                  <a:cubicBezTo>
                    <a:pt x="123" y="105"/>
                    <a:pt x="123" y="105"/>
                    <a:pt x="123" y="1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29" name="Group 377"/>
          <p:cNvGrpSpPr/>
          <p:nvPr/>
        </p:nvGrpSpPr>
        <p:grpSpPr bwMode="auto">
          <a:xfrm>
            <a:off x="11233150" y="1995488"/>
            <a:ext cx="444500" cy="444500"/>
            <a:chOff x="0" y="0"/>
            <a:chExt cx="1570" cy="1570"/>
          </a:xfrm>
        </p:grpSpPr>
        <p:sp>
          <p:nvSpPr>
            <p:cNvPr id="38025" name="Oval 49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26" name="Freeform 50"/>
            <p:cNvSpPr>
              <a:spLocks noChangeArrowheads="1"/>
            </p:cNvSpPr>
            <p:nvPr/>
          </p:nvSpPr>
          <p:spPr bwMode="auto">
            <a:xfrm>
              <a:off x="380" y="350"/>
              <a:ext cx="1190" cy="1220"/>
            </a:xfrm>
            <a:custGeom>
              <a:avLst/>
              <a:gdLst>
                <a:gd name="T0" fmla="*/ 18611 w 269"/>
                <a:gd name="T1" fmla="*/ 177 h 276"/>
                <a:gd name="T2" fmla="*/ 18434 w 269"/>
                <a:gd name="T3" fmla="*/ 0 h 276"/>
                <a:gd name="T4" fmla="*/ 18182 w 269"/>
                <a:gd name="T5" fmla="*/ 0 h 276"/>
                <a:gd name="T6" fmla="*/ 17925 w 269"/>
                <a:gd name="T7" fmla="*/ 0 h 276"/>
                <a:gd name="T8" fmla="*/ 15324 w 269"/>
                <a:gd name="T9" fmla="*/ 959 h 276"/>
                <a:gd name="T10" fmla="*/ 15067 w 269"/>
                <a:gd name="T11" fmla="*/ 1114 h 276"/>
                <a:gd name="T12" fmla="*/ 14895 w 269"/>
                <a:gd name="T13" fmla="*/ 1211 h 276"/>
                <a:gd name="T14" fmla="*/ 14718 w 269"/>
                <a:gd name="T15" fmla="*/ 1468 h 276"/>
                <a:gd name="T16" fmla="*/ 14032 w 269"/>
                <a:gd name="T17" fmla="*/ 3284 h 276"/>
                <a:gd name="T18" fmla="*/ 1469 w 269"/>
                <a:gd name="T19" fmla="*/ 5353 h 276"/>
                <a:gd name="T20" fmla="*/ 960 w 269"/>
                <a:gd name="T21" fmla="*/ 5433 h 276"/>
                <a:gd name="T22" fmla="*/ 606 w 269"/>
                <a:gd name="T23" fmla="*/ 5609 h 276"/>
                <a:gd name="T24" fmla="*/ 354 w 269"/>
                <a:gd name="T25" fmla="*/ 5707 h 276"/>
                <a:gd name="T26" fmla="*/ 177 w 269"/>
                <a:gd name="T27" fmla="*/ 5959 h 276"/>
                <a:gd name="T28" fmla="*/ 80 w 269"/>
                <a:gd name="T29" fmla="*/ 6135 h 276"/>
                <a:gd name="T30" fmla="*/ 0 w 269"/>
                <a:gd name="T31" fmla="*/ 6387 h 276"/>
                <a:gd name="T32" fmla="*/ 0 w 269"/>
                <a:gd name="T33" fmla="*/ 6741 h 276"/>
                <a:gd name="T34" fmla="*/ 354 w 269"/>
                <a:gd name="T35" fmla="*/ 10706 h 276"/>
                <a:gd name="T36" fmla="*/ 354 w 269"/>
                <a:gd name="T37" fmla="*/ 11060 h 276"/>
                <a:gd name="T38" fmla="*/ 429 w 269"/>
                <a:gd name="T39" fmla="*/ 11312 h 276"/>
                <a:gd name="T40" fmla="*/ 606 w 269"/>
                <a:gd name="T41" fmla="*/ 11568 h 276"/>
                <a:gd name="T42" fmla="*/ 2504 w 269"/>
                <a:gd name="T43" fmla="*/ 13482 h 276"/>
                <a:gd name="T44" fmla="*/ 2327 w 269"/>
                <a:gd name="T45" fmla="*/ 13734 h 276"/>
                <a:gd name="T46" fmla="*/ 2172 w 269"/>
                <a:gd name="T47" fmla="*/ 14167 h 276"/>
                <a:gd name="T48" fmla="*/ 2075 w 269"/>
                <a:gd name="T49" fmla="*/ 14675 h 276"/>
                <a:gd name="T50" fmla="*/ 2075 w 269"/>
                <a:gd name="T51" fmla="*/ 14949 h 276"/>
                <a:gd name="T52" fmla="*/ 2075 w 269"/>
                <a:gd name="T53" fmla="*/ 14949 h 276"/>
                <a:gd name="T54" fmla="*/ 2075 w 269"/>
                <a:gd name="T55" fmla="*/ 14949 h 276"/>
                <a:gd name="T56" fmla="*/ 2075 w 269"/>
                <a:gd name="T57" fmla="*/ 14949 h 276"/>
                <a:gd name="T58" fmla="*/ 2327 w 269"/>
                <a:gd name="T59" fmla="*/ 15201 h 276"/>
                <a:gd name="T60" fmla="*/ 2075 w 269"/>
                <a:gd name="T61" fmla="*/ 15281 h 276"/>
                <a:gd name="T62" fmla="*/ 1818 w 269"/>
                <a:gd name="T63" fmla="*/ 15378 h 276"/>
                <a:gd name="T64" fmla="*/ 1646 w 269"/>
                <a:gd name="T65" fmla="*/ 15555 h 276"/>
                <a:gd name="T66" fmla="*/ 1469 w 269"/>
                <a:gd name="T67" fmla="*/ 15807 h 276"/>
                <a:gd name="T68" fmla="*/ 1292 w 269"/>
                <a:gd name="T69" fmla="*/ 15984 h 276"/>
                <a:gd name="T70" fmla="*/ 1212 w 269"/>
                <a:gd name="T71" fmla="*/ 16315 h 276"/>
                <a:gd name="T72" fmla="*/ 1212 w 269"/>
                <a:gd name="T73" fmla="*/ 16589 h 276"/>
                <a:gd name="T74" fmla="*/ 1212 w 269"/>
                <a:gd name="T75" fmla="*/ 16841 h 276"/>
                <a:gd name="T76" fmla="*/ 1292 w 269"/>
                <a:gd name="T77" fmla="*/ 17098 h 276"/>
                <a:gd name="T78" fmla="*/ 1469 w 269"/>
                <a:gd name="T79" fmla="*/ 17350 h 276"/>
                <a:gd name="T80" fmla="*/ 1646 w 269"/>
                <a:gd name="T81" fmla="*/ 17624 h 276"/>
                <a:gd name="T82" fmla="*/ 7888 w 269"/>
                <a:gd name="T83" fmla="*/ 23839 h 276"/>
                <a:gd name="T84" fmla="*/ 22681 w 269"/>
                <a:gd name="T85" fmla="*/ 4239 h 2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69"/>
                <a:gd name="T130" fmla="*/ 0 h 276"/>
                <a:gd name="T131" fmla="*/ 269 w 269"/>
                <a:gd name="T132" fmla="*/ 276 h 27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69" h="276">
                  <a:moveTo>
                    <a:pt x="262" y="49"/>
                  </a:moveTo>
                  <a:cubicBezTo>
                    <a:pt x="215" y="2"/>
                    <a:pt x="215" y="2"/>
                    <a:pt x="215" y="2"/>
                  </a:cubicBezTo>
                  <a:cubicBezTo>
                    <a:pt x="214" y="1"/>
                    <a:pt x="214" y="1"/>
                    <a:pt x="214" y="1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2" y="38"/>
                    <a:pt x="162" y="38"/>
                    <a:pt x="162" y="38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31"/>
                    <a:pt x="5" y="131"/>
                    <a:pt x="5" y="131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29" y="156"/>
                    <a:pt x="29" y="156"/>
                    <a:pt x="29" y="156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7" y="159"/>
                    <a:pt x="27" y="159"/>
                    <a:pt x="27" y="159"/>
                  </a:cubicBezTo>
                  <a:cubicBezTo>
                    <a:pt x="26" y="162"/>
                    <a:pt x="26" y="162"/>
                    <a:pt x="26" y="162"/>
                  </a:cubicBezTo>
                  <a:cubicBezTo>
                    <a:pt x="25" y="164"/>
                    <a:pt x="25" y="164"/>
                    <a:pt x="25" y="164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15" y="185"/>
                    <a:pt x="15" y="185"/>
                    <a:pt x="15" y="185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14" y="192"/>
                    <a:pt x="14" y="192"/>
                    <a:pt x="14" y="192"/>
                  </a:cubicBezTo>
                  <a:cubicBezTo>
                    <a:pt x="14" y="194"/>
                    <a:pt x="14" y="194"/>
                    <a:pt x="14" y="194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15" y="197"/>
                    <a:pt x="15" y="197"/>
                    <a:pt x="15" y="197"/>
                  </a:cubicBezTo>
                  <a:cubicBezTo>
                    <a:pt x="15" y="198"/>
                    <a:pt x="15" y="198"/>
                    <a:pt x="15" y="198"/>
                  </a:cubicBezTo>
                  <a:cubicBezTo>
                    <a:pt x="16" y="200"/>
                    <a:pt x="16" y="200"/>
                    <a:pt x="16" y="200"/>
                  </a:cubicBezTo>
                  <a:cubicBezTo>
                    <a:pt x="17" y="201"/>
                    <a:pt x="17" y="201"/>
                    <a:pt x="17" y="201"/>
                  </a:cubicBezTo>
                  <a:cubicBezTo>
                    <a:pt x="18" y="202"/>
                    <a:pt x="18" y="202"/>
                    <a:pt x="18" y="202"/>
                  </a:cubicBezTo>
                  <a:cubicBezTo>
                    <a:pt x="19" y="204"/>
                    <a:pt x="19" y="204"/>
                    <a:pt x="19" y="20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189" y="276"/>
                    <a:pt x="269" y="197"/>
                    <a:pt x="269" y="99"/>
                  </a:cubicBezTo>
                  <a:cubicBezTo>
                    <a:pt x="269" y="81"/>
                    <a:pt x="266" y="65"/>
                    <a:pt x="262" y="49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7" name="Freeform 68"/>
            <p:cNvSpPr>
              <a:spLocks noEditPoints="1" noChangeArrowheads="1"/>
            </p:cNvSpPr>
            <p:nvPr/>
          </p:nvSpPr>
          <p:spPr bwMode="auto">
            <a:xfrm>
              <a:off x="375" y="338"/>
              <a:ext cx="983" cy="932"/>
            </a:xfrm>
            <a:custGeom>
              <a:avLst/>
              <a:gdLst>
                <a:gd name="T0" fmla="*/ 9037 w 222"/>
                <a:gd name="T1" fmla="*/ 12761 h 211"/>
                <a:gd name="T2" fmla="*/ 11451 w 222"/>
                <a:gd name="T3" fmla="*/ 15080 h 211"/>
                <a:gd name="T4" fmla="*/ 10941 w 222"/>
                <a:gd name="T5" fmla="*/ 15080 h 211"/>
                <a:gd name="T6" fmla="*/ 10410 w 222"/>
                <a:gd name="T7" fmla="*/ 15080 h 211"/>
                <a:gd name="T8" fmla="*/ 9037 w 222"/>
                <a:gd name="T9" fmla="*/ 13794 h 211"/>
                <a:gd name="T10" fmla="*/ 3215 w 222"/>
                <a:gd name="T11" fmla="*/ 15080 h 211"/>
                <a:gd name="T12" fmla="*/ 3215 w 222"/>
                <a:gd name="T13" fmla="*/ 15159 h 211"/>
                <a:gd name="T14" fmla="*/ 2179 w 222"/>
                <a:gd name="T15" fmla="*/ 15159 h 211"/>
                <a:gd name="T16" fmla="*/ 2179 w 222"/>
                <a:gd name="T17" fmla="*/ 15080 h 211"/>
                <a:gd name="T18" fmla="*/ 80 w 222"/>
                <a:gd name="T19" fmla="*/ 7240 h 211"/>
                <a:gd name="T20" fmla="*/ 1904 w 222"/>
                <a:gd name="T21" fmla="*/ 12231 h 211"/>
                <a:gd name="T22" fmla="*/ 12664 w 222"/>
                <a:gd name="T23" fmla="*/ 11197 h 211"/>
                <a:gd name="T24" fmla="*/ 16587 w 222"/>
                <a:gd name="T25" fmla="*/ 2147 h 211"/>
                <a:gd name="T26" fmla="*/ 18057 w 222"/>
                <a:gd name="T27" fmla="*/ 252 h 211"/>
                <a:gd name="T28" fmla="*/ 14763 w 222"/>
                <a:gd name="T29" fmla="*/ 1891 h 211"/>
                <a:gd name="T30" fmla="*/ 1824 w 222"/>
                <a:gd name="T31" fmla="*/ 5521 h 211"/>
                <a:gd name="T32" fmla="*/ 1390 w 222"/>
                <a:gd name="T33" fmla="*/ 9656 h 211"/>
                <a:gd name="T34" fmla="*/ 2511 w 222"/>
                <a:gd name="T35" fmla="*/ 11197 h 211"/>
                <a:gd name="T36" fmla="*/ 1470 w 222"/>
                <a:gd name="T37" fmla="*/ 10694 h 211"/>
                <a:gd name="T38" fmla="*/ 3649 w 222"/>
                <a:gd name="T39" fmla="*/ 9483 h 211"/>
                <a:gd name="T40" fmla="*/ 4942 w 222"/>
                <a:gd name="T41" fmla="*/ 11197 h 211"/>
                <a:gd name="T42" fmla="*/ 3649 w 222"/>
                <a:gd name="T43" fmla="*/ 9483 h 211"/>
                <a:gd name="T44" fmla="*/ 7373 w 222"/>
                <a:gd name="T45" fmla="*/ 9055 h 211"/>
                <a:gd name="T46" fmla="*/ 6155 w 222"/>
                <a:gd name="T47" fmla="*/ 11197 h 211"/>
                <a:gd name="T48" fmla="*/ 8586 w 222"/>
                <a:gd name="T49" fmla="*/ 8953 h 211"/>
                <a:gd name="T50" fmla="*/ 9374 w 222"/>
                <a:gd name="T51" fmla="*/ 11197 h 211"/>
                <a:gd name="T52" fmla="*/ 8586 w 222"/>
                <a:gd name="T53" fmla="*/ 8953 h 211"/>
                <a:gd name="T54" fmla="*/ 12411 w 222"/>
                <a:gd name="T55" fmla="*/ 8622 h 211"/>
                <a:gd name="T56" fmla="*/ 10685 w 222"/>
                <a:gd name="T57" fmla="*/ 11197 h 211"/>
                <a:gd name="T58" fmla="*/ 11119 w 222"/>
                <a:gd name="T59" fmla="*/ 8702 h 211"/>
                <a:gd name="T60" fmla="*/ 11371 w 222"/>
                <a:gd name="T61" fmla="*/ 7589 h 211"/>
                <a:gd name="T62" fmla="*/ 13802 w 222"/>
                <a:gd name="T63" fmla="*/ 4664 h 211"/>
                <a:gd name="T64" fmla="*/ 10158 w 222"/>
                <a:gd name="T65" fmla="*/ 7668 h 211"/>
                <a:gd name="T66" fmla="*/ 8940 w 222"/>
                <a:gd name="T67" fmla="*/ 5424 h 211"/>
                <a:gd name="T68" fmla="*/ 10158 w 222"/>
                <a:gd name="T69" fmla="*/ 7668 h 211"/>
                <a:gd name="T70" fmla="*/ 6155 w 222"/>
                <a:gd name="T71" fmla="*/ 8017 h 211"/>
                <a:gd name="T72" fmla="*/ 7727 w 222"/>
                <a:gd name="T73" fmla="*/ 5601 h 211"/>
                <a:gd name="T74" fmla="*/ 4942 w 222"/>
                <a:gd name="T75" fmla="*/ 8194 h 211"/>
                <a:gd name="T76" fmla="*/ 3569 w 222"/>
                <a:gd name="T77" fmla="*/ 6281 h 211"/>
                <a:gd name="T78" fmla="*/ 4942 w 222"/>
                <a:gd name="T79" fmla="*/ 8194 h 211"/>
                <a:gd name="T80" fmla="*/ 1293 w 222"/>
                <a:gd name="T81" fmla="*/ 8525 h 211"/>
                <a:gd name="T82" fmla="*/ 2179 w 222"/>
                <a:gd name="T83" fmla="*/ 6555 h 211"/>
                <a:gd name="T84" fmla="*/ 2431 w 222"/>
                <a:gd name="T85" fmla="*/ 8353 h 211"/>
                <a:gd name="T86" fmla="*/ 12332 w 222"/>
                <a:gd name="T87" fmla="*/ 16798 h 211"/>
                <a:gd name="T88" fmla="*/ 9471 w 222"/>
                <a:gd name="T89" fmla="*/ 16798 h 211"/>
                <a:gd name="T90" fmla="*/ 10941 w 222"/>
                <a:gd name="T91" fmla="*/ 16193 h 211"/>
                <a:gd name="T92" fmla="*/ 10941 w 222"/>
                <a:gd name="T93" fmla="*/ 17403 h 211"/>
                <a:gd name="T94" fmla="*/ 10941 w 222"/>
                <a:gd name="T95" fmla="*/ 16193 h 211"/>
                <a:gd name="T96" fmla="*/ 4176 w 222"/>
                <a:gd name="T97" fmla="*/ 16798 h 211"/>
                <a:gd name="T98" fmla="*/ 1293 w 222"/>
                <a:gd name="T99" fmla="*/ 16798 h 211"/>
                <a:gd name="T100" fmla="*/ 2688 w 222"/>
                <a:gd name="T101" fmla="*/ 16193 h 211"/>
                <a:gd name="T102" fmla="*/ 2688 w 222"/>
                <a:gd name="T103" fmla="*/ 17403 h 211"/>
                <a:gd name="T104" fmla="*/ 2688 w 222"/>
                <a:gd name="T105" fmla="*/ 16193 h 2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2"/>
                <a:gd name="T160" fmla="*/ 0 h 211"/>
                <a:gd name="T161" fmla="*/ 222 w 222"/>
                <a:gd name="T162" fmla="*/ 211 h 2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2" h="211">
                  <a:moveTo>
                    <a:pt x="53" y="148"/>
                  </a:moveTo>
                  <a:cubicBezTo>
                    <a:pt x="104" y="148"/>
                    <a:pt x="104" y="148"/>
                    <a:pt x="104" y="148"/>
                  </a:cubicBezTo>
                  <a:cubicBezTo>
                    <a:pt x="119" y="148"/>
                    <a:pt x="132" y="160"/>
                    <a:pt x="132" y="175"/>
                  </a:cubicBezTo>
                  <a:cubicBezTo>
                    <a:pt x="132" y="175"/>
                    <a:pt x="132" y="175"/>
                    <a:pt x="132" y="175"/>
                  </a:cubicBezTo>
                  <a:cubicBezTo>
                    <a:pt x="132" y="176"/>
                    <a:pt x="132" y="176"/>
                    <a:pt x="132" y="176"/>
                  </a:cubicBezTo>
                  <a:cubicBezTo>
                    <a:pt x="130" y="176"/>
                    <a:pt x="128" y="175"/>
                    <a:pt x="126" y="175"/>
                  </a:cubicBezTo>
                  <a:cubicBezTo>
                    <a:pt x="123" y="175"/>
                    <a:pt x="121" y="176"/>
                    <a:pt x="120" y="176"/>
                  </a:cubicBezTo>
                  <a:cubicBezTo>
                    <a:pt x="120" y="176"/>
                    <a:pt x="120" y="176"/>
                    <a:pt x="120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167"/>
                    <a:pt x="113" y="160"/>
                    <a:pt x="104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44" y="160"/>
                    <a:pt x="37" y="167"/>
                    <a:pt x="37" y="175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5" y="176"/>
                    <a:pt x="33" y="175"/>
                    <a:pt x="31" y="175"/>
                  </a:cubicBezTo>
                  <a:cubicBezTo>
                    <a:pt x="29" y="175"/>
                    <a:pt x="27" y="176"/>
                    <a:pt x="25" y="176"/>
                  </a:cubicBezTo>
                  <a:cubicBezTo>
                    <a:pt x="25" y="176"/>
                    <a:pt x="25" y="176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60"/>
                    <a:pt x="38" y="148"/>
                    <a:pt x="53" y="148"/>
                  </a:cubicBezTo>
                  <a:close/>
                  <a:moveTo>
                    <a:pt x="1" y="84"/>
                  </a:moveTo>
                  <a:cubicBezTo>
                    <a:pt x="5" y="127"/>
                    <a:pt x="5" y="127"/>
                    <a:pt x="5" y="127"/>
                  </a:cubicBezTo>
                  <a:cubicBezTo>
                    <a:pt x="6" y="139"/>
                    <a:pt x="10" y="142"/>
                    <a:pt x="22" y="142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39" y="142"/>
                    <a:pt x="142" y="141"/>
                    <a:pt x="146" y="130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3" y="29"/>
                    <a:pt x="184" y="28"/>
                    <a:pt x="191" y="25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22" y="13"/>
                    <a:pt x="216" y="0"/>
                    <a:pt x="208" y="3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75" y="16"/>
                    <a:pt x="172" y="16"/>
                    <a:pt x="170" y="22"/>
                  </a:cubicBezTo>
                  <a:cubicBezTo>
                    <a:pt x="163" y="41"/>
                    <a:pt x="163" y="41"/>
                    <a:pt x="163" y="41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3" y="67"/>
                    <a:pt x="0" y="71"/>
                    <a:pt x="1" y="84"/>
                  </a:cubicBezTo>
                  <a:close/>
                  <a:moveTo>
                    <a:pt x="16" y="112"/>
                  </a:moveTo>
                  <a:cubicBezTo>
                    <a:pt x="28" y="111"/>
                    <a:pt x="28" y="111"/>
                    <a:pt x="28" y="111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18" y="130"/>
                    <a:pt x="17" y="129"/>
                    <a:pt x="17" y="124"/>
                  </a:cubicBezTo>
                  <a:cubicBezTo>
                    <a:pt x="16" y="112"/>
                    <a:pt x="16" y="112"/>
                    <a:pt x="16" y="112"/>
                  </a:cubicBezTo>
                  <a:close/>
                  <a:moveTo>
                    <a:pt x="42" y="110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2" y="110"/>
                    <a:pt x="42" y="110"/>
                    <a:pt x="42" y="110"/>
                  </a:cubicBezTo>
                  <a:close/>
                  <a:moveTo>
                    <a:pt x="71" y="107"/>
                  </a:moveTo>
                  <a:cubicBezTo>
                    <a:pt x="85" y="105"/>
                    <a:pt x="85" y="105"/>
                    <a:pt x="85" y="105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1" y="107"/>
                    <a:pt x="71" y="107"/>
                    <a:pt x="71" y="107"/>
                  </a:cubicBezTo>
                  <a:close/>
                  <a:moveTo>
                    <a:pt x="99" y="104"/>
                  </a:moveTo>
                  <a:cubicBezTo>
                    <a:pt x="114" y="103"/>
                    <a:pt x="114" y="103"/>
                    <a:pt x="114" y="103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99" y="104"/>
                    <a:pt x="99" y="104"/>
                    <a:pt x="99" y="104"/>
                  </a:cubicBezTo>
                  <a:close/>
                  <a:moveTo>
                    <a:pt x="128" y="101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2" y="129"/>
                    <a:pt x="132" y="130"/>
                    <a:pt x="123" y="130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8" y="101"/>
                    <a:pt x="128" y="101"/>
                    <a:pt x="128" y="101"/>
                  </a:cubicBezTo>
                  <a:close/>
                  <a:moveTo>
                    <a:pt x="148" y="86"/>
                  </a:moveTo>
                  <a:cubicBezTo>
                    <a:pt x="131" y="88"/>
                    <a:pt x="131" y="88"/>
                    <a:pt x="131" y="88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48" y="86"/>
                    <a:pt x="148" y="86"/>
                    <a:pt x="148" y="86"/>
                  </a:cubicBezTo>
                  <a:close/>
                  <a:moveTo>
                    <a:pt x="117" y="89"/>
                  </a:moveTo>
                  <a:cubicBezTo>
                    <a:pt x="100" y="91"/>
                    <a:pt x="100" y="91"/>
                    <a:pt x="100" y="91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17" y="89"/>
                    <a:pt x="117" y="89"/>
                    <a:pt x="117" y="89"/>
                  </a:cubicBezTo>
                  <a:close/>
                  <a:moveTo>
                    <a:pt x="86" y="92"/>
                  </a:moveTo>
                  <a:cubicBezTo>
                    <a:pt x="71" y="93"/>
                    <a:pt x="71" y="93"/>
                    <a:pt x="71" y="93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6" y="92"/>
                    <a:pt x="86" y="92"/>
                    <a:pt x="86" y="92"/>
                  </a:cubicBezTo>
                  <a:close/>
                  <a:moveTo>
                    <a:pt x="57" y="95"/>
                  </a:moveTo>
                  <a:cubicBezTo>
                    <a:pt x="42" y="96"/>
                    <a:pt x="42" y="96"/>
                    <a:pt x="42" y="96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7" y="95"/>
                    <a:pt x="57" y="95"/>
                    <a:pt x="57" y="95"/>
                  </a:cubicBezTo>
                  <a:close/>
                  <a:moveTo>
                    <a:pt x="28" y="97"/>
                  </a:moveTo>
                  <a:cubicBezTo>
                    <a:pt x="15" y="99"/>
                    <a:pt x="15" y="99"/>
                    <a:pt x="15" y="99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13" y="80"/>
                    <a:pt x="15" y="77"/>
                    <a:pt x="25" y="76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97"/>
                    <a:pt x="28" y="97"/>
                    <a:pt x="28" y="97"/>
                  </a:cubicBezTo>
                  <a:close/>
                  <a:moveTo>
                    <a:pt x="126" y="178"/>
                  </a:moveTo>
                  <a:cubicBezTo>
                    <a:pt x="135" y="178"/>
                    <a:pt x="142" y="186"/>
                    <a:pt x="142" y="195"/>
                  </a:cubicBezTo>
                  <a:cubicBezTo>
                    <a:pt x="142" y="204"/>
                    <a:pt x="135" y="211"/>
                    <a:pt x="126" y="211"/>
                  </a:cubicBezTo>
                  <a:cubicBezTo>
                    <a:pt x="116" y="211"/>
                    <a:pt x="109" y="204"/>
                    <a:pt x="109" y="195"/>
                  </a:cubicBezTo>
                  <a:cubicBezTo>
                    <a:pt x="109" y="186"/>
                    <a:pt x="116" y="178"/>
                    <a:pt x="126" y="178"/>
                  </a:cubicBezTo>
                  <a:close/>
                  <a:moveTo>
                    <a:pt x="126" y="188"/>
                  </a:moveTo>
                  <a:cubicBezTo>
                    <a:pt x="129" y="188"/>
                    <a:pt x="133" y="191"/>
                    <a:pt x="133" y="195"/>
                  </a:cubicBezTo>
                  <a:cubicBezTo>
                    <a:pt x="133" y="199"/>
                    <a:pt x="129" y="202"/>
                    <a:pt x="126" y="202"/>
                  </a:cubicBezTo>
                  <a:cubicBezTo>
                    <a:pt x="122" y="202"/>
                    <a:pt x="118" y="199"/>
                    <a:pt x="118" y="195"/>
                  </a:cubicBezTo>
                  <a:cubicBezTo>
                    <a:pt x="118" y="191"/>
                    <a:pt x="122" y="188"/>
                    <a:pt x="126" y="188"/>
                  </a:cubicBezTo>
                  <a:close/>
                  <a:moveTo>
                    <a:pt x="31" y="178"/>
                  </a:moveTo>
                  <a:cubicBezTo>
                    <a:pt x="40" y="178"/>
                    <a:pt x="48" y="186"/>
                    <a:pt x="48" y="195"/>
                  </a:cubicBezTo>
                  <a:cubicBezTo>
                    <a:pt x="48" y="204"/>
                    <a:pt x="40" y="211"/>
                    <a:pt x="31" y="211"/>
                  </a:cubicBezTo>
                  <a:cubicBezTo>
                    <a:pt x="22" y="211"/>
                    <a:pt x="15" y="204"/>
                    <a:pt x="15" y="195"/>
                  </a:cubicBezTo>
                  <a:cubicBezTo>
                    <a:pt x="15" y="186"/>
                    <a:pt x="22" y="178"/>
                    <a:pt x="31" y="178"/>
                  </a:cubicBezTo>
                  <a:close/>
                  <a:moveTo>
                    <a:pt x="31" y="188"/>
                  </a:moveTo>
                  <a:cubicBezTo>
                    <a:pt x="35" y="188"/>
                    <a:pt x="38" y="191"/>
                    <a:pt x="38" y="195"/>
                  </a:cubicBezTo>
                  <a:cubicBezTo>
                    <a:pt x="38" y="199"/>
                    <a:pt x="35" y="202"/>
                    <a:pt x="31" y="202"/>
                  </a:cubicBezTo>
                  <a:cubicBezTo>
                    <a:pt x="27" y="202"/>
                    <a:pt x="24" y="199"/>
                    <a:pt x="24" y="195"/>
                  </a:cubicBezTo>
                  <a:cubicBezTo>
                    <a:pt x="24" y="191"/>
                    <a:pt x="27" y="188"/>
                    <a:pt x="31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0" name="Group 381"/>
          <p:cNvGrpSpPr/>
          <p:nvPr/>
        </p:nvGrpSpPr>
        <p:grpSpPr bwMode="auto">
          <a:xfrm>
            <a:off x="10045700" y="5421313"/>
            <a:ext cx="444500" cy="444500"/>
            <a:chOff x="0" y="0"/>
            <a:chExt cx="1571" cy="1570"/>
          </a:xfrm>
        </p:grpSpPr>
        <p:sp>
          <p:nvSpPr>
            <p:cNvPr id="38022" name="Oval 11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23" name="Freeform 12"/>
            <p:cNvSpPr>
              <a:spLocks noChangeArrowheads="1"/>
            </p:cNvSpPr>
            <p:nvPr/>
          </p:nvSpPr>
          <p:spPr bwMode="auto">
            <a:xfrm>
              <a:off x="223" y="278"/>
              <a:ext cx="1348" cy="1292"/>
            </a:xfrm>
            <a:custGeom>
              <a:avLst/>
              <a:gdLst>
                <a:gd name="T0" fmla="*/ 17347 w 305"/>
                <a:gd name="T1" fmla="*/ 1292 h 292"/>
                <a:gd name="T2" fmla="*/ 17268 w 305"/>
                <a:gd name="T3" fmla="*/ 1292 h 292"/>
                <a:gd name="T4" fmla="*/ 17091 w 305"/>
                <a:gd name="T5" fmla="*/ 1566 h 292"/>
                <a:gd name="T6" fmla="*/ 15548 w 305"/>
                <a:gd name="T7" fmla="*/ 80 h 292"/>
                <a:gd name="T8" fmla="*/ 15372 w 305"/>
                <a:gd name="T9" fmla="*/ 0 h 292"/>
                <a:gd name="T10" fmla="*/ 15098 w 305"/>
                <a:gd name="T11" fmla="*/ 0 h 292"/>
                <a:gd name="T12" fmla="*/ 14766 w 305"/>
                <a:gd name="T13" fmla="*/ 80 h 292"/>
                <a:gd name="T14" fmla="*/ 14514 w 305"/>
                <a:gd name="T15" fmla="*/ 177 h 292"/>
                <a:gd name="T16" fmla="*/ 14161 w 305"/>
                <a:gd name="T17" fmla="*/ 354 h 292"/>
                <a:gd name="T18" fmla="*/ 13909 w 305"/>
                <a:gd name="T19" fmla="*/ 527 h 292"/>
                <a:gd name="T20" fmla="*/ 13635 w 305"/>
                <a:gd name="T21" fmla="*/ 783 h 292"/>
                <a:gd name="T22" fmla="*/ 13378 w 305"/>
                <a:gd name="T23" fmla="*/ 1040 h 292"/>
                <a:gd name="T24" fmla="*/ 13303 w 305"/>
                <a:gd name="T25" fmla="*/ 1292 h 292"/>
                <a:gd name="T26" fmla="*/ 13206 w 305"/>
                <a:gd name="T27" fmla="*/ 1566 h 292"/>
                <a:gd name="T28" fmla="*/ 13126 w 305"/>
                <a:gd name="T29" fmla="*/ 1819 h 292"/>
                <a:gd name="T30" fmla="*/ 13029 w 305"/>
                <a:gd name="T31" fmla="*/ 2075 h 292"/>
                <a:gd name="T32" fmla="*/ 12950 w 305"/>
                <a:gd name="T33" fmla="*/ 2429 h 292"/>
                <a:gd name="T34" fmla="*/ 12773 w 305"/>
                <a:gd name="T35" fmla="*/ 2858 h 292"/>
                <a:gd name="T36" fmla="*/ 12521 w 305"/>
                <a:gd name="T37" fmla="*/ 3115 h 292"/>
                <a:gd name="T38" fmla="*/ 12344 w 305"/>
                <a:gd name="T39" fmla="*/ 3465 h 292"/>
                <a:gd name="T40" fmla="*/ 12092 w 305"/>
                <a:gd name="T41" fmla="*/ 3721 h 292"/>
                <a:gd name="T42" fmla="*/ 11739 w 305"/>
                <a:gd name="T43" fmla="*/ 3995 h 292"/>
                <a:gd name="T44" fmla="*/ 2674 w 305"/>
                <a:gd name="T45" fmla="*/ 10924 h 292"/>
                <a:gd name="T46" fmla="*/ 2422 w 305"/>
                <a:gd name="T47" fmla="*/ 10827 h 292"/>
                <a:gd name="T48" fmla="*/ 2068 w 305"/>
                <a:gd name="T49" fmla="*/ 10827 h 292"/>
                <a:gd name="T50" fmla="*/ 1719 w 305"/>
                <a:gd name="T51" fmla="*/ 10924 h 292"/>
                <a:gd name="T52" fmla="*/ 1388 w 305"/>
                <a:gd name="T53" fmla="*/ 11079 h 292"/>
                <a:gd name="T54" fmla="*/ 1034 w 305"/>
                <a:gd name="T55" fmla="*/ 11354 h 292"/>
                <a:gd name="T56" fmla="*/ 782 w 305"/>
                <a:gd name="T57" fmla="*/ 11787 h 292"/>
                <a:gd name="T58" fmla="*/ 605 w 305"/>
                <a:gd name="T59" fmla="*/ 12216 h 292"/>
                <a:gd name="T60" fmla="*/ 605 w 305"/>
                <a:gd name="T61" fmla="*/ 12725 h 292"/>
                <a:gd name="T62" fmla="*/ 685 w 305"/>
                <a:gd name="T63" fmla="*/ 13252 h 292"/>
                <a:gd name="T64" fmla="*/ 959 w 305"/>
                <a:gd name="T65" fmla="*/ 13685 h 292"/>
                <a:gd name="T66" fmla="*/ 2930 w 305"/>
                <a:gd name="T67" fmla="*/ 15761 h 292"/>
                <a:gd name="T68" fmla="*/ 2599 w 305"/>
                <a:gd name="T69" fmla="*/ 15584 h 292"/>
                <a:gd name="T70" fmla="*/ 2148 w 305"/>
                <a:gd name="T71" fmla="*/ 15584 h 292"/>
                <a:gd name="T72" fmla="*/ 1816 w 305"/>
                <a:gd name="T73" fmla="*/ 15584 h 292"/>
                <a:gd name="T74" fmla="*/ 1388 w 305"/>
                <a:gd name="T75" fmla="*/ 15681 h 292"/>
                <a:gd name="T76" fmla="*/ 959 w 305"/>
                <a:gd name="T77" fmla="*/ 15938 h 292"/>
                <a:gd name="T78" fmla="*/ 526 w 305"/>
                <a:gd name="T79" fmla="*/ 16287 h 292"/>
                <a:gd name="T80" fmla="*/ 177 w 305"/>
                <a:gd name="T81" fmla="*/ 16796 h 292"/>
                <a:gd name="T82" fmla="*/ 0 w 305"/>
                <a:gd name="T83" fmla="*/ 17407 h 292"/>
                <a:gd name="T84" fmla="*/ 0 w 305"/>
                <a:gd name="T85" fmla="*/ 18013 h 292"/>
                <a:gd name="T86" fmla="*/ 177 w 305"/>
                <a:gd name="T87" fmla="*/ 18619 h 292"/>
                <a:gd name="T88" fmla="*/ 526 w 305"/>
                <a:gd name="T89" fmla="*/ 19145 h 292"/>
                <a:gd name="T90" fmla="*/ 26332 w 305"/>
                <a:gd name="T91" fmla="*/ 10221 h 29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05"/>
                <a:gd name="T139" fmla="*/ 0 h 292"/>
                <a:gd name="T140" fmla="*/ 305 w 305"/>
                <a:gd name="T141" fmla="*/ 292 h 29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05" h="292">
                  <a:moveTo>
                    <a:pt x="305" y="118"/>
                  </a:moveTo>
                  <a:cubicBezTo>
                    <a:pt x="201" y="15"/>
                    <a:pt x="201" y="15"/>
                    <a:pt x="201" y="15"/>
                  </a:cubicBezTo>
                  <a:cubicBezTo>
                    <a:pt x="201" y="15"/>
                    <a:pt x="201" y="15"/>
                    <a:pt x="201" y="15"/>
                  </a:cubicBezTo>
                  <a:cubicBezTo>
                    <a:pt x="201" y="14"/>
                    <a:pt x="201" y="14"/>
                    <a:pt x="201" y="14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198" y="17"/>
                    <a:pt x="198" y="17"/>
                    <a:pt x="198" y="17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197" y="18"/>
                    <a:pt x="197" y="18"/>
                    <a:pt x="197" y="18"/>
                  </a:cubicBezTo>
                  <a:cubicBezTo>
                    <a:pt x="197" y="18"/>
                    <a:pt x="197" y="18"/>
                    <a:pt x="197" y="18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9" y="1"/>
                    <a:pt x="179" y="1"/>
                    <a:pt x="179" y="1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0" y="2"/>
                    <a:pt x="170" y="2"/>
                    <a:pt x="170" y="2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5" y="4"/>
                    <a:pt x="165" y="4"/>
                    <a:pt x="165" y="4"/>
                  </a:cubicBezTo>
                  <a:cubicBezTo>
                    <a:pt x="164" y="4"/>
                    <a:pt x="164" y="4"/>
                    <a:pt x="164" y="4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62" y="6"/>
                    <a:pt x="162" y="6"/>
                    <a:pt x="162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0" y="7"/>
                    <a:pt x="160" y="7"/>
                    <a:pt x="160" y="7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57" y="10"/>
                    <a:pt x="157" y="10"/>
                    <a:pt x="157" y="10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5" y="12"/>
                    <a:pt x="155" y="12"/>
                    <a:pt x="155" y="12"/>
                  </a:cubicBezTo>
                  <a:cubicBezTo>
                    <a:pt x="155" y="13"/>
                    <a:pt x="155" y="13"/>
                    <a:pt x="155" y="13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1" y="24"/>
                    <a:pt x="151" y="24"/>
                    <a:pt x="151" y="24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50" y="28"/>
                    <a:pt x="150" y="28"/>
                    <a:pt x="150" y="28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1" y="42"/>
                    <a:pt x="141" y="42"/>
                    <a:pt x="141" y="42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5"/>
                    <a:pt x="137" y="45"/>
                    <a:pt x="137" y="45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34" y="127"/>
                    <a:pt x="34" y="127"/>
                    <a:pt x="34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41"/>
                    <a:pt x="7" y="141"/>
                    <a:pt x="7" y="141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4" y="180"/>
                    <a:pt x="24" y="180"/>
                    <a:pt x="24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80"/>
                    <a:pt x="21" y="180"/>
                    <a:pt x="21" y="180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6" y="181"/>
                    <a:pt x="16" y="181"/>
                    <a:pt x="16" y="181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2" y="194"/>
                    <a:pt x="2" y="194"/>
                    <a:pt x="2" y="194"/>
                  </a:cubicBezTo>
                  <a:cubicBezTo>
                    <a:pt x="1" y="196"/>
                    <a:pt x="1" y="196"/>
                    <a:pt x="1" y="196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2" y="215"/>
                    <a:pt x="2" y="215"/>
                    <a:pt x="2" y="215"/>
                  </a:cubicBezTo>
                  <a:cubicBezTo>
                    <a:pt x="3" y="217"/>
                    <a:pt x="3" y="217"/>
                    <a:pt x="3" y="217"/>
                  </a:cubicBezTo>
                  <a:cubicBezTo>
                    <a:pt x="4" y="220"/>
                    <a:pt x="4" y="220"/>
                    <a:pt x="4" y="220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65" y="280"/>
                    <a:pt x="65" y="280"/>
                    <a:pt x="65" y="280"/>
                  </a:cubicBezTo>
                  <a:cubicBezTo>
                    <a:pt x="84" y="288"/>
                    <a:pt x="106" y="292"/>
                    <a:pt x="128" y="292"/>
                  </a:cubicBezTo>
                  <a:cubicBezTo>
                    <a:pt x="224" y="292"/>
                    <a:pt x="303" y="214"/>
                    <a:pt x="305" y="118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4" name="Freeform 71"/>
            <p:cNvSpPr>
              <a:spLocks noEditPoints="1" noChangeArrowheads="1"/>
            </p:cNvSpPr>
            <p:nvPr/>
          </p:nvSpPr>
          <p:spPr bwMode="auto">
            <a:xfrm>
              <a:off x="203" y="278"/>
              <a:ext cx="1153" cy="1022"/>
            </a:xfrm>
            <a:custGeom>
              <a:avLst/>
              <a:gdLst>
                <a:gd name="T0" fmla="*/ 1574 w 260"/>
                <a:gd name="T1" fmla="*/ 11255 h 231"/>
                <a:gd name="T2" fmla="*/ 3322 w 260"/>
                <a:gd name="T3" fmla="*/ 10999 h 231"/>
                <a:gd name="T4" fmla="*/ 12213 w 260"/>
                <a:gd name="T5" fmla="*/ 3995 h 231"/>
                <a:gd name="T6" fmla="*/ 13432 w 260"/>
                <a:gd name="T7" fmla="*/ 2252 h 231"/>
                <a:gd name="T8" fmla="*/ 14040 w 260"/>
                <a:gd name="T9" fmla="*/ 863 h 231"/>
                <a:gd name="T10" fmla="*/ 15614 w 260"/>
                <a:gd name="T11" fmla="*/ 0 h 231"/>
                <a:gd name="T12" fmla="*/ 16049 w 260"/>
                <a:gd name="T13" fmla="*/ 177 h 231"/>
                <a:gd name="T14" fmla="*/ 15184 w 260"/>
                <a:gd name="T15" fmla="*/ 1566 h 231"/>
                <a:gd name="T16" fmla="*/ 16656 w 260"/>
                <a:gd name="T17" fmla="*/ 2504 h 231"/>
                <a:gd name="T18" fmla="*/ 17796 w 260"/>
                <a:gd name="T19" fmla="*/ 1292 h 231"/>
                <a:gd name="T20" fmla="*/ 18053 w 260"/>
                <a:gd name="T21" fmla="*/ 2252 h 231"/>
                <a:gd name="T22" fmla="*/ 17521 w 260"/>
                <a:gd name="T23" fmla="*/ 3641 h 231"/>
                <a:gd name="T24" fmla="*/ 15694 w 260"/>
                <a:gd name="T25" fmla="*/ 4327 h 231"/>
                <a:gd name="T26" fmla="*/ 13512 w 260"/>
                <a:gd name="T27" fmla="*/ 5287 h 231"/>
                <a:gd name="T28" fmla="*/ 4443 w 260"/>
                <a:gd name="T29" fmla="*/ 12392 h 231"/>
                <a:gd name="T30" fmla="*/ 3756 w 260"/>
                <a:gd name="T31" fmla="*/ 14034 h 231"/>
                <a:gd name="T32" fmla="*/ 1317 w 260"/>
                <a:gd name="T33" fmla="*/ 13684 h 231"/>
                <a:gd name="T34" fmla="*/ 1574 w 260"/>
                <a:gd name="T35" fmla="*/ 11255 h 231"/>
                <a:gd name="T36" fmla="*/ 1317 w 260"/>
                <a:gd name="T37" fmla="*/ 15932 h 231"/>
                <a:gd name="T38" fmla="*/ 3401 w 260"/>
                <a:gd name="T39" fmla="*/ 15856 h 231"/>
                <a:gd name="T40" fmla="*/ 15260 w 260"/>
                <a:gd name="T41" fmla="*/ 8751 h 231"/>
                <a:gd name="T42" fmla="*/ 17091 w 260"/>
                <a:gd name="T43" fmla="*/ 6928 h 231"/>
                <a:gd name="T44" fmla="*/ 17973 w 260"/>
                <a:gd name="T45" fmla="*/ 5287 h 231"/>
                <a:gd name="T46" fmla="*/ 19982 w 260"/>
                <a:gd name="T47" fmla="*/ 4504 h 231"/>
                <a:gd name="T48" fmla="*/ 20492 w 260"/>
                <a:gd name="T49" fmla="*/ 4756 h 231"/>
                <a:gd name="T50" fmla="*/ 19273 w 260"/>
                <a:gd name="T51" fmla="*/ 6322 h 231"/>
                <a:gd name="T52" fmla="*/ 20847 w 260"/>
                <a:gd name="T53" fmla="*/ 7614 h 231"/>
                <a:gd name="T54" fmla="*/ 22417 w 260"/>
                <a:gd name="T55" fmla="*/ 6322 h 231"/>
                <a:gd name="T56" fmla="*/ 22594 w 260"/>
                <a:gd name="T57" fmla="*/ 7534 h 231"/>
                <a:gd name="T58" fmla="*/ 21809 w 260"/>
                <a:gd name="T59" fmla="*/ 9101 h 231"/>
                <a:gd name="T60" fmla="*/ 19450 w 260"/>
                <a:gd name="T61" fmla="*/ 9707 h 231"/>
                <a:gd name="T62" fmla="*/ 16656 w 260"/>
                <a:gd name="T63" fmla="*/ 10472 h 231"/>
                <a:gd name="T64" fmla="*/ 4541 w 260"/>
                <a:gd name="T65" fmla="*/ 17675 h 231"/>
                <a:gd name="T66" fmla="*/ 3579 w 260"/>
                <a:gd name="T67" fmla="*/ 19573 h 231"/>
                <a:gd name="T68" fmla="*/ 608 w 260"/>
                <a:gd name="T69" fmla="*/ 18790 h 231"/>
                <a:gd name="T70" fmla="*/ 1317 w 260"/>
                <a:gd name="T71" fmla="*/ 15932 h 231"/>
                <a:gd name="T72" fmla="*/ 1752 w 260"/>
                <a:gd name="T73" fmla="*/ 16715 h 231"/>
                <a:gd name="T74" fmla="*/ 2439 w 260"/>
                <a:gd name="T75" fmla="*/ 16617 h 231"/>
                <a:gd name="T76" fmla="*/ 3047 w 260"/>
                <a:gd name="T77" fmla="*/ 16617 h 231"/>
                <a:gd name="T78" fmla="*/ 3322 w 260"/>
                <a:gd name="T79" fmla="*/ 17148 h 231"/>
                <a:gd name="T80" fmla="*/ 3659 w 260"/>
                <a:gd name="T81" fmla="*/ 17675 h 231"/>
                <a:gd name="T82" fmla="*/ 3401 w 260"/>
                <a:gd name="T83" fmla="*/ 18184 h 231"/>
                <a:gd name="T84" fmla="*/ 3047 w 260"/>
                <a:gd name="T85" fmla="*/ 18790 h 231"/>
                <a:gd name="T86" fmla="*/ 2439 w 260"/>
                <a:gd name="T87" fmla="*/ 18790 h 231"/>
                <a:gd name="T88" fmla="*/ 1827 w 260"/>
                <a:gd name="T89" fmla="*/ 18790 h 231"/>
                <a:gd name="T90" fmla="*/ 1477 w 260"/>
                <a:gd name="T91" fmla="*/ 18281 h 231"/>
                <a:gd name="T92" fmla="*/ 1220 w 260"/>
                <a:gd name="T93" fmla="*/ 17754 h 231"/>
                <a:gd name="T94" fmla="*/ 1477 w 260"/>
                <a:gd name="T95" fmla="*/ 17224 h 231"/>
                <a:gd name="T96" fmla="*/ 1752 w 260"/>
                <a:gd name="T97" fmla="*/ 16715 h 231"/>
                <a:gd name="T98" fmla="*/ 2004 w 260"/>
                <a:gd name="T99" fmla="*/ 11861 h 231"/>
                <a:gd name="T100" fmla="*/ 2537 w 260"/>
                <a:gd name="T101" fmla="*/ 11782 h 231"/>
                <a:gd name="T102" fmla="*/ 3047 w 260"/>
                <a:gd name="T103" fmla="*/ 11684 h 231"/>
                <a:gd name="T104" fmla="*/ 3322 w 260"/>
                <a:gd name="T105" fmla="*/ 12038 h 231"/>
                <a:gd name="T106" fmla="*/ 3659 w 260"/>
                <a:gd name="T107" fmla="*/ 12468 h 231"/>
                <a:gd name="T108" fmla="*/ 3481 w 260"/>
                <a:gd name="T109" fmla="*/ 12901 h 231"/>
                <a:gd name="T110" fmla="*/ 3322 w 260"/>
                <a:gd name="T111" fmla="*/ 13428 h 231"/>
                <a:gd name="T112" fmla="*/ 2794 w 260"/>
                <a:gd name="T113" fmla="*/ 13507 h 231"/>
                <a:gd name="T114" fmla="*/ 2262 w 260"/>
                <a:gd name="T115" fmla="*/ 13605 h 231"/>
                <a:gd name="T116" fmla="*/ 2004 w 260"/>
                <a:gd name="T117" fmla="*/ 13153 h 231"/>
                <a:gd name="T118" fmla="*/ 1654 w 260"/>
                <a:gd name="T119" fmla="*/ 12724 h 231"/>
                <a:gd name="T120" fmla="*/ 1827 w 260"/>
                <a:gd name="T121" fmla="*/ 12291 h 231"/>
                <a:gd name="T122" fmla="*/ 2004 w 260"/>
                <a:gd name="T123" fmla="*/ 11861 h 2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60"/>
                <a:gd name="T187" fmla="*/ 0 h 231"/>
                <a:gd name="T188" fmla="*/ 260 w 260"/>
                <a:gd name="T189" fmla="*/ 231 h 2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60" h="231">
                  <a:moveTo>
                    <a:pt x="18" y="130"/>
                  </a:moveTo>
                  <a:cubicBezTo>
                    <a:pt x="25" y="124"/>
                    <a:pt x="31" y="124"/>
                    <a:pt x="38" y="127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8" y="39"/>
                    <a:pt x="151" y="36"/>
                    <a:pt x="154" y="26"/>
                  </a:cubicBezTo>
                  <a:cubicBezTo>
                    <a:pt x="157" y="21"/>
                    <a:pt x="156" y="14"/>
                    <a:pt x="161" y="10"/>
                  </a:cubicBezTo>
                  <a:cubicBezTo>
                    <a:pt x="167" y="5"/>
                    <a:pt x="172" y="1"/>
                    <a:pt x="179" y="0"/>
                  </a:cubicBezTo>
                  <a:cubicBezTo>
                    <a:pt x="181" y="0"/>
                    <a:pt x="185" y="1"/>
                    <a:pt x="184" y="2"/>
                  </a:cubicBezTo>
                  <a:cubicBezTo>
                    <a:pt x="180" y="8"/>
                    <a:pt x="174" y="15"/>
                    <a:pt x="174" y="18"/>
                  </a:cubicBezTo>
                  <a:cubicBezTo>
                    <a:pt x="174" y="24"/>
                    <a:pt x="186" y="32"/>
                    <a:pt x="191" y="29"/>
                  </a:cubicBezTo>
                  <a:cubicBezTo>
                    <a:pt x="200" y="23"/>
                    <a:pt x="200" y="20"/>
                    <a:pt x="204" y="15"/>
                  </a:cubicBezTo>
                  <a:cubicBezTo>
                    <a:pt x="206" y="12"/>
                    <a:pt x="207" y="21"/>
                    <a:pt x="207" y="26"/>
                  </a:cubicBezTo>
                  <a:cubicBezTo>
                    <a:pt x="206" y="32"/>
                    <a:pt x="205" y="38"/>
                    <a:pt x="201" y="42"/>
                  </a:cubicBezTo>
                  <a:cubicBezTo>
                    <a:pt x="195" y="49"/>
                    <a:pt x="190" y="50"/>
                    <a:pt x="180" y="50"/>
                  </a:cubicBezTo>
                  <a:cubicBezTo>
                    <a:pt x="169" y="50"/>
                    <a:pt x="163" y="54"/>
                    <a:pt x="155" y="61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50"/>
                    <a:pt x="50" y="156"/>
                    <a:pt x="43" y="162"/>
                  </a:cubicBezTo>
                  <a:cubicBezTo>
                    <a:pt x="36" y="167"/>
                    <a:pt x="22" y="167"/>
                    <a:pt x="15" y="158"/>
                  </a:cubicBezTo>
                  <a:cubicBezTo>
                    <a:pt x="8" y="150"/>
                    <a:pt x="11" y="136"/>
                    <a:pt x="18" y="130"/>
                  </a:cubicBezTo>
                  <a:close/>
                  <a:moveTo>
                    <a:pt x="15" y="184"/>
                  </a:moveTo>
                  <a:cubicBezTo>
                    <a:pt x="25" y="178"/>
                    <a:pt x="32" y="179"/>
                    <a:pt x="39" y="183"/>
                  </a:cubicBezTo>
                  <a:cubicBezTo>
                    <a:pt x="175" y="101"/>
                    <a:pt x="175" y="101"/>
                    <a:pt x="175" y="101"/>
                  </a:cubicBezTo>
                  <a:cubicBezTo>
                    <a:pt x="185" y="94"/>
                    <a:pt x="189" y="91"/>
                    <a:pt x="196" y="80"/>
                  </a:cubicBezTo>
                  <a:cubicBezTo>
                    <a:pt x="199" y="74"/>
                    <a:pt x="200" y="65"/>
                    <a:pt x="206" y="61"/>
                  </a:cubicBezTo>
                  <a:cubicBezTo>
                    <a:pt x="213" y="55"/>
                    <a:pt x="220" y="52"/>
                    <a:pt x="229" y="52"/>
                  </a:cubicBezTo>
                  <a:cubicBezTo>
                    <a:pt x="232" y="52"/>
                    <a:pt x="237" y="54"/>
                    <a:pt x="235" y="55"/>
                  </a:cubicBezTo>
                  <a:cubicBezTo>
                    <a:pt x="229" y="62"/>
                    <a:pt x="221" y="68"/>
                    <a:pt x="221" y="73"/>
                  </a:cubicBezTo>
                  <a:cubicBezTo>
                    <a:pt x="219" y="80"/>
                    <a:pt x="233" y="91"/>
                    <a:pt x="239" y="88"/>
                  </a:cubicBezTo>
                  <a:cubicBezTo>
                    <a:pt x="251" y="82"/>
                    <a:pt x="251" y="79"/>
                    <a:pt x="257" y="73"/>
                  </a:cubicBezTo>
                  <a:cubicBezTo>
                    <a:pt x="260" y="70"/>
                    <a:pt x="260" y="81"/>
                    <a:pt x="259" y="87"/>
                  </a:cubicBezTo>
                  <a:cubicBezTo>
                    <a:pt x="257" y="94"/>
                    <a:pt x="254" y="102"/>
                    <a:pt x="250" y="105"/>
                  </a:cubicBezTo>
                  <a:cubicBezTo>
                    <a:pt x="240" y="113"/>
                    <a:pt x="234" y="114"/>
                    <a:pt x="223" y="112"/>
                  </a:cubicBezTo>
                  <a:cubicBezTo>
                    <a:pt x="210" y="110"/>
                    <a:pt x="202" y="115"/>
                    <a:pt x="191" y="121"/>
                  </a:cubicBezTo>
                  <a:cubicBezTo>
                    <a:pt x="52" y="204"/>
                    <a:pt x="52" y="204"/>
                    <a:pt x="52" y="204"/>
                  </a:cubicBezTo>
                  <a:cubicBezTo>
                    <a:pt x="53" y="213"/>
                    <a:pt x="50" y="220"/>
                    <a:pt x="41" y="226"/>
                  </a:cubicBezTo>
                  <a:cubicBezTo>
                    <a:pt x="31" y="231"/>
                    <a:pt x="14" y="229"/>
                    <a:pt x="7" y="217"/>
                  </a:cubicBezTo>
                  <a:cubicBezTo>
                    <a:pt x="0" y="206"/>
                    <a:pt x="5" y="190"/>
                    <a:pt x="15" y="184"/>
                  </a:cubicBezTo>
                  <a:close/>
                  <a:moveTo>
                    <a:pt x="20" y="193"/>
                  </a:moveTo>
                  <a:cubicBezTo>
                    <a:pt x="28" y="192"/>
                    <a:pt x="28" y="192"/>
                    <a:pt x="28" y="192"/>
                  </a:cubicBezTo>
                  <a:cubicBezTo>
                    <a:pt x="35" y="192"/>
                    <a:pt x="35" y="192"/>
                    <a:pt x="35" y="192"/>
                  </a:cubicBezTo>
                  <a:cubicBezTo>
                    <a:pt x="38" y="198"/>
                    <a:pt x="38" y="198"/>
                    <a:pt x="38" y="198"/>
                  </a:cubicBezTo>
                  <a:cubicBezTo>
                    <a:pt x="42" y="204"/>
                    <a:pt x="42" y="204"/>
                    <a:pt x="42" y="204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5" y="217"/>
                    <a:pt x="35" y="217"/>
                    <a:pt x="35" y="217"/>
                  </a:cubicBezTo>
                  <a:cubicBezTo>
                    <a:pt x="28" y="217"/>
                    <a:pt x="28" y="217"/>
                    <a:pt x="28" y="217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17" y="211"/>
                    <a:pt x="17" y="211"/>
                    <a:pt x="17" y="211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20" y="193"/>
                    <a:pt x="20" y="193"/>
                    <a:pt x="20" y="193"/>
                  </a:cubicBezTo>
                  <a:close/>
                  <a:moveTo>
                    <a:pt x="23" y="137"/>
                  </a:moveTo>
                  <a:cubicBezTo>
                    <a:pt x="29" y="136"/>
                    <a:pt x="29" y="136"/>
                    <a:pt x="29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8" y="139"/>
                    <a:pt x="38" y="139"/>
                    <a:pt x="38" y="139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0" y="149"/>
                    <a:pt x="40" y="149"/>
                    <a:pt x="40" y="14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19" y="147"/>
                    <a:pt x="19" y="147"/>
                    <a:pt x="19" y="147"/>
                  </a:cubicBezTo>
                  <a:cubicBezTo>
                    <a:pt x="21" y="142"/>
                    <a:pt x="21" y="142"/>
                    <a:pt x="21" y="142"/>
                  </a:cubicBezTo>
                  <a:cubicBezTo>
                    <a:pt x="23" y="137"/>
                    <a:pt x="23" y="137"/>
                    <a:pt x="23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1" name="Group 385"/>
          <p:cNvGrpSpPr/>
          <p:nvPr/>
        </p:nvGrpSpPr>
        <p:grpSpPr bwMode="auto">
          <a:xfrm>
            <a:off x="10045700" y="854075"/>
            <a:ext cx="444500" cy="444500"/>
            <a:chOff x="0" y="0"/>
            <a:chExt cx="1570" cy="1572"/>
          </a:xfrm>
        </p:grpSpPr>
        <p:sp>
          <p:nvSpPr>
            <p:cNvPr id="38015" name="Oval 25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16" name="Freeform 26"/>
            <p:cNvSpPr>
              <a:spLocks noChangeArrowheads="1"/>
            </p:cNvSpPr>
            <p:nvPr/>
          </p:nvSpPr>
          <p:spPr bwMode="auto">
            <a:xfrm>
              <a:off x="280" y="435"/>
              <a:ext cx="1288" cy="1137"/>
            </a:xfrm>
            <a:custGeom>
              <a:avLst/>
              <a:gdLst>
                <a:gd name="T0" fmla="*/ 1138 w 291"/>
                <a:gd name="T1" fmla="*/ 13507 h 257"/>
                <a:gd name="T2" fmla="*/ 960 w 291"/>
                <a:gd name="T3" fmla="*/ 13250 h 257"/>
                <a:gd name="T4" fmla="*/ 863 w 291"/>
                <a:gd name="T5" fmla="*/ 12896 h 257"/>
                <a:gd name="T6" fmla="*/ 606 w 291"/>
                <a:gd name="T7" fmla="*/ 9003 h 257"/>
                <a:gd name="T8" fmla="*/ 606 w 291"/>
                <a:gd name="T9" fmla="*/ 8751 h 257"/>
                <a:gd name="T10" fmla="*/ 429 w 291"/>
                <a:gd name="T11" fmla="*/ 6928 h 257"/>
                <a:gd name="T12" fmla="*/ 429 w 291"/>
                <a:gd name="T13" fmla="*/ 6579 h 257"/>
                <a:gd name="T14" fmla="*/ 606 w 291"/>
                <a:gd name="T15" fmla="*/ 6242 h 257"/>
                <a:gd name="T16" fmla="*/ 783 w 291"/>
                <a:gd name="T17" fmla="*/ 5968 h 257"/>
                <a:gd name="T18" fmla="*/ 1040 w 291"/>
                <a:gd name="T19" fmla="*/ 5636 h 257"/>
                <a:gd name="T20" fmla="*/ 1213 w 291"/>
                <a:gd name="T21" fmla="*/ 5539 h 257"/>
                <a:gd name="T22" fmla="*/ 354 w 291"/>
                <a:gd name="T23" fmla="*/ 4676 h 257"/>
                <a:gd name="T24" fmla="*/ 257 w 291"/>
                <a:gd name="T25" fmla="*/ 4579 h 257"/>
                <a:gd name="T26" fmla="*/ 0 w 291"/>
                <a:gd name="T27" fmla="*/ 3544 h 257"/>
                <a:gd name="T28" fmla="*/ 0 w 291"/>
                <a:gd name="T29" fmla="*/ 3384 h 257"/>
                <a:gd name="T30" fmla="*/ 80 w 291"/>
                <a:gd name="T31" fmla="*/ 3287 h 257"/>
                <a:gd name="T32" fmla="*/ 177 w 291"/>
                <a:gd name="T33" fmla="*/ 3287 h 257"/>
                <a:gd name="T34" fmla="*/ 257 w 291"/>
                <a:gd name="T35" fmla="*/ 3287 h 257"/>
                <a:gd name="T36" fmla="*/ 2173 w 291"/>
                <a:gd name="T37" fmla="*/ 3464 h 257"/>
                <a:gd name="T38" fmla="*/ 2253 w 291"/>
                <a:gd name="T39" fmla="*/ 3544 h 257"/>
                <a:gd name="T40" fmla="*/ 2784 w 291"/>
                <a:gd name="T41" fmla="*/ 4070 h 257"/>
                <a:gd name="T42" fmla="*/ 3466 w 291"/>
                <a:gd name="T43" fmla="*/ 1898 h 257"/>
                <a:gd name="T44" fmla="*/ 3643 w 291"/>
                <a:gd name="T45" fmla="*/ 1566 h 257"/>
                <a:gd name="T46" fmla="*/ 3820 w 291"/>
                <a:gd name="T47" fmla="*/ 1137 h 257"/>
                <a:gd name="T48" fmla="*/ 3997 w 291"/>
                <a:gd name="T49" fmla="*/ 783 h 257"/>
                <a:gd name="T50" fmla="*/ 4152 w 291"/>
                <a:gd name="T51" fmla="*/ 526 h 257"/>
                <a:gd name="T52" fmla="*/ 4426 w 291"/>
                <a:gd name="T53" fmla="*/ 257 h 257"/>
                <a:gd name="T54" fmla="*/ 4683 w 291"/>
                <a:gd name="T55" fmla="*/ 80 h 257"/>
                <a:gd name="T56" fmla="*/ 5037 w 291"/>
                <a:gd name="T57" fmla="*/ 0 h 257"/>
                <a:gd name="T58" fmla="*/ 5466 w 291"/>
                <a:gd name="T59" fmla="*/ 0 h 257"/>
                <a:gd name="T60" fmla="*/ 6073 w 291"/>
                <a:gd name="T61" fmla="*/ 0 h 257"/>
                <a:gd name="T62" fmla="*/ 6679 w 291"/>
                <a:gd name="T63" fmla="*/ 0 h 257"/>
                <a:gd name="T64" fmla="*/ 7290 w 291"/>
                <a:gd name="T65" fmla="*/ 0 h 257"/>
                <a:gd name="T66" fmla="*/ 7896 w 291"/>
                <a:gd name="T67" fmla="*/ 0 h 257"/>
                <a:gd name="T68" fmla="*/ 8405 w 291"/>
                <a:gd name="T69" fmla="*/ 0 h 257"/>
                <a:gd name="T70" fmla="*/ 9012 w 291"/>
                <a:gd name="T71" fmla="*/ 0 h 257"/>
                <a:gd name="T72" fmla="*/ 9618 w 291"/>
                <a:gd name="T73" fmla="*/ 0 h 257"/>
                <a:gd name="T74" fmla="*/ 10224 w 291"/>
                <a:gd name="T75" fmla="*/ 0 h 257"/>
                <a:gd name="T76" fmla="*/ 10835 w 291"/>
                <a:gd name="T77" fmla="*/ 0 h 257"/>
                <a:gd name="T78" fmla="*/ 11442 w 291"/>
                <a:gd name="T79" fmla="*/ 0 h 257"/>
                <a:gd name="T80" fmla="*/ 12048 w 291"/>
                <a:gd name="T81" fmla="*/ 0 h 257"/>
                <a:gd name="T82" fmla="*/ 12654 w 291"/>
                <a:gd name="T83" fmla="*/ 0 h 257"/>
                <a:gd name="T84" fmla="*/ 13185 w 291"/>
                <a:gd name="T85" fmla="*/ 0 h 257"/>
                <a:gd name="T86" fmla="*/ 13792 w 291"/>
                <a:gd name="T87" fmla="*/ 0 h 257"/>
                <a:gd name="T88" fmla="*/ 14398 w 291"/>
                <a:gd name="T89" fmla="*/ 0 h 257"/>
                <a:gd name="T90" fmla="*/ 14907 w 291"/>
                <a:gd name="T91" fmla="*/ 0 h 257"/>
                <a:gd name="T92" fmla="*/ 15182 w 291"/>
                <a:gd name="T93" fmla="*/ 80 h 257"/>
                <a:gd name="T94" fmla="*/ 15438 w 291"/>
                <a:gd name="T95" fmla="*/ 257 h 257"/>
                <a:gd name="T96" fmla="*/ 18554 w 291"/>
                <a:gd name="T97" fmla="*/ 3384 h 257"/>
                <a:gd name="T98" fmla="*/ 19687 w 291"/>
                <a:gd name="T99" fmla="*/ 3287 h 257"/>
                <a:gd name="T100" fmla="*/ 19767 w 291"/>
                <a:gd name="T101" fmla="*/ 3287 h 257"/>
                <a:gd name="T102" fmla="*/ 25233 w 291"/>
                <a:gd name="T103" fmla="*/ 8751 h 257"/>
                <a:gd name="T104" fmla="*/ 9892 w 291"/>
                <a:gd name="T105" fmla="*/ 22253 h 25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91"/>
                <a:gd name="T160" fmla="*/ 0 h 257"/>
                <a:gd name="T161" fmla="*/ 291 w 291"/>
                <a:gd name="T162" fmla="*/ 257 h 25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91" h="257">
                  <a:moveTo>
                    <a:pt x="114" y="257"/>
                  </a:moveTo>
                  <a:cubicBezTo>
                    <a:pt x="13" y="156"/>
                    <a:pt x="13" y="156"/>
                    <a:pt x="13" y="156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10" y="151"/>
                    <a:pt x="10" y="151"/>
                    <a:pt x="10" y="151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4" y="1"/>
                    <a:pt x="174" y="1"/>
                    <a:pt x="174" y="1"/>
                  </a:cubicBezTo>
                  <a:cubicBezTo>
                    <a:pt x="175" y="1"/>
                    <a:pt x="175" y="1"/>
                    <a:pt x="175" y="1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80" y="189"/>
                    <a:pt x="205" y="257"/>
                    <a:pt x="115" y="257"/>
                  </a:cubicBezTo>
                  <a:cubicBezTo>
                    <a:pt x="114" y="257"/>
                    <a:pt x="114" y="257"/>
                    <a:pt x="114" y="257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7" name="Freeform 131"/>
            <p:cNvSpPr>
              <a:spLocks noEditPoints="1" noChangeArrowheads="1"/>
            </p:cNvSpPr>
            <p:nvPr/>
          </p:nvSpPr>
          <p:spPr bwMode="auto">
            <a:xfrm>
              <a:off x="280" y="435"/>
              <a:ext cx="1018" cy="702"/>
            </a:xfrm>
            <a:custGeom>
              <a:avLst/>
              <a:gdLst>
                <a:gd name="T0" fmla="*/ 19081 w 230"/>
                <a:gd name="T1" fmla="*/ 11113 h 159"/>
                <a:gd name="T2" fmla="*/ 19081 w 230"/>
                <a:gd name="T3" fmla="*/ 12826 h 159"/>
                <a:gd name="T4" fmla="*/ 18120 w 230"/>
                <a:gd name="T5" fmla="*/ 13682 h 159"/>
                <a:gd name="T6" fmla="*/ 17434 w 230"/>
                <a:gd name="T7" fmla="*/ 13682 h 159"/>
                <a:gd name="T8" fmla="*/ 16474 w 230"/>
                <a:gd name="T9" fmla="*/ 12826 h 159"/>
                <a:gd name="T10" fmla="*/ 16474 w 230"/>
                <a:gd name="T11" fmla="*/ 11113 h 159"/>
                <a:gd name="T12" fmla="*/ 3390 w 230"/>
                <a:gd name="T13" fmla="*/ 11113 h 159"/>
                <a:gd name="T14" fmla="*/ 3390 w 230"/>
                <a:gd name="T15" fmla="*/ 12826 h 159"/>
                <a:gd name="T16" fmla="*/ 2430 w 230"/>
                <a:gd name="T17" fmla="*/ 13682 h 159"/>
                <a:gd name="T18" fmla="*/ 1824 w 230"/>
                <a:gd name="T19" fmla="*/ 13682 h 159"/>
                <a:gd name="T20" fmla="*/ 863 w 230"/>
                <a:gd name="T21" fmla="*/ 12826 h 159"/>
                <a:gd name="T22" fmla="*/ 863 w 230"/>
                <a:gd name="T23" fmla="*/ 11113 h 159"/>
                <a:gd name="T24" fmla="*/ 606 w 230"/>
                <a:gd name="T25" fmla="*/ 8949 h 159"/>
                <a:gd name="T26" fmla="*/ 19258 w 230"/>
                <a:gd name="T27" fmla="*/ 8949 h 159"/>
                <a:gd name="T28" fmla="*/ 19081 w 230"/>
                <a:gd name="T29" fmla="*/ 11113 h 159"/>
                <a:gd name="T30" fmla="*/ 2350 w 230"/>
                <a:gd name="T31" fmla="*/ 4481 h 159"/>
                <a:gd name="T32" fmla="*/ 2607 w 230"/>
                <a:gd name="T33" fmla="*/ 4737 h 159"/>
                <a:gd name="T34" fmla="*/ 3390 w 230"/>
                <a:gd name="T35" fmla="*/ 2146 h 159"/>
                <a:gd name="T36" fmla="*/ 5210 w 230"/>
                <a:gd name="T37" fmla="*/ 0 h 159"/>
                <a:gd name="T38" fmla="*/ 14730 w 230"/>
                <a:gd name="T39" fmla="*/ 0 h 159"/>
                <a:gd name="T40" fmla="*/ 16474 w 230"/>
                <a:gd name="T41" fmla="*/ 2146 h 159"/>
                <a:gd name="T42" fmla="*/ 17257 w 230"/>
                <a:gd name="T43" fmla="*/ 4737 h 159"/>
                <a:gd name="T44" fmla="*/ 17594 w 230"/>
                <a:gd name="T45" fmla="*/ 4481 h 159"/>
                <a:gd name="T46" fmla="*/ 17594 w 230"/>
                <a:gd name="T47" fmla="*/ 3704 h 159"/>
                <a:gd name="T48" fmla="*/ 17766 w 230"/>
                <a:gd name="T49" fmla="*/ 3448 h 159"/>
                <a:gd name="T50" fmla="*/ 19590 w 230"/>
                <a:gd name="T51" fmla="*/ 3276 h 159"/>
                <a:gd name="T52" fmla="*/ 19864 w 230"/>
                <a:gd name="T53" fmla="*/ 3528 h 159"/>
                <a:gd name="T54" fmla="*/ 19590 w 230"/>
                <a:gd name="T55" fmla="*/ 4481 h 159"/>
                <a:gd name="T56" fmla="*/ 19338 w 230"/>
                <a:gd name="T57" fmla="*/ 4737 h 159"/>
                <a:gd name="T58" fmla="*/ 17868 w 230"/>
                <a:gd name="T59" fmla="*/ 4737 h 159"/>
                <a:gd name="T60" fmla="*/ 17766 w 230"/>
                <a:gd name="T61" fmla="*/ 4989 h 159"/>
                <a:gd name="T62" fmla="*/ 19413 w 230"/>
                <a:gd name="T63" fmla="*/ 7055 h 159"/>
                <a:gd name="T64" fmla="*/ 19258 w 230"/>
                <a:gd name="T65" fmla="*/ 8693 h 159"/>
                <a:gd name="T66" fmla="*/ 606 w 230"/>
                <a:gd name="T67" fmla="*/ 8693 h 159"/>
                <a:gd name="T68" fmla="*/ 429 w 230"/>
                <a:gd name="T69" fmla="*/ 7055 h 159"/>
                <a:gd name="T70" fmla="*/ 2076 w 230"/>
                <a:gd name="T71" fmla="*/ 4989 h 159"/>
                <a:gd name="T72" fmla="*/ 1996 w 230"/>
                <a:gd name="T73" fmla="*/ 4737 h 159"/>
                <a:gd name="T74" fmla="*/ 531 w 230"/>
                <a:gd name="T75" fmla="*/ 4737 h 159"/>
                <a:gd name="T76" fmla="*/ 257 w 230"/>
                <a:gd name="T77" fmla="*/ 4481 h 159"/>
                <a:gd name="T78" fmla="*/ 0 w 230"/>
                <a:gd name="T79" fmla="*/ 3528 h 159"/>
                <a:gd name="T80" fmla="*/ 257 w 230"/>
                <a:gd name="T81" fmla="*/ 3276 h 159"/>
                <a:gd name="T82" fmla="*/ 2076 w 230"/>
                <a:gd name="T83" fmla="*/ 3448 h 159"/>
                <a:gd name="T84" fmla="*/ 2350 w 230"/>
                <a:gd name="T85" fmla="*/ 3704 h 159"/>
                <a:gd name="T86" fmla="*/ 2350 w 230"/>
                <a:gd name="T87" fmla="*/ 4481 h 15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30"/>
                <a:gd name="T133" fmla="*/ 0 h 159"/>
                <a:gd name="T134" fmla="*/ 230 w 230"/>
                <a:gd name="T135" fmla="*/ 159 h 15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30" h="159">
                  <a:moveTo>
                    <a:pt x="220" y="129"/>
                  </a:moveTo>
                  <a:cubicBezTo>
                    <a:pt x="220" y="149"/>
                    <a:pt x="220" y="149"/>
                    <a:pt x="220" y="149"/>
                  </a:cubicBezTo>
                  <a:cubicBezTo>
                    <a:pt x="220" y="154"/>
                    <a:pt x="215" y="159"/>
                    <a:pt x="209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195" y="159"/>
                    <a:pt x="190" y="154"/>
                    <a:pt x="190" y="14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4"/>
                    <a:pt x="34" y="159"/>
                    <a:pt x="28" y="159"/>
                  </a:cubicBezTo>
                  <a:cubicBezTo>
                    <a:pt x="21" y="159"/>
                    <a:pt x="21" y="159"/>
                    <a:pt x="21" y="159"/>
                  </a:cubicBezTo>
                  <a:cubicBezTo>
                    <a:pt x="15" y="159"/>
                    <a:pt x="10" y="154"/>
                    <a:pt x="10" y="14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0" y="129"/>
                    <a:pt x="220" y="129"/>
                    <a:pt x="220" y="129"/>
                  </a:cubicBezTo>
                  <a:close/>
                  <a:moveTo>
                    <a:pt x="27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3" y="12"/>
                    <a:pt x="48" y="0"/>
                    <a:pt x="60" y="0"/>
                  </a:cubicBezTo>
                  <a:cubicBezTo>
                    <a:pt x="96" y="0"/>
                    <a:pt x="133" y="0"/>
                    <a:pt x="170" y="0"/>
                  </a:cubicBezTo>
                  <a:cubicBezTo>
                    <a:pt x="181" y="0"/>
                    <a:pt x="186" y="12"/>
                    <a:pt x="190" y="25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3" y="52"/>
                    <a:pt x="203" y="52"/>
                    <a:pt x="203" y="52"/>
                  </a:cubicBezTo>
                  <a:cubicBezTo>
                    <a:pt x="203" y="43"/>
                    <a:pt x="203" y="43"/>
                    <a:pt x="203" y="43"/>
                  </a:cubicBezTo>
                  <a:cubicBezTo>
                    <a:pt x="203" y="41"/>
                    <a:pt x="204" y="40"/>
                    <a:pt x="205" y="40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8" y="37"/>
                    <a:pt x="230" y="39"/>
                    <a:pt x="229" y="41"/>
                  </a:cubicBezTo>
                  <a:cubicBezTo>
                    <a:pt x="226" y="52"/>
                    <a:pt x="226" y="52"/>
                    <a:pt x="226" y="52"/>
                  </a:cubicBezTo>
                  <a:cubicBezTo>
                    <a:pt x="226" y="54"/>
                    <a:pt x="225" y="55"/>
                    <a:pt x="223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5" y="58"/>
                    <a:pt x="205" y="58"/>
                    <a:pt x="205" y="58"/>
                  </a:cubicBezTo>
                  <a:cubicBezTo>
                    <a:pt x="215" y="61"/>
                    <a:pt x="226" y="71"/>
                    <a:pt x="224" y="82"/>
                  </a:cubicBezTo>
                  <a:cubicBezTo>
                    <a:pt x="222" y="101"/>
                    <a:pt x="222" y="101"/>
                    <a:pt x="222" y="101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4" y="71"/>
                    <a:pt x="14" y="61"/>
                    <a:pt x="24" y="58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4" y="55"/>
                    <a:pt x="3" y="54"/>
                    <a:pt x="3" y="5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9"/>
                    <a:pt x="1" y="37"/>
                    <a:pt x="3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6" y="40"/>
                    <a:pt x="27" y="41"/>
                    <a:pt x="27" y="43"/>
                  </a:cubicBezTo>
                  <a:cubicBezTo>
                    <a:pt x="27" y="52"/>
                    <a:pt x="27" y="52"/>
                    <a:pt x="27" y="52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8" name="Freeform 132"/>
            <p:cNvSpPr>
              <a:spLocks noChangeArrowheads="1"/>
            </p:cNvSpPr>
            <p:nvPr/>
          </p:nvSpPr>
          <p:spPr bwMode="auto">
            <a:xfrm>
              <a:off x="650" y="930"/>
              <a:ext cx="275" cy="45"/>
            </a:xfrm>
            <a:custGeom>
              <a:avLst/>
              <a:gdLst>
                <a:gd name="T0" fmla="*/ 355 w 62"/>
                <a:gd name="T1" fmla="*/ 0 h 10"/>
                <a:gd name="T2" fmla="*/ 5056 w 62"/>
                <a:gd name="T3" fmla="*/ 0 h 10"/>
                <a:gd name="T4" fmla="*/ 5411 w 62"/>
                <a:gd name="T5" fmla="*/ 284 h 10"/>
                <a:gd name="T6" fmla="*/ 5411 w 62"/>
                <a:gd name="T7" fmla="*/ 648 h 10"/>
                <a:gd name="T8" fmla="*/ 5056 w 62"/>
                <a:gd name="T9" fmla="*/ 914 h 10"/>
                <a:gd name="T10" fmla="*/ 355 w 62"/>
                <a:gd name="T11" fmla="*/ 914 h 10"/>
                <a:gd name="T12" fmla="*/ 0 w 62"/>
                <a:gd name="T13" fmla="*/ 648 h 10"/>
                <a:gd name="T14" fmla="*/ 0 w 62"/>
                <a:gd name="T15" fmla="*/ 284 h 10"/>
                <a:gd name="T16" fmla="*/ 355 w 62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2"/>
                <a:gd name="T28" fmla="*/ 0 h 10"/>
                <a:gd name="T29" fmla="*/ 62 w 62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2" h="10">
                  <a:moveTo>
                    <a:pt x="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2" y="1"/>
                    <a:pt x="62" y="3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0" y="10"/>
                    <a:pt x="5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0"/>
                    <a:pt x="0" y="8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9" name="Freeform 133"/>
            <p:cNvSpPr>
              <a:spLocks noChangeArrowheads="1"/>
            </p:cNvSpPr>
            <p:nvPr/>
          </p:nvSpPr>
          <p:spPr bwMode="auto">
            <a:xfrm>
              <a:off x="470" y="492"/>
              <a:ext cx="633" cy="195"/>
            </a:xfrm>
            <a:custGeom>
              <a:avLst/>
              <a:gdLst>
                <a:gd name="T0" fmla="*/ 0 w 143"/>
                <a:gd name="T1" fmla="*/ 3829 h 44"/>
                <a:gd name="T2" fmla="*/ 12403 w 143"/>
                <a:gd name="T3" fmla="*/ 3829 h 44"/>
                <a:gd name="T4" fmla="*/ 11717 w 143"/>
                <a:gd name="T5" fmla="*/ 1299 h 44"/>
                <a:gd name="T6" fmla="*/ 11013 w 143"/>
                <a:gd name="T7" fmla="*/ 0 h 44"/>
                <a:gd name="T8" fmla="*/ 1470 w 143"/>
                <a:gd name="T9" fmla="*/ 0 h 44"/>
                <a:gd name="T10" fmla="*/ 784 w 143"/>
                <a:gd name="T11" fmla="*/ 1299 h 44"/>
                <a:gd name="T12" fmla="*/ 0 w 143"/>
                <a:gd name="T13" fmla="*/ 3829 h 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3"/>
                <a:gd name="T22" fmla="*/ 0 h 44"/>
                <a:gd name="T23" fmla="*/ 143 w 143"/>
                <a:gd name="T24" fmla="*/ 44 h 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3" h="44">
                  <a:moveTo>
                    <a:pt x="0" y="44"/>
                  </a:moveTo>
                  <a:cubicBezTo>
                    <a:pt x="143" y="44"/>
                    <a:pt x="143" y="44"/>
                    <a:pt x="143" y="4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4" y="13"/>
                    <a:pt x="130" y="0"/>
                    <a:pt x="127" y="0"/>
                  </a:cubicBezTo>
                  <a:cubicBezTo>
                    <a:pt x="90" y="0"/>
                    <a:pt x="53" y="0"/>
                    <a:pt x="17" y="0"/>
                  </a:cubicBezTo>
                  <a:cubicBezTo>
                    <a:pt x="14" y="0"/>
                    <a:pt x="9" y="13"/>
                    <a:pt x="9" y="15"/>
                  </a:cubicBezTo>
                  <a:cubicBezTo>
                    <a:pt x="0" y="44"/>
                    <a:pt x="0" y="44"/>
                    <a:pt x="0" y="44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0" name="Freeform 134"/>
            <p:cNvSpPr>
              <a:spLocks noChangeArrowheads="1"/>
            </p:cNvSpPr>
            <p:nvPr/>
          </p:nvSpPr>
          <p:spPr bwMode="auto">
            <a:xfrm>
              <a:off x="1045" y="750"/>
              <a:ext cx="203" cy="100"/>
            </a:xfrm>
            <a:custGeom>
              <a:avLst/>
              <a:gdLst>
                <a:gd name="T0" fmla="*/ 1968 w 46"/>
                <a:gd name="T1" fmla="*/ 322 h 23"/>
                <a:gd name="T2" fmla="*/ 177 w 46"/>
                <a:gd name="T3" fmla="*/ 1400 h 23"/>
                <a:gd name="T4" fmla="*/ 1968 w 46"/>
                <a:gd name="T5" fmla="*/ 1813 h 23"/>
                <a:gd name="T6" fmla="*/ 3778 w 46"/>
                <a:gd name="T7" fmla="*/ 739 h 23"/>
                <a:gd name="T8" fmla="*/ 1968 w 46"/>
                <a:gd name="T9" fmla="*/ 322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23"/>
                <a:gd name="T17" fmla="*/ 46 w 4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23">
                  <a:moveTo>
                    <a:pt x="23" y="4"/>
                  </a:moveTo>
                  <a:cubicBezTo>
                    <a:pt x="11" y="7"/>
                    <a:pt x="2" y="12"/>
                    <a:pt x="2" y="17"/>
                  </a:cubicBezTo>
                  <a:cubicBezTo>
                    <a:pt x="2" y="21"/>
                    <a:pt x="0" y="23"/>
                    <a:pt x="23" y="22"/>
                  </a:cubicBezTo>
                  <a:cubicBezTo>
                    <a:pt x="46" y="22"/>
                    <a:pt x="44" y="16"/>
                    <a:pt x="44" y="9"/>
                  </a:cubicBezTo>
                  <a:cubicBezTo>
                    <a:pt x="44" y="3"/>
                    <a:pt x="36" y="0"/>
                    <a:pt x="23" y="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21" name="Freeform 135"/>
            <p:cNvSpPr>
              <a:spLocks noChangeArrowheads="1"/>
            </p:cNvSpPr>
            <p:nvPr/>
          </p:nvSpPr>
          <p:spPr bwMode="auto">
            <a:xfrm>
              <a:off x="323" y="750"/>
              <a:ext cx="205" cy="100"/>
            </a:xfrm>
            <a:custGeom>
              <a:avLst/>
              <a:gdLst>
                <a:gd name="T0" fmla="*/ 2046 w 46"/>
                <a:gd name="T1" fmla="*/ 322 h 23"/>
                <a:gd name="T2" fmla="*/ 3891 w 46"/>
                <a:gd name="T3" fmla="*/ 1400 h 23"/>
                <a:gd name="T4" fmla="*/ 2046 w 46"/>
                <a:gd name="T5" fmla="*/ 1813 h 23"/>
                <a:gd name="T6" fmla="*/ 178 w 46"/>
                <a:gd name="T7" fmla="*/ 739 h 23"/>
                <a:gd name="T8" fmla="*/ 2046 w 46"/>
                <a:gd name="T9" fmla="*/ 322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23"/>
                <a:gd name="T17" fmla="*/ 46 w 4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23">
                  <a:moveTo>
                    <a:pt x="23" y="4"/>
                  </a:moveTo>
                  <a:cubicBezTo>
                    <a:pt x="35" y="7"/>
                    <a:pt x="44" y="12"/>
                    <a:pt x="44" y="17"/>
                  </a:cubicBezTo>
                  <a:cubicBezTo>
                    <a:pt x="44" y="21"/>
                    <a:pt x="46" y="23"/>
                    <a:pt x="23" y="22"/>
                  </a:cubicBezTo>
                  <a:cubicBezTo>
                    <a:pt x="0" y="22"/>
                    <a:pt x="2" y="16"/>
                    <a:pt x="2" y="9"/>
                  </a:cubicBezTo>
                  <a:cubicBezTo>
                    <a:pt x="2" y="3"/>
                    <a:pt x="11" y="0"/>
                    <a:pt x="23" y="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2" name="Group 393"/>
          <p:cNvGrpSpPr/>
          <p:nvPr/>
        </p:nvGrpSpPr>
        <p:grpSpPr bwMode="auto">
          <a:xfrm>
            <a:off x="11233150" y="854075"/>
            <a:ext cx="442913" cy="444500"/>
            <a:chOff x="0" y="0"/>
            <a:chExt cx="1570" cy="1572"/>
          </a:xfrm>
        </p:grpSpPr>
        <p:sp>
          <p:nvSpPr>
            <p:cNvPr id="38007" name="Oval 47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3F63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008" name="Freeform 48"/>
            <p:cNvSpPr>
              <a:spLocks noChangeArrowheads="1"/>
            </p:cNvSpPr>
            <p:nvPr/>
          </p:nvSpPr>
          <p:spPr bwMode="auto">
            <a:xfrm>
              <a:off x="305" y="155"/>
              <a:ext cx="1258" cy="1417"/>
            </a:xfrm>
            <a:custGeom>
              <a:avLst/>
              <a:gdLst>
                <a:gd name="T0" fmla="*/ 6946 w 284"/>
                <a:gd name="T1" fmla="*/ 27530 h 320"/>
                <a:gd name="T2" fmla="*/ 1041 w 284"/>
                <a:gd name="T3" fmla="*/ 21707 h 320"/>
                <a:gd name="T4" fmla="*/ 961 w 284"/>
                <a:gd name="T5" fmla="*/ 21627 h 320"/>
                <a:gd name="T6" fmla="*/ 864 w 284"/>
                <a:gd name="T7" fmla="*/ 21450 h 320"/>
                <a:gd name="T8" fmla="*/ 864 w 284"/>
                <a:gd name="T9" fmla="*/ 21352 h 320"/>
                <a:gd name="T10" fmla="*/ 784 w 284"/>
                <a:gd name="T11" fmla="*/ 21175 h 320"/>
                <a:gd name="T12" fmla="*/ 784 w 284"/>
                <a:gd name="T13" fmla="*/ 19528 h 320"/>
                <a:gd name="T14" fmla="*/ 607 w 284"/>
                <a:gd name="T15" fmla="*/ 17531 h 320"/>
                <a:gd name="T16" fmla="*/ 864 w 284"/>
                <a:gd name="T17" fmla="*/ 17531 h 320"/>
                <a:gd name="T18" fmla="*/ 607 w 284"/>
                <a:gd name="T19" fmla="*/ 17274 h 320"/>
                <a:gd name="T20" fmla="*/ 430 w 284"/>
                <a:gd name="T21" fmla="*/ 15707 h 320"/>
                <a:gd name="T22" fmla="*/ 430 w 284"/>
                <a:gd name="T23" fmla="*/ 15552 h 320"/>
                <a:gd name="T24" fmla="*/ 430 w 284"/>
                <a:gd name="T25" fmla="*/ 15552 h 320"/>
                <a:gd name="T26" fmla="*/ 430 w 284"/>
                <a:gd name="T27" fmla="*/ 15552 h 320"/>
                <a:gd name="T28" fmla="*/ 607 w 284"/>
                <a:gd name="T29" fmla="*/ 14843 h 320"/>
                <a:gd name="T30" fmla="*/ 607 w 284"/>
                <a:gd name="T31" fmla="*/ 14843 h 320"/>
                <a:gd name="T32" fmla="*/ 607 w 284"/>
                <a:gd name="T33" fmla="*/ 14843 h 320"/>
                <a:gd name="T34" fmla="*/ 687 w 284"/>
                <a:gd name="T35" fmla="*/ 14763 h 320"/>
                <a:gd name="T36" fmla="*/ 687 w 284"/>
                <a:gd name="T37" fmla="*/ 14666 h 320"/>
                <a:gd name="T38" fmla="*/ 784 w 284"/>
                <a:gd name="T39" fmla="*/ 14591 h 320"/>
                <a:gd name="T40" fmla="*/ 784 w 284"/>
                <a:gd name="T41" fmla="*/ 14591 h 320"/>
                <a:gd name="T42" fmla="*/ 784 w 284"/>
                <a:gd name="T43" fmla="*/ 14591 h 320"/>
                <a:gd name="T44" fmla="*/ 784 w 284"/>
                <a:gd name="T45" fmla="*/ 14591 h 320"/>
                <a:gd name="T46" fmla="*/ 961 w 284"/>
                <a:gd name="T47" fmla="*/ 14334 h 320"/>
                <a:gd name="T48" fmla="*/ 1138 w 284"/>
                <a:gd name="T49" fmla="*/ 14236 h 320"/>
                <a:gd name="T50" fmla="*/ 1138 w 284"/>
                <a:gd name="T51" fmla="*/ 14236 h 320"/>
                <a:gd name="T52" fmla="*/ 1138 w 284"/>
                <a:gd name="T53" fmla="*/ 14157 h 320"/>
                <a:gd name="T54" fmla="*/ 1138 w 284"/>
                <a:gd name="T55" fmla="*/ 14157 h 320"/>
                <a:gd name="T56" fmla="*/ 354 w 284"/>
                <a:gd name="T57" fmla="*/ 13453 h 320"/>
                <a:gd name="T58" fmla="*/ 354 w 284"/>
                <a:gd name="T59" fmla="*/ 13373 h 320"/>
                <a:gd name="T60" fmla="*/ 354 w 284"/>
                <a:gd name="T61" fmla="*/ 13373 h 320"/>
                <a:gd name="T62" fmla="*/ 257 w 284"/>
                <a:gd name="T63" fmla="*/ 13293 h 320"/>
                <a:gd name="T64" fmla="*/ 257 w 284"/>
                <a:gd name="T65" fmla="*/ 13293 h 320"/>
                <a:gd name="T66" fmla="*/ 257 w 284"/>
                <a:gd name="T67" fmla="*/ 13196 h 320"/>
                <a:gd name="T68" fmla="*/ 0 w 284"/>
                <a:gd name="T69" fmla="*/ 12235 h 320"/>
                <a:gd name="T70" fmla="*/ 0 w 284"/>
                <a:gd name="T71" fmla="*/ 12235 h 320"/>
                <a:gd name="T72" fmla="*/ 0 w 284"/>
                <a:gd name="T73" fmla="*/ 12155 h 320"/>
                <a:gd name="T74" fmla="*/ 80 w 284"/>
                <a:gd name="T75" fmla="*/ 12155 h 320"/>
                <a:gd name="T76" fmla="*/ 80 w 284"/>
                <a:gd name="T77" fmla="*/ 12080 h 320"/>
                <a:gd name="T78" fmla="*/ 177 w 284"/>
                <a:gd name="T79" fmla="*/ 12080 h 320"/>
                <a:gd name="T80" fmla="*/ 177 w 284"/>
                <a:gd name="T81" fmla="*/ 12080 h 320"/>
                <a:gd name="T82" fmla="*/ 257 w 284"/>
                <a:gd name="T83" fmla="*/ 12080 h 320"/>
                <a:gd name="T84" fmla="*/ 2002 w 284"/>
                <a:gd name="T85" fmla="*/ 12235 h 320"/>
                <a:gd name="T86" fmla="*/ 2002 w 284"/>
                <a:gd name="T87" fmla="*/ 12235 h 320"/>
                <a:gd name="T88" fmla="*/ 2082 w 284"/>
                <a:gd name="T89" fmla="*/ 12235 h 320"/>
                <a:gd name="T90" fmla="*/ 2082 w 284"/>
                <a:gd name="T91" fmla="*/ 12332 h 320"/>
                <a:gd name="T92" fmla="*/ 2179 w 284"/>
                <a:gd name="T93" fmla="*/ 12332 h 320"/>
                <a:gd name="T94" fmla="*/ 2179 w 284"/>
                <a:gd name="T95" fmla="*/ 12332 h 320"/>
                <a:gd name="T96" fmla="*/ 2689 w 284"/>
                <a:gd name="T97" fmla="*/ 12842 h 320"/>
                <a:gd name="T98" fmla="*/ 2786 w 284"/>
                <a:gd name="T99" fmla="*/ 12589 h 320"/>
                <a:gd name="T100" fmla="*/ 1568 w 284"/>
                <a:gd name="T101" fmla="*/ 11371 h 320"/>
                <a:gd name="T102" fmla="*/ 7477 w 284"/>
                <a:gd name="T103" fmla="*/ 3392 h 320"/>
                <a:gd name="T104" fmla="*/ 7827 w 284"/>
                <a:gd name="T105" fmla="*/ 3392 h 320"/>
                <a:gd name="T106" fmla="*/ 8261 w 284"/>
                <a:gd name="T107" fmla="*/ 3821 h 320"/>
                <a:gd name="T108" fmla="*/ 8261 w 284"/>
                <a:gd name="T109" fmla="*/ 3724 h 320"/>
                <a:gd name="T110" fmla="*/ 7654 w 284"/>
                <a:gd name="T111" fmla="*/ 3038 h 320"/>
                <a:gd name="T112" fmla="*/ 8948 w 284"/>
                <a:gd name="T113" fmla="*/ 1904 h 320"/>
                <a:gd name="T114" fmla="*/ 8948 w 284"/>
                <a:gd name="T115" fmla="*/ 0 h 320"/>
                <a:gd name="T116" fmla="*/ 9909 w 284"/>
                <a:gd name="T117" fmla="*/ 0 h 320"/>
                <a:gd name="T118" fmla="*/ 24682 w 284"/>
                <a:gd name="T119" fmla="*/ 14763 h 320"/>
                <a:gd name="T120" fmla="*/ 9377 w 284"/>
                <a:gd name="T121" fmla="*/ 27786 h 320"/>
                <a:gd name="T122" fmla="*/ 6946 w 284"/>
                <a:gd name="T123" fmla="*/ 27530 h 3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4"/>
                <a:gd name="T187" fmla="*/ 0 h 320"/>
                <a:gd name="T188" fmla="*/ 284 w 284"/>
                <a:gd name="T189" fmla="*/ 320 h 32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4" h="320">
                  <a:moveTo>
                    <a:pt x="80" y="317"/>
                  </a:moveTo>
                  <a:cubicBezTo>
                    <a:pt x="12" y="250"/>
                    <a:pt x="12" y="250"/>
                    <a:pt x="12" y="250"/>
                  </a:cubicBezTo>
                  <a:cubicBezTo>
                    <a:pt x="12" y="250"/>
                    <a:pt x="12" y="249"/>
                    <a:pt x="11" y="249"/>
                  </a:cubicBezTo>
                  <a:cubicBezTo>
                    <a:pt x="11" y="248"/>
                    <a:pt x="11" y="248"/>
                    <a:pt x="10" y="247"/>
                  </a:cubicBezTo>
                  <a:cubicBezTo>
                    <a:pt x="10" y="247"/>
                    <a:pt x="10" y="246"/>
                    <a:pt x="10" y="246"/>
                  </a:cubicBezTo>
                  <a:cubicBezTo>
                    <a:pt x="10" y="245"/>
                    <a:pt x="9" y="244"/>
                    <a:pt x="9" y="244"/>
                  </a:cubicBezTo>
                  <a:cubicBezTo>
                    <a:pt x="9" y="225"/>
                    <a:pt x="9" y="225"/>
                    <a:pt x="9" y="225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7" y="199"/>
                    <a:pt x="7" y="199"/>
                    <a:pt x="7" y="199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0"/>
                    <a:pt x="5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5" y="176"/>
                    <a:pt x="6" y="174"/>
                    <a:pt x="7" y="171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7" y="171"/>
                    <a:pt x="7" y="170"/>
                    <a:pt x="8" y="170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69"/>
                    <a:pt x="8" y="168"/>
                    <a:pt x="9" y="168"/>
                  </a:cubicBezTo>
                  <a:cubicBezTo>
                    <a:pt x="9" y="168"/>
                    <a:pt x="9" y="168"/>
                    <a:pt x="9" y="168"/>
                  </a:cubicBezTo>
                  <a:cubicBezTo>
                    <a:pt x="9" y="168"/>
                    <a:pt x="9" y="168"/>
                    <a:pt x="9" y="168"/>
                  </a:cubicBezTo>
                  <a:cubicBezTo>
                    <a:pt x="9" y="168"/>
                    <a:pt x="9" y="168"/>
                    <a:pt x="9" y="168"/>
                  </a:cubicBezTo>
                  <a:cubicBezTo>
                    <a:pt x="9" y="167"/>
                    <a:pt x="10" y="166"/>
                    <a:pt x="11" y="165"/>
                  </a:cubicBezTo>
                  <a:cubicBezTo>
                    <a:pt x="12" y="164"/>
                    <a:pt x="12" y="164"/>
                    <a:pt x="13" y="164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4" y="154"/>
                    <a:pt x="4" y="154"/>
                    <a:pt x="3" y="153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3" y="153"/>
                    <a:pt x="3" y="153"/>
                    <a:pt x="3" y="152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0"/>
                  </a:cubicBezTo>
                  <a:cubicBezTo>
                    <a:pt x="0" y="140"/>
                    <a:pt x="1" y="140"/>
                    <a:pt x="1" y="140"/>
                  </a:cubicBezTo>
                  <a:cubicBezTo>
                    <a:pt x="1" y="140"/>
                    <a:pt x="1" y="139"/>
                    <a:pt x="1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9"/>
                    <a:pt x="3" y="139"/>
                    <a:pt x="3" y="139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24" y="141"/>
                    <a:pt x="24" y="141"/>
                    <a:pt x="24" y="141"/>
                  </a:cubicBezTo>
                  <a:cubicBezTo>
                    <a:pt x="24" y="141"/>
                    <a:pt x="24" y="141"/>
                    <a:pt x="24" y="142"/>
                  </a:cubicBezTo>
                  <a:cubicBezTo>
                    <a:pt x="24" y="142"/>
                    <a:pt x="25" y="142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284" y="170"/>
                    <a:pt x="284" y="170"/>
                    <a:pt x="284" y="170"/>
                  </a:cubicBezTo>
                  <a:cubicBezTo>
                    <a:pt x="271" y="255"/>
                    <a:pt x="197" y="320"/>
                    <a:pt x="108" y="320"/>
                  </a:cubicBezTo>
                  <a:cubicBezTo>
                    <a:pt x="99" y="320"/>
                    <a:pt x="89" y="319"/>
                    <a:pt x="80" y="317"/>
                  </a:cubicBezTo>
                  <a:close/>
                </a:path>
              </a:pathLst>
            </a:custGeom>
            <a:solidFill>
              <a:srgbClr val="1E34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9" name="Freeform 74"/>
            <p:cNvSpPr>
              <a:spLocks noEditPoints="1" noChangeArrowheads="1"/>
            </p:cNvSpPr>
            <p:nvPr/>
          </p:nvSpPr>
          <p:spPr bwMode="auto">
            <a:xfrm>
              <a:off x="305" y="612"/>
              <a:ext cx="960" cy="662"/>
            </a:xfrm>
            <a:custGeom>
              <a:avLst/>
              <a:gdLst>
                <a:gd name="T0" fmla="*/ 17926 w 217"/>
                <a:gd name="T1" fmla="*/ 10477 h 150"/>
                <a:gd name="T2" fmla="*/ 17926 w 217"/>
                <a:gd name="T3" fmla="*/ 12115 h 150"/>
                <a:gd name="T4" fmla="*/ 17068 w 217"/>
                <a:gd name="T5" fmla="*/ 12896 h 150"/>
                <a:gd name="T6" fmla="*/ 16462 w 217"/>
                <a:gd name="T7" fmla="*/ 12896 h 150"/>
                <a:gd name="T8" fmla="*/ 15577 w 217"/>
                <a:gd name="T9" fmla="*/ 12115 h 150"/>
                <a:gd name="T10" fmla="*/ 15577 w 217"/>
                <a:gd name="T11" fmla="*/ 10477 h 150"/>
                <a:gd name="T12" fmla="*/ 3212 w 217"/>
                <a:gd name="T13" fmla="*/ 10477 h 150"/>
                <a:gd name="T14" fmla="*/ 3212 w 217"/>
                <a:gd name="T15" fmla="*/ 12115 h 150"/>
                <a:gd name="T16" fmla="*/ 2327 w 217"/>
                <a:gd name="T17" fmla="*/ 12896 h 150"/>
                <a:gd name="T18" fmla="*/ 1721 w 217"/>
                <a:gd name="T19" fmla="*/ 12896 h 150"/>
                <a:gd name="T20" fmla="*/ 783 w 217"/>
                <a:gd name="T21" fmla="*/ 12115 h 150"/>
                <a:gd name="T22" fmla="*/ 783 w 217"/>
                <a:gd name="T23" fmla="*/ 10477 h 150"/>
                <a:gd name="T24" fmla="*/ 606 w 217"/>
                <a:gd name="T25" fmla="*/ 8513 h 150"/>
                <a:gd name="T26" fmla="*/ 18182 w 217"/>
                <a:gd name="T27" fmla="*/ 8513 h 150"/>
                <a:gd name="T28" fmla="*/ 17926 w 217"/>
                <a:gd name="T29" fmla="*/ 10477 h 150"/>
                <a:gd name="T30" fmla="*/ 2172 w 217"/>
                <a:gd name="T31" fmla="*/ 4206 h 150"/>
                <a:gd name="T32" fmla="*/ 2504 w 217"/>
                <a:gd name="T33" fmla="*/ 4462 h 150"/>
                <a:gd name="T34" fmla="*/ 3212 w 217"/>
                <a:gd name="T35" fmla="*/ 1986 h 150"/>
                <a:gd name="T36" fmla="*/ 4853 w 217"/>
                <a:gd name="T37" fmla="*/ 0 h 150"/>
                <a:gd name="T38" fmla="*/ 13856 w 217"/>
                <a:gd name="T39" fmla="*/ 0 h 150"/>
                <a:gd name="T40" fmla="*/ 15502 w 217"/>
                <a:gd name="T41" fmla="*/ 1986 h 150"/>
                <a:gd name="T42" fmla="*/ 16285 w 217"/>
                <a:gd name="T43" fmla="*/ 4462 h 150"/>
                <a:gd name="T44" fmla="*/ 16537 w 217"/>
                <a:gd name="T45" fmla="*/ 4206 h 150"/>
                <a:gd name="T46" fmla="*/ 16537 w 217"/>
                <a:gd name="T47" fmla="*/ 3526 h 150"/>
                <a:gd name="T48" fmla="*/ 16793 w 217"/>
                <a:gd name="T49" fmla="*/ 3270 h 150"/>
                <a:gd name="T50" fmla="*/ 18532 w 217"/>
                <a:gd name="T51" fmla="*/ 3098 h 150"/>
                <a:gd name="T52" fmla="*/ 18709 w 217"/>
                <a:gd name="T53" fmla="*/ 3270 h 150"/>
                <a:gd name="T54" fmla="*/ 18532 w 217"/>
                <a:gd name="T55" fmla="*/ 4206 h 150"/>
                <a:gd name="T56" fmla="*/ 18262 w 217"/>
                <a:gd name="T57" fmla="*/ 4462 h 150"/>
                <a:gd name="T58" fmla="*/ 16891 w 217"/>
                <a:gd name="T59" fmla="*/ 4462 h 150"/>
                <a:gd name="T60" fmla="*/ 16793 w 217"/>
                <a:gd name="T61" fmla="*/ 4731 h 150"/>
                <a:gd name="T62" fmla="*/ 18359 w 217"/>
                <a:gd name="T63" fmla="*/ 6699 h 150"/>
                <a:gd name="T64" fmla="*/ 18182 w 217"/>
                <a:gd name="T65" fmla="*/ 8257 h 150"/>
                <a:gd name="T66" fmla="*/ 606 w 217"/>
                <a:gd name="T67" fmla="*/ 8257 h 150"/>
                <a:gd name="T68" fmla="*/ 429 w 217"/>
                <a:gd name="T69" fmla="*/ 6699 h 150"/>
                <a:gd name="T70" fmla="*/ 1995 w 217"/>
                <a:gd name="T71" fmla="*/ 4731 h 150"/>
                <a:gd name="T72" fmla="*/ 1898 w 217"/>
                <a:gd name="T73" fmla="*/ 4462 h 150"/>
                <a:gd name="T74" fmla="*/ 526 w 217"/>
                <a:gd name="T75" fmla="*/ 4462 h 150"/>
                <a:gd name="T76" fmla="*/ 257 w 217"/>
                <a:gd name="T77" fmla="*/ 4206 h 150"/>
                <a:gd name="T78" fmla="*/ 0 w 217"/>
                <a:gd name="T79" fmla="*/ 3270 h 150"/>
                <a:gd name="T80" fmla="*/ 257 w 217"/>
                <a:gd name="T81" fmla="*/ 3098 h 150"/>
                <a:gd name="T82" fmla="*/ 1995 w 217"/>
                <a:gd name="T83" fmla="*/ 3270 h 150"/>
                <a:gd name="T84" fmla="*/ 2172 w 217"/>
                <a:gd name="T85" fmla="*/ 3526 h 150"/>
                <a:gd name="T86" fmla="*/ 2172 w 217"/>
                <a:gd name="T87" fmla="*/ 4206 h 15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7"/>
                <a:gd name="T133" fmla="*/ 0 h 150"/>
                <a:gd name="T134" fmla="*/ 217 w 217"/>
                <a:gd name="T135" fmla="*/ 150 h 15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7" h="150">
                  <a:moveTo>
                    <a:pt x="207" y="122"/>
                  </a:moveTo>
                  <a:cubicBezTo>
                    <a:pt x="207" y="141"/>
                    <a:pt x="207" y="141"/>
                    <a:pt x="207" y="141"/>
                  </a:cubicBezTo>
                  <a:cubicBezTo>
                    <a:pt x="207" y="146"/>
                    <a:pt x="203" y="150"/>
                    <a:pt x="197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84" y="150"/>
                    <a:pt x="180" y="146"/>
                    <a:pt x="180" y="141"/>
                  </a:cubicBezTo>
                  <a:cubicBezTo>
                    <a:pt x="180" y="122"/>
                    <a:pt x="180" y="122"/>
                    <a:pt x="180" y="122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37" y="146"/>
                    <a:pt x="32" y="150"/>
                    <a:pt x="27" y="150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14" y="150"/>
                    <a:pt x="9" y="146"/>
                    <a:pt x="9" y="14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07" y="122"/>
                    <a:pt x="207" y="122"/>
                    <a:pt x="207" y="122"/>
                  </a:cubicBezTo>
                  <a:close/>
                  <a:moveTo>
                    <a:pt x="25" y="49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41" y="11"/>
                    <a:pt x="46" y="0"/>
                    <a:pt x="56" y="0"/>
                  </a:cubicBezTo>
                  <a:cubicBezTo>
                    <a:pt x="91" y="0"/>
                    <a:pt x="126" y="0"/>
                    <a:pt x="160" y="0"/>
                  </a:cubicBezTo>
                  <a:cubicBezTo>
                    <a:pt x="171" y="0"/>
                    <a:pt x="176" y="11"/>
                    <a:pt x="179" y="23"/>
                  </a:cubicBezTo>
                  <a:cubicBezTo>
                    <a:pt x="188" y="52"/>
                    <a:pt x="188" y="52"/>
                    <a:pt x="188" y="52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2" y="38"/>
                    <a:pt x="194" y="38"/>
                  </a:cubicBezTo>
                  <a:cubicBezTo>
                    <a:pt x="214" y="36"/>
                    <a:pt x="214" y="36"/>
                    <a:pt x="214" y="36"/>
                  </a:cubicBezTo>
                  <a:cubicBezTo>
                    <a:pt x="215" y="36"/>
                    <a:pt x="217" y="37"/>
                    <a:pt x="216" y="38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3" y="51"/>
                    <a:pt x="212" y="52"/>
                    <a:pt x="211" y="52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203" y="58"/>
                    <a:pt x="213" y="67"/>
                    <a:pt x="212" y="78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4" y="67"/>
                    <a:pt x="13" y="58"/>
                    <a:pt x="23" y="55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4" y="52"/>
                    <a:pt x="3" y="51"/>
                    <a:pt x="3" y="4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7"/>
                    <a:pt x="2" y="36"/>
                    <a:pt x="3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5" y="39"/>
                    <a:pt x="25" y="41"/>
                  </a:cubicBezTo>
                  <a:cubicBezTo>
                    <a:pt x="25" y="49"/>
                    <a:pt x="25" y="49"/>
                    <a:pt x="25" y="49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0" name="Freeform 75"/>
            <p:cNvSpPr>
              <a:spLocks noChangeArrowheads="1"/>
            </p:cNvSpPr>
            <p:nvPr/>
          </p:nvSpPr>
          <p:spPr bwMode="auto">
            <a:xfrm>
              <a:off x="655" y="1080"/>
              <a:ext cx="260" cy="40"/>
            </a:xfrm>
            <a:custGeom>
              <a:avLst/>
              <a:gdLst>
                <a:gd name="T0" fmla="*/ 348 w 59"/>
                <a:gd name="T1" fmla="*/ 0 h 9"/>
                <a:gd name="T2" fmla="*/ 4698 w 59"/>
                <a:gd name="T3" fmla="*/ 0 h 9"/>
                <a:gd name="T4" fmla="*/ 5050 w 59"/>
                <a:gd name="T5" fmla="*/ 258 h 9"/>
                <a:gd name="T6" fmla="*/ 5050 w 59"/>
                <a:gd name="T7" fmla="*/ 533 h 9"/>
                <a:gd name="T8" fmla="*/ 4698 w 59"/>
                <a:gd name="T9" fmla="*/ 791 h 9"/>
                <a:gd name="T10" fmla="*/ 348 w 59"/>
                <a:gd name="T11" fmla="*/ 791 h 9"/>
                <a:gd name="T12" fmla="*/ 0 w 59"/>
                <a:gd name="T13" fmla="*/ 533 h 9"/>
                <a:gd name="T14" fmla="*/ 0 w 59"/>
                <a:gd name="T15" fmla="*/ 258 h 9"/>
                <a:gd name="T16" fmla="*/ 348 w 59"/>
                <a:gd name="T17" fmla="*/ 0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9"/>
                <a:gd name="T28" fmla="*/ 0 h 9"/>
                <a:gd name="T29" fmla="*/ 59 w 59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9" h="9">
                  <a:moveTo>
                    <a:pt x="4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9" y="1"/>
                    <a:pt x="59" y="3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8"/>
                    <a:pt x="57" y="9"/>
                    <a:pt x="5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8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1" name="Freeform 76"/>
            <p:cNvSpPr>
              <a:spLocks noChangeArrowheads="1"/>
            </p:cNvSpPr>
            <p:nvPr/>
          </p:nvSpPr>
          <p:spPr bwMode="auto">
            <a:xfrm>
              <a:off x="485" y="665"/>
              <a:ext cx="598" cy="185"/>
            </a:xfrm>
            <a:custGeom>
              <a:avLst/>
              <a:gdLst>
                <a:gd name="T0" fmla="*/ 0 w 135"/>
                <a:gd name="T1" fmla="*/ 3590 h 42"/>
                <a:gd name="T2" fmla="*/ 11734 w 135"/>
                <a:gd name="T3" fmla="*/ 3590 h 42"/>
                <a:gd name="T4" fmla="*/ 11047 w 135"/>
                <a:gd name="T5" fmla="*/ 1282 h 42"/>
                <a:gd name="T6" fmla="*/ 10339 w 135"/>
                <a:gd name="T7" fmla="*/ 0 h 42"/>
                <a:gd name="T8" fmla="*/ 1293 w 135"/>
                <a:gd name="T9" fmla="*/ 0 h 42"/>
                <a:gd name="T10" fmla="*/ 687 w 135"/>
                <a:gd name="T11" fmla="*/ 1282 h 42"/>
                <a:gd name="T12" fmla="*/ 0 w 135"/>
                <a:gd name="T13" fmla="*/ 359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5"/>
                <a:gd name="T22" fmla="*/ 0 h 42"/>
                <a:gd name="T23" fmla="*/ 135 w 13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5" h="42">
                  <a:moveTo>
                    <a:pt x="0" y="42"/>
                  </a:moveTo>
                  <a:cubicBezTo>
                    <a:pt x="135" y="42"/>
                    <a:pt x="135" y="42"/>
                    <a:pt x="135" y="42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3"/>
                    <a:pt x="122" y="0"/>
                    <a:pt x="119" y="0"/>
                  </a:cubicBezTo>
                  <a:cubicBezTo>
                    <a:pt x="85" y="0"/>
                    <a:pt x="50" y="0"/>
                    <a:pt x="15" y="0"/>
                  </a:cubicBezTo>
                  <a:cubicBezTo>
                    <a:pt x="13" y="0"/>
                    <a:pt x="8" y="13"/>
                    <a:pt x="8" y="15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2" name="Freeform 77"/>
            <p:cNvSpPr>
              <a:spLocks noEditPoints="1" noChangeArrowheads="1"/>
            </p:cNvSpPr>
            <p:nvPr/>
          </p:nvSpPr>
          <p:spPr bwMode="auto">
            <a:xfrm>
              <a:off x="385" y="155"/>
              <a:ext cx="800" cy="580"/>
            </a:xfrm>
            <a:custGeom>
              <a:avLst/>
              <a:gdLst>
                <a:gd name="T0" fmla="*/ 2658 w 320"/>
                <a:gd name="T1" fmla="*/ 613 h 232"/>
                <a:gd name="T2" fmla="*/ 3063 w 320"/>
                <a:gd name="T3" fmla="*/ 970 h 232"/>
                <a:gd name="T4" fmla="*/ 1938 w 320"/>
                <a:gd name="T5" fmla="*/ 970 h 232"/>
                <a:gd name="T6" fmla="*/ 2345 w 320"/>
                <a:gd name="T7" fmla="*/ 613 h 232"/>
                <a:gd name="T8" fmla="*/ 2345 w 320"/>
                <a:gd name="T9" fmla="*/ 0 h 232"/>
                <a:gd name="T10" fmla="*/ 2658 w 320"/>
                <a:gd name="T11" fmla="*/ 0 h 232"/>
                <a:gd name="T12" fmla="*/ 2658 w 320"/>
                <a:gd name="T13" fmla="*/ 613 h 232"/>
                <a:gd name="T14" fmla="*/ 2658 w 320"/>
                <a:gd name="T15" fmla="*/ 613 h 232"/>
                <a:gd name="T16" fmla="*/ 2438 w 320"/>
                <a:gd name="T17" fmla="*/ 1083 h 232"/>
                <a:gd name="T18" fmla="*/ 2563 w 320"/>
                <a:gd name="T19" fmla="*/ 1083 h 232"/>
                <a:gd name="T20" fmla="*/ 2563 w 320"/>
                <a:gd name="T21" fmla="*/ 2625 h 232"/>
                <a:gd name="T22" fmla="*/ 2438 w 320"/>
                <a:gd name="T23" fmla="*/ 2625 h 232"/>
                <a:gd name="T24" fmla="*/ 2438 w 320"/>
                <a:gd name="T25" fmla="*/ 1083 h 232"/>
                <a:gd name="T26" fmla="*/ 2438 w 320"/>
                <a:gd name="T27" fmla="*/ 1083 h 232"/>
                <a:gd name="T28" fmla="*/ 2188 w 320"/>
                <a:gd name="T29" fmla="*/ 1083 h 232"/>
                <a:gd name="T30" fmla="*/ 2300 w 320"/>
                <a:gd name="T31" fmla="*/ 1083 h 232"/>
                <a:gd name="T32" fmla="*/ 1738 w 320"/>
                <a:gd name="T33" fmla="*/ 2625 h 232"/>
                <a:gd name="T34" fmla="*/ 1595 w 320"/>
                <a:gd name="T35" fmla="*/ 2625 h 232"/>
                <a:gd name="T36" fmla="*/ 2188 w 320"/>
                <a:gd name="T37" fmla="*/ 1083 h 232"/>
                <a:gd name="T38" fmla="*/ 2188 w 320"/>
                <a:gd name="T39" fmla="*/ 1083 h 232"/>
                <a:gd name="T40" fmla="*/ 2813 w 320"/>
                <a:gd name="T41" fmla="*/ 1083 h 232"/>
                <a:gd name="T42" fmla="*/ 2675 w 320"/>
                <a:gd name="T43" fmla="*/ 1083 h 232"/>
                <a:gd name="T44" fmla="*/ 3270 w 320"/>
                <a:gd name="T45" fmla="*/ 2625 h 232"/>
                <a:gd name="T46" fmla="*/ 3395 w 320"/>
                <a:gd name="T47" fmla="*/ 2625 h 232"/>
                <a:gd name="T48" fmla="*/ 2813 w 320"/>
                <a:gd name="T49" fmla="*/ 1083 h 232"/>
                <a:gd name="T50" fmla="*/ 2813 w 320"/>
                <a:gd name="T51" fmla="*/ 1083 h 232"/>
                <a:gd name="T52" fmla="*/ 1875 w 320"/>
                <a:gd name="T53" fmla="*/ 1083 h 232"/>
                <a:gd name="T54" fmla="*/ 1988 w 320"/>
                <a:gd name="T55" fmla="*/ 1083 h 232"/>
                <a:gd name="T56" fmla="*/ 145 w 320"/>
                <a:gd name="T57" fmla="*/ 3625 h 232"/>
                <a:gd name="T58" fmla="*/ 0 w 320"/>
                <a:gd name="T59" fmla="*/ 3625 h 232"/>
                <a:gd name="T60" fmla="*/ 1875 w 320"/>
                <a:gd name="T61" fmla="*/ 1083 h 232"/>
                <a:gd name="T62" fmla="*/ 1875 w 320"/>
                <a:gd name="T63" fmla="*/ 1083 h 232"/>
                <a:gd name="T64" fmla="*/ 3125 w 320"/>
                <a:gd name="T65" fmla="*/ 1083 h 232"/>
                <a:gd name="T66" fmla="*/ 2988 w 320"/>
                <a:gd name="T67" fmla="*/ 1083 h 232"/>
                <a:gd name="T68" fmla="*/ 4863 w 320"/>
                <a:gd name="T69" fmla="*/ 3625 h 232"/>
                <a:gd name="T70" fmla="*/ 5000 w 320"/>
                <a:gd name="T71" fmla="*/ 3625 h 232"/>
                <a:gd name="T72" fmla="*/ 3125 w 320"/>
                <a:gd name="T73" fmla="*/ 1083 h 232"/>
                <a:gd name="T74" fmla="*/ 3125 w 320"/>
                <a:gd name="T75" fmla="*/ 1083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0"/>
                <a:gd name="T115" fmla="*/ 0 h 232"/>
                <a:gd name="T116" fmla="*/ 320 w 320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0" h="232">
                  <a:moveTo>
                    <a:pt x="170" y="39"/>
                  </a:moveTo>
                  <a:lnTo>
                    <a:pt x="196" y="62"/>
                  </a:lnTo>
                  <a:lnTo>
                    <a:pt x="124" y="62"/>
                  </a:lnTo>
                  <a:lnTo>
                    <a:pt x="150" y="39"/>
                  </a:lnTo>
                  <a:lnTo>
                    <a:pt x="150" y="0"/>
                  </a:lnTo>
                  <a:lnTo>
                    <a:pt x="170" y="0"/>
                  </a:lnTo>
                  <a:lnTo>
                    <a:pt x="170" y="39"/>
                  </a:lnTo>
                  <a:close/>
                  <a:moveTo>
                    <a:pt x="156" y="69"/>
                  </a:moveTo>
                  <a:lnTo>
                    <a:pt x="164" y="69"/>
                  </a:lnTo>
                  <a:lnTo>
                    <a:pt x="164" y="168"/>
                  </a:lnTo>
                  <a:lnTo>
                    <a:pt x="156" y="168"/>
                  </a:lnTo>
                  <a:lnTo>
                    <a:pt x="156" y="69"/>
                  </a:lnTo>
                  <a:close/>
                  <a:moveTo>
                    <a:pt x="140" y="69"/>
                  </a:moveTo>
                  <a:lnTo>
                    <a:pt x="147" y="69"/>
                  </a:lnTo>
                  <a:lnTo>
                    <a:pt x="111" y="168"/>
                  </a:lnTo>
                  <a:lnTo>
                    <a:pt x="102" y="168"/>
                  </a:lnTo>
                  <a:lnTo>
                    <a:pt x="140" y="69"/>
                  </a:lnTo>
                  <a:close/>
                  <a:moveTo>
                    <a:pt x="180" y="69"/>
                  </a:moveTo>
                  <a:lnTo>
                    <a:pt x="171" y="69"/>
                  </a:lnTo>
                  <a:lnTo>
                    <a:pt x="209" y="168"/>
                  </a:lnTo>
                  <a:lnTo>
                    <a:pt x="217" y="168"/>
                  </a:lnTo>
                  <a:lnTo>
                    <a:pt x="180" y="69"/>
                  </a:lnTo>
                  <a:close/>
                  <a:moveTo>
                    <a:pt x="120" y="69"/>
                  </a:moveTo>
                  <a:lnTo>
                    <a:pt x="127" y="69"/>
                  </a:lnTo>
                  <a:lnTo>
                    <a:pt x="9" y="232"/>
                  </a:lnTo>
                  <a:lnTo>
                    <a:pt x="0" y="232"/>
                  </a:lnTo>
                  <a:lnTo>
                    <a:pt x="120" y="69"/>
                  </a:lnTo>
                  <a:close/>
                  <a:moveTo>
                    <a:pt x="200" y="69"/>
                  </a:moveTo>
                  <a:lnTo>
                    <a:pt x="191" y="69"/>
                  </a:lnTo>
                  <a:lnTo>
                    <a:pt x="311" y="232"/>
                  </a:lnTo>
                  <a:lnTo>
                    <a:pt x="320" y="232"/>
                  </a:lnTo>
                  <a:lnTo>
                    <a:pt x="200" y="69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3" name="Freeform 136"/>
            <p:cNvSpPr>
              <a:spLocks noChangeArrowheads="1"/>
            </p:cNvSpPr>
            <p:nvPr/>
          </p:nvSpPr>
          <p:spPr bwMode="auto">
            <a:xfrm>
              <a:off x="1030" y="907"/>
              <a:ext cx="190" cy="97"/>
            </a:xfrm>
            <a:custGeom>
              <a:avLst/>
              <a:gdLst>
                <a:gd name="T0" fmla="*/ 1816 w 43"/>
                <a:gd name="T1" fmla="*/ 251 h 22"/>
                <a:gd name="T2" fmla="*/ 177 w 43"/>
                <a:gd name="T3" fmla="*/ 1380 h 22"/>
                <a:gd name="T4" fmla="*/ 1816 w 43"/>
                <a:gd name="T5" fmla="*/ 1808 h 22"/>
                <a:gd name="T6" fmla="*/ 3535 w 43"/>
                <a:gd name="T7" fmla="*/ 776 h 22"/>
                <a:gd name="T8" fmla="*/ 1816 w 43"/>
                <a:gd name="T9" fmla="*/ 25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2"/>
                <a:gd name="T17" fmla="*/ 43 w 43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2">
                  <a:moveTo>
                    <a:pt x="21" y="3"/>
                  </a:moveTo>
                  <a:cubicBezTo>
                    <a:pt x="10" y="7"/>
                    <a:pt x="2" y="12"/>
                    <a:pt x="2" y="16"/>
                  </a:cubicBezTo>
                  <a:cubicBezTo>
                    <a:pt x="2" y="20"/>
                    <a:pt x="0" y="22"/>
                    <a:pt x="21" y="21"/>
                  </a:cubicBezTo>
                  <a:cubicBezTo>
                    <a:pt x="43" y="21"/>
                    <a:pt x="41" y="15"/>
                    <a:pt x="41" y="9"/>
                  </a:cubicBezTo>
                  <a:cubicBezTo>
                    <a:pt x="41" y="3"/>
                    <a:pt x="33" y="0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14" name="Freeform 137"/>
            <p:cNvSpPr>
              <a:spLocks noChangeArrowheads="1"/>
            </p:cNvSpPr>
            <p:nvPr/>
          </p:nvSpPr>
          <p:spPr bwMode="auto">
            <a:xfrm>
              <a:off x="350" y="907"/>
              <a:ext cx="190" cy="97"/>
            </a:xfrm>
            <a:custGeom>
              <a:avLst/>
              <a:gdLst>
                <a:gd name="T0" fmla="*/ 1816 w 43"/>
                <a:gd name="T1" fmla="*/ 251 h 22"/>
                <a:gd name="T2" fmla="*/ 3535 w 43"/>
                <a:gd name="T3" fmla="*/ 1380 h 22"/>
                <a:gd name="T4" fmla="*/ 1816 w 43"/>
                <a:gd name="T5" fmla="*/ 1808 h 22"/>
                <a:gd name="T6" fmla="*/ 177 w 43"/>
                <a:gd name="T7" fmla="*/ 776 h 22"/>
                <a:gd name="T8" fmla="*/ 1816 w 43"/>
                <a:gd name="T9" fmla="*/ 25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2"/>
                <a:gd name="T17" fmla="*/ 43 w 43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2">
                  <a:moveTo>
                    <a:pt x="21" y="3"/>
                  </a:moveTo>
                  <a:cubicBezTo>
                    <a:pt x="33" y="7"/>
                    <a:pt x="41" y="12"/>
                    <a:pt x="41" y="16"/>
                  </a:cubicBezTo>
                  <a:cubicBezTo>
                    <a:pt x="41" y="20"/>
                    <a:pt x="43" y="22"/>
                    <a:pt x="21" y="21"/>
                  </a:cubicBezTo>
                  <a:cubicBezTo>
                    <a:pt x="0" y="21"/>
                    <a:pt x="2" y="15"/>
                    <a:pt x="2" y="9"/>
                  </a:cubicBezTo>
                  <a:cubicBezTo>
                    <a:pt x="1" y="3"/>
                    <a:pt x="10" y="0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3" name="组合 129"/>
          <p:cNvGrpSpPr/>
          <p:nvPr/>
        </p:nvGrpSpPr>
        <p:grpSpPr bwMode="auto">
          <a:xfrm>
            <a:off x="8859838" y="854075"/>
            <a:ext cx="442912" cy="444500"/>
            <a:chOff x="0" y="0"/>
            <a:chExt cx="995363" cy="998537"/>
          </a:xfrm>
        </p:grpSpPr>
        <p:sp>
          <p:nvSpPr>
            <p:cNvPr id="37996" name="Oval 23"/>
            <p:cNvSpPr>
              <a:spLocks noChangeArrowheads="1"/>
            </p:cNvSpPr>
            <p:nvPr/>
          </p:nvSpPr>
          <p:spPr bwMode="auto">
            <a:xfrm>
              <a:off x="0" y="0"/>
              <a:ext cx="995363" cy="998537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7997" name="Freeform 24"/>
            <p:cNvSpPr>
              <a:spLocks noChangeArrowheads="1"/>
            </p:cNvSpPr>
            <p:nvPr/>
          </p:nvSpPr>
          <p:spPr bwMode="auto">
            <a:xfrm>
              <a:off x="106362" y="342900"/>
              <a:ext cx="889000" cy="655637"/>
            </a:xfrm>
            <a:custGeom>
              <a:avLst/>
              <a:gdLst>
                <a:gd name="T0" fmla="*/ 0 w 316"/>
                <a:gd name="T1" fmla="*/ 2147483647 h 233"/>
                <a:gd name="T2" fmla="*/ 2147483647 w 316"/>
                <a:gd name="T3" fmla="*/ 2147483647 h 233"/>
                <a:gd name="T4" fmla="*/ 2147483647 w 316"/>
                <a:gd name="T5" fmla="*/ 0 h 233"/>
                <a:gd name="T6" fmla="*/ 2147483647 w 316"/>
                <a:gd name="T7" fmla="*/ 2147483647 h 233"/>
                <a:gd name="T8" fmla="*/ 2147483647 w 316"/>
                <a:gd name="T9" fmla="*/ 2147483647 h 233"/>
                <a:gd name="T10" fmla="*/ 0 w 316"/>
                <a:gd name="T11" fmla="*/ 2147483647 h 2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6"/>
                <a:gd name="T19" fmla="*/ 0 h 233"/>
                <a:gd name="T20" fmla="*/ 316 w 316"/>
                <a:gd name="T21" fmla="*/ 233 h 2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6" h="233">
                  <a:moveTo>
                    <a:pt x="0" y="84"/>
                  </a:moveTo>
                  <a:cubicBezTo>
                    <a:pt x="41" y="48"/>
                    <a:pt x="41" y="48"/>
                    <a:pt x="41" y="48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316" y="70"/>
                    <a:pt x="316" y="70"/>
                    <a:pt x="316" y="70"/>
                  </a:cubicBezTo>
                  <a:cubicBezTo>
                    <a:pt x="309" y="158"/>
                    <a:pt x="237" y="228"/>
                    <a:pt x="149" y="233"/>
                  </a:cubicBezTo>
                  <a:cubicBezTo>
                    <a:pt x="0" y="84"/>
                    <a:pt x="0" y="84"/>
                    <a:pt x="0" y="84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8" name="Freeform 138"/>
            <p:cNvSpPr>
              <a:spLocks noEditPoints="1" noChangeArrowheads="1"/>
            </p:cNvSpPr>
            <p:nvPr/>
          </p:nvSpPr>
          <p:spPr bwMode="auto">
            <a:xfrm>
              <a:off x="95250" y="334962"/>
              <a:ext cx="804863" cy="328612"/>
            </a:xfrm>
            <a:custGeom>
              <a:avLst/>
              <a:gdLst>
                <a:gd name="T0" fmla="*/ 2147483647 w 286"/>
                <a:gd name="T1" fmla="*/ 2147483647 h 117"/>
                <a:gd name="T2" fmla="*/ 2147483647 w 286"/>
                <a:gd name="T3" fmla="*/ 2147483647 h 117"/>
                <a:gd name="T4" fmla="*/ 2147483647 w 286"/>
                <a:gd name="T5" fmla="*/ 2147483647 h 117"/>
                <a:gd name="T6" fmla="*/ 2147483647 w 286"/>
                <a:gd name="T7" fmla="*/ 2147483647 h 117"/>
                <a:gd name="T8" fmla="*/ 2147483647 w 286"/>
                <a:gd name="T9" fmla="*/ 2147483647 h 117"/>
                <a:gd name="T10" fmla="*/ 2147483647 w 286"/>
                <a:gd name="T11" fmla="*/ 2147483647 h 117"/>
                <a:gd name="T12" fmla="*/ 2147483647 w 286"/>
                <a:gd name="T13" fmla="*/ 2147483647 h 117"/>
                <a:gd name="T14" fmla="*/ 2147483647 w 286"/>
                <a:gd name="T15" fmla="*/ 2147483647 h 117"/>
                <a:gd name="T16" fmla="*/ 2147483647 w 286"/>
                <a:gd name="T17" fmla="*/ 2147483647 h 117"/>
                <a:gd name="T18" fmla="*/ 2147483647 w 286"/>
                <a:gd name="T19" fmla="*/ 2147483647 h 117"/>
                <a:gd name="T20" fmla="*/ 2147483647 w 286"/>
                <a:gd name="T21" fmla="*/ 2147483647 h 117"/>
                <a:gd name="T22" fmla="*/ 2147483647 w 286"/>
                <a:gd name="T23" fmla="*/ 2147483647 h 117"/>
                <a:gd name="T24" fmla="*/ 2147483647 w 286"/>
                <a:gd name="T25" fmla="*/ 2147483647 h 117"/>
                <a:gd name="T26" fmla="*/ 2147483647 w 286"/>
                <a:gd name="T27" fmla="*/ 2147483647 h 117"/>
                <a:gd name="T28" fmla="*/ 2147483647 w 286"/>
                <a:gd name="T29" fmla="*/ 2147483647 h 117"/>
                <a:gd name="T30" fmla="*/ 2147483647 w 286"/>
                <a:gd name="T31" fmla="*/ 2147483647 h 117"/>
                <a:gd name="T32" fmla="*/ 0 w 286"/>
                <a:gd name="T33" fmla="*/ 2147483647 h 117"/>
                <a:gd name="T34" fmla="*/ 2147483647 w 286"/>
                <a:gd name="T35" fmla="*/ 2147483647 h 117"/>
                <a:gd name="T36" fmla="*/ 2147483647 w 286"/>
                <a:gd name="T37" fmla="*/ 2147483647 h 117"/>
                <a:gd name="T38" fmla="*/ 2147483647 w 286"/>
                <a:gd name="T39" fmla="*/ 2147483647 h 117"/>
                <a:gd name="T40" fmla="*/ 2147483647 w 286"/>
                <a:gd name="T41" fmla="*/ 2147483647 h 117"/>
                <a:gd name="T42" fmla="*/ 2147483647 w 286"/>
                <a:gd name="T43" fmla="*/ 2147483647 h 117"/>
                <a:gd name="T44" fmla="*/ 2147483647 w 286"/>
                <a:gd name="T45" fmla="*/ 2147483647 h 117"/>
                <a:gd name="T46" fmla="*/ 2147483647 w 286"/>
                <a:gd name="T47" fmla="*/ 2147483647 h 117"/>
                <a:gd name="T48" fmla="*/ 2147483647 w 286"/>
                <a:gd name="T49" fmla="*/ 2147483647 h 117"/>
                <a:gd name="T50" fmla="*/ 2147483647 w 286"/>
                <a:gd name="T51" fmla="*/ 2147483647 h 117"/>
                <a:gd name="T52" fmla="*/ 2147483647 w 286"/>
                <a:gd name="T53" fmla="*/ 2147483647 h 117"/>
                <a:gd name="T54" fmla="*/ 2147483647 w 286"/>
                <a:gd name="T55" fmla="*/ 2147483647 h 117"/>
                <a:gd name="T56" fmla="*/ 2147483647 w 286"/>
                <a:gd name="T57" fmla="*/ 2147483647 h 117"/>
                <a:gd name="T58" fmla="*/ 2147483647 w 286"/>
                <a:gd name="T59" fmla="*/ 2147483647 h 117"/>
                <a:gd name="T60" fmla="*/ 2147483647 w 286"/>
                <a:gd name="T61" fmla="*/ 2147483647 h 117"/>
                <a:gd name="T62" fmla="*/ 2147483647 w 286"/>
                <a:gd name="T63" fmla="*/ 2147483647 h 117"/>
                <a:gd name="T64" fmla="*/ 2147483647 w 286"/>
                <a:gd name="T65" fmla="*/ 0 h 117"/>
                <a:gd name="T66" fmla="*/ 2147483647 w 286"/>
                <a:gd name="T67" fmla="*/ 0 h 117"/>
                <a:gd name="T68" fmla="*/ 2147483647 w 286"/>
                <a:gd name="T69" fmla="*/ 0 h 117"/>
                <a:gd name="T70" fmla="*/ 2147483647 w 286"/>
                <a:gd name="T71" fmla="*/ 2147483647 h 117"/>
                <a:gd name="T72" fmla="*/ 2147483647 w 286"/>
                <a:gd name="T73" fmla="*/ 2147483647 h 117"/>
                <a:gd name="T74" fmla="*/ 2147483647 w 286"/>
                <a:gd name="T75" fmla="*/ 2147483647 h 117"/>
                <a:gd name="T76" fmla="*/ 2147483647 w 286"/>
                <a:gd name="T77" fmla="*/ 2147483647 h 117"/>
                <a:gd name="T78" fmla="*/ 2147483647 w 286"/>
                <a:gd name="T79" fmla="*/ 2147483647 h 117"/>
                <a:gd name="T80" fmla="*/ 2147483647 w 286"/>
                <a:gd name="T81" fmla="*/ 2147483647 h 117"/>
                <a:gd name="T82" fmla="*/ 2147483647 w 286"/>
                <a:gd name="T83" fmla="*/ 2147483647 h 117"/>
                <a:gd name="T84" fmla="*/ 2147483647 w 286"/>
                <a:gd name="T85" fmla="*/ 2147483647 h 117"/>
                <a:gd name="T86" fmla="*/ 2147483647 w 286"/>
                <a:gd name="T87" fmla="*/ 2147483647 h 117"/>
                <a:gd name="T88" fmla="*/ 2147483647 w 286"/>
                <a:gd name="T89" fmla="*/ 2147483647 h 117"/>
                <a:gd name="T90" fmla="*/ 2147483647 w 286"/>
                <a:gd name="T91" fmla="*/ 2147483647 h 117"/>
                <a:gd name="T92" fmla="*/ 2147483647 w 286"/>
                <a:gd name="T93" fmla="*/ 2147483647 h 117"/>
                <a:gd name="T94" fmla="*/ 2147483647 w 286"/>
                <a:gd name="T95" fmla="*/ 2147483647 h 11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86"/>
                <a:gd name="T145" fmla="*/ 0 h 117"/>
                <a:gd name="T146" fmla="*/ 286 w 286"/>
                <a:gd name="T147" fmla="*/ 117 h 11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86" h="117">
                  <a:moveTo>
                    <a:pt x="215" y="66"/>
                  </a:moveTo>
                  <a:cubicBezTo>
                    <a:pt x="200" y="66"/>
                    <a:pt x="189" y="78"/>
                    <a:pt x="189" y="92"/>
                  </a:cubicBezTo>
                  <a:cubicBezTo>
                    <a:pt x="189" y="106"/>
                    <a:pt x="200" y="117"/>
                    <a:pt x="215" y="117"/>
                  </a:cubicBezTo>
                  <a:cubicBezTo>
                    <a:pt x="229" y="117"/>
                    <a:pt x="240" y="106"/>
                    <a:pt x="240" y="92"/>
                  </a:cubicBezTo>
                  <a:cubicBezTo>
                    <a:pt x="240" y="78"/>
                    <a:pt x="229" y="66"/>
                    <a:pt x="215" y="66"/>
                  </a:cubicBezTo>
                  <a:close/>
                  <a:moveTo>
                    <a:pt x="286" y="75"/>
                  </a:moveTo>
                  <a:cubicBezTo>
                    <a:pt x="286" y="82"/>
                    <a:pt x="279" y="91"/>
                    <a:pt x="270" y="95"/>
                  </a:cubicBezTo>
                  <a:cubicBezTo>
                    <a:pt x="262" y="98"/>
                    <a:pt x="251" y="98"/>
                    <a:pt x="243" y="98"/>
                  </a:cubicBezTo>
                  <a:cubicBezTo>
                    <a:pt x="244" y="96"/>
                    <a:pt x="244" y="94"/>
                    <a:pt x="244" y="92"/>
                  </a:cubicBezTo>
                  <a:cubicBezTo>
                    <a:pt x="244" y="76"/>
                    <a:pt x="231" y="62"/>
                    <a:pt x="215" y="62"/>
                  </a:cubicBezTo>
                  <a:cubicBezTo>
                    <a:pt x="198" y="62"/>
                    <a:pt x="185" y="76"/>
                    <a:pt x="185" y="92"/>
                  </a:cubicBezTo>
                  <a:cubicBezTo>
                    <a:pt x="185" y="94"/>
                    <a:pt x="185" y="96"/>
                    <a:pt x="186" y="98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6"/>
                    <a:pt x="96" y="94"/>
                    <a:pt x="96" y="92"/>
                  </a:cubicBezTo>
                  <a:cubicBezTo>
                    <a:pt x="96" y="76"/>
                    <a:pt x="83" y="62"/>
                    <a:pt x="67" y="62"/>
                  </a:cubicBezTo>
                  <a:cubicBezTo>
                    <a:pt x="51" y="62"/>
                    <a:pt x="37" y="76"/>
                    <a:pt x="37" y="92"/>
                  </a:cubicBezTo>
                  <a:cubicBezTo>
                    <a:pt x="37" y="94"/>
                    <a:pt x="38" y="96"/>
                    <a:pt x="38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6" y="96"/>
                    <a:pt x="0" y="87"/>
                    <a:pt x="0" y="8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3"/>
                    <a:pt x="8" y="47"/>
                    <a:pt x="15" y="4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6" y="6"/>
                    <a:pt x="107" y="6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9" y="4"/>
                    <a:pt x="110" y="3"/>
                    <a:pt x="111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8" y="0"/>
                    <a:pt x="121" y="0"/>
                    <a:pt x="12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4" y="0"/>
                    <a:pt x="141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8" y="0"/>
                    <a:pt x="250" y="3"/>
                    <a:pt x="252" y="6"/>
                  </a:cubicBezTo>
                  <a:cubicBezTo>
                    <a:pt x="252" y="6"/>
                    <a:pt x="252" y="6"/>
                    <a:pt x="252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4" y="7"/>
                    <a:pt x="254" y="7"/>
                    <a:pt x="254" y="7"/>
                  </a:cubicBezTo>
                  <a:cubicBezTo>
                    <a:pt x="254" y="7"/>
                    <a:pt x="254" y="7"/>
                    <a:pt x="254" y="7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60" y="18"/>
                    <a:pt x="270" y="31"/>
                    <a:pt x="275" y="45"/>
                  </a:cubicBezTo>
                  <a:cubicBezTo>
                    <a:pt x="277" y="50"/>
                    <a:pt x="281" y="59"/>
                    <a:pt x="277" y="64"/>
                  </a:cubicBezTo>
                  <a:cubicBezTo>
                    <a:pt x="282" y="66"/>
                    <a:pt x="286" y="69"/>
                    <a:pt x="286" y="75"/>
                  </a:cubicBezTo>
                  <a:close/>
                  <a:moveTo>
                    <a:pt x="66" y="66"/>
                  </a:moveTo>
                  <a:cubicBezTo>
                    <a:pt x="52" y="66"/>
                    <a:pt x="41" y="78"/>
                    <a:pt x="41" y="92"/>
                  </a:cubicBezTo>
                  <a:cubicBezTo>
                    <a:pt x="41" y="106"/>
                    <a:pt x="52" y="117"/>
                    <a:pt x="66" y="117"/>
                  </a:cubicBezTo>
                  <a:cubicBezTo>
                    <a:pt x="80" y="117"/>
                    <a:pt x="92" y="106"/>
                    <a:pt x="92" y="92"/>
                  </a:cubicBezTo>
                  <a:cubicBezTo>
                    <a:pt x="92" y="78"/>
                    <a:pt x="80" y="66"/>
                    <a:pt x="66" y="66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9" name="Freeform 139"/>
            <p:cNvSpPr>
              <a:spLocks noChangeArrowheads="1"/>
            </p:cNvSpPr>
            <p:nvPr/>
          </p:nvSpPr>
          <p:spPr bwMode="auto">
            <a:xfrm>
              <a:off x="317500" y="354012"/>
              <a:ext cx="185738" cy="93662"/>
            </a:xfrm>
            <a:custGeom>
              <a:avLst/>
              <a:gdLst>
                <a:gd name="T0" fmla="*/ 2147483647 w 66"/>
                <a:gd name="T1" fmla="*/ 2147483647 h 33"/>
                <a:gd name="T2" fmla="*/ 2147483647 w 66"/>
                <a:gd name="T3" fmla="*/ 0 h 33"/>
                <a:gd name="T4" fmla="*/ 2147483647 w 66"/>
                <a:gd name="T5" fmla="*/ 0 h 33"/>
                <a:gd name="T6" fmla="*/ 2147483647 w 66"/>
                <a:gd name="T7" fmla="*/ 2147483647 h 33"/>
                <a:gd name="T8" fmla="*/ 2147483647 w 66"/>
                <a:gd name="T9" fmla="*/ 2147483647 h 33"/>
                <a:gd name="T10" fmla="*/ 2147483647 w 66"/>
                <a:gd name="T11" fmla="*/ 2147483647 h 33"/>
                <a:gd name="T12" fmla="*/ 2147483647 w 66"/>
                <a:gd name="T13" fmla="*/ 2147483647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33"/>
                <a:gd name="T23" fmla="*/ 66 w 66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33">
                  <a:moveTo>
                    <a:pt x="66" y="33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0"/>
                    <a:pt x="38" y="0"/>
                    <a:pt x="34" y="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0" y="31"/>
                    <a:pt x="0" y="33"/>
                    <a:pt x="8" y="33"/>
                  </a:cubicBezTo>
                  <a:cubicBezTo>
                    <a:pt x="66" y="33"/>
                    <a:pt x="66" y="33"/>
                    <a:pt x="66" y="33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0" name="Freeform 140"/>
            <p:cNvSpPr>
              <a:spLocks noChangeArrowheads="1"/>
            </p:cNvSpPr>
            <p:nvPr/>
          </p:nvSpPr>
          <p:spPr bwMode="auto">
            <a:xfrm>
              <a:off x="525462" y="354012"/>
              <a:ext cx="152400" cy="93662"/>
            </a:xfrm>
            <a:custGeom>
              <a:avLst/>
              <a:gdLst>
                <a:gd name="T0" fmla="*/ 2147483647 w 96"/>
                <a:gd name="T1" fmla="*/ 2147483647 h 59"/>
                <a:gd name="T2" fmla="*/ 2147483647 w 96"/>
                <a:gd name="T3" fmla="*/ 0 h 59"/>
                <a:gd name="T4" fmla="*/ 0 w 96"/>
                <a:gd name="T5" fmla="*/ 0 h 59"/>
                <a:gd name="T6" fmla="*/ 0 w 96"/>
                <a:gd name="T7" fmla="*/ 2147483647 h 59"/>
                <a:gd name="T8" fmla="*/ 2147483647 w 96"/>
                <a:gd name="T9" fmla="*/ 2147483647 h 59"/>
                <a:gd name="T10" fmla="*/ 2147483647 w 96"/>
                <a:gd name="T11" fmla="*/ 2147483647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"/>
                <a:gd name="T19" fmla="*/ 0 h 59"/>
                <a:gd name="T20" fmla="*/ 96 w 96"/>
                <a:gd name="T21" fmla="*/ 59 h 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" h="59">
                  <a:moveTo>
                    <a:pt x="96" y="59"/>
                  </a:moveTo>
                  <a:lnTo>
                    <a:pt x="83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96" y="59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1" name="Freeform 141"/>
            <p:cNvSpPr>
              <a:spLocks noChangeArrowheads="1"/>
            </p:cNvSpPr>
            <p:nvPr/>
          </p:nvSpPr>
          <p:spPr bwMode="auto">
            <a:xfrm>
              <a:off x="679450" y="354012"/>
              <a:ext cx="144463" cy="93662"/>
            </a:xfrm>
            <a:custGeom>
              <a:avLst/>
              <a:gdLst>
                <a:gd name="T0" fmla="*/ 0 w 51"/>
                <a:gd name="T1" fmla="*/ 0 h 33"/>
                <a:gd name="T2" fmla="*/ 2147483647 w 51"/>
                <a:gd name="T3" fmla="*/ 2147483647 h 33"/>
                <a:gd name="T4" fmla="*/ 2147483647 w 51"/>
                <a:gd name="T5" fmla="*/ 2147483647 h 33"/>
                <a:gd name="T6" fmla="*/ 2147483647 w 51"/>
                <a:gd name="T7" fmla="*/ 2147483647 h 33"/>
                <a:gd name="T8" fmla="*/ 2147483647 w 51"/>
                <a:gd name="T9" fmla="*/ 0 h 33"/>
                <a:gd name="T10" fmla="*/ 0 w 51"/>
                <a:gd name="T11" fmla="*/ 0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33"/>
                <a:gd name="T20" fmla="*/ 51 w 51"/>
                <a:gd name="T21" fmla="*/ 33 h 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33">
                  <a:moveTo>
                    <a:pt x="0" y="0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5" y="33"/>
                    <a:pt x="51" y="33"/>
                    <a:pt x="47" y="22"/>
                  </a:cubicBezTo>
                  <a:cubicBezTo>
                    <a:pt x="43" y="12"/>
                    <a:pt x="38" y="0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2" name="Freeform 142"/>
            <p:cNvSpPr>
              <a:spLocks noEditPoints="1" noChangeArrowheads="1"/>
            </p:cNvSpPr>
            <p:nvPr/>
          </p:nvSpPr>
          <p:spPr bwMode="auto">
            <a:xfrm>
              <a:off x="104775" y="469900"/>
              <a:ext cx="785813" cy="87312"/>
            </a:xfrm>
            <a:custGeom>
              <a:avLst/>
              <a:gdLst>
                <a:gd name="T0" fmla="*/ 2147483647 w 280"/>
                <a:gd name="T1" fmla="*/ 2147483647 h 31"/>
                <a:gd name="T2" fmla="*/ 2147483647 w 280"/>
                <a:gd name="T3" fmla="*/ 0 h 31"/>
                <a:gd name="T4" fmla="*/ 2147483647 w 280"/>
                <a:gd name="T5" fmla="*/ 2147483647 h 31"/>
                <a:gd name="T6" fmla="*/ 2147483647 w 280"/>
                <a:gd name="T7" fmla="*/ 2147483647 h 31"/>
                <a:gd name="T8" fmla="*/ 2147483647 w 280"/>
                <a:gd name="T9" fmla="*/ 0 h 31"/>
                <a:gd name="T10" fmla="*/ 2147483647 w 280"/>
                <a:gd name="T11" fmla="*/ 2147483647 h 31"/>
                <a:gd name="T12" fmla="*/ 2147483647 w 280"/>
                <a:gd name="T13" fmla="*/ 2147483647 h 31"/>
                <a:gd name="T14" fmla="*/ 0 w 280"/>
                <a:gd name="T15" fmla="*/ 2147483647 h 31"/>
                <a:gd name="T16" fmla="*/ 0 w 280"/>
                <a:gd name="T17" fmla="*/ 2147483647 h 31"/>
                <a:gd name="T18" fmla="*/ 2147483647 w 280"/>
                <a:gd name="T19" fmla="*/ 2147483647 h 31"/>
                <a:gd name="T20" fmla="*/ 2147483647 w 280"/>
                <a:gd name="T21" fmla="*/ 2147483647 h 31"/>
                <a:gd name="T22" fmla="*/ 2147483647 w 280"/>
                <a:gd name="T23" fmla="*/ 2147483647 h 31"/>
                <a:gd name="T24" fmla="*/ 2147483647 w 280"/>
                <a:gd name="T25" fmla="*/ 2147483647 h 31"/>
                <a:gd name="T26" fmla="*/ 2147483647 w 280"/>
                <a:gd name="T27" fmla="*/ 2147483647 h 31"/>
                <a:gd name="T28" fmla="*/ 2147483647 w 280"/>
                <a:gd name="T29" fmla="*/ 2147483647 h 31"/>
                <a:gd name="T30" fmla="*/ 2147483647 w 280"/>
                <a:gd name="T31" fmla="*/ 2147483647 h 31"/>
                <a:gd name="T32" fmla="*/ 2147483647 w 280"/>
                <a:gd name="T33" fmla="*/ 2147483647 h 31"/>
                <a:gd name="T34" fmla="*/ 2147483647 w 280"/>
                <a:gd name="T35" fmla="*/ 2147483647 h 31"/>
                <a:gd name="T36" fmla="*/ 2147483647 w 280"/>
                <a:gd name="T37" fmla="*/ 2147483647 h 31"/>
                <a:gd name="T38" fmla="*/ 2147483647 w 280"/>
                <a:gd name="T39" fmla="*/ 2147483647 h 31"/>
                <a:gd name="T40" fmla="*/ 2147483647 w 280"/>
                <a:gd name="T41" fmla="*/ 2147483647 h 31"/>
                <a:gd name="T42" fmla="*/ 2147483647 w 280"/>
                <a:gd name="T43" fmla="*/ 2147483647 h 31"/>
                <a:gd name="T44" fmla="*/ 2147483647 w 280"/>
                <a:gd name="T45" fmla="*/ 2147483647 h 31"/>
                <a:gd name="T46" fmla="*/ 2147483647 w 280"/>
                <a:gd name="T47" fmla="*/ 2147483647 h 31"/>
                <a:gd name="T48" fmla="*/ 2147483647 w 280"/>
                <a:gd name="T49" fmla="*/ 2147483647 h 31"/>
                <a:gd name="T50" fmla="*/ 2147483647 w 280"/>
                <a:gd name="T51" fmla="*/ 2147483647 h 31"/>
                <a:gd name="T52" fmla="*/ 2147483647 w 280"/>
                <a:gd name="T53" fmla="*/ 2147483647 h 31"/>
                <a:gd name="T54" fmla="*/ 2147483647 w 280"/>
                <a:gd name="T55" fmla="*/ 2147483647 h 31"/>
                <a:gd name="T56" fmla="*/ 2147483647 w 280"/>
                <a:gd name="T57" fmla="*/ 2147483647 h 31"/>
                <a:gd name="T58" fmla="*/ 2147483647 w 280"/>
                <a:gd name="T59" fmla="*/ 2147483647 h 31"/>
                <a:gd name="T60" fmla="*/ 2147483647 w 280"/>
                <a:gd name="T61" fmla="*/ 2147483647 h 31"/>
                <a:gd name="T62" fmla="*/ 2147483647 w 280"/>
                <a:gd name="T63" fmla="*/ 2147483647 h 31"/>
                <a:gd name="T64" fmla="*/ 2147483647 w 280"/>
                <a:gd name="T65" fmla="*/ 2147483647 h 31"/>
                <a:gd name="T66" fmla="*/ 2147483647 w 280"/>
                <a:gd name="T67" fmla="*/ 2147483647 h 31"/>
                <a:gd name="T68" fmla="*/ 2147483647 w 280"/>
                <a:gd name="T69" fmla="*/ 2147483647 h 31"/>
                <a:gd name="T70" fmla="*/ 2147483647 w 280"/>
                <a:gd name="T71" fmla="*/ 2147483647 h 31"/>
                <a:gd name="T72" fmla="*/ 2147483647 w 280"/>
                <a:gd name="T73" fmla="*/ 2147483647 h 31"/>
                <a:gd name="T74" fmla="*/ 2147483647 w 280"/>
                <a:gd name="T75" fmla="*/ 2147483647 h 31"/>
                <a:gd name="T76" fmla="*/ 2147483647 w 280"/>
                <a:gd name="T77" fmla="*/ 2147483647 h 31"/>
                <a:gd name="T78" fmla="*/ 2147483647 w 280"/>
                <a:gd name="T79" fmla="*/ 2147483647 h 31"/>
                <a:gd name="T80" fmla="*/ 2147483647 w 280"/>
                <a:gd name="T81" fmla="*/ 2147483647 h 31"/>
                <a:gd name="T82" fmla="*/ 2147483647 w 280"/>
                <a:gd name="T83" fmla="*/ 2147483647 h 31"/>
                <a:gd name="T84" fmla="*/ 2147483647 w 280"/>
                <a:gd name="T85" fmla="*/ 2147483647 h 31"/>
                <a:gd name="T86" fmla="*/ 2147483647 w 280"/>
                <a:gd name="T87" fmla="*/ 2147483647 h 3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0"/>
                <a:gd name="T133" fmla="*/ 0 h 31"/>
                <a:gd name="T134" fmla="*/ 280 w 280"/>
                <a:gd name="T135" fmla="*/ 31 h 3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0" h="31">
                  <a:moveTo>
                    <a:pt x="93" y="27"/>
                  </a:moveTo>
                  <a:cubicBezTo>
                    <a:pt x="182" y="27"/>
                    <a:pt x="182" y="27"/>
                    <a:pt x="182" y="27"/>
                  </a:cubicBezTo>
                  <a:cubicBezTo>
                    <a:pt x="181" y="29"/>
                    <a:pt x="181" y="30"/>
                    <a:pt x="180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4" y="30"/>
                    <a:pt x="94" y="29"/>
                    <a:pt x="93" y="27"/>
                  </a:cubicBezTo>
                  <a:close/>
                  <a:moveTo>
                    <a:pt x="124" y="0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9" y="4"/>
                    <a:pt x="138" y="5"/>
                    <a:pt x="137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3" y="5"/>
                    <a:pt x="122" y="4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1"/>
                    <a:pt x="123" y="0"/>
                    <a:pt x="124" y="0"/>
                  </a:cubicBezTo>
                  <a:close/>
                  <a:moveTo>
                    <a:pt x="189" y="0"/>
                  </a:moveTo>
                  <a:cubicBezTo>
                    <a:pt x="202" y="0"/>
                    <a:pt x="202" y="0"/>
                    <a:pt x="202" y="0"/>
                  </a:cubicBezTo>
                  <a:cubicBezTo>
                    <a:pt x="203" y="0"/>
                    <a:pt x="204" y="1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4" y="4"/>
                    <a:pt x="203" y="5"/>
                    <a:pt x="202" y="5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88" y="5"/>
                    <a:pt x="187" y="4"/>
                    <a:pt x="187" y="3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1"/>
                    <a:pt x="188" y="0"/>
                    <a:pt x="189" y="0"/>
                  </a:cubicBezTo>
                  <a:close/>
                  <a:moveTo>
                    <a:pt x="0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3" y="29"/>
                    <a:pt x="33" y="30"/>
                    <a:pt x="3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0" y="27"/>
                    <a:pt x="0" y="27"/>
                  </a:cubicBezTo>
                  <a:close/>
                  <a:moveTo>
                    <a:pt x="279" y="31"/>
                  </a:moveTo>
                  <a:cubicBezTo>
                    <a:pt x="280" y="30"/>
                    <a:pt x="280" y="28"/>
                    <a:pt x="280" y="27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55" y="31"/>
                    <a:pt x="267" y="31"/>
                    <a:pt x="279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3" name="Freeform 143"/>
            <p:cNvSpPr>
              <a:spLocks noChangeArrowheads="1"/>
            </p:cNvSpPr>
            <p:nvPr/>
          </p:nvSpPr>
          <p:spPr bwMode="auto">
            <a:xfrm>
              <a:off x="104775" y="476250"/>
              <a:ext cx="98425" cy="44450"/>
            </a:xfrm>
            <a:custGeom>
              <a:avLst/>
              <a:gdLst>
                <a:gd name="T0" fmla="*/ 2147483647 w 35"/>
                <a:gd name="T1" fmla="*/ 0 h 16"/>
                <a:gd name="T2" fmla="*/ 0 w 35"/>
                <a:gd name="T3" fmla="*/ 2147483647 h 16"/>
                <a:gd name="T4" fmla="*/ 2147483647 w 35"/>
                <a:gd name="T5" fmla="*/ 2147483647 h 16"/>
                <a:gd name="T6" fmla="*/ 2147483647 w 35"/>
                <a:gd name="T7" fmla="*/ 0 h 16"/>
                <a:gd name="T8" fmla="*/ 2147483647 w 35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16"/>
                <a:gd name="T17" fmla="*/ 35 w 3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16">
                  <a:moveTo>
                    <a:pt x="9" y="0"/>
                  </a:moveTo>
                  <a:cubicBezTo>
                    <a:pt x="5" y="4"/>
                    <a:pt x="2" y="11"/>
                    <a:pt x="0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6" y="16"/>
                    <a:pt x="35" y="0"/>
                    <a:pt x="23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4" name="Freeform 144"/>
            <p:cNvSpPr>
              <a:spLocks noChangeArrowheads="1"/>
            </p:cNvSpPr>
            <p:nvPr/>
          </p:nvSpPr>
          <p:spPr bwMode="auto">
            <a:xfrm>
              <a:off x="842962" y="463550"/>
              <a:ext cx="33338" cy="50800"/>
            </a:xfrm>
            <a:custGeom>
              <a:avLst/>
              <a:gdLst>
                <a:gd name="T0" fmla="*/ 2147483647 w 12"/>
                <a:gd name="T1" fmla="*/ 2147483647 h 18"/>
                <a:gd name="T2" fmla="*/ 2147483647 w 12"/>
                <a:gd name="T3" fmla="*/ 2147483647 h 18"/>
                <a:gd name="T4" fmla="*/ 2147483647 w 12"/>
                <a:gd name="T5" fmla="*/ 0 h 18"/>
                <a:gd name="T6" fmla="*/ 0 w 12"/>
                <a:gd name="T7" fmla="*/ 2147483647 h 18"/>
                <a:gd name="T8" fmla="*/ 0 w 12"/>
                <a:gd name="T9" fmla="*/ 2147483647 h 18"/>
                <a:gd name="T10" fmla="*/ 2147483647 w 12"/>
                <a:gd name="T11" fmla="*/ 2147483647 h 18"/>
                <a:gd name="T12" fmla="*/ 2147483647 w 12"/>
                <a:gd name="T13" fmla="*/ 214748364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18"/>
                <a:gd name="T23" fmla="*/ 12 w 12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18">
                  <a:moveTo>
                    <a:pt x="8" y="18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2" y="13"/>
                    <a:pt x="9" y="5"/>
                    <a:pt x="7" y="0"/>
                  </a:cubicBezTo>
                  <a:cubicBezTo>
                    <a:pt x="3" y="3"/>
                    <a:pt x="0" y="6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5" name="Freeform 145"/>
            <p:cNvSpPr>
              <a:spLocks noEditPoints="1" noChangeArrowheads="1"/>
            </p:cNvSpPr>
            <p:nvPr/>
          </p:nvSpPr>
          <p:spPr bwMode="auto">
            <a:xfrm>
              <a:off x="646112" y="539750"/>
              <a:ext cx="104775" cy="104775"/>
            </a:xfrm>
            <a:custGeom>
              <a:avLst/>
              <a:gdLst>
                <a:gd name="T0" fmla="*/ 2147483647 w 37"/>
                <a:gd name="T1" fmla="*/ 2147483647 h 37"/>
                <a:gd name="T2" fmla="*/ 2147483647 w 37"/>
                <a:gd name="T3" fmla="*/ 2147483647 h 37"/>
                <a:gd name="T4" fmla="*/ 2147483647 w 37"/>
                <a:gd name="T5" fmla="*/ 2147483647 h 37"/>
                <a:gd name="T6" fmla="*/ 2147483647 w 37"/>
                <a:gd name="T7" fmla="*/ 2147483647 h 37"/>
                <a:gd name="T8" fmla="*/ 2147483647 w 37"/>
                <a:gd name="T9" fmla="*/ 2147483647 h 37"/>
                <a:gd name="T10" fmla="*/ 2147483647 w 37"/>
                <a:gd name="T11" fmla="*/ 2147483647 h 37"/>
                <a:gd name="T12" fmla="*/ 2147483647 w 37"/>
                <a:gd name="T13" fmla="*/ 2147483647 h 37"/>
                <a:gd name="T14" fmla="*/ 2147483647 w 37"/>
                <a:gd name="T15" fmla="*/ 2147483647 h 37"/>
                <a:gd name="T16" fmla="*/ 2147483647 w 37"/>
                <a:gd name="T17" fmla="*/ 2147483647 h 37"/>
                <a:gd name="T18" fmla="*/ 2147483647 w 37"/>
                <a:gd name="T19" fmla="*/ 2147483647 h 37"/>
                <a:gd name="T20" fmla="*/ 2147483647 w 37"/>
                <a:gd name="T21" fmla="*/ 2147483647 h 37"/>
                <a:gd name="T22" fmla="*/ 2147483647 w 37"/>
                <a:gd name="T23" fmla="*/ 2147483647 h 37"/>
                <a:gd name="T24" fmla="*/ 2147483647 w 37"/>
                <a:gd name="T25" fmla="*/ 2147483647 h 37"/>
                <a:gd name="T26" fmla="*/ 2147483647 w 37"/>
                <a:gd name="T27" fmla="*/ 2147483647 h 37"/>
                <a:gd name="T28" fmla="*/ 2147483647 w 37"/>
                <a:gd name="T29" fmla="*/ 2147483647 h 37"/>
                <a:gd name="T30" fmla="*/ 2147483647 w 37"/>
                <a:gd name="T31" fmla="*/ 2147483647 h 37"/>
                <a:gd name="T32" fmla="*/ 2147483647 w 37"/>
                <a:gd name="T33" fmla="*/ 2147483647 h 37"/>
                <a:gd name="T34" fmla="*/ 2147483647 w 37"/>
                <a:gd name="T35" fmla="*/ 2147483647 h 37"/>
                <a:gd name="T36" fmla="*/ 2147483647 w 37"/>
                <a:gd name="T37" fmla="*/ 2147483647 h 37"/>
                <a:gd name="T38" fmla="*/ 2147483647 w 37"/>
                <a:gd name="T39" fmla="*/ 2147483647 h 37"/>
                <a:gd name="T40" fmla="*/ 2147483647 w 37"/>
                <a:gd name="T41" fmla="*/ 2147483647 h 37"/>
                <a:gd name="T42" fmla="*/ 2147483647 w 37"/>
                <a:gd name="T43" fmla="*/ 2147483647 h 37"/>
                <a:gd name="T44" fmla="*/ 2147483647 w 37"/>
                <a:gd name="T45" fmla="*/ 2147483647 h 37"/>
                <a:gd name="T46" fmla="*/ 2147483647 w 37"/>
                <a:gd name="T47" fmla="*/ 2147483647 h 37"/>
                <a:gd name="T48" fmla="*/ 2147483647 w 37"/>
                <a:gd name="T49" fmla="*/ 2147483647 h 37"/>
                <a:gd name="T50" fmla="*/ 2147483647 w 37"/>
                <a:gd name="T51" fmla="*/ 2147483647 h 37"/>
                <a:gd name="T52" fmla="*/ 2147483647 w 37"/>
                <a:gd name="T53" fmla="*/ 2147483647 h 37"/>
                <a:gd name="T54" fmla="*/ 2147483647 w 37"/>
                <a:gd name="T55" fmla="*/ 2147483647 h 37"/>
                <a:gd name="T56" fmla="*/ 2147483647 w 37"/>
                <a:gd name="T57" fmla="*/ 2147483647 h 37"/>
                <a:gd name="T58" fmla="*/ 2147483647 w 37"/>
                <a:gd name="T59" fmla="*/ 2147483647 h 37"/>
                <a:gd name="T60" fmla="*/ 2147483647 w 37"/>
                <a:gd name="T61" fmla="*/ 2147483647 h 37"/>
                <a:gd name="T62" fmla="*/ 2147483647 w 37"/>
                <a:gd name="T63" fmla="*/ 2147483647 h 37"/>
                <a:gd name="T64" fmla="*/ 2147483647 w 37"/>
                <a:gd name="T65" fmla="*/ 2147483647 h 37"/>
                <a:gd name="T66" fmla="*/ 2147483647 w 37"/>
                <a:gd name="T67" fmla="*/ 2147483647 h 37"/>
                <a:gd name="T68" fmla="*/ 2147483647 w 37"/>
                <a:gd name="T69" fmla="*/ 0 h 37"/>
                <a:gd name="T70" fmla="*/ 0 w 37"/>
                <a:gd name="T71" fmla="*/ 2147483647 h 37"/>
                <a:gd name="T72" fmla="*/ 2147483647 w 37"/>
                <a:gd name="T73" fmla="*/ 2147483647 h 37"/>
                <a:gd name="T74" fmla="*/ 2147483647 w 37"/>
                <a:gd name="T75" fmla="*/ 2147483647 h 37"/>
                <a:gd name="T76" fmla="*/ 2147483647 w 37"/>
                <a:gd name="T77" fmla="*/ 0 h 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7"/>
                <a:gd name="T118" fmla="*/ 0 h 37"/>
                <a:gd name="T119" fmla="*/ 37 w 37"/>
                <a:gd name="T120" fmla="*/ 37 h 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7" h="37"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6" y="14"/>
                    <a:pt x="14" y="16"/>
                    <a:pt x="14" y="19"/>
                  </a:cubicBezTo>
                  <a:cubicBezTo>
                    <a:pt x="14" y="21"/>
                    <a:pt x="16" y="23"/>
                    <a:pt x="19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9" y="14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4" y="35"/>
                    <a:pt x="16" y="36"/>
                    <a:pt x="19" y="36"/>
                  </a:cubicBezTo>
                  <a:cubicBezTo>
                    <a:pt x="21" y="36"/>
                    <a:pt x="24" y="35"/>
                    <a:pt x="26" y="34"/>
                  </a:cubicBezTo>
                  <a:close/>
                  <a:moveTo>
                    <a:pt x="35" y="17"/>
                  </a:moveTo>
                  <a:cubicBezTo>
                    <a:pt x="35" y="17"/>
                    <a:pt x="35" y="17"/>
                    <a:pt x="35" y="17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4" y="27"/>
                    <a:pt x="35" y="23"/>
                    <a:pt x="35" y="19"/>
                  </a:cubicBezTo>
                  <a:cubicBezTo>
                    <a:pt x="35" y="18"/>
                    <a:pt x="35" y="18"/>
                    <a:pt x="35" y="17"/>
                  </a:cubicBezTo>
                  <a:close/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0" y="6"/>
                    <a:pt x="27" y="4"/>
                    <a:pt x="22" y="3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0" y="4"/>
                    <a:pt x="7" y="6"/>
                    <a:pt x="4" y="10"/>
                  </a:cubicBez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9"/>
                  </a:cubicBezTo>
                  <a:cubicBezTo>
                    <a:pt x="2" y="23"/>
                    <a:pt x="3" y="27"/>
                    <a:pt x="6" y="30"/>
                  </a:cubicBezTo>
                  <a:close/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9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06" name="Freeform 146"/>
            <p:cNvSpPr>
              <a:spLocks noEditPoints="1" noChangeArrowheads="1"/>
            </p:cNvSpPr>
            <p:nvPr/>
          </p:nvSpPr>
          <p:spPr bwMode="auto">
            <a:xfrm>
              <a:off x="230187" y="539750"/>
              <a:ext cx="104775" cy="104775"/>
            </a:xfrm>
            <a:custGeom>
              <a:avLst/>
              <a:gdLst>
                <a:gd name="T0" fmla="*/ 2147483647 w 37"/>
                <a:gd name="T1" fmla="*/ 2147483647 h 37"/>
                <a:gd name="T2" fmla="*/ 2147483647 w 37"/>
                <a:gd name="T3" fmla="*/ 2147483647 h 37"/>
                <a:gd name="T4" fmla="*/ 2147483647 w 37"/>
                <a:gd name="T5" fmla="*/ 2147483647 h 37"/>
                <a:gd name="T6" fmla="*/ 2147483647 w 37"/>
                <a:gd name="T7" fmla="*/ 2147483647 h 37"/>
                <a:gd name="T8" fmla="*/ 2147483647 w 37"/>
                <a:gd name="T9" fmla="*/ 2147483647 h 37"/>
                <a:gd name="T10" fmla="*/ 2147483647 w 37"/>
                <a:gd name="T11" fmla="*/ 2147483647 h 37"/>
                <a:gd name="T12" fmla="*/ 2147483647 w 37"/>
                <a:gd name="T13" fmla="*/ 2147483647 h 37"/>
                <a:gd name="T14" fmla="*/ 2147483647 w 37"/>
                <a:gd name="T15" fmla="*/ 2147483647 h 37"/>
                <a:gd name="T16" fmla="*/ 2147483647 w 37"/>
                <a:gd name="T17" fmla="*/ 2147483647 h 37"/>
                <a:gd name="T18" fmla="*/ 2147483647 w 37"/>
                <a:gd name="T19" fmla="*/ 2147483647 h 37"/>
                <a:gd name="T20" fmla="*/ 2147483647 w 37"/>
                <a:gd name="T21" fmla="*/ 2147483647 h 37"/>
                <a:gd name="T22" fmla="*/ 2147483647 w 37"/>
                <a:gd name="T23" fmla="*/ 2147483647 h 37"/>
                <a:gd name="T24" fmla="*/ 2147483647 w 37"/>
                <a:gd name="T25" fmla="*/ 2147483647 h 37"/>
                <a:gd name="T26" fmla="*/ 2147483647 w 37"/>
                <a:gd name="T27" fmla="*/ 2147483647 h 37"/>
                <a:gd name="T28" fmla="*/ 2147483647 w 37"/>
                <a:gd name="T29" fmla="*/ 2147483647 h 37"/>
                <a:gd name="T30" fmla="*/ 2147483647 w 37"/>
                <a:gd name="T31" fmla="*/ 2147483647 h 37"/>
                <a:gd name="T32" fmla="*/ 2147483647 w 37"/>
                <a:gd name="T33" fmla="*/ 2147483647 h 37"/>
                <a:gd name="T34" fmla="*/ 2147483647 w 37"/>
                <a:gd name="T35" fmla="*/ 2147483647 h 37"/>
                <a:gd name="T36" fmla="*/ 2147483647 w 37"/>
                <a:gd name="T37" fmla="*/ 2147483647 h 37"/>
                <a:gd name="T38" fmla="*/ 2147483647 w 37"/>
                <a:gd name="T39" fmla="*/ 2147483647 h 37"/>
                <a:gd name="T40" fmla="*/ 2147483647 w 37"/>
                <a:gd name="T41" fmla="*/ 2147483647 h 37"/>
                <a:gd name="T42" fmla="*/ 2147483647 w 37"/>
                <a:gd name="T43" fmla="*/ 2147483647 h 37"/>
                <a:gd name="T44" fmla="*/ 2147483647 w 37"/>
                <a:gd name="T45" fmla="*/ 2147483647 h 37"/>
                <a:gd name="T46" fmla="*/ 2147483647 w 37"/>
                <a:gd name="T47" fmla="*/ 2147483647 h 37"/>
                <a:gd name="T48" fmla="*/ 2147483647 w 37"/>
                <a:gd name="T49" fmla="*/ 2147483647 h 37"/>
                <a:gd name="T50" fmla="*/ 2147483647 w 37"/>
                <a:gd name="T51" fmla="*/ 2147483647 h 37"/>
                <a:gd name="T52" fmla="*/ 2147483647 w 37"/>
                <a:gd name="T53" fmla="*/ 2147483647 h 37"/>
                <a:gd name="T54" fmla="*/ 2147483647 w 37"/>
                <a:gd name="T55" fmla="*/ 2147483647 h 37"/>
                <a:gd name="T56" fmla="*/ 2147483647 w 37"/>
                <a:gd name="T57" fmla="*/ 2147483647 h 37"/>
                <a:gd name="T58" fmla="*/ 2147483647 w 37"/>
                <a:gd name="T59" fmla="*/ 2147483647 h 37"/>
                <a:gd name="T60" fmla="*/ 2147483647 w 37"/>
                <a:gd name="T61" fmla="*/ 2147483647 h 37"/>
                <a:gd name="T62" fmla="*/ 2147483647 w 37"/>
                <a:gd name="T63" fmla="*/ 2147483647 h 37"/>
                <a:gd name="T64" fmla="*/ 2147483647 w 37"/>
                <a:gd name="T65" fmla="*/ 2147483647 h 37"/>
                <a:gd name="T66" fmla="*/ 2147483647 w 37"/>
                <a:gd name="T67" fmla="*/ 2147483647 h 37"/>
                <a:gd name="T68" fmla="*/ 2147483647 w 37"/>
                <a:gd name="T69" fmla="*/ 0 h 37"/>
                <a:gd name="T70" fmla="*/ 0 w 37"/>
                <a:gd name="T71" fmla="*/ 2147483647 h 37"/>
                <a:gd name="T72" fmla="*/ 2147483647 w 37"/>
                <a:gd name="T73" fmla="*/ 2147483647 h 37"/>
                <a:gd name="T74" fmla="*/ 2147483647 w 37"/>
                <a:gd name="T75" fmla="*/ 2147483647 h 37"/>
                <a:gd name="T76" fmla="*/ 2147483647 w 37"/>
                <a:gd name="T77" fmla="*/ 0 h 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7"/>
                <a:gd name="T118" fmla="*/ 0 h 37"/>
                <a:gd name="T119" fmla="*/ 37 w 37"/>
                <a:gd name="T120" fmla="*/ 37 h 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7" h="37"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6" y="14"/>
                    <a:pt x="14" y="16"/>
                    <a:pt x="14" y="19"/>
                  </a:cubicBezTo>
                  <a:cubicBezTo>
                    <a:pt x="14" y="21"/>
                    <a:pt x="16" y="23"/>
                    <a:pt x="18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8" y="14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6" y="36"/>
                    <a:pt x="18" y="36"/>
                  </a:cubicBezTo>
                  <a:cubicBezTo>
                    <a:pt x="21" y="36"/>
                    <a:pt x="24" y="35"/>
                    <a:pt x="26" y="34"/>
                  </a:cubicBezTo>
                  <a:close/>
                  <a:moveTo>
                    <a:pt x="35" y="17"/>
                  </a:moveTo>
                  <a:cubicBezTo>
                    <a:pt x="35" y="17"/>
                    <a:pt x="35" y="17"/>
                    <a:pt x="35" y="17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4" y="27"/>
                    <a:pt x="35" y="23"/>
                    <a:pt x="35" y="19"/>
                  </a:cubicBezTo>
                  <a:cubicBezTo>
                    <a:pt x="35" y="18"/>
                    <a:pt x="35" y="18"/>
                    <a:pt x="35" y="17"/>
                  </a:cubicBezTo>
                  <a:close/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0" y="6"/>
                    <a:pt x="27" y="4"/>
                    <a:pt x="22" y="3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0" y="4"/>
                    <a:pt x="7" y="6"/>
                    <a:pt x="4" y="10"/>
                  </a:cubicBez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9"/>
                  </a:cubicBezTo>
                  <a:cubicBezTo>
                    <a:pt x="2" y="23"/>
                    <a:pt x="3" y="27"/>
                    <a:pt x="6" y="30"/>
                  </a:cubicBezTo>
                  <a:close/>
                  <a:moveTo>
                    <a:pt x="18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9"/>
                    <a:pt x="2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4" name="Group 414"/>
          <p:cNvGrpSpPr/>
          <p:nvPr/>
        </p:nvGrpSpPr>
        <p:grpSpPr bwMode="auto">
          <a:xfrm>
            <a:off x="8861425" y="1995488"/>
            <a:ext cx="441325" cy="444500"/>
            <a:chOff x="0" y="0"/>
            <a:chExt cx="1568" cy="1570"/>
          </a:xfrm>
        </p:grpSpPr>
        <p:sp>
          <p:nvSpPr>
            <p:cNvPr id="37991" name="Oval 41"/>
            <p:cNvSpPr>
              <a:spLocks noChangeArrowheads="1"/>
            </p:cNvSpPr>
            <p:nvPr/>
          </p:nvSpPr>
          <p:spPr bwMode="auto">
            <a:xfrm>
              <a:off x="0" y="0"/>
              <a:ext cx="1568" cy="157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7992" name="Freeform 42"/>
            <p:cNvSpPr>
              <a:spLocks noChangeArrowheads="1"/>
            </p:cNvSpPr>
            <p:nvPr/>
          </p:nvSpPr>
          <p:spPr bwMode="auto">
            <a:xfrm>
              <a:off x="475" y="288"/>
              <a:ext cx="1040" cy="1282"/>
            </a:xfrm>
            <a:custGeom>
              <a:avLst/>
              <a:gdLst>
                <a:gd name="T0" fmla="*/ 4934 w 235"/>
                <a:gd name="T1" fmla="*/ 0 h 290"/>
                <a:gd name="T2" fmla="*/ 4757 w 235"/>
                <a:gd name="T3" fmla="*/ 0 h 290"/>
                <a:gd name="T4" fmla="*/ 4426 w 235"/>
                <a:gd name="T5" fmla="*/ 0 h 290"/>
                <a:gd name="T6" fmla="*/ 4076 w 235"/>
                <a:gd name="T7" fmla="*/ 0 h 290"/>
                <a:gd name="T8" fmla="*/ 3819 w 235"/>
                <a:gd name="T9" fmla="*/ 0 h 290"/>
                <a:gd name="T10" fmla="*/ 3465 w 235"/>
                <a:gd name="T11" fmla="*/ 0 h 290"/>
                <a:gd name="T12" fmla="*/ 3116 w 235"/>
                <a:gd name="T13" fmla="*/ 0 h 290"/>
                <a:gd name="T14" fmla="*/ 2859 w 235"/>
                <a:gd name="T15" fmla="*/ 0 h 290"/>
                <a:gd name="T16" fmla="*/ 2505 w 235"/>
                <a:gd name="T17" fmla="*/ 0 h 290"/>
                <a:gd name="T18" fmla="*/ 2173 w 235"/>
                <a:gd name="T19" fmla="*/ 0 h 290"/>
                <a:gd name="T20" fmla="*/ 1823 w 235"/>
                <a:gd name="T21" fmla="*/ 0 h 290"/>
                <a:gd name="T22" fmla="*/ 1567 w 235"/>
                <a:gd name="T23" fmla="*/ 0 h 290"/>
                <a:gd name="T24" fmla="*/ 1292 w 235"/>
                <a:gd name="T25" fmla="*/ 0 h 290"/>
                <a:gd name="T26" fmla="*/ 1137 w 235"/>
                <a:gd name="T27" fmla="*/ 0 h 290"/>
                <a:gd name="T28" fmla="*/ 1040 w 235"/>
                <a:gd name="T29" fmla="*/ 177 h 290"/>
                <a:gd name="T30" fmla="*/ 1040 w 235"/>
                <a:gd name="T31" fmla="*/ 1388 h 290"/>
                <a:gd name="T32" fmla="*/ 1137 w 235"/>
                <a:gd name="T33" fmla="*/ 1565 h 290"/>
                <a:gd name="T34" fmla="*/ 1213 w 235"/>
                <a:gd name="T35" fmla="*/ 2073 h 290"/>
                <a:gd name="T36" fmla="*/ 1137 w 235"/>
                <a:gd name="T37" fmla="*/ 2599 h 290"/>
                <a:gd name="T38" fmla="*/ 1040 w 235"/>
                <a:gd name="T39" fmla="*/ 3028 h 290"/>
                <a:gd name="T40" fmla="*/ 863 w 235"/>
                <a:gd name="T41" fmla="*/ 3537 h 290"/>
                <a:gd name="T42" fmla="*/ 783 w 235"/>
                <a:gd name="T43" fmla="*/ 3965 h 290"/>
                <a:gd name="T44" fmla="*/ 606 w 235"/>
                <a:gd name="T45" fmla="*/ 4496 h 290"/>
                <a:gd name="T46" fmla="*/ 527 w 235"/>
                <a:gd name="T47" fmla="*/ 4925 h 290"/>
                <a:gd name="T48" fmla="*/ 354 w 235"/>
                <a:gd name="T49" fmla="*/ 5451 h 290"/>
                <a:gd name="T50" fmla="*/ 257 w 235"/>
                <a:gd name="T51" fmla="*/ 5884 h 290"/>
                <a:gd name="T52" fmla="*/ 177 w 235"/>
                <a:gd name="T53" fmla="*/ 6313 h 290"/>
                <a:gd name="T54" fmla="*/ 177 w 235"/>
                <a:gd name="T55" fmla="*/ 6742 h 290"/>
                <a:gd name="T56" fmla="*/ 177 w 235"/>
                <a:gd name="T57" fmla="*/ 7170 h 290"/>
                <a:gd name="T58" fmla="*/ 177 w 235"/>
                <a:gd name="T59" fmla="*/ 7776 h 290"/>
                <a:gd name="T60" fmla="*/ 177 w 235"/>
                <a:gd name="T61" fmla="*/ 8718 h 290"/>
                <a:gd name="T62" fmla="*/ 177 w 235"/>
                <a:gd name="T63" fmla="*/ 9849 h 290"/>
                <a:gd name="T64" fmla="*/ 177 w 235"/>
                <a:gd name="T65" fmla="*/ 11061 h 290"/>
                <a:gd name="T66" fmla="*/ 177 w 235"/>
                <a:gd name="T67" fmla="*/ 12351 h 290"/>
                <a:gd name="T68" fmla="*/ 177 w 235"/>
                <a:gd name="T69" fmla="*/ 13563 h 290"/>
                <a:gd name="T70" fmla="*/ 177 w 235"/>
                <a:gd name="T71" fmla="*/ 14694 h 290"/>
                <a:gd name="T72" fmla="*/ 177 w 235"/>
                <a:gd name="T73" fmla="*/ 15556 h 290"/>
                <a:gd name="T74" fmla="*/ 177 w 235"/>
                <a:gd name="T75" fmla="*/ 16162 h 290"/>
                <a:gd name="T76" fmla="*/ 177 w 235"/>
                <a:gd name="T77" fmla="*/ 16339 h 290"/>
                <a:gd name="T78" fmla="*/ 80 w 235"/>
                <a:gd name="T79" fmla="*/ 16670 h 290"/>
                <a:gd name="T80" fmla="*/ 0 w 235"/>
                <a:gd name="T81" fmla="*/ 16847 h 290"/>
                <a:gd name="T82" fmla="*/ 0 w 235"/>
                <a:gd name="T83" fmla="*/ 18408 h 290"/>
                <a:gd name="T84" fmla="*/ 0 w 235"/>
                <a:gd name="T85" fmla="*/ 18841 h 290"/>
                <a:gd name="T86" fmla="*/ 177 w 235"/>
                <a:gd name="T87" fmla="*/ 19173 h 290"/>
                <a:gd name="T88" fmla="*/ 6072 w 235"/>
                <a:gd name="T89" fmla="*/ 25052 h 29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5"/>
                <a:gd name="T136" fmla="*/ 0 h 290"/>
                <a:gd name="T137" fmla="*/ 235 w 235"/>
                <a:gd name="T138" fmla="*/ 290 h 29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5" h="290">
                  <a:moveTo>
                    <a:pt x="235" y="17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2" y="143"/>
                    <a:pt x="2" y="143"/>
                    <a:pt x="2" y="143"/>
                  </a:cubicBezTo>
                  <a:cubicBezTo>
                    <a:pt x="2" y="148"/>
                    <a:pt x="2" y="148"/>
                    <a:pt x="2" y="148"/>
                  </a:cubicBezTo>
                  <a:cubicBezTo>
                    <a:pt x="2" y="152"/>
                    <a:pt x="2" y="152"/>
                    <a:pt x="2" y="152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62"/>
                    <a:pt x="2" y="162"/>
                    <a:pt x="2" y="162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2" y="173"/>
                    <a:pt x="2" y="173"/>
                    <a:pt x="2" y="173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2" y="187"/>
                    <a:pt x="2" y="187"/>
                    <a:pt x="2" y="187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1" y="191"/>
                    <a:pt x="1" y="191"/>
                    <a:pt x="1" y="191"/>
                  </a:cubicBezTo>
                  <a:cubicBezTo>
                    <a:pt x="1" y="193"/>
                    <a:pt x="1" y="193"/>
                    <a:pt x="1" y="193"/>
                  </a:cubicBezTo>
                  <a:cubicBezTo>
                    <a:pt x="1" y="193"/>
                    <a:pt x="1" y="193"/>
                    <a:pt x="1" y="19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1" y="221"/>
                    <a:pt x="1" y="221"/>
                    <a:pt x="1" y="221"/>
                  </a:cubicBezTo>
                  <a:cubicBezTo>
                    <a:pt x="2" y="222"/>
                    <a:pt x="2" y="222"/>
                    <a:pt x="2" y="222"/>
                  </a:cubicBezTo>
                  <a:cubicBezTo>
                    <a:pt x="3" y="223"/>
                    <a:pt x="3" y="223"/>
                    <a:pt x="3" y="223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145" y="290"/>
                    <a:pt x="209" y="244"/>
                    <a:pt x="235" y="178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3" name="Freeform 148"/>
            <p:cNvSpPr>
              <a:spLocks noEditPoints="1" noChangeArrowheads="1"/>
            </p:cNvSpPr>
            <p:nvPr/>
          </p:nvSpPr>
          <p:spPr bwMode="auto">
            <a:xfrm>
              <a:off x="475" y="288"/>
              <a:ext cx="650" cy="1000"/>
            </a:xfrm>
            <a:custGeom>
              <a:avLst/>
              <a:gdLst>
                <a:gd name="T0" fmla="*/ 5005 w 147"/>
                <a:gd name="T1" fmla="*/ 177 h 226"/>
                <a:gd name="T2" fmla="*/ 4749 w 147"/>
                <a:gd name="T3" fmla="*/ 0 h 226"/>
                <a:gd name="T4" fmla="*/ 1291 w 147"/>
                <a:gd name="T5" fmla="*/ 0 h 226"/>
                <a:gd name="T6" fmla="*/ 1291 w 147"/>
                <a:gd name="T7" fmla="*/ 0 h 226"/>
                <a:gd name="T8" fmla="*/ 1035 w 147"/>
                <a:gd name="T9" fmla="*/ 177 h 226"/>
                <a:gd name="T10" fmla="*/ 1035 w 147"/>
                <a:gd name="T11" fmla="*/ 1389 h 226"/>
                <a:gd name="T12" fmla="*/ 1291 w 147"/>
                <a:gd name="T13" fmla="*/ 1646 h 226"/>
                <a:gd name="T14" fmla="*/ 4749 w 147"/>
                <a:gd name="T15" fmla="*/ 1646 h 226"/>
                <a:gd name="T16" fmla="*/ 5005 w 147"/>
                <a:gd name="T17" fmla="*/ 1389 h 226"/>
                <a:gd name="T18" fmla="*/ 5005 w 147"/>
                <a:gd name="T19" fmla="*/ 177 h 226"/>
                <a:gd name="T20" fmla="*/ 7252 w 147"/>
                <a:gd name="T21" fmla="*/ 8655 h 226"/>
                <a:gd name="T22" fmla="*/ 12708 w 147"/>
                <a:gd name="T23" fmla="*/ 8655 h 226"/>
                <a:gd name="T24" fmla="*/ 11673 w 147"/>
                <a:gd name="T25" fmla="*/ 19580 h 226"/>
                <a:gd name="T26" fmla="*/ 8388 w 147"/>
                <a:gd name="T27" fmla="*/ 19580 h 226"/>
                <a:gd name="T28" fmla="*/ 7252 w 147"/>
                <a:gd name="T29" fmla="*/ 8655 h 226"/>
                <a:gd name="T30" fmla="*/ 7782 w 147"/>
                <a:gd name="T31" fmla="*/ 9106 h 226"/>
                <a:gd name="T32" fmla="*/ 8034 w 147"/>
                <a:gd name="T33" fmla="*/ 12119 h 226"/>
                <a:gd name="T34" fmla="*/ 11926 w 147"/>
                <a:gd name="T35" fmla="*/ 12119 h 226"/>
                <a:gd name="T36" fmla="*/ 12182 w 147"/>
                <a:gd name="T37" fmla="*/ 9106 h 226"/>
                <a:gd name="T38" fmla="*/ 7782 w 147"/>
                <a:gd name="T39" fmla="*/ 9106 h 226"/>
                <a:gd name="T40" fmla="*/ 5885 w 147"/>
                <a:gd name="T41" fmla="*/ 16367 h 226"/>
                <a:gd name="T42" fmla="*/ 6062 w 147"/>
                <a:gd name="T43" fmla="*/ 17071 h 226"/>
                <a:gd name="T44" fmla="*/ 6062 w 147"/>
                <a:gd name="T45" fmla="*/ 18442 h 226"/>
                <a:gd name="T46" fmla="*/ 5103 w 147"/>
                <a:gd name="T47" fmla="*/ 19580 h 226"/>
                <a:gd name="T48" fmla="*/ 960 w 147"/>
                <a:gd name="T49" fmla="*/ 19580 h 226"/>
                <a:gd name="T50" fmla="*/ 0 w 147"/>
                <a:gd name="T51" fmla="*/ 18442 h 226"/>
                <a:gd name="T52" fmla="*/ 0 w 147"/>
                <a:gd name="T53" fmla="*/ 17071 h 226"/>
                <a:gd name="T54" fmla="*/ 177 w 147"/>
                <a:gd name="T55" fmla="*/ 16367 h 226"/>
                <a:gd name="T56" fmla="*/ 177 w 147"/>
                <a:gd name="T57" fmla="*/ 6929 h 226"/>
                <a:gd name="T58" fmla="*/ 1212 w 147"/>
                <a:gd name="T59" fmla="*/ 1898 h 226"/>
                <a:gd name="T60" fmla="*/ 4851 w 147"/>
                <a:gd name="T61" fmla="*/ 1898 h 226"/>
                <a:gd name="T62" fmla="*/ 5885 w 147"/>
                <a:gd name="T63" fmla="*/ 6929 h 226"/>
                <a:gd name="T64" fmla="*/ 5885 w 147"/>
                <a:gd name="T65" fmla="*/ 16367 h 226"/>
                <a:gd name="T66" fmla="*/ 5456 w 147"/>
                <a:gd name="T67" fmla="*/ 6403 h 226"/>
                <a:gd name="T68" fmla="*/ 4851 w 147"/>
                <a:gd name="T69" fmla="*/ 3996 h 226"/>
                <a:gd name="T70" fmla="*/ 4497 w 147"/>
                <a:gd name="T71" fmla="*/ 2332 h 226"/>
                <a:gd name="T72" fmla="*/ 1640 w 147"/>
                <a:gd name="T73" fmla="*/ 2332 h 226"/>
                <a:gd name="T74" fmla="*/ 1035 w 147"/>
                <a:gd name="T75" fmla="*/ 4602 h 226"/>
                <a:gd name="T76" fmla="*/ 606 w 147"/>
                <a:gd name="T77" fmla="*/ 6403 h 226"/>
                <a:gd name="T78" fmla="*/ 5456 w 147"/>
                <a:gd name="T79" fmla="*/ 6403 h 2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7"/>
                <a:gd name="T121" fmla="*/ 0 h 226"/>
                <a:gd name="T122" fmla="*/ 147 w 147"/>
                <a:gd name="T123" fmla="*/ 226 h 22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7" h="226">
                  <a:moveTo>
                    <a:pt x="58" y="2"/>
                  </a:moveTo>
                  <a:cubicBezTo>
                    <a:pt x="58" y="1"/>
                    <a:pt x="57" y="0"/>
                    <a:pt x="55" y="0"/>
                  </a:cubicBezTo>
                  <a:cubicBezTo>
                    <a:pt x="42" y="0"/>
                    <a:pt x="28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2" y="1"/>
                    <a:pt x="12" y="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3" y="19"/>
                    <a:pt x="15" y="19"/>
                  </a:cubicBezTo>
                  <a:cubicBezTo>
                    <a:pt x="28" y="19"/>
                    <a:pt x="42" y="19"/>
                    <a:pt x="55" y="19"/>
                  </a:cubicBezTo>
                  <a:cubicBezTo>
                    <a:pt x="57" y="19"/>
                    <a:pt x="58" y="18"/>
                    <a:pt x="58" y="16"/>
                  </a:cubicBezTo>
                  <a:cubicBezTo>
                    <a:pt x="58" y="2"/>
                    <a:pt x="58" y="2"/>
                    <a:pt x="58" y="2"/>
                  </a:cubicBezTo>
                  <a:close/>
                  <a:moveTo>
                    <a:pt x="84" y="100"/>
                  </a:moveTo>
                  <a:cubicBezTo>
                    <a:pt x="105" y="100"/>
                    <a:pt x="126" y="100"/>
                    <a:pt x="147" y="100"/>
                  </a:cubicBezTo>
                  <a:cubicBezTo>
                    <a:pt x="135" y="226"/>
                    <a:pt x="135" y="226"/>
                    <a:pt x="135" y="226"/>
                  </a:cubicBezTo>
                  <a:cubicBezTo>
                    <a:pt x="97" y="226"/>
                    <a:pt x="97" y="226"/>
                    <a:pt x="97" y="226"/>
                  </a:cubicBezTo>
                  <a:cubicBezTo>
                    <a:pt x="84" y="100"/>
                    <a:pt x="84" y="100"/>
                    <a:pt x="84" y="100"/>
                  </a:cubicBezTo>
                  <a:close/>
                  <a:moveTo>
                    <a:pt x="90" y="105"/>
                  </a:moveTo>
                  <a:cubicBezTo>
                    <a:pt x="93" y="140"/>
                    <a:pt x="93" y="140"/>
                    <a:pt x="93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24" y="105"/>
                    <a:pt x="107" y="105"/>
                    <a:pt x="90" y="105"/>
                  </a:cubicBezTo>
                  <a:close/>
                  <a:moveTo>
                    <a:pt x="68" y="189"/>
                  </a:moveTo>
                  <a:cubicBezTo>
                    <a:pt x="68" y="192"/>
                    <a:pt x="70" y="195"/>
                    <a:pt x="70" y="197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0" y="225"/>
                    <a:pt x="64" y="226"/>
                    <a:pt x="59" y="226"/>
                  </a:cubicBezTo>
                  <a:cubicBezTo>
                    <a:pt x="44" y="226"/>
                    <a:pt x="26" y="226"/>
                    <a:pt x="11" y="226"/>
                  </a:cubicBezTo>
                  <a:cubicBezTo>
                    <a:pt x="6" y="226"/>
                    <a:pt x="0" y="225"/>
                    <a:pt x="0" y="21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95"/>
                    <a:pt x="2" y="192"/>
                    <a:pt x="2" y="189"/>
                  </a:cubicBezTo>
                  <a:cubicBezTo>
                    <a:pt x="2" y="189"/>
                    <a:pt x="2" y="89"/>
                    <a:pt x="2" y="80"/>
                  </a:cubicBezTo>
                  <a:cubicBezTo>
                    <a:pt x="2" y="62"/>
                    <a:pt x="12" y="43"/>
                    <a:pt x="1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8" y="42"/>
                    <a:pt x="68" y="61"/>
                    <a:pt x="68" y="80"/>
                  </a:cubicBezTo>
                  <a:cubicBezTo>
                    <a:pt x="68" y="89"/>
                    <a:pt x="68" y="189"/>
                    <a:pt x="68" y="189"/>
                  </a:cubicBezTo>
                  <a:close/>
                  <a:moveTo>
                    <a:pt x="63" y="74"/>
                  </a:moveTo>
                  <a:cubicBezTo>
                    <a:pt x="62" y="64"/>
                    <a:pt x="58" y="55"/>
                    <a:pt x="56" y="46"/>
                  </a:cubicBezTo>
                  <a:cubicBezTo>
                    <a:pt x="54" y="40"/>
                    <a:pt x="52" y="34"/>
                    <a:pt x="52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36"/>
                    <a:pt x="15" y="45"/>
                    <a:pt x="12" y="53"/>
                  </a:cubicBezTo>
                  <a:cubicBezTo>
                    <a:pt x="10" y="60"/>
                    <a:pt x="8" y="67"/>
                    <a:pt x="7" y="74"/>
                  </a:cubicBezTo>
                  <a:cubicBezTo>
                    <a:pt x="63" y="74"/>
                    <a:pt x="63" y="74"/>
                    <a:pt x="63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4" name="Freeform 149"/>
            <p:cNvSpPr>
              <a:spLocks noChangeArrowheads="1"/>
            </p:cNvSpPr>
            <p:nvPr/>
          </p:nvSpPr>
          <p:spPr bwMode="auto">
            <a:xfrm>
              <a:off x="495" y="633"/>
              <a:ext cx="268" cy="632"/>
            </a:xfrm>
            <a:custGeom>
              <a:avLst/>
              <a:gdLst>
                <a:gd name="T0" fmla="*/ 0 w 60"/>
                <a:gd name="T1" fmla="*/ 10276 h 143"/>
                <a:gd name="T2" fmla="*/ 0 w 60"/>
                <a:gd name="T3" fmla="*/ 11659 h 143"/>
                <a:gd name="T4" fmla="*/ 540 w 60"/>
                <a:gd name="T5" fmla="*/ 12344 h 143"/>
                <a:gd name="T6" fmla="*/ 4806 w 60"/>
                <a:gd name="T7" fmla="*/ 12344 h 143"/>
                <a:gd name="T8" fmla="*/ 5347 w 60"/>
                <a:gd name="T9" fmla="*/ 11659 h 143"/>
                <a:gd name="T10" fmla="*/ 5347 w 60"/>
                <a:gd name="T11" fmla="*/ 10276 h 143"/>
                <a:gd name="T12" fmla="*/ 5266 w 60"/>
                <a:gd name="T13" fmla="*/ 10099 h 143"/>
                <a:gd name="T14" fmla="*/ 5168 w 60"/>
                <a:gd name="T15" fmla="*/ 9670 h 143"/>
                <a:gd name="T16" fmla="*/ 5168 w 60"/>
                <a:gd name="T17" fmla="*/ 9237 h 143"/>
                <a:gd name="T18" fmla="*/ 5168 w 60"/>
                <a:gd name="T19" fmla="*/ 8106 h 143"/>
                <a:gd name="T20" fmla="*/ 5168 w 60"/>
                <a:gd name="T21" fmla="*/ 4826 h 143"/>
                <a:gd name="T22" fmla="*/ 5168 w 60"/>
                <a:gd name="T23" fmla="*/ 177 h 143"/>
                <a:gd name="T24" fmla="*/ 5168 w 60"/>
                <a:gd name="T25" fmla="*/ 0 h 143"/>
                <a:gd name="T26" fmla="*/ 179 w 60"/>
                <a:gd name="T27" fmla="*/ 0 h 143"/>
                <a:gd name="T28" fmla="*/ 179 w 60"/>
                <a:gd name="T29" fmla="*/ 177 h 143"/>
                <a:gd name="T30" fmla="*/ 179 w 60"/>
                <a:gd name="T31" fmla="*/ 4826 h 143"/>
                <a:gd name="T32" fmla="*/ 179 w 60"/>
                <a:gd name="T33" fmla="*/ 8106 h 143"/>
                <a:gd name="T34" fmla="*/ 179 w 60"/>
                <a:gd name="T35" fmla="*/ 9237 h 143"/>
                <a:gd name="T36" fmla="*/ 179 w 60"/>
                <a:gd name="T37" fmla="*/ 9670 h 143"/>
                <a:gd name="T38" fmla="*/ 80 w 60"/>
                <a:gd name="T39" fmla="*/ 10099 h 143"/>
                <a:gd name="T40" fmla="*/ 0 w 60"/>
                <a:gd name="T41" fmla="*/ 10276 h 14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143"/>
                <a:gd name="T65" fmla="*/ 60 w 60"/>
                <a:gd name="T66" fmla="*/ 143 h 14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143">
                  <a:moveTo>
                    <a:pt x="0" y="119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41"/>
                    <a:pt x="1" y="143"/>
                    <a:pt x="6" y="143"/>
                  </a:cubicBezTo>
                  <a:cubicBezTo>
                    <a:pt x="22" y="143"/>
                    <a:pt x="38" y="143"/>
                    <a:pt x="54" y="143"/>
                  </a:cubicBezTo>
                  <a:cubicBezTo>
                    <a:pt x="60" y="143"/>
                    <a:pt x="60" y="141"/>
                    <a:pt x="60" y="135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60" y="118"/>
                    <a:pt x="60" y="117"/>
                    <a:pt x="59" y="117"/>
                  </a:cubicBezTo>
                  <a:cubicBezTo>
                    <a:pt x="59" y="115"/>
                    <a:pt x="58" y="113"/>
                    <a:pt x="58" y="112"/>
                  </a:cubicBezTo>
                  <a:cubicBezTo>
                    <a:pt x="58" y="110"/>
                    <a:pt x="58" y="108"/>
                    <a:pt x="58" y="107"/>
                  </a:cubicBezTo>
                  <a:cubicBezTo>
                    <a:pt x="58" y="102"/>
                    <a:pt x="58" y="98"/>
                    <a:pt x="58" y="94"/>
                  </a:cubicBezTo>
                  <a:cubicBezTo>
                    <a:pt x="58" y="81"/>
                    <a:pt x="58" y="69"/>
                    <a:pt x="58" y="56"/>
                  </a:cubicBezTo>
                  <a:cubicBezTo>
                    <a:pt x="58" y="38"/>
                    <a:pt x="58" y="20"/>
                    <a:pt x="58" y="2"/>
                  </a:cubicBezTo>
                  <a:cubicBezTo>
                    <a:pt x="58" y="1"/>
                    <a:pt x="58" y="1"/>
                    <a:pt x="5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0"/>
                    <a:pt x="2" y="38"/>
                    <a:pt x="2" y="56"/>
                  </a:cubicBezTo>
                  <a:cubicBezTo>
                    <a:pt x="2" y="69"/>
                    <a:pt x="2" y="81"/>
                    <a:pt x="2" y="94"/>
                  </a:cubicBezTo>
                  <a:cubicBezTo>
                    <a:pt x="2" y="98"/>
                    <a:pt x="2" y="102"/>
                    <a:pt x="2" y="107"/>
                  </a:cubicBezTo>
                  <a:cubicBezTo>
                    <a:pt x="2" y="108"/>
                    <a:pt x="2" y="110"/>
                    <a:pt x="2" y="112"/>
                  </a:cubicBezTo>
                  <a:cubicBezTo>
                    <a:pt x="2" y="113"/>
                    <a:pt x="1" y="115"/>
                    <a:pt x="1" y="117"/>
                  </a:cubicBezTo>
                  <a:cubicBezTo>
                    <a:pt x="0" y="117"/>
                    <a:pt x="0" y="118"/>
                    <a:pt x="0" y="119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5" name="Freeform 150"/>
            <p:cNvSpPr>
              <a:spLocks noChangeArrowheads="1"/>
            </p:cNvSpPr>
            <p:nvPr/>
          </p:nvSpPr>
          <p:spPr bwMode="auto">
            <a:xfrm>
              <a:off x="890" y="930"/>
              <a:ext cx="190" cy="335"/>
            </a:xfrm>
            <a:custGeom>
              <a:avLst/>
              <a:gdLst>
                <a:gd name="T0" fmla="*/ 0 w 76"/>
                <a:gd name="T1" fmla="*/ 0 h 134"/>
                <a:gd name="T2" fmla="*/ 220 w 76"/>
                <a:gd name="T3" fmla="*/ 2095 h 134"/>
                <a:gd name="T4" fmla="*/ 1000 w 76"/>
                <a:gd name="T5" fmla="*/ 2095 h 134"/>
                <a:gd name="T6" fmla="*/ 1188 w 76"/>
                <a:gd name="T7" fmla="*/ 0 h 134"/>
                <a:gd name="T8" fmla="*/ 0 w 76"/>
                <a:gd name="T9" fmla="*/ 0 h 134"/>
                <a:gd name="T10" fmla="*/ 0 w 76"/>
                <a:gd name="T11" fmla="*/ 0 h 1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6"/>
                <a:gd name="T19" fmla="*/ 0 h 134"/>
                <a:gd name="T20" fmla="*/ 76 w 76"/>
                <a:gd name="T21" fmla="*/ 134 h 1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6" h="134">
                  <a:moveTo>
                    <a:pt x="0" y="0"/>
                  </a:moveTo>
                  <a:lnTo>
                    <a:pt x="14" y="134"/>
                  </a:lnTo>
                  <a:lnTo>
                    <a:pt x="64" y="134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5" name="Group 420"/>
          <p:cNvGrpSpPr/>
          <p:nvPr/>
        </p:nvGrpSpPr>
        <p:grpSpPr bwMode="auto">
          <a:xfrm>
            <a:off x="10045700" y="3140075"/>
            <a:ext cx="442913" cy="442913"/>
            <a:chOff x="0" y="0"/>
            <a:chExt cx="1570" cy="1565"/>
          </a:xfrm>
        </p:grpSpPr>
        <p:sp>
          <p:nvSpPr>
            <p:cNvPr id="37976" name="Oval 29"/>
            <p:cNvSpPr>
              <a:spLocks noChangeArrowheads="1"/>
            </p:cNvSpPr>
            <p:nvPr/>
          </p:nvSpPr>
          <p:spPr bwMode="auto">
            <a:xfrm>
              <a:off x="0" y="0"/>
              <a:ext cx="1570" cy="1565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7977" name="Freeform 30"/>
            <p:cNvSpPr>
              <a:spLocks noChangeArrowheads="1"/>
            </p:cNvSpPr>
            <p:nvPr/>
          </p:nvSpPr>
          <p:spPr bwMode="auto">
            <a:xfrm>
              <a:off x="550" y="265"/>
              <a:ext cx="1018" cy="1300"/>
            </a:xfrm>
            <a:custGeom>
              <a:avLst/>
              <a:gdLst>
                <a:gd name="T0" fmla="*/ 5896 w 230"/>
                <a:gd name="T1" fmla="*/ 25416 h 294"/>
                <a:gd name="T2" fmla="*/ 354 w 230"/>
                <a:gd name="T3" fmla="*/ 19885 h 294"/>
                <a:gd name="T4" fmla="*/ 257 w 230"/>
                <a:gd name="T5" fmla="*/ 19805 h 294"/>
                <a:gd name="T6" fmla="*/ 177 w 230"/>
                <a:gd name="T7" fmla="*/ 19708 h 294"/>
                <a:gd name="T8" fmla="*/ 80 w 230"/>
                <a:gd name="T9" fmla="*/ 19628 h 294"/>
                <a:gd name="T10" fmla="*/ 80 w 230"/>
                <a:gd name="T11" fmla="*/ 19456 h 294"/>
                <a:gd name="T12" fmla="*/ 0 w 230"/>
                <a:gd name="T13" fmla="*/ 19359 h 294"/>
                <a:gd name="T14" fmla="*/ 0 w 230"/>
                <a:gd name="T15" fmla="*/ 19279 h 294"/>
                <a:gd name="T16" fmla="*/ 0 w 230"/>
                <a:gd name="T17" fmla="*/ 19102 h 294"/>
                <a:gd name="T18" fmla="*/ 0 w 230"/>
                <a:gd name="T19" fmla="*/ 19022 h 294"/>
                <a:gd name="T20" fmla="*/ 0 w 230"/>
                <a:gd name="T21" fmla="*/ 1212 h 294"/>
                <a:gd name="T22" fmla="*/ 0 w 230"/>
                <a:gd name="T23" fmla="*/ 1114 h 294"/>
                <a:gd name="T24" fmla="*/ 0 w 230"/>
                <a:gd name="T25" fmla="*/ 960 h 294"/>
                <a:gd name="T26" fmla="*/ 0 w 230"/>
                <a:gd name="T27" fmla="*/ 862 h 294"/>
                <a:gd name="T28" fmla="*/ 80 w 230"/>
                <a:gd name="T29" fmla="*/ 783 h 294"/>
                <a:gd name="T30" fmla="*/ 80 w 230"/>
                <a:gd name="T31" fmla="*/ 606 h 294"/>
                <a:gd name="T32" fmla="*/ 177 w 230"/>
                <a:gd name="T33" fmla="*/ 526 h 294"/>
                <a:gd name="T34" fmla="*/ 257 w 230"/>
                <a:gd name="T35" fmla="*/ 429 h 294"/>
                <a:gd name="T36" fmla="*/ 354 w 230"/>
                <a:gd name="T37" fmla="*/ 354 h 294"/>
                <a:gd name="T38" fmla="*/ 429 w 230"/>
                <a:gd name="T39" fmla="*/ 252 h 294"/>
                <a:gd name="T40" fmla="*/ 531 w 230"/>
                <a:gd name="T41" fmla="*/ 177 h 294"/>
                <a:gd name="T42" fmla="*/ 606 w 230"/>
                <a:gd name="T43" fmla="*/ 80 h 294"/>
                <a:gd name="T44" fmla="*/ 783 w 230"/>
                <a:gd name="T45" fmla="*/ 80 h 294"/>
                <a:gd name="T46" fmla="*/ 863 w 230"/>
                <a:gd name="T47" fmla="*/ 0 h 294"/>
                <a:gd name="T48" fmla="*/ 960 w 230"/>
                <a:gd name="T49" fmla="*/ 0 h 294"/>
                <a:gd name="T50" fmla="*/ 1138 w 230"/>
                <a:gd name="T51" fmla="*/ 0 h 294"/>
                <a:gd name="T52" fmla="*/ 1213 w 230"/>
                <a:gd name="T53" fmla="*/ 0 h 294"/>
                <a:gd name="T54" fmla="*/ 8073 w 230"/>
                <a:gd name="T55" fmla="*/ 0 h 294"/>
                <a:gd name="T56" fmla="*/ 8228 w 230"/>
                <a:gd name="T57" fmla="*/ 0 h 294"/>
                <a:gd name="T58" fmla="*/ 8325 w 230"/>
                <a:gd name="T59" fmla="*/ 0 h 294"/>
                <a:gd name="T60" fmla="*/ 8405 w 230"/>
                <a:gd name="T61" fmla="*/ 0 h 294"/>
                <a:gd name="T62" fmla="*/ 8582 w 230"/>
                <a:gd name="T63" fmla="*/ 80 h 294"/>
                <a:gd name="T64" fmla="*/ 8680 w 230"/>
                <a:gd name="T65" fmla="*/ 80 h 294"/>
                <a:gd name="T66" fmla="*/ 8755 w 230"/>
                <a:gd name="T67" fmla="*/ 177 h 294"/>
                <a:gd name="T68" fmla="*/ 8834 w 230"/>
                <a:gd name="T69" fmla="*/ 252 h 294"/>
                <a:gd name="T70" fmla="*/ 8932 w 230"/>
                <a:gd name="T71" fmla="*/ 354 h 294"/>
                <a:gd name="T72" fmla="*/ 19944 w 230"/>
                <a:gd name="T73" fmla="*/ 11320 h 294"/>
                <a:gd name="T74" fmla="*/ 5896 w 230"/>
                <a:gd name="T75" fmla="*/ 25416 h 29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0"/>
                <a:gd name="T115" fmla="*/ 0 h 294"/>
                <a:gd name="T116" fmla="*/ 230 w 230"/>
                <a:gd name="T117" fmla="*/ 294 h 29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0" h="294">
                  <a:moveTo>
                    <a:pt x="68" y="294"/>
                  </a:moveTo>
                  <a:cubicBezTo>
                    <a:pt x="4" y="230"/>
                    <a:pt x="4" y="230"/>
                    <a:pt x="4" y="230"/>
                  </a:cubicBezTo>
                  <a:cubicBezTo>
                    <a:pt x="3" y="229"/>
                    <a:pt x="3" y="229"/>
                    <a:pt x="3" y="229"/>
                  </a:cubicBezTo>
                  <a:cubicBezTo>
                    <a:pt x="2" y="228"/>
                    <a:pt x="2" y="228"/>
                    <a:pt x="2" y="228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1" y="225"/>
                    <a:pt x="1" y="225"/>
                    <a:pt x="1" y="225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2" y="3"/>
                    <a:pt x="102" y="3"/>
                    <a:pt x="102" y="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24" y="218"/>
                    <a:pt x="154" y="287"/>
                    <a:pt x="68" y="294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8" name="Freeform 59"/>
            <p:cNvSpPr>
              <a:spLocks noChangeArrowheads="1"/>
            </p:cNvSpPr>
            <p:nvPr/>
          </p:nvSpPr>
          <p:spPr bwMode="auto">
            <a:xfrm>
              <a:off x="550" y="265"/>
              <a:ext cx="478" cy="1035"/>
            </a:xfrm>
            <a:custGeom>
              <a:avLst/>
              <a:gdLst>
                <a:gd name="T0" fmla="*/ 1213 w 108"/>
                <a:gd name="T1" fmla="*/ 0 h 234"/>
                <a:gd name="T2" fmla="*/ 8068 w 108"/>
                <a:gd name="T3" fmla="*/ 0 h 234"/>
                <a:gd name="T4" fmla="*/ 9365 w 108"/>
                <a:gd name="T5" fmla="*/ 1212 h 234"/>
                <a:gd name="T6" fmla="*/ 9365 w 108"/>
                <a:gd name="T7" fmla="*/ 19037 h 234"/>
                <a:gd name="T8" fmla="*/ 8068 w 108"/>
                <a:gd name="T9" fmla="*/ 20249 h 234"/>
                <a:gd name="T10" fmla="*/ 1213 w 108"/>
                <a:gd name="T11" fmla="*/ 20249 h 234"/>
                <a:gd name="T12" fmla="*/ 0 w 108"/>
                <a:gd name="T13" fmla="*/ 19037 h 234"/>
                <a:gd name="T14" fmla="*/ 0 w 108"/>
                <a:gd name="T15" fmla="*/ 1212 h 234"/>
                <a:gd name="T16" fmla="*/ 1213 w 108"/>
                <a:gd name="T17" fmla="*/ 0 h 2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8"/>
                <a:gd name="T28" fmla="*/ 0 h 234"/>
                <a:gd name="T29" fmla="*/ 108 w 108"/>
                <a:gd name="T30" fmla="*/ 234 h 2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8" h="234">
                  <a:moveTo>
                    <a:pt x="14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101" y="0"/>
                    <a:pt x="108" y="6"/>
                    <a:pt x="108" y="14"/>
                  </a:cubicBezTo>
                  <a:cubicBezTo>
                    <a:pt x="108" y="220"/>
                    <a:pt x="108" y="220"/>
                    <a:pt x="108" y="220"/>
                  </a:cubicBezTo>
                  <a:cubicBezTo>
                    <a:pt x="108" y="228"/>
                    <a:pt x="101" y="234"/>
                    <a:pt x="93" y="234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6" y="234"/>
                    <a:pt x="0" y="228"/>
                    <a:pt x="0" y="2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9" name="Freeform 151"/>
            <p:cNvSpPr>
              <a:spLocks noChangeArrowheads="1"/>
            </p:cNvSpPr>
            <p:nvPr/>
          </p:nvSpPr>
          <p:spPr bwMode="auto">
            <a:xfrm>
              <a:off x="585" y="1180"/>
              <a:ext cx="185" cy="50"/>
            </a:xfrm>
            <a:custGeom>
              <a:avLst/>
              <a:gdLst>
                <a:gd name="T0" fmla="*/ 348 w 42"/>
                <a:gd name="T1" fmla="*/ 0 h 11"/>
                <a:gd name="T2" fmla="*/ 3242 w 42"/>
                <a:gd name="T3" fmla="*/ 0 h 11"/>
                <a:gd name="T4" fmla="*/ 3590 w 42"/>
                <a:gd name="T5" fmla="*/ 291 h 11"/>
                <a:gd name="T6" fmla="*/ 3590 w 42"/>
                <a:gd name="T7" fmla="*/ 659 h 11"/>
                <a:gd name="T8" fmla="*/ 3242 w 42"/>
                <a:gd name="T9" fmla="*/ 1032 h 11"/>
                <a:gd name="T10" fmla="*/ 348 w 42"/>
                <a:gd name="T11" fmla="*/ 1032 h 11"/>
                <a:gd name="T12" fmla="*/ 0 w 42"/>
                <a:gd name="T13" fmla="*/ 659 h 11"/>
                <a:gd name="T14" fmla="*/ 0 w 42"/>
                <a:gd name="T15" fmla="*/ 291 h 11"/>
                <a:gd name="T16" fmla="*/ 348 w 42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11"/>
                <a:gd name="T29" fmla="*/ 42 w 42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11">
                  <a:moveTo>
                    <a:pt x="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0" y="0"/>
                    <a:pt x="42" y="1"/>
                    <a:pt x="42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9"/>
                    <a:pt x="40" y="11"/>
                    <a:pt x="38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0" name="Freeform 152"/>
            <p:cNvSpPr>
              <a:spLocks noChangeArrowheads="1"/>
            </p:cNvSpPr>
            <p:nvPr/>
          </p:nvSpPr>
          <p:spPr bwMode="auto">
            <a:xfrm>
              <a:off x="805" y="1180"/>
              <a:ext cx="183" cy="50"/>
            </a:xfrm>
            <a:custGeom>
              <a:avLst/>
              <a:gdLst>
                <a:gd name="T0" fmla="*/ 259 w 41"/>
                <a:gd name="T1" fmla="*/ 0 h 11"/>
                <a:gd name="T2" fmla="*/ 3285 w 41"/>
                <a:gd name="T3" fmla="*/ 0 h 11"/>
                <a:gd name="T4" fmla="*/ 3647 w 41"/>
                <a:gd name="T5" fmla="*/ 291 h 11"/>
                <a:gd name="T6" fmla="*/ 3647 w 41"/>
                <a:gd name="T7" fmla="*/ 659 h 11"/>
                <a:gd name="T8" fmla="*/ 3285 w 41"/>
                <a:gd name="T9" fmla="*/ 1032 h 11"/>
                <a:gd name="T10" fmla="*/ 259 w 41"/>
                <a:gd name="T11" fmla="*/ 1032 h 11"/>
                <a:gd name="T12" fmla="*/ 0 w 41"/>
                <a:gd name="T13" fmla="*/ 659 h 11"/>
                <a:gd name="T14" fmla="*/ 0 w 41"/>
                <a:gd name="T15" fmla="*/ 291 h 11"/>
                <a:gd name="T16" fmla="*/ 259 w 41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"/>
                <a:gd name="T28" fmla="*/ 0 h 11"/>
                <a:gd name="T29" fmla="*/ 41 w 41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" h="11">
                  <a:moveTo>
                    <a:pt x="3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9"/>
                    <a:pt x="39" y="11"/>
                    <a:pt x="37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1" name="Freeform 153"/>
            <p:cNvSpPr>
              <a:spLocks noChangeArrowheads="1"/>
            </p:cNvSpPr>
            <p:nvPr/>
          </p:nvSpPr>
          <p:spPr bwMode="auto">
            <a:xfrm>
              <a:off x="730" y="1087"/>
              <a:ext cx="115" cy="52"/>
            </a:xfrm>
            <a:custGeom>
              <a:avLst/>
              <a:gdLst>
                <a:gd name="T0" fmla="*/ 354 w 26"/>
                <a:gd name="T1" fmla="*/ 0 h 12"/>
                <a:gd name="T2" fmla="*/ 1898 w 26"/>
                <a:gd name="T3" fmla="*/ 0 h 12"/>
                <a:gd name="T4" fmla="*/ 2251 w 26"/>
                <a:gd name="T5" fmla="*/ 321 h 12"/>
                <a:gd name="T6" fmla="*/ 2251 w 26"/>
                <a:gd name="T7" fmla="*/ 659 h 12"/>
                <a:gd name="T8" fmla="*/ 1898 w 26"/>
                <a:gd name="T9" fmla="*/ 975 h 12"/>
                <a:gd name="T10" fmla="*/ 354 w 26"/>
                <a:gd name="T11" fmla="*/ 975 h 12"/>
                <a:gd name="T12" fmla="*/ 0 w 26"/>
                <a:gd name="T13" fmla="*/ 659 h 12"/>
                <a:gd name="T14" fmla="*/ 0 w 26"/>
                <a:gd name="T15" fmla="*/ 321 h 12"/>
                <a:gd name="T16" fmla="*/ 35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2" name="Freeform 154"/>
            <p:cNvSpPr>
              <a:spLocks noChangeArrowheads="1"/>
            </p:cNvSpPr>
            <p:nvPr/>
          </p:nvSpPr>
          <p:spPr bwMode="auto">
            <a:xfrm>
              <a:off x="873" y="1087"/>
              <a:ext cx="115" cy="52"/>
            </a:xfrm>
            <a:custGeom>
              <a:avLst/>
              <a:gdLst>
                <a:gd name="T0" fmla="*/ 354 w 26"/>
                <a:gd name="T1" fmla="*/ 0 h 12"/>
                <a:gd name="T2" fmla="*/ 1898 w 26"/>
                <a:gd name="T3" fmla="*/ 0 h 12"/>
                <a:gd name="T4" fmla="*/ 2251 w 26"/>
                <a:gd name="T5" fmla="*/ 321 h 12"/>
                <a:gd name="T6" fmla="*/ 2251 w 26"/>
                <a:gd name="T7" fmla="*/ 659 h 12"/>
                <a:gd name="T8" fmla="*/ 1898 w 26"/>
                <a:gd name="T9" fmla="*/ 975 h 12"/>
                <a:gd name="T10" fmla="*/ 354 w 26"/>
                <a:gd name="T11" fmla="*/ 975 h 12"/>
                <a:gd name="T12" fmla="*/ 0 w 26"/>
                <a:gd name="T13" fmla="*/ 659 h 12"/>
                <a:gd name="T14" fmla="*/ 0 w 26"/>
                <a:gd name="T15" fmla="*/ 321 h 12"/>
                <a:gd name="T16" fmla="*/ 35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3" name="Freeform 155"/>
            <p:cNvSpPr>
              <a:spLocks noChangeArrowheads="1"/>
            </p:cNvSpPr>
            <p:nvPr/>
          </p:nvSpPr>
          <p:spPr bwMode="auto">
            <a:xfrm>
              <a:off x="585" y="1087"/>
              <a:ext cx="115" cy="52"/>
            </a:xfrm>
            <a:custGeom>
              <a:avLst/>
              <a:gdLst>
                <a:gd name="T0" fmla="*/ 354 w 26"/>
                <a:gd name="T1" fmla="*/ 0 h 12"/>
                <a:gd name="T2" fmla="*/ 1898 w 26"/>
                <a:gd name="T3" fmla="*/ 0 h 12"/>
                <a:gd name="T4" fmla="*/ 2251 w 26"/>
                <a:gd name="T5" fmla="*/ 321 h 12"/>
                <a:gd name="T6" fmla="*/ 2251 w 26"/>
                <a:gd name="T7" fmla="*/ 659 h 12"/>
                <a:gd name="T8" fmla="*/ 1898 w 26"/>
                <a:gd name="T9" fmla="*/ 975 h 12"/>
                <a:gd name="T10" fmla="*/ 354 w 26"/>
                <a:gd name="T11" fmla="*/ 975 h 12"/>
                <a:gd name="T12" fmla="*/ 0 w 26"/>
                <a:gd name="T13" fmla="*/ 659 h 12"/>
                <a:gd name="T14" fmla="*/ 0 w 26"/>
                <a:gd name="T15" fmla="*/ 321 h 12"/>
                <a:gd name="T16" fmla="*/ 35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4" name="Freeform 156"/>
            <p:cNvSpPr>
              <a:spLocks noChangeArrowheads="1"/>
            </p:cNvSpPr>
            <p:nvPr/>
          </p:nvSpPr>
          <p:spPr bwMode="auto">
            <a:xfrm>
              <a:off x="730" y="1000"/>
              <a:ext cx="115" cy="47"/>
            </a:xfrm>
            <a:custGeom>
              <a:avLst/>
              <a:gdLst>
                <a:gd name="T0" fmla="*/ 354 w 26"/>
                <a:gd name="T1" fmla="*/ 0 h 11"/>
                <a:gd name="T2" fmla="*/ 1898 w 26"/>
                <a:gd name="T3" fmla="*/ 0 h 11"/>
                <a:gd name="T4" fmla="*/ 2251 w 26"/>
                <a:gd name="T5" fmla="*/ 312 h 11"/>
                <a:gd name="T6" fmla="*/ 2251 w 26"/>
                <a:gd name="T7" fmla="*/ 547 h 11"/>
                <a:gd name="T8" fmla="*/ 1898 w 26"/>
                <a:gd name="T9" fmla="*/ 859 h 11"/>
                <a:gd name="T10" fmla="*/ 354 w 26"/>
                <a:gd name="T11" fmla="*/ 859 h 11"/>
                <a:gd name="T12" fmla="*/ 0 w 26"/>
                <a:gd name="T13" fmla="*/ 547 h 11"/>
                <a:gd name="T14" fmla="*/ 0 w 26"/>
                <a:gd name="T15" fmla="*/ 312 h 11"/>
                <a:gd name="T16" fmla="*/ 354 w 26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1"/>
                <a:gd name="T29" fmla="*/ 26 w 26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1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1"/>
                    <a:pt x="26" y="4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1"/>
                    <a:pt x="0" y="10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5" name="Freeform 157"/>
            <p:cNvSpPr>
              <a:spLocks noChangeArrowheads="1"/>
            </p:cNvSpPr>
            <p:nvPr/>
          </p:nvSpPr>
          <p:spPr bwMode="auto">
            <a:xfrm>
              <a:off x="873" y="1000"/>
              <a:ext cx="115" cy="47"/>
            </a:xfrm>
            <a:custGeom>
              <a:avLst/>
              <a:gdLst>
                <a:gd name="T0" fmla="*/ 354 w 26"/>
                <a:gd name="T1" fmla="*/ 0 h 11"/>
                <a:gd name="T2" fmla="*/ 1898 w 26"/>
                <a:gd name="T3" fmla="*/ 0 h 11"/>
                <a:gd name="T4" fmla="*/ 2251 w 26"/>
                <a:gd name="T5" fmla="*/ 312 h 11"/>
                <a:gd name="T6" fmla="*/ 2251 w 26"/>
                <a:gd name="T7" fmla="*/ 547 h 11"/>
                <a:gd name="T8" fmla="*/ 1898 w 26"/>
                <a:gd name="T9" fmla="*/ 859 h 11"/>
                <a:gd name="T10" fmla="*/ 354 w 26"/>
                <a:gd name="T11" fmla="*/ 859 h 11"/>
                <a:gd name="T12" fmla="*/ 0 w 26"/>
                <a:gd name="T13" fmla="*/ 547 h 11"/>
                <a:gd name="T14" fmla="*/ 0 w 26"/>
                <a:gd name="T15" fmla="*/ 312 h 11"/>
                <a:gd name="T16" fmla="*/ 354 w 26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1"/>
                <a:gd name="T29" fmla="*/ 26 w 26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1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1"/>
                    <a:pt x="26" y="4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0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6" name="Freeform 158"/>
            <p:cNvSpPr>
              <a:spLocks noChangeArrowheads="1"/>
            </p:cNvSpPr>
            <p:nvPr/>
          </p:nvSpPr>
          <p:spPr bwMode="auto">
            <a:xfrm>
              <a:off x="585" y="1000"/>
              <a:ext cx="115" cy="47"/>
            </a:xfrm>
            <a:custGeom>
              <a:avLst/>
              <a:gdLst>
                <a:gd name="T0" fmla="*/ 354 w 26"/>
                <a:gd name="T1" fmla="*/ 0 h 11"/>
                <a:gd name="T2" fmla="*/ 1898 w 26"/>
                <a:gd name="T3" fmla="*/ 0 h 11"/>
                <a:gd name="T4" fmla="*/ 2251 w 26"/>
                <a:gd name="T5" fmla="*/ 312 h 11"/>
                <a:gd name="T6" fmla="*/ 2251 w 26"/>
                <a:gd name="T7" fmla="*/ 547 h 11"/>
                <a:gd name="T8" fmla="*/ 1898 w 26"/>
                <a:gd name="T9" fmla="*/ 859 h 11"/>
                <a:gd name="T10" fmla="*/ 354 w 26"/>
                <a:gd name="T11" fmla="*/ 859 h 11"/>
                <a:gd name="T12" fmla="*/ 0 w 26"/>
                <a:gd name="T13" fmla="*/ 547 h 11"/>
                <a:gd name="T14" fmla="*/ 0 w 26"/>
                <a:gd name="T15" fmla="*/ 312 h 11"/>
                <a:gd name="T16" fmla="*/ 354 w 26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1"/>
                <a:gd name="T29" fmla="*/ 26 w 26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1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1"/>
                    <a:pt x="26" y="4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0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7" name="Freeform 159"/>
            <p:cNvSpPr>
              <a:spLocks noChangeArrowheads="1"/>
            </p:cNvSpPr>
            <p:nvPr/>
          </p:nvSpPr>
          <p:spPr bwMode="auto">
            <a:xfrm>
              <a:off x="730" y="905"/>
              <a:ext cx="115" cy="55"/>
            </a:xfrm>
            <a:custGeom>
              <a:avLst/>
              <a:gdLst>
                <a:gd name="T0" fmla="*/ 354 w 26"/>
                <a:gd name="T1" fmla="*/ 0 h 12"/>
                <a:gd name="T2" fmla="*/ 1898 w 26"/>
                <a:gd name="T3" fmla="*/ 0 h 12"/>
                <a:gd name="T4" fmla="*/ 2251 w 26"/>
                <a:gd name="T5" fmla="*/ 380 h 12"/>
                <a:gd name="T6" fmla="*/ 2251 w 26"/>
                <a:gd name="T7" fmla="*/ 779 h 12"/>
                <a:gd name="T8" fmla="*/ 1898 w 26"/>
                <a:gd name="T9" fmla="*/ 1155 h 12"/>
                <a:gd name="T10" fmla="*/ 354 w 26"/>
                <a:gd name="T11" fmla="*/ 1155 h 12"/>
                <a:gd name="T12" fmla="*/ 0 w 26"/>
                <a:gd name="T13" fmla="*/ 779 h 12"/>
                <a:gd name="T14" fmla="*/ 0 w 26"/>
                <a:gd name="T15" fmla="*/ 380 h 12"/>
                <a:gd name="T16" fmla="*/ 35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8" name="Freeform 160"/>
            <p:cNvSpPr>
              <a:spLocks noChangeArrowheads="1"/>
            </p:cNvSpPr>
            <p:nvPr/>
          </p:nvSpPr>
          <p:spPr bwMode="auto">
            <a:xfrm>
              <a:off x="873" y="905"/>
              <a:ext cx="115" cy="55"/>
            </a:xfrm>
            <a:custGeom>
              <a:avLst/>
              <a:gdLst>
                <a:gd name="T0" fmla="*/ 354 w 26"/>
                <a:gd name="T1" fmla="*/ 0 h 12"/>
                <a:gd name="T2" fmla="*/ 1898 w 26"/>
                <a:gd name="T3" fmla="*/ 0 h 12"/>
                <a:gd name="T4" fmla="*/ 2251 w 26"/>
                <a:gd name="T5" fmla="*/ 380 h 12"/>
                <a:gd name="T6" fmla="*/ 2251 w 26"/>
                <a:gd name="T7" fmla="*/ 779 h 12"/>
                <a:gd name="T8" fmla="*/ 1898 w 26"/>
                <a:gd name="T9" fmla="*/ 1155 h 12"/>
                <a:gd name="T10" fmla="*/ 354 w 26"/>
                <a:gd name="T11" fmla="*/ 1155 h 12"/>
                <a:gd name="T12" fmla="*/ 0 w 26"/>
                <a:gd name="T13" fmla="*/ 779 h 12"/>
                <a:gd name="T14" fmla="*/ 0 w 26"/>
                <a:gd name="T15" fmla="*/ 380 h 12"/>
                <a:gd name="T16" fmla="*/ 35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89" name="Freeform 161"/>
            <p:cNvSpPr>
              <a:spLocks noChangeArrowheads="1"/>
            </p:cNvSpPr>
            <p:nvPr/>
          </p:nvSpPr>
          <p:spPr bwMode="auto">
            <a:xfrm>
              <a:off x="585" y="905"/>
              <a:ext cx="115" cy="55"/>
            </a:xfrm>
            <a:custGeom>
              <a:avLst/>
              <a:gdLst>
                <a:gd name="T0" fmla="*/ 354 w 26"/>
                <a:gd name="T1" fmla="*/ 0 h 12"/>
                <a:gd name="T2" fmla="*/ 1898 w 26"/>
                <a:gd name="T3" fmla="*/ 0 h 12"/>
                <a:gd name="T4" fmla="*/ 2251 w 26"/>
                <a:gd name="T5" fmla="*/ 380 h 12"/>
                <a:gd name="T6" fmla="*/ 2251 w 26"/>
                <a:gd name="T7" fmla="*/ 779 h 12"/>
                <a:gd name="T8" fmla="*/ 1898 w 26"/>
                <a:gd name="T9" fmla="*/ 1155 h 12"/>
                <a:gd name="T10" fmla="*/ 354 w 26"/>
                <a:gd name="T11" fmla="*/ 1155 h 12"/>
                <a:gd name="T12" fmla="*/ 0 w 26"/>
                <a:gd name="T13" fmla="*/ 779 h 12"/>
                <a:gd name="T14" fmla="*/ 0 w 26"/>
                <a:gd name="T15" fmla="*/ 380 h 12"/>
                <a:gd name="T16" fmla="*/ 35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90" name="Freeform 162"/>
            <p:cNvSpPr>
              <a:spLocks noChangeArrowheads="1"/>
            </p:cNvSpPr>
            <p:nvPr/>
          </p:nvSpPr>
          <p:spPr bwMode="auto">
            <a:xfrm>
              <a:off x="603" y="327"/>
              <a:ext cx="368" cy="477"/>
            </a:xfrm>
            <a:custGeom>
              <a:avLst/>
              <a:gdLst>
                <a:gd name="T0" fmla="*/ 785 w 83"/>
                <a:gd name="T1" fmla="*/ 0 h 108"/>
                <a:gd name="T2" fmla="*/ 0 w 83"/>
                <a:gd name="T3" fmla="*/ 685 h 108"/>
                <a:gd name="T4" fmla="*/ 0 w 83"/>
                <a:gd name="T5" fmla="*/ 8524 h 108"/>
                <a:gd name="T6" fmla="*/ 785 w 83"/>
                <a:gd name="T7" fmla="*/ 9306 h 108"/>
                <a:gd name="T8" fmla="*/ 6544 w 83"/>
                <a:gd name="T9" fmla="*/ 9306 h 108"/>
                <a:gd name="T10" fmla="*/ 7236 w 83"/>
                <a:gd name="T11" fmla="*/ 8524 h 108"/>
                <a:gd name="T12" fmla="*/ 7236 w 83"/>
                <a:gd name="T13" fmla="*/ 685 h 108"/>
                <a:gd name="T14" fmla="*/ 6544 w 83"/>
                <a:gd name="T15" fmla="*/ 0 h 108"/>
                <a:gd name="T16" fmla="*/ 785 w 83"/>
                <a:gd name="T17" fmla="*/ 0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3"/>
                <a:gd name="T28" fmla="*/ 0 h 108"/>
                <a:gd name="T29" fmla="*/ 83 w 83"/>
                <a:gd name="T30" fmla="*/ 108 h 1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3" h="108">
                  <a:moveTo>
                    <a:pt x="9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4" y="108"/>
                    <a:pt x="9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9" y="108"/>
                    <a:pt x="83" y="104"/>
                    <a:pt x="83" y="9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3"/>
                    <a:pt x="79" y="0"/>
                    <a:pt x="75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6" name="Group 436"/>
          <p:cNvGrpSpPr/>
          <p:nvPr/>
        </p:nvGrpSpPr>
        <p:grpSpPr bwMode="auto">
          <a:xfrm>
            <a:off x="11233150" y="4279900"/>
            <a:ext cx="442913" cy="444500"/>
            <a:chOff x="0" y="0"/>
            <a:chExt cx="1570" cy="1572"/>
          </a:xfrm>
        </p:grpSpPr>
        <p:sp>
          <p:nvSpPr>
            <p:cNvPr id="37970" name="Oval 13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7971" name="Freeform 22"/>
            <p:cNvSpPr>
              <a:spLocks noChangeArrowheads="1"/>
            </p:cNvSpPr>
            <p:nvPr/>
          </p:nvSpPr>
          <p:spPr bwMode="auto">
            <a:xfrm>
              <a:off x="292" y="482"/>
              <a:ext cx="1278" cy="1085"/>
            </a:xfrm>
            <a:custGeom>
              <a:avLst/>
              <a:gdLst>
                <a:gd name="T0" fmla="*/ 9857 w 289"/>
                <a:gd name="T1" fmla="*/ 21279 h 245"/>
                <a:gd name="T2" fmla="*/ 177 w 289"/>
                <a:gd name="T3" fmla="*/ 11629 h 245"/>
                <a:gd name="T4" fmla="*/ 80 w 289"/>
                <a:gd name="T5" fmla="*/ 11550 h 245"/>
                <a:gd name="T6" fmla="*/ 0 w 289"/>
                <a:gd name="T7" fmla="*/ 11377 h 245"/>
                <a:gd name="T8" fmla="*/ 0 w 289"/>
                <a:gd name="T9" fmla="*/ 11200 h 245"/>
                <a:gd name="T10" fmla="*/ 0 w 289"/>
                <a:gd name="T11" fmla="*/ 11023 h 245"/>
                <a:gd name="T12" fmla="*/ 0 w 289"/>
                <a:gd name="T13" fmla="*/ 784 h 245"/>
                <a:gd name="T14" fmla="*/ 0 w 289"/>
                <a:gd name="T15" fmla="*/ 607 h 245"/>
                <a:gd name="T16" fmla="*/ 0 w 289"/>
                <a:gd name="T17" fmla="*/ 430 h 245"/>
                <a:gd name="T18" fmla="*/ 80 w 289"/>
                <a:gd name="T19" fmla="*/ 354 h 245"/>
                <a:gd name="T20" fmla="*/ 177 w 289"/>
                <a:gd name="T21" fmla="*/ 177 h 245"/>
                <a:gd name="T22" fmla="*/ 354 w 289"/>
                <a:gd name="T23" fmla="*/ 80 h 245"/>
                <a:gd name="T24" fmla="*/ 429 w 289"/>
                <a:gd name="T25" fmla="*/ 80 h 245"/>
                <a:gd name="T26" fmla="*/ 606 w 289"/>
                <a:gd name="T27" fmla="*/ 0 h 245"/>
                <a:gd name="T28" fmla="*/ 783 w 289"/>
                <a:gd name="T29" fmla="*/ 0 h 245"/>
                <a:gd name="T30" fmla="*/ 18498 w 289"/>
                <a:gd name="T31" fmla="*/ 0 h 245"/>
                <a:gd name="T32" fmla="*/ 18675 w 289"/>
                <a:gd name="T33" fmla="*/ 0 h 245"/>
                <a:gd name="T34" fmla="*/ 18772 w 289"/>
                <a:gd name="T35" fmla="*/ 80 h 245"/>
                <a:gd name="T36" fmla="*/ 18931 w 289"/>
                <a:gd name="T37" fmla="*/ 80 h 245"/>
                <a:gd name="T38" fmla="*/ 19028 w 289"/>
                <a:gd name="T39" fmla="*/ 177 h 245"/>
                <a:gd name="T40" fmla="*/ 24994 w 289"/>
                <a:gd name="T41" fmla="*/ 6160 h 245"/>
                <a:gd name="T42" fmla="*/ 9857 w 289"/>
                <a:gd name="T43" fmla="*/ 21279 h 2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9"/>
                <a:gd name="T67" fmla="*/ 0 h 245"/>
                <a:gd name="T68" fmla="*/ 289 w 289"/>
                <a:gd name="T69" fmla="*/ 245 h 24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9" h="245">
                  <a:moveTo>
                    <a:pt x="114" y="245"/>
                  </a:moveTo>
                  <a:cubicBezTo>
                    <a:pt x="2" y="134"/>
                    <a:pt x="2" y="134"/>
                    <a:pt x="2" y="134"/>
                  </a:cubicBezTo>
                  <a:cubicBezTo>
                    <a:pt x="1" y="133"/>
                    <a:pt x="1" y="133"/>
                    <a:pt x="1" y="13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7" y="1"/>
                    <a:pt x="217" y="1"/>
                    <a:pt x="217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20" y="2"/>
                    <a:pt x="220" y="2"/>
                    <a:pt x="220" y="2"/>
                  </a:cubicBezTo>
                  <a:cubicBezTo>
                    <a:pt x="289" y="71"/>
                    <a:pt x="289" y="71"/>
                    <a:pt x="289" y="71"/>
                  </a:cubicBezTo>
                  <a:cubicBezTo>
                    <a:pt x="287" y="167"/>
                    <a:pt x="210" y="244"/>
                    <a:pt x="114" y="245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2" name="Freeform 69"/>
            <p:cNvSpPr>
              <a:spLocks noChangeArrowheads="1"/>
            </p:cNvSpPr>
            <p:nvPr/>
          </p:nvSpPr>
          <p:spPr bwMode="auto">
            <a:xfrm>
              <a:off x="292" y="482"/>
              <a:ext cx="985" cy="607"/>
            </a:xfrm>
            <a:custGeom>
              <a:avLst/>
              <a:gdLst>
                <a:gd name="T0" fmla="*/ 782 w 223"/>
                <a:gd name="T1" fmla="*/ 0 h 137"/>
                <a:gd name="T2" fmla="*/ 18437 w 223"/>
                <a:gd name="T3" fmla="*/ 0 h 137"/>
                <a:gd name="T4" fmla="*/ 19219 w 223"/>
                <a:gd name="T5" fmla="*/ 784 h 137"/>
                <a:gd name="T6" fmla="*/ 19219 w 223"/>
                <a:gd name="T7" fmla="*/ 11050 h 137"/>
                <a:gd name="T8" fmla="*/ 18437 w 223"/>
                <a:gd name="T9" fmla="*/ 11914 h 137"/>
                <a:gd name="T10" fmla="*/ 782 w 223"/>
                <a:gd name="T11" fmla="*/ 11914 h 137"/>
                <a:gd name="T12" fmla="*/ 0 w 223"/>
                <a:gd name="T13" fmla="*/ 11050 h 137"/>
                <a:gd name="T14" fmla="*/ 0 w 223"/>
                <a:gd name="T15" fmla="*/ 784 h 137"/>
                <a:gd name="T16" fmla="*/ 782 w 223"/>
                <a:gd name="T17" fmla="*/ 0 h 1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3"/>
                <a:gd name="T28" fmla="*/ 0 h 137"/>
                <a:gd name="T29" fmla="*/ 223 w 223"/>
                <a:gd name="T30" fmla="*/ 137 h 1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3" h="137">
                  <a:moveTo>
                    <a:pt x="9" y="0"/>
                  </a:moveTo>
                  <a:cubicBezTo>
                    <a:pt x="214" y="0"/>
                    <a:pt x="214" y="0"/>
                    <a:pt x="214" y="0"/>
                  </a:cubicBezTo>
                  <a:cubicBezTo>
                    <a:pt x="219" y="0"/>
                    <a:pt x="223" y="4"/>
                    <a:pt x="223" y="9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3" y="132"/>
                    <a:pt x="219" y="137"/>
                    <a:pt x="214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4" y="137"/>
                    <a:pt x="0" y="132"/>
                    <a:pt x="0" y="1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3" name="Freeform 163"/>
            <p:cNvSpPr>
              <a:spLocks noEditPoints="1" noChangeArrowheads="1"/>
            </p:cNvSpPr>
            <p:nvPr/>
          </p:nvSpPr>
          <p:spPr bwMode="auto">
            <a:xfrm>
              <a:off x="385" y="602"/>
              <a:ext cx="173" cy="137"/>
            </a:xfrm>
            <a:custGeom>
              <a:avLst/>
              <a:gdLst>
                <a:gd name="T0" fmla="*/ 1140 w 39"/>
                <a:gd name="T1" fmla="*/ 1114 h 31"/>
                <a:gd name="T2" fmla="*/ 1140 w 39"/>
                <a:gd name="T3" fmla="*/ 1564 h 31"/>
                <a:gd name="T4" fmla="*/ 2085 w 39"/>
                <a:gd name="T5" fmla="*/ 1388 h 31"/>
                <a:gd name="T6" fmla="*/ 355 w 39"/>
                <a:gd name="T7" fmla="*/ 0 h 31"/>
                <a:gd name="T8" fmla="*/ 3402 w 39"/>
                <a:gd name="T9" fmla="*/ 354 h 31"/>
                <a:gd name="T10" fmla="*/ 2262 w 39"/>
                <a:gd name="T11" fmla="*/ 526 h 31"/>
                <a:gd name="T12" fmla="*/ 1140 w 39"/>
                <a:gd name="T13" fmla="*/ 526 h 31"/>
                <a:gd name="T14" fmla="*/ 0 w 39"/>
                <a:gd name="T15" fmla="*/ 354 h 31"/>
                <a:gd name="T16" fmla="*/ 3402 w 39"/>
                <a:gd name="T17" fmla="*/ 605 h 31"/>
                <a:gd name="T18" fmla="*/ 2440 w 39"/>
                <a:gd name="T19" fmla="*/ 1034 h 31"/>
                <a:gd name="T20" fmla="*/ 2360 w 39"/>
                <a:gd name="T21" fmla="*/ 605 h 31"/>
                <a:gd name="T22" fmla="*/ 3402 w 39"/>
                <a:gd name="T23" fmla="*/ 1114 h 31"/>
                <a:gd name="T24" fmla="*/ 2360 w 39"/>
                <a:gd name="T25" fmla="*/ 1564 h 31"/>
                <a:gd name="T26" fmla="*/ 2360 w 39"/>
                <a:gd name="T27" fmla="*/ 1114 h 31"/>
                <a:gd name="T28" fmla="*/ 3402 w 39"/>
                <a:gd name="T29" fmla="*/ 1719 h 31"/>
                <a:gd name="T30" fmla="*/ 2360 w 39"/>
                <a:gd name="T31" fmla="*/ 2068 h 31"/>
                <a:gd name="T32" fmla="*/ 2440 w 39"/>
                <a:gd name="T33" fmla="*/ 1719 h 31"/>
                <a:gd name="T34" fmla="*/ 3402 w 39"/>
                <a:gd name="T35" fmla="*/ 2245 h 31"/>
                <a:gd name="T36" fmla="*/ 3052 w 39"/>
                <a:gd name="T37" fmla="*/ 2674 h 31"/>
                <a:gd name="T38" fmla="*/ 1752 w 39"/>
                <a:gd name="T39" fmla="*/ 2501 h 31"/>
                <a:gd name="T40" fmla="*/ 3402 w 39"/>
                <a:gd name="T41" fmla="*/ 2245 h 31"/>
                <a:gd name="T42" fmla="*/ 355 w 39"/>
                <a:gd name="T43" fmla="*/ 2674 h 31"/>
                <a:gd name="T44" fmla="*/ 0 w 39"/>
                <a:gd name="T45" fmla="*/ 2245 h 31"/>
                <a:gd name="T46" fmla="*/ 1655 w 39"/>
                <a:gd name="T47" fmla="*/ 2501 h 31"/>
                <a:gd name="T48" fmla="*/ 0 w 39"/>
                <a:gd name="T49" fmla="*/ 2068 h 31"/>
                <a:gd name="T50" fmla="*/ 963 w 39"/>
                <a:gd name="T51" fmla="*/ 1719 h 31"/>
                <a:gd name="T52" fmla="*/ 1042 w 39"/>
                <a:gd name="T53" fmla="*/ 2068 h 31"/>
                <a:gd name="T54" fmla="*/ 0 w 39"/>
                <a:gd name="T55" fmla="*/ 1564 h 31"/>
                <a:gd name="T56" fmla="*/ 1042 w 39"/>
                <a:gd name="T57" fmla="*/ 1114 h 31"/>
                <a:gd name="T58" fmla="*/ 1042 w 39"/>
                <a:gd name="T59" fmla="*/ 1564 h 31"/>
                <a:gd name="T60" fmla="*/ 0 w 39"/>
                <a:gd name="T61" fmla="*/ 1034 h 31"/>
                <a:gd name="T62" fmla="*/ 1042 w 39"/>
                <a:gd name="T63" fmla="*/ 605 h 31"/>
                <a:gd name="T64" fmla="*/ 963 w 39"/>
                <a:gd name="T65" fmla="*/ 1034 h 31"/>
                <a:gd name="T66" fmla="*/ 1220 w 39"/>
                <a:gd name="T67" fmla="*/ 2245 h 31"/>
                <a:gd name="T68" fmla="*/ 1655 w 39"/>
                <a:gd name="T69" fmla="*/ 2422 h 31"/>
                <a:gd name="T70" fmla="*/ 2262 w 39"/>
                <a:gd name="T71" fmla="*/ 2068 h 31"/>
                <a:gd name="T72" fmla="*/ 1140 w 39"/>
                <a:gd name="T73" fmla="*/ 1816 h 31"/>
                <a:gd name="T74" fmla="*/ 2262 w 39"/>
                <a:gd name="T75" fmla="*/ 1719 h 31"/>
                <a:gd name="T76" fmla="*/ 2262 w 39"/>
                <a:gd name="T77" fmla="*/ 2068 h 31"/>
                <a:gd name="T78" fmla="*/ 1140 w 39"/>
                <a:gd name="T79" fmla="*/ 605 h 31"/>
                <a:gd name="T80" fmla="*/ 1140 w 39"/>
                <a:gd name="T81" fmla="*/ 1034 h 31"/>
                <a:gd name="T82" fmla="*/ 2262 w 39"/>
                <a:gd name="T83" fmla="*/ 857 h 31"/>
                <a:gd name="T84" fmla="*/ 1220 w 39"/>
                <a:gd name="T85" fmla="*/ 526 h 31"/>
                <a:gd name="T86" fmla="*/ 1655 w 39"/>
                <a:gd name="T87" fmla="*/ 252 h 3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9"/>
                <a:gd name="T133" fmla="*/ 0 h 31"/>
                <a:gd name="T134" fmla="*/ 39 w 39"/>
                <a:gd name="T135" fmla="*/ 31 h 3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9" h="31">
                  <a:moveTo>
                    <a:pt x="26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4" y="14"/>
                    <a:pt x="15" y="15"/>
                    <a:pt x="15" y="16"/>
                  </a:cubicBezTo>
                  <a:cubicBezTo>
                    <a:pt x="15" y="16"/>
                    <a:pt x="14" y="17"/>
                    <a:pt x="13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7"/>
                    <a:pt x="24" y="16"/>
                    <a:pt x="24" y="16"/>
                  </a:cubicBezTo>
                  <a:cubicBezTo>
                    <a:pt x="24" y="15"/>
                    <a:pt x="25" y="14"/>
                    <a:pt x="26" y="13"/>
                  </a:cubicBezTo>
                  <a:close/>
                  <a:moveTo>
                    <a:pt x="4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39" y="2"/>
                    <a:pt x="39" y="4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3"/>
                    <a:pt x="22" y="2"/>
                    <a:pt x="19" y="2"/>
                  </a:cubicBezTo>
                  <a:cubicBezTo>
                    <a:pt x="17" y="2"/>
                    <a:pt x="14" y="3"/>
                    <a:pt x="1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  <a:moveTo>
                    <a:pt x="39" y="7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1"/>
                    <a:pt x="28" y="11"/>
                    <a:pt x="28" y="10"/>
                  </a:cubicBezTo>
                  <a:cubicBezTo>
                    <a:pt x="28" y="9"/>
                    <a:pt x="28" y="8"/>
                    <a:pt x="27" y="7"/>
                  </a:cubicBezTo>
                  <a:cubicBezTo>
                    <a:pt x="39" y="7"/>
                    <a:pt x="39" y="7"/>
                    <a:pt x="39" y="7"/>
                  </a:cubicBezTo>
                  <a:close/>
                  <a:moveTo>
                    <a:pt x="39" y="13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6" y="16"/>
                    <a:pt x="26" y="16"/>
                  </a:cubicBezTo>
                  <a:cubicBezTo>
                    <a:pt x="26" y="15"/>
                    <a:pt x="27" y="14"/>
                    <a:pt x="27" y="13"/>
                  </a:cubicBezTo>
                  <a:cubicBezTo>
                    <a:pt x="39" y="13"/>
                    <a:pt x="39" y="13"/>
                    <a:pt x="39" y="13"/>
                  </a:cubicBezTo>
                  <a:close/>
                  <a:moveTo>
                    <a:pt x="39" y="20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26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38" y="31"/>
                    <a:pt x="35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3" y="29"/>
                    <a:pt x="25" y="28"/>
                    <a:pt x="26" y="26"/>
                  </a:cubicBezTo>
                  <a:cubicBezTo>
                    <a:pt x="39" y="26"/>
                    <a:pt x="39" y="26"/>
                    <a:pt x="39" y="26"/>
                  </a:cubicBezTo>
                  <a:close/>
                  <a:moveTo>
                    <a:pt x="19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8"/>
                    <a:pt x="16" y="29"/>
                    <a:pt x="19" y="29"/>
                  </a:cubicBezTo>
                  <a:cubicBezTo>
                    <a:pt x="19" y="31"/>
                    <a:pt x="19" y="31"/>
                    <a:pt x="19" y="31"/>
                  </a:cubicBezTo>
                  <a:close/>
                  <a:moveTo>
                    <a:pt x="0" y="24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2"/>
                    <a:pt x="11" y="23"/>
                    <a:pt x="12" y="24"/>
                  </a:cubicBezTo>
                  <a:cubicBezTo>
                    <a:pt x="0" y="24"/>
                    <a:pt x="0" y="24"/>
                    <a:pt x="0" y="24"/>
                  </a:cubicBezTo>
                  <a:close/>
                  <a:moveTo>
                    <a:pt x="0" y="18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3" y="15"/>
                    <a:pt x="13" y="16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0" y="18"/>
                    <a:pt x="0" y="18"/>
                    <a:pt x="0" y="18"/>
                  </a:cubicBezTo>
                  <a:close/>
                  <a:moveTo>
                    <a:pt x="0" y="1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9"/>
                    <a:pt x="11" y="10"/>
                  </a:cubicBezTo>
                  <a:cubicBezTo>
                    <a:pt x="11" y="11"/>
                    <a:pt x="11" y="11"/>
                    <a:pt x="11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14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3" y="27"/>
                    <a:pt x="21" y="28"/>
                    <a:pt x="19" y="28"/>
                  </a:cubicBezTo>
                  <a:cubicBezTo>
                    <a:pt x="17" y="28"/>
                    <a:pt x="16" y="27"/>
                    <a:pt x="14" y="26"/>
                  </a:cubicBezTo>
                  <a:close/>
                  <a:moveTo>
                    <a:pt x="26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3" y="21"/>
                    <a:pt x="13" y="20"/>
                    <a:pt x="13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1"/>
                    <a:pt x="26" y="21"/>
                  </a:cubicBezTo>
                  <a:cubicBezTo>
                    <a:pt x="26" y="22"/>
                    <a:pt x="26" y="23"/>
                    <a:pt x="26" y="24"/>
                  </a:cubicBezTo>
                  <a:close/>
                  <a:moveTo>
                    <a:pt x="26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9"/>
                    <a:pt x="13" y="10"/>
                  </a:cubicBezTo>
                  <a:cubicBezTo>
                    <a:pt x="13" y="11"/>
                    <a:pt x="13" y="11"/>
                    <a:pt x="13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6" y="9"/>
                    <a:pt x="26" y="8"/>
                    <a:pt x="26" y="7"/>
                  </a:cubicBezTo>
                  <a:close/>
                  <a:moveTo>
                    <a:pt x="14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3" y="4"/>
                    <a:pt x="21" y="3"/>
                    <a:pt x="19" y="3"/>
                  </a:cubicBezTo>
                  <a:cubicBezTo>
                    <a:pt x="17" y="3"/>
                    <a:pt x="16" y="4"/>
                    <a:pt x="14" y="6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4" name="Freeform 164"/>
            <p:cNvSpPr>
              <a:spLocks noEditPoints="1" noChangeArrowheads="1"/>
            </p:cNvSpPr>
            <p:nvPr/>
          </p:nvSpPr>
          <p:spPr bwMode="auto">
            <a:xfrm>
              <a:off x="367" y="850"/>
              <a:ext cx="835" cy="132"/>
            </a:xfrm>
            <a:custGeom>
              <a:avLst/>
              <a:gdLst>
                <a:gd name="T0" fmla="*/ 0 w 334"/>
                <a:gd name="T1" fmla="*/ 0 h 53"/>
                <a:gd name="T2" fmla="*/ 5220 w 334"/>
                <a:gd name="T3" fmla="*/ 0 h 53"/>
                <a:gd name="T4" fmla="*/ 5220 w 334"/>
                <a:gd name="T5" fmla="*/ 570 h 53"/>
                <a:gd name="T6" fmla="*/ 0 w 334"/>
                <a:gd name="T7" fmla="*/ 570 h 53"/>
                <a:gd name="T8" fmla="*/ 0 w 334"/>
                <a:gd name="T9" fmla="*/ 0 h 53"/>
                <a:gd name="T10" fmla="*/ 0 w 334"/>
                <a:gd name="T11" fmla="*/ 0 h 53"/>
                <a:gd name="T12" fmla="*/ 0 w 334"/>
                <a:gd name="T13" fmla="*/ 745 h 53"/>
                <a:gd name="T14" fmla="*/ 5220 w 334"/>
                <a:gd name="T15" fmla="*/ 745 h 53"/>
                <a:gd name="T16" fmla="*/ 5220 w 334"/>
                <a:gd name="T17" fmla="*/ 819 h 53"/>
                <a:gd name="T18" fmla="*/ 0 w 334"/>
                <a:gd name="T19" fmla="*/ 819 h 53"/>
                <a:gd name="T20" fmla="*/ 0 w 334"/>
                <a:gd name="T21" fmla="*/ 745 h 53"/>
                <a:gd name="T22" fmla="*/ 0 w 334"/>
                <a:gd name="T23" fmla="*/ 745 h 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4"/>
                <a:gd name="T37" fmla="*/ 0 h 53"/>
                <a:gd name="T38" fmla="*/ 334 w 334"/>
                <a:gd name="T39" fmla="*/ 53 h 5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4" h="53">
                  <a:moveTo>
                    <a:pt x="0" y="0"/>
                  </a:moveTo>
                  <a:lnTo>
                    <a:pt x="334" y="0"/>
                  </a:lnTo>
                  <a:lnTo>
                    <a:pt x="334" y="37"/>
                  </a:lnTo>
                  <a:lnTo>
                    <a:pt x="0" y="37"/>
                  </a:lnTo>
                  <a:lnTo>
                    <a:pt x="0" y="0"/>
                  </a:lnTo>
                  <a:close/>
                  <a:moveTo>
                    <a:pt x="0" y="48"/>
                  </a:moveTo>
                  <a:lnTo>
                    <a:pt x="334" y="48"/>
                  </a:lnTo>
                  <a:lnTo>
                    <a:pt x="334" y="53"/>
                  </a:lnTo>
                  <a:lnTo>
                    <a:pt x="0" y="53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75" name="Freeform 165"/>
            <p:cNvSpPr>
              <a:spLocks noEditPoints="1" noChangeArrowheads="1"/>
            </p:cNvSpPr>
            <p:nvPr/>
          </p:nvSpPr>
          <p:spPr bwMode="auto">
            <a:xfrm>
              <a:off x="840" y="550"/>
              <a:ext cx="363" cy="97"/>
            </a:xfrm>
            <a:custGeom>
              <a:avLst/>
              <a:gdLst>
                <a:gd name="T0" fmla="*/ 0 w 145"/>
                <a:gd name="T1" fmla="*/ 0 h 39"/>
                <a:gd name="T2" fmla="*/ 2276 w 145"/>
                <a:gd name="T3" fmla="*/ 0 h 39"/>
                <a:gd name="T4" fmla="*/ 2276 w 145"/>
                <a:gd name="T5" fmla="*/ 75 h 39"/>
                <a:gd name="T6" fmla="*/ 0 w 145"/>
                <a:gd name="T7" fmla="*/ 75 h 39"/>
                <a:gd name="T8" fmla="*/ 0 w 145"/>
                <a:gd name="T9" fmla="*/ 0 h 39"/>
                <a:gd name="T10" fmla="*/ 0 w 145"/>
                <a:gd name="T11" fmla="*/ 0 h 39"/>
                <a:gd name="T12" fmla="*/ 0 w 145"/>
                <a:gd name="T13" fmla="*/ 507 h 39"/>
                <a:gd name="T14" fmla="*/ 2276 w 145"/>
                <a:gd name="T15" fmla="*/ 507 h 39"/>
                <a:gd name="T16" fmla="*/ 2276 w 145"/>
                <a:gd name="T17" fmla="*/ 599 h 39"/>
                <a:gd name="T18" fmla="*/ 0 w 145"/>
                <a:gd name="T19" fmla="*/ 599 h 39"/>
                <a:gd name="T20" fmla="*/ 0 w 145"/>
                <a:gd name="T21" fmla="*/ 507 h 39"/>
                <a:gd name="T22" fmla="*/ 0 w 145"/>
                <a:gd name="T23" fmla="*/ 507 h 39"/>
                <a:gd name="T24" fmla="*/ 0 w 145"/>
                <a:gd name="T25" fmla="*/ 246 h 39"/>
                <a:gd name="T26" fmla="*/ 2276 w 145"/>
                <a:gd name="T27" fmla="*/ 246 h 39"/>
                <a:gd name="T28" fmla="*/ 2276 w 145"/>
                <a:gd name="T29" fmla="*/ 321 h 39"/>
                <a:gd name="T30" fmla="*/ 0 w 145"/>
                <a:gd name="T31" fmla="*/ 321 h 39"/>
                <a:gd name="T32" fmla="*/ 0 w 145"/>
                <a:gd name="T33" fmla="*/ 246 h 39"/>
                <a:gd name="T34" fmla="*/ 0 w 145"/>
                <a:gd name="T35" fmla="*/ 246 h 3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5"/>
                <a:gd name="T55" fmla="*/ 0 h 39"/>
                <a:gd name="T56" fmla="*/ 145 w 145"/>
                <a:gd name="T57" fmla="*/ 39 h 3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5" h="39">
                  <a:moveTo>
                    <a:pt x="0" y="0"/>
                  </a:moveTo>
                  <a:lnTo>
                    <a:pt x="145" y="0"/>
                  </a:lnTo>
                  <a:lnTo>
                    <a:pt x="145" y="5"/>
                  </a:lnTo>
                  <a:lnTo>
                    <a:pt x="0" y="5"/>
                  </a:lnTo>
                  <a:lnTo>
                    <a:pt x="0" y="0"/>
                  </a:lnTo>
                  <a:close/>
                  <a:moveTo>
                    <a:pt x="0" y="33"/>
                  </a:moveTo>
                  <a:lnTo>
                    <a:pt x="145" y="33"/>
                  </a:lnTo>
                  <a:lnTo>
                    <a:pt x="145" y="39"/>
                  </a:lnTo>
                  <a:lnTo>
                    <a:pt x="0" y="39"/>
                  </a:lnTo>
                  <a:lnTo>
                    <a:pt x="0" y="33"/>
                  </a:lnTo>
                  <a:close/>
                  <a:moveTo>
                    <a:pt x="0" y="16"/>
                  </a:moveTo>
                  <a:lnTo>
                    <a:pt x="145" y="16"/>
                  </a:lnTo>
                  <a:lnTo>
                    <a:pt x="145" y="21"/>
                  </a:lnTo>
                  <a:lnTo>
                    <a:pt x="0" y="2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7" name="Group 443"/>
          <p:cNvGrpSpPr/>
          <p:nvPr/>
        </p:nvGrpSpPr>
        <p:grpSpPr bwMode="auto">
          <a:xfrm>
            <a:off x="8861425" y="5421313"/>
            <a:ext cx="441325" cy="444500"/>
            <a:chOff x="0" y="0"/>
            <a:chExt cx="1568" cy="1570"/>
          </a:xfrm>
        </p:grpSpPr>
        <p:sp>
          <p:nvSpPr>
            <p:cNvPr id="37947" name="Oval 9"/>
            <p:cNvSpPr>
              <a:spLocks noChangeArrowheads="1"/>
            </p:cNvSpPr>
            <p:nvPr/>
          </p:nvSpPr>
          <p:spPr bwMode="auto">
            <a:xfrm>
              <a:off x="0" y="0"/>
              <a:ext cx="1568" cy="157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7948" name="Freeform 10"/>
            <p:cNvSpPr>
              <a:spLocks noChangeArrowheads="1"/>
            </p:cNvSpPr>
            <p:nvPr/>
          </p:nvSpPr>
          <p:spPr bwMode="auto">
            <a:xfrm>
              <a:off x="442" y="235"/>
              <a:ext cx="1125" cy="1335"/>
            </a:xfrm>
            <a:custGeom>
              <a:avLst/>
              <a:gdLst>
                <a:gd name="T0" fmla="*/ 1218 w 254"/>
                <a:gd name="T1" fmla="*/ 21241 h 302"/>
                <a:gd name="T2" fmla="*/ 1218 w 254"/>
                <a:gd name="T3" fmla="*/ 21161 h 302"/>
                <a:gd name="T4" fmla="*/ 1218 w 254"/>
                <a:gd name="T5" fmla="*/ 20989 h 302"/>
                <a:gd name="T6" fmla="*/ 1293 w 254"/>
                <a:gd name="T7" fmla="*/ 20909 h 302"/>
                <a:gd name="T8" fmla="*/ 1218 w 254"/>
                <a:gd name="T9" fmla="*/ 20555 h 302"/>
                <a:gd name="T10" fmla="*/ 1218 w 254"/>
                <a:gd name="T11" fmla="*/ 20383 h 302"/>
                <a:gd name="T12" fmla="*/ 1218 w 254"/>
                <a:gd name="T13" fmla="*/ 20303 h 302"/>
                <a:gd name="T14" fmla="*/ 1293 w 254"/>
                <a:gd name="T15" fmla="*/ 20206 h 302"/>
                <a:gd name="T16" fmla="*/ 1218 w 254"/>
                <a:gd name="T17" fmla="*/ 19875 h 302"/>
                <a:gd name="T18" fmla="*/ 1138 w 254"/>
                <a:gd name="T19" fmla="*/ 19698 h 302"/>
                <a:gd name="T20" fmla="*/ 1218 w 254"/>
                <a:gd name="T21" fmla="*/ 19521 h 302"/>
                <a:gd name="T22" fmla="*/ 1293 w 254"/>
                <a:gd name="T23" fmla="*/ 19521 h 302"/>
                <a:gd name="T24" fmla="*/ 1218 w 254"/>
                <a:gd name="T25" fmla="*/ 19092 h 302"/>
                <a:gd name="T26" fmla="*/ 1138 w 254"/>
                <a:gd name="T27" fmla="*/ 19013 h 302"/>
                <a:gd name="T28" fmla="*/ 1218 w 254"/>
                <a:gd name="T29" fmla="*/ 18836 h 302"/>
                <a:gd name="T30" fmla="*/ 687 w 254"/>
                <a:gd name="T31" fmla="*/ 15123 h 302"/>
                <a:gd name="T32" fmla="*/ 687 w 254"/>
                <a:gd name="T33" fmla="*/ 12877 h 302"/>
                <a:gd name="T34" fmla="*/ 1648 w 254"/>
                <a:gd name="T35" fmla="*/ 9067 h 302"/>
                <a:gd name="T36" fmla="*/ 1218 w 254"/>
                <a:gd name="T37" fmla="*/ 8558 h 302"/>
                <a:gd name="T38" fmla="*/ 1218 w 254"/>
                <a:gd name="T39" fmla="*/ 8284 h 302"/>
                <a:gd name="T40" fmla="*/ 1391 w 254"/>
                <a:gd name="T41" fmla="*/ 8209 h 302"/>
                <a:gd name="T42" fmla="*/ 1218 w 254"/>
                <a:gd name="T43" fmla="*/ 7855 h 302"/>
                <a:gd name="T44" fmla="*/ 1218 w 254"/>
                <a:gd name="T45" fmla="*/ 7603 h 302"/>
                <a:gd name="T46" fmla="*/ 1293 w 254"/>
                <a:gd name="T47" fmla="*/ 7426 h 302"/>
                <a:gd name="T48" fmla="*/ 1648 w 254"/>
                <a:gd name="T49" fmla="*/ 7347 h 302"/>
                <a:gd name="T50" fmla="*/ 1218 w 254"/>
                <a:gd name="T51" fmla="*/ 6918 h 302"/>
                <a:gd name="T52" fmla="*/ 1218 w 254"/>
                <a:gd name="T53" fmla="*/ 6644 h 302"/>
                <a:gd name="T54" fmla="*/ 1391 w 254"/>
                <a:gd name="T55" fmla="*/ 6564 h 302"/>
                <a:gd name="T56" fmla="*/ 1218 w 254"/>
                <a:gd name="T57" fmla="*/ 6136 h 302"/>
                <a:gd name="T58" fmla="*/ 1218 w 254"/>
                <a:gd name="T59" fmla="*/ 5959 h 302"/>
                <a:gd name="T60" fmla="*/ 1218 w 254"/>
                <a:gd name="T61" fmla="*/ 5884 h 302"/>
                <a:gd name="T62" fmla="*/ 1218 w 254"/>
                <a:gd name="T63" fmla="*/ 5782 h 302"/>
                <a:gd name="T64" fmla="*/ 1391 w 254"/>
                <a:gd name="T65" fmla="*/ 5707 h 302"/>
                <a:gd name="T66" fmla="*/ 1648 w 254"/>
                <a:gd name="T67" fmla="*/ 5707 h 302"/>
                <a:gd name="T68" fmla="*/ 1218 w 254"/>
                <a:gd name="T69" fmla="*/ 5278 h 302"/>
                <a:gd name="T70" fmla="*/ 1218 w 254"/>
                <a:gd name="T71" fmla="*/ 4924 h 302"/>
                <a:gd name="T72" fmla="*/ 1648 w 254"/>
                <a:gd name="T73" fmla="*/ 4398 h 302"/>
                <a:gd name="T74" fmla="*/ 1825 w 254"/>
                <a:gd name="T75" fmla="*/ 4062 h 302"/>
                <a:gd name="T76" fmla="*/ 2609 w 254"/>
                <a:gd name="T77" fmla="*/ 2422 h 302"/>
                <a:gd name="T78" fmla="*/ 2254 w 254"/>
                <a:gd name="T79" fmla="*/ 1565 h 302"/>
                <a:gd name="T80" fmla="*/ 2432 w 254"/>
                <a:gd name="T81" fmla="*/ 0 h 302"/>
                <a:gd name="T82" fmla="*/ 8770 w 254"/>
                <a:gd name="T83" fmla="*/ 3205 h 302"/>
                <a:gd name="T84" fmla="*/ 8336 w 254"/>
                <a:gd name="T85" fmla="*/ 2679 h 302"/>
                <a:gd name="T86" fmla="*/ 8336 w 254"/>
                <a:gd name="T87" fmla="*/ 2502 h 302"/>
                <a:gd name="T88" fmla="*/ 8336 w 254"/>
                <a:gd name="T89" fmla="*/ 2422 h 302"/>
                <a:gd name="T90" fmla="*/ 8513 w 254"/>
                <a:gd name="T91" fmla="*/ 2325 h 302"/>
                <a:gd name="T92" fmla="*/ 8336 w 254"/>
                <a:gd name="T93" fmla="*/ 1994 h 302"/>
                <a:gd name="T94" fmla="*/ 8336 w 254"/>
                <a:gd name="T95" fmla="*/ 1817 h 302"/>
                <a:gd name="T96" fmla="*/ 8336 w 254"/>
                <a:gd name="T97" fmla="*/ 1720 h 302"/>
                <a:gd name="T98" fmla="*/ 8513 w 254"/>
                <a:gd name="T99" fmla="*/ 1640 h 302"/>
                <a:gd name="T100" fmla="*/ 8336 w 254"/>
                <a:gd name="T101" fmla="*/ 1211 h 302"/>
                <a:gd name="T102" fmla="*/ 8336 w 254"/>
                <a:gd name="T103" fmla="*/ 1114 h 302"/>
                <a:gd name="T104" fmla="*/ 8438 w 254"/>
                <a:gd name="T105" fmla="*/ 959 h 302"/>
                <a:gd name="T106" fmla="*/ 8513 w 254"/>
                <a:gd name="T107" fmla="*/ 959 h 302"/>
                <a:gd name="T108" fmla="*/ 8438 w 254"/>
                <a:gd name="T109" fmla="*/ 526 h 302"/>
                <a:gd name="T110" fmla="*/ 8336 w 254"/>
                <a:gd name="T111" fmla="*/ 429 h 302"/>
                <a:gd name="T112" fmla="*/ 8438 w 254"/>
                <a:gd name="T113" fmla="*/ 252 h 302"/>
                <a:gd name="T114" fmla="*/ 8513 w 254"/>
                <a:gd name="T115" fmla="*/ 177 h 302"/>
                <a:gd name="T116" fmla="*/ 22070 w 254"/>
                <a:gd name="T117" fmla="*/ 9929 h 3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4"/>
                <a:gd name="T178" fmla="*/ 0 h 302"/>
                <a:gd name="T179" fmla="*/ 254 w 254"/>
                <a:gd name="T180" fmla="*/ 302 h 30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4" h="302">
                  <a:moveTo>
                    <a:pt x="68" y="302"/>
                  </a:moveTo>
                  <a:cubicBezTo>
                    <a:pt x="16" y="249"/>
                    <a:pt x="16" y="249"/>
                    <a:pt x="16" y="249"/>
                  </a:cubicBezTo>
                  <a:cubicBezTo>
                    <a:pt x="16" y="248"/>
                    <a:pt x="16" y="248"/>
                    <a:pt x="16" y="248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6" y="242"/>
                    <a:pt x="16" y="242"/>
                    <a:pt x="16" y="242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14" y="238"/>
                    <a:pt x="14" y="238"/>
                    <a:pt x="14" y="238"/>
                  </a:cubicBezTo>
                  <a:cubicBezTo>
                    <a:pt x="14" y="238"/>
                    <a:pt x="14" y="238"/>
                    <a:pt x="14" y="238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6" y="234"/>
                    <a:pt x="16" y="234"/>
                    <a:pt x="16" y="234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14" y="230"/>
                    <a:pt x="14" y="230"/>
                    <a:pt x="14" y="230"/>
                  </a:cubicBezTo>
                  <a:cubicBezTo>
                    <a:pt x="14" y="229"/>
                    <a:pt x="14" y="229"/>
                    <a:pt x="14" y="229"/>
                  </a:cubicBezTo>
                  <a:cubicBezTo>
                    <a:pt x="14" y="229"/>
                    <a:pt x="14" y="229"/>
                    <a:pt x="14" y="229"/>
                  </a:cubicBezTo>
                  <a:cubicBezTo>
                    <a:pt x="14" y="229"/>
                    <a:pt x="14" y="229"/>
                    <a:pt x="14" y="229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7"/>
                    <a:pt x="13" y="227"/>
                    <a:pt x="13" y="227"/>
                  </a:cubicBezTo>
                  <a:cubicBezTo>
                    <a:pt x="14" y="227"/>
                    <a:pt x="14" y="227"/>
                    <a:pt x="14" y="227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5" y="226"/>
                    <a:pt x="15" y="226"/>
                    <a:pt x="15" y="226"/>
                  </a:cubicBezTo>
                  <a:cubicBezTo>
                    <a:pt x="15" y="225"/>
                    <a:pt x="15" y="225"/>
                    <a:pt x="15" y="225"/>
                  </a:cubicBezTo>
                  <a:cubicBezTo>
                    <a:pt x="16" y="225"/>
                    <a:pt x="16" y="225"/>
                    <a:pt x="16" y="225"/>
                  </a:cubicBezTo>
                  <a:cubicBezTo>
                    <a:pt x="16" y="223"/>
                    <a:pt x="16" y="223"/>
                    <a:pt x="16" y="223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14" y="220"/>
                    <a:pt x="14" y="220"/>
                    <a:pt x="14" y="220"/>
                  </a:cubicBezTo>
                  <a:cubicBezTo>
                    <a:pt x="13" y="220"/>
                    <a:pt x="13" y="220"/>
                    <a:pt x="13" y="220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4" y="219"/>
                    <a:pt x="14" y="219"/>
                    <a:pt x="14" y="219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8" y="212"/>
                    <a:pt x="8" y="212"/>
                    <a:pt x="8" y="212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16" y="143"/>
                    <a:pt x="16" y="143"/>
                    <a:pt x="16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8"/>
                    <a:pt x="254" y="121"/>
                    <a:pt x="254" y="124"/>
                  </a:cubicBezTo>
                  <a:cubicBezTo>
                    <a:pt x="254" y="222"/>
                    <a:pt x="175" y="302"/>
                    <a:pt x="77" y="302"/>
                  </a:cubicBezTo>
                  <a:cubicBezTo>
                    <a:pt x="74" y="302"/>
                    <a:pt x="71" y="302"/>
                    <a:pt x="68" y="302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9" name="Freeform 166"/>
            <p:cNvSpPr>
              <a:spLocks noChangeArrowheads="1"/>
            </p:cNvSpPr>
            <p:nvPr/>
          </p:nvSpPr>
          <p:spPr bwMode="auto">
            <a:xfrm>
              <a:off x="867" y="973"/>
              <a:ext cx="190" cy="32"/>
            </a:xfrm>
            <a:custGeom>
              <a:avLst/>
              <a:gdLst>
                <a:gd name="T0" fmla="*/ 353 w 43"/>
                <a:gd name="T1" fmla="*/ 0 h 7"/>
                <a:gd name="T2" fmla="*/ 3455 w 43"/>
                <a:gd name="T3" fmla="*/ 0 h 7"/>
                <a:gd name="T4" fmla="*/ 3712 w 43"/>
                <a:gd name="T5" fmla="*/ 293 h 7"/>
                <a:gd name="T6" fmla="*/ 3712 w 43"/>
                <a:gd name="T7" fmla="*/ 293 h 7"/>
                <a:gd name="T8" fmla="*/ 3455 w 43"/>
                <a:gd name="T9" fmla="*/ 667 h 7"/>
                <a:gd name="T10" fmla="*/ 353 w 43"/>
                <a:gd name="T11" fmla="*/ 562 h 7"/>
                <a:gd name="T12" fmla="*/ 0 w 43"/>
                <a:gd name="T13" fmla="*/ 293 h 7"/>
                <a:gd name="T14" fmla="*/ 0 w 43"/>
                <a:gd name="T15" fmla="*/ 293 h 7"/>
                <a:gd name="T16" fmla="*/ 353 w 43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3" y="1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5"/>
                    <a:pt x="42" y="7"/>
                    <a:pt x="40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0" name="Freeform 167"/>
            <p:cNvSpPr>
              <a:spLocks noChangeArrowheads="1"/>
            </p:cNvSpPr>
            <p:nvPr/>
          </p:nvSpPr>
          <p:spPr bwMode="auto">
            <a:xfrm>
              <a:off x="867" y="1058"/>
              <a:ext cx="190" cy="57"/>
            </a:xfrm>
            <a:custGeom>
              <a:avLst/>
              <a:gdLst>
                <a:gd name="T0" fmla="*/ 3455 w 43"/>
                <a:gd name="T1" fmla="*/ 79 h 13"/>
                <a:gd name="T2" fmla="*/ 252 w 43"/>
                <a:gd name="T3" fmla="*/ 0 h 13"/>
                <a:gd name="T4" fmla="*/ 252 w 43"/>
                <a:gd name="T5" fmla="*/ 0 h 13"/>
                <a:gd name="T6" fmla="*/ 0 w 43"/>
                <a:gd name="T7" fmla="*/ 250 h 13"/>
                <a:gd name="T8" fmla="*/ 0 w 43"/>
                <a:gd name="T9" fmla="*/ 250 h 13"/>
                <a:gd name="T10" fmla="*/ 685 w 43"/>
                <a:gd name="T11" fmla="*/ 1096 h 13"/>
                <a:gd name="T12" fmla="*/ 3027 w 43"/>
                <a:gd name="T13" fmla="*/ 1096 h 13"/>
                <a:gd name="T14" fmla="*/ 3712 w 43"/>
                <a:gd name="T15" fmla="*/ 346 h 13"/>
                <a:gd name="T16" fmla="*/ 3712 w 43"/>
                <a:gd name="T17" fmla="*/ 346 h 13"/>
                <a:gd name="T18" fmla="*/ 3455 w 43"/>
                <a:gd name="T19" fmla="*/ 79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13"/>
                <a:gd name="T32" fmla="*/ 43 w 43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13">
                  <a:moveTo>
                    <a:pt x="40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4" y="13"/>
                    <a:pt x="8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8" y="13"/>
                    <a:pt x="43" y="6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1"/>
                    <a:pt x="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1" name="Freeform 168"/>
            <p:cNvSpPr>
              <a:spLocks noChangeArrowheads="1"/>
            </p:cNvSpPr>
            <p:nvPr/>
          </p:nvSpPr>
          <p:spPr bwMode="auto">
            <a:xfrm>
              <a:off x="867" y="1013"/>
              <a:ext cx="190" cy="32"/>
            </a:xfrm>
            <a:custGeom>
              <a:avLst/>
              <a:gdLst>
                <a:gd name="T0" fmla="*/ 3632 w 43"/>
                <a:gd name="T1" fmla="*/ 667 h 7"/>
                <a:gd name="T2" fmla="*/ 3632 w 43"/>
                <a:gd name="T3" fmla="*/ 667 h 7"/>
                <a:gd name="T4" fmla="*/ 3712 w 43"/>
                <a:gd name="T5" fmla="*/ 480 h 7"/>
                <a:gd name="T6" fmla="*/ 3712 w 43"/>
                <a:gd name="T7" fmla="*/ 480 h 7"/>
                <a:gd name="T8" fmla="*/ 3712 w 43"/>
                <a:gd name="T9" fmla="*/ 480 h 7"/>
                <a:gd name="T10" fmla="*/ 3712 w 43"/>
                <a:gd name="T11" fmla="*/ 375 h 7"/>
                <a:gd name="T12" fmla="*/ 3712 w 43"/>
                <a:gd name="T13" fmla="*/ 187 h 7"/>
                <a:gd name="T14" fmla="*/ 3455 w 43"/>
                <a:gd name="T15" fmla="*/ 105 h 7"/>
                <a:gd name="T16" fmla="*/ 353 w 43"/>
                <a:gd name="T17" fmla="*/ 0 h 7"/>
                <a:gd name="T18" fmla="*/ 0 w 43"/>
                <a:gd name="T19" fmla="*/ 375 h 7"/>
                <a:gd name="T20" fmla="*/ 80 w 43"/>
                <a:gd name="T21" fmla="*/ 562 h 7"/>
                <a:gd name="T22" fmla="*/ 252 w 43"/>
                <a:gd name="T23" fmla="*/ 667 h 7"/>
                <a:gd name="T24" fmla="*/ 3455 w 43"/>
                <a:gd name="T25" fmla="*/ 667 h 7"/>
                <a:gd name="T26" fmla="*/ 3632 w 43"/>
                <a:gd name="T27" fmla="*/ 667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7"/>
                <a:gd name="T44" fmla="*/ 43 w 43"/>
                <a:gd name="T45" fmla="*/ 7 h 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7"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3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4"/>
                    <a:pt x="43" y="4"/>
                  </a:cubicBezTo>
                  <a:cubicBezTo>
                    <a:pt x="43" y="4"/>
                    <a:pt x="43" y="3"/>
                    <a:pt x="43" y="2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1" y="7"/>
                    <a:pt x="4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2" name="Freeform 169"/>
            <p:cNvSpPr>
              <a:spLocks noChangeArrowheads="1"/>
            </p:cNvSpPr>
            <p:nvPr/>
          </p:nvSpPr>
          <p:spPr bwMode="auto">
            <a:xfrm>
              <a:off x="867" y="930"/>
              <a:ext cx="190" cy="30"/>
            </a:xfrm>
            <a:custGeom>
              <a:avLst/>
              <a:gdLst>
                <a:gd name="T0" fmla="*/ 353 w 43"/>
                <a:gd name="T1" fmla="*/ 0 h 7"/>
                <a:gd name="T2" fmla="*/ 3455 w 43"/>
                <a:gd name="T3" fmla="*/ 0 h 7"/>
                <a:gd name="T4" fmla="*/ 3712 w 43"/>
                <a:gd name="T5" fmla="*/ 313 h 7"/>
                <a:gd name="T6" fmla="*/ 3712 w 43"/>
                <a:gd name="T7" fmla="*/ 313 h 7"/>
                <a:gd name="T8" fmla="*/ 3455 w 43"/>
                <a:gd name="T9" fmla="*/ 553 h 7"/>
                <a:gd name="T10" fmla="*/ 353 w 43"/>
                <a:gd name="T11" fmla="*/ 553 h 7"/>
                <a:gd name="T12" fmla="*/ 0 w 43"/>
                <a:gd name="T13" fmla="*/ 240 h 7"/>
                <a:gd name="T14" fmla="*/ 0 w 43"/>
                <a:gd name="T15" fmla="*/ 240 h 7"/>
                <a:gd name="T16" fmla="*/ 353 w 43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3" y="2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5"/>
                    <a:pt x="42" y="7"/>
                    <a:pt x="4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3" name="Freeform 170"/>
            <p:cNvSpPr>
              <a:spLocks noChangeArrowheads="1"/>
            </p:cNvSpPr>
            <p:nvPr/>
          </p:nvSpPr>
          <p:spPr bwMode="auto">
            <a:xfrm>
              <a:off x="867" y="718"/>
              <a:ext cx="190" cy="197"/>
            </a:xfrm>
            <a:custGeom>
              <a:avLst/>
              <a:gdLst>
                <a:gd name="T0" fmla="*/ 3279 w 43"/>
                <a:gd name="T1" fmla="*/ 3279 h 45"/>
                <a:gd name="T2" fmla="*/ 3358 w 43"/>
                <a:gd name="T3" fmla="*/ 79 h 45"/>
                <a:gd name="T4" fmla="*/ 526 w 43"/>
                <a:gd name="T5" fmla="*/ 0 h 45"/>
                <a:gd name="T6" fmla="*/ 429 w 43"/>
                <a:gd name="T7" fmla="*/ 3183 h 45"/>
                <a:gd name="T8" fmla="*/ 353 w 43"/>
                <a:gd name="T9" fmla="*/ 3183 h 45"/>
                <a:gd name="T10" fmla="*/ 0 w 43"/>
                <a:gd name="T11" fmla="*/ 3528 h 45"/>
                <a:gd name="T12" fmla="*/ 0 w 43"/>
                <a:gd name="T13" fmla="*/ 3528 h 45"/>
                <a:gd name="T14" fmla="*/ 353 w 43"/>
                <a:gd name="T15" fmla="*/ 3774 h 45"/>
                <a:gd name="T16" fmla="*/ 3455 w 43"/>
                <a:gd name="T17" fmla="*/ 3774 h 45"/>
                <a:gd name="T18" fmla="*/ 3712 w 43"/>
                <a:gd name="T19" fmla="*/ 3528 h 45"/>
                <a:gd name="T20" fmla="*/ 3712 w 43"/>
                <a:gd name="T21" fmla="*/ 3528 h 45"/>
                <a:gd name="T22" fmla="*/ 3455 w 43"/>
                <a:gd name="T23" fmla="*/ 3279 h 45"/>
                <a:gd name="T24" fmla="*/ 3279 w 43"/>
                <a:gd name="T25" fmla="*/ 3279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3"/>
                <a:gd name="T40" fmla="*/ 0 h 45"/>
                <a:gd name="T41" fmla="*/ 43 w 43"/>
                <a:gd name="T42" fmla="*/ 45 h 4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3" h="45">
                  <a:moveTo>
                    <a:pt x="38" y="39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4"/>
                    <a:pt x="2" y="45"/>
                    <a:pt x="4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2" y="45"/>
                    <a:pt x="43" y="44"/>
                    <a:pt x="43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40"/>
                    <a:pt x="42" y="39"/>
                    <a:pt x="40" y="39"/>
                  </a:cubicBezTo>
                  <a:cubicBezTo>
                    <a:pt x="38" y="39"/>
                    <a:pt x="38" y="39"/>
                    <a:pt x="38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4" name="Freeform 171"/>
            <p:cNvSpPr>
              <a:spLocks noChangeArrowheads="1"/>
            </p:cNvSpPr>
            <p:nvPr/>
          </p:nvSpPr>
          <p:spPr bwMode="auto">
            <a:xfrm>
              <a:off x="505" y="568"/>
              <a:ext cx="190" cy="30"/>
            </a:xfrm>
            <a:custGeom>
              <a:avLst/>
              <a:gdLst>
                <a:gd name="T0" fmla="*/ 252 w 43"/>
                <a:gd name="T1" fmla="*/ 553 h 7"/>
                <a:gd name="T2" fmla="*/ 3358 w 43"/>
                <a:gd name="T3" fmla="*/ 553 h 7"/>
                <a:gd name="T4" fmla="*/ 3712 w 43"/>
                <a:gd name="T5" fmla="*/ 313 h 7"/>
                <a:gd name="T6" fmla="*/ 3712 w 43"/>
                <a:gd name="T7" fmla="*/ 313 h 7"/>
                <a:gd name="T8" fmla="*/ 3358 w 43"/>
                <a:gd name="T9" fmla="*/ 0 h 7"/>
                <a:gd name="T10" fmla="*/ 252 w 43"/>
                <a:gd name="T11" fmla="*/ 73 h 7"/>
                <a:gd name="T12" fmla="*/ 0 w 43"/>
                <a:gd name="T13" fmla="*/ 313 h 7"/>
                <a:gd name="T14" fmla="*/ 0 w 43"/>
                <a:gd name="T15" fmla="*/ 313 h 7"/>
                <a:gd name="T16" fmla="*/ 252 w 43"/>
                <a:gd name="T17" fmla="*/ 553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3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41" y="7"/>
                    <a:pt x="43" y="6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5" name="Freeform 172"/>
            <p:cNvSpPr>
              <a:spLocks noChangeArrowheads="1"/>
            </p:cNvSpPr>
            <p:nvPr/>
          </p:nvSpPr>
          <p:spPr bwMode="auto">
            <a:xfrm>
              <a:off x="505" y="455"/>
              <a:ext cx="185" cy="57"/>
            </a:xfrm>
            <a:custGeom>
              <a:avLst/>
              <a:gdLst>
                <a:gd name="T0" fmla="*/ 3414 w 42"/>
                <a:gd name="T1" fmla="*/ 1017 h 13"/>
                <a:gd name="T2" fmla="*/ 176 w 42"/>
                <a:gd name="T3" fmla="*/ 1096 h 13"/>
                <a:gd name="T4" fmla="*/ 176 w 42"/>
                <a:gd name="T5" fmla="*/ 1096 h 13"/>
                <a:gd name="T6" fmla="*/ 0 w 42"/>
                <a:gd name="T7" fmla="*/ 846 h 13"/>
                <a:gd name="T8" fmla="*/ 0 w 42"/>
                <a:gd name="T9" fmla="*/ 846 h 13"/>
                <a:gd name="T10" fmla="*/ 603 w 42"/>
                <a:gd name="T11" fmla="*/ 0 h 13"/>
                <a:gd name="T12" fmla="*/ 2986 w 42"/>
                <a:gd name="T13" fmla="*/ 0 h 13"/>
                <a:gd name="T14" fmla="*/ 3590 w 42"/>
                <a:gd name="T15" fmla="*/ 750 h 13"/>
                <a:gd name="T16" fmla="*/ 3590 w 42"/>
                <a:gd name="T17" fmla="*/ 750 h 13"/>
                <a:gd name="T18" fmla="*/ 3414 w 42"/>
                <a:gd name="T19" fmla="*/ 1017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"/>
                <a:gd name="T31" fmla="*/ 0 h 13"/>
                <a:gd name="T32" fmla="*/ 42 w 42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" h="13">
                  <a:moveTo>
                    <a:pt x="40" y="1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4" y="0"/>
                    <a:pt x="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42" y="7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1"/>
                    <a:pt x="41" y="12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6" name="Freeform 173"/>
            <p:cNvSpPr>
              <a:spLocks noChangeArrowheads="1"/>
            </p:cNvSpPr>
            <p:nvPr/>
          </p:nvSpPr>
          <p:spPr bwMode="auto">
            <a:xfrm>
              <a:off x="505" y="523"/>
              <a:ext cx="190" cy="30"/>
            </a:xfrm>
            <a:custGeom>
              <a:avLst/>
              <a:gdLst>
                <a:gd name="T0" fmla="*/ 3632 w 43"/>
                <a:gd name="T1" fmla="*/ 73 h 7"/>
                <a:gd name="T2" fmla="*/ 3632 w 43"/>
                <a:gd name="T3" fmla="*/ 73 h 7"/>
                <a:gd name="T4" fmla="*/ 3712 w 43"/>
                <a:gd name="T5" fmla="*/ 240 h 7"/>
                <a:gd name="T6" fmla="*/ 3712 w 43"/>
                <a:gd name="T7" fmla="*/ 240 h 7"/>
                <a:gd name="T8" fmla="*/ 3712 w 43"/>
                <a:gd name="T9" fmla="*/ 240 h 7"/>
                <a:gd name="T10" fmla="*/ 3712 w 43"/>
                <a:gd name="T11" fmla="*/ 313 h 7"/>
                <a:gd name="T12" fmla="*/ 3632 w 43"/>
                <a:gd name="T13" fmla="*/ 386 h 7"/>
                <a:gd name="T14" fmla="*/ 3358 w 43"/>
                <a:gd name="T15" fmla="*/ 553 h 7"/>
                <a:gd name="T16" fmla="*/ 252 w 43"/>
                <a:gd name="T17" fmla="*/ 553 h 7"/>
                <a:gd name="T18" fmla="*/ 0 w 43"/>
                <a:gd name="T19" fmla="*/ 313 h 7"/>
                <a:gd name="T20" fmla="*/ 0 w 43"/>
                <a:gd name="T21" fmla="*/ 167 h 7"/>
                <a:gd name="T22" fmla="*/ 252 w 43"/>
                <a:gd name="T23" fmla="*/ 73 h 7"/>
                <a:gd name="T24" fmla="*/ 3358 w 43"/>
                <a:gd name="T25" fmla="*/ 0 h 7"/>
                <a:gd name="T26" fmla="*/ 3632 w 43"/>
                <a:gd name="T27" fmla="*/ 73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7"/>
                <a:gd name="T44" fmla="*/ 43 w 43"/>
                <a:gd name="T45" fmla="*/ 7 h 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7">
                  <a:moveTo>
                    <a:pt x="42" y="1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42" y="2"/>
                    <a:pt x="42" y="2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4"/>
                    <a:pt x="43" y="4"/>
                  </a:cubicBezTo>
                  <a:cubicBezTo>
                    <a:pt x="43" y="4"/>
                    <a:pt x="43" y="5"/>
                    <a:pt x="42" y="5"/>
                  </a:cubicBezTo>
                  <a:cubicBezTo>
                    <a:pt x="42" y="7"/>
                    <a:pt x="41" y="7"/>
                    <a:pt x="39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7" name="Freeform 174"/>
            <p:cNvSpPr>
              <a:spLocks noChangeArrowheads="1"/>
            </p:cNvSpPr>
            <p:nvPr/>
          </p:nvSpPr>
          <p:spPr bwMode="auto">
            <a:xfrm>
              <a:off x="505" y="610"/>
              <a:ext cx="190" cy="32"/>
            </a:xfrm>
            <a:custGeom>
              <a:avLst/>
              <a:gdLst>
                <a:gd name="T0" fmla="*/ 252 w 43"/>
                <a:gd name="T1" fmla="*/ 667 h 7"/>
                <a:gd name="T2" fmla="*/ 3358 w 43"/>
                <a:gd name="T3" fmla="*/ 667 h 7"/>
                <a:gd name="T4" fmla="*/ 3712 w 43"/>
                <a:gd name="T5" fmla="*/ 293 h 7"/>
                <a:gd name="T6" fmla="*/ 3712 w 43"/>
                <a:gd name="T7" fmla="*/ 293 h 7"/>
                <a:gd name="T8" fmla="*/ 3358 w 43"/>
                <a:gd name="T9" fmla="*/ 0 h 7"/>
                <a:gd name="T10" fmla="*/ 252 w 43"/>
                <a:gd name="T11" fmla="*/ 0 h 7"/>
                <a:gd name="T12" fmla="*/ 0 w 43"/>
                <a:gd name="T13" fmla="*/ 375 h 7"/>
                <a:gd name="T14" fmla="*/ 0 w 43"/>
                <a:gd name="T15" fmla="*/ 375 h 7"/>
                <a:gd name="T16" fmla="*/ 252 w 43"/>
                <a:gd name="T17" fmla="*/ 66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3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41" y="7"/>
                    <a:pt x="43" y="5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"/>
                    <a:pt x="41" y="0"/>
                    <a:pt x="3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8" name="Freeform 175"/>
            <p:cNvSpPr>
              <a:spLocks noChangeArrowheads="1"/>
            </p:cNvSpPr>
            <p:nvPr/>
          </p:nvSpPr>
          <p:spPr bwMode="auto">
            <a:xfrm>
              <a:off x="505" y="655"/>
              <a:ext cx="190" cy="200"/>
            </a:xfrm>
            <a:custGeom>
              <a:avLst/>
              <a:gdLst>
                <a:gd name="T0" fmla="*/ 3279 w 43"/>
                <a:gd name="T1" fmla="*/ 533 h 45"/>
                <a:gd name="T2" fmla="*/ 3279 w 43"/>
                <a:gd name="T3" fmla="*/ 3871 h 45"/>
                <a:gd name="T4" fmla="*/ 429 w 43"/>
                <a:gd name="T5" fmla="*/ 3951 h 45"/>
                <a:gd name="T6" fmla="*/ 429 w 43"/>
                <a:gd name="T7" fmla="*/ 613 h 45"/>
                <a:gd name="T8" fmla="*/ 252 w 43"/>
                <a:gd name="T9" fmla="*/ 613 h 45"/>
                <a:gd name="T10" fmla="*/ 0 w 43"/>
                <a:gd name="T11" fmla="*/ 258 h 45"/>
                <a:gd name="T12" fmla="*/ 0 w 43"/>
                <a:gd name="T13" fmla="*/ 258 h 45"/>
                <a:gd name="T14" fmla="*/ 252 w 43"/>
                <a:gd name="T15" fmla="*/ 0 h 45"/>
                <a:gd name="T16" fmla="*/ 3358 w 43"/>
                <a:gd name="T17" fmla="*/ 0 h 45"/>
                <a:gd name="T18" fmla="*/ 3712 w 43"/>
                <a:gd name="T19" fmla="*/ 258 h 45"/>
                <a:gd name="T20" fmla="*/ 3712 w 43"/>
                <a:gd name="T21" fmla="*/ 258 h 45"/>
                <a:gd name="T22" fmla="*/ 3455 w 43"/>
                <a:gd name="T23" fmla="*/ 533 h 45"/>
                <a:gd name="T24" fmla="*/ 3279 w 43"/>
                <a:gd name="T25" fmla="*/ 533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3"/>
                <a:gd name="T40" fmla="*/ 0 h 45"/>
                <a:gd name="T41" fmla="*/ 43 w 43"/>
                <a:gd name="T42" fmla="*/ 45 h 4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3" h="45">
                  <a:moveTo>
                    <a:pt x="38" y="6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1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5"/>
                    <a:pt x="41" y="6"/>
                    <a:pt x="40" y="6"/>
                  </a:cubicBezTo>
                  <a:cubicBezTo>
                    <a:pt x="38" y="6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9" name="Freeform 176"/>
            <p:cNvSpPr>
              <a:spLocks noChangeArrowheads="1"/>
            </p:cNvSpPr>
            <p:nvPr/>
          </p:nvSpPr>
          <p:spPr bwMode="auto">
            <a:xfrm>
              <a:off x="500" y="1183"/>
              <a:ext cx="205" cy="155"/>
            </a:xfrm>
            <a:custGeom>
              <a:avLst/>
              <a:gdLst>
                <a:gd name="T0" fmla="*/ 258 w 46"/>
                <a:gd name="T1" fmla="*/ 3038 h 35"/>
                <a:gd name="T2" fmla="*/ 3891 w 46"/>
                <a:gd name="T3" fmla="*/ 3038 h 35"/>
                <a:gd name="T4" fmla="*/ 3891 w 46"/>
                <a:gd name="T5" fmla="*/ 2786 h 35"/>
                <a:gd name="T6" fmla="*/ 3891 w 46"/>
                <a:gd name="T7" fmla="*/ 2786 h 35"/>
                <a:gd name="T8" fmla="*/ 4073 w 46"/>
                <a:gd name="T9" fmla="*/ 2608 h 35"/>
                <a:gd name="T10" fmla="*/ 4073 w 46"/>
                <a:gd name="T11" fmla="*/ 2608 h 35"/>
                <a:gd name="T12" fmla="*/ 3891 w 46"/>
                <a:gd name="T13" fmla="*/ 2431 h 35"/>
                <a:gd name="T14" fmla="*/ 3891 w 46"/>
                <a:gd name="T15" fmla="*/ 2431 h 35"/>
                <a:gd name="T16" fmla="*/ 3815 w 46"/>
                <a:gd name="T17" fmla="*/ 2077 h 35"/>
                <a:gd name="T18" fmla="*/ 3891 w 46"/>
                <a:gd name="T19" fmla="*/ 2077 h 35"/>
                <a:gd name="T20" fmla="*/ 4073 w 46"/>
                <a:gd name="T21" fmla="*/ 1904 h 35"/>
                <a:gd name="T22" fmla="*/ 4073 w 46"/>
                <a:gd name="T23" fmla="*/ 1904 h 35"/>
                <a:gd name="T24" fmla="*/ 3891 w 46"/>
                <a:gd name="T25" fmla="*/ 1647 h 35"/>
                <a:gd name="T26" fmla="*/ 3815 w 46"/>
                <a:gd name="T27" fmla="*/ 1647 h 35"/>
                <a:gd name="T28" fmla="*/ 3815 w 46"/>
                <a:gd name="T29" fmla="*/ 1391 h 35"/>
                <a:gd name="T30" fmla="*/ 3891 w 46"/>
                <a:gd name="T31" fmla="*/ 1391 h 35"/>
                <a:gd name="T32" fmla="*/ 4073 w 46"/>
                <a:gd name="T33" fmla="*/ 1138 h 35"/>
                <a:gd name="T34" fmla="*/ 4073 w 46"/>
                <a:gd name="T35" fmla="*/ 1138 h 35"/>
                <a:gd name="T36" fmla="*/ 3891 w 46"/>
                <a:gd name="T37" fmla="*/ 961 h 35"/>
                <a:gd name="T38" fmla="*/ 3815 w 46"/>
                <a:gd name="T39" fmla="*/ 961 h 35"/>
                <a:gd name="T40" fmla="*/ 3815 w 46"/>
                <a:gd name="T41" fmla="*/ 607 h 35"/>
                <a:gd name="T42" fmla="*/ 3891 w 46"/>
                <a:gd name="T43" fmla="*/ 607 h 35"/>
                <a:gd name="T44" fmla="*/ 4073 w 46"/>
                <a:gd name="T45" fmla="*/ 430 h 35"/>
                <a:gd name="T46" fmla="*/ 4073 w 46"/>
                <a:gd name="T47" fmla="*/ 430 h 35"/>
                <a:gd name="T48" fmla="*/ 3891 w 46"/>
                <a:gd name="T49" fmla="*/ 257 h 35"/>
                <a:gd name="T50" fmla="*/ 3815 w 46"/>
                <a:gd name="T51" fmla="*/ 257 h 35"/>
                <a:gd name="T52" fmla="*/ 3815 w 46"/>
                <a:gd name="T53" fmla="*/ 0 h 35"/>
                <a:gd name="T54" fmla="*/ 258 w 46"/>
                <a:gd name="T55" fmla="*/ 0 h 35"/>
                <a:gd name="T56" fmla="*/ 258 w 46"/>
                <a:gd name="T57" fmla="*/ 257 h 35"/>
                <a:gd name="T58" fmla="*/ 178 w 46"/>
                <a:gd name="T59" fmla="*/ 257 h 35"/>
                <a:gd name="T60" fmla="*/ 0 w 46"/>
                <a:gd name="T61" fmla="*/ 430 h 35"/>
                <a:gd name="T62" fmla="*/ 0 w 46"/>
                <a:gd name="T63" fmla="*/ 430 h 35"/>
                <a:gd name="T64" fmla="*/ 178 w 46"/>
                <a:gd name="T65" fmla="*/ 686 h 35"/>
                <a:gd name="T66" fmla="*/ 258 w 46"/>
                <a:gd name="T67" fmla="*/ 686 h 35"/>
                <a:gd name="T68" fmla="*/ 258 w 46"/>
                <a:gd name="T69" fmla="*/ 961 h 35"/>
                <a:gd name="T70" fmla="*/ 178 w 46"/>
                <a:gd name="T71" fmla="*/ 961 h 35"/>
                <a:gd name="T72" fmla="*/ 0 w 46"/>
                <a:gd name="T73" fmla="*/ 1218 h 35"/>
                <a:gd name="T74" fmla="*/ 0 w 46"/>
                <a:gd name="T75" fmla="*/ 1218 h 35"/>
                <a:gd name="T76" fmla="*/ 178 w 46"/>
                <a:gd name="T77" fmla="*/ 1391 h 35"/>
                <a:gd name="T78" fmla="*/ 258 w 46"/>
                <a:gd name="T79" fmla="*/ 1391 h 35"/>
                <a:gd name="T80" fmla="*/ 258 w 46"/>
                <a:gd name="T81" fmla="*/ 1745 h 35"/>
                <a:gd name="T82" fmla="*/ 178 w 46"/>
                <a:gd name="T83" fmla="*/ 1745 h 35"/>
                <a:gd name="T84" fmla="*/ 0 w 46"/>
                <a:gd name="T85" fmla="*/ 1904 h 35"/>
                <a:gd name="T86" fmla="*/ 0 w 46"/>
                <a:gd name="T87" fmla="*/ 1904 h 35"/>
                <a:gd name="T88" fmla="*/ 178 w 46"/>
                <a:gd name="T89" fmla="*/ 2077 h 35"/>
                <a:gd name="T90" fmla="*/ 258 w 46"/>
                <a:gd name="T91" fmla="*/ 2077 h 35"/>
                <a:gd name="T92" fmla="*/ 258 w 46"/>
                <a:gd name="T93" fmla="*/ 2431 h 35"/>
                <a:gd name="T94" fmla="*/ 178 w 46"/>
                <a:gd name="T95" fmla="*/ 2431 h 35"/>
                <a:gd name="T96" fmla="*/ 80 w 46"/>
                <a:gd name="T97" fmla="*/ 2608 h 35"/>
                <a:gd name="T98" fmla="*/ 80 w 46"/>
                <a:gd name="T99" fmla="*/ 2608 h 35"/>
                <a:gd name="T100" fmla="*/ 178 w 46"/>
                <a:gd name="T101" fmla="*/ 2786 h 35"/>
                <a:gd name="T102" fmla="*/ 258 w 46"/>
                <a:gd name="T103" fmla="*/ 2786 h 35"/>
                <a:gd name="T104" fmla="*/ 258 w 46"/>
                <a:gd name="T105" fmla="*/ 3038 h 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"/>
                <a:gd name="T160" fmla="*/ 0 h 35"/>
                <a:gd name="T161" fmla="*/ 46 w 46"/>
                <a:gd name="T162" fmla="*/ 35 h 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" h="35">
                  <a:moveTo>
                    <a:pt x="3" y="35"/>
                  </a:moveTo>
                  <a:cubicBezTo>
                    <a:pt x="44" y="35"/>
                    <a:pt x="44" y="35"/>
                    <a:pt x="44" y="3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2"/>
                    <a:pt x="46" y="31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29"/>
                    <a:pt x="45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0"/>
                    <a:pt x="45" y="19"/>
                    <a:pt x="44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6"/>
                    <a:pt x="46" y="15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5" y="11"/>
                    <a:pt x="44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5" y="7"/>
                    <a:pt x="46" y="6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4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2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2"/>
                    <a:pt x="1" y="33"/>
                    <a:pt x="2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5"/>
                    <a:pt x="3" y="35"/>
                    <a:pt x="3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0" name="Freeform 177"/>
            <p:cNvSpPr>
              <a:spLocks noChangeArrowheads="1"/>
            </p:cNvSpPr>
            <p:nvPr/>
          </p:nvSpPr>
          <p:spPr bwMode="auto">
            <a:xfrm>
              <a:off x="867" y="235"/>
              <a:ext cx="203" cy="155"/>
            </a:xfrm>
            <a:custGeom>
              <a:avLst/>
              <a:gdLst>
                <a:gd name="T0" fmla="*/ 252 w 46"/>
                <a:gd name="T1" fmla="*/ 0 h 35"/>
                <a:gd name="T2" fmla="*/ 3698 w 46"/>
                <a:gd name="T3" fmla="*/ 0 h 35"/>
                <a:gd name="T4" fmla="*/ 3698 w 46"/>
                <a:gd name="T5" fmla="*/ 257 h 35"/>
                <a:gd name="T6" fmla="*/ 3778 w 46"/>
                <a:gd name="T7" fmla="*/ 257 h 35"/>
                <a:gd name="T8" fmla="*/ 3954 w 46"/>
                <a:gd name="T9" fmla="*/ 430 h 35"/>
                <a:gd name="T10" fmla="*/ 3954 w 46"/>
                <a:gd name="T11" fmla="*/ 430 h 35"/>
                <a:gd name="T12" fmla="*/ 3778 w 46"/>
                <a:gd name="T13" fmla="*/ 607 h 35"/>
                <a:gd name="T14" fmla="*/ 3698 w 46"/>
                <a:gd name="T15" fmla="*/ 607 h 35"/>
                <a:gd name="T16" fmla="*/ 3698 w 46"/>
                <a:gd name="T17" fmla="*/ 961 h 35"/>
                <a:gd name="T18" fmla="*/ 3778 w 46"/>
                <a:gd name="T19" fmla="*/ 961 h 35"/>
                <a:gd name="T20" fmla="*/ 3875 w 46"/>
                <a:gd name="T21" fmla="*/ 1138 h 35"/>
                <a:gd name="T22" fmla="*/ 3875 w 46"/>
                <a:gd name="T23" fmla="*/ 1138 h 35"/>
                <a:gd name="T24" fmla="*/ 3778 w 46"/>
                <a:gd name="T25" fmla="*/ 1293 h 35"/>
                <a:gd name="T26" fmla="*/ 3698 w 46"/>
                <a:gd name="T27" fmla="*/ 1293 h 35"/>
                <a:gd name="T28" fmla="*/ 3698 w 46"/>
                <a:gd name="T29" fmla="*/ 1647 h 35"/>
                <a:gd name="T30" fmla="*/ 3778 w 46"/>
                <a:gd name="T31" fmla="*/ 1647 h 35"/>
                <a:gd name="T32" fmla="*/ 3875 w 46"/>
                <a:gd name="T33" fmla="*/ 1825 h 35"/>
                <a:gd name="T34" fmla="*/ 3875 w 46"/>
                <a:gd name="T35" fmla="*/ 1825 h 35"/>
                <a:gd name="T36" fmla="*/ 3778 w 46"/>
                <a:gd name="T37" fmla="*/ 2077 h 35"/>
                <a:gd name="T38" fmla="*/ 3698 w 46"/>
                <a:gd name="T39" fmla="*/ 2077 h 35"/>
                <a:gd name="T40" fmla="*/ 3698 w 46"/>
                <a:gd name="T41" fmla="*/ 2431 h 35"/>
                <a:gd name="T42" fmla="*/ 3778 w 46"/>
                <a:gd name="T43" fmla="*/ 2431 h 35"/>
                <a:gd name="T44" fmla="*/ 3875 w 46"/>
                <a:gd name="T45" fmla="*/ 2608 h 35"/>
                <a:gd name="T46" fmla="*/ 3875 w 46"/>
                <a:gd name="T47" fmla="*/ 2608 h 35"/>
                <a:gd name="T48" fmla="*/ 3778 w 46"/>
                <a:gd name="T49" fmla="*/ 2786 h 35"/>
                <a:gd name="T50" fmla="*/ 3698 w 46"/>
                <a:gd name="T51" fmla="*/ 2786 h 35"/>
                <a:gd name="T52" fmla="*/ 3698 w 46"/>
                <a:gd name="T53" fmla="*/ 3038 h 35"/>
                <a:gd name="T54" fmla="*/ 177 w 46"/>
                <a:gd name="T55" fmla="*/ 3038 h 35"/>
                <a:gd name="T56" fmla="*/ 177 w 46"/>
                <a:gd name="T57" fmla="*/ 2786 h 35"/>
                <a:gd name="T58" fmla="*/ 177 w 46"/>
                <a:gd name="T59" fmla="*/ 2786 h 35"/>
                <a:gd name="T60" fmla="*/ 0 w 46"/>
                <a:gd name="T61" fmla="*/ 2511 h 35"/>
                <a:gd name="T62" fmla="*/ 0 w 46"/>
                <a:gd name="T63" fmla="*/ 2511 h 35"/>
                <a:gd name="T64" fmla="*/ 177 w 46"/>
                <a:gd name="T65" fmla="*/ 2352 h 35"/>
                <a:gd name="T66" fmla="*/ 177 w 46"/>
                <a:gd name="T67" fmla="*/ 2352 h 35"/>
                <a:gd name="T68" fmla="*/ 177 w 46"/>
                <a:gd name="T69" fmla="*/ 2002 h 35"/>
                <a:gd name="T70" fmla="*/ 177 w 46"/>
                <a:gd name="T71" fmla="*/ 2002 h 35"/>
                <a:gd name="T72" fmla="*/ 0 w 46"/>
                <a:gd name="T73" fmla="*/ 1825 h 35"/>
                <a:gd name="T74" fmla="*/ 0 w 46"/>
                <a:gd name="T75" fmla="*/ 1825 h 35"/>
                <a:gd name="T76" fmla="*/ 177 w 46"/>
                <a:gd name="T77" fmla="*/ 1647 h 35"/>
                <a:gd name="T78" fmla="*/ 177 w 46"/>
                <a:gd name="T79" fmla="*/ 1647 h 35"/>
                <a:gd name="T80" fmla="*/ 177 w 46"/>
                <a:gd name="T81" fmla="*/ 1293 h 35"/>
                <a:gd name="T82" fmla="*/ 177 w 46"/>
                <a:gd name="T83" fmla="*/ 1293 h 35"/>
                <a:gd name="T84" fmla="*/ 0 w 46"/>
                <a:gd name="T85" fmla="*/ 1138 h 35"/>
                <a:gd name="T86" fmla="*/ 0 w 46"/>
                <a:gd name="T87" fmla="*/ 1138 h 35"/>
                <a:gd name="T88" fmla="*/ 177 w 46"/>
                <a:gd name="T89" fmla="*/ 961 h 35"/>
                <a:gd name="T90" fmla="*/ 177 w 46"/>
                <a:gd name="T91" fmla="*/ 961 h 35"/>
                <a:gd name="T92" fmla="*/ 252 w 46"/>
                <a:gd name="T93" fmla="*/ 607 h 35"/>
                <a:gd name="T94" fmla="*/ 177 w 46"/>
                <a:gd name="T95" fmla="*/ 607 h 35"/>
                <a:gd name="T96" fmla="*/ 0 w 46"/>
                <a:gd name="T97" fmla="*/ 430 h 35"/>
                <a:gd name="T98" fmla="*/ 0 w 46"/>
                <a:gd name="T99" fmla="*/ 430 h 35"/>
                <a:gd name="T100" fmla="*/ 177 w 46"/>
                <a:gd name="T101" fmla="*/ 177 h 35"/>
                <a:gd name="T102" fmla="*/ 252 w 46"/>
                <a:gd name="T103" fmla="*/ 177 h 35"/>
                <a:gd name="T104" fmla="*/ 252 w 46"/>
                <a:gd name="T105" fmla="*/ 0 h 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"/>
                <a:gd name="T160" fmla="*/ 0 h 35"/>
                <a:gd name="T161" fmla="*/ 46 w 46"/>
                <a:gd name="T162" fmla="*/ 35 h 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" h="35">
                  <a:moveTo>
                    <a:pt x="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5" y="3"/>
                    <a:pt x="46" y="4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6"/>
                    <a:pt x="45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5" y="12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4"/>
                    <a:pt x="45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19"/>
                    <a:pt x="45" y="20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3"/>
                    <a:pt x="45" y="24"/>
                    <a:pt x="44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8"/>
                    <a:pt x="45" y="29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1"/>
                    <a:pt x="45" y="32"/>
                    <a:pt x="44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1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1" name="Freeform 178"/>
            <p:cNvSpPr>
              <a:spLocks noChangeArrowheads="1"/>
            </p:cNvSpPr>
            <p:nvPr/>
          </p:nvSpPr>
          <p:spPr bwMode="auto">
            <a:xfrm>
              <a:off x="477" y="1005"/>
              <a:ext cx="248" cy="167"/>
            </a:xfrm>
            <a:custGeom>
              <a:avLst/>
              <a:gdLst>
                <a:gd name="T0" fmla="*/ 0 w 99"/>
                <a:gd name="T1" fmla="*/ 1037 h 67"/>
                <a:gd name="T2" fmla="*/ 1556 w 99"/>
                <a:gd name="T3" fmla="*/ 1037 h 67"/>
                <a:gd name="T4" fmla="*/ 1556 w 99"/>
                <a:gd name="T5" fmla="*/ 0 h 67"/>
                <a:gd name="T6" fmla="*/ 0 w 99"/>
                <a:gd name="T7" fmla="*/ 30 h 67"/>
                <a:gd name="T8" fmla="*/ 0 w 99"/>
                <a:gd name="T9" fmla="*/ 1037 h 67"/>
                <a:gd name="T10" fmla="*/ 0 w 99"/>
                <a:gd name="T11" fmla="*/ 1037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"/>
                <a:gd name="T19" fmla="*/ 0 h 67"/>
                <a:gd name="T20" fmla="*/ 99 w 99"/>
                <a:gd name="T21" fmla="*/ 67 h 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" h="67">
                  <a:moveTo>
                    <a:pt x="0" y="67"/>
                  </a:moveTo>
                  <a:lnTo>
                    <a:pt x="99" y="67"/>
                  </a:lnTo>
                  <a:lnTo>
                    <a:pt x="99" y="0"/>
                  </a:lnTo>
                  <a:lnTo>
                    <a:pt x="0" y="2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2" name="Freeform 179"/>
            <p:cNvSpPr>
              <a:spLocks noChangeArrowheads="1"/>
            </p:cNvSpPr>
            <p:nvPr/>
          </p:nvSpPr>
          <p:spPr bwMode="auto">
            <a:xfrm>
              <a:off x="442" y="863"/>
              <a:ext cx="315" cy="132"/>
            </a:xfrm>
            <a:custGeom>
              <a:avLst/>
              <a:gdLst>
                <a:gd name="T0" fmla="*/ 0 w 126"/>
                <a:gd name="T1" fmla="*/ 662 h 53"/>
                <a:gd name="T2" fmla="*/ 220 w 126"/>
                <a:gd name="T3" fmla="*/ 662 h 53"/>
                <a:gd name="T4" fmla="*/ 438 w 126"/>
                <a:gd name="T5" fmla="*/ 819 h 53"/>
                <a:gd name="T6" fmla="*/ 1550 w 126"/>
                <a:gd name="T7" fmla="*/ 819 h 53"/>
                <a:gd name="T8" fmla="*/ 1770 w 126"/>
                <a:gd name="T9" fmla="*/ 633 h 53"/>
                <a:gd name="T10" fmla="*/ 1970 w 126"/>
                <a:gd name="T11" fmla="*/ 633 h 53"/>
                <a:gd name="T12" fmla="*/ 1970 w 126"/>
                <a:gd name="T13" fmla="*/ 199 h 53"/>
                <a:gd name="T14" fmla="*/ 1770 w 126"/>
                <a:gd name="T15" fmla="*/ 199 h 53"/>
                <a:gd name="T16" fmla="*/ 1550 w 126"/>
                <a:gd name="T17" fmla="*/ 0 h 53"/>
                <a:gd name="T18" fmla="*/ 438 w 126"/>
                <a:gd name="T19" fmla="*/ 30 h 53"/>
                <a:gd name="T20" fmla="*/ 220 w 126"/>
                <a:gd name="T21" fmla="*/ 199 h 53"/>
                <a:gd name="T22" fmla="*/ 0 w 126"/>
                <a:gd name="T23" fmla="*/ 199 h 53"/>
                <a:gd name="T24" fmla="*/ 0 w 126"/>
                <a:gd name="T25" fmla="*/ 662 h 53"/>
                <a:gd name="T26" fmla="*/ 0 w 126"/>
                <a:gd name="T27" fmla="*/ 662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6"/>
                <a:gd name="T43" fmla="*/ 0 h 53"/>
                <a:gd name="T44" fmla="*/ 126 w 126"/>
                <a:gd name="T45" fmla="*/ 53 h 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6" h="53">
                  <a:moveTo>
                    <a:pt x="0" y="43"/>
                  </a:moveTo>
                  <a:lnTo>
                    <a:pt x="14" y="43"/>
                  </a:lnTo>
                  <a:lnTo>
                    <a:pt x="28" y="53"/>
                  </a:lnTo>
                  <a:lnTo>
                    <a:pt x="99" y="53"/>
                  </a:lnTo>
                  <a:lnTo>
                    <a:pt x="113" y="41"/>
                  </a:lnTo>
                  <a:lnTo>
                    <a:pt x="126" y="41"/>
                  </a:lnTo>
                  <a:lnTo>
                    <a:pt x="126" y="13"/>
                  </a:lnTo>
                  <a:lnTo>
                    <a:pt x="113" y="13"/>
                  </a:lnTo>
                  <a:lnTo>
                    <a:pt x="99" y="0"/>
                  </a:lnTo>
                  <a:lnTo>
                    <a:pt x="28" y="2"/>
                  </a:lnTo>
                  <a:lnTo>
                    <a:pt x="14" y="13"/>
                  </a:lnTo>
                  <a:lnTo>
                    <a:pt x="0" y="1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3" name="Freeform 180"/>
            <p:cNvSpPr>
              <a:spLocks noChangeArrowheads="1"/>
            </p:cNvSpPr>
            <p:nvPr/>
          </p:nvSpPr>
          <p:spPr bwMode="auto">
            <a:xfrm>
              <a:off x="535" y="358"/>
              <a:ext cx="125" cy="85"/>
            </a:xfrm>
            <a:custGeom>
              <a:avLst/>
              <a:gdLst>
                <a:gd name="T0" fmla="*/ 675 w 50"/>
                <a:gd name="T1" fmla="*/ 363 h 34"/>
                <a:gd name="T2" fmla="*/ 675 w 50"/>
                <a:gd name="T3" fmla="*/ 0 h 34"/>
                <a:gd name="T4" fmla="*/ 113 w 50"/>
                <a:gd name="T5" fmla="*/ 0 h 34"/>
                <a:gd name="T6" fmla="*/ 113 w 50"/>
                <a:gd name="T7" fmla="*/ 363 h 34"/>
                <a:gd name="T8" fmla="*/ 0 w 50"/>
                <a:gd name="T9" fmla="*/ 363 h 34"/>
                <a:gd name="T10" fmla="*/ 0 w 50"/>
                <a:gd name="T11" fmla="*/ 533 h 34"/>
                <a:gd name="T12" fmla="*/ 783 w 50"/>
                <a:gd name="T13" fmla="*/ 533 h 34"/>
                <a:gd name="T14" fmla="*/ 783 w 50"/>
                <a:gd name="T15" fmla="*/ 363 h 34"/>
                <a:gd name="T16" fmla="*/ 675 w 50"/>
                <a:gd name="T17" fmla="*/ 363 h 34"/>
                <a:gd name="T18" fmla="*/ 675 w 50"/>
                <a:gd name="T19" fmla="*/ 363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34"/>
                <a:gd name="T32" fmla="*/ 50 w 50"/>
                <a:gd name="T33" fmla="*/ 34 h 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34">
                  <a:moveTo>
                    <a:pt x="43" y="23"/>
                  </a:moveTo>
                  <a:lnTo>
                    <a:pt x="43" y="0"/>
                  </a:lnTo>
                  <a:lnTo>
                    <a:pt x="7" y="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0" y="34"/>
                  </a:lnTo>
                  <a:lnTo>
                    <a:pt x="50" y="34"/>
                  </a:lnTo>
                  <a:lnTo>
                    <a:pt x="50" y="23"/>
                  </a:lnTo>
                  <a:lnTo>
                    <a:pt x="43" y="23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4" name="Freeform 181"/>
            <p:cNvSpPr>
              <a:spLocks noChangeArrowheads="1"/>
            </p:cNvSpPr>
            <p:nvPr/>
          </p:nvSpPr>
          <p:spPr bwMode="auto">
            <a:xfrm>
              <a:off x="562" y="328"/>
              <a:ext cx="65" cy="17"/>
            </a:xfrm>
            <a:custGeom>
              <a:avLst/>
              <a:gdLst>
                <a:gd name="T0" fmla="*/ 0 w 26"/>
                <a:gd name="T1" fmla="*/ 100 h 7"/>
                <a:gd name="T2" fmla="*/ 408 w 26"/>
                <a:gd name="T3" fmla="*/ 100 h 7"/>
                <a:gd name="T4" fmla="*/ 408 w 26"/>
                <a:gd name="T5" fmla="*/ 0 h 7"/>
                <a:gd name="T6" fmla="*/ 0 w 26"/>
                <a:gd name="T7" fmla="*/ 0 h 7"/>
                <a:gd name="T8" fmla="*/ 0 w 26"/>
                <a:gd name="T9" fmla="*/ 100 h 7"/>
                <a:gd name="T10" fmla="*/ 0 w 26"/>
                <a:gd name="T11" fmla="*/ 100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7"/>
                <a:gd name="T20" fmla="*/ 26 w 26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7">
                  <a:moveTo>
                    <a:pt x="0" y="7"/>
                  </a:moveTo>
                  <a:lnTo>
                    <a:pt x="26" y="7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5" name="Freeform 182"/>
            <p:cNvSpPr>
              <a:spLocks noChangeArrowheads="1"/>
            </p:cNvSpPr>
            <p:nvPr/>
          </p:nvSpPr>
          <p:spPr bwMode="auto">
            <a:xfrm>
              <a:off x="557" y="265"/>
              <a:ext cx="80" cy="50"/>
            </a:xfrm>
            <a:custGeom>
              <a:avLst/>
              <a:gdLst>
                <a:gd name="T0" fmla="*/ 0 w 32"/>
                <a:gd name="T1" fmla="*/ 313 h 20"/>
                <a:gd name="T2" fmla="*/ 500 w 32"/>
                <a:gd name="T3" fmla="*/ 313 h 20"/>
                <a:gd name="T4" fmla="*/ 500 w 32"/>
                <a:gd name="T5" fmla="*/ 0 h 20"/>
                <a:gd name="T6" fmla="*/ 0 w 32"/>
                <a:gd name="T7" fmla="*/ 0 h 20"/>
                <a:gd name="T8" fmla="*/ 0 w 32"/>
                <a:gd name="T9" fmla="*/ 313 h 20"/>
                <a:gd name="T10" fmla="*/ 0 w 32"/>
                <a:gd name="T11" fmla="*/ 313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20"/>
                <a:gd name="T20" fmla="*/ 32 w 32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20">
                  <a:moveTo>
                    <a:pt x="0" y="20"/>
                  </a:moveTo>
                  <a:lnTo>
                    <a:pt x="32" y="2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6" name="Freeform 183"/>
            <p:cNvSpPr>
              <a:spLocks noChangeArrowheads="1"/>
            </p:cNvSpPr>
            <p:nvPr/>
          </p:nvSpPr>
          <p:spPr bwMode="auto">
            <a:xfrm>
              <a:off x="567" y="235"/>
              <a:ext cx="58" cy="22"/>
            </a:xfrm>
            <a:custGeom>
              <a:avLst/>
              <a:gdLst>
                <a:gd name="T0" fmla="*/ 0 w 23"/>
                <a:gd name="T1" fmla="*/ 132 h 9"/>
                <a:gd name="T2" fmla="*/ 368 w 23"/>
                <a:gd name="T3" fmla="*/ 132 h 9"/>
                <a:gd name="T4" fmla="*/ 368 w 23"/>
                <a:gd name="T5" fmla="*/ 0 h 9"/>
                <a:gd name="T6" fmla="*/ 0 w 23"/>
                <a:gd name="T7" fmla="*/ 0 h 9"/>
                <a:gd name="T8" fmla="*/ 0 w 23"/>
                <a:gd name="T9" fmla="*/ 132 h 9"/>
                <a:gd name="T10" fmla="*/ 0 w 23"/>
                <a:gd name="T11" fmla="*/ 132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9"/>
                <a:gd name="T20" fmla="*/ 23 w 23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9">
                  <a:moveTo>
                    <a:pt x="0" y="9"/>
                  </a:moveTo>
                  <a:lnTo>
                    <a:pt x="23" y="9"/>
                  </a:lnTo>
                  <a:lnTo>
                    <a:pt x="23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7" name="Freeform 184"/>
            <p:cNvSpPr>
              <a:spLocks noChangeArrowheads="1"/>
            </p:cNvSpPr>
            <p:nvPr/>
          </p:nvSpPr>
          <p:spPr bwMode="auto">
            <a:xfrm>
              <a:off x="840" y="398"/>
              <a:ext cx="253" cy="165"/>
            </a:xfrm>
            <a:custGeom>
              <a:avLst/>
              <a:gdLst>
                <a:gd name="T0" fmla="*/ 33 w 101"/>
                <a:gd name="T1" fmla="*/ 0 h 66"/>
                <a:gd name="T2" fmla="*/ 1588 w 101"/>
                <a:gd name="T3" fmla="*/ 0 h 66"/>
                <a:gd name="T4" fmla="*/ 1568 w 101"/>
                <a:gd name="T5" fmla="*/ 1033 h 66"/>
                <a:gd name="T6" fmla="*/ 0 w 101"/>
                <a:gd name="T7" fmla="*/ 1033 h 66"/>
                <a:gd name="T8" fmla="*/ 33 w 101"/>
                <a:gd name="T9" fmla="*/ 0 h 66"/>
                <a:gd name="T10" fmla="*/ 33 w 101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"/>
                <a:gd name="T19" fmla="*/ 0 h 66"/>
                <a:gd name="T20" fmla="*/ 101 w 101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" h="66">
                  <a:moveTo>
                    <a:pt x="2" y="0"/>
                  </a:moveTo>
                  <a:lnTo>
                    <a:pt x="101" y="0"/>
                  </a:lnTo>
                  <a:lnTo>
                    <a:pt x="100" y="66"/>
                  </a:lnTo>
                  <a:lnTo>
                    <a:pt x="0" y="6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8" name="Freeform 185"/>
            <p:cNvSpPr>
              <a:spLocks noChangeArrowheads="1"/>
            </p:cNvSpPr>
            <p:nvPr/>
          </p:nvSpPr>
          <p:spPr bwMode="auto">
            <a:xfrm>
              <a:off x="810" y="575"/>
              <a:ext cx="315" cy="132"/>
            </a:xfrm>
            <a:custGeom>
              <a:avLst/>
              <a:gdLst>
                <a:gd name="T0" fmla="*/ 0 w 126"/>
                <a:gd name="T1" fmla="*/ 167 h 53"/>
                <a:gd name="T2" fmla="*/ 188 w 126"/>
                <a:gd name="T3" fmla="*/ 167 h 53"/>
                <a:gd name="T4" fmla="*/ 425 w 126"/>
                <a:gd name="T5" fmla="*/ 0 h 53"/>
                <a:gd name="T6" fmla="*/ 1520 w 126"/>
                <a:gd name="T7" fmla="*/ 0 h 53"/>
                <a:gd name="T8" fmla="*/ 1750 w 126"/>
                <a:gd name="T9" fmla="*/ 187 h 53"/>
                <a:gd name="T10" fmla="*/ 1970 w 126"/>
                <a:gd name="T11" fmla="*/ 187 h 53"/>
                <a:gd name="T12" fmla="*/ 1970 w 126"/>
                <a:gd name="T13" fmla="*/ 633 h 53"/>
                <a:gd name="T14" fmla="*/ 1750 w 126"/>
                <a:gd name="T15" fmla="*/ 633 h 53"/>
                <a:gd name="T16" fmla="*/ 1520 w 126"/>
                <a:gd name="T17" fmla="*/ 819 h 53"/>
                <a:gd name="T18" fmla="*/ 425 w 126"/>
                <a:gd name="T19" fmla="*/ 787 h 53"/>
                <a:gd name="T20" fmla="*/ 188 w 126"/>
                <a:gd name="T21" fmla="*/ 633 h 53"/>
                <a:gd name="T22" fmla="*/ 0 w 126"/>
                <a:gd name="T23" fmla="*/ 633 h 53"/>
                <a:gd name="T24" fmla="*/ 0 w 126"/>
                <a:gd name="T25" fmla="*/ 167 h 53"/>
                <a:gd name="T26" fmla="*/ 0 w 126"/>
                <a:gd name="T27" fmla="*/ 167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6"/>
                <a:gd name="T43" fmla="*/ 0 h 53"/>
                <a:gd name="T44" fmla="*/ 126 w 126"/>
                <a:gd name="T45" fmla="*/ 53 h 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6" h="53">
                  <a:moveTo>
                    <a:pt x="0" y="11"/>
                  </a:moveTo>
                  <a:lnTo>
                    <a:pt x="12" y="11"/>
                  </a:lnTo>
                  <a:lnTo>
                    <a:pt x="27" y="0"/>
                  </a:lnTo>
                  <a:lnTo>
                    <a:pt x="97" y="0"/>
                  </a:lnTo>
                  <a:lnTo>
                    <a:pt x="112" y="12"/>
                  </a:lnTo>
                  <a:lnTo>
                    <a:pt x="126" y="12"/>
                  </a:lnTo>
                  <a:lnTo>
                    <a:pt x="126" y="41"/>
                  </a:lnTo>
                  <a:lnTo>
                    <a:pt x="112" y="41"/>
                  </a:lnTo>
                  <a:lnTo>
                    <a:pt x="97" y="53"/>
                  </a:lnTo>
                  <a:lnTo>
                    <a:pt x="27" y="51"/>
                  </a:lnTo>
                  <a:lnTo>
                    <a:pt x="12" y="41"/>
                  </a:lnTo>
                  <a:lnTo>
                    <a:pt x="0" y="4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9" name="Freeform 186"/>
            <p:cNvSpPr>
              <a:spLocks noEditPoints="1" noChangeArrowheads="1"/>
            </p:cNvSpPr>
            <p:nvPr/>
          </p:nvSpPr>
          <p:spPr bwMode="auto">
            <a:xfrm>
              <a:off x="897" y="1128"/>
              <a:ext cx="130" cy="210"/>
            </a:xfrm>
            <a:custGeom>
              <a:avLst/>
              <a:gdLst>
                <a:gd name="T0" fmla="*/ 238 w 52"/>
                <a:gd name="T1" fmla="*/ 1175 h 84"/>
                <a:gd name="T2" fmla="*/ 563 w 52"/>
                <a:gd name="T3" fmla="*/ 1175 h 84"/>
                <a:gd name="T4" fmla="*/ 563 w 52"/>
                <a:gd name="T5" fmla="*/ 1313 h 84"/>
                <a:gd name="T6" fmla="*/ 238 w 52"/>
                <a:gd name="T7" fmla="*/ 1313 h 84"/>
                <a:gd name="T8" fmla="*/ 238 w 52"/>
                <a:gd name="T9" fmla="*/ 1175 h 84"/>
                <a:gd name="T10" fmla="*/ 238 w 52"/>
                <a:gd name="T11" fmla="*/ 1175 h 84"/>
                <a:gd name="T12" fmla="*/ 708 w 52"/>
                <a:gd name="T13" fmla="*/ 175 h 84"/>
                <a:gd name="T14" fmla="*/ 708 w 52"/>
                <a:gd name="T15" fmla="*/ 533 h 84"/>
                <a:gd name="T16" fmla="*/ 125 w 52"/>
                <a:gd name="T17" fmla="*/ 533 h 84"/>
                <a:gd name="T18" fmla="*/ 125 w 52"/>
                <a:gd name="T19" fmla="*/ 175 h 84"/>
                <a:gd name="T20" fmla="*/ 0 w 52"/>
                <a:gd name="T21" fmla="*/ 175 h 84"/>
                <a:gd name="T22" fmla="*/ 0 w 52"/>
                <a:gd name="T23" fmla="*/ 0 h 84"/>
                <a:gd name="T24" fmla="*/ 813 w 52"/>
                <a:gd name="T25" fmla="*/ 0 h 84"/>
                <a:gd name="T26" fmla="*/ 813 w 52"/>
                <a:gd name="T27" fmla="*/ 175 h 84"/>
                <a:gd name="T28" fmla="*/ 708 w 52"/>
                <a:gd name="T29" fmla="*/ 175 h 84"/>
                <a:gd name="T30" fmla="*/ 708 w 52"/>
                <a:gd name="T31" fmla="*/ 175 h 84"/>
                <a:gd name="T32" fmla="*/ 208 w 52"/>
                <a:gd name="T33" fmla="*/ 595 h 84"/>
                <a:gd name="T34" fmla="*/ 613 w 52"/>
                <a:gd name="T35" fmla="*/ 613 h 84"/>
                <a:gd name="T36" fmla="*/ 613 w 52"/>
                <a:gd name="T37" fmla="*/ 720 h 84"/>
                <a:gd name="T38" fmla="*/ 208 w 52"/>
                <a:gd name="T39" fmla="*/ 720 h 84"/>
                <a:gd name="T40" fmla="*/ 208 w 52"/>
                <a:gd name="T41" fmla="*/ 595 h 84"/>
                <a:gd name="T42" fmla="*/ 208 w 52"/>
                <a:gd name="T43" fmla="*/ 595 h 84"/>
                <a:gd name="T44" fmla="*/ 145 w 52"/>
                <a:gd name="T45" fmla="*/ 813 h 84"/>
                <a:gd name="T46" fmla="*/ 645 w 52"/>
                <a:gd name="T47" fmla="*/ 813 h 84"/>
                <a:gd name="T48" fmla="*/ 645 w 52"/>
                <a:gd name="T49" fmla="*/ 1113 h 84"/>
                <a:gd name="T50" fmla="*/ 145 w 52"/>
                <a:gd name="T51" fmla="*/ 1113 h 84"/>
                <a:gd name="T52" fmla="*/ 145 w 52"/>
                <a:gd name="T53" fmla="*/ 813 h 84"/>
                <a:gd name="T54" fmla="*/ 145 w 52"/>
                <a:gd name="T55" fmla="*/ 813 h 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2"/>
                <a:gd name="T85" fmla="*/ 0 h 84"/>
                <a:gd name="T86" fmla="*/ 52 w 52"/>
                <a:gd name="T87" fmla="*/ 84 h 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2" h="84">
                  <a:moveTo>
                    <a:pt x="15" y="75"/>
                  </a:moveTo>
                  <a:lnTo>
                    <a:pt x="36" y="75"/>
                  </a:lnTo>
                  <a:lnTo>
                    <a:pt x="36" y="84"/>
                  </a:lnTo>
                  <a:lnTo>
                    <a:pt x="15" y="84"/>
                  </a:lnTo>
                  <a:lnTo>
                    <a:pt x="15" y="75"/>
                  </a:lnTo>
                  <a:close/>
                  <a:moveTo>
                    <a:pt x="45" y="11"/>
                  </a:moveTo>
                  <a:lnTo>
                    <a:pt x="45" y="34"/>
                  </a:lnTo>
                  <a:lnTo>
                    <a:pt x="8" y="34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11"/>
                  </a:lnTo>
                  <a:lnTo>
                    <a:pt x="45" y="11"/>
                  </a:lnTo>
                  <a:close/>
                  <a:moveTo>
                    <a:pt x="13" y="38"/>
                  </a:moveTo>
                  <a:lnTo>
                    <a:pt x="39" y="39"/>
                  </a:lnTo>
                  <a:lnTo>
                    <a:pt x="39" y="46"/>
                  </a:lnTo>
                  <a:lnTo>
                    <a:pt x="13" y="46"/>
                  </a:lnTo>
                  <a:lnTo>
                    <a:pt x="13" y="38"/>
                  </a:lnTo>
                  <a:close/>
                  <a:moveTo>
                    <a:pt x="9" y="52"/>
                  </a:moveTo>
                  <a:lnTo>
                    <a:pt x="41" y="52"/>
                  </a:lnTo>
                  <a:lnTo>
                    <a:pt x="41" y="71"/>
                  </a:lnTo>
                  <a:lnTo>
                    <a:pt x="9" y="71"/>
                  </a:lnTo>
                  <a:lnTo>
                    <a:pt x="9" y="52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8" name="Group 467"/>
          <p:cNvGrpSpPr/>
          <p:nvPr/>
        </p:nvGrpSpPr>
        <p:grpSpPr bwMode="auto">
          <a:xfrm>
            <a:off x="10045700" y="1995488"/>
            <a:ext cx="444500" cy="444500"/>
            <a:chOff x="0" y="0"/>
            <a:chExt cx="1570" cy="1570"/>
          </a:xfrm>
        </p:grpSpPr>
        <p:sp>
          <p:nvSpPr>
            <p:cNvPr id="37943" name="Oval 43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7944" name="Freeform 44"/>
            <p:cNvSpPr>
              <a:spLocks noEditPoints="1" noChangeArrowheads="1"/>
            </p:cNvSpPr>
            <p:nvPr/>
          </p:nvSpPr>
          <p:spPr bwMode="auto">
            <a:xfrm>
              <a:off x="420" y="363"/>
              <a:ext cx="1108" cy="1195"/>
            </a:xfrm>
            <a:custGeom>
              <a:avLst/>
              <a:gdLst>
                <a:gd name="T0" fmla="*/ 8350 w 250"/>
                <a:gd name="T1" fmla="*/ 257 h 270"/>
                <a:gd name="T2" fmla="*/ 8447 w 250"/>
                <a:gd name="T3" fmla="*/ 429 h 270"/>
                <a:gd name="T4" fmla="*/ 8523 w 250"/>
                <a:gd name="T5" fmla="*/ 686 h 270"/>
                <a:gd name="T6" fmla="*/ 8700 w 250"/>
                <a:gd name="T7" fmla="*/ 1040 h 270"/>
                <a:gd name="T8" fmla="*/ 8700 w 250"/>
                <a:gd name="T9" fmla="*/ 1390 h 270"/>
                <a:gd name="T10" fmla="*/ 8625 w 250"/>
                <a:gd name="T11" fmla="*/ 1744 h 270"/>
                <a:gd name="T12" fmla="*/ 8523 w 250"/>
                <a:gd name="T13" fmla="*/ 1899 h 270"/>
                <a:gd name="T14" fmla="*/ 6794 w 250"/>
                <a:gd name="T15" fmla="*/ 177 h 270"/>
                <a:gd name="T16" fmla="*/ 6519 w 250"/>
                <a:gd name="T17" fmla="*/ 0 h 270"/>
                <a:gd name="T18" fmla="*/ 6519 w 250"/>
                <a:gd name="T19" fmla="*/ 0 h 270"/>
                <a:gd name="T20" fmla="*/ 6444 w 250"/>
                <a:gd name="T21" fmla="*/ 0 h 270"/>
                <a:gd name="T22" fmla="*/ 6519 w 250"/>
                <a:gd name="T23" fmla="*/ 177 h 270"/>
                <a:gd name="T24" fmla="*/ 6621 w 250"/>
                <a:gd name="T25" fmla="*/ 429 h 270"/>
                <a:gd name="T26" fmla="*/ 6794 w 250"/>
                <a:gd name="T27" fmla="*/ 783 h 270"/>
                <a:gd name="T28" fmla="*/ 6794 w 250"/>
                <a:gd name="T29" fmla="*/ 1213 h 270"/>
                <a:gd name="T30" fmla="*/ 6794 w 250"/>
                <a:gd name="T31" fmla="*/ 1469 h 270"/>
                <a:gd name="T32" fmla="*/ 6697 w 250"/>
                <a:gd name="T33" fmla="*/ 1744 h 270"/>
                <a:gd name="T34" fmla="*/ 6519 w 250"/>
                <a:gd name="T35" fmla="*/ 1899 h 270"/>
                <a:gd name="T36" fmla="*/ 5048 w 250"/>
                <a:gd name="T37" fmla="*/ 429 h 270"/>
                <a:gd name="T38" fmla="*/ 4693 w 250"/>
                <a:gd name="T39" fmla="*/ 177 h 270"/>
                <a:gd name="T40" fmla="*/ 4618 w 250"/>
                <a:gd name="T41" fmla="*/ 177 h 270"/>
                <a:gd name="T42" fmla="*/ 4618 w 250"/>
                <a:gd name="T43" fmla="*/ 177 h 270"/>
                <a:gd name="T44" fmla="*/ 4618 w 250"/>
                <a:gd name="T45" fmla="*/ 257 h 270"/>
                <a:gd name="T46" fmla="*/ 4693 w 250"/>
                <a:gd name="T47" fmla="*/ 429 h 270"/>
                <a:gd name="T48" fmla="*/ 4791 w 250"/>
                <a:gd name="T49" fmla="*/ 783 h 270"/>
                <a:gd name="T50" fmla="*/ 4968 w 250"/>
                <a:gd name="T51" fmla="*/ 1213 h 270"/>
                <a:gd name="T52" fmla="*/ 4871 w 250"/>
                <a:gd name="T53" fmla="*/ 1469 h 270"/>
                <a:gd name="T54" fmla="*/ 4791 w 250"/>
                <a:gd name="T55" fmla="*/ 1823 h 270"/>
                <a:gd name="T56" fmla="*/ 4693 w 250"/>
                <a:gd name="T57" fmla="*/ 1899 h 270"/>
                <a:gd name="T58" fmla="*/ 4618 w 250"/>
                <a:gd name="T59" fmla="*/ 2076 h 270"/>
                <a:gd name="T60" fmla="*/ 4361 w 250"/>
                <a:gd name="T61" fmla="*/ 2332 h 270"/>
                <a:gd name="T62" fmla="*/ 4007 w 250"/>
                <a:gd name="T63" fmla="*/ 2682 h 270"/>
                <a:gd name="T64" fmla="*/ 3829 w 250"/>
                <a:gd name="T65" fmla="*/ 2859 h 270"/>
                <a:gd name="T66" fmla="*/ 3754 w 250"/>
                <a:gd name="T67" fmla="*/ 3036 h 270"/>
                <a:gd name="T68" fmla="*/ 3652 w 250"/>
                <a:gd name="T69" fmla="*/ 3293 h 270"/>
                <a:gd name="T70" fmla="*/ 3577 w 250"/>
                <a:gd name="T71" fmla="*/ 3545 h 270"/>
                <a:gd name="T72" fmla="*/ 3577 w 250"/>
                <a:gd name="T73" fmla="*/ 3722 h 270"/>
                <a:gd name="T74" fmla="*/ 3577 w 250"/>
                <a:gd name="T75" fmla="*/ 3997 h 270"/>
                <a:gd name="T76" fmla="*/ 3754 w 250"/>
                <a:gd name="T77" fmla="*/ 4329 h 270"/>
                <a:gd name="T78" fmla="*/ 3829 w 250"/>
                <a:gd name="T79" fmla="*/ 4683 h 270"/>
                <a:gd name="T80" fmla="*/ 4086 w 250"/>
                <a:gd name="T81" fmla="*/ 4935 h 270"/>
                <a:gd name="T82" fmla="*/ 4441 w 250"/>
                <a:gd name="T83" fmla="*/ 5718 h 270"/>
                <a:gd name="T84" fmla="*/ 2788 w 250"/>
                <a:gd name="T85" fmla="*/ 5718 h 270"/>
                <a:gd name="T86" fmla="*/ 1219 w 250"/>
                <a:gd name="T87" fmla="*/ 5718 h 270"/>
                <a:gd name="T88" fmla="*/ 3399 w 250"/>
                <a:gd name="T89" fmla="*/ 16650 h 270"/>
                <a:gd name="T90" fmla="*/ 8802 w 250"/>
                <a:gd name="T91" fmla="*/ 429 h 270"/>
                <a:gd name="T92" fmla="*/ 8447 w 250"/>
                <a:gd name="T93" fmla="*/ 177 h 270"/>
                <a:gd name="T94" fmla="*/ 8350 w 250"/>
                <a:gd name="T95" fmla="*/ 177 h 270"/>
                <a:gd name="T96" fmla="*/ 8350 w 250"/>
                <a:gd name="T97" fmla="*/ 177 h 270"/>
                <a:gd name="T98" fmla="*/ 4007 w 250"/>
                <a:gd name="T99" fmla="*/ 2682 h 27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50"/>
                <a:gd name="T151" fmla="*/ 0 h 270"/>
                <a:gd name="T152" fmla="*/ 250 w 250"/>
                <a:gd name="T153" fmla="*/ 270 h 27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50" h="270">
                  <a:moveTo>
                    <a:pt x="96" y="2"/>
                  </a:moveTo>
                  <a:cubicBezTo>
                    <a:pt x="96" y="2"/>
                    <a:pt x="96" y="2"/>
                    <a:pt x="96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9" y="192"/>
                    <a:pt x="39" y="192"/>
                    <a:pt x="39" y="192"/>
                  </a:cubicBezTo>
                  <a:cubicBezTo>
                    <a:pt x="118" y="270"/>
                    <a:pt x="118" y="270"/>
                    <a:pt x="118" y="270"/>
                  </a:cubicBezTo>
                  <a:cubicBezTo>
                    <a:pt x="179" y="257"/>
                    <a:pt x="230" y="213"/>
                    <a:pt x="250" y="154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lose/>
                  <a:moveTo>
                    <a:pt x="46" y="31"/>
                  </a:move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46" y="31"/>
                    <a:pt x="46" y="31"/>
                    <a:pt x="46" y="31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5" name="Freeform 63"/>
            <p:cNvSpPr>
              <a:spLocks noEditPoints="1" noChangeArrowheads="1"/>
            </p:cNvSpPr>
            <p:nvPr/>
          </p:nvSpPr>
          <p:spPr bwMode="auto">
            <a:xfrm>
              <a:off x="420" y="655"/>
              <a:ext cx="748" cy="557"/>
            </a:xfrm>
            <a:custGeom>
              <a:avLst/>
              <a:gdLst>
                <a:gd name="T0" fmla="*/ 0 w 169"/>
                <a:gd name="T1" fmla="*/ 0 h 126"/>
                <a:gd name="T2" fmla="*/ 3390 w 169"/>
                <a:gd name="T3" fmla="*/ 10884 h 126"/>
                <a:gd name="T4" fmla="*/ 9441 w 169"/>
                <a:gd name="T5" fmla="*/ 10884 h 126"/>
                <a:gd name="T6" fmla="*/ 9618 w 169"/>
                <a:gd name="T7" fmla="*/ 10278 h 126"/>
                <a:gd name="T8" fmla="*/ 10835 w 169"/>
                <a:gd name="T9" fmla="*/ 9067 h 126"/>
                <a:gd name="T10" fmla="*/ 14044 w 169"/>
                <a:gd name="T11" fmla="*/ 6215 h 126"/>
                <a:gd name="T12" fmla="*/ 12477 w 169"/>
                <a:gd name="T13" fmla="*/ 1388 h 126"/>
                <a:gd name="T14" fmla="*/ 12911 w 169"/>
                <a:gd name="T15" fmla="*/ 0 h 126"/>
                <a:gd name="T16" fmla="*/ 0 w 169"/>
                <a:gd name="T17" fmla="*/ 0 h 126"/>
                <a:gd name="T18" fmla="*/ 12477 w 169"/>
                <a:gd name="T19" fmla="*/ 3811 h 126"/>
                <a:gd name="T20" fmla="*/ 12751 w 169"/>
                <a:gd name="T21" fmla="*/ 5884 h 126"/>
                <a:gd name="T22" fmla="*/ 11185 w 169"/>
                <a:gd name="T23" fmla="*/ 7347 h 126"/>
                <a:gd name="T24" fmla="*/ 12477 w 169"/>
                <a:gd name="T25" fmla="*/ 3811 h 1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9"/>
                <a:gd name="T40" fmla="*/ 0 h 126"/>
                <a:gd name="T41" fmla="*/ 169 w 169"/>
                <a:gd name="T42" fmla="*/ 126 h 1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9" h="126">
                  <a:moveTo>
                    <a:pt x="0" y="0"/>
                  </a:moveTo>
                  <a:cubicBezTo>
                    <a:pt x="39" y="126"/>
                    <a:pt x="39" y="126"/>
                    <a:pt x="39" y="126"/>
                  </a:cubicBezTo>
                  <a:cubicBezTo>
                    <a:pt x="63" y="126"/>
                    <a:pt x="86" y="126"/>
                    <a:pt x="109" y="126"/>
                  </a:cubicBezTo>
                  <a:cubicBezTo>
                    <a:pt x="110" y="123"/>
                    <a:pt x="110" y="121"/>
                    <a:pt x="111" y="119"/>
                  </a:cubicBezTo>
                  <a:cubicBezTo>
                    <a:pt x="113" y="111"/>
                    <a:pt x="119" y="108"/>
                    <a:pt x="125" y="105"/>
                  </a:cubicBezTo>
                  <a:cubicBezTo>
                    <a:pt x="136" y="100"/>
                    <a:pt x="153" y="96"/>
                    <a:pt x="162" y="72"/>
                  </a:cubicBezTo>
                  <a:cubicBezTo>
                    <a:pt x="168" y="55"/>
                    <a:pt x="169" y="19"/>
                    <a:pt x="144" y="16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9" y="0"/>
                    <a:pt x="49" y="0"/>
                    <a:pt x="0" y="0"/>
                  </a:cubicBezTo>
                  <a:close/>
                  <a:moveTo>
                    <a:pt x="144" y="44"/>
                  </a:moveTo>
                  <a:cubicBezTo>
                    <a:pt x="150" y="47"/>
                    <a:pt x="151" y="58"/>
                    <a:pt x="147" y="68"/>
                  </a:cubicBezTo>
                  <a:cubicBezTo>
                    <a:pt x="143" y="78"/>
                    <a:pt x="134" y="88"/>
                    <a:pt x="129" y="85"/>
                  </a:cubicBezTo>
                  <a:cubicBezTo>
                    <a:pt x="116" y="80"/>
                    <a:pt x="132" y="39"/>
                    <a:pt x="144" y="4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6" name="Freeform 188"/>
            <p:cNvSpPr>
              <a:spLocks noEditPoints="1" noChangeArrowheads="1"/>
            </p:cNvSpPr>
            <p:nvPr/>
          </p:nvSpPr>
          <p:spPr bwMode="auto">
            <a:xfrm>
              <a:off x="603" y="363"/>
              <a:ext cx="295" cy="285"/>
            </a:xfrm>
            <a:custGeom>
              <a:avLst/>
              <a:gdLst>
                <a:gd name="T0" fmla="*/ 1026 w 67"/>
                <a:gd name="T1" fmla="*/ 178 h 64"/>
                <a:gd name="T2" fmla="*/ 1356 w 67"/>
                <a:gd name="T3" fmla="*/ 1229 h 64"/>
                <a:gd name="T4" fmla="*/ 1026 w 67"/>
                <a:gd name="T5" fmla="*/ 2120 h 64"/>
                <a:gd name="T6" fmla="*/ 176 w 67"/>
                <a:gd name="T7" fmla="*/ 3095 h 64"/>
                <a:gd name="T8" fmla="*/ 0 w 67"/>
                <a:gd name="T9" fmla="*/ 4066 h 64"/>
                <a:gd name="T10" fmla="*/ 1026 w 67"/>
                <a:gd name="T11" fmla="*/ 5393 h 64"/>
                <a:gd name="T12" fmla="*/ 678 w 67"/>
                <a:gd name="T13" fmla="*/ 4324 h 64"/>
                <a:gd name="T14" fmla="*/ 775 w 67"/>
                <a:gd name="T15" fmla="*/ 3709 h 64"/>
                <a:gd name="T16" fmla="*/ 1629 w 67"/>
                <a:gd name="T17" fmla="*/ 2837 h 64"/>
                <a:gd name="T18" fmla="*/ 2056 w 67"/>
                <a:gd name="T19" fmla="*/ 1942 h 64"/>
                <a:gd name="T20" fmla="*/ 1105 w 67"/>
                <a:gd name="T21" fmla="*/ 178 h 64"/>
                <a:gd name="T22" fmla="*/ 4694 w 67"/>
                <a:gd name="T23" fmla="*/ 178 h 64"/>
                <a:gd name="T24" fmla="*/ 4790 w 67"/>
                <a:gd name="T25" fmla="*/ 436 h 64"/>
                <a:gd name="T26" fmla="*/ 4945 w 67"/>
                <a:gd name="T27" fmla="*/ 1866 h 64"/>
                <a:gd name="T28" fmla="*/ 4090 w 67"/>
                <a:gd name="T29" fmla="*/ 2739 h 64"/>
                <a:gd name="T30" fmla="*/ 3760 w 67"/>
                <a:gd name="T31" fmla="*/ 3629 h 64"/>
                <a:gd name="T32" fmla="*/ 4438 w 67"/>
                <a:gd name="T33" fmla="*/ 5295 h 64"/>
                <a:gd name="T34" fmla="*/ 4614 w 67"/>
                <a:gd name="T35" fmla="*/ 5215 h 64"/>
                <a:gd name="T36" fmla="*/ 4363 w 67"/>
                <a:gd name="T37" fmla="*/ 3968 h 64"/>
                <a:gd name="T38" fmla="*/ 4694 w 67"/>
                <a:gd name="T39" fmla="*/ 3353 h 64"/>
                <a:gd name="T40" fmla="*/ 5543 w 67"/>
                <a:gd name="T41" fmla="*/ 2480 h 64"/>
                <a:gd name="T42" fmla="*/ 5719 w 67"/>
                <a:gd name="T43" fmla="*/ 1505 h 64"/>
                <a:gd name="T44" fmla="*/ 4694 w 67"/>
                <a:gd name="T45" fmla="*/ 178 h 64"/>
                <a:gd name="T46" fmla="*/ 2809 w 67"/>
                <a:gd name="T47" fmla="*/ 0 h 64"/>
                <a:gd name="T48" fmla="*/ 3161 w 67"/>
                <a:gd name="T49" fmla="*/ 1051 h 64"/>
                <a:gd name="T50" fmla="*/ 2906 w 67"/>
                <a:gd name="T51" fmla="*/ 1942 h 64"/>
                <a:gd name="T52" fmla="*/ 2056 w 67"/>
                <a:gd name="T53" fmla="*/ 2917 h 64"/>
                <a:gd name="T54" fmla="*/ 1880 w 67"/>
                <a:gd name="T55" fmla="*/ 3888 h 64"/>
                <a:gd name="T56" fmla="*/ 2809 w 67"/>
                <a:gd name="T57" fmla="*/ 5215 h 64"/>
                <a:gd name="T58" fmla="*/ 2483 w 67"/>
                <a:gd name="T59" fmla="*/ 4244 h 64"/>
                <a:gd name="T60" fmla="*/ 2637 w 67"/>
                <a:gd name="T61" fmla="*/ 3531 h 64"/>
                <a:gd name="T62" fmla="*/ 3509 w 67"/>
                <a:gd name="T63" fmla="*/ 2659 h 64"/>
                <a:gd name="T64" fmla="*/ 3839 w 67"/>
                <a:gd name="T65" fmla="*/ 1866 h 64"/>
                <a:gd name="T66" fmla="*/ 2985 w 67"/>
                <a:gd name="T67" fmla="*/ 0 h 6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7"/>
                <a:gd name="T103" fmla="*/ 0 h 64"/>
                <a:gd name="T104" fmla="*/ 67 w 67"/>
                <a:gd name="T105" fmla="*/ 64 h 6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7" h="64">
                  <a:moveTo>
                    <a:pt x="12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2" y="5"/>
                    <a:pt x="13" y="5"/>
                  </a:cubicBezTo>
                  <a:cubicBezTo>
                    <a:pt x="14" y="8"/>
                    <a:pt x="15" y="10"/>
                    <a:pt x="16" y="14"/>
                  </a:cubicBezTo>
                  <a:cubicBezTo>
                    <a:pt x="16" y="16"/>
                    <a:pt x="15" y="18"/>
                    <a:pt x="14" y="21"/>
                  </a:cubicBezTo>
                  <a:cubicBezTo>
                    <a:pt x="14" y="22"/>
                    <a:pt x="13" y="23"/>
                    <a:pt x="12" y="24"/>
                  </a:cubicBezTo>
                  <a:cubicBezTo>
                    <a:pt x="10" y="26"/>
                    <a:pt x="7" y="28"/>
                    <a:pt x="5" y="31"/>
                  </a:cubicBezTo>
                  <a:cubicBezTo>
                    <a:pt x="4" y="32"/>
                    <a:pt x="3" y="34"/>
                    <a:pt x="2" y="35"/>
                  </a:cubicBezTo>
                  <a:cubicBezTo>
                    <a:pt x="1" y="37"/>
                    <a:pt x="1" y="39"/>
                    <a:pt x="0" y="41"/>
                  </a:cubicBezTo>
                  <a:cubicBezTo>
                    <a:pt x="0" y="42"/>
                    <a:pt x="0" y="44"/>
                    <a:pt x="0" y="46"/>
                  </a:cubicBezTo>
                  <a:cubicBezTo>
                    <a:pt x="1" y="52"/>
                    <a:pt x="4" y="57"/>
                    <a:pt x="9" y="60"/>
                  </a:cubicBezTo>
                  <a:cubicBezTo>
                    <a:pt x="9" y="61"/>
                    <a:pt x="13" y="64"/>
                    <a:pt x="12" y="61"/>
                  </a:cubicBezTo>
                  <a:cubicBezTo>
                    <a:pt x="11" y="60"/>
                    <a:pt x="11" y="59"/>
                    <a:pt x="11" y="59"/>
                  </a:cubicBezTo>
                  <a:cubicBezTo>
                    <a:pt x="9" y="56"/>
                    <a:pt x="8" y="53"/>
                    <a:pt x="8" y="49"/>
                  </a:cubicBezTo>
                  <a:cubicBezTo>
                    <a:pt x="8" y="48"/>
                    <a:pt x="8" y="47"/>
                    <a:pt x="8" y="45"/>
                  </a:cubicBezTo>
                  <a:cubicBezTo>
                    <a:pt x="8" y="44"/>
                    <a:pt x="9" y="43"/>
                    <a:pt x="9" y="42"/>
                  </a:cubicBezTo>
                  <a:cubicBezTo>
                    <a:pt x="10" y="40"/>
                    <a:pt x="11" y="39"/>
                    <a:pt x="12" y="38"/>
                  </a:cubicBezTo>
                  <a:cubicBezTo>
                    <a:pt x="14" y="36"/>
                    <a:pt x="17" y="34"/>
                    <a:pt x="19" y="32"/>
                  </a:cubicBezTo>
                  <a:cubicBezTo>
                    <a:pt x="20" y="31"/>
                    <a:pt x="21" y="29"/>
                    <a:pt x="22" y="28"/>
                  </a:cubicBezTo>
                  <a:cubicBezTo>
                    <a:pt x="23" y="26"/>
                    <a:pt x="23" y="24"/>
                    <a:pt x="24" y="22"/>
                  </a:cubicBezTo>
                  <a:cubicBezTo>
                    <a:pt x="24" y="21"/>
                    <a:pt x="24" y="19"/>
                    <a:pt x="23" y="17"/>
                  </a:cubicBezTo>
                  <a:cubicBezTo>
                    <a:pt x="22" y="11"/>
                    <a:pt x="19" y="5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lose/>
                  <a:moveTo>
                    <a:pt x="55" y="2"/>
                  </a:moveTo>
                  <a:cubicBezTo>
                    <a:pt x="55" y="2"/>
                    <a:pt x="55" y="2"/>
                    <a:pt x="55" y="2"/>
                  </a:cubicBezTo>
                  <a:cubicBezTo>
                    <a:pt x="54" y="2"/>
                    <a:pt x="56" y="5"/>
                    <a:pt x="56" y="5"/>
                  </a:cubicBezTo>
                  <a:cubicBezTo>
                    <a:pt x="57" y="8"/>
                    <a:pt x="58" y="10"/>
                    <a:pt x="59" y="14"/>
                  </a:cubicBezTo>
                  <a:cubicBezTo>
                    <a:pt x="59" y="16"/>
                    <a:pt x="59" y="18"/>
                    <a:pt x="58" y="21"/>
                  </a:cubicBezTo>
                  <a:cubicBezTo>
                    <a:pt x="57" y="22"/>
                    <a:pt x="56" y="23"/>
                    <a:pt x="55" y="24"/>
                  </a:cubicBezTo>
                  <a:cubicBezTo>
                    <a:pt x="53" y="26"/>
                    <a:pt x="50" y="28"/>
                    <a:pt x="48" y="31"/>
                  </a:cubicBezTo>
                  <a:cubicBezTo>
                    <a:pt x="47" y="32"/>
                    <a:pt x="46" y="34"/>
                    <a:pt x="45" y="35"/>
                  </a:cubicBezTo>
                  <a:cubicBezTo>
                    <a:pt x="44" y="37"/>
                    <a:pt x="44" y="39"/>
                    <a:pt x="44" y="41"/>
                  </a:cubicBezTo>
                  <a:cubicBezTo>
                    <a:pt x="43" y="42"/>
                    <a:pt x="43" y="44"/>
                    <a:pt x="44" y="46"/>
                  </a:cubicBezTo>
                  <a:cubicBezTo>
                    <a:pt x="45" y="52"/>
                    <a:pt x="47" y="57"/>
                    <a:pt x="52" y="60"/>
                  </a:cubicBezTo>
                  <a:cubicBezTo>
                    <a:pt x="53" y="61"/>
                    <a:pt x="56" y="64"/>
                    <a:pt x="55" y="61"/>
                  </a:cubicBezTo>
                  <a:cubicBezTo>
                    <a:pt x="55" y="60"/>
                    <a:pt x="54" y="59"/>
                    <a:pt x="54" y="59"/>
                  </a:cubicBezTo>
                  <a:cubicBezTo>
                    <a:pt x="52" y="56"/>
                    <a:pt x="51" y="53"/>
                    <a:pt x="51" y="49"/>
                  </a:cubicBezTo>
                  <a:cubicBezTo>
                    <a:pt x="51" y="48"/>
                    <a:pt x="51" y="47"/>
                    <a:pt x="51" y="45"/>
                  </a:cubicBezTo>
                  <a:cubicBezTo>
                    <a:pt x="51" y="44"/>
                    <a:pt x="52" y="43"/>
                    <a:pt x="52" y="42"/>
                  </a:cubicBezTo>
                  <a:cubicBezTo>
                    <a:pt x="53" y="40"/>
                    <a:pt x="54" y="39"/>
                    <a:pt x="55" y="38"/>
                  </a:cubicBezTo>
                  <a:cubicBezTo>
                    <a:pt x="57" y="36"/>
                    <a:pt x="60" y="34"/>
                    <a:pt x="62" y="32"/>
                  </a:cubicBezTo>
                  <a:cubicBezTo>
                    <a:pt x="63" y="31"/>
                    <a:pt x="64" y="29"/>
                    <a:pt x="65" y="28"/>
                  </a:cubicBezTo>
                  <a:cubicBezTo>
                    <a:pt x="66" y="26"/>
                    <a:pt x="66" y="24"/>
                    <a:pt x="67" y="22"/>
                  </a:cubicBezTo>
                  <a:cubicBezTo>
                    <a:pt x="67" y="21"/>
                    <a:pt x="67" y="19"/>
                    <a:pt x="67" y="17"/>
                  </a:cubicBezTo>
                  <a:cubicBezTo>
                    <a:pt x="65" y="11"/>
                    <a:pt x="62" y="5"/>
                    <a:pt x="56" y="2"/>
                  </a:cubicBezTo>
                  <a:cubicBezTo>
                    <a:pt x="56" y="2"/>
                    <a:pt x="55" y="2"/>
                    <a:pt x="55" y="2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4" y="3"/>
                    <a:pt x="34" y="3"/>
                  </a:cubicBezTo>
                  <a:cubicBezTo>
                    <a:pt x="36" y="6"/>
                    <a:pt x="37" y="9"/>
                    <a:pt x="37" y="12"/>
                  </a:cubicBezTo>
                  <a:cubicBezTo>
                    <a:pt x="37" y="14"/>
                    <a:pt x="37" y="17"/>
                    <a:pt x="36" y="19"/>
                  </a:cubicBezTo>
                  <a:cubicBezTo>
                    <a:pt x="35" y="20"/>
                    <a:pt x="35" y="21"/>
                    <a:pt x="34" y="22"/>
                  </a:cubicBezTo>
                  <a:cubicBezTo>
                    <a:pt x="32" y="25"/>
                    <a:pt x="29" y="26"/>
                    <a:pt x="27" y="29"/>
                  </a:cubicBezTo>
                  <a:cubicBezTo>
                    <a:pt x="25" y="30"/>
                    <a:pt x="24" y="32"/>
                    <a:pt x="24" y="33"/>
                  </a:cubicBezTo>
                  <a:cubicBezTo>
                    <a:pt x="23" y="35"/>
                    <a:pt x="22" y="37"/>
                    <a:pt x="22" y="39"/>
                  </a:cubicBezTo>
                  <a:cubicBezTo>
                    <a:pt x="22" y="41"/>
                    <a:pt x="22" y="42"/>
                    <a:pt x="22" y="44"/>
                  </a:cubicBezTo>
                  <a:cubicBezTo>
                    <a:pt x="23" y="50"/>
                    <a:pt x="26" y="55"/>
                    <a:pt x="30" y="59"/>
                  </a:cubicBezTo>
                  <a:cubicBezTo>
                    <a:pt x="31" y="59"/>
                    <a:pt x="35" y="62"/>
                    <a:pt x="33" y="59"/>
                  </a:cubicBezTo>
                  <a:cubicBezTo>
                    <a:pt x="33" y="58"/>
                    <a:pt x="33" y="58"/>
                    <a:pt x="32" y="57"/>
                  </a:cubicBezTo>
                  <a:cubicBezTo>
                    <a:pt x="31" y="54"/>
                    <a:pt x="30" y="51"/>
                    <a:pt x="29" y="48"/>
                  </a:cubicBezTo>
                  <a:cubicBezTo>
                    <a:pt x="29" y="46"/>
                    <a:pt x="29" y="45"/>
                    <a:pt x="30" y="44"/>
                  </a:cubicBezTo>
                  <a:cubicBezTo>
                    <a:pt x="30" y="42"/>
                    <a:pt x="30" y="41"/>
                    <a:pt x="31" y="40"/>
                  </a:cubicBezTo>
                  <a:cubicBezTo>
                    <a:pt x="31" y="39"/>
                    <a:pt x="32" y="38"/>
                    <a:pt x="33" y="36"/>
                  </a:cubicBezTo>
                  <a:cubicBezTo>
                    <a:pt x="35" y="34"/>
                    <a:pt x="38" y="33"/>
                    <a:pt x="41" y="30"/>
                  </a:cubicBezTo>
                  <a:cubicBezTo>
                    <a:pt x="42" y="29"/>
                    <a:pt x="43" y="27"/>
                    <a:pt x="44" y="26"/>
                  </a:cubicBezTo>
                  <a:cubicBezTo>
                    <a:pt x="44" y="24"/>
                    <a:pt x="45" y="22"/>
                    <a:pt x="45" y="21"/>
                  </a:cubicBezTo>
                  <a:cubicBezTo>
                    <a:pt x="45" y="19"/>
                    <a:pt x="45" y="17"/>
                    <a:pt x="45" y="16"/>
                  </a:cubicBezTo>
                  <a:cubicBezTo>
                    <a:pt x="44" y="10"/>
                    <a:pt x="40" y="3"/>
                    <a:pt x="35" y="0"/>
                  </a:cubicBezTo>
                  <a:cubicBezTo>
                    <a:pt x="34" y="0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39" name="Group 472"/>
          <p:cNvGrpSpPr/>
          <p:nvPr/>
        </p:nvGrpSpPr>
        <p:grpSpPr bwMode="auto">
          <a:xfrm>
            <a:off x="11233150" y="5421313"/>
            <a:ext cx="444500" cy="444500"/>
            <a:chOff x="0" y="0"/>
            <a:chExt cx="1570" cy="1570"/>
          </a:xfrm>
        </p:grpSpPr>
        <p:sp>
          <p:nvSpPr>
            <p:cNvPr id="37940" name="Oval 51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3F63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7941" name="Freeform 193"/>
            <p:cNvSpPr>
              <a:spLocks noChangeArrowheads="1"/>
            </p:cNvSpPr>
            <p:nvPr/>
          </p:nvSpPr>
          <p:spPr bwMode="auto">
            <a:xfrm>
              <a:off x="455" y="125"/>
              <a:ext cx="1115" cy="1445"/>
            </a:xfrm>
            <a:custGeom>
              <a:avLst/>
              <a:gdLst>
                <a:gd name="T0" fmla="*/ 960 w 252"/>
                <a:gd name="T1" fmla="*/ 24857 h 327"/>
                <a:gd name="T2" fmla="*/ 527 w 252"/>
                <a:gd name="T3" fmla="*/ 24079 h 327"/>
                <a:gd name="T4" fmla="*/ 429 w 252"/>
                <a:gd name="T5" fmla="*/ 23297 h 327"/>
                <a:gd name="T6" fmla="*/ 606 w 252"/>
                <a:gd name="T7" fmla="*/ 22691 h 327"/>
                <a:gd name="T8" fmla="*/ 783 w 252"/>
                <a:gd name="T9" fmla="*/ 22263 h 327"/>
                <a:gd name="T10" fmla="*/ 1212 w 252"/>
                <a:gd name="T11" fmla="*/ 21830 h 327"/>
                <a:gd name="T12" fmla="*/ 1646 w 252"/>
                <a:gd name="T13" fmla="*/ 7596 h 327"/>
                <a:gd name="T14" fmla="*/ 1566 w 252"/>
                <a:gd name="T15" fmla="*/ 6911 h 327"/>
                <a:gd name="T16" fmla="*/ 1469 w 252"/>
                <a:gd name="T17" fmla="*/ 6306 h 327"/>
                <a:gd name="T18" fmla="*/ 1292 w 252"/>
                <a:gd name="T19" fmla="*/ 5700 h 327"/>
                <a:gd name="T20" fmla="*/ 960 w 252"/>
                <a:gd name="T21" fmla="*/ 4998 h 327"/>
                <a:gd name="T22" fmla="*/ 686 w 252"/>
                <a:gd name="T23" fmla="*/ 4666 h 327"/>
                <a:gd name="T24" fmla="*/ 527 w 252"/>
                <a:gd name="T25" fmla="*/ 4490 h 327"/>
                <a:gd name="T26" fmla="*/ 354 w 252"/>
                <a:gd name="T27" fmla="*/ 4141 h 327"/>
                <a:gd name="T28" fmla="*/ 80 w 252"/>
                <a:gd name="T29" fmla="*/ 3712 h 327"/>
                <a:gd name="T30" fmla="*/ 0 w 252"/>
                <a:gd name="T31" fmla="*/ 3279 h 327"/>
                <a:gd name="T32" fmla="*/ 0 w 252"/>
                <a:gd name="T33" fmla="*/ 2673 h 327"/>
                <a:gd name="T34" fmla="*/ 80 w 252"/>
                <a:gd name="T35" fmla="*/ 2068 h 327"/>
                <a:gd name="T36" fmla="*/ 257 w 252"/>
                <a:gd name="T37" fmla="*/ 1564 h 327"/>
                <a:gd name="T38" fmla="*/ 429 w 252"/>
                <a:gd name="T39" fmla="*/ 1114 h 327"/>
                <a:gd name="T40" fmla="*/ 783 w 252"/>
                <a:gd name="T41" fmla="*/ 857 h 327"/>
                <a:gd name="T42" fmla="*/ 2858 w 252"/>
                <a:gd name="T43" fmla="*/ 2850 h 327"/>
                <a:gd name="T44" fmla="*/ 3115 w 252"/>
                <a:gd name="T45" fmla="*/ 2753 h 327"/>
                <a:gd name="T46" fmla="*/ 3385 w 252"/>
                <a:gd name="T47" fmla="*/ 2598 h 327"/>
                <a:gd name="T48" fmla="*/ 3544 w 252"/>
                <a:gd name="T49" fmla="*/ 2324 h 327"/>
                <a:gd name="T50" fmla="*/ 3641 w 252"/>
                <a:gd name="T51" fmla="*/ 2148 h 327"/>
                <a:gd name="T52" fmla="*/ 3641 w 252"/>
                <a:gd name="T53" fmla="*/ 1388 h 327"/>
                <a:gd name="T54" fmla="*/ 3544 w 252"/>
                <a:gd name="T55" fmla="*/ 959 h 327"/>
                <a:gd name="T56" fmla="*/ 3464 w 252"/>
                <a:gd name="T57" fmla="*/ 685 h 327"/>
                <a:gd name="T58" fmla="*/ 3385 w 252"/>
                <a:gd name="T59" fmla="*/ 354 h 327"/>
                <a:gd name="T60" fmla="*/ 3385 w 252"/>
                <a:gd name="T61" fmla="*/ 0 h 327"/>
                <a:gd name="T62" fmla="*/ 3544 w 252"/>
                <a:gd name="T63" fmla="*/ 0 h 327"/>
                <a:gd name="T64" fmla="*/ 3894 w 252"/>
                <a:gd name="T65" fmla="*/ 177 h 327"/>
                <a:gd name="T66" fmla="*/ 4327 w 252"/>
                <a:gd name="T67" fmla="*/ 429 h 327"/>
                <a:gd name="T68" fmla="*/ 6929 w 252"/>
                <a:gd name="T69" fmla="*/ 3107 h 327"/>
                <a:gd name="T70" fmla="*/ 6929 w 252"/>
                <a:gd name="T71" fmla="*/ 2930 h 327"/>
                <a:gd name="T72" fmla="*/ 6929 w 252"/>
                <a:gd name="T73" fmla="*/ 2673 h 327"/>
                <a:gd name="T74" fmla="*/ 7009 w 252"/>
                <a:gd name="T75" fmla="*/ 2501 h 327"/>
                <a:gd name="T76" fmla="*/ 7009 w 252"/>
                <a:gd name="T77" fmla="*/ 2422 h 327"/>
                <a:gd name="T78" fmla="*/ 7009 w 252"/>
                <a:gd name="T79" fmla="*/ 2245 h 327"/>
                <a:gd name="T80" fmla="*/ 7106 w 252"/>
                <a:gd name="T81" fmla="*/ 1993 h 327"/>
                <a:gd name="T82" fmla="*/ 7106 w 252"/>
                <a:gd name="T83" fmla="*/ 1816 h 327"/>
                <a:gd name="T84" fmla="*/ 7186 w 252"/>
                <a:gd name="T85" fmla="*/ 1564 h 327"/>
                <a:gd name="T86" fmla="*/ 7283 w 252"/>
                <a:gd name="T87" fmla="*/ 1463 h 327"/>
                <a:gd name="T88" fmla="*/ 7363 w 252"/>
                <a:gd name="T89" fmla="*/ 1290 h 327"/>
                <a:gd name="T90" fmla="*/ 7615 w 252"/>
                <a:gd name="T91" fmla="*/ 959 h 327"/>
                <a:gd name="T92" fmla="*/ 7889 w 252"/>
                <a:gd name="T93" fmla="*/ 857 h 327"/>
                <a:gd name="T94" fmla="*/ 10650 w 252"/>
                <a:gd name="T95" fmla="*/ 1896 h 327"/>
                <a:gd name="T96" fmla="*/ 10570 w 252"/>
                <a:gd name="T97" fmla="*/ 1290 h 327"/>
                <a:gd name="T98" fmla="*/ 10473 w 252"/>
                <a:gd name="T99" fmla="*/ 857 h 327"/>
                <a:gd name="T100" fmla="*/ 10473 w 252"/>
                <a:gd name="T101" fmla="*/ 685 h 327"/>
                <a:gd name="T102" fmla="*/ 10318 w 252"/>
                <a:gd name="T103" fmla="*/ 252 h 327"/>
                <a:gd name="T104" fmla="*/ 10393 w 252"/>
                <a:gd name="T105" fmla="*/ 0 h 327"/>
                <a:gd name="T106" fmla="*/ 10650 w 252"/>
                <a:gd name="T107" fmla="*/ 0 h 327"/>
                <a:gd name="T108" fmla="*/ 11004 w 252"/>
                <a:gd name="T109" fmla="*/ 252 h 327"/>
                <a:gd name="T110" fmla="*/ 11354 w 252"/>
                <a:gd name="T111" fmla="*/ 526 h 327"/>
                <a:gd name="T112" fmla="*/ 11513 w 252"/>
                <a:gd name="T113" fmla="*/ 685 h 327"/>
                <a:gd name="T114" fmla="*/ 11610 w 252"/>
                <a:gd name="T115" fmla="*/ 782 h 327"/>
                <a:gd name="T116" fmla="*/ 6402 w 252"/>
                <a:gd name="T117" fmla="*/ 28215 h 3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2"/>
                <a:gd name="T178" fmla="*/ 0 h 327"/>
                <a:gd name="T179" fmla="*/ 252 w 252"/>
                <a:gd name="T180" fmla="*/ 327 h 32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2" h="327">
                  <a:moveTo>
                    <a:pt x="48" y="325"/>
                  </a:moveTo>
                  <a:cubicBezTo>
                    <a:pt x="14" y="291"/>
                    <a:pt x="14" y="291"/>
                    <a:pt x="14" y="291"/>
                  </a:cubicBezTo>
                  <a:cubicBezTo>
                    <a:pt x="14" y="291"/>
                    <a:pt x="13" y="290"/>
                    <a:pt x="13" y="289"/>
                  </a:cubicBezTo>
                  <a:cubicBezTo>
                    <a:pt x="12" y="289"/>
                    <a:pt x="11" y="288"/>
                    <a:pt x="11" y="288"/>
                  </a:cubicBezTo>
                  <a:cubicBezTo>
                    <a:pt x="10" y="287"/>
                    <a:pt x="10" y="286"/>
                    <a:pt x="9" y="286"/>
                  </a:cubicBezTo>
                  <a:cubicBezTo>
                    <a:pt x="9" y="285"/>
                    <a:pt x="9" y="284"/>
                    <a:pt x="8" y="283"/>
                  </a:cubicBezTo>
                  <a:cubicBezTo>
                    <a:pt x="8" y="283"/>
                    <a:pt x="7" y="282"/>
                    <a:pt x="7" y="281"/>
                  </a:cubicBezTo>
                  <a:cubicBezTo>
                    <a:pt x="7" y="281"/>
                    <a:pt x="7" y="280"/>
                    <a:pt x="6" y="279"/>
                  </a:cubicBezTo>
                  <a:cubicBezTo>
                    <a:pt x="6" y="278"/>
                    <a:pt x="6" y="278"/>
                    <a:pt x="6" y="277"/>
                  </a:cubicBezTo>
                  <a:cubicBezTo>
                    <a:pt x="6" y="276"/>
                    <a:pt x="5" y="275"/>
                    <a:pt x="5" y="275"/>
                  </a:cubicBezTo>
                  <a:cubicBezTo>
                    <a:pt x="5" y="274"/>
                    <a:pt x="5" y="273"/>
                    <a:pt x="5" y="272"/>
                  </a:cubicBezTo>
                  <a:cubicBezTo>
                    <a:pt x="5" y="272"/>
                    <a:pt x="5" y="271"/>
                    <a:pt x="5" y="270"/>
                  </a:cubicBezTo>
                  <a:cubicBezTo>
                    <a:pt x="5" y="270"/>
                    <a:pt x="5" y="269"/>
                    <a:pt x="5" y="268"/>
                  </a:cubicBezTo>
                  <a:cubicBezTo>
                    <a:pt x="5" y="268"/>
                    <a:pt x="6" y="267"/>
                    <a:pt x="6" y="266"/>
                  </a:cubicBezTo>
                  <a:cubicBezTo>
                    <a:pt x="6" y="266"/>
                    <a:pt x="6" y="265"/>
                    <a:pt x="6" y="265"/>
                  </a:cubicBezTo>
                  <a:cubicBezTo>
                    <a:pt x="6" y="264"/>
                    <a:pt x="6" y="264"/>
                    <a:pt x="7" y="263"/>
                  </a:cubicBezTo>
                  <a:cubicBezTo>
                    <a:pt x="7" y="263"/>
                    <a:pt x="7" y="262"/>
                    <a:pt x="7" y="262"/>
                  </a:cubicBezTo>
                  <a:cubicBezTo>
                    <a:pt x="7" y="261"/>
                    <a:pt x="8" y="261"/>
                    <a:pt x="8" y="260"/>
                  </a:cubicBezTo>
                  <a:cubicBezTo>
                    <a:pt x="8" y="260"/>
                    <a:pt x="8" y="259"/>
                    <a:pt x="9" y="259"/>
                  </a:cubicBezTo>
                  <a:cubicBezTo>
                    <a:pt x="9" y="258"/>
                    <a:pt x="9" y="258"/>
                    <a:pt x="9" y="258"/>
                  </a:cubicBezTo>
                  <a:cubicBezTo>
                    <a:pt x="10" y="257"/>
                    <a:pt x="10" y="257"/>
                    <a:pt x="10" y="256"/>
                  </a:cubicBezTo>
                  <a:cubicBezTo>
                    <a:pt x="11" y="256"/>
                    <a:pt x="11" y="256"/>
                    <a:pt x="11" y="255"/>
                  </a:cubicBezTo>
                  <a:cubicBezTo>
                    <a:pt x="12" y="255"/>
                    <a:pt x="12" y="255"/>
                    <a:pt x="12" y="254"/>
                  </a:cubicBezTo>
                  <a:cubicBezTo>
                    <a:pt x="13" y="254"/>
                    <a:pt x="13" y="254"/>
                    <a:pt x="14" y="253"/>
                  </a:cubicBezTo>
                  <a:cubicBezTo>
                    <a:pt x="14" y="253"/>
                    <a:pt x="14" y="253"/>
                    <a:pt x="15" y="252"/>
                  </a:cubicBezTo>
                  <a:cubicBezTo>
                    <a:pt x="15" y="252"/>
                    <a:pt x="16" y="252"/>
                    <a:pt x="16" y="252"/>
                  </a:cubicBezTo>
                  <a:cubicBezTo>
                    <a:pt x="17" y="251"/>
                    <a:pt x="17" y="251"/>
                    <a:pt x="18" y="251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4" y="49"/>
                  </a:cubicBezTo>
                  <a:cubicBezTo>
                    <a:pt x="4" y="49"/>
                    <a:pt x="4" y="49"/>
                    <a:pt x="4" y="48"/>
                  </a:cubicBezTo>
                  <a:cubicBezTo>
                    <a:pt x="3" y="48"/>
                    <a:pt x="3" y="47"/>
                    <a:pt x="3" y="47"/>
                  </a:cubicBezTo>
                  <a:cubicBezTo>
                    <a:pt x="3" y="47"/>
                    <a:pt x="2" y="46"/>
                    <a:pt x="2" y="46"/>
                  </a:cubicBezTo>
                  <a:cubicBezTo>
                    <a:pt x="2" y="45"/>
                    <a:pt x="2" y="45"/>
                    <a:pt x="1" y="45"/>
                  </a:cubicBezTo>
                  <a:cubicBezTo>
                    <a:pt x="1" y="44"/>
                    <a:pt x="1" y="44"/>
                    <a:pt x="1" y="43"/>
                  </a:cubicBezTo>
                  <a:cubicBezTo>
                    <a:pt x="1" y="43"/>
                    <a:pt x="1" y="43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8"/>
                    <a:pt x="0" y="38"/>
                  </a:cubicBezTo>
                  <a:cubicBezTo>
                    <a:pt x="0" y="37"/>
                    <a:pt x="0" y="37"/>
                    <a:pt x="0" y="36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30"/>
                    <a:pt x="0" y="30"/>
                    <a:pt x="0" y="29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5"/>
                    <a:pt x="1" y="25"/>
                    <a:pt x="1" y="24"/>
                  </a:cubicBezTo>
                  <a:cubicBezTo>
                    <a:pt x="1" y="24"/>
                    <a:pt x="1" y="23"/>
                    <a:pt x="1" y="23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2" y="21"/>
                    <a:pt x="2" y="20"/>
                    <a:pt x="2" y="20"/>
                  </a:cubicBezTo>
                  <a:cubicBezTo>
                    <a:pt x="2" y="19"/>
                    <a:pt x="2" y="19"/>
                    <a:pt x="3" y="18"/>
                  </a:cubicBezTo>
                  <a:cubicBezTo>
                    <a:pt x="3" y="18"/>
                    <a:pt x="3" y="17"/>
                    <a:pt x="3" y="17"/>
                  </a:cubicBezTo>
                  <a:cubicBezTo>
                    <a:pt x="3" y="16"/>
                    <a:pt x="4" y="16"/>
                    <a:pt x="4" y="15"/>
                  </a:cubicBezTo>
                  <a:cubicBezTo>
                    <a:pt x="4" y="15"/>
                    <a:pt x="5" y="14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5"/>
                  </a:cubicBezTo>
                  <a:cubicBezTo>
                    <a:pt x="39" y="5"/>
                    <a:pt x="39" y="4"/>
                    <a:pt x="39" y="4"/>
                  </a:cubicBezTo>
                  <a:cubicBezTo>
                    <a:pt x="39" y="4"/>
                    <a:pt x="39" y="3"/>
                    <a:pt x="39" y="3"/>
                  </a:cubicBezTo>
                  <a:cubicBezTo>
                    <a:pt x="39" y="2"/>
                    <a:pt x="39" y="2"/>
                    <a:pt x="38" y="1"/>
                  </a:cubicBezTo>
                  <a:cubicBezTo>
                    <a:pt x="38" y="1"/>
                    <a:pt x="38" y="1"/>
                    <a:pt x="38" y="0"/>
                  </a:cubicBezTo>
                  <a:cubicBezTo>
                    <a:pt x="38" y="0"/>
                    <a:pt x="38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41" y="0"/>
                    <a:pt x="42" y="0"/>
                    <a:pt x="42" y="0"/>
                  </a:cubicBezTo>
                  <a:cubicBezTo>
                    <a:pt x="42" y="0"/>
                    <a:pt x="43" y="1"/>
                    <a:pt x="43" y="1"/>
                  </a:cubicBezTo>
                  <a:cubicBezTo>
                    <a:pt x="43" y="1"/>
                    <a:pt x="44" y="1"/>
                    <a:pt x="44" y="1"/>
                  </a:cubicBezTo>
                  <a:cubicBezTo>
                    <a:pt x="44" y="2"/>
                    <a:pt x="45" y="2"/>
                    <a:pt x="45" y="2"/>
                  </a:cubicBezTo>
                  <a:cubicBezTo>
                    <a:pt x="46" y="2"/>
                    <a:pt x="46" y="2"/>
                    <a:pt x="46" y="3"/>
                  </a:cubicBezTo>
                  <a:cubicBezTo>
                    <a:pt x="47" y="3"/>
                    <a:pt x="47" y="3"/>
                    <a:pt x="47" y="4"/>
                  </a:cubicBezTo>
                  <a:cubicBezTo>
                    <a:pt x="48" y="4"/>
                    <a:pt x="48" y="4"/>
                    <a:pt x="49" y="4"/>
                  </a:cubicBezTo>
                  <a:cubicBezTo>
                    <a:pt x="49" y="5"/>
                    <a:pt x="49" y="5"/>
                    <a:pt x="50" y="5"/>
                  </a:cubicBezTo>
                  <a:cubicBezTo>
                    <a:pt x="50" y="5"/>
                    <a:pt x="50" y="6"/>
                    <a:pt x="51" y="6"/>
                  </a:cubicBezTo>
                  <a:cubicBezTo>
                    <a:pt x="51" y="6"/>
                    <a:pt x="51" y="7"/>
                    <a:pt x="52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5"/>
                    <a:pt x="80" y="35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3"/>
                    <a:pt x="80" y="33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2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1" y="30"/>
                    <a:pt x="81" y="3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8"/>
                    <a:pt x="81" y="28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5"/>
                    <a:pt x="81" y="25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2"/>
                    <a:pt x="82" y="22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0"/>
                    <a:pt x="83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4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5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5"/>
                    <a:pt x="85" y="14"/>
                    <a:pt x="85" y="14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7" y="12"/>
                    <a:pt x="87" y="12"/>
                  </a:cubicBezTo>
                  <a:cubicBezTo>
                    <a:pt x="87" y="12"/>
                    <a:pt x="87" y="12"/>
                    <a:pt x="88" y="11"/>
                  </a:cubicBezTo>
                  <a:cubicBezTo>
                    <a:pt x="88" y="11"/>
                    <a:pt x="88" y="11"/>
                    <a:pt x="89" y="11"/>
                  </a:cubicBezTo>
                  <a:cubicBezTo>
                    <a:pt x="89" y="10"/>
                    <a:pt x="89" y="10"/>
                    <a:pt x="90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9" y="31"/>
                    <a:pt x="122" y="28"/>
                    <a:pt x="123" y="25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6"/>
                    <a:pt x="120" y="6"/>
                    <a:pt x="120" y="5"/>
                  </a:cubicBezTo>
                  <a:cubicBezTo>
                    <a:pt x="120" y="5"/>
                    <a:pt x="120" y="4"/>
                    <a:pt x="120" y="4"/>
                  </a:cubicBezTo>
                  <a:cubicBezTo>
                    <a:pt x="120" y="4"/>
                    <a:pt x="119" y="3"/>
                    <a:pt x="119" y="3"/>
                  </a:cubicBezTo>
                  <a:cubicBezTo>
                    <a:pt x="119" y="2"/>
                    <a:pt x="119" y="2"/>
                    <a:pt x="119" y="1"/>
                  </a:cubicBezTo>
                  <a:cubicBezTo>
                    <a:pt x="119" y="1"/>
                    <a:pt x="119" y="1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1" y="0"/>
                    <a:pt x="121" y="0"/>
                  </a:cubicBezTo>
                  <a:cubicBezTo>
                    <a:pt x="121" y="0"/>
                    <a:pt x="121" y="0"/>
                    <a:pt x="122" y="0"/>
                  </a:cubicBezTo>
                  <a:cubicBezTo>
                    <a:pt x="122" y="0"/>
                    <a:pt x="122" y="0"/>
                    <a:pt x="123" y="0"/>
                  </a:cubicBezTo>
                  <a:cubicBezTo>
                    <a:pt x="123" y="0"/>
                    <a:pt x="123" y="1"/>
                    <a:pt x="124" y="1"/>
                  </a:cubicBezTo>
                  <a:cubicBezTo>
                    <a:pt x="124" y="1"/>
                    <a:pt x="124" y="1"/>
                    <a:pt x="125" y="1"/>
                  </a:cubicBezTo>
                  <a:cubicBezTo>
                    <a:pt x="125" y="2"/>
                    <a:pt x="125" y="2"/>
                    <a:pt x="126" y="2"/>
                  </a:cubicBezTo>
                  <a:cubicBezTo>
                    <a:pt x="126" y="2"/>
                    <a:pt x="127" y="2"/>
                    <a:pt x="127" y="3"/>
                  </a:cubicBezTo>
                  <a:cubicBezTo>
                    <a:pt x="127" y="3"/>
                    <a:pt x="128" y="3"/>
                    <a:pt x="128" y="4"/>
                  </a:cubicBezTo>
                  <a:cubicBezTo>
                    <a:pt x="128" y="4"/>
                    <a:pt x="129" y="4"/>
                    <a:pt x="129" y="4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31" y="5"/>
                    <a:pt x="131" y="6"/>
                    <a:pt x="131" y="6"/>
                  </a:cubicBezTo>
                  <a:cubicBezTo>
                    <a:pt x="132" y="6"/>
                    <a:pt x="132" y="7"/>
                    <a:pt x="132" y="7"/>
                  </a:cubicBezTo>
                  <a:cubicBezTo>
                    <a:pt x="132" y="7"/>
                    <a:pt x="132" y="7"/>
                    <a:pt x="132" y="7"/>
                  </a:cubicBezTo>
                  <a:cubicBezTo>
                    <a:pt x="132" y="7"/>
                    <a:pt x="132" y="7"/>
                    <a:pt x="132" y="7"/>
                  </a:cubicBezTo>
                  <a:cubicBezTo>
                    <a:pt x="133" y="7"/>
                    <a:pt x="133" y="7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4" y="8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250" y="125"/>
                    <a:pt x="250" y="125"/>
                    <a:pt x="250" y="125"/>
                  </a:cubicBezTo>
                  <a:cubicBezTo>
                    <a:pt x="251" y="133"/>
                    <a:pt x="252" y="141"/>
                    <a:pt x="252" y="149"/>
                  </a:cubicBezTo>
                  <a:cubicBezTo>
                    <a:pt x="252" y="247"/>
                    <a:pt x="172" y="327"/>
                    <a:pt x="74" y="327"/>
                  </a:cubicBezTo>
                  <a:cubicBezTo>
                    <a:pt x="65" y="327"/>
                    <a:pt x="57" y="326"/>
                    <a:pt x="48" y="325"/>
                  </a:cubicBezTo>
                  <a:close/>
                </a:path>
              </a:pathLst>
            </a:custGeom>
            <a:solidFill>
              <a:srgbClr val="1E34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2" name="Freeform 194"/>
            <p:cNvSpPr>
              <a:spLocks noEditPoints="1" noChangeArrowheads="1"/>
            </p:cNvSpPr>
            <p:nvPr/>
          </p:nvSpPr>
          <p:spPr bwMode="auto">
            <a:xfrm>
              <a:off x="450" y="110"/>
              <a:ext cx="648" cy="1332"/>
            </a:xfrm>
            <a:custGeom>
              <a:avLst/>
              <a:gdLst>
                <a:gd name="T0" fmla="*/ 533 w 146"/>
                <a:gd name="T1" fmla="*/ 23834 h 301"/>
                <a:gd name="T2" fmla="*/ 1656 w 146"/>
                <a:gd name="T3" fmla="*/ 22011 h 301"/>
                <a:gd name="T4" fmla="*/ 1753 w 146"/>
                <a:gd name="T5" fmla="*/ 7890 h 301"/>
                <a:gd name="T6" fmla="*/ 1043 w 146"/>
                <a:gd name="T7" fmla="*/ 5288 h 301"/>
                <a:gd name="T8" fmla="*/ 80 w 146"/>
                <a:gd name="T9" fmla="*/ 3722 h 301"/>
                <a:gd name="T10" fmla="*/ 533 w 146"/>
                <a:gd name="T11" fmla="*/ 1469 h 301"/>
                <a:gd name="T12" fmla="*/ 1043 w 146"/>
                <a:gd name="T13" fmla="*/ 1137 h 301"/>
                <a:gd name="T14" fmla="*/ 1656 w 146"/>
                <a:gd name="T15" fmla="*/ 3036 h 301"/>
                <a:gd name="T16" fmla="*/ 3764 w 146"/>
                <a:gd name="T17" fmla="*/ 2429 h 301"/>
                <a:gd name="T18" fmla="*/ 3409 w 146"/>
                <a:gd name="T19" fmla="*/ 354 h 301"/>
                <a:gd name="T20" fmla="*/ 4629 w 146"/>
                <a:gd name="T21" fmla="*/ 863 h 301"/>
                <a:gd name="T22" fmla="*/ 5592 w 146"/>
                <a:gd name="T23" fmla="*/ 2429 h 301"/>
                <a:gd name="T24" fmla="*/ 4807 w 146"/>
                <a:gd name="T25" fmla="*/ 4757 h 301"/>
                <a:gd name="T26" fmla="*/ 4017 w 146"/>
                <a:gd name="T27" fmla="*/ 7616 h 301"/>
                <a:gd name="T28" fmla="*/ 3839 w 146"/>
                <a:gd name="T29" fmla="*/ 22011 h 301"/>
                <a:gd name="T30" fmla="*/ 4984 w 146"/>
                <a:gd name="T31" fmla="*/ 23834 h 301"/>
                <a:gd name="T32" fmla="*/ 2716 w 146"/>
                <a:gd name="T33" fmla="*/ 26082 h 301"/>
                <a:gd name="T34" fmla="*/ 533 w 146"/>
                <a:gd name="T35" fmla="*/ 23834 h 301"/>
                <a:gd name="T36" fmla="*/ 7603 w 146"/>
                <a:gd name="T37" fmla="*/ 23834 h 301"/>
                <a:gd name="T38" fmla="*/ 8646 w 146"/>
                <a:gd name="T39" fmla="*/ 22011 h 301"/>
                <a:gd name="T40" fmla="*/ 8748 w 146"/>
                <a:gd name="T41" fmla="*/ 7890 h 301"/>
                <a:gd name="T42" fmla="*/ 8136 w 146"/>
                <a:gd name="T43" fmla="*/ 5288 h 301"/>
                <a:gd name="T44" fmla="*/ 7172 w 146"/>
                <a:gd name="T45" fmla="*/ 3722 h 301"/>
                <a:gd name="T46" fmla="*/ 7523 w 146"/>
                <a:gd name="T47" fmla="*/ 1469 h 301"/>
                <a:gd name="T48" fmla="*/ 8038 w 146"/>
                <a:gd name="T49" fmla="*/ 1137 h 301"/>
                <a:gd name="T50" fmla="*/ 8748 w 146"/>
                <a:gd name="T51" fmla="*/ 3036 h 301"/>
                <a:gd name="T52" fmla="*/ 10834 w 146"/>
                <a:gd name="T53" fmla="*/ 2429 h 301"/>
                <a:gd name="T54" fmla="*/ 10501 w 146"/>
                <a:gd name="T55" fmla="*/ 354 h 301"/>
                <a:gd name="T56" fmla="*/ 11624 w 146"/>
                <a:gd name="T57" fmla="*/ 863 h 301"/>
                <a:gd name="T58" fmla="*/ 12587 w 146"/>
                <a:gd name="T59" fmla="*/ 2429 h 301"/>
                <a:gd name="T60" fmla="*/ 11899 w 146"/>
                <a:gd name="T61" fmla="*/ 4757 h 301"/>
                <a:gd name="T62" fmla="*/ 11012 w 146"/>
                <a:gd name="T63" fmla="*/ 7616 h 301"/>
                <a:gd name="T64" fmla="*/ 10932 w 146"/>
                <a:gd name="T65" fmla="*/ 22011 h 301"/>
                <a:gd name="T66" fmla="*/ 11979 w 146"/>
                <a:gd name="T67" fmla="*/ 23834 h 301"/>
                <a:gd name="T68" fmla="*/ 9791 w 146"/>
                <a:gd name="T69" fmla="*/ 26082 h 301"/>
                <a:gd name="T70" fmla="*/ 7603 w 146"/>
                <a:gd name="T71" fmla="*/ 23834 h 301"/>
                <a:gd name="T72" fmla="*/ 8570 w 146"/>
                <a:gd name="T73" fmla="*/ 23834 h 301"/>
                <a:gd name="T74" fmla="*/ 8823 w 146"/>
                <a:gd name="T75" fmla="*/ 23303 h 301"/>
                <a:gd name="T76" fmla="*/ 9179 w 146"/>
                <a:gd name="T77" fmla="*/ 22794 h 301"/>
                <a:gd name="T78" fmla="*/ 9791 w 146"/>
                <a:gd name="T79" fmla="*/ 22794 h 301"/>
                <a:gd name="T80" fmla="*/ 10399 w 146"/>
                <a:gd name="T81" fmla="*/ 22794 h 301"/>
                <a:gd name="T82" fmla="*/ 10754 w 146"/>
                <a:gd name="T83" fmla="*/ 23303 h 301"/>
                <a:gd name="T84" fmla="*/ 11109 w 146"/>
                <a:gd name="T85" fmla="*/ 23834 h 301"/>
                <a:gd name="T86" fmla="*/ 10754 w 146"/>
                <a:gd name="T87" fmla="*/ 24441 h 301"/>
                <a:gd name="T88" fmla="*/ 10399 w 146"/>
                <a:gd name="T89" fmla="*/ 24950 h 301"/>
                <a:gd name="T90" fmla="*/ 9791 w 146"/>
                <a:gd name="T91" fmla="*/ 24950 h 301"/>
                <a:gd name="T92" fmla="*/ 9179 w 146"/>
                <a:gd name="T93" fmla="*/ 24950 h 301"/>
                <a:gd name="T94" fmla="*/ 8823 w 146"/>
                <a:gd name="T95" fmla="*/ 24441 h 301"/>
                <a:gd name="T96" fmla="*/ 8570 w 146"/>
                <a:gd name="T97" fmla="*/ 23834 h 301"/>
                <a:gd name="T98" fmla="*/ 1478 w 146"/>
                <a:gd name="T99" fmla="*/ 23834 h 301"/>
                <a:gd name="T100" fmla="*/ 1833 w 146"/>
                <a:gd name="T101" fmla="*/ 23303 h 301"/>
                <a:gd name="T102" fmla="*/ 2108 w 146"/>
                <a:gd name="T103" fmla="*/ 22794 h 301"/>
                <a:gd name="T104" fmla="*/ 2716 w 146"/>
                <a:gd name="T105" fmla="*/ 22794 h 301"/>
                <a:gd name="T106" fmla="*/ 3409 w 146"/>
                <a:gd name="T107" fmla="*/ 22794 h 301"/>
                <a:gd name="T108" fmla="*/ 3666 w 146"/>
                <a:gd name="T109" fmla="*/ 23303 h 301"/>
                <a:gd name="T110" fmla="*/ 4017 w 146"/>
                <a:gd name="T111" fmla="*/ 23834 h 301"/>
                <a:gd name="T112" fmla="*/ 3666 w 146"/>
                <a:gd name="T113" fmla="*/ 24441 h 301"/>
                <a:gd name="T114" fmla="*/ 3409 w 146"/>
                <a:gd name="T115" fmla="*/ 24950 h 301"/>
                <a:gd name="T116" fmla="*/ 2716 w 146"/>
                <a:gd name="T117" fmla="*/ 24950 h 301"/>
                <a:gd name="T118" fmla="*/ 2108 w 146"/>
                <a:gd name="T119" fmla="*/ 24950 h 301"/>
                <a:gd name="T120" fmla="*/ 1833 w 146"/>
                <a:gd name="T121" fmla="*/ 24441 h 301"/>
                <a:gd name="T122" fmla="*/ 1478 w 146"/>
                <a:gd name="T123" fmla="*/ 23834 h 30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6"/>
                <a:gd name="T187" fmla="*/ 0 h 301"/>
                <a:gd name="T188" fmla="*/ 146 w 146"/>
                <a:gd name="T189" fmla="*/ 301 h 30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6" h="301">
                  <a:moveTo>
                    <a:pt x="6" y="275"/>
                  </a:moveTo>
                  <a:cubicBezTo>
                    <a:pt x="6" y="264"/>
                    <a:pt x="11" y="258"/>
                    <a:pt x="19" y="254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9" y="78"/>
                    <a:pt x="18" y="73"/>
                    <a:pt x="12" y="61"/>
                  </a:cubicBezTo>
                  <a:cubicBezTo>
                    <a:pt x="9" y="55"/>
                    <a:pt x="1" y="50"/>
                    <a:pt x="1" y="43"/>
                  </a:cubicBezTo>
                  <a:cubicBezTo>
                    <a:pt x="0" y="33"/>
                    <a:pt x="1" y="25"/>
                    <a:pt x="6" y="17"/>
                  </a:cubicBezTo>
                  <a:cubicBezTo>
                    <a:pt x="7" y="15"/>
                    <a:pt x="11" y="11"/>
                    <a:pt x="12" y="13"/>
                  </a:cubicBezTo>
                  <a:cubicBezTo>
                    <a:pt x="14" y="22"/>
                    <a:pt x="16" y="33"/>
                    <a:pt x="19" y="35"/>
                  </a:cubicBezTo>
                  <a:cubicBezTo>
                    <a:pt x="25" y="41"/>
                    <a:pt x="42" y="35"/>
                    <a:pt x="43" y="28"/>
                  </a:cubicBezTo>
                  <a:cubicBezTo>
                    <a:pt x="44" y="14"/>
                    <a:pt x="41" y="12"/>
                    <a:pt x="39" y="4"/>
                  </a:cubicBezTo>
                  <a:cubicBezTo>
                    <a:pt x="39" y="0"/>
                    <a:pt x="48" y="6"/>
                    <a:pt x="53" y="10"/>
                  </a:cubicBezTo>
                  <a:cubicBezTo>
                    <a:pt x="58" y="15"/>
                    <a:pt x="63" y="22"/>
                    <a:pt x="64" y="28"/>
                  </a:cubicBezTo>
                  <a:cubicBezTo>
                    <a:pt x="65" y="40"/>
                    <a:pt x="62" y="46"/>
                    <a:pt x="55" y="55"/>
                  </a:cubicBezTo>
                  <a:cubicBezTo>
                    <a:pt x="47" y="65"/>
                    <a:pt x="46" y="75"/>
                    <a:pt x="46" y="88"/>
                  </a:cubicBezTo>
                  <a:cubicBezTo>
                    <a:pt x="44" y="254"/>
                    <a:pt x="44" y="254"/>
                    <a:pt x="44" y="254"/>
                  </a:cubicBezTo>
                  <a:cubicBezTo>
                    <a:pt x="52" y="258"/>
                    <a:pt x="57" y="264"/>
                    <a:pt x="57" y="275"/>
                  </a:cubicBezTo>
                  <a:cubicBezTo>
                    <a:pt x="57" y="287"/>
                    <a:pt x="45" y="301"/>
                    <a:pt x="31" y="301"/>
                  </a:cubicBezTo>
                  <a:cubicBezTo>
                    <a:pt x="17" y="301"/>
                    <a:pt x="6" y="287"/>
                    <a:pt x="6" y="275"/>
                  </a:cubicBezTo>
                  <a:close/>
                  <a:moveTo>
                    <a:pt x="87" y="275"/>
                  </a:moveTo>
                  <a:cubicBezTo>
                    <a:pt x="87" y="264"/>
                    <a:pt x="92" y="258"/>
                    <a:pt x="99" y="254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78"/>
                    <a:pt x="99" y="73"/>
                    <a:pt x="93" y="61"/>
                  </a:cubicBezTo>
                  <a:cubicBezTo>
                    <a:pt x="89" y="55"/>
                    <a:pt x="82" y="50"/>
                    <a:pt x="82" y="43"/>
                  </a:cubicBezTo>
                  <a:cubicBezTo>
                    <a:pt x="81" y="33"/>
                    <a:pt x="82" y="25"/>
                    <a:pt x="86" y="17"/>
                  </a:cubicBezTo>
                  <a:cubicBezTo>
                    <a:pt x="88" y="15"/>
                    <a:pt x="92" y="11"/>
                    <a:pt x="92" y="13"/>
                  </a:cubicBezTo>
                  <a:cubicBezTo>
                    <a:pt x="95" y="22"/>
                    <a:pt x="97" y="33"/>
                    <a:pt x="100" y="35"/>
                  </a:cubicBezTo>
                  <a:cubicBezTo>
                    <a:pt x="106" y="41"/>
                    <a:pt x="123" y="35"/>
                    <a:pt x="124" y="28"/>
                  </a:cubicBezTo>
                  <a:cubicBezTo>
                    <a:pt x="124" y="14"/>
                    <a:pt x="121" y="12"/>
                    <a:pt x="120" y="4"/>
                  </a:cubicBezTo>
                  <a:cubicBezTo>
                    <a:pt x="119" y="0"/>
                    <a:pt x="129" y="6"/>
                    <a:pt x="133" y="10"/>
                  </a:cubicBezTo>
                  <a:cubicBezTo>
                    <a:pt x="139" y="15"/>
                    <a:pt x="143" y="22"/>
                    <a:pt x="144" y="28"/>
                  </a:cubicBezTo>
                  <a:cubicBezTo>
                    <a:pt x="146" y="40"/>
                    <a:pt x="143" y="46"/>
                    <a:pt x="136" y="55"/>
                  </a:cubicBezTo>
                  <a:cubicBezTo>
                    <a:pt x="127" y="65"/>
                    <a:pt x="127" y="75"/>
                    <a:pt x="126" y="88"/>
                  </a:cubicBezTo>
                  <a:cubicBezTo>
                    <a:pt x="125" y="254"/>
                    <a:pt x="125" y="254"/>
                    <a:pt x="125" y="254"/>
                  </a:cubicBezTo>
                  <a:cubicBezTo>
                    <a:pt x="132" y="258"/>
                    <a:pt x="137" y="264"/>
                    <a:pt x="137" y="275"/>
                  </a:cubicBezTo>
                  <a:cubicBezTo>
                    <a:pt x="137" y="287"/>
                    <a:pt x="126" y="301"/>
                    <a:pt x="112" y="301"/>
                  </a:cubicBezTo>
                  <a:cubicBezTo>
                    <a:pt x="98" y="301"/>
                    <a:pt x="87" y="287"/>
                    <a:pt x="87" y="275"/>
                  </a:cubicBezTo>
                  <a:close/>
                  <a:moveTo>
                    <a:pt x="98" y="275"/>
                  </a:moveTo>
                  <a:cubicBezTo>
                    <a:pt x="101" y="269"/>
                    <a:pt x="101" y="269"/>
                    <a:pt x="101" y="269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9" y="263"/>
                    <a:pt x="119" y="263"/>
                    <a:pt x="119" y="263"/>
                  </a:cubicBezTo>
                  <a:cubicBezTo>
                    <a:pt x="123" y="269"/>
                    <a:pt x="123" y="269"/>
                    <a:pt x="123" y="269"/>
                  </a:cubicBezTo>
                  <a:cubicBezTo>
                    <a:pt x="127" y="275"/>
                    <a:pt x="127" y="275"/>
                    <a:pt x="127" y="275"/>
                  </a:cubicBezTo>
                  <a:cubicBezTo>
                    <a:pt x="123" y="282"/>
                    <a:pt x="123" y="282"/>
                    <a:pt x="123" y="282"/>
                  </a:cubicBezTo>
                  <a:cubicBezTo>
                    <a:pt x="119" y="288"/>
                    <a:pt x="119" y="288"/>
                    <a:pt x="119" y="288"/>
                  </a:cubicBezTo>
                  <a:cubicBezTo>
                    <a:pt x="112" y="288"/>
                    <a:pt x="112" y="288"/>
                    <a:pt x="112" y="288"/>
                  </a:cubicBezTo>
                  <a:cubicBezTo>
                    <a:pt x="105" y="288"/>
                    <a:pt x="105" y="288"/>
                    <a:pt x="105" y="288"/>
                  </a:cubicBezTo>
                  <a:cubicBezTo>
                    <a:pt x="101" y="282"/>
                    <a:pt x="101" y="282"/>
                    <a:pt x="101" y="282"/>
                  </a:cubicBezTo>
                  <a:cubicBezTo>
                    <a:pt x="98" y="275"/>
                    <a:pt x="98" y="275"/>
                    <a:pt x="98" y="275"/>
                  </a:cubicBezTo>
                  <a:close/>
                  <a:moveTo>
                    <a:pt x="17" y="275"/>
                  </a:moveTo>
                  <a:cubicBezTo>
                    <a:pt x="21" y="269"/>
                    <a:pt x="21" y="269"/>
                    <a:pt x="21" y="269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31" y="263"/>
                    <a:pt x="31" y="263"/>
                    <a:pt x="31" y="263"/>
                  </a:cubicBezTo>
                  <a:cubicBezTo>
                    <a:pt x="39" y="263"/>
                    <a:pt x="39" y="263"/>
                    <a:pt x="39" y="263"/>
                  </a:cubicBezTo>
                  <a:cubicBezTo>
                    <a:pt x="42" y="269"/>
                    <a:pt x="42" y="269"/>
                    <a:pt x="42" y="269"/>
                  </a:cubicBezTo>
                  <a:cubicBezTo>
                    <a:pt x="46" y="275"/>
                    <a:pt x="46" y="275"/>
                    <a:pt x="46" y="275"/>
                  </a:cubicBezTo>
                  <a:cubicBezTo>
                    <a:pt x="42" y="282"/>
                    <a:pt x="42" y="282"/>
                    <a:pt x="42" y="282"/>
                  </a:cubicBezTo>
                  <a:cubicBezTo>
                    <a:pt x="39" y="288"/>
                    <a:pt x="39" y="288"/>
                    <a:pt x="39" y="288"/>
                  </a:cubicBezTo>
                  <a:cubicBezTo>
                    <a:pt x="31" y="288"/>
                    <a:pt x="31" y="288"/>
                    <a:pt x="31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1" y="282"/>
                    <a:pt x="21" y="282"/>
                    <a:pt x="21" y="282"/>
                  </a:cubicBezTo>
                  <a:cubicBezTo>
                    <a:pt x="17" y="275"/>
                    <a:pt x="17" y="275"/>
                    <a:pt x="17" y="2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reeform 5"/>
          <p:cNvSpPr>
            <a:spLocks noEditPoints="1" noChangeArrowheads="1"/>
          </p:cNvSpPr>
          <p:nvPr/>
        </p:nvSpPr>
        <p:spPr bwMode="auto">
          <a:xfrm>
            <a:off x="10263188" y="1058863"/>
            <a:ext cx="200025" cy="365125"/>
          </a:xfrm>
          <a:custGeom>
            <a:avLst/>
            <a:gdLst>
              <a:gd name="T0" fmla="*/ 2147483647 w 600"/>
              <a:gd name="T1" fmla="*/ 0 h 1100"/>
              <a:gd name="T2" fmla="*/ 2147483647 w 600"/>
              <a:gd name="T3" fmla="*/ 0 h 1100"/>
              <a:gd name="T4" fmla="*/ 2147483647 w 600"/>
              <a:gd name="T5" fmla="*/ 2147483647 h 1100"/>
              <a:gd name="T6" fmla="*/ 2147483647 w 600"/>
              <a:gd name="T7" fmla="*/ 2147483647 h 1100"/>
              <a:gd name="T8" fmla="*/ 2147483647 w 600"/>
              <a:gd name="T9" fmla="*/ 2147483647 h 1100"/>
              <a:gd name="T10" fmla="*/ 0 w 600"/>
              <a:gd name="T11" fmla="*/ 2147483647 h 1100"/>
              <a:gd name="T12" fmla="*/ 2147483647 w 600"/>
              <a:gd name="T13" fmla="*/ 0 h 1100"/>
              <a:gd name="T14" fmla="*/ 2147483647 w 600"/>
              <a:gd name="T15" fmla="*/ 2147483647 h 1100"/>
              <a:gd name="T16" fmla="*/ 2147483647 w 600"/>
              <a:gd name="T17" fmla="*/ 2147483647 h 1100"/>
              <a:gd name="T18" fmla="*/ 2147483647 w 600"/>
              <a:gd name="T19" fmla="*/ 2147483647 h 1100"/>
              <a:gd name="T20" fmla="*/ 2147483647 w 600"/>
              <a:gd name="T21" fmla="*/ 2147483647 h 1100"/>
              <a:gd name="T22" fmla="*/ 2147483647 w 600"/>
              <a:gd name="T23" fmla="*/ 2147483647 h 1100"/>
              <a:gd name="T24" fmla="*/ 2147483647 w 600"/>
              <a:gd name="T25" fmla="*/ 2147483647 h 1100"/>
              <a:gd name="T26" fmla="*/ 2147483647 w 600"/>
              <a:gd name="T27" fmla="*/ 2147483647 h 1100"/>
              <a:gd name="T28" fmla="*/ 2147483647 w 600"/>
              <a:gd name="T29" fmla="*/ 2147483647 h 1100"/>
              <a:gd name="T30" fmla="*/ 2147483647 w 600"/>
              <a:gd name="T31" fmla="*/ 2147483647 h 1100"/>
              <a:gd name="T32" fmla="*/ 2147483647 w 600"/>
              <a:gd name="T33" fmla="*/ 2147483647 h 1100"/>
              <a:gd name="T34" fmla="*/ 2147483647 w 600"/>
              <a:gd name="T35" fmla="*/ 2147483647 h 1100"/>
              <a:gd name="T36" fmla="*/ 2147483647 w 600"/>
              <a:gd name="T37" fmla="*/ 2147483647 h 1100"/>
              <a:gd name="T38" fmla="*/ 2147483647 w 600"/>
              <a:gd name="T39" fmla="*/ 2147483647 h 1100"/>
              <a:gd name="T40" fmla="*/ 2147483647 w 600"/>
              <a:gd name="T41" fmla="*/ 2147483647 h 1100"/>
              <a:gd name="T42" fmla="*/ 2147483647 w 600"/>
              <a:gd name="T43" fmla="*/ 2147483647 h 1100"/>
              <a:gd name="T44" fmla="*/ 2147483647 w 600"/>
              <a:gd name="T45" fmla="*/ 2147483647 h 1100"/>
              <a:gd name="T46" fmla="*/ 2147483647 w 600"/>
              <a:gd name="T47" fmla="*/ 2147483647 h 1100"/>
              <a:gd name="T48" fmla="*/ 2147483647 w 600"/>
              <a:gd name="T49" fmla="*/ 2147483647 h 1100"/>
              <a:gd name="T50" fmla="*/ 2147483647 w 600"/>
              <a:gd name="T51" fmla="*/ 2147483647 h 1100"/>
              <a:gd name="T52" fmla="*/ 2147483647 w 600"/>
              <a:gd name="T53" fmla="*/ 2147483647 h 1100"/>
              <a:gd name="T54" fmla="*/ 2147483647 w 600"/>
              <a:gd name="T55" fmla="*/ 2147483647 h 1100"/>
              <a:gd name="T56" fmla="*/ 2147483647 w 600"/>
              <a:gd name="T57" fmla="*/ 2147483647 h 1100"/>
              <a:gd name="T58" fmla="*/ 2147483647 w 600"/>
              <a:gd name="T59" fmla="*/ 2147483647 h 1100"/>
              <a:gd name="T60" fmla="*/ 2147483647 w 600"/>
              <a:gd name="T61" fmla="*/ 2147483647 h 1100"/>
              <a:gd name="T62" fmla="*/ 2147483647 w 600"/>
              <a:gd name="T63" fmla="*/ 2147483647 h 1100"/>
              <a:gd name="T64" fmla="*/ 2147483647 w 600"/>
              <a:gd name="T65" fmla="*/ 2147483647 h 1100"/>
              <a:gd name="T66" fmla="*/ 2147483647 w 600"/>
              <a:gd name="T67" fmla="*/ 2147483647 h 1100"/>
              <a:gd name="T68" fmla="*/ 2147483647 w 600"/>
              <a:gd name="T69" fmla="*/ 2147483647 h 1100"/>
              <a:gd name="T70" fmla="*/ 2147483647 w 600"/>
              <a:gd name="T71" fmla="*/ 2147483647 h 1100"/>
              <a:gd name="T72" fmla="*/ 2147483647 w 600"/>
              <a:gd name="T73" fmla="*/ 2147483647 h 1100"/>
              <a:gd name="T74" fmla="*/ 2147483647 w 600"/>
              <a:gd name="T75" fmla="*/ 2147483647 h 1100"/>
              <a:gd name="T76" fmla="*/ 2147483647 w 600"/>
              <a:gd name="T77" fmla="*/ 2147483647 h 1100"/>
              <a:gd name="T78" fmla="*/ 2147483647 w 600"/>
              <a:gd name="T79" fmla="*/ 2147483647 h 1100"/>
              <a:gd name="T80" fmla="*/ 2147483647 w 600"/>
              <a:gd name="T81" fmla="*/ 2147483647 h 1100"/>
              <a:gd name="T82" fmla="*/ 2147483647 w 600"/>
              <a:gd name="T83" fmla="*/ 2147483647 h 1100"/>
              <a:gd name="T84" fmla="*/ 2147483647 w 600"/>
              <a:gd name="T85" fmla="*/ 2147483647 h 1100"/>
              <a:gd name="T86" fmla="*/ 2147483647 w 600"/>
              <a:gd name="T87" fmla="*/ 2147483647 h 1100"/>
              <a:gd name="T88" fmla="*/ 2147483647 w 600"/>
              <a:gd name="T89" fmla="*/ 2147483647 h 1100"/>
              <a:gd name="T90" fmla="*/ 2147483647 w 600"/>
              <a:gd name="T91" fmla="*/ 2147483647 h 1100"/>
              <a:gd name="T92" fmla="*/ 2147483647 w 600"/>
              <a:gd name="T93" fmla="*/ 2147483647 h 1100"/>
              <a:gd name="T94" fmla="*/ 2147483647 w 600"/>
              <a:gd name="T95" fmla="*/ 2147483647 h 1100"/>
              <a:gd name="T96" fmla="*/ 2147483647 w 600"/>
              <a:gd name="T97" fmla="*/ 2147483647 h 1100"/>
              <a:gd name="T98" fmla="*/ 2147483647 w 600"/>
              <a:gd name="T99" fmla="*/ 2147483647 h 1100"/>
              <a:gd name="T100" fmla="*/ 2147483647 w 600"/>
              <a:gd name="T101" fmla="*/ 2147483647 h 1100"/>
              <a:gd name="T102" fmla="*/ 2147483647 w 600"/>
              <a:gd name="T103" fmla="*/ 2147483647 h 1100"/>
              <a:gd name="T104" fmla="*/ 2147483647 w 600"/>
              <a:gd name="T105" fmla="*/ 2147483647 h 1100"/>
              <a:gd name="T106" fmla="*/ 2147483647 w 600"/>
              <a:gd name="T107" fmla="*/ 2147483647 h 1100"/>
              <a:gd name="T108" fmla="*/ 2147483647 w 600"/>
              <a:gd name="T109" fmla="*/ 2147483647 h 11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00"/>
              <a:gd name="T166" fmla="*/ 0 h 1100"/>
              <a:gd name="T167" fmla="*/ 600 w 600"/>
              <a:gd name="T168" fmla="*/ 1100 h 110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00" h="1100">
                <a:moveTo>
                  <a:pt x="204" y="0"/>
                </a:moveTo>
                <a:lnTo>
                  <a:pt x="222" y="0"/>
                </a:lnTo>
                <a:lnTo>
                  <a:pt x="293" y="0"/>
                </a:lnTo>
                <a:lnTo>
                  <a:pt x="295" y="0"/>
                </a:lnTo>
                <a:lnTo>
                  <a:pt x="364" y="0"/>
                </a:lnTo>
                <a:lnTo>
                  <a:pt x="387" y="0"/>
                </a:lnTo>
                <a:lnTo>
                  <a:pt x="405" y="165"/>
                </a:lnTo>
                <a:lnTo>
                  <a:pt x="600" y="165"/>
                </a:lnTo>
                <a:lnTo>
                  <a:pt x="600" y="903"/>
                </a:lnTo>
                <a:lnTo>
                  <a:pt x="490" y="903"/>
                </a:lnTo>
                <a:lnTo>
                  <a:pt x="513" y="1100"/>
                </a:lnTo>
                <a:lnTo>
                  <a:pt x="423" y="1100"/>
                </a:lnTo>
                <a:lnTo>
                  <a:pt x="401" y="903"/>
                </a:lnTo>
                <a:lnTo>
                  <a:pt x="189" y="903"/>
                </a:lnTo>
                <a:lnTo>
                  <a:pt x="167" y="1100"/>
                </a:lnTo>
                <a:lnTo>
                  <a:pt x="76" y="1100"/>
                </a:lnTo>
                <a:lnTo>
                  <a:pt x="98" y="903"/>
                </a:lnTo>
                <a:lnTo>
                  <a:pt x="0" y="903"/>
                </a:lnTo>
                <a:lnTo>
                  <a:pt x="0" y="165"/>
                </a:lnTo>
                <a:lnTo>
                  <a:pt x="183" y="165"/>
                </a:lnTo>
                <a:lnTo>
                  <a:pt x="204" y="0"/>
                </a:lnTo>
                <a:close/>
                <a:moveTo>
                  <a:pt x="141" y="498"/>
                </a:moveTo>
                <a:lnTo>
                  <a:pt x="149" y="502"/>
                </a:lnTo>
                <a:lnTo>
                  <a:pt x="167" y="478"/>
                </a:lnTo>
                <a:lnTo>
                  <a:pt x="208" y="427"/>
                </a:lnTo>
                <a:lnTo>
                  <a:pt x="230" y="403"/>
                </a:lnTo>
                <a:lnTo>
                  <a:pt x="246" y="382"/>
                </a:lnTo>
                <a:lnTo>
                  <a:pt x="254" y="378"/>
                </a:lnTo>
                <a:lnTo>
                  <a:pt x="259" y="374"/>
                </a:lnTo>
                <a:lnTo>
                  <a:pt x="261" y="376"/>
                </a:lnTo>
                <a:lnTo>
                  <a:pt x="261" y="380"/>
                </a:lnTo>
                <a:lnTo>
                  <a:pt x="250" y="405"/>
                </a:lnTo>
                <a:lnTo>
                  <a:pt x="240" y="433"/>
                </a:lnTo>
                <a:lnTo>
                  <a:pt x="212" y="494"/>
                </a:lnTo>
                <a:lnTo>
                  <a:pt x="193" y="535"/>
                </a:lnTo>
                <a:lnTo>
                  <a:pt x="179" y="569"/>
                </a:lnTo>
                <a:lnTo>
                  <a:pt x="175" y="584"/>
                </a:lnTo>
                <a:lnTo>
                  <a:pt x="173" y="598"/>
                </a:lnTo>
                <a:lnTo>
                  <a:pt x="173" y="606"/>
                </a:lnTo>
                <a:lnTo>
                  <a:pt x="175" y="612"/>
                </a:lnTo>
                <a:lnTo>
                  <a:pt x="179" y="616"/>
                </a:lnTo>
                <a:lnTo>
                  <a:pt x="183" y="616"/>
                </a:lnTo>
                <a:lnTo>
                  <a:pt x="187" y="616"/>
                </a:lnTo>
                <a:lnTo>
                  <a:pt x="191" y="614"/>
                </a:lnTo>
                <a:lnTo>
                  <a:pt x="206" y="608"/>
                </a:lnTo>
                <a:lnTo>
                  <a:pt x="222" y="594"/>
                </a:lnTo>
                <a:lnTo>
                  <a:pt x="285" y="535"/>
                </a:lnTo>
                <a:lnTo>
                  <a:pt x="317" y="504"/>
                </a:lnTo>
                <a:lnTo>
                  <a:pt x="346" y="470"/>
                </a:lnTo>
                <a:lnTo>
                  <a:pt x="383" y="427"/>
                </a:lnTo>
                <a:lnTo>
                  <a:pt x="395" y="415"/>
                </a:lnTo>
                <a:lnTo>
                  <a:pt x="401" y="409"/>
                </a:lnTo>
                <a:lnTo>
                  <a:pt x="405" y="409"/>
                </a:lnTo>
                <a:lnTo>
                  <a:pt x="407" y="413"/>
                </a:lnTo>
                <a:lnTo>
                  <a:pt x="399" y="431"/>
                </a:lnTo>
                <a:lnTo>
                  <a:pt x="385" y="462"/>
                </a:lnTo>
                <a:lnTo>
                  <a:pt x="364" y="500"/>
                </a:lnTo>
                <a:lnTo>
                  <a:pt x="320" y="577"/>
                </a:lnTo>
                <a:lnTo>
                  <a:pt x="287" y="636"/>
                </a:lnTo>
                <a:lnTo>
                  <a:pt x="261" y="685"/>
                </a:lnTo>
                <a:lnTo>
                  <a:pt x="250" y="708"/>
                </a:lnTo>
                <a:lnTo>
                  <a:pt x="244" y="726"/>
                </a:lnTo>
                <a:lnTo>
                  <a:pt x="242" y="738"/>
                </a:lnTo>
                <a:lnTo>
                  <a:pt x="242" y="744"/>
                </a:lnTo>
                <a:lnTo>
                  <a:pt x="244" y="748"/>
                </a:lnTo>
                <a:lnTo>
                  <a:pt x="246" y="752"/>
                </a:lnTo>
                <a:lnTo>
                  <a:pt x="250" y="754"/>
                </a:lnTo>
                <a:lnTo>
                  <a:pt x="259" y="754"/>
                </a:lnTo>
                <a:lnTo>
                  <a:pt x="271" y="750"/>
                </a:lnTo>
                <a:lnTo>
                  <a:pt x="287" y="742"/>
                </a:lnTo>
                <a:lnTo>
                  <a:pt x="328" y="712"/>
                </a:lnTo>
                <a:lnTo>
                  <a:pt x="366" y="681"/>
                </a:lnTo>
                <a:lnTo>
                  <a:pt x="403" y="653"/>
                </a:lnTo>
                <a:lnTo>
                  <a:pt x="433" y="624"/>
                </a:lnTo>
                <a:lnTo>
                  <a:pt x="478" y="579"/>
                </a:lnTo>
                <a:lnTo>
                  <a:pt x="494" y="563"/>
                </a:lnTo>
                <a:lnTo>
                  <a:pt x="452" y="506"/>
                </a:lnTo>
                <a:lnTo>
                  <a:pt x="439" y="514"/>
                </a:lnTo>
                <a:lnTo>
                  <a:pt x="425" y="525"/>
                </a:lnTo>
                <a:lnTo>
                  <a:pt x="399" y="553"/>
                </a:lnTo>
                <a:lnTo>
                  <a:pt x="370" y="584"/>
                </a:lnTo>
                <a:lnTo>
                  <a:pt x="346" y="612"/>
                </a:lnTo>
                <a:lnTo>
                  <a:pt x="328" y="634"/>
                </a:lnTo>
                <a:lnTo>
                  <a:pt x="320" y="643"/>
                </a:lnTo>
                <a:lnTo>
                  <a:pt x="326" y="630"/>
                </a:lnTo>
                <a:lnTo>
                  <a:pt x="348" y="594"/>
                </a:lnTo>
                <a:lnTo>
                  <a:pt x="374" y="547"/>
                </a:lnTo>
                <a:lnTo>
                  <a:pt x="405" y="496"/>
                </a:lnTo>
                <a:lnTo>
                  <a:pt x="419" y="470"/>
                </a:lnTo>
                <a:lnTo>
                  <a:pt x="431" y="445"/>
                </a:lnTo>
                <a:lnTo>
                  <a:pt x="442" y="421"/>
                </a:lnTo>
                <a:lnTo>
                  <a:pt x="448" y="401"/>
                </a:lnTo>
                <a:lnTo>
                  <a:pt x="450" y="382"/>
                </a:lnTo>
                <a:lnTo>
                  <a:pt x="448" y="374"/>
                </a:lnTo>
                <a:lnTo>
                  <a:pt x="446" y="368"/>
                </a:lnTo>
                <a:lnTo>
                  <a:pt x="442" y="364"/>
                </a:lnTo>
                <a:lnTo>
                  <a:pt x="437" y="360"/>
                </a:lnTo>
                <a:lnTo>
                  <a:pt x="431" y="360"/>
                </a:lnTo>
                <a:lnTo>
                  <a:pt x="425" y="360"/>
                </a:lnTo>
                <a:lnTo>
                  <a:pt x="415" y="362"/>
                </a:lnTo>
                <a:lnTo>
                  <a:pt x="407" y="368"/>
                </a:lnTo>
                <a:lnTo>
                  <a:pt x="395" y="374"/>
                </a:lnTo>
                <a:lnTo>
                  <a:pt x="383" y="384"/>
                </a:lnTo>
                <a:lnTo>
                  <a:pt x="356" y="411"/>
                </a:lnTo>
                <a:lnTo>
                  <a:pt x="324" y="449"/>
                </a:lnTo>
                <a:lnTo>
                  <a:pt x="267" y="518"/>
                </a:lnTo>
                <a:lnTo>
                  <a:pt x="238" y="551"/>
                </a:lnTo>
                <a:lnTo>
                  <a:pt x="210" y="579"/>
                </a:lnTo>
                <a:lnTo>
                  <a:pt x="193" y="596"/>
                </a:lnTo>
                <a:lnTo>
                  <a:pt x="189" y="600"/>
                </a:lnTo>
                <a:lnTo>
                  <a:pt x="189" y="598"/>
                </a:lnTo>
                <a:lnTo>
                  <a:pt x="191" y="590"/>
                </a:lnTo>
                <a:lnTo>
                  <a:pt x="200" y="569"/>
                </a:lnTo>
                <a:lnTo>
                  <a:pt x="230" y="502"/>
                </a:lnTo>
                <a:lnTo>
                  <a:pt x="257" y="441"/>
                </a:lnTo>
                <a:lnTo>
                  <a:pt x="269" y="411"/>
                </a:lnTo>
                <a:lnTo>
                  <a:pt x="277" y="386"/>
                </a:lnTo>
                <a:lnTo>
                  <a:pt x="283" y="364"/>
                </a:lnTo>
                <a:lnTo>
                  <a:pt x="283" y="352"/>
                </a:lnTo>
                <a:lnTo>
                  <a:pt x="281" y="348"/>
                </a:lnTo>
                <a:lnTo>
                  <a:pt x="279" y="346"/>
                </a:lnTo>
                <a:lnTo>
                  <a:pt x="277" y="344"/>
                </a:lnTo>
                <a:lnTo>
                  <a:pt x="273" y="346"/>
                </a:lnTo>
                <a:lnTo>
                  <a:pt x="263" y="352"/>
                </a:lnTo>
                <a:lnTo>
                  <a:pt x="252" y="360"/>
                </a:lnTo>
                <a:lnTo>
                  <a:pt x="224" y="390"/>
                </a:lnTo>
                <a:lnTo>
                  <a:pt x="196" y="425"/>
                </a:lnTo>
                <a:lnTo>
                  <a:pt x="169" y="460"/>
                </a:lnTo>
                <a:lnTo>
                  <a:pt x="141" y="498"/>
                </a:lnTo>
                <a:close/>
                <a:moveTo>
                  <a:pt x="285" y="81"/>
                </a:moveTo>
                <a:lnTo>
                  <a:pt x="275" y="165"/>
                </a:lnTo>
                <a:lnTo>
                  <a:pt x="315" y="165"/>
                </a:lnTo>
                <a:lnTo>
                  <a:pt x="305" y="81"/>
                </a:lnTo>
                <a:lnTo>
                  <a:pt x="285" y="81"/>
                </a:lnTo>
                <a:close/>
                <a:moveTo>
                  <a:pt x="269" y="209"/>
                </a:moveTo>
                <a:lnTo>
                  <a:pt x="179" y="209"/>
                </a:lnTo>
                <a:lnTo>
                  <a:pt x="43" y="209"/>
                </a:lnTo>
                <a:lnTo>
                  <a:pt x="43" y="860"/>
                </a:lnTo>
                <a:lnTo>
                  <a:pt x="104" y="860"/>
                </a:lnTo>
                <a:lnTo>
                  <a:pt x="193" y="860"/>
                </a:lnTo>
                <a:lnTo>
                  <a:pt x="395" y="860"/>
                </a:lnTo>
                <a:lnTo>
                  <a:pt x="486" y="860"/>
                </a:lnTo>
                <a:lnTo>
                  <a:pt x="555" y="860"/>
                </a:lnTo>
                <a:lnTo>
                  <a:pt x="555" y="209"/>
                </a:lnTo>
                <a:lnTo>
                  <a:pt x="411" y="209"/>
                </a:lnTo>
                <a:lnTo>
                  <a:pt x="320" y="209"/>
                </a:lnTo>
                <a:lnTo>
                  <a:pt x="269" y="2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5" name="Freeform 6"/>
          <p:cNvSpPr>
            <a:spLocks noEditPoints="1" noChangeArrowheads="1"/>
          </p:cNvSpPr>
          <p:nvPr/>
        </p:nvSpPr>
        <p:spPr bwMode="auto">
          <a:xfrm>
            <a:off x="4130675" y="1058863"/>
            <a:ext cx="285750" cy="293687"/>
          </a:xfrm>
          <a:custGeom>
            <a:avLst/>
            <a:gdLst>
              <a:gd name="T0" fmla="*/ 2147483647 w 862"/>
              <a:gd name="T1" fmla="*/ 2147483647 h 885"/>
              <a:gd name="T2" fmla="*/ 2147483647 w 862"/>
              <a:gd name="T3" fmla="*/ 2147483647 h 885"/>
              <a:gd name="T4" fmla="*/ 2147483647 w 862"/>
              <a:gd name="T5" fmla="*/ 2147483647 h 885"/>
              <a:gd name="T6" fmla="*/ 2147483647 w 862"/>
              <a:gd name="T7" fmla="*/ 2147483647 h 885"/>
              <a:gd name="T8" fmla="*/ 2147483647 w 862"/>
              <a:gd name="T9" fmla="*/ 2147483647 h 885"/>
              <a:gd name="T10" fmla="*/ 2147483647 w 862"/>
              <a:gd name="T11" fmla="*/ 2147483647 h 885"/>
              <a:gd name="T12" fmla="*/ 2147483647 w 862"/>
              <a:gd name="T13" fmla="*/ 2147483647 h 885"/>
              <a:gd name="T14" fmla="*/ 2147483647 w 862"/>
              <a:gd name="T15" fmla="*/ 2147483647 h 885"/>
              <a:gd name="T16" fmla="*/ 2147483647 w 862"/>
              <a:gd name="T17" fmla="*/ 2147483647 h 885"/>
              <a:gd name="T18" fmla="*/ 2147483647 w 862"/>
              <a:gd name="T19" fmla="*/ 2147483647 h 885"/>
              <a:gd name="T20" fmla="*/ 2147483647 w 862"/>
              <a:gd name="T21" fmla="*/ 2147483647 h 885"/>
              <a:gd name="T22" fmla="*/ 2147483647 w 862"/>
              <a:gd name="T23" fmla="*/ 2147483647 h 885"/>
              <a:gd name="T24" fmla="*/ 2147483647 w 862"/>
              <a:gd name="T25" fmla="*/ 2147483647 h 885"/>
              <a:gd name="T26" fmla="*/ 2147483647 w 862"/>
              <a:gd name="T27" fmla="*/ 2147483647 h 885"/>
              <a:gd name="T28" fmla="*/ 2147483647 w 862"/>
              <a:gd name="T29" fmla="*/ 2147483647 h 885"/>
              <a:gd name="T30" fmla="*/ 2147483647 w 862"/>
              <a:gd name="T31" fmla="*/ 2147483647 h 885"/>
              <a:gd name="T32" fmla="*/ 2147483647 w 862"/>
              <a:gd name="T33" fmla="*/ 2147483647 h 885"/>
              <a:gd name="T34" fmla="*/ 72856968 w 862"/>
              <a:gd name="T35" fmla="*/ 2147483647 h 885"/>
              <a:gd name="T36" fmla="*/ 1129228972 w 862"/>
              <a:gd name="T37" fmla="*/ 2147483647 h 885"/>
              <a:gd name="T38" fmla="*/ 2147483647 w 862"/>
              <a:gd name="T39" fmla="*/ 2147483647 h 885"/>
              <a:gd name="T40" fmla="*/ 2147483647 w 862"/>
              <a:gd name="T41" fmla="*/ 2147483647 h 885"/>
              <a:gd name="T42" fmla="*/ 2147483647 w 862"/>
              <a:gd name="T43" fmla="*/ 2147483647 h 885"/>
              <a:gd name="T44" fmla="*/ 2147483647 w 862"/>
              <a:gd name="T45" fmla="*/ 2147483647 h 885"/>
              <a:gd name="T46" fmla="*/ 2147483647 w 862"/>
              <a:gd name="T47" fmla="*/ 1571472678 h 885"/>
              <a:gd name="T48" fmla="*/ 2147483647 w 862"/>
              <a:gd name="T49" fmla="*/ 767455900 h 885"/>
              <a:gd name="T50" fmla="*/ 2147483647 w 862"/>
              <a:gd name="T51" fmla="*/ 2147483647 h 885"/>
              <a:gd name="T52" fmla="*/ 2147483647 w 862"/>
              <a:gd name="T53" fmla="*/ 2147483647 h 885"/>
              <a:gd name="T54" fmla="*/ 2147483647 w 862"/>
              <a:gd name="T55" fmla="*/ 2147483647 h 885"/>
              <a:gd name="T56" fmla="*/ 2147483647 w 862"/>
              <a:gd name="T57" fmla="*/ 584759688 h 885"/>
              <a:gd name="T58" fmla="*/ 2147483647 w 862"/>
              <a:gd name="T59" fmla="*/ 2147483647 h 885"/>
              <a:gd name="T60" fmla="*/ 2147483647 w 862"/>
              <a:gd name="T61" fmla="*/ 2147483647 h 885"/>
              <a:gd name="T62" fmla="*/ 2147483647 w 862"/>
              <a:gd name="T63" fmla="*/ 2147483647 h 885"/>
              <a:gd name="T64" fmla="*/ 2147483647 w 862"/>
              <a:gd name="T65" fmla="*/ 2147483647 h 885"/>
              <a:gd name="T66" fmla="*/ 2147483647 w 862"/>
              <a:gd name="T67" fmla="*/ 2147483647 h 885"/>
              <a:gd name="T68" fmla="*/ 2147483647 w 862"/>
              <a:gd name="T69" fmla="*/ 2147483647 h 885"/>
              <a:gd name="T70" fmla="*/ 2147483647 w 862"/>
              <a:gd name="T71" fmla="*/ 2147483647 h 885"/>
              <a:gd name="T72" fmla="*/ 2147483647 w 862"/>
              <a:gd name="T73" fmla="*/ 2147483647 h 885"/>
              <a:gd name="T74" fmla="*/ 2147483647 w 862"/>
              <a:gd name="T75" fmla="*/ 2147483647 h 885"/>
              <a:gd name="T76" fmla="*/ 2147483647 w 862"/>
              <a:gd name="T77" fmla="*/ 2147483647 h 885"/>
              <a:gd name="T78" fmla="*/ 2147483647 w 862"/>
              <a:gd name="T79" fmla="*/ 2147483647 h 885"/>
              <a:gd name="T80" fmla="*/ 2147483647 w 862"/>
              <a:gd name="T81" fmla="*/ 2147483647 h 885"/>
              <a:gd name="T82" fmla="*/ 2147483647 w 862"/>
              <a:gd name="T83" fmla="*/ 2147483647 h 885"/>
              <a:gd name="T84" fmla="*/ 2147483647 w 862"/>
              <a:gd name="T85" fmla="*/ 2147483647 h 885"/>
              <a:gd name="T86" fmla="*/ 2147483647 w 862"/>
              <a:gd name="T87" fmla="*/ 2147483647 h 885"/>
              <a:gd name="T88" fmla="*/ 2147483647 w 862"/>
              <a:gd name="T89" fmla="*/ 2147483647 h 885"/>
              <a:gd name="T90" fmla="*/ 2147483647 w 862"/>
              <a:gd name="T91" fmla="*/ 2147483647 h 885"/>
              <a:gd name="T92" fmla="*/ 2147483647 w 862"/>
              <a:gd name="T93" fmla="*/ 2147483647 h 885"/>
              <a:gd name="T94" fmla="*/ 2147483647 w 862"/>
              <a:gd name="T95" fmla="*/ 2147483647 h 885"/>
              <a:gd name="T96" fmla="*/ 2147483647 w 862"/>
              <a:gd name="T97" fmla="*/ 2147483647 h 885"/>
              <a:gd name="T98" fmla="*/ 2147483647 w 862"/>
              <a:gd name="T99" fmla="*/ 2147483647 h 885"/>
              <a:gd name="T100" fmla="*/ 2147483647 w 862"/>
              <a:gd name="T101" fmla="*/ 2147483647 h 885"/>
              <a:gd name="T102" fmla="*/ 2147483647 w 862"/>
              <a:gd name="T103" fmla="*/ 2147483647 h 885"/>
              <a:gd name="T104" fmla="*/ 2147483647 w 862"/>
              <a:gd name="T105" fmla="*/ 2147483647 h 885"/>
              <a:gd name="T106" fmla="*/ 2147483647 w 862"/>
              <a:gd name="T107" fmla="*/ 2147483647 h 885"/>
              <a:gd name="T108" fmla="*/ 2147483647 w 862"/>
              <a:gd name="T109" fmla="*/ 2147483647 h 885"/>
              <a:gd name="T110" fmla="*/ 2147483647 w 862"/>
              <a:gd name="T111" fmla="*/ 2147483647 h 885"/>
              <a:gd name="T112" fmla="*/ 2147483647 w 862"/>
              <a:gd name="T113" fmla="*/ 2147483647 h 885"/>
              <a:gd name="T114" fmla="*/ 2147483647 w 862"/>
              <a:gd name="T115" fmla="*/ 2147483647 h 885"/>
              <a:gd name="T116" fmla="*/ 2147483647 w 862"/>
              <a:gd name="T117" fmla="*/ 2147483647 h 88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62"/>
              <a:gd name="T178" fmla="*/ 0 h 885"/>
              <a:gd name="T179" fmla="*/ 862 w 862"/>
              <a:gd name="T180" fmla="*/ 885 h 88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62" h="885">
                <a:moveTo>
                  <a:pt x="108" y="610"/>
                </a:moveTo>
                <a:lnTo>
                  <a:pt x="108" y="610"/>
                </a:lnTo>
                <a:lnTo>
                  <a:pt x="165" y="606"/>
                </a:lnTo>
                <a:lnTo>
                  <a:pt x="189" y="604"/>
                </a:lnTo>
                <a:lnTo>
                  <a:pt x="212" y="600"/>
                </a:lnTo>
                <a:lnTo>
                  <a:pt x="230" y="596"/>
                </a:lnTo>
                <a:lnTo>
                  <a:pt x="244" y="590"/>
                </a:lnTo>
                <a:lnTo>
                  <a:pt x="248" y="586"/>
                </a:lnTo>
                <a:lnTo>
                  <a:pt x="250" y="584"/>
                </a:lnTo>
                <a:lnTo>
                  <a:pt x="253" y="578"/>
                </a:lnTo>
                <a:lnTo>
                  <a:pt x="250" y="574"/>
                </a:lnTo>
                <a:lnTo>
                  <a:pt x="244" y="565"/>
                </a:lnTo>
                <a:lnTo>
                  <a:pt x="238" y="557"/>
                </a:lnTo>
                <a:lnTo>
                  <a:pt x="216" y="539"/>
                </a:lnTo>
                <a:lnTo>
                  <a:pt x="187" y="521"/>
                </a:lnTo>
                <a:lnTo>
                  <a:pt x="157" y="500"/>
                </a:lnTo>
                <a:lnTo>
                  <a:pt x="120" y="474"/>
                </a:lnTo>
                <a:lnTo>
                  <a:pt x="106" y="462"/>
                </a:lnTo>
                <a:lnTo>
                  <a:pt x="94" y="452"/>
                </a:lnTo>
                <a:lnTo>
                  <a:pt x="84" y="439"/>
                </a:lnTo>
                <a:lnTo>
                  <a:pt x="78" y="429"/>
                </a:lnTo>
                <a:lnTo>
                  <a:pt x="74" y="419"/>
                </a:lnTo>
                <a:lnTo>
                  <a:pt x="72" y="409"/>
                </a:lnTo>
                <a:lnTo>
                  <a:pt x="74" y="399"/>
                </a:lnTo>
                <a:lnTo>
                  <a:pt x="78" y="391"/>
                </a:lnTo>
                <a:lnTo>
                  <a:pt x="84" y="380"/>
                </a:lnTo>
                <a:lnTo>
                  <a:pt x="94" y="368"/>
                </a:lnTo>
                <a:lnTo>
                  <a:pt x="106" y="358"/>
                </a:lnTo>
                <a:lnTo>
                  <a:pt x="120" y="348"/>
                </a:lnTo>
                <a:lnTo>
                  <a:pt x="159" y="323"/>
                </a:lnTo>
                <a:lnTo>
                  <a:pt x="192" y="307"/>
                </a:lnTo>
                <a:lnTo>
                  <a:pt x="226" y="291"/>
                </a:lnTo>
                <a:lnTo>
                  <a:pt x="263" y="279"/>
                </a:lnTo>
                <a:lnTo>
                  <a:pt x="301" y="269"/>
                </a:lnTo>
                <a:lnTo>
                  <a:pt x="267" y="354"/>
                </a:lnTo>
                <a:lnTo>
                  <a:pt x="250" y="360"/>
                </a:lnTo>
                <a:lnTo>
                  <a:pt x="236" y="366"/>
                </a:lnTo>
                <a:lnTo>
                  <a:pt x="224" y="372"/>
                </a:lnTo>
                <a:lnTo>
                  <a:pt x="214" y="382"/>
                </a:lnTo>
                <a:lnTo>
                  <a:pt x="206" y="391"/>
                </a:lnTo>
                <a:lnTo>
                  <a:pt x="200" y="401"/>
                </a:lnTo>
                <a:lnTo>
                  <a:pt x="198" y="411"/>
                </a:lnTo>
                <a:lnTo>
                  <a:pt x="198" y="421"/>
                </a:lnTo>
                <a:lnTo>
                  <a:pt x="202" y="433"/>
                </a:lnTo>
                <a:lnTo>
                  <a:pt x="210" y="445"/>
                </a:lnTo>
                <a:lnTo>
                  <a:pt x="222" y="456"/>
                </a:lnTo>
                <a:lnTo>
                  <a:pt x="236" y="464"/>
                </a:lnTo>
                <a:lnTo>
                  <a:pt x="255" y="472"/>
                </a:lnTo>
                <a:lnTo>
                  <a:pt x="275" y="476"/>
                </a:lnTo>
                <a:lnTo>
                  <a:pt x="297" y="478"/>
                </a:lnTo>
                <a:lnTo>
                  <a:pt x="322" y="478"/>
                </a:lnTo>
                <a:lnTo>
                  <a:pt x="344" y="474"/>
                </a:lnTo>
                <a:lnTo>
                  <a:pt x="366" y="470"/>
                </a:lnTo>
                <a:lnTo>
                  <a:pt x="385" y="462"/>
                </a:lnTo>
                <a:lnTo>
                  <a:pt x="401" y="454"/>
                </a:lnTo>
                <a:lnTo>
                  <a:pt x="413" y="441"/>
                </a:lnTo>
                <a:lnTo>
                  <a:pt x="423" y="429"/>
                </a:lnTo>
                <a:lnTo>
                  <a:pt x="427" y="417"/>
                </a:lnTo>
                <a:lnTo>
                  <a:pt x="429" y="405"/>
                </a:lnTo>
                <a:lnTo>
                  <a:pt x="425" y="393"/>
                </a:lnTo>
                <a:lnTo>
                  <a:pt x="419" y="382"/>
                </a:lnTo>
                <a:lnTo>
                  <a:pt x="409" y="372"/>
                </a:lnTo>
                <a:lnTo>
                  <a:pt x="395" y="364"/>
                </a:lnTo>
                <a:lnTo>
                  <a:pt x="419" y="252"/>
                </a:lnTo>
                <a:lnTo>
                  <a:pt x="456" y="252"/>
                </a:lnTo>
                <a:lnTo>
                  <a:pt x="492" y="254"/>
                </a:lnTo>
                <a:lnTo>
                  <a:pt x="527" y="258"/>
                </a:lnTo>
                <a:lnTo>
                  <a:pt x="562" y="265"/>
                </a:lnTo>
                <a:lnTo>
                  <a:pt x="594" y="273"/>
                </a:lnTo>
                <a:lnTo>
                  <a:pt x="627" y="283"/>
                </a:lnTo>
                <a:lnTo>
                  <a:pt x="657" y="295"/>
                </a:lnTo>
                <a:lnTo>
                  <a:pt x="688" y="309"/>
                </a:lnTo>
                <a:lnTo>
                  <a:pt x="714" y="326"/>
                </a:lnTo>
                <a:lnTo>
                  <a:pt x="740" y="342"/>
                </a:lnTo>
                <a:lnTo>
                  <a:pt x="765" y="362"/>
                </a:lnTo>
                <a:lnTo>
                  <a:pt x="785" y="382"/>
                </a:lnTo>
                <a:lnTo>
                  <a:pt x="806" y="403"/>
                </a:lnTo>
                <a:lnTo>
                  <a:pt x="822" y="427"/>
                </a:lnTo>
                <a:lnTo>
                  <a:pt x="836" y="452"/>
                </a:lnTo>
                <a:lnTo>
                  <a:pt x="848" y="478"/>
                </a:lnTo>
                <a:lnTo>
                  <a:pt x="856" y="509"/>
                </a:lnTo>
                <a:lnTo>
                  <a:pt x="862" y="541"/>
                </a:lnTo>
                <a:lnTo>
                  <a:pt x="862" y="572"/>
                </a:lnTo>
                <a:lnTo>
                  <a:pt x="858" y="602"/>
                </a:lnTo>
                <a:lnTo>
                  <a:pt x="850" y="633"/>
                </a:lnTo>
                <a:lnTo>
                  <a:pt x="838" y="661"/>
                </a:lnTo>
                <a:lnTo>
                  <a:pt x="822" y="689"/>
                </a:lnTo>
                <a:lnTo>
                  <a:pt x="803" y="718"/>
                </a:lnTo>
                <a:lnTo>
                  <a:pt x="781" y="744"/>
                </a:lnTo>
                <a:lnTo>
                  <a:pt x="755" y="769"/>
                </a:lnTo>
                <a:lnTo>
                  <a:pt x="724" y="791"/>
                </a:lnTo>
                <a:lnTo>
                  <a:pt x="694" y="811"/>
                </a:lnTo>
                <a:lnTo>
                  <a:pt x="657" y="830"/>
                </a:lnTo>
                <a:lnTo>
                  <a:pt x="621" y="846"/>
                </a:lnTo>
                <a:lnTo>
                  <a:pt x="580" y="860"/>
                </a:lnTo>
                <a:lnTo>
                  <a:pt x="537" y="870"/>
                </a:lnTo>
                <a:lnTo>
                  <a:pt x="499" y="877"/>
                </a:lnTo>
                <a:lnTo>
                  <a:pt x="462" y="883"/>
                </a:lnTo>
                <a:lnTo>
                  <a:pt x="425" y="885"/>
                </a:lnTo>
                <a:lnTo>
                  <a:pt x="387" y="883"/>
                </a:lnTo>
                <a:lnTo>
                  <a:pt x="352" y="881"/>
                </a:lnTo>
                <a:lnTo>
                  <a:pt x="316" y="877"/>
                </a:lnTo>
                <a:lnTo>
                  <a:pt x="281" y="868"/>
                </a:lnTo>
                <a:lnTo>
                  <a:pt x="246" y="860"/>
                </a:lnTo>
                <a:lnTo>
                  <a:pt x="214" y="850"/>
                </a:lnTo>
                <a:lnTo>
                  <a:pt x="183" y="838"/>
                </a:lnTo>
                <a:lnTo>
                  <a:pt x="155" y="822"/>
                </a:lnTo>
                <a:lnTo>
                  <a:pt x="126" y="805"/>
                </a:lnTo>
                <a:lnTo>
                  <a:pt x="102" y="789"/>
                </a:lnTo>
                <a:lnTo>
                  <a:pt x="78" y="769"/>
                </a:lnTo>
                <a:lnTo>
                  <a:pt x="57" y="748"/>
                </a:lnTo>
                <a:lnTo>
                  <a:pt x="37" y="724"/>
                </a:lnTo>
                <a:lnTo>
                  <a:pt x="15" y="691"/>
                </a:lnTo>
                <a:lnTo>
                  <a:pt x="7" y="677"/>
                </a:lnTo>
                <a:lnTo>
                  <a:pt x="2" y="665"/>
                </a:lnTo>
                <a:lnTo>
                  <a:pt x="0" y="653"/>
                </a:lnTo>
                <a:lnTo>
                  <a:pt x="0" y="645"/>
                </a:lnTo>
                <a:lnTo>
                  <a:pt x="2" y="637"/>
                </a:lnTo>
                <a:lnTo>
                  <a:pt x="7" y="631"/>
                </a:lnTo>
                <a:lnTo>
                  <a:pt x="13" y="624"/>
                </a:lnTo>
                <a:lnTo>
                  <a:pt x="21" y="620"/>
                </a:lnTo>
                <a:lnTo>
                  <a:pt x="31" y="618"/>
                </a:lnTo>
                <a:lnTo>
                  <a:pt x="43" y="614"/>
                </a:lnTo>
                <a:lnTo>
                  <a:pt x="74" y="612"/>
                </a:lnTo>
                <a:lnTo>
                  <a:pt x="108" y="610"/>
                </a:lnTo>
                <a:close/>
                <a:moveTo>
                  <a:pt x="277" y="368"/>
                </a:moveTo>
                <a:lnTo>
                  <a:pt x="277" y="368"/>
                </a:lnTo>
                <a:lnTo>
                  <a:pt x="261" y="407"/>
                </a:lnTo>
                <a:lnTo>
                  <a:pt x="246" y="445"/>
                </a:lnTo>
                <a:lnTo>
                  <a:pt x="261" y="452"/>
                </a:lnTo>
                <a:lnTo>
                  <a:pt x="275" y="456"/>
                </a:lnTo>
                <a:lnTo>
                  <a:pt x="293" y="458"/>
                </a:lnTo>
                <a:lnTo>
                  <a:pt x="311" y="458"/>
                </a:lnTo>
                <a:lnTo>
                  <a:pt x="332" y="458"/>
                </a:lnTo>
                <a:lnTo>
                  <a:pt x="352" y="454"/>
                </a:lnTo>
                <a:lnTo>
                  <a:pt x="366" y="397"/>
                </a:lnTo>
                <a:lnTo>
                  <a:pt x="277" y="368"/>
                </a:lnTo>
                <a:close/>
                <a:moveTo>
                  <a:pt x="362" y="191"/>
                </a:moveTo>
                <a:lnTo>
                  <a:pt x="362" y="191"/>
                </a:lnTo>
                <a:lnTo>
                  <a:pt x="403" y="206"/>
                </a:lnTo>
                <a:lnTo>
                  <a:pt x="425" y="195"/>
                </a:lnTo>
                <a:lnTo>
                  <a:pt x="442" y="183"/>
                </a:lnTo>
                <a:lnTo>
                  <a:pt x="454" y="171"/>
                </a:lnTo>
                <a:lnTo>
                  <a:pt x="462" y="157"/>
                </a:lnTo>
                <a:lnTo>
                  <a:pt x="466" y="145"/>
                </a:lnTo>
                <a:lnTo>
                  <a:pt x="468" y="128"/>
                </a:lnTo>
                <a:lnTo>
                  <a:pt x="466" y="114"/>
                </a:lnTo>
                <a:lnTo>
                  <a:pt x="464" y="100"/>
                </a:lnTo>
                <a:lnTo>
                  <a:pt x="456" y="69"/>
                </a:lnTo>
                <a:lnTo>
                  <a:pt x="448" y="43"/>
                </a:lnTo>
                <a:lnTo>
                  <a:pt x="446" y="31"/>
                </a:lnTo>
                <a:lnTo>
                  <a:pt x="446" y="18"/>
                </a:lnTo>
                <a:lnTo>
                  <a:pt x="446" y="8"/>
                </a:lnTo>
                <a:lnTo>
                  <a:pt x="450" y="0"/>
                </a:lnTo>
                <a:lnTo>
                  <a:pt x="429" y="8"/>
                </a:lnTo>
                <a:lnTo>
                  <a:pt x="407" y="21"/>
                </a:lnTo>
                <a:lnTo>
                  <a:pt x="385" y="37"/>
                </a:lnTo>
                <a:lnTo>
                  <a:pt x="375" y="47"/>
                </a:lnTo>
                <a:lnTo>
                  <a:pt x="364" y="57"/>
                </a:lnTo>
                <a:lnTo>
                  <a:pt x="356" y="69"/>
                </a:lnTo>
                <a:lnTo>
                  <a:pt x="350" y="84"/>
                </a:lnTo>
                <a:lnTo>
                  <a:pt x="344" y="98"/>
                </a:lnTo>
                <a:lnTo>
                  <a:pt x="342" y="114"/>
                </a:lnTo>
                <a:lnTo>
                  <a:pt x="342" y="132"/>
                </a:lnTo>
                <a:lnTo>
                  <a:pt x="346" y="151"/>
                </a:lnTo>
                <a:lnTo>
                  <a:pt x="352" y="171"/>
                </a:lnTo>
                <a:lnTo>
                  <a:pt x="362" y="191"/>
                </a:lnTo>
                <a:close/>
                <a:moveTo>
                  <a:pt x="370" y="185"/>
                </a:moveTo>
                <a:lnTo>
                  <a:pt x="370" y="185"/>
                </a:lnTo>
                <a:lnTo>
                  <a:pt x="364" y="169"/>
                </a:lnTo>
                <a:lnTo>
                  <a:pt x="358" y="155"/>
                </a:lnTo>
                <a:lnTo>
                  <a:pt x="356" y="140"/>
                </a:lnTo>
                <a:lnTo>
                  <a:pt x="354" y="126"/>
                </a:lnTo>
                <a:lnTo>
                  <a:pt x="354" y="114"/>
                </a:lnTo>
                <a:lnTo>
                  <a:pt x="356" y="102"/>
                </a:lnTo>
                <a:lnTo>
                  <a:pt x="360" y="90"/>
                </a:lnTo>
                <a:lnTo>
                  <a:pt x="364" y="79"/>
                </a:lnTo>
                <a:lnTo>
                  <a:pt x="370" y="69"/>
                </a:lnTo>
                <a:lnTo>
                  <a:pt x="377" y="61"/>
                </a:lnTo>
                <a:lnTo>
                  <a:pt x="393" y="45"/>
                </a:lnTo>
                <a:lnTo>
                  <a:pt x="413" y="31"/>
                </a:lnTo>
                <a:lnTo>
                  <a:pt x="435" y="16"/>
                </a:lnTo>
                <a:lnTo>
                  <a:pt x="415" y="35"/>
                </a:lnTo>
                <a:lnTo>
                  <a:pt x="401" y="53"/>
                </a:lnTo>
                <a:lnTo>
                  <a:pt x="389" y="71"/>
                </a:lnTo>
                <a:lnTo>
                  <a:pt x="379" y="92"/>
                </a:lnTo>
                <a:lnTo>
                  <a:pt x="375" y="114"/>
                </a:lnTo>
                <a:lnTo>
                  <a:pt x="372" y="138"/>
                </a:lnTo>
                <a:lnTo>
                  <a:pt x="375" y="163"/>
                </a:lnTo>
                <a:lnTo>
                  <a:pt x="381" y="189"/>
                </a:lnTo>
                <a:lnTo>
                  <a:pt x="370" y="185"/>
                </a:lnTo>
                <a:close/>
                <a:moveTo>
                  <a:pt x="283" y="358"/>
                </a:moveTo>
                <a:lnTo>
                  <a:pt x="368" y="387"/>
                </a:lnTo>
                <a:lnTo>
                  <a:pt x="403" y="216"/>
                </a:lnTo>
                <a:lnTo>
                  <a:pt x="358" y="201"/>
                </a:lnTo>
                <a:lnTo>
                  <a:pt x="283" y="358"/>
                </a:lnTo>
                <a:close/>
                <a:moveTo>
                  <a:pt x="301" y="350"/>
                </a:moveTo>
                <a:lnTo>
                  <a:pt x="328" y="360"/>
                </a:lnTo>
                <a:lnTo>
                  <a:pt x="377" y="218"/>
                </a:lnTo>
                <a:lnTo>
                  <a:pt x="362" y="212"/>
                </a:lnTo>
                <a:lnTo>
                  <a:pt x="301" y="350"/>
                </a:lnTo>
                <a:close/>
                <a:moveTo>
                  <a:pt x="204" y="669"/>
                </a:moveTo>
                <a:lnTo>
                  <a:pt x="204" y="669"/>
                </a:lnTo>
                <a:lnTo>
                  <a:pt x="187" y="669"/>
                </a:lnTo>
                <a:lnTo>
                  <a:pt x="175" y="671"/>
                </a:lnTo>
                <a:lnTo>
                  <a:pt x="163" y="675"/>
                </a:lnTo>
                <a:lnTo>
                  <a:pt x="151" y="679"/>
                </a:lnTo>
                <a:lnTo>
                  <a:pt x="143" y="685"/>
                </a:lnTo>
                <a:lnTo>
                  <a:pt x="137" y="691"/>
                </a:lnTo>
                <a:lnTo>
                  <a:pt x="133" y="700"/>
                </a:lnTo>
                <a:lnTo>
                  <a:pt x="131" y="708"/>
                </a:lnTo>
                <a:lnTo>
                  <a:pt x="133" y="714"/>
                </a:lnTo>
                <a:lnTo>
                  <a:pt x="137" y="722"/>
                </a:lnTo>
                <a:lnTo>
                  <a:pt x="143" y="728"/>
                </a:lnTo>
                <a:lnTo>
                  <a:pt x="151" y="734"/>
                </a:lnTo>
                <a:lnTo>
                  <a:pt x="163" y="738"/>
                </a:lnTo>
                <a:lnTo>
                  <a:pt x="175" y="742"/>
                </a:lnTo>
                <a:lnTo>
                  <a:pt x="187" y="744"/>
                </a:lnTo>
                <a:lnTo>
                  <a:pt x="204" y="744"/>
                </a:lnTo>
                <a:lnTo>
                  <a:pt x="218" y="744"/>
                </a:lnTo>
                <a:lnTo>
                  <a:pt x="230" y="742"/>
                </a:lnTo>
                <a:lnTo>
                  <a:pt x="242" y="738"/>
                </a:lnTo>
                <a:lnTo>
                  <a:pt x="255" y="734"/>
                </a:lnTo>
                <a:lnTo>
                  <a:pt x="263" y="728"/>
                </a:lnTo>
                <a:lnTo>
                  <a:pt x="269" y="722"/>
                </a:lnTo>
                <a:lnTo>
                  <a:pt x="273" y="714"/>
                </a:lnTo>
                <a:lnTo>
                  <a:pt x="275" y="708"/>
                </a:lnTo>
                <a:lnTo>
                  <a:pt x="273" y="700"/>
                </a:lnTo>
                <a:lnTo>
                  <a:pt x="269" y="691"/>
                </a:lnTo>
                <a:lnTo>
                  <a:pt x="263" y="685"/>
                </a:lnTo>
                <a:lnTo>
                  <a:pt x="255" y="679"/>
                </a:lnTo>
                <a:lnTo>
                  <a:pt x="242" y="675"/>
                </a:lnTo>
                <a:lnTo>
                  <a:pt x="230" y="671"/>
                </a:lnTo>
                <a:lnTo>
                  <a:pt x="218" y="669"/>
                </a:lnTo>
                <a:lnTo>
                  <a:pt x="204" y="669"/>
                </a:lnTo>
                <a:close/>
                <a:moveTo>
                  <a:pt x="722" y="472"/>
                </a:moveTo>
                <a:lnTo>
                  <a:pt x="722" y="472"/>
                </a:lnTo>
                <a:lnTo>
                  <a:pt x="708" y="474"/>
                </a:lnTo>
                <a:lnTo>
                  <a:pt x="694" y="476"/>
                </a:lnTo>
                <a:lnTo>
                  <a:pt x="681" y="478"/>
                </a:lnTo>
                <a:lnTo>
                  <a:pt x="671" y="484"/>
                </a:lnTo>
                <a:lnTo>
                  <a:pt x="663" y="490"/>
                </a:lnTo>
                <a:lnTo>
                  <a:pt x="655" y="496"/>
                </a:lnTo>
                <a:lnTo>
                  <a:pt x="651" y="502"/>
                </a:lnTo>
                <a:lnTo>
                  <a:pt x="651" y="511"/>
                </a:lnTo>
                <a:lnTo>
                  <a:pt x="651" y="519"/>
                </a:lnTo>
                <a:lnTo>
                  <a:pt x="655" y="525"/>
                </a:lnTo>
                <a:lnTo>
                  <a:pt x="663" y="531"/>
                </a:lnTo>
                <a:lnTo>
                  <a:pt x="671" y="537"/>
                </a:lnTo>
                <a:lnTo>
                  <a:pt x="681" y="541"/>
                </a:lnTo>
                <a:lnTo>
                  <a:pt x="694" y="545"/>
                </a:lnTo>
                <a:lnTo>
                  <a:pt x="708" y="547"/>
                </a:lnTo>
                <a:lnTo>
                  <a:pt x="722" y="549"/>
                </a:lnTo>
                <a:lnTo>
                  <a:pt x="736" y="547"/>
                </a:lnTo>
                <a:lnTo>
                  <a:pt x="751" y="545"/>
                </a:lnTo>
                <a:lnTo>
                  <a:pt x="763" y="541"/>
                </a:lnTo>
                <a:lnTo>
                  <a:pt x="773" y="537"/>
                </a:lnTo>
                <a:lnTo>
                  <a:pt x="783" y="531"/>
                </a:lnTo>
                <a:lnTo>
                  <a:pt x="789" y="525"/>
                </a:lnTo>
                <a:lnTo>
                  <a:pt x="793" y="519"/>
                </a:lnTo>
                <a:lnTo>
                  <a:pt x="795" y="511"/>
                </a:lnTo>
                <a:lnTo>
                  <a:pt x="793" y="502"/>
                </a:lnTo>
                <a:lnTo>
                  <a:pt x="789" y="496"/>
                </a:lnTo>
                <a:lnTo>
                  <a:pt x="783" y="490"/>
                </a:lnTo>
                <a:lnTo>
                  <a:pt x="773" y="484"/>
                </a:lnTo>
                <a:lnTo>
                  <a:pt x="763" y="478"/>
                </a:lnTo>
                <a:lnTo>
                  <a:pt x="751" y="476"/>
                </a:lnTo>
                <a:lnTo>
                  <a:pt x="736" y="474"/>
                </a:lnTo>
                <a:lnTo>
                  <a:pt x="722" y="472"/>
                </a:lnTo>
                <a:close/>
                <a:moveTo>
                  <a:pt x="708" y="592"/>
                </a:moveTo>
                <a:lnTo>
                  <a:pt x="708" y="592"/>
                </a:lnTo>
                <a:lnTo>
                  <a:pt x="694" y="594"/>
                </a:lnTo>
                <a:lnTo>
                  <a:pt x="679" y="596"/>
                </a:lnTo>
                <a:lnTo>
                  <a:pt x="667" y="600"/>
                </a:lnTo>
                <a:lnTo>
                  <a:pt x="657" y="604"/>
                </a:lnTo>
                <a:lnTo>
                  <a:pt x="647" y="610"/>
                </a:lnTo>
                <a:lnTo>
                  <a:pt x="641" y="616"/>
                </a:lnTo>
                <a:lnTo>
                  <a:pt x="637" y="622"/>
                </a:lnTo>
                <a:lnTo>
                  <a:pt x="635" y="631"/>
                </a:lnTo>
                <a:lnTo>
                  <a:pt x="637" y="639"/>
                </a:lnTo>
                <a:lnTo>
                  <a:pt x="641" y="645"/>
                </a:lnTo>
                <a:lnTo>
                  <a:pt x="647" y="651"/>
                </a:lnTo>
                <a:lnTo>
                  <a:pt x="657" y="657"/>
                </a:lnTo>
                <a:lnTo>
                  <a:pt x="667" y="661"/>
                </a:lnTo>
                <a:lnTo>
                  <a:pt x="679" y="665"/>
                </a:lnTo>
                <a:lnTo>
                  <a:pt x="694" y="667"/>
                </a:lnTo>
                <a:lnTo>
                  <a:pt x="708" y="669"/>
                </a:lnTo>
                <a:lnTo>
                  <a:pt x="722" y="667"/>
                </a:lnTo>
                <a:lnTo>
                  <a:pt x="736" y="665"/>
                </a:lnTo>
                <a:lnTo>
                  <a:pt x="749" y="661"/>
                </a:lnTo>
                <a:lnTo>
                  <a:pt x="759" y="657"/>
                </a:lnTo>
                <a:lnTo>
                  <a:pt x="767" y="651"/>
                </a:lnTo>
                <a:lnTo>
                  <a:pt x="775" y="645"/>
                </a:lnTo>
                <a:lnTo>
                  <a:pt x="779" y="639"/>
                </a:lnTo>
                <a:lnTo>
                  <a:pt x="779" y="631"/>
                </a:lnTo>
                <a:lnTo>
                  <a:pt x="779" y="622"/>
                </a:lnTo>
                <a:lnTo>
                  <a:pt x="775" y="616"/>
                </a:lnTo>
                <a:lnTo>
                  <a:pt x="767" y="610"/>
                </a:lnTo>
                <a:lnTo>
                  <a:pt x="759" y="604"/>
                </a:lnTo>
                <a:lnTo>
                  <a:pt x="749" y="600"/>
                </a:lnTo>
                <a:lnTo>
                  <a:pt x="736" y="596"/>
                </a:lnTo>
                <a:lnTo>
                  <a:pt x="722" y="594"/>
                </a:lnTo>
                <a:lnTo>
                  <a:pt x="708" y="592"/>
                </a:lnTo>
                <a:close/>
                <a:moveTo>
                  <a:pt x="586" y="689"/>
                </a:moveTo>
                <a:lnTo>
                  <a:pt x="586" y="689"/>
                </a:lnTo>
                <a:lnTo>
                  <a:pt x="570" y="691"/>
                </a:lnTo>
                <a:lnTo>
                  <a:pt x="557" y="694"/>
                </a:lnTo>
                <a:lnTo>
                  <a:pt x="545" y="696"/>
                </a:lnTo>
                <a:lnTo>
                  <a:pt x="533" y="702"/>
                </a:lnTo>
                <a:lnTo>
                  <a:pt x="525" y="706"/>
                </a:lnTo>
                <a:lnTo>
                  <a:pt x="519" y="714"/>
                </a:lnTo>
                <a:lnTo>
                  <a:pt x="515" y="720"/>
                </a:lnTo>
                <a:lnTo>
                  <a:pt x="513" y="728"/>
                </a:lnTo>
                <a:lnTo>
                  <a:pt x="515" y="736"/>
                </a:lnTo>
                <a:lnTo>
                  <a:pt x="519" y="742"/>
                </a:lnTo>
                <a:lnTo>
                  <a:pt x="525" y="748"/>
                </a:lnTo>
                <a:lnTo>
                  <a:pt x="533" y="755"/>
                </a:lnTo>
                <a:lnTo>
                  <a:pt x="545" y="759"/>
                </a:lnTo>
                <a:lnTo>
                  <a:pt x="557" y="763"/>
                </a:lnTo>
                <a:lnTo>
                  <a:pt x="570" y="765"/>
                </a:lnTo>
                <a:lnTo>
                  <a:pt x="586" y="767"/>
                </a:lnTo>
                <a:lnTo>
                  <a:pt x="600" y="765"/>
                </a:lnTo>
                <a:lnTo>
                  <a:pt x="614" y="763"/>
                </a:lnTo>
                <a:lnTo>
                  <a:pt x="627" y="759"/>
                </a:lnTo>
                <a:lnTo>
                  <a:pt x="637" y="755"/>
                </a:lnTo>
                <a:lnTo>
                  <a:pt x="645" y="748"/>
                </a:lnTo>
                <a:lnTo>
                  <a:pt x="651" y="742"/>
                </a:lnTo>
                <a:lnTo>
                  <a:pt x="657" y="736"/>
                </a:lnTo>
                <a:lnTo>
                  <a:pt x="657" y="728"/>
                </a:lnTo>
                <a:lnTo>
                  <a:pt x="657" y="720"/>
                </a:lnTo>
                <a:lnTo>
                  <a:pt x="651" y="714"/>
                </a:lnTo>
                <a:lnTo>
                  <a:pt x="645" y="706"/>
                </a:lnTo>
                <a:lnTo>
                  <a:pt x="637" y="702"/>
                </a:lnTo>
                <a:lnTo>
                  <a:pt x="627" y="696"/>
                </a:lnTo>
                <a:lnTo>
                  <a:pt x="614" y="694"/>
                </a:lnTo>
                <a:lnTo>
                  <a:pt x="600" y="691"/>
                </a:lnTo>
                <a:lnTo>
                  <a:pt x="586" y="689"/>
                </a:lnTo>
                <a:close/>
                <a:moveTo>
                  <a:pt x="385" y="730"/>
                </a:moveTo>
                <a:lnTo>
                  <a:pt x="385" y="730"/>
                </a:lnTo>
                <a:lnTo>
                  <a:pt x="368" y="730"/>
                </a:lnTo>
                <a:lnTo>
                  <a:pt x="356" y="732"/>
                </a:lnTo>
                <a:lnTo>
                  <a:pt x="344" y="736"/>
                </a:lnTo>
                <a:lnTo>
                  <a:pt x="332" y="740"/>
                </a:lnTo>
                <a:lnTo>
                  <a:pt x="324" y="746"/>
                </a:lnTo>
                <a:lnTo>
                  <a:pt x="318" y="752"/>
                </a:lnTo>
                <a:lnTo>
                  <a:pt x="314" y="759"/>
                </a:lnTo>
                <a:lnTo>
                  <a:pt x="311" y="767"/>
                </a:lnTo>
                <a:lnTo>
                  <a:pt x="314" y="775"/>
                </a:lnTo>
                <a:lnTo>
                  <a:pt x="318" y="781"/>
                </a:lnTo>
                <a:lnTo>
                  <a:pt x="324" y="789"/>
                </a:lnTo>
                <a:lnTo>
                  <a:pt x="332" y="793"/>
                </a:lnTo>
                <a:lnTo>
                  <a:pt x="344" y="799"/>
                </a:lnTo>
                <a:lnTo>
                  <a:pt x="356" y="801"/>
                </a:lnTo>
                <a:lnTo>
                  <a:pt x="368" y="803"/>
                </a:lnTo>
                <a:lnTo>
                  <a:pt x="385" y="805"/>
                </a:lnTo>
                <a:lnTo>
                  <a:pt x="399" y="803"/>
                </a:lnTo>
                <a:lnTo>
                  <a:pt x="411" y="801"/>
                </a:lnTo>
                <a:lnTo>
                  <a:pt x="423" y="799"/>
                </a:lnTo>
                <a:lnTo>
                  <a:pt x="435" y="793"/>
                </a:lnTo>
                <a:lnTo>
                  <a:pt x="444" y="789"/>
                </a:lnTo>
                <a:lnTo>
                  <a:pt x="450" y="781"/>
                </a:lnTo>
                <a:lnTo>
                  <a:pt x="454" y="775"/>
                </a:lnTo>
                <a:lnTo>
                  <a:pt x="456" y="767"/>
                </a:lnTo>
                <a:lnTo>
                  <a:pt x="454" y="759"/>
                </a:lnTo>
                <a:lnTo>
                  <a:pt x="450" y="752"/>
                </a:lnTo>
                <a:lnTo>
                  <a:pt x="444" y="746"/>
                </a:lnTo>
                <a:lnTo>
                  <a:pt x="435" y="740"/>
                </a:lnTo>
                <a:lnTo>
                  <a:pt x="423" y="736"/>
                </a:lnTo>
                <a:lnTo>
                  <a:pt x="411" y="732"/>
                </a:lnTo>
                <a:lnTo>
                  <a:pt x="399" y="730"/>
                </a:lnTo>
                <a:lnTo>
                  <a:pt x="385" y="7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6" name="Freeform 7"/>
          <p:cNvSpPr>
            <a:spLocks noEditPoints="1" noChangeArrowheads="1"/>
          </p:cNvSpPr>
          <p:nvPr/>
        </p:nvSpPr>
        <p:spPr bwMode="auto">
          <a:xfrm>
            <a:off x="5573713" y="1058863"/>
            <a:ext cx="271462" cy="301625"/>
          </a:xfrm>
          <a:custGeom>
            <a:avLst/>
            <a:gdLst>
              <a:gd name="T0" fmla="*/ 2147483647 w 819"/>
              <a:gd name="T1" fmla="*/ 2147483647 h 905"/>
              <a:gd name="T2" fmla="*/ 1711441294 w 819"/>
              <a:gd name="T3" fmla="*/ 2147483647 h 905"/>
              <a:gd name="T4" fmla="*/ 1638602305 w 819"/>
              <a:gd name="T5" fmla="*/ 2147483647 h 905"/>
              <a:gd name="T6" fmla="*/ 2147483647 w 819"/>
              <a:gd name="T7" fmla="*/ 2147483647 h 905"/>
              <a:gd name="T8" fmla="*/ 2147483647 w 819"/>
              <a:gd name="T9" fmla="*/ 2147483647 h 905"/>
              <a:gd name="T10" fmla="*/ 2147483647 w 819"/>
              <a:gd name="T11" fmla="*/ 2147483647 h 905"/>
              <a:gd name="T12" fmla="*/ 2147483647 w 819"/>
              <a:gd name="T13" fmla="*/ 0 h 905"/>
              <a:gd name="T14" fmla="*/ 2147483647 w 819"/>
              <a:gd name="T15" fmla="*/ 1073592360 h 905"/>
              <a:gd name="T16" fmla="*/ 2147483647 w 819"/>
              <a:gd name="T17" fmla="*/ 2147483647 h 905"/>
              <a:gd name="T18" fmla="*/ 582601867 w 819"/>
              <a:gd name="T19" fmla="*/ 2147483647 h 905"/>
              <a:gd name="T20" fmla="*/ 1784280283 w 819"/>
              <a:gd name="T21" fmla="*/ 1073592360 h 905"/>
              <a:gd name="T22" fmla="*/ 2147483647 w 819"/>
              <a:gd name="T23" fmla="*/ 2147483647 h 905"/>
              <a:gd name="T24" fmla="*/ 2147483647 w 819"/>
              <a:gd name="T25" fmla="*/ 2147483647 h 905"/>
              <a:gd name="T26" fmla="*/ 2147483647 w 819"/>
              <a:gd name="T27" fmla="*/ 2147483647 h 905"/>
              <a:gd name="T28" fmla="*/ 2147483647 w 819"/>
              <a:gd name="T29" fmla="*/ 2147483647 h 905"/>
              <a:gd name="T30" fmla="*/ 2147483647 w 819"/>
              <a:gd name="T31" fmla="*/ 2147483647 h 905"/>
              <a:gd name="T32" fmla="*/ 2147483647 w 819"/>
              <a:gd name="T33" fmla="*/ 2147483647 h 905"/>
              <a:gd name="T34" fmla="*/ 2147483647 w 819"/>
              <a:gd name="T35" fmla="*/ 2147483647 h 905"/>
              <a:gd name="T36" fmla="*/ 2147483647 w 819"/>
              <a:gd name="T37" fmla="*/ 2147483647 h 905"/>
              <a:gd name="T38" fmla="*/ 2147483647 w 819"/>
              <a:gd name="T39" fmla="*/ 2147483647 h 905"/>
              <a:gd name="T40" fmla="*/ 2147483647 w 819"/>
              <a:gd name="T41" fmla="*/ 2147483647 h 905"/>
              <a:gd name="T42" fmla="*/ 2147483647 w 819"/>
              <a:gd name="T43" fmla="*/ 2147483647 h 905"/>
              <a:gd name="T44" fmla="*/ 2147483647 w 819"/>
              <a:gd name="T45" fmla="*/ 2147483647 h 905"/>
              <a:gd name="T46" fmla="*/ 2147483647 w 819"/>
              <a:gd name="T47" fmla="*/ 2147483647 h 905"/>
              <a:gd name="T48" fmla="*/ 2147483647 w 819"/>
              <a:gd name="T49" fmla="*/ 2147483647 h 905"/>
              <a:gd name="T50" fmla="*/ 2147483647 w 819"/>
              <a:gd name="T51" fmla="*/ 2147483647 h 905"/>
              <a:gd name="T52" fmla="*/ 2147483647 w 819"/>
              <a:gd name="T53" fmla="*/ 2147483647 h 905"/>
              <a:gd name="T54" fmla="*/ 2147483647 w 819"/>
              <a:gd name="T55" fmla="*/ 2147483647 h 905"/>
              <a:gd name="T56" fmla="*/ 2147483647 w 819"/>
              <a:gd name="T57" fmla="*/ 2147483647 h 905"/>
              <a:gd name="T58" fmla="*/ 2147483647 w 819"/>
              <a:gd name="T59" fmla="*/ 2147483647 h 905"/>
              <a:gd name="T60" fmla="*/ 2147483647 w 819"/>
              <a:gd name="T61" fmla="*/ 2147483647 h 905"/>
              <a:gd name="T62" fmla="*/ 2147483647 w 819"/>
              <a:gd name="T63" fmla="*/ 2147483647 h 905"/>
              <a:gd name="T64" fmla="*/ 2147483647 w 819"/>
              <a:gd name="T65" fmla="*/ 2147483647 h 905"/>
              <a:gd name="T66" fmla="*/ 2147483647 w 819"/>
              <a:gd name="T67" fmla="*/ 2147483647 h 905"/>
              <a:gd name="T68" fmla="*/ 2147483647 w 819"/>
              <a:gd name="T69" fmla="*/ 2147483647 h 905"/>
              <a:gd name="T70" fmla="*/ 2147483647 w 819"/>
              <a:gd name="T71" fmla="*/ 2147483647 h 905"/>
              <a:gd name="T72" fmla="*/ 2147483647 w 819"/>
              <a:gd name="T73" fmla="*/ 2147483647 h 905"/>
              <a:gd name="T74" fmla="*/ 2147483647 w 819"/>
              <a:gd name="T75" fmla="*/ 2147483647 h 905"/>
              <a:gd name="T76" fmla="*/ 2147483647 w 819"/>
              <a:gd name="T77" fmla="*/ 2147483647 h 905"/>
              <a:gd name="T78" fmla="*/ 2147483647 w 819"/>
              <a:gd name="T79" fmla="*/ 2147483647 h 905"/>
              <a:gd name="T80" fmla="*/ 2147483647 w 819"/>
              <a:gd name="T81" fmla="*/ 2147483647 h 905"/>
              <a:gd name="T82" fmla="*/ 2147483647 w 819"/>
              <a:gd name="T83" fmla="*/ 2147483647 h 905"/>
              <a:gd name="T84" fmla="*/ 2147483647 w 819"/>
              <a:gd name="T85" fmla="*/ 2147483647 h 905"/>
              <a:gd name="T86" fmla="*/ 2147483647 w 819"/>
              <a:gd name="T87" fmla="*/ 2147483647 h 905"/>
              <a:gd name="T88" fmla="*/ 2147483647 w 819"/>
              <a:gd name="T89" fmla="*/ 2147483647 h 905"/>
              <a:gd name="T90" fmla="*/ 2147483647 w 819"/>
              <a:gd name="T91" fmla="*/ 2147483647 h 905"/>
              <a:gd name="T92" fmla="*/ 2147483647 w 819"/>
              <a:gd name="T93" fmla="*/ 2147483647 h 905"/>
              <a:gd name="T94" fmla="*/ 2147483647 w 819"/>
              <a:gd name="T95" fmla="*/ 2147483647 h 905"/>
              <a:gd name="T96" fmla="*/ 2147483647 w 819"/>
              <a:gd name="T97" fmla="*/ 2147483647 h 905"/>
              <a:gd name="T98" fmla="*/ 2147483647 w 819"/>
              <a:gd name="T99" fmla="*/ 2147483647 h 905"/>
              <a:gd name="T100" fmla="*/ 2147483647 w 819"/>
              <a:gd name="T101" fmla="*/ 2147483647 h 905"/>
              <a:gd name="T102" fmla="*/ 946796811 w 819"/>
              <a:gd name="T103" fmla="*/ 2147483647 h 905"/>
              <a:gd name="T104" fmla="*/ 946796811 w 819"/>
              <a:gd name="T105" fmla="*/ 2147483647 h 905"/>
              <a:gd name="T106" fmla="*/ 2147483647 w 819"/>
              <a:gd name="T107" fmla="*/ 2147483647 h 905"/>
              <a:gd name="T108" fmla="*/ 2147483647 w 819"/>
              <a:gd name="T109" fmla="*/ 2147483647 h 905"/>
              <a:gd name="T110" fmla="*/ 2147483647 w 819"/>
              <a:gd name="T111" fmla="*/ 2147483647 h 905"/>
              <a:gd name="T112" fmla="*/ 1165313777 w 819"/>
              <a:gd name="T113" fmla="*/ 2147483647 h 905"/>
              <a:gd name="T114" fmla="*/ 0 w 819"/>
              <a:gd name="T115" fmla="*/ 2147483647 h 90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19"/>
              <a:gd name="T175" fmla="*/ 0 h 905"/>
              <a:gd name="T176" fmla="*/ 819 w 819"/>
              <a:gd name="T177" fmla="*/ 905 h 90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19" h="905">
                <a:moveTo>
                  <a:pt x="53" y="0"/>
                </a:moveTo>
                <a:lnTo>
                  <a:pt x="59" y="0"/>
                </a:lnTo>
                <a:lnTo>
                  <a:pt x="59" y="86"/>
                </a:lnTo>
                <a:lnTo>
                  <a:pt x="57" y="88"/>
                </a:lnTo>
                <a:lnTo>
                  <a:pt x="51" y="90"/>
                </a:lnTo>
                <a:lnTo>
                  <a:pt x="47" y="94"/>
                </a:lnTo>
                <a:lnTo>
                  <a:pt x="45" y="100"/>
                </a:lnTo>
                <a:lnTo>
                  <a:pt x="45" y="106"/>
                </a:lnTo>
                <a:lnTo>
                  <a:pt x="45" y="114"/>
                </a:lnTo>
                <a:lnTo>
                  <a:pt x="49" y="120"/>
                </a:lnTo>
                <a:lnTo>
                  <a:pt x="55" y="124"/>
                </a:lnTo>
                <a:lnTo>
                  <a:pt x="63" y="126"/>
                </a:lnTo>
                <a:lnTo>
                  <a:pt x="71" y="124"/>
                </a:lnTo>
                <a:lnTo>
                  <a:pt x="77" y="120"/>
                </a:lnTo>
                <a:lnTo>
                  <a:pt x="81" y="114"/>
                </a:lnTo>
                <a:lnTo>
                  <a:pt x="83" y="106"/>
                </a:lnTo>
                <a:lnTo>
                  <a:pt x="81" y="100"/>
                </a:lnTo>
                <a:lnTo>
                  <a:pt x="79" y="94"/>
                </a:lnTo>
                <a:lnTo>
                  <a:pt x="75" y="90"/>
                </a:lnTo>
                <a:lnTo>
                  <a:pt x="69" y="88"/>
                </a:lnTo>
                <a:lnTo>
                  <a:pt x="69" y="86"/>
                </a:lnTo>
                <a:lnTo>
                  <a:pt x="69" y="0"/>
                </a:lnTo>
                <a:lnTo>
                  <a:pt x="73" y="0"/>
                </a:lnTo>
                <a:lnTo>
                  <a:pt x="75" y="15"/>
                </a:lnTo>
                <a:lnTo>
                  <a:pt x="77" y="29"/>
                </a:lnTo>
                <a:lnTo>
                  <a:pt x="85" y="55"/>
                </a:lnTo>
                <a:lnTo>
                  <a:pt x="97" y="80"/>
                </a:lnTo>
                <a:lnTo>
                  <a:pt x="112" y="102"/>
                </a:lnTo>
                <a:lnTo>
                  <a:pt x="93" y="236"/>
                </a:lnTo>
                <a:lnTo>
                  <a:pt x="63" y="236"/>
                </a:lnTo>
                <a:lnTo>
                  <a:pt x="32" y="236"/>
                </a:lnTo>
                <a:lnTo>
                  <a:pt x="16" y="102"/>
                </a:lnTo>
                <a:lnTo>
                  <a:pt x="30" y="80"/>
                </a:lnTo>
                <a:lnTo>
                  <a:pt x="41" y="55"/>
                </a:lnTo>
                <a:lnTo>
                  <a:pt x="49" y="29"/>
                </a:lnTo>
                <a:lnTo>
                  <a:pt x="51" y="15"/>
                </a:lnTo>
                <a:lnTo>
                  <a:pt x="53" y="0"/>
                </a:lnTo>
                <a:close/>
                <a:moveTo>
                  <a:pt x="494" y="65"/>
                </a:moveTo>
                <a:lnTo>
                  <a:pt x="766" y="65"/>
                </a:lnTo>
                <a:lnTo>
                  <a:pt x="770" y="102"/>
                </a:lnTo>
                <a:lnTo>
                  <a:pt x="776" y="65"/>
                </a:lnTo>
                <a:lnTo>
                  <a:pt x="789" y="202"/>
                </a:lnTo>
                <a:lnTo>
                  <a:pt x="803" y="65"/>
                </a:lnTo>
                <a:lnTo>
                  <a:pt x="819" y="65"/>
                </a:lnTo>
                <a:lnTo>
                  <a:pt x="819" y="295"/>
                </a:lnTo>
                <a:lnTo>
                  <a:pt x="494" y="295"/>
                </a:lnTo>
                <a:lnTo>
                  <a:pt x="494" y="65"/>
                </a:lnTo>
                <a:close/>
                <a:moveTo>
                  <a:pt x="610" y="494"/>
                </a:moveTo>
                <a:lnTo>
                  <a:pt x="659" y="494"/>
                </a:lnTo>
                <a:lnTo>
                  <a:pt x="707" y="494"/>
                </a:lnTo>
                <a:lnTo>
                  <a:pt x="738" y="791"/>
                </a:lnTo>
                <a:lnTo>
                  <a:pt x="738" y="808"/>
                </a:lnTo>
                <a:lnTo>
                  <a:pt x="734" y="820"/>
                </a:lnTo>
                <a:lnTo>
                  <a:pt x="730" y="834"/>
                </a:lnTo>
                <a:lnTo>
                  <a:pt x="722" y="846"/>
                </a:lnTo>
                <a:lnTo>
                  <a:pt x="711" y="856"/>
                </a:lnTo>
                <a:lnTo>
                  <a:pt x="697" y="867"/>
                </a:lnTo>
                <a:lnTo>
                  <a:pt x="681" y="877"/>
                </a:lnTo>
                <a:lnTo>
                  <a:pt x="659" y="885"/>
                </a:lnTo>
                <a:lnTo>
                  <a:pt x="638" y="877"/>
                </a:lnTo>
                <a:lnTo>
                  <a:pt x="620" y="867"/>
                </a:lnTo>
                <a:lnTo>
                  <a:pt x="606" y="856"/>
                </a:lnTo>
                <a:lnTo>
                  <a:pt x="596" y="846"/>
                </a:lnTo>
                <a:lnTo>
                  <a:pt x="587" y="834"/>
                </a:lnTo>
                <a:lnTo>
                  <a:pt x="583" y="820"/>
                </a:lnTo>
                <a:lnTo>
                  <a:pt x="579" y="808"/>
                </a:lnTo>
                <a:lnTo>
                  <a:pt x="579" y="791"/>
                </a:lnTo>
                <a:lnTo>
                  <a:pt x="610" y="494"/>
                </a:lnTo>
                <a:close/>
                <a:moveTo>
                  <a:pt x="659" y="785"/>
                </a:moveTo>
                <a:lnTo>
                  <a:pt x="659" y="785"/>
                </a:lnTo>
                <a:lnTo>
                  <a:pt x="648" y="787"/>
                </a:lnTo>
                <a:lnTo>
                  <a:pt x="642" y="793"/>
                </a:lnTo>
                <a:lnTo>
                  <a:pt x="636" y="799"/>
                </a:lnTo>
                <a:lnTo>
                  <a:pt x="634" y="810"/>
                </a:lnTo>
                <a:lnTo>
                  <a:pt x="636" y="818"/>
                </a:lnTo>
                <a:lnTo>
                  <a:pt x="642" y="826"/>
                </a:lnTo>
                <a:lnTo>
                  <a:pt x="648" y="830"/>
                </a:lnTo>
                <a:lnTo>
                  <a:pt x="659" y="832"/>
                </a:lnTo>
                <a:lnTo>
                  <a:pt x="667" y="830"/>
                </a:lnTo>
                <a:lnTo>
                  <a:pt x="675" y="826"/>
                </a:lnTo>
                <a:lnTo>
                  <a:pt x="679" y="818"/>
                </a:lnTo>
                <a:lnTo>
                  <a:pt x="681" y="810"/>
                </a:lnTo>
                <a:lnTo>
                  <a:pt x="679" y="799"/>
                </a:lnTo>
                <a:lnTo>
                  <a:pt x="675" y="793"/>
                </a:lnTo>
                <a:lnTo>
                  <a:pt x="667" y="787"/>
                </a:lnTo>
                <a:lnTo>
                  <a:pt x="659" y="785"/>
                </a:lnTo>
                <a:close/>
                <a:moveTo>
                  <a:pt x="496" y="316"/>
                </a:moveTo>
                <a:lnTo>
                  <a:pt x="813" y="316"/>
                </a:lnTo>
                <a:lnTo>
                  <a:pt x="813" y="379"/>
                </a:lnTo>
                <a:lnTo>
                  <a:pt x="795" y="387"/>
                </a:lnTo>
                <a:lnTo>
                  <a:pt x="779" y="397"/>
                </a:lnTo>
                <a:lnTo>
                  <a:pt x="760" y="407"/>
                </a:lnTo>
                <a:lnTo>
                  <a:pt x="746" y="419"/>
                </a:lnTo>
                <a:lnTo>
                  <a:pt x="734" y="431"/>
                </a:lnTo>
                <a:lnTo>
                  <a:pt x="722" y="448"/>
                </a:lnTo>
                <a:lnTo>
                  <a:pt x="713" y="464"/>
                </a:lnTo>
                <a:lnTo>
                  <a:pt x="707" y="482"/>
                </a:lnTo>
                <a:lnTo>
                  <a:pt x="655" y="482"/>
                </a:lnTo>
                <a:lnTo>
                  <a:pt x="610" y="482"/>
                </a:lnTo>
                <a:lnTo>
                  <a:pt x="606" y="470"/>
                </a:lnTo>
                <a:lnTo>
                  <a:pt x="598" y="456"/>
                </a:lnTo>
                <a:lnTo>
                  <a:pt x="589" y="442"/>
                </a:lnTo>
                <a:lnTo>
                  <a:pt x="575" y="427"/>
                </a:lnTo>
                <a:lnTo>
                  <a:pt x="561" y="415"/>
                </a:lnTo>
                <a:lnTo>
                  <a:pt x="543" y="401"/>
                </a:lnTo>
                <a:lnTo>
                  <a:pt x="520" y="389"/>
                </a:lnTo>
                <a:lnTo>
                  <a:pt x="496" y="379"/>
                </a:lnTo>
                <a:lnTo>
                  <a:pt x="496" y="316"/>
                </a:lnTo>
                <a:close/>
                <a:moveTo>
                  <a:pt x="394" y="340"/>
                </a:moveTo>
                <a:lnTo>
                  <a:pt x="394" y="873"/>
                </a:lnTo>
                <a:lnTo>
                  <a:pt x="345" y="873"/>
                </a:lnTo>
                <a:lnTo>
                  <a:pt x="345" y="340"/>
                </a:lnTo>
                <a:lnTo>
                  <a:pt x="394" y="340"/>
                </a:lnTo>
                <a:close/>
                <a:moveTo>
                  <a:pt x="287" y="106"/>
                </a:moveTo>
                <a:lnTo>
                  <a:pt x="321" y="106"/>
                </a:lnTo>
                <a:lnTo>
                  <a:pt x="313" y="76"/>
                </a:lnTo>
                <a:lnTo>
                  <a:pt x="293" y="76"/>
                </a:lnTo>
                <a:lnTo>
                  <a:pt x="287" y="106"/>
                </a:lnTo>
                <a:close/>
                <a:moveTo>
                  <a:pt x="327" y="114"/>
                </a:moveTo>
                <a:lnTo>
                  <a:pt x="280" y="114"/>
                </a:lnTo>
                <a:lnTo>
                  <a:pt x="274" y="114"/>
                </a:lnTo>
                <a:lnTo>
                  <a:pt x="276" y="110"/>
                </a:lnTo>
                <a:lnTo>
                  <a:pt x="287" y="72"/>
                </a:lnTo>
                <a:lnTo>
                  <a:pt x="287" y="67"/>
                </a:lnTo>
                <a:lnTo>
                  <a:pt x="291" y="67"/>
                </a:lnTo>
                <a:lnTo>
                  <a:pt x="315" y="67"/>
                </a:lnTo>
                <a:lnTo>
                  <a:pt x="319" y="67"/>
                </a:lnTo>
                <a:lnTo>
                  <a:pt x="319" y="72"/>
                </a:lnTo>
                <a:lnTo>
                  <a:pt x="331" y="110"/>
                </a:lnTo>
                <a:lnTo>
                  <a:pt x="331" y="114"/>
                </a:lnTo>
                <a:lnTo>
                  <a:pt x="327" y="114"/>
                </a:lnTo>
                <a:close/>
                <a:moveTo>
                  <a:pt x="223" y="316"/>
                </a:moveTo>
                <a:lnTo>
                  <a:pt x="274" y="126"/>
                </a:lnTo>
                <a:lnTo>
                  <a:pt x="333" y="126"/>
                </a:lnTo>
                <a:lnTo>
                  <a:pt x="392" y="316"/>
                </a:lnTo>
                <a:lnTo>
                  <a:pt x="384" y="320"/>
                </a:lnTo>
                <a:lnTo>
                  <a:pt x="376" y="324"/>
                </a:lnTo>
                <a:lnTo>
                  <a:pt x="370" y="326"/>
                </a:lnTo>
                <a:lnTo>
                  <a:pt x="362" y="328"/>
                </a:lnTo>
                <a:lnTo>
                  <a:pt x="356" y="326"/>
                </a:lnTo>
                <a:lnTo>
                  <a:pt x="348" y="324"/>
                </a:lnTo>
                <a:lnTo>
                  <a:pt x="333" y="316"/>
                </a:lnTo>
                <a:lnTo>
                  <a:pt x="325" y="322"/>
                </a:lnTo>
                <a:lnTo>
                  <a:pt x="319" y="326"/>
                </a:lnTo>
                <a:lnTo>
                  <a:pt x="311" y="328"/>
                </a:lnTo>
                <a:lnTo>
                  <a:pt x="303" y="328"/>
                </a:lnTo>
                <a:lnTo>
                  <a:pt x="297" y="328"/>
                </a:lnTo>
                <a:lnTo>
                  <a:pt x="291" y="326"/>
                </a:lnTo>
                <a:lnTo>
                  <a:pt x="282" y="322"/>
                </a:lnTo>
                <a:lnTo>
                  <a:pt x="276" y="316"/>
                </a:lnTo>
                <a:lnTo>
                  <a:pt x="260" y="324"/>
                </a:lnTo>
                <a:lnTo>
                  <a:pt x="252" y="326"/>
                </a:lnTo>
                <a:lnTo>
                  <a:pt x="246" y="328"/>
                </a:lnTo>
                <a:lnTo>
                  <a:pt x="238" y="326"/>
                </a:lnTo>
                <a:lnTo>
                  <a:pt x="234" y="324"/>
                </a:lnTo>
                <a:lnTo>
                  <a:pt x="228" y="320"/>
                </a:lnTo>
                <a:lnTo>
                  <a:pt x="223" y="316"/>
                </a:lnTo>
                <a:close/>
                <a:moveTo>
                  <a:pt x="270" y="340"/>
                </a:moveTo>
                <a:lnTo>
                  <a:pt x="270" y="873"/>
                </a:lnTo>
                <a:lnTo>
                  <a:pt x="221" y="873"/>
                </a:lnTo>
                <a:lnTo>
                  <a:pt x="221" y="340"/>
                </a:lnTo>
                <a:lnTo>
                  <a:pt x="270" y="340"/>
                </a:lnTo>
                <a:close/>
                <a:moveTo>
                  <a:pt x="333" y="340"/>
                </a:moveTo>
                <a:lnTo>
                  <a:pt x="333" y="873"/>
                </a:lnTo>
                <a:lnTo>
                  <a:pt x="282" y="873"/>
                </a:lnTo>
                <a:lnTo>
                  <a:pt x="282" y="340"/>
                </a:lnTo>
                <a:lnTo>
                  <a:pt x="333" y="340"/>
                </a:lnTo>
                <a:close/>
                <a:moveTo>
                  <a:pt x="10" y="421"/>
                </a:moveTo>
                <a:lnTo>
                  <a:pt x="118" y="421"/>
                </a:lnTo>
                <a:lnTo>
                  <a:pt x="91" y="246"/>
                </a:lnTo>
                <a:lnTo>
                  <a:pt x="34" y="246"/>
                </a:lnTo>
                <a:lnTo>
                  <a:pt x="10" y="421"/>
                </a:lnTo>
                <a:close/>
                <a:moveTo>
                  <a:pt x="26" y="409"/>
                </a:moveTo>
                <a:lnTo>
                  <a:pt x="43" y="257"/>
                </a:lnTo>
                <a:lnTo>
                  <a:pt x="61" y="257"/>
                </a:lnTo>
                <a:lnTo>
                  <a:pt x="61" y="409"/>
                </a:lnTo>
                <a:lnTo>
                  <a:pt x="26" y="409"/>
                </a:lnTo>
                <a:close/>
                <a:moveTo>
                  <a:pt x="6" y="431"/>
                </a:moveTo>
                <a:lnTo>
                  <a:pt x="6" y="431"/>
                </a:lnTo>
                <a:lnTo>
                  <a:pt x="120" y="431"/>
                </a:lnTo>
                <a:lnTo>
                  <a:pt x="126" y="492"/>
                </a:lnTo>
                <a:lnTo>
                  <a:pt x="128" y="553"/>
                </a:lnTo>
                <a:lnTo>
                  <a:pt x="126" y="614"/>
                </a:lnTo>
                <a:lnTo>
                  <a:pt x="122" y="673"/>
                </a:lnTo>
                <a:lnTo>
                  <a:pt x="114" y="732"/>
                </a:lnTo>
                <a:lnTo>
                  <a:pt x="104" y="791"/>
                </a:lnTo>
                <a:lnTo>
                  <a:pt x="87" y="848"/>
                </a:lnTo>
                <a:lnTo>
                  <a:pt x="69" y="905"/>
                </a:lnTo>
                <a:lnTo>
                  <a:pt x="49" y="850"/>
                </a:lnTo>
                <a:lnTo>
                  <a:pt x="32" y="793"/>
                </a:lnTo>
                <a:lnTo>
                  <a:pt x="18" y="736"/>
                </a:lnTo>
                <a:lnTo>
                  <a:pt x="8" y="677"/>
                </a:lnTo>
                <a:lnTo>
                  <a:pt x="2" y="618"/>
                </a:lnTo>
                <a:lnTo>
                  <a:pt x="0" y="557"/>
                </a:lnTo>
                <a:lnTo>
                  <a:pt x="0" y="496"/>
                </a:lnTo>
                <a:lnTo>
                  <a:pt x="6" y="4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7" name="Freeform 8"/>
          <p:cNvSpPr>
            <a:spLocks noEditPoints="1" noChangeArrowheads="1"/>
          </p:cNvSpPr>
          <p:nvPr/>
        </p:nvSpPr>
        <p:spPr bwMode="auto">
          <a:xfrm>
            <a:off x="2601913" y="1058863"/>
            <a:ext cx="330200" cy="327025"/>
          </a:xfrm>
          <a:custGeom>
            <a:avLst/>
            <a:gdLst>
              <a:gd name="T0" fmla="*/ 2147483647 w 994"/>
              <a:gd name="T1" fmla="*/ 2147483647 h 984"/>
              <a:gd name="T2" fmla="*/ 2147483647 w 994"/>
              <a:gd name="T3" fmla="*/ 2147483647 h 984"/>
              <a:gd name="T4" fmla="*/ 2147483647 w 994"/>
              <a:gd name="T5" fmla="*/ 2147483647 h 984"/>
              <a:gd name="T6" fmla="*/ 2147483647 w 994"/>
              <a:gd name="T7" fmla="*/ 2147483647 h 984"/>
              <a:gd name="T8" fmla="*/ 2147483647 w 994"/>
              <a:gd name="T9" fmla="*/ 2147483647 h 984"/>
              <a:gd name="T10" fmla="*/ 2147483647 w 994"/>
              <a:gd name="T11" fmla="*/ 2147483647 h 984"/>
              <a:gd name="T12" fmla="*/ 2147483647 w 994"/>
              <a:gd name="T13" fmla="*/ 2147483647 h 984"/>
              <a:gd name="T14" fmla="*/ 2147483647 w 994"/>
              <a:gd name="T15" fmla="*/ 2147483647 h 984"/>
              <a:gd name="T16" fmla="*/ 2147483647 w 994"/>
              <a:gd name="T17" fmla="*/ 2147483647 h 984"/>
              <a:gd name="T18" fmla="*/ 2147483647 w 994"/>
              <a:gd name="T19" fmla="*/ 0 h 984"/>
              <a:gd name="T20" fmla="*/ 2147483647 w 994"/>
              <a:gd name="T21" fmla="*/ 293690717 h 984"/>
              <a:gd name="T22" fmla="*/ 2147483647 w 994"/>
              <a:gd name="T23" fmla="*/ 1284772217 h 984"/>
              <a:gd name="T24" fmla="*/ 2147483647 w 994"/>
              <a:gd name="T25" fmla="*/ 2147483647 h 984"/>
              <a:gd name="T26" fmla="*/ 2147483647 w 994"/>
              <a:gd name="T27" fmla="*/ 2147483647 h 984"/>
              <a:gd name="T28" fmla="*/ 2147483647 w 994"/>
              <a:gd name="T29" fmla="*/ 2147483647 h 984"/>
              <a:gd name="T30" fmla="*/ 2147483647 w 994"/>
              <a:gd name="T31" fmla="*/ 2147483647 h 984"/>
              <a:gd name="T32" fmla="*/ 2147483647 w 994"/>
              <a:gd name="T33" fmla="*/ 2147483647 h 984"/>
              <a:gd name="T34" fmla="*/ 2147483647 w 994"/>
              <a:gd name="T35" fmla="*/ 2147483647 h 984"/>
              <a:gd name="T36" fmla="*/ 2147483647 w 994"/>
              <a:gd name="T37" fmla="*/ 2147483647 h 984"/>
              <a:gd name="T38" fmla="*/ 2147483647 w 994"/>
              <a:gd name="T39" fmla="*/ 2147483647 h 984"/>
              <a:gd name="T40" fmla="*/ 2147483647 w 994"/>
              <a:gd name="T41" fmla="*/ 2147483647 h 984"/>
              <a:gd name="T42" fmla="*/ 2147483647 w 994"/>
              <a:gd name="T43" fmla="*/ 2147483647 h 984"/>
              <a:gd name="T44" fmla="*/ 2147483647 w 994"/>
              <a:gd name="T45" fmla="*/ 2147483647 h 984"/>
              <a:gd name="T46" fmla="*/ 2147483647 w 994"/>
              <a:gd name="T47" fmla="*/ 2147483647 h 984"/>
              <a:gd name="T48" fmla="*/ 2147483647 w 994"/>
              <a:gd name="T49" fmla="*/ 0 h 984"/>
              <a:gd name="T50" fmla="*/ 2147483647 w 994"/>
              <a:gd name="T51" fmla="*/ 2147483647 h 984"/>
              <a:gd name="T52" fmla="*/ 2147483647 w 994"/>
              <a:gd name="T53" fmla="*/ 2147483647 h 984"/>
              <a:gd name="T54" fmla="*/ 2147483647 w 994"/>
              <a:gd name="T55" fmla="*/ 2147483647 h 984"/>
              <a:gd name="T56" fmla="*/ 2147483647 w 994"/>
              <a:gd name="T57" fmla="*/ 2147483647 h 984"/>
              <a:gd name="T58" fmla="*/ 2147483647 w 994"/>
              <a:gd name="T59" fmla="*/ 2147483647 h 984"/>
              <a:gd name="T60" fmla="*/ 2147483647 w 994"/>
              <a:gd name="T61" fmla="*/ 2147483647 h 984"/>
              <a:gd name="T62" fmla="*/ 2147483647 w 994"/>
              <a:gd name="T63" fmla="*/ 2147483647 h 984"/>
              <a:gd name="T64" fmla="*/ 2147483647 w 994"/>
              <a:gd name="T65" fmla="*/ 2147483647 h 984"/>
              <a:gd name="T66" fmla="*/ 2147483647 w 994"/>
              <a:gd name="T67" fmla="*/ 2147483647 h 984"/>
              <a:gd name="T68" fmla="*/ 2147483647 w 994"/>
              <a:gd name="T69" fmla="*/ 2147483647 h 984"/>
              <a:gd name="T70" fmla="*/ 2147483647 w 994"/>
              <a:gd name="T71" fmla="*/ 2147483647 h 984"/>
              <a:gd name="T72" fmla="*/ 2147483647 w 994"/>
              <a:gd name="T73" fmla="*/ 2147483647 h 984"/>
              <a:gd name="T74" fmla="*/ 2147483647 w 994"/>
              <a:gd name="T75" fmla="*/ 2147483647 h 984"/>
              <a:gd name="T76" fmla="*/ 2147483647 w 994"/>
              <a:gd name="T77" fmla="*/ 2147483647 h 984"/>
              <a:gd name="T78" fmla="*/ 2147483647 w 994"/>
              <a:gd name="T79" fmla="*/ 2147483647 h 984"/>
              <a:gd name="T80" fmla="*/ 2147483647 w 994"/>
              <a:gd name="T81" fmla="*/ 2147483647 h 984"/>
              <a:gd name="T82" fmla="*/ 2147483647 w 994"/>
              <a:gd name="T83" fmla="*/ 2147483647 h 984"/>
              <a:gd name="T84" fmla="*/ 2147483647 w 994"/>
              <a:gd name="T85" fmla="*/ 2147483647 h 984"/>
              <a:gd name="T86" fmla="*/ 2147483647 w 994"/>
              <a:gd name="T87" fmla="*/ 2147483647 h 984"/>
              <a:gd name="T88" fmla="*/ 2147483647 w 994"/>
              <a:gd name="T89" fmla="*/ 2147483647 h 984"/>
              <a:gd name="T90" fmla="*/ 2147483647 w 994"/>
              <a:gd name="T91" fmla="*/ 2147483647 h 984"/>
              <a:gd name="T92" fmla="*/ 2147483647 w 994"/>
              <a:gd name="T93" fmla="*/ 2147483647 h 984"/>
              <a:gd name="T94" fmla="*/ 2147483647 w 994"/>
              <a:gd name="T95" fmla="*/ 2147483647 h 984"/>
              <a:gd name="T96" fmla="*/ 2147483647 w 994"/>
              <a:gd name="T97" fmla="*/ 2147483647 h 984"/>
              <a:gd name="T98" fmla="*/ 2147483647 w 994"/>
              <a:gd name="T99" fmla="*/ 2147483647 h 984"/>
              <a:gd name="T100" fmla="*/ 2147483647 w 994"/>
              <a:gd name="T101" fmla="*/ 2147483647 h 984"/>
              <a:gd name="T102" fmla="*/ 1246429260 w 994"/>
              <a:gd name="T103" fmla="*/ 2147483647 h 984"/>
              <a:gd name="T104" fmla="*/ 146658297 w 994"/>
              <a:gd name="T105" fmla="*/ 2147483647 h 984"/>
              <a:gd name="T106" fmla="*/ 219932135 w 994"/>
              <a:gd name="T107" fmla="*/ 2147483647 h 984"/>
              <a:gd name="T108" fmla="*/ 2147483647 w 994"/>
              <a:gd name="T109" fmla="*/ 2147483647 h 984"/>
              <a:gd name="T110" fmla="*/ 2147483647 w 994"/>
              <a:gd name="T111" fmla="*/ 2147483647 h 984"/>
              <a:gd name="T112" fmla="*/ 2147483647 w 994"/>
              <a:gd name="T113" fmla="*/ 2147483647 h 984"/>
              <a:gd name="T114" fmla="*/ 2147483647 w 994"/>
              <a:gd name="T115" fmla="*/ 2147483647 h 984"/>
              <a:gd name="T116" fmla="*/ 2147483647 w 994"/>
              <a:gd name="T117" fmla="*/ 2147483647 h 984"/>
              <a:gd name="T118" fmla="*/ 2147483647 w 994"/>
              <a:gd name="T119" fmla="*/ 2147483647 h 984"/>
              <a:gd name="T120" fmla="*/ 2147483647 w 994"/>
              <a:gd name="T121" fmla="*/ 2147483647 h 984"/>
              <a:gd name="T122" fmla="*/ 2147483647 w 994"/>
              <a:gd name="T123" fmla="*/ 2147483647 h 984"/>
              <a:gd name="T124" fmla="*/ 2147483647 w 994"/>
              <a:gd name="T125" fmla="*/ 2147483647 h 98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994"/>
              <a:gd name="T190" fmla="*/ 0 h 984"/>
              <a:gd name="T191" fmla="*/ 994 w 994"/>
              <a:gd name="T192" fmla="*/ 984 h 98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994" h="984">
                <a:moveTo>
                  <a:pt x="786" y="419"/>
                </a:moveTo>
                <a:lnTo>
                  <a:pt x="705" y="513"/>
                </a:lnTo>
                <a:lnTo>
                  <a:pt x="382" y="230"/>
                </a:lnTo>
                <a:lnTo>
                  <a:pt x="496" y="98"/>
                </a:lnTo>
                <a:lnTo>
                  <a:pt x="506" y="116"/>
                </a:lnTo>
                <a:lnTo>
                  <a:pt x="518" y="132"/>
                </a:lnTo>
                <a:lnTo>
                  <a:pt x="547" y="165"/>
                </a:lnTo>
                <a:lnTo>
                  <a:pt x="575" y="198"/>
                </a:lnTo>
                <a:lnTo>
                  <a:pt x="603" y="230"/>
                </a:lnTo>
                <a:lnTo>
                  <a:pt x="628" y="263"/>
                </a:lnTo>
                <a:lnTo>
                  <a:pt x="640" y="297"/>
                </a:lnTo>
                <a:lnTo>
                  <a:pt x="654" y="330"/>
                </a:lnTo>
                <a:lnTo>
                  <a:pt x="664" y="346"/>
                </a:lnTo>
                <a:lnTo>
                  <a:pt x="673" y="362"/>
                </a:lnTo>
                <a:lnTo>
                  <a:pt x="685" y="374"/>
                </a:lnTo>
                <a:lnTo>
                  <a:pt x="697" y="389"/>
                </a:lnTo>
                <a:lnTo>
                  <a:pt x="717" y="403"/>
                </a:lnTo>
                <a:lnTo>
                  <a:pt x="727" y="409"/>
                </a:lnTo>
                <a:lnTo>
                  <a:pt x="740" y="413"/>
                </a:lnTo>
                <a:lnTo>
                  <a:pt x="750" y="417"/>
                </a:lnTo>
                <a:lnTo>
                  <a:pt x="762" y="419"/>
                </a:lnTo>
                <a:lnTo>
                  <a:pt x="774" y="419"/>
                </a:lnTo>
                <a:lnTo>
                  <a:pt x="786" y="419"/>
                </a:lnTo>
                <a:close/>
                <a:moveTo>
                  <a:pt x="581" y="0"/>
                </a:moveTo>
                <a:lnTo>
                  <a:pt x="581" y="0"/>
                </a:lnTo>
                <a:lnTo>
                  <a:pt x="569" y="2"/>
                </a:lnTo>
                <a:lnTo>
                  <a:pt x="557" y="8"/>
                </a:lnTo>
                <a:lnTo>
                  <a:pt x="542" y="15"/>
                </a:lnTo>
                <a:lnTo>
                  <a:pt x="528" y="23"/>
                </a:lnTo>
                <a:lnTo>
                  <a:pt x="516" y="35"/>
                </a:lnTo>
                <a:lnTo>
                  <a:pt x="510" y="43"/>
                </a:lnTo>
                <a:lnTo>
                  <a:pt x="508" y="51"/>
                </a:lnTo>
                <a:lnTo>
                  <a:pt x="506" y="59"/>
                </a:lnTo>
                <a:lnTo>
                  <a:pt x="504" y="69"/>
                </a:lnTo>
                <a:lnTo>
                  <a:pt x="506" y="78"/>
                </a:lnTo>
                <a:lnTo>
                  <a:pt x="510" y="88"/>
                </a:lnTo>
                <a:lnTo>
                  <a:pt x="522" y="108"/>
                </a:lnTo>
                <a:lnTo>
                  <a:pt x="538" y="130"/>
                </a:lnTo>
                <a:lnTo>
                  <a:pt x="559" y="155"/>
                </a:lnTo>
                <a:lnTo>
                  <a:pt x="605" y="206"/>
                </a:lnTo>
                <a:lnTo>
                  <a:pt x="626" y="230"/>
                </a:lnTo>
                <a:lnTo>
                  <a:pt x="644" y="254"/>
                </a:lnTo>
                <a:lnTo>
                  <a:pt x="652" y="279"/>
                </a:lnTo>
                <a:lnTo>
                  <a:pt x="660" y="299"/>
                </a:lnTo>
                <a:lnTo>
                  <a:pt x="668" y="317"/>
                </a:lnTo>
                <a:lnTo>
                  <a:pt x="677" y="334"/>
                </a:lnTo>
                <a:lnTo>
                  <a:pt x="685" y="348"/>
                </a:lnTo>
                <a:lnTo>
                  <a:pt x="695" y="360"/>
                </a:lnTo>
                <a:lnTo>
                  <a:pt x="705" y="372"/>
                </a:lnTo>
                <a:lnTo>
                  <a:pt x="715" y="380"/>
                </a:lnTo>
                <a:lnTo>
                  <a:pt x="725" y="389"/>
                </a:lnTo>
                <a:lnTo>
                  <a:pt x="736" y="393"/>
                </a:lnTo>
                <a:lnTo>
                  <a:pt x="748" y="399"/>
                </a:lnTo>
                <a:lnTo>
                  <a:pt x="758" y="401"/>
                </a:lnTo>
                <a:lnTo>
                  <a:pt x="768" y="403"/>
                </a:lnTo>
                <a:lnTo>
                  <a:pt x="778" y="403"/>
                </a:lnTo>
                <a:lnTo>
                  <a:pt x="801" y="399"/>
                </a:lnTo>
                <a:lnTo>
                  <a:pt x="821" y="393"/>
                </a:lnTo>
                <a:lnTo>
                  <a:pt x="839" y="383"/>
                </a:lnTo>
                <a:lnTo>
                  <a:pt x="858" y="368"/>
                </a:lnTo>
                <a:lnTo>
                  <a:pt x="872" y="352"/>
                </a:lnTo>
                <a:lnTo>
                  <a:pt x="886" y="336"/>
                </a:lnTo>
                <a:lnTo>
                  <a:pt x="896" y="317"/>
                </a:lnTo>
                <a:lnTo>
                  <a:pt x="902" y="301"/>
                </a:lnTo>
                <a:lnTo>
                  <a:pt x="906" y="283"/>
                </a:lnTo>
                <a:lnTo>
                  <a:pt x="581" y="0"/>
                </a:lnTo>
                <a:close/>
                <a:moveTo>
                  <a:pt x="914" y="295"/>
                </a:moveTo>
                <a:lnTo>
                  <a:pt x="914" y="295"/>
                </a:lnTo>
                <a:lnTo>
                  <a:pt x="923" y="303"/>
                </a:lnTo>
                <a:lnTo>
                  <a:pt x="945" y="326"/>
                </a:lnTo>
                <a:lnTo>
                  <a:pt x="957" y="342"/>
                </a:lnTo>
                <a:lnTo>
                  <a:pt x="969" y="360"/>
                </a:lnTo>
                <a:lnTo>
                  <a:pt x="980" y="380"/>
                </a:lnTo>
                <a:lnTo>
                  <a:pt x="990" y="403"/>
                </a:lnTo>
                <a:lnTo>
                  <a:pt x="994" y="419"/>
                </a:lnTo>
                <a:lnTo>
                  <a:pt x="994" y="435"/>
                </a:lnTo>
                <a:lnTo>
                  <a:pt x="994" y="450"/>
                </a:lnTo>
                <a:lnTo>
                  <a:pt x="990" y="464"/>
                </a:lnTo>
                <a:lnTo>
                  <a:pt x="984" y="478"/>
                </a:lnTo>
                <a:lnTo>
                  <a:pt x="978" y="488"/>
                </a:lnTo>
                <a:lnTo>
                  <a:pt x="967" y="496"/>
                </a:lnTo>
                <a:lnTo>
                  <a:pt x="953" y="502"/>
                </a:lnTo>
                <a:lnTo>
                  <a:pt x="939" y="505"/>
                </a:lnTo>
                <a:lnTo>
                  <a:pt x="925" y="507"/>
                </a:lnTo>
                <a:lnTo>
                  <a:pt x="910" y="507"/>
                </a:lnTo>
                <a:lnTo>
                  <a:pt x="896" y="505"/>
                </a:lnTo>
                <a:lnTo>
                  <a:pt x="884" y="500"/>
                </a:lnTo>
                <a:lnTo>
                  <a:pt x="874" y="494"/>
                </a:lnTo>
                <a:lnTo>
                  <a:pt x="864" y="488"/>
                </a:lnTo>
                <a:lnTo>
                  <a:pt x="856" y="480"/>
                </a:lnTo>
                <a:lnTo>
                  <a:pt x="849" y="472"/>
                </a:lnTo>
                <a:lnTo>
                  <a:pt x="843" y="462"/>
                </a:lnTo>
                <a:lnTo>
                  <a:pt x="841" y="452"/>
                </a:lnTo>
                <a:lnTo>
                  <a:pt x="841" y="441"/>
                </a:lnTo>
                <a:lnTo>
                  <a:pt x="843" y="429"/>
                </a:lnTo>
                <a:lnTo>
                  <a:pt x="847" y="417"/>
                </a:lnTo>
                <a:lnTo>
                  <a:pt x="853" y="405"/>
                </a:lnTo>
                <a:lnTo>
                  <a:pt x="864" y="395"/>
                </a:lnTo>
                <a:lnTo>
                  <a:pt x="874" y="383"/>
                </a:lnTo>
                <a:lnTo>
                  <a:pt x="884" y="368"/>
                </a:lnTo>
                <a:lnTo>
                  <a:pt x="898" y="344"/>
                </a:lnTo>
                <a:lnTo>
                  <a:pt x="908" y="317"/>
                </a:lnTo>
                <a:lnTo>
                  <a:pt x="914" y="295"/>
                </a:lnTo>
                <a:close/>
                <a:moveTo>
                  <a:pt x="951" y="358"/>
                </a:moveTo>
                <a:lnTo>
                  <a:pt x="951" y="358"/>
                </a:lnTo>
                <a:lnTo>
                  <a:pt x="955" y="376"/>
                </a:lnTo>
                <a:lnTo>
                  <a:pt x="957" y="395"/>
                </a:lnTo>
                <a:lnTo>
                  <a:pt x="957" y="413"/>
                </a:lnTo>
                <a:lnTo>
                  <a:pt x="955" y="429"/>
                </a:lnTo>
                <a:lnTo>
                  <a:pt x="949" y="448"/>
                </a:lnTo>
                <a:lnTo>
                  <a:pt x="941" y="464"/>
                </a:lnTo>
                <a:lnTo>
                  <a:pt x="927" y="480"/>
                </a:lnTo>
                <a:lnTo>
                  <a:pt x="910" y="496"/>
                </a:lnTo>
                <a:lnTo>
                  <a:pt x="925" y="494"/>
                </a:lnTo>
                <a:lnTo>
                  <a:pt x="939" y="490"/>
                </a:lnTo>
                <a:lnTo>
                  <a:pt x="949" y="486"/>
                </a:lnTo>
                <a:lnTo>
                  <a:pt x="959" y="480"/>
                </a:lnTo>
                <a:lnTo>
                  <a:pt x="967" y="474"/>
                </a:lnTo>
                <a:lnTo>
                  <a:pt x="973" y="466"/>
                </a:lnTo>
                <a:lnTo>
                  <a:pt x="978" y="456"/>
                </a:lnTo>
                <a:lnTo>
                  <a:pt x="980" y="446"/>
                </a:lnTo>
                <a:lnTo>
                  <a:pt x="982" y="435"/>
                </a:lnTo>
                <a:lnTo>
                  <a:pt x="982" y="425"/>
                </a:lnTo>
                <a:lnTo>
                  <a:pt x="980" y="413"/>
                </a:lnTo>
                <a:lnTo>
                  <a:pt x="975" y="403"/>
                </a:lnTo>
                <a:lnTo>
                  <a:pt x="965" y="380"/>
                </a:lnTo>
                <a:lnTo>
                  <a:pt x="951" y="358"/>
                </a:lnTo>
                <a:close/>
                <a:moveTo>
                  <a:pt x="323" y="529"/>
                </a:moveTo>
                <a:lnTo>
                  <a:pt x="372" y="572"/>
                </a:lnTo>
                <a:lnTo>
                  <a:pt x="422" y="614"/>
                </a:lnTo>
                <a:lnTo>
                  <a:pt x="191" y="940"/>
                </a:lnTo>
                <a:lnTo>
                  <a:pt x="170" y="958"/>
                </a:lnTo>
                <a:lnTo>
                  <a:pt x="150" y="972"/>
                </a:lnTo>
                <a:lnTo>
                  <a:pt x="128" y="980"/>
                </a:lnTo>
                <a:lnTo>
                  <a:pt x="107" y="984"/>
                </a:lnTo>
                <a:lnTo>
                  <a:pt x="87" y="984"/>
                </a:lnTo>
                <a:lnTo>
                  <a:pt x="67" y="978"/>
                </a:lnTo>
                <a:lnTo>
                  <a:pt x="50" y="970"/>
                </a:lnTo>
                <a:lnTo>
                  <a:pt x="34" y="960"/>
                </a:lnTo>
                <a:lnTo>
                  <a:pt x="20" y="946"/>
                </a:lnTo>
                <a:lnTo>
                  <a:pt x="10" y="929"/>
                </a:lnTo>
                <a:lnTo>
                  <a:pt x="4" y="911"/>
                </a:lnTo>
                <a:lnTo>
                  <a:pt x="0" y="891"/>
                </a:lnTo>
                <a:lnTo>
                  <a:pt x="0" y="868"/>
                </a:lnTo>
                <a:lnTo>
                  <a:pt x="6" y="846"/>
                </a:lnTo>
                <a:lnTo>
                  <a:pt x="16" y="824"/>
                </a:lnTo>
                <a:lnTo>
                  <a:pt x="32" y="799"/>
                </a:lnTo>
                <a:lnTo>
                  <a:pt x="323" y="529"/>
                </a:lnTo>
                <a:close/>
                <a:moveTo>
                  <a:pt x="366" y="250"/>
                </a:moveTo>
                <a:lnTo>
                  <a:pt x="311" y="315"/>
                </a:lnTo>
                <a:lnTo>
                  <a:pt x="325" y="346"/>
                </a:lnTo>
                <a:lnTo>
                  <a:pt x="335" y="376"/>
                </a:lnTo>
                <a:lnTo>
                  <a:pt x="343" y="407"/>
                </a:lnTo>
                <a:lnTo>
                  <a:pt x="347" y="433"/>
                </a:lnTo>
                <a:lnTo>
                  <a:pt x="347" y="458"/>
                </a:lnTo>
                <a:lnTo>
                  <a:pt x="345" y="480"/>
                </a:lnTo>
                <a:lnTo>
                  <a:pt x="339" y="500"/>
                </a:lnTo>
                <a:lnTo>
                  <a:pt x="333" y="519"/>
                </a:lnTo>
                <a:lnTo>
                  <a:pt x="378" y="557"/>
                </a:lnTo>
                <a:lnTo>
                  <a:pt x="431" y="604"/>
                </a:lnTo>
                <a:lnTo>
                  <a:pt x="453" y="590"/>
                </a:lnTo>
                <a:lnTo>
                  <a:pt x="475" y="580"/>
                </a:lnTo>
                <a:lnTo>
                  <a:pt x="500" y="576"/>
                </a:lnTo>
                <a:lnTo>
                  <a:pt x="526" y="572"/>
                </a:lnTo>
                <a:lnTo>
                  <a:pt x="551" y="574"/>
                </a:lnTo>
                <a:lnTo>
                  <a:pt x="577" y="578"/>
                </a:lnTo>
                <a:lnTo>
                  <a:pt x="601" y="584"/>
                </a:lnTo>
                <a:lnTo>
                  <a:pt x="626" y="592"/>
                </a:lnTo>
                <a:lnTo>
                  <a:pt x="683" y="527"/>
                </a:lnTo>
                <a:lnTo>
                  <a:pt x="366" y="2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8" name="Freeform 9"/>
          <p:cNvSpPr>
            <a:spLocks noEditPoints="1" noChangeArrowheads="1"/>
          </p:cNvSpPr>
          <p:nvPr/>
        </p:nvSpPr>
        <p:spPr bwMode="auto">
          <a:xfrm>
            <a:off x="1039813" y="1058863"/>
            <a:ext cx="349250" cy="338137"/>
          </a:xfrm>
          <a:custGeom>
            <a:avLst/>
            <a:gdLst>
              <a:gd name="T0" fmla="*/ 2147483647 w 1051"/>
              <a:gd name="T1" fmla="*/ 2147483647 h 1014"/>
              <a:gd name="T2" fmla="*/ 2147483647 w 1051"/>
              <a:gd name="T3" fmla="*/ 2147483647 h 1014"/>
              <a:gd name="T4" fmla="*/ 2147483647 w 1051"/>
              <a:gd name="T5" fmla="*/ 2147483647 h 1014"/>
              <a:gd name="T6" fmla="*/ 2147483647 w 1051"/>
              <a:gd name="T7" fmla="*/ 2147483647 h 1014"/>
              <a:gd name="T8" fmla="*/ 2147483647 w 1051"/>
              <a:gd name="T9" fmla="*/ 2147483647 h 1014"/>
              <a:gd name="T10" fmla="*/ 2147483647 w 1051"/>
              <a:gd name="T11" fmla="*/ 2147483647 h 1014"/>
              <a:gd name="T12" fmla="*/ 2147483647 w 1051"/>
              <a:gd name="T13" fmla="*/ 2147483647 h 1014"/>
              <a:gd name="T14" fmla="*/ 2147483647 w 1051"/>
              <a:gd name="T15" fmla="*/ 2147483647 h 1014"/>
              <a:gd name="T16" fmla="*/ 2147483647 w 1051"/>
              <a:gd name="T17" fmla="*/ 2147483647 h 1014"/>
              <a:gd name="T18" fmla="*/ 2147483647 w 1051"/>
              <a:gd name="T19" fmla="*/ 2147483647 h 1014"/>
              <a:gd name="T20" fmla="*/ 2147483647 w 1051"/>
              <a:gd name="T21" fmla="*/ 2147483647 h 1014"/>
              <a:gd name="T22" fmla="*/ 2147483647 w 1051"/>
              <a:gd name="T23" fmla="*/ 2147483647 h 1014"/>
              <a:gd name="T24" fmla="*/ 2147483647 w 1051"/>
              <a:gd name="T25" fmla="*/ 2147483647 h 1014"/>
              <a:gd name="T26" fmla="*/ 2147483647 w 1051"/>
              <a:gd name="T27" fmla="*/ 2147483647 h 1014"/>
              <a:gd name="T28" fmla="*/ 2147483647 w 1051"/>
              <a:gd name="T29" fmla="*/ 2147483647 h 1014"/>
              <a:gd name="T30" fmla="*/ 2147483647 w 1051"/>
              <a:gd name="T31" fmla="*/ 2147483647 h 1014"/>
              <a:gd name="T32" fmla="*/ 2147483647 w 1051"/>
              <a:gd name="T33" fmla="*/ 2147483647 h 1014"/>
              <a:gd name="T34" fmla="*/ 2147483647 w 1051"/>
              <a:gd name="T35" fmla="*/ 2147483647 h 1014"/>
              <a:gd name="T36" fmla="*/ 2147483647 w 1051"/>
              <a:gd name="T37" fmla="*/ 2147483647 h 1014"/>
              <a:gd name="T38" fmla="*/ 2147483647 w 1051"/>
              <a:gd name="T39" fmla="*/ 2147483647 h 1014"/>
              <a:gd name="T40" fmla="*/ 2147483647 w 1051"/>
              <a:gd name="T41" fmla="*/ 2147483647 h 1014"/>
              <a:gd name="T42" fmla="*/ 2147483647 w 1051"/>
              <a:gd name="T43" fmla="*/ 2147483647 h 1014"/>
              <a:gd name="T44" fmla="*/ 2147483647 w 1051"/>
              <a:gd name="T45" fmla="*/ 2147483647 h 1014"/>
              <a:gd name="T46" fmla="*/ 2147483647 w 1051"/>
              <a:gd name="T47" fmla="*/ 2147483647 h 1014"/>
              <a:gd name="T48" fmla="*/ 2147483647 w 1051"/>
              <a:gd name="T49" fmla="*/ 2147483647 h 1014"/>
              <a:gd name="T50" fmla="*/ 2147483647 w 1051"/>
              <a:gd name="T51" fmla="*/ 2147483647 h 1014"/>
              <a:gd name="T52" fmla="*/ 2147483647 w 1051"/>
              <a:gd name="T53" fmla="*/ 2147483647 h 1014"/>
              <a:gd name="T54" fmla="*/ 2147483647 w 1051"/>
              <a:gd name="T55" fmla="*/ 2147483647 h 1014"/>
              <a:gd name="T56" fmla="*/ 2147483647 w 1051"/>
              <a:gd name="T57" fmla="*/ 2147483647 h 1014"/>
              <a:gd name="T58" fmla="*/ 2147483647 w 1051"/>
              <a:gd name="T59" fmla="*/ 2147483647 h 1014"/>
              <a:gd name="T60" fmla="*/ 2147483647 w 1051"/>
              <a:gd name="T61" fmla="*/ 2147483647 h 1014"/>
              <a:gd name="T62" fmla="*/ 2147483647 w 1051"/>
              <a:gd name="T63" fmla="*/ 2147483647 h 1014"/>
              <a:gd name="T64" fmla="*/ 2147483647 w 1051"/>
              <a:gd name="T65" fmla="*/ 2147483647 h 1014"/>
              <a:gd name="T66" fmla="*/ 2147483647 w 1051"/>
              <a:gd name="T67" fmla="*/ 2147483647 h 1014"/>
              <a:gd name="T68" fmla="*/ 2147483647 w 1051"/>
              <a:gd name="T69" fmla="*/ 2147483647 h 1014"/>
              <a:gd name="T70" fmla="*/ 2147483647 w 1051"/>
              <a:gd name="T71" fmla="*/ 2147483647 h 1014"/>
              <a:gd name="T72" fmla="*/ 2147483647 w 1051"/>
              <a:gd name="T73" fmla="*/ 2147483647 h 1014"/>
              <a:gd name="T74" fmla="*/ 2147483647 w 1051"/>
              <a:gd name="T75" fmla="*/ 2147483647 h 1014"/>
              <a:gd name="T76" fmla="*/ 2147483647 w 1051"/>
              <a:gd name="T77" fmla="*/ 2147483647 h 1014"/>
              <a:gd name="T78" fmla="*/ 2147483647 w 1051"/>
              <a:gd name="T79" fmla="*/ 2147483647 h 1014"/>
              <a:gd name="T80" fmla="*/ 2147483647 w 1051"/>
              <a:gd name="T81" fmla="*/ 2147483647 h 1014"/>
              <a:gd name="T82" fmla="*/ 2147483647 w 1051"/>
              <a:gd name="T83" fmla="*/ 2147483647 h 1014"/>
              <a:gd name="T84" fmla="*/ 2147483647 w 1051"/>
              <a:gd name="T85" fmla="*/ 2147483647 h 1014"/>
              <a:gd name="T86" fmla="*/ 2147483647 w 1051"/>
              <a:gd name="T87" fmla="*/ 2147483647 h 1014"/>
              <a:gd name="T88" fmla="*/ 2147483647 w 1051"/>
              <a:gd name="T89" fmla="*/ 1112456724 h 1014"/>
              <a:gd name="T90" fmla="*/ 1577862652 w 1051"/>
              <a:gd name="T91" fmla="*/ 2147483647 h 101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051"/>
              <a:gd name="T139" fmla="*/ 0 h 1014"/>
              <a:gd name="T140" fmla="*/ 1051 w 1051"/>
              <a:gd name="T141" fmla="*/ 1014 h 101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051" h="1014">
                <a:moveTo>
                  <a:pt x="858" y="547"/>
                </a:moveTo>
                <a:lnTo>
                  <a:pt x="705" y="754"/>
                </a:lnTo>
                <a:lnTo>
                  <a:pt x="75" y="402"/>
                </a:lnTo>
                <a:lnTo>
                  <a:pt x="92" y="406"/>
                </a:lnTo>
                <a:lnTo>
                  <a:pt x="108" y="408"/>
                </a:lnTo>
                <a:lnTo>
                  <a:pt x="124" y="410"/>
                </a:lnTo>
                <a:lnTo>
                  <a:pt x="140" y="410"/>
                </a:lnTo>
                <a:lnTo>
                  <a:pt x="157" y="410"/>
                </a:lnTo>
                <a:lnTo>
                  <a:pt x="173" y="408"/>
                </a:lnTo>
                <a:lnTo>
                  <a:pt x="189" y="404"/>
                </a:lnTo>
                <a:lnTo>
                  <a:pt x="205" y="400"/>
                </a:lnTo>
                <a:lnTo>
                  <a:pt x="222" y="394"/>
                </a:lnTo>
                <a:lnTo>
                  <a:pt x="236" y="388"/>
                </a:lnTo>
                <a:lnTo>
                  <a:pt x="250" y="380"/>
                </a:lnTo>
                <a:lnTo>
                  <a:pt x="264" y="370"/>
                </a:lnTo>
                <a:lnTo>
                  <a:pt x="279" y="360"/>
                </a:lnTo>
                <a:lnTo>
                  <a:pt x="291" y="347"/>
                </a:lnTo>
                <a:lnTo>
                  <a:pt x="303" y="335"/>
                </a:lnTo>
                <a:lnTo>
                  <a:pt x="313" y="321"/>
                </a:lnTo>
                <a:lnTo>
                  <a:pt x="329" y="297"/>
                </a:lnTo>
                <a:lnTo>
                  <a:pt x="342" y="270"/>
                </a:lnTo>
                <a:lnTo>
                  <a:pt x="350" y="244"/>
                </a:lnTo>
                <a:lnTo>
                  <a:pt x="354" y="217"/>
                </a:lnTo>
                <a:lnTo>
                  <a:pt x="791" y="595"/>
                </a:lnTo>
                <a:lnTo>
                  <a:pt x="819" y="553"/>
                </a:lnTo>
                <a:lnTo>
                  <a:pt x="352" y="148"/>
                </a:lnTo>
                <a:lnTo>
                  <a:pt x="346" y="126"/>
                </a:lnTo>
                <a:lnTo>
                  <a:pt x="338" y="105"/>
                </a:lnTo>
                <a:lnTo>
                  <a:pt x="327" y="87"/>
                </a:lnTo>
                <a:lnTo>
                  <a:pt x="317" y="67"/>
                </a:lnTo>
                <a:lnTo>
                  <a:pt x="858" y="547"/>
                </a:lnTo>
                <a:close/>
                <a:moveTo>
                  <a:pt x="868" y="724"/>
                </a:moveTo>
                <a:lnTo>
                  <a:pt x="868" y="724"/>
                </a:lnTo>
                <a:lnTo>
                  <a:pt x="884" y="748"/>
                </a:lnTo>
                <a:lnTo>
                  <a:pt x="890" y="758"/>
                </a:lnTo>
                <a:lnTo>
                  <a:pt x="895" y="768"/>
                </a:lnTo>
                <a:lnTo>
                  <a:pt x="897" y="778"/>
                </a:lnTo>
                <a:lnTo>
                  <a:pt x="897" y="787"/>
                </a:lnTo>
                <a:lnTo>
                  <a:pt x="897" y="795"/>
                </a:lnTo>
                <a:lnTo>
                  <a:pt x="895" y="801"/>
                </a:lnTo>
                <a:lnTo>
                  <a:pt x="886" y="815"/>
                </a:lnTo>
                <a:lnTo>
                  <a:pt x="876" y="825"/>
                </a:lnTo>
                <a:lnTo>
                  <a:pt x="862" y="835"/>
                </a:lnTo>
                <a:lnTo>
                  <a:pt x="846" y="843"/>
                </a:lnTo>
                <a:lnTo>
                  <a:pt x="809" y="860"/>
                </a:lnTo>
                <a:lnTo>
                  <a:pt x="793" y="868"/>
                </a:lnTo>
                <a:lnTo>
                  <a:pt x="777" y="878"/>
                </a:lnTo>
                <a:lnTo>
                  <a:pt x="762" y="888"/>
                </a:lnTo>
                <a:lnTo>
                  <a:pt x="750" y="898"/>
                </a:lnTo>
                <a:lnTo>
                  <a:pt x="746" y="907"/>
                </a:lnTo>
                <a:lnTo>
                  <a:pt x="744" y="913"/>
                </a:lnTo>
                <a:lnTo>
                  <a:pt x="742" y="921"/>
                </a:lnTo>
                <a:lnTo>
                  <a:pt x="740" y="929"/>
                </a:lnTo>
                <a:lnTo>
                  <a:pt x="742" y="937"/>
                </a:lnTo>
                <a:lnTo>
                  <a:pt x="744" y="947"/>
                </a:lnTo>
                <a:lnTo>
                  <a:pt x="748" y="955"/>
                </a:lnTo>
                <a:lnTo>
                  <a:pt x="752" y="963"/>
                </a:lnTo>
                <a:lnTo>
                  <a:pt x="766" y="978"/>
                </a:lnTo>
                <a:lnTo>
                  <a:pt x="787" y="990"/>
                </a:lnTo>
                <a:lnTo>
                  <a:pt x="809" y="1000"/>
                </a:lnTo>
                <a:lnTo>
                  <a:pt x="836" y="1008"/>
                </a:lnTo>
                <a:lnTo>
                  <a:pt x="864" y="1012"/>
                </a:lnTo>
                <a:lnTo>
                  <a:pt x="895" y="1014"/>
                </a:lnTo>
                <a:lnTo>
                  <a:pt x="927" y="1012"/>
                </a:lnTo>
                <a:lnTo>
                  <a:pt x="956" y="1008"/>
                </a:lnTo>
                <a:lnTo>
                  <a:pt x="982" y="1000"/>
                </a:lnTo>
                <a:lnTo>
                  <a:pt x="1004" y="990"/>
                </a:lnTo>
                <a:lnTo>
                  <a:pt x="1025" y="978"/>
                </a:lnTo>
                <a:lnTo>
                  <a:pt x="1039" y="963"/>
                </a:lnTo>
                <a:lnTo>
                  <a:pt x="1043" y="955"/>
                </a:lnTo>
                <a:lnTo>
                  <a:pt x="1047" y="947"/>
                </a:lnTo>
                <a:lnTo>
                  <a:pt x="1049" y="937"/>
                </a:lnTo>
                <a:lnTo>
                  <a:pt x="1051" y="929"/>
                </a:lnTo>
                <a:lnTo>
                  <a:pt x="1049" y="921"/>
                </a:lnTo>
                <a:lnTo>
                  <a:pt x="1043" y="909"/>
                </a:lnTo>
                <a:lnTo>
                  <a:pt x="1025" y="878"/>
                </a:lnTo>
                <a:lnTo>
                  <a:pt x="998" y="841"/>
                </a:lnTo>
                <a:lnTo>
                  <a:pt x="968" y="801"/>
                </a:lnTo>
                <a:lnTo>
                  <a:pt x="909" y="734"/>
                </a:lnTo>
                <a:lnTo>
                  <a:pt x="890" y="711"/>
                </a:lnTo>
                <a:lnTo>
                  <a:pt x="882" y="705"/>
                </a:lnTo>
                <a:lnTo>
                  <a:pt x="868" y="724"/>
                </a:lnTo>
                <a:close/>
                <a:moveTo>
                  <a:pt x="789" y="888"/>
                </a:moveTo>
                <a:lnTo>
                  <a:pt x="789" y="888"/>
                </a:lnTo>
                <a:lnTo>
                  <a:pt x="783" y="900"/>
                </a:lnTo>
                <a:lnTo>
                  <a:pt x="781" y="913"/>
                </a:lnTo>
                <a:lnTo>
                  <a:pt x="781" y="925"/>
                </a:lnTo>
                <a:lnTo>
                  <a:pt x="785" y="937"/>
                </a:lnTo>
                <a:lnTo>
                  <a:pt x="789" y="947"/>
                </a:lnTo>
                <a:lnTo>
                  <a:pt x="797" y="955"/>
                </a:lnTo>
                <a:lnTo>
                  <a:pt x="805" y="961"/>
                </a:lnTo>
                <a:lnTo>
                  <a:pt x="813" y="968"/>
                </a:lnTo>
                <a:lnTo>
                  <a:pt x="825" y="974"/>
                </a:lnTo>
                <a:lnTo>
                  <a:pt x="836" y="978"/>
                </a:lnTo>
                <a:lnTo>
                  <a:pt x="862" y="984"/>
                </a:lnTo>
                <a:lnTo>
                  <a:pt x="888" y="988"/>
                </a:lnTo>
                <a:lnTo>
                  <a:pt x="913" y="988"/>
                </a:lnTo>
                <a:lnTo>
                  <a:pt x="958" y="990"/>
                </a:lnTo>
                <a:lnTo>
                  <a:pt x="935" y="992"/>
                </a:lnTo>
                <a:lnTo>
                  <a:pt x="909" y="994"/>
                </a:lnTo>
                <a:lnTo>
                  <a:pt x="880" y="996"/>
                </a:lnTo>
                <a:lnTo>
                  <a:pt x="854" y="992"/>
                </a:lnTo>
                <a:lnTo>
                  <a:pt x="825" y="988"/>
                </a:lnTo>
                <a:lnTo>
                  <a:pt x="813" y="984"/>
                </a:lnTo>
                <a:lnTo>
                  <a:pt x="803" y="978"/>
                </a:lnTo>
                <a:lnTo>
                  <a:pt x="791" y="972"/>
                </a:lnTo>
                <a:lnTo>
                  <a:pt x="781" y="963"/>
                </a:lnTo>
                <a:lnTo>
                  <a:pt x="773" y="955"/>
                </a:lnTo>
                <a:lnTo>
                  <a:pt x="766" y="945"/>
                </a:lnTo>
                <a:lnTo>
                  <a:pt x="762" y="937"/>
                </a:lnTo>
                <a:lnTo>
                  <a:pt x="760" y="929"/>
                </a:lnTo>
                <a:lnTo>
                  <a:pt x="762" y="921"/>
                </a:lnTo>
                <a:lnTo>
                  <a:pt x="764" y="915"/>
                </a:lnTo>
                <a:lnTo>
                  <a:pt x="769" y="907"/>
                </a:lnTo>
                <a:lnTo>
                  <a:pt x="773" y="900"/>
                </a:lnTo>
                <a:lnTo>
                  <a:pt x="789" y="888"/>
                </a:lnTo>
                <a:close/>
                <a:moveTo>
                  <a:pt x="775" y="685"/>
                </a:moveTo>
                <a:lnTo>
                  <a:pt x="848" y="724"/>
                </a:lnTo>
                <a:lnTo>
                  <a:pt x="876" y="683"/>
                </a:lnTo>
                <a:lnTo>
                  <a:pt x="817" y="626"/>
                </a:lnTo>
                <a:lnTo>
                  <a:pt x="775" y="685"/>
                </a:lnTo>
                <a:close/>
                <a:moveTo>
                  <a:pt x="329" y="30"/>
                </a:moveTo>
                <a:lnTo>
                  <a:pt x="287" y="0"/>
                </a:lnTo>
                <a:lnTo>
                  <a:pt x="0" y="392"/>
                </a:lnTo>
                <a:lnTo>
                  <a:pt x="43" y="423"/>
                </a:lnTo>
                <a:lnTo>
                  <a:pt x="329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9" name="Freeform 10"/>
          <p:cNvSpPr>
            <a:spLocks noEditPoints="1" noChangeArrowheads="1"/>
          </p:cNvSpPr>
          <p:nvPr/>
        </p:nvSpPr>
        <p:spPr bwMode="auto">
          <a:xfrm>
            <a:off x="6980238" y="1058863"/>
            <a:ext cx="246062" cy="307975"/>
          </a:xfrm>
          <a:custGeom>
            <a:avLst/>
            <a:gdLst>
              <a:gd name="T0" fmla="*/ 2147483647 w 740"/>
              <a:gd name="T1" fmla="*/ 2147483647 h 927"/>
              <a:gd name="T2" fmla="*/ 2147483647 w 740"/>
              <a:gd name="T3" fmla="*/ 2147483647 h 927"/>
              <a:gd name="T4" fmla="*/ 2147483647 w 740"/>
              <a:gd name="T5" fmla="*/ 2147483647 h 927"/>
              <a:gd name="T6" fmla="*/ 2147483647 w 740"/>
              <a:gd name="T7" fmla="*/ 2147483647 h 927"/>
              <a:gd name="T8" fmla="*/ 2147483647 w 740"/>
              <a:gd name="T9" fmla="*/ 2147483647 h 927"/>
              <a:gd name="T10" fmla="*/ 2147483647 w 740"/>
              <a:gd name="T11" fmla="*/ 1980130744 h 927"/>
              <a:gd name="T12" fmla="*/ 2147483647 w 740"/>
              <a:gd name="T13" fmla="*/ 1466775954 h 927"/>
              <a:gd name="T14" fmla="*/ 2147483647 w 740"/>
              <a:gd name="T15" fmla="*/ 1760153205 h 927"/>
              <a:gd name="T16" fmla="*/ 2147483647 w 740"/>
              <a:gd name="T17" fmla="*/ 2147483647 h 927"/>
              <a:gd name="T18" fmla="*/ 2147483647 w 740"/>
              <a:gd name="T19" fmla="*/ 2147483647 h 927"/>
              <a:gd name="T20" fmla="*/ 2147483647 w 740"/>
              <a:gd name="T21" fmla="*/ 2147483647 h 927"/>
              <a:gd name="T22" fmla="*/ 1911814621 w 740"/>
              <a:gd name="T23" fmla="*/ 2147483647 h 927"/>
              <a:gd name="T24" fmla="*/ 2147483647 w 740"/>
              <a:gd name="T25" fmla="*/ 2147483647 h 927"/>
              <a:gd name="T26" fmla="*/ 2147483647 w 740"/>
              <a:gd name="T27" fmla="*/ 2147483647 h 927"/>
              <a:gd name="T28" fmla="*/ 2147483647 w 740"/>
              <a:gd name="T29" fmla="*/ 2147483647 h 927"/>
              <a:gd name="T30" fmla="*/ 2147483647 w 740"/>
              <a:gd name="T31" fmla="*/ 2147483647 h 927"/>
              <a:gd name="T32" fmla="*/ 2147483647 w 740"/>
              <a:gd name="T33" fmla="*/ 2147483647 h 927"/>
              <a:gd name="T34" fmla="*/ 2147483647 w 740"/>
              <a:gd name="T35" fmla="*/ 2147483647 h 927"/>
              <a:gd name="T36" fmla="*/ 2147483647 w 740"/>
              <a:gd name="T37" fmla="*/ 2147483647 h 927"/>
              <a:gd name="T38" fmla="*/ 2147483647 w 740"/>
              <a:gd name="T39" fmla="*/ 2147483647 h 927"/>
              <a:gd name="T40" fmla="*/ 2147483647 w 740"/>
              <a:gd name="T41" fmla="*/ 2147483647 h 927"/>
              <a:gd name="T42" fmla="*/ 2147483647 w 740"/>
              <a:gd name="T43" fmla="*/ 2147483647 h 927"/>
              <a:gd name="T44" fmla="*/ 2147483647 w 740"/>
              <a:gd name="T45" fmla="*/ 2147483647 h 927"/>
              <a:gd name="T46" fmla="*/ 2147483647 w 740"/>
              <a:gd name="T47" fmla="*/ 2147483647 h 927"/>
              <a:gd name="T48" fmla="*/ 2147483647 w 740"/>
              <a:gd name="T49" fmla="*/ 2147483647 h 927"/>
              <a:gd name="T50" fmla="*/ 2147483647 w 740"/>
              <a:gd name="T51" fmla="*/ 2147483647 h 927"/>
              <a:gd name="T52" fmla="*/ 2147483647 w 740"/>
              <a:gd name="T53" fmla="*/ 2147483647 h 927"/>
              <a:gd name="T54" fmla="*/ 2147483647 w 740"/>
              <a:gd name="T55" fmla="*/ 2147483647 h 927"/>
              <a:gd name="T56" fmla="*/ 2147483647 w 740"/>
              <a:gd name="T57" fmla="*/ 2147483647 h 927"/>
              <a:gd name="T58" fmla="*/ 2147483647 w 740"/>
              <a:gd name="T59" fmla="*/ 2147483647 h 927"/>
              <a:gd name="T60" fmla="*/ 2147483647 w 740"/>
              <a:gd name="T61" fmla="*/ 2147483647 h 927"/>
              <a:gd name="T62" fmla="*/ 2147483647 w 740"/>
              <a:gd name="T63" fmla="*/ 2147483647 h 927"/>
              <a:gd name="T64" fmla="*/ 2147483647 w 740"/>
              <a:gd name="T65" fmla="*/ 2147483647 h 927"/>
              <a:gd name="T66" fmla="*/ 2147483647 w 740"/>
              <a:gd name="T67" fmla="*/ 2147483647 h 927"/>
              <a:gd name="T68" fmla="*/ 2147483647 w 740"/>
              <a:gd name="T69" fmla="*/ 2147483647 h 927"/>
              <a:gd name="T70" fmla="*/ 2147483647 w 740"/>
              <a:gd name="T71" fmla="*/ 2147483647 h 927"/>
              <a:gd name="T72" fmla="*/ 2147483647 w 740"/>
              <a:gd name="T73" fmla="*/ 2147483647 h 927"/>
              <a:gd name="T74" fmla="*/ 2147483647 w 740"/>
              <a:gd name="T75" fmla="*/ 2147483647 h 927"/>
              <a:gd name="T76" fmla="*/ 2147483647 w 740"/>
              <a:gd name="T77" fmla="*/ 2147483647 h 927"/>
              <a:gd name="T78" fmla="*/ 2147483647 w 740"/>
              <a:gd name="T79" fmla="*/ 2147483647 h 927"/>
              <a:gd name="T80" fmla="*/ 955852113 w 740"/>
              <a:gd name="T81" fmla="*/ 2147483647 h 927"/>
              <a:gd name="T82" fmla="*/ 1029379096 w 740"/>
              <a:gd name="T83" fmla="*/ 2147483647 h 927"/>
              <a:gd name="T84" fmla="*/ 1911814621 w 740"/>
              <a:gd name="T85" fmla="*/ 2147483647 h 927"/>
              <a:gd name="T86" fmla="*/ 2147483647 w 740"/>
              <a:gd name="T87" fmla="*/ 2147483647 h 927"/>
              <a:gd name="T88" fmla="*/ 2147483647 w 740"/>
              <a:gd name="T89" fmla="*/ 2147483647 h 927"/>
              <a:gd name="T90" fmla="*/ 2147483647 w 740"/>
              <a:gd name="T91" fmla="*/ 513355122 h 927"/>
              <a:gd name="T92" fmla="*/ 2147483647 w 740"/>
              <a:gd name="T93" fmla="*/ 0 h 927"/>
              <a:gd name="T94" fmla="*/ 2147483647 w 740"/>
              <a:gd name="T95" fmla="*/ 219977871 h 927"/>
              <a:gd name="T96" fmla="*/ 2147483647 w 740"/>
              <a:gd name="T97" fmla="*/ 1466775954 h 927"/>
              <a:gd name="T98" fmla="*/ 2147483647 w 740"/>
              <a:gd name="T99" fmla="*/ 2147483647 h 927"/>
              <a:gd name="T100" fmla="*/ 2147483647 w 740"/>
              <a:gd name="T101" fmla="*/ 2147483647 h 927"/>
              <a:gd name="T102" fmla="*/ 2147483647 w 740"/>
              <a:gd name="T103" fmla="*/ 2147483647 h 927"/>
              <a:gd name="T104" fmla="*/ 2147483647 w 740"/>
              <a:gd name="T105" fmla="*/ 2147483647 h 927"/>
              <a:gd name="T106" fmla="*/ 2147483647 w 740"/>
              <a:gd name="T107" fmla="*/ 2147483647 h 927"/>
              <a:gd name="T108" fmla="*/ 2147483647 w 740"/>
              <a:gd name="T109" fmla="*/ 2147483647 h 927"/>
              <a:gd name="T110" fmla="*/ 0 w 740"/>
              <a:gd name="T111" fmla="*/ 2147483647 h 92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40"/>
              <a:gd name="T169" fmla="*/ 0 h 927"/>
              <a:gd name="T170" fmla="*/ 740 w 740"/>
              <a:gd name="T171" fmla="*/ 927 h 92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40" h="927">
                <a:moveTo>
                  <a:pt x="71" y="376"/>
                </a:moveTo>
                <a:lnTo>
                  <a:pt x="668" y="376"/>
                </a:lnTo>
                <a:lnTo>
                  <a:pt x="668" y="355"/>
                </a:lnTo>
                <a:lnTo>
                  <a:pt x="705" y="355"/>
                </a:lnTo>
                <a:lnTo>
                  <a:pt x="703" y="323"/>
                </a:lnTo>
                <a:lnTo>
                  <a:pt x="695" y="290"/>
                </a:lnTo>
                <a:lnTo>
                  <a:pt x="687" y="260"/>
                </a:lnTo>
                <a:lnTo>
                  <a:pt x="674" y="231"/>
                </a:lnTo>
                <a:lnTo>
                  <a:pt x="660" y="205"/>
                </a:lnTo>
                <a:lnTo>
                  <a:pt x="642" y="179"/>
                </a:lnTo>
                <a:lnTo>
                  <a:pt x="624" y="154"/>
                </a:lnTo>
                <a:lnTo>
                  <a:pt x="603" y="132"/>
                </a:lnTo>
                <a:lnTo>
                  <a:pt x="579" y="111"/>
                </a:lnTo>
                <a:lnTo>
                  <a:pt x="555" y="95"/>
                </a:lnTo>
                <a:lnTo>
                  <a:pt x="528" y="79"/>
                </a:lnTo>
                <a:lnTo>
                  <a:pt x="500" y="65"/>
                </a:lnTo>
                <a:lnTo>
                  <a:pt x="469" y="54"/>
                </a:lnTo>
                <a:lnTo>
                  <a:pt x="439" y="48"/>
                </a:lnTo>
                <a:lnTo>
                  <a:pt x="406" y="42"/>
                </a:lnTo>
                <a:lnTo>
                  <a:pt x="374" y="40"/>
                </a:lnTo>
                <a:lnTo>
                  <a:pt x="341" y="42"/>
                </a:lnTo>
                <a:lnTo>
                  <a:pt x="309" y="48"/>
                </a:lnTo>
                <a:lnTo>
                  <a:pt x="278" y="54"/>
                </a:lnTo>
                <a:lnTo>
                  <a:pt x="250" y="65"/>
                </a:lnTo>
                <a:lnTo>
                  <a:pt x="221" y="79"/>
                </a:lnTo>
                <a:lnTo>
                  <a:pt x="195" y="95"/>
                </a:lnTo>
                <a:lnTo>
                  <a:pt x="168" y="111"/>
                </a:lnTo>
                <a:lnTo>
                  <a:pt x="146" y="132"/>
                </a:lnTo>
                <a:lnTo>
                  <a:pt x="124" y="154"/>
                </a:lnTo>
                <a:lnTo>
                  <a:pt x="105" y="179"/>
                </a:lnTo>
                <a:lnTo>
                  <a:pt x="89" y="205"/>
                </a:lnTo>
                <a:lnTo>
                  <a:pt x="75" y="231"/>
                </a:lnTo>
                <a:lnTo>
                  <a:pt x="63" y="260"/>
                </a:lnTo>
                <a:lnTo>
                  <a:pt x="52" y="290"/>
                </a:lnTo>
                <a:lnTo>
                  <a:pt x="46" y="323"/>
                </a:lnTo>
                <a:lnTo>
                  <a:pt x="42" y="355"/>
                </a:lnTo>
                <a:lnTo>
                  <a:pt x="71" y="355"/>
                </a:lnTo>
                <a:lnTo>
                  <a:pt x="71" y="376"/>
                </a:lnTo>
                <a:close/>
                <a:moveTo>
                  <a:pt x="79" y="394"/>
                </a:moveTo>
                <a:lnTo>
                  <a:pt x="662" y="394"/>
                </a:lnTo>
                <a:lnTo>
                  <a:pt x="664" y="402"/>
                </a:lnTo>
                <a:lnTo>
                  <a:pt x="666" y="423"/>
                </a:lnTo>
                <a:lnTo>
                  <a:pt x="666" y="433"/>
                </a:lnTo>
                <a:lnTo>
                  <a:pt x="662" y="445"/>
                </a:lnTo>
                <a:lnTo>
                  <a:pt x="656" y="453"/>
                </a:lnTo>
                <a:lnTo>
                  <a:pt x="648" y="461"/>
                </a:lnTo>
                <a:lnTo>
                  <a:pt x="642" y="463"/>
                </a:lnTo>
                <a:lnTo>
                  <a:pt x="636" y="463"/>
                </a:lnTo>
                <a:lnTo>
                  <a:pt x="622" y="459"/>
                </a:lnTo>
                <a:lnTo>
                  <a:pt x="607" y="453"/>
                </a:lnTo>
                <a:lnTo>
                  <a:pt x="593" y="447"/>
                </a:lnTo>
                <a:lnTo>
                  <a:pt x="579" y="441"/>
                </a:lnTo>
                <a:lnTo>
                  <a:pt x="565" y="439"/>
                </a:lnTo>
                <a:lnTo>
                  <a:pt x="561" y="441"/>
                </a:lnTo>
                <a:lnTo>
                  <a:pt x="555" y="443"/>
                </a:lnTo>
                <a:lnTo>
                  <a:pt x="550" y="447"/>
                </a:lnTo>
                <a:lnTo>
                  <a:pt x="546" y="455"/>
                </a:lnTo>
                <a:lnTo>
                  <a:pt x="544" y="465"/>
                </a:lnTo>
                <a:lnTo>
                  <a:pt x="540" y="481"/>
                </a:lnTo>
                <a:lnTo>
                  <a:pt x="538" y="524"/>
                </a:lnTo>
                <a:lnTo>
                  <a:pt x="532" y="632"/>
                </a:lnTo>
                <a:lnTo>
                  <a:pt x="528" y="685"/>
                </a:lnTo>
                <a:lnTo>
                  <a:pt x="526" y="707"/>
                </a:lnTo>
                <a:lnTo>
                  <a:pt x="522" y="727"/>
                </a:lnTo>
                <a:lnTo>
                  <a:pt x="518" y="744"/>
                </a:lnTo>
                <a:lnTo>
                  <a:pt x="512" y="756"/>
                </a:lnTo>
                <a:lnTo>
                  <a:pt x="510" y="758"/>
                </a:lnTo>
                <a:lnTo>
                  <a:pt x="506" y="760"/>
                </a:lnTo>
                <a:lnTo>
                  <a:pt x="502" y="762"/>
                </a:lnTo>
                <a:lnTo>
                  <a:pt x="498" y="760"/>
                </a:lnTo>
                <a:lnTo>
                  <a:pt x="494" y="758"/>
                </a:lnTo>
                <a:lnTo>
                  <a:pt x="489" y="754"/>
                </a:lnTo>
                <a:lnTo>
                  <a:pt x="483" y="742"/>
                </a:lnTo>
                <a:lnTo>
                  <a:pt x="479" y="725"/>
                </a:lnTo>
                <a:lnTo>
                  <a:pt x="475" y="707"/>
                </a:lnTo>
                <a:lnTo>
                  <a:pt x="473" y="660"/>
                </a:lnTo>
                <a:lnTo>
                  <a:pt x="471" y="608"/>
                </a:lnTo>
                <a:lnTo>
                  <a:pt x="469" y="555"/>
                </a:lnTo>
                <a:lnTo>
                  <a:pt x="467" y="530"/>
                </a:lnTo>
                <a:lnTo>
                  <a:pt x="463" y="510"/>
                </a:lnTo>
                <a:lnTo>
                  <a:pt x="457" y="490"/>
                </a:lnTo>
                <a:lnTo>
                  <a:pt x="451" y="475"/>
                </a:lnTo>
                <a:lnTo>
                  <a:pt x="447" y="469"/>
                </a:lnTo>
                <a:lnTo>
                  <a:pt x="443" y="465"/>
                </a:lnTo>
                <a:lnTo>
                  <a:pt x="437" y="461"/>
                </a:lnTo>
                <a:lnTo>
                  <a:pt x="431" y="461"/>
                </a:lnTo>
                <a:lnTo>
                  <a:pt x="420" y="461"/>
                </a:lnTo>
                <a:lnTo>
                  <a:pt x="410" y="463"/>
                </a:lnTo>
                <a:lnTo>
                  <a:pt x="402" y="469"/>
                </a:lnTo>
                <a:lnTo>
                  <a:pt x="394" y="479"/>
                </a:lnTo>
                <a:lnTo>
                  <a:pt x="388" y="490"/>
                </a:lnTo>
                <a:lnTo>
                  <a:pt x="382" y="502"/>
                </a:lnTo>
                <a:lnTo>
                  <a:pt x="370" y="530"/>
                </a:lnTo>
                <a:lnTo>
                  <a:pt x="353" y="557"/>
                </a:lnTo>
                <a:lnTo>
                  <a:pt x="345" y="571"/>
                </a:lnTo>
                <a:lnTo>
                  <a:pt x="335" y="581"/>
                </a:lnTo>
                <a:lnTo>
                  <a:pt x="325" y="589"/>
                </a:lnTo>
                <a:lnTo>
                  <a:pt x="311" y="597"/>
                </a:lnTo>
                <a:lnTo>
                  <a:pt x="294" y="599"/>
                </a:lnTo>
                <a:lnTo>
                  <a:pt x="276" y="599"/>
                </a:lnTo>
                <a:lnTo>
                  <a:pt x="258" y="597"/>
                </a:lnTo>
                <a:lnTo>
                  <a:pt x="237" y="589"/>
                </a:lnTo>
                <a:lnTo>
                  <a:pt x="219" y="577"/>
                </a:lnTo>
                <a:lnTo>
                  <a:pt x="201" y="565"/>
                </a:lnTo>
                <a:lnTo>
                  <a:pt x="185" y="549"/>
                </a:lnTo>
                <a:lnTo>
                  <a:pt x="168" y="530"/>
                </a:lnTo>
                <a:lnTo>
                  <a:pt x="152" y="512"/>
                </a:lnTo>
                <a:lnTo>
                  <a:pt x="138" y="494"/>
                </a:lnTo>
                <a:lnTo>
                  <a:pt x="113" y="457"/>
                </a:lnTo>
                <a:lnTo>
                  <a:pt x="95" y="425"/>
                </a:lnTo>
                <a:lnTo>
                  <a:pt x="79" y="394"/>
                </a:lnTo>
                <a:close/>
                <a:moveTo>
                  <a:pt x="26" y="355"/>
                </a:moveTo>
                <a:lnTo>
                  <a:pt x="26" y="355"/>
                </a:lnTo>
                <a:lnTo>
                  <a:pt x="26" y="343"/>
                </a:lnTo>
                <a:lnTo>
                  <a:pt x="28" y="309"/>
                </a:lnTo>
                <a:lnTo>
                  <a:pt x="32" y="274"/>
                </a:lnTo>
                <a:lnTo>
                  <a:pt x="42" y="242"/>
                </a:lnTo>
                <a:lnTo>
                  <a:pt x="52" y="209"/>
                </a:lnTo>
                <a:lnTo>
                  <a:pt x="67" y="181"/>
                </a:lnTo>
                <a:lnTo>
                  <a:pt x="85" y="150"/>
                </a:lnTo>
                <a:lnTo>
                  <a:pt x="105" y="124"/>
                </a:lnTo>
                <a:lnTo>
                  <a:pt x="128" y="99"/>
                </a:lnTo>
                <a:lnTo>
                  <a:pt x="152" y="77"/>
                </a:lnTo>
                <a:lnTo>
                  <a:pt x="178" y="59"/>
                </a:lnTo>
                <a:lnTo>
                  <a:pt x="207" y="40"/>
                </a:lnTo>
                <a:lnTo>
                  <a:pt x="237" y="26"/>
                </a:lnTo>
                <a:lnTo>
                  <a:pt x="268" y="14"/>
                </a:lnTo>
                <a:lnTo>
                  <a:pt x="302" y="6"/>
                </a:lnTo>
                <a:lnTo>
                  <a:pt x="335" y="0"/>
                </a:lnTo>
                <a:lnTo>
                  <a:pt x="372" y="0"/>
                </a:lnTo>
                <a:lnTo>
                  <a:pt x="406" y="0"/>
                </a:lnTo>
                <a:lnTo>
                  <a:pt x="441" y="6"/>
                </a:lnTo>
                <a:lnTo>
                  <a:pt x="473" y="14"/>
                </a:lnTo>
                <a:lnTo>
                  <a:pt x="506" y="26"/>
                </a:lnTo>
                <a:lnTo>
                  <a:pt x="536" y="40"/>
                </a:lnTo>
                <a:lnTo>
                  <a:pt x="565" y="59"/>
                </a:lnTo>
                <a:lnTo>
                  <a:pt x="591" y="77"/>
                </a:lnTo>
                <a:lnTo>
                  <a:pt x="616" y="99"/>
                </a:lnTo>
                <a:lnTo>
                  <a:pt x="638" y="124"/>
                </a:lnTo>
                <a:lnTo>
                  <a:pt x="658" y="150"/>
                </a:lnTo>
                <a:lnTo>
                  <a:pt x="674" y="181"/>
                </a:lnTo>
                <a:lnTo>
                  <a:pt x="689" y="209"/>
                </a:lnTo>
                <a:lnTo>
                  <a:pt x="701" y="242"/>
                </a:lnTo>
                <a:lnTo>
                  <a:pt x="709" y="274"/>
                </a:lnTo>
                <a:lnTo>
                  <a:pt x="715" y="309"/>
                </a:lnTo>
                <a:lnTo>
                  <a:pt x="717" y="343"/>
                </a:lnTo>
                <a:lnTo>
                  <a:pt x="717" y="355"/>
                </a:lnTo>
                <a:lnTo>
                  <a:pt x="740" y="355"/>
                </a:lnTo>
                <a:lnTo>
                  <a:pt x="740" y="431"/>
                </a:lnTo>
                <a:lnTo>
                  <a:pt x="691" y="431"/>
                </a:lnTo>
                <a:lnTo>
                  <a:pt x="620" y="927"/>
                </a:lnTo>
                <a:lnTo>
                  <a:pt x="121" y="927"/>
                </a:lnTo>
                <a:lnTo>
                  <a:pt x="54" y="431"/>
                </a:lnTo>
                <a:lnTo>
                  <a:pt x="0" y="431"/>
                </a:lnTo>
                <a:lnTo>
                  <a:pt x="0" y="355"/>
                </a:lnTo>
                <a:lnTo>
                  <a:pt x="26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0" name="Freeform 11"/>
          <p:cNvSpPr>
            <a:spLocks noEditPoints="1" noChangeArrowheads="1"/>
          </p:cNvSpPr>
          <p:nvPr/>
        </p:nvSpPr>
        <p:spPr bwMode="auto">
          <a:xfrm>
            <a:off x="10899775" y="1058863"/>
            <a:ext cx="371475" cy="285750"/>
          </a:xfrm>
          <a:custGeom>
            <a:avLst/>
            <a:gdLst>
              <a:gd name="T0" fmla="*/ 1430584781 w 1118"/>
              <a:gd name="T1" fmla="*/ 2147483647 h 858"/>
              <a:gd name="T2" fmla="*/ 2147483647 w 1118"/>
              <a:gd name="T3" fmla="*/ 1514570916 h 858"/>
              <a:gd name="T4" fmla="*/ 2147483647 w 1118"/>
              <a:gd name="T5" fmla="*/ 0 h 858"/>
              <a:gd name="T6" fmla="*/ 2147483647 w 1118"/>
              <a:gd name="T7" fmla="*/ 147741409 h 858"/>
              <a:gd name="T8" fmla="*/ 2147483647 w 1118"/>
              <a:gd name="T9" fmla="*/ 997365081 h 858"/>
              <a:gd name="T10" fmla="*/ 2147483647 w 1118"/>
              <a:gd name="T11" fmla="*/ 2147483647 h 858"/>
              <a:gd name="T12" fmla="*/ 2147483647 w 1118"/>
              <a:gd name="T13" fmla="*/ 2147483647 h 858"/>
              <a:gd name="T14" fmla="*/ 2147483647 w 1118"/>
              <a:gd name="T15" fmla="*/ 2147483647 h 858"/>
              <a:gd name="T16" fmla="*/ 2147483647 w 1118"/>
              <a:gd name="T17" fmla="*/ 2147483647 h 858"/>
              <a:gd name="T18" fmla="*/ 2147483647 w 1118"/>
              <a:gd name="T19" fmla="*/ 2147483647 h 858"/>
              <a:gd name="T20" fmla="*/ 2147483647 w 1118"/>
              <a:gd name="T21" fmla="*/ 2147483647 h 858"/>
              <a:gd name="T22" fmla="*/ 2147483647 w 1118"/>
              <a:gd name="T23" fmla="*/ 2147483647 h 858"/>
              <a:gd name="T24" fmla="*/ 2147483647 w 1118"/>
              <a:gd name="T25" fmla="*/ 1514570916 h 858"/>
              <a:gd name="T26" fmla="*/ 2147483647 w 1118"/>
              <a:gd name="T27" fmla="*/ 775752968 h 858"/>
              <a:gd name="T28" fmla="*/ 2147483647 w 1118"/>
              <a:gd name="T29" fmla="*/ 997365081 h 858"/>
              <a:gd name="T30" fmla="*/ 2147483647 w 1118"/>
              <a:gd name="T31" fmla="*/ 1883924439 h 858"/>
              <a:gd name="T32" fmla="*/ 2147483647 w 1118"/>
              <a:gd name="T33" fmla="*/ 2147483647 h 858"/>
              <a:gd name="T34" fmla="*/ 2147483647 w 1118"/>
              <a:gd name="T35" fmla="*/ 2147483647 h 858"/>
              <a:gd name="T36" fmla="*/ 2147483647 w 1118"/>
              <a:gd name="T37" fmla="*/ 2147483647 h 858"/>
              <a:gd name="T38" fmla="*/ 2147483647 w 1118"/>
              <a:gd name="T39" fmla="*/ 2147483647 h 858"/>
              <a:gd name="T40" fmla="*/ 2147483647 w 1118"/>
              <a:gd name="T41" fmla="*/ 2147483647 h 858"/>
              <a:gd name="T42" fmla="*/ 2147483647 w 1118"/>
              <a:gd name="T43" fmla="*/ 2147483647 h 858"/>
              <a:gd name="T44" fmla="*/ 2147483647 w 1118"/>
              <a:gd name="T45" fmla="*/ 2147483647 h 858"/>
              <a:gd name="T46" fmla="*/ 2147483647 w 1118"/>
              <a:gd name="T47" fmla="*/ 2147483647 h 858"/>
              <a:gd name="T48" fmla="*/ 2147483647 w 1118"/>
              <a:gd name="T49" fmla="*/ 2147483647 h 858"/>
              <a:gd name="T50" fmla="*/ 2147483647 w 1118"/>
              <a:gd name="T51" fmla="*/ 2147483647 h 858"/>
              <a:gd name="T52" fmla="*/ 2147483647 w 1118"/>
              <a:gd name="T53" fmla="*/ 2147483647 h 858"/>
              <a:gd name="T54" fmla="*/ 2147483647 w 1118"/>
              <a:gd name="T55" fmla="*/ 2147483647 h 858"/>
              <a:gd name="T56" fmla="*/ 2147483647 w 1118"/>
              <a:gd name="T57" fmla="*/ 2147483647 h 858"/>
              <a:gd name="T58" fmla="*/ 2147483647 w 1118"/>
              <a:gd name="T59" fmla="*/ 2147483647 h 858"/>
              <a:gd name="T60" fmla="*/ 2147483647 w 1118"/>
              <a:gd name="T61" fmla="*/ 2147483647 h 858"/>
              <a:gd name="T62" fmla="*/ 2147483647 w 1118"/>
              <a:gd name="T63" fmla="*/ 2147483647 h 858"/>
              <a:gd name="T64" fmla="*/ 2147483647 w 1118"/>
              <a:gd name="T65" fmla="*/ 2147483647 h 858"/>
              <a:gd name="T66" fmla="*/ 2147483647 w 1118"/>
              <a:gd name="T67" fmla="*/ 2147483647 h 858"/>
              <a:gd name="T68" fmla="*/ 2147483647 w 1118"/>
              <a:gd name="T69" fmla="*/ 2147483647 h 858"/>
              <a:gd name="T70" fmla="*/ 2147483647 w 1118"/>
              <a:gd name="T71" fmla="*/ 2147483647 h 858"/>
              <a:gd name="T72" fmla="*/ 2147483647 w 1118"/>
              <a:gd name="T73" fmla="*/ 2147483647 h 858"/>
              <a:gd name="T74" fmla="*/ 2147483647 w 1118"/>
              <a:gd name="T75" fmla="*/ 2147483647 h 858"/>
              <a:gd name="T76" fmla="*/ 2147483647 w 1118"/>
              <a:gd name="T77" fmla="*/ 2147483647 h 858"/>
              <a:gd name="T78" fmla="*/ 2147483647 w 1118"/>
              <a:gd name="T79" fmla="*/ 2147483647 h 858"/>
              <a:gd name="T80" fmla="*/ 1797449238 w 1118"/>
              <a:gd name="T81" fmla="*/ 2147483647 h 858"/>
              <a:gd name="T82" fmla="*/ 1650725584 w 1118"/>
              <a:gd name="T83" fmla="*/ 2147483647 h 858"/>
              <a:gd name="T84" fmla="*/ 2147483647 w 1118"/>
              <a:gd name="T85" fmla="*/ 2147483647 h 858"/>
              <a:gd name="T86" fmla="*/ 2147483647 w 1118"/>
              <a:gd name="T87" fmla="*/ 2147483647 h 858"/>
              <a:gd name="T88" fmla="*/ 2147483647 w 1118"/>
              <a:gd name="T89" fmla="*/ 1883924439 h 858"/>
              <a:gd name="T90" fmla="*/ 2147483647 w 1118"/>
              <a:gd name="T91" fmla="*/ 1514570916 h 858"/>
              <a:gd name="T92" fmla="*/ 2147483647 w 1118"/>
              <a:gd name="T93" fmla="*/ 2147483647 h 858"/>
              <a:gd name="T94" fmla="*/ 366864789 w 1118"/>
              <a:gd name="T95" fmla="*/ 2147483647 h 858"/>
              <a:gd name="T96" fmla="*/ 2147483647 w 1118"/>
              <a:gd name="T97" fmla="*/ 2147483647 h 858"/>
              <a:gd name="T98" fmla="*/ 2147483647 w 1118"/>
              <a:gd name="T99" fmla="*/ 2147483647 h 858"/>
              <a:gd name="T100" fmla="*/ 2147483647 w 1118"/>
              <a:gd name="T101" fmla="*/ 2147483647 h 858"/>
              <a:gd name="T102" fmla="*/ 2147483647 w 1118"/>
              <a:gd name="T103" fmla="*/ 2147483647 h 858"/>
              <a:gd name="T104" fmla="*/ 2147483647 w 1118"/>
              <a:gd name="T105" fmla="*/ 2147483647 h 858"/>
              <a:gd name="T106" fmla="*/ 2147483647 w 1118"/>
              <a:gd name="T107" fmla="*/ 2147483647 h 858"/>
              <a:gd name="T108" fmla="*/ 2147483647 w 1118"/>
              <a:gd name="T109" fmla="*/ 2147483647 h 858"/>
              <a:gd name="T110" fmla="*/ 2147483647 w 1118"/>
              <a:gd name="T111" fmla="*/ 2147483647 h 858"/>
              <a:gd name="T112" fmla="*/ 2147483647 w 1118"/>
              <a:gd name="T113" fmla="*/ 2147483647 h 858"/>
              <a:gd name="T114" fmla="*/ 2147483647 w 1118"/>
              <a:gd name="T115" fmla="*/ 2147483647 h 858"/>
              <a:gd name="T116" fmla="*/ 2147483647 w 1118"/>
              <a:gd name="T117" fmla="*/ 2147483647 h 858"/>
              <a:gd name="T118" fmla="*/ 2147483647 w 1118"/>
              <a:gd name="T119" fmla="*/ 2147483647 h 858"/>
              <a:gd name="T120" fmla="*/ 2147483647 w 1118"/>
              <a:gd name="T121" fmla="*/ 2147483647 h 858"/>
              <a:gd name="T122" fmla="*/ 2147483647 w 1118"/>
              <a:gd name="T123" fmla="*/ 2147483647 h 85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18"/>
              <a:gd name="T187" fmla="*/ 0 h 858"/>
              <a:gd name="T188" fmla="*/ 1118 w 1118"/>
              <a:gd name="T189" fmla="*/ 858 h 85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18" h="858">
                <a:moveTo>
                  <a:pt x="0" y="214"/>
                </a:moveTo>
                <a:lnTo>
                  <a:pt x="0" y="214"/>
                </a:lnTo>
                <a:lnTo>
                  <a:pt x="39" y="163"/>
                </a:lnTo>
                <a:lnTo>
                  <a:pt x="75" y="114"/>
                </a:lnTo>
                <a:lnTo>
                  <a:pt x="118" y="63"/>
                </a:lnTo>
                <a:lnTo>
                  <a:pt x="138" y="41"/>
                </a:lnTo>
                <a:lnTo>
                  <a:pt x="157" y="23"/>
                </a:lnTo>
                <a:lnTo>
                  <a:pt x="173" y="8"/>
                </a:lnTo>
                <a:lnTo>
                  <a:pt x="185" y="0"/>
                </a:lnTo>
                <a:lnTo>
                  <a:pt x="191" y="0"/>
                </a:lnTo>
                <a:lnTo>
                  <a:pt x="195" y="0"/>
                </a:lnTo>
                <a:lnTo>
                  <a:pt x="197" y="4"/>
                </a:lnTo>
                <a:lnTo>
                  <a:pt x="199" y="8"/>
                </a:lnTo>
                <a:lnTo>
                  <a:pt x="199" y="17"/>
                </a:lnTo>
                <a:lnTo>
                  <a:pt x="199" y="27"/>
                </a:lnTo>
                <a:lnTo>
                  <a:pt x="191" y="57"/>
                </a:lnTo>
                <a:lnTo>
                  <a:pt x="179" y="94"/>
                </a:lnTo>
                <a:lnTo>
                  <a:pt x="163" y="134"/>
                </a:lnTo>
                <a:lnTo>
                  <a:pt x="124" y="222"/>
                </a:lnTo>
                <a:lnTo>
                  <a:pt x="81" y="313"/>
                </a:lnTo>
                <a:lnTo>
                  <a:pt x="71" y="346"/>
                </a:lnTo>
                <a:lnTo>
                  <a:pt x="67" y="354"/>
                </a:lnTo>
                <a:lnTo>
                  <a:pt x="67" y="358"/>
                </a:lnTo>
                <a:lnTo>
                  <a:pt x="75" y="352"/>
                </a:lnTo>
                <a:lnTo>
                  <a:pt x="98" y="330"/>
                </a:lnTo>
                <a:lnTo>
                  <a:pt x="136" y="289"/>
                </a:lnTo>
                <a:lnTo>
                  <a:pt x="177" y="244"/>
                </a:lnTo>
                <a:lnTo>
                  <a:pt x="218" y="195"/>
                </a:lnTo>
                <a:lnTo>
                  <a:pt x="256" y="147"/>
                </a:lnTo>
                <a:lnTo>
                  <a:pt x="281" y="118"/>
                </a:lnTo>
                <a:lnTo>
                  <a:pt x="301" y="94"/>
                </a:lnTo>
                <a:lnTo>
                  <a:pt x="321" y="71"/>
                </a:lnTo>
                <a:lnTo>
                  <a:pt x="342" y="55"/>
                </a:lnTo>
                <a:lnTo>
                  <a:pt x="358" y="41"/>
                </a:lnTo>
                <a:lnTo>
                  <a:pt x="372" y="31"/>
                </a:lnTo>
                <a:lnTo>
                  <a:pt x="386" y="25"/>
                </a:lnTo>
                <a:lnTo>
                  <a:pt x="399" y="21"/>
                </a:lnTo>
                <a:lnTo>
                  <a:pt x="409" y="21"/>
                </a:lnTo>
                <a:lnTo>
                  <a:pt x="417" y="23"/>
                </a:lnTo>
                <a:lnTo>
                  <a:pt x="423" y="27"/>
                </a:lnTo>
                <a:lnTo>
                  <a:pt x="429" y="33"/>
                </a:lnTo>
                <a:lnTo>
                  <a:pt x="431" y="41"/>
                </a:lnTo>
                <a:lnTo>
                  <a:pt x="433" y="51"/>
                </a:lnTo>
                <a:lnTo>
                  <a:pt x="433" y="63"/>
                </a:lnTo>
                <a:lnTo>
                  <a:pt x="431" y="78"/>
                </a:lnTo>
                <a:lnTo>
                  <a:pt x="423" y="106"/>
                </a:lnTo>
                <a:lnTo>
                  <a:pt x="409" y="141"/>
                </a:lnTo>
                <a:lnTo>
                  <a:pt x="390" y="175"/>
                </a:lnTo>
                <a:lnTo>
                  <a:pt x="370" y="212"/>
                </a:lnTo>
                <a:lnTo>
                  <a:pt x="327" y="285"/>
                </a:lnTo>
                <a:lnTo>
                  <a:pt x="289" y="350"/>
                </a:lnTo>
                <a:lnTo>
                  <a:pt x="260" y="401"/>
                </a:lnTo>
                <a:lnTo>
                  <a:pt x="254" y="411"/>
                </a:lnTo>
                <a:lnTo>
                  <a:pt x="254" y="415"/>
                </a:lnTo>
                <a:lnTo>
                  <a:pt x="258" y="413"/>
                </a:lnTo>
                <a:lnTo>
                  <a:pt x="266" y="403"/>
                </a:lnTo>
                <a:lnTo>
                  <a:pt x="295" y="372"/>
                </a:lnTo>
                <a:lnTo>
                  <a:pt x="332" y="330"/>
                </a:lnTo>
                <a:lnTo>
                  <a:pt x="372" y="285"/>
                </a:lnTo>
                <a:lnTo>
                  <a:pt x="395" y="263"/>
                </a:lnTo>
                <a:lnTo>
                  <a:pt x="413" y="244"/>
                </a:lnTo>
                <a:lnTo>
                  <a:pt x="433" y="228"/>
                </a:lnTo>
                <a:lnTo>
                  <a:pt x="449" y="218"/>
                </a:lnTo>
                <a:lnTo>
                  <a:pt x="449" y="254"/>
                </a:lnTo>
                <a:lnTo>
                  <a:pt x="498" y="305"/>
                </a:lnTo>
                <a:lnTo>
                  <a:pt x="474" y="330"/>
                </a:lnTo>
                <a:lnTo>
                  <a:pt x="411" y="393"/>
                </a:lnTo>
                <a:lnTo>
                  <a:pt x="368" y="431"/>
                </a:lnTo>
                <a:lnTo>
                  <a:pt x="317" y="474"/>
                </a:lnTo>
                <a:lnTo>
                  <a:pt x="262" y="517"/>
                </a:lnTo>
                <a:lnTo>
                  <a:pt x="203" y="559"/>
                </a:lnTo>
                <a:lnTo>
                  <a:pt x="183" y="570"/>
                </a:lnTo>
                <a:lnTo>
                  <a:pt x="175" y="574"/>
                </a:lnTo>
                <a:lnTo>
                  <a:pt x="167" y="576"/>
                </a:lnTo>
                <a:lnTo>
                  <a:pt x="161" y="576"/>
                </a:lnTo>
                <a:lnTo>
                  <a:pt x="155" y="574"/>
                </a:lnTo>
                <a:lnTo>
                  <a:pt x="149" y="572"/>
                </a:lnTo>
                <a:lnTo>
                  <a:pt x="147" y="568"/>
                </a:lnTo>
                <a:lnTo>
                  <a:pt x="142" y="561"/>
                </a:lnTo>
                <a:lnTo>
                  <a:pt x="142" y="553"/>
                </a:lnTo>
                <a:lnTo>
                  <a:pt x="147" y="535"/>
                </a:lnTo>
                <a:lnTo>
                  <a:pt x="155" y="509"/>
                </a:lnTo>
                <a:lnTo>
                  <a:pt x="169" y="480"/>
                </a:lnTo>
                <a:lnTo>
                  <a:pt x="185" y="446"/>
                </a:lnTo>
                <a:lnTo>
                  <a:pt x="205" y="409"/>
                </a:lnTo>
                <a:lnTo>
                  <a:pt x="250" y="328"/>
                </a:lnTo>
                <a:lnTo>
                  <a:pt x="313" y="218"/>
                </a:lnTo>
                <a:lnTo>
                  <a:pt x="342" y="165"/>
                </a:lnTo>
                <a:lnTo>
                  <a:pt x="364" y="122"/>
                </a:lnTo>
                <a:lnTo>
                  <a:pt x="370" y="106"/>
                </a:lnTo>
                <a:lnTo>
                  <a:pt x="372" y="94"/>
                </a:lnTo>
                <a:lnTo>
                  <a:pt x="372" y="92"/>
                </a:lnTo>
                <a:lnTo>
                  <a:pt x="372" y="90"/>
                </a:lnTo>
                <a:lnTo>
                  <a:pt x="370" y="90"/>
                </a:lnTo>
                <a:lnTo>
                  <a:pt x="366" y="90"/>
                </a:lnTo>
                <a:lnTo>
                  <a:pt x="356" y="100"/>
                </a:lnTo>
                <a:lnTo>
                  <a:pt x="340" y="116"/>
                </a:lnTo>
                <a:lnTo>
                  <a:pt x="289" y="177"/>
                </a:lnTo>
                <a:lnTo>
                  <a:pt x="271" y="200"/>
                </a:lnTo>
                <a:lnTo>
                  <a:pt x="248" y="224"/>
                </a:lnTo>
                <a:lnTo>
                  <a:pt x="203" y="269"/>
                </a:lnTo>
                <a:lnTo>
                  <a:pt x="114" y="348"/>
                </a:lnTo>
                <a:lnTo>
                  <a:pt x="92" y="368"/>
                </a:lnTo>
                <a:lnTo>
                  <a:pt x="81" y="374"/>
                </a:lnTo>
                <a:lnTo>
                  <a:pt x="73" y="378"/>
                </a:lnTo>
                <a:lnTo>
                  <a:pt x="65" y="380"/>
                </a:lnTo>
                <a:lnTo>
                  <a:pt x="59" y="382"/>
                </a:lnTo>
                <a:lnTo>
                  <a:pt x="53" y="380"/>
                </a:lnTo>
                <a:lnTo>
                  <a:pt x="49" y="376"/>
                </a:lnTo>
                <a:lnTo>
                  <a:pt x="45" y="372"/>
                </a:lnTo>
                <a:lnTo>
                  <a:pt x="45" y="368"/>
                </a:lnTo>
                <a:lnTo>
                  <a:pt x="45" y="354"/>
                </a:lnTo>
                <a:lnTo>
                  <a:pt x="49" y="338"/>
                </a:lnTo>
                <a:lnTo>
                  <a:pt x="55" y="315"/>
                </a:lnTo>
                <a:lnTo>
                  <a:pt x="75" y="267"/>
                </a:lnTo>
                <a:lnTo>
                  <a:pt x="100" y="210"/>
                </a:lnTo>
                <a:lnTo>
                  <a:pt x="138" y="124"/>
                </a:lnTo>
                <a:lnTo>
                  <a:pt x="155" y="86"/>
                </a:lnTo>
                <a:lnTo>
                  <a:pt x="167" y="51"/>
                </a:lnTo>
                <a:lnTo>
                  <a:pt x="167" y="43"/>
                </a:lnTo>
                <a:lnTo>
                  <a:pt x="167" y="41"/>
                </a:lnTo>
                <a:lnTo>
                  <a:pt x="165" y="41"/>
                </a:lnTo>
                <a:lnTo>
                  <a:pt x="159" y="45"/>
                </a:lnTo>
                <a:lnTo>
                  <a:pt x="149" y="53"/>
                </a:lnTo>
                <a:lnTo>
                  <a:pt x="124" y="80"/>
                </a:lnTo>
                <a:lnTo>
                  <a:pt x="96" y="116"/>
                </a:lnTo>
                <a:lnTo>
                  <a:pt x="39" y="187"/>
                </a:lnTo>
                <a:lnTo>
                  <a:pt x="10" y="222"/>
                </a:lnTo>
                <a:lnTo>
                  <a:pt x="0" y="214"/>
                </a:lnTo>
                <a:close/>
                <a:moveTo>
                  <a:pt x="565" y="423"/>
                </a:moveTo>
                <a:lnTo>
                  <a:pt x="706" y="291"/>
                </a:lnTo>
                <a:lnTo>
                  <a:pt x="712" y="287"/>
                </a:lnTo>
                <a:lnTo>
                  <a:pt x="720" y="285"/>
                </a:lnTo>
                <a:lnTo>
                  <a:pt x="730" y="287"/>
                </a:lnTo>
                <a:lnTo>
                  <a:pt x="736" y="291"/>
                </a:lnTo>
                <a:lnTo>
                  <a:pt x="1096" y="673"/>
                </a:lnTo>
                <a:lnTo>
                  <a:pt x="1100" y="681"/>
                </a:lnTo>
                <a:lnTo>
                  <a:pt x="1102" y="690"/>
                </a:lnTo>
                <a:lnTo>
                  <a:pt x="1098" y="698"/>
                </a:lnTo>
                <a:lnTo>
                  <a:pt x="1094" y="706"/>
                </a:lnTo>
                <a:lnTo>
                  <a:pt x="954" y="836"/>
                </a:lnTo>
                <a:lnTo>
                  <a:pt x="946" y="842"/>
                </a:lnTo>
                <a:lnTo>
                  <a:pt x="937" y="844"/>
                </a:lnTo>
                <a:lnTo>
                  <a:pt x="929" y="842"/>
                </a:lnTo>
                <a:lnTo>
                  <a:pt x="923" y="838"/>
                </a:lnTo>
                <a:lnTo>
                  <a:pt x="563" y="454"/>
                </a:lnTo>
                <a:lnTo>
                  <a:pt x="559" y="448"/>
                </a:lnTo>
                <a:lnTo>
                  <a:pt x="557" y="439"/>
                </a:lnTo>
                <a:lnTo>
                  <a:pt x="559" y="429"/>
                </a:lnTo>
                <a:lnTo>
                  <a:pt x="565" y="423"/>
                </a:lnTo>
                <a:close/>
                <a:moveTo>
                  <a:pt x="494" y="159"/>
                </a:moveTo>
                <a:lnTo>
                  <a:pt x="476" y="238"/>
                </a:lnTo>
                <a:lnTo>
                  <a:pt x="541" y="309"/>
                </a:lnTo>
                <a:lnTo>
                  <a:pt x="508" y="338"/>
                </a:lnTo>
                <a:lnTo>
                  <a:pt x="565" y="397"/>
                </a:lnTo>
                <a:lnTo>
                  <a:pt x="679" y="289"/>
                </a:lnTo>
                <a:lnTo>
                  <a:pt x="624" y="230"/>
                </a:lnTo>
                <a:lnTo>
                  <a:pt x="590" y="263"/>
                </a:lnTo>
                <a:lnTo>
                  <a:pt x="494" y="159"/>
                </a:lnTo>
                <a:close/>
                <a:moveTo>
                  <a:pt x="968" y="844"/>
                </a:moveTo>
                <a:lnTo>
                  <a:pt x="980" y="858"/>
                </a:lnTo>
                <a:lnTo>
                  <a:pt x="1118" y="730"/>
                </a:lnTo>
                <a:lnTo>
                  <a:pt x="1104" y="716"/>
                </a:lnTo>
                <a:lnTo>
                  <a:pt x="968" y="8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1" name="Freeform 12"/>
          <p:cNvSpPr>
            <a:spLocks noEditPoints="1" noChangeArrowheads="1"/>
          </p:cNvSpPr>
          <p:nvPr/>
        </p:nvSpPr>
        <p:spPr bwMode="auto">
          <a:xfrm>
            <a:off x="3368675" y="1058863"/>
            <a:ext cx="323850" cy="292100"/>
          </a:xfrm>
          <a:custGeom>
            <a:avLst/>
            <a:gdLst>
              <a:gd name="T0" fmla="*/ 2147483647 w 978"/>
              <a:gd name="T1" fmla="*/ 2147483647 h 879"/>
              <a:gd name="T2" fmla="*/ 2147483647 w 978"/>
              <a:gd name="T3" fmla="*/ 2147483647 h 879"/>
              <a:gd name="T4" fmla="*/ 2147483647 w 978"/>
              <a:gd name="T5" fmla="*/ 2147483647 h 879"/>
              <a:gd name="T6" fmla="*/ 2147483647 w 978"/>
              <a:gd name="T7" fmla="*/ 2147483647 h 879"/>
              <a:gd name="T8" fmla="*/ 2147483647 w 978"/>
              <a:gd name="T9" fmla="*/ 2147483647 h 879"/>
              <a:gd name="T10" fmla="*/ 2147483647 w 978"/>
              <a:gd name="T11" fmla="*/ 2147483647 h 879"/>
              <a:gd name="T12" fmla="*/ 2147483647 w 978"/>
              <a:gd name="T13" fmla="*/ 2147483647 h 879"/>
              <a:gd name="T14" fmla="*/ 2147483647 w 978"/>
              <a:gd name="T15" fmla="*/ 2147483647 h 879"/>
              <a:gd name="T16" fmla="*/ 2147483647 w 978"/>
              <a:gd name="T17" fmla="*/ 2147483647 h 879"/>
              <a:gd name="T18" fmla="*/ 2147483647 w 978"/>
              <a:gd name="T19" fmla="*/ 2147483647 h 879"/>
              <a:gd name="T20" fmla="*/ 2147483647 w 978"/>
              <a:gd name="T21" fmla="*/ 2147483647 h 879"/>
              <a:gd name="T22" fmla="*/ 2147483647 w 978"/>
              <a:gd name="T23" fmla="*/ 2147483647 h 879"/>
              <a:gd name="T24" fmla="*/ 1851775293 w 978"/>
              <a:gd name="T25" fmla="*/ 2147483647 h 879"/>
              <a:gd name="T26" fmla="*/ 290463979 w 978"/>
              <a:gd name="T27" fmla="*/ 2147483647 h 879"/>
              <a:gd name="T28" fmla="*/ 72588428 w 978"/>
              <a:gd name="T29" fmla="*/ 2147483647 h 879"/>
              <a:gd name="T30" fmla="*/ 1198149633 w 978"/>
              <a:gd name="T31" fmla="*/ 2147483647 h 879"/>
              <a:gd name="T32" fmla="*/ 2147483647 w 978"/>
              <a:gd name="T33" fmla="*/ 2147483647 h 879"/>
              <a:gd name="T34" fmla="*/ 2147483647 w 978"/>
              <a:gd name="T35" fmla="*/ 2147483647 h 879"/>
              <a:gd name="T36" fmla="*/ 2147483647 w 978"/>
              <a:gd name="T37" fmla="*/ 2147483647 h 879"/>
              <a:gd name="T38" fmla="*/ 2147483647 w 978"/>
              <a:gd name="T39" fmla="*/ 2147483647 h 879"/>
              <a:gd name="T40" fmla="*/ 2147483647 w 978"/>
              <a:gd name="T41" fmla="*/ 2147483647 h 879"/>
              <a:gd name="T42" fmla="*/ 2147483647 w 978"/>
              <a:gd name="T43" fmla="*/ 2147483647 h 879"/>
              <a:gd name="T44" fmla="*/ 2147483647 w 978"/>
              <a:gd name="T45" fmla="*/ 146760810 h 879"/>
              <a:gd name="T46" fmla="*/ 2147483647 w 978"/>
              <a:gd name="T47" fmla="*/ 623816603 h 879"/>
              <a:gd name="T48" fmla="*/ 2147483647 w 978"/>
              <a:gd name="T49" fmla="*/ 2147483647 h 879"/>
              <a:gd name="T50" fmla="*/ 2147483647 w 978"/>
              <a:gd name="T51" fmla="*/ 2147483647 h 879"/>
              <a:gd name="T52" fmla="*/ 2147483647 w 978"/>
              <a:gd name="T53" fmla="*/ 2147483647 h 879"/>
              <a:gd name="T54" fmla="*/ 2147483647 w 978"/>
              <a:gd name="T55" fmla="*/ 2147483647 h 879"/>
              <a:gd name="T56" fmla="*/ 2147483647 w 978"/>
              <a:gd name="T57" fmla="*/ 2147483647 h 879"/>
              <a:gd name="T58" fmla="*/ 2147483647 w 978"/>
              <a:gd name="T59" fmla="*/ 2147483647 h 879"/>
              <a:gd name="T60" fmla="*/ 2147483647 w 978"/>
              <a:gd name="T61" fmla="*/ 2147483647 h 879"/>
              <a:gd name="T62" fmla="*/ 2147483647 w 978"/>
              <a:gd name="T63" fmla="*/ 2147483647 h 879"/>
              <a:gd name="T64" fmla="*/ 2147483647 w 978"/>
              <a:gd name="T65" fmla="*/ 2147483647 h 879"/>
              <a:gd name="T66" fmla="*/ 2147483647 w 978"/>
              <a:gd name="T67" fmla="*/ 2147483647 h 879"/>
              <a:gd name="T68" fmla="*/ 2147483647 w 978"/>
              <a:gd name="T69" fmla="*/ 2147483647 h 879"/>
              <a:gd name="T70" fmla="*/ 2147483647 w 978"/>
              <a:gd name="T71" fmla="*/ 2147483647 h 879"/>
              <a:gd name="T72" fmla="*/ 2147483647 w 978"/>
              <a:gd name="T73" fmla="*/ 2147483647 h 879"/>
              <a:gd name="T74" fmla="*/ 2147483647 w 978"/>
              <a:gd name="T75" fmla="*/ 2147483647 h 879"/>
              <a:gd name="T76" fmla="*/ 2147483647 w 978"/>
              <a:gd name="T77" fmla="*/ 2147483647 h 879"/>
              <a:gd name="T78" fmla="*/ 2147483647 w 978"/>
              <a:gd name="T79" fmla="*/ 2147483647 h 879"/>
              <a:gd name="T80" fmla="*/ 2147483647 w 978"/>
              <a:gd name="T81" fmla="*/ 2147483647 h 879"/>
              <a:gd name="T82" fmla="*/ 2147483647 w 978"/>
              <a:gd name="T83" fmla="*/ 2147483647 h 879"/>
              <a:gd name="T84" fmla="*/ 2147483647 w 978"/>
              <a:gd name="T85" fmla="*/ 2147483647 h 879"/>
              <a:gd name="T86" fmla="*/ 2147483647 w 978"/>
              <a:gd name="T87" fmla="*/ 2147483647 h 879"/>
              <a:gd name="T88" fmla="*/ 2147483647 w 978"/>
              <a:gd name="T89" fmla="*/ 2147483647 h 879"/>
              <a:gd name="T90" fmla="*/ 2147483647 w 978"/>
              <a:gd name="T91" fmla="*/ 2147483647 h 879"/>
              <a:gd name="T92" fmla="*/ 2147483647 w 978"/>
              <a:gd name="T93" fmla="*/ 2147483647 h 879"/>
              <a:gd name="T94" fmla="*/ 2147483647 w 978"/>
              <a:gd name="T95" fmla="*/ 2147483647 h 879"/>
              <a:gd name="T96" fmla="*/ 2147483647 w 978"/>
              <a:gd name="T97" fmla="*/ 2147483647 h 879"/>
              <a:gd name="T98" fmla="*/ 2147483647 w 978"/>
              <a:gd name="T99" fmla="*/ 2147483647 h 879"/>
              <a:gd name="T100" fmla="*/ 2147483647 w 978"/>
              <a:gd name="T101" fmla="*/ 2147483647 h 879"/>
              <a:gd name="T102" fmla="*/ 2147483647 w 978"/>
              <a:gd name="T103" fmla="*/ 2147483647 h 879"/>
              <a:gd name="T104" fmla="*/ 2147483647 w 978"/>
              <a:gd name="T105" fmla="*/ 2147483647 h 879"/>
              <a:gd name="T106" fmla="*/ 2147483647 w 978"/>
              <a:gd name="T107" fmla="*/ 2147483647 h 879"/>
              <a:gd name="T108" fmla="*/ 2147483647 w 978"/>
              <a:gd name="T109" fmla="*/ 2147483647 h 879"/>
              <a:gd name="T110" fmla="*/ 2147483647 w 978"/>
              <a:gd name="T111" fmla="*/ 2147483647 h 879"/>
              <a:gd name="T112" fmla="*/ 2147483647 w 978"/>
              <a:gd name="T113" fmla="*/ 2147483647 h 8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78"/>
              <a:gd name="T172" fmla="*/ 0 h 879"/>
              <a:gd name="T173" fmla="*/ 978 w 978"/>
              <a:gd name="T174" fmla="*/ 879 h 8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78" h="879">
                <a:moveTo>
                  <a:pt x="569" y="492"/>
                </a:moveTo>
                <a:lnTo>
                  <a:pt x="569" y="492"/>
                </a:lnTo>
                <a:lnTo>
                  <a:pt x="559" y="498"/>
                </a:lnTo>
                <a:lnTo>
                  <a:pt x="551" y="507"/>
                </a:lnTo>
                <a:lnTo>
                  <a:pt x="545" y="515"/>
                </a:lnTo>
                <a:lnTo>
                  <a:pt x="541" y="525"/>
                </a:lnTo>
                <a:lnTo>
                  <a:pt x="539" y="537"/>
                </a:lnTo>
                <a:lnTo>
                  <a:pt x="537" y="551"/>
                </a:lnTo>
                <a:lnTo>
                  <a:pt x="537" y="582"/>
                </a:lnTo>
                <a:lnTo>
                  <a:pt x="543" y="651"/>
                </a:lnTo>
                <a:lnTo>
                  <a:pt x="545" y="690"/>
                </a:lnTo>
                <a:lnTo>
                  <a:pt x="545" y="726"/>
                </a:lnTo>
                <a:lnTo>
                  <a:pt x="541" y="751"/>
                </a:lnTo>
                <a:lnTo>
                  <a:pt x="533" y="775"/>
                </a:lnTo>
                <a:lnTo>
                  <a:pt x="519" y="795"/>
                </a:lnTo>
                <a:lnTo>
                  <a:pt x="504" y="816"/>
                </a:lnTo>
                <a:lnTo>
                  <a:pt x="484" y="834"/>
                </a:lnTo>
                <a:lnTo>
                  <a:pt x="464" y="848"/>
                </a:lnTo>
                <a:lnTo>
                  <a:pt x="439" y="860"/>
                </a:lnTo>
                <a:lnTo>
                  <a:pt x="415" y="870"/>
                </a:lnTo>
                <a:lnTo>
                  <a:pt x="386" y="877"/>
                </a:lnTo>
                <a:lnTo>
                  <a:pt x="360" y="879"/>
                </a:lnTo>
                <a:lnTo>
                  <a:pt x="331" y="879"/>
                </a:lnTo>
                <a:lnTo>
                  <a:pt x="303" y="873"/>
                </a:lnTo>
                <a:lnTo>
                  <a:pt x="275" y="864"/>
                </a:lnTo>
                <a:lnTo>
                  <a:pt x="248" y="852"/>
                </a:lnTo>
                <a:lnTo>
                  <a:pt x="222" y="834"/>
                </a:lnTo>
                <a:lnTo>
                  <a:pt x="210" y="824"/>
                </a:lnTo>
                <a:lnTo>
                  <a:pt x="197" y="814"/>
                </a:lnTo>
                <a:lnTo>
                  <a:pt x="185" y="797"/>
                </a:lnTo>
                <a:lnTo>
                  <a:pt x="173" y="779"/>
                </a:lnTo>
                <a:lnTo>
                  <a:pt x="157" y="753"/>
                </a:lnTo>
                <a:lnTo>
                  <a:pt x="146" y="728"/>
                </a:lnTo>
                <a:lnTo>
                  <a:pt x="144" y="716"/>
                </a:lnTo>
                <a:lnTo>
                  <a:pt x="142" y="706"/>
                </a:lnTo>
                <a:lnTo>
                  <a:pt x="142" y="696"/>
                </a:lnTo>
                <a:lnTo>
                  <a:pt x="144" y="685"/>
                </a:lnTo>
                <a:lnTo>
                  <a:pt x="146" y="675"/>
                </a:lnTo>
                <a:lnTo>
                  <a:pt x="151" y="667"/>
                </a:lnTo>
                <a:lnTo>
                  <a:pt x="159" y="653"/>
                </a:lnTo>
                <a:lnTo>
                  <a:pt x="173" y="639"/>
                </a:lnTo>
                <a:lnTo>
                  <a:pt x="191" y="626"/>
                </a:lnTo>
                <a:lnTo>
                  <a:pt x="210" y="616"/>
                </a:lnTo>
                <a:lnTo>
                  <a:pt x="232" y="606"/>
                </a:lnTo>
                <a:lnTo>
                  <a:pt x="279" y="590"/>
                </a:lnTo>
                <a:lnTo>
                  <a:pt x="376" y="563"/>
                </a:lnTo>
                <a:lnTo>
                  <a:pt x="392" y="557"/>
                </a:lnTo>
                <a:lnTo>
                  <a:pt x="407" y="549"/>
                </a:lnTo>
                <a:lnTo>
                  <a:pt x="421" y="541"/>
                </a:lnTo>
                <a:lnTo>
                  <a:pt x="433" y="533"/>
                </a:lnTo>
                <a:lnTo>
                  <a:pt x="443" y="523"/>
                </a:lnTo>
                <a:lnTo>
                  <a:pt x="451" y="513"/>
                </a:lnTo>
                <a:lnTo>
                  <a:pt x="458" y="502"/>
                </a:lnTo>
                <a:lnTo>
                  <a:pt x="460" y="492"/>
                </a:lnTo>
                <a:lnTo>
                  <a:pt x="460" y="482"/>
                </a:lnTo>
                <a:lnTo>
                  <a:pt x="458" y="474"/>
                </a:lnTo>
                <a:lnTo>
                  <a:pt x="451" y="466"/>
                </a:lnTo>
                <a:lnTo>
                  <a:pt x="441" y="460"/>
                </a:lnTo>
                <a:lnTo>
                  <a:pt x="429" y="454"/>
                </a:lnTo>
                <a:lnTo>
                  <a:pt x="413" y="452"/>
                </a:lnTo>
                <a:lnTo>
                  <a:pt x="392" y="450"/>
                </a:lnTo>
                <a:lnTo>
                  <a:pt x="368" y="452"/>
                </a:lnTo>
                <a:lnTo>
                  <a:pt x="340" y="456"/>
                </a:lnTo>
                <a:lnTo>
                  <a:pt x="311" y="460"/>
                </a:lnTo>
                <a:lnTo>
                  <a:pt x="250" y="474"/>
                </a:lnTo>
                <a:lnTo>
                  <a:pt x="189" y="486"/>
                </a:lnTo>
                <a:lnTo>
                  <a:pt x="161" y="490"/>
                </a:lnTo>
                <a:lnTo>
                  <a:pt x="132" y="492"/>
                </a:lnTo>
                <a:lnTo>
                  <a:pt x="106" y="492"/>
                </a:lnTo>
                <a:lnTo>
                  <a:pt x="81" y="488"/>
                </a:lnTo>
                <a:lnTo>
                  <a:pt x="71" y="484"/>
                </a:lnTo>
                <a:lnTo>
                  <a:pt x="61" y="480"/>
                </a:lnTo>
                <a:lnTo>
                  <a:pt x="51" y="474"/>
                </a:lnTo>
                <a:lnTo>
                  <a:pt x="41" y="468"/>
                </a:lnTo>
                <a:lnTo>
                  <a:pt x="33" y="460"/>
                </a:lnTo>
                <a:lnTo>
                  <a:pt x="24" y="452"/>
                </a:lnTo>
                <a:lnTo>
                  <a:pt x="18" y="439"/>
                </a:lnTo>
                <a:lnTo>
                  <a:pt x="12" y="427"/>
                </a:lnTo>
                <a:lnTo>
                  <a:pt x="8" y="415"/>
                </a:lnTo>
                <a:lnTo>
                  <a:pt x="4" y="399"/>
                </a:lnTo>
                <a:lnTo>
                  <a:pt x="2" y="383"/>
                </a:lnTo>
                <a:lnTo>
                  <a:pt x="0" y="362"/>
                </a:lnTo>
                <a:lnTo>
                  <a:pt x="2" y="348"/>
                </a:lnTo>
                <a:lnTo>
                  <a:pt x="2" y="334"/>
                </a:lnTo>
                <a:lnTo>
                  <a:pt x="4" y="322"/>
                </a:lnTo>
                <a:lnTo>
                  <a:pt x="8" y="309"/>
                </a:lnTo>
                <a:lnTo>
                  <a:pt x="12" y="299"/>
                </a:lnTo>
                <a:lnTo>
                  <a:pt x="18" y="291"/>
                </a:lnTo>
                <a:lnTo>
                  <a:pt x="24" y="283"/>
                </a:lnTo>
                <a:lnTo>
                  <a:pt x="33" y="277"/>
                </a:lnTo>
                <a:lnTo>
                  <a:pt x="41" y="273"/>
                </a:lnTo>
                <a:lnTo>
                  <a:pt x="51" y="269"/>
                </a:lnTo>
                <a:lnTo>
                  <a:pt x="69" y="263"/>
                </a:lnTo>
                <a:lnTo>
                  <a:pt x="94" y="261"/>
                </a:lnTo>
                <a:lnTo>
                  <a:pt x="118" y="261"/>
                </a:lnTo>
                <a:lnTo>
                  <a:pt x="144" y="263"/>
                </a:lnTo>
                <a:lnTo>
                  <a:pt x="171" y="269"/>
                </a:lnTo>
                <a:lnTo>
                  <a:pt x="226" y="281"/>
                </a:lnTo>
                <a:lnTo>
                  <a:pt x="281" y="295"/>
                </a:lnTo>
                <a:lnTo>
                  <a:pt x="331" y="305"/>
                </a:lnTo>
                <a:lnTo>
                  <a:pt x="352" y="309"/>
                </a:lnTo>
                <a:lnTo>
                  <a:pt x="370" y="309"/>
                </a:lnTo>
                <a:lnTo>
                  <a:pt x="384" y="307"/>
                </a:lnTo>
                <a:lnTo>
                  <a:pt x="397" y="303"/>
                </a:lnTo>
                <a:lnTo>
                  <a:pt x="407" y="299"/>
                </a:lnTo>
                <a:lnTo>
                  <a:pt x="413" y="291"/>
                </a:lnTo>
                <a:lnTo>
                  <a:pt x="419" y="285"/>
                </a:lnTo>
                <a:lnTo>
                  <a:pt x="421" y="275"/>
                </a:lnTo>
                <a:lnTo>
                  <a:pt x="423" y="265"/>
                </a:lnTo>
                <a:lnTo>
                  <a:pt x="421" y="254"/>
                </a:lnTo>
                <a:lnTo>
                  <a:pt x="419" y="242"/>
                </a:lnTo>
                <a:lnTo>
                  <a:pt x="415" y="232"/>
                </a:lnTo>
                <a:lnTo>
                  <a:pt x="411" y="220"/>
                </a:lnTo>
                <a:lnTo>
                  <a:pt x="403" y="210"/>
                </a:lnTo>
                <a:lnTo>
                  <a:pt x="386" y="187"/>
                </a:lnTo>
                <a:lnTo>
                  <a:pt x="366" y="167"/>
                </a:lnTo>
                <a:lnTo>
                  <a:pt x="346" y="145"/>
                </a:lnTo>
                <a:lnTo>
                  <a:pt x="340" y="134"/>
                </a:lnTo>
                <a:lnTo>
                  <a:pt x="334" y="124"/>
                </a:lnTo>
                <a:lnTo>
                  <a:pt x="331" y="112"/>
                </a:lnTo>
                <a:lnTo>
                  <a:pt x="331" y="100"/>
                </a:lnTo>
                <a:lnTo>
                  <a:pt x="334" y="82"/>
                </a:lnTo>
                <a:lnTo>
                  <a:pt x="342" y="65"/>
                </a:lnTo>
                <a:lnTo>
                  <a:pt x="352" y="51"/>
                </a:lnTo>
                <a:lnTo>
                  <a:pt x="364" y="39"/>
                </a:lnTo>
                <a:lnTo>
                  <a:pt x="378" y="27"/>
                </a:lnTo>
                <a:lnTo>
                  <a:pt x="395" y="19"/>
                </a:lnTo>
                <a:lnTo>
                  <a:pt x="413" y="10"/>
                </a:lnTo>
                <a:lnTo>
                  <a:pt x="431" y="4"/>
                </a:lnTo>
                <a:lnTo>
                  <a:pt x="451" y="2"/>
                </a:lnTo>
                <a:lnTo>
                  <a:pt x="472" y="0"/>
                </a:lnTo>
                <a:lnTo>
                  <a:pt x="494" y="0"/>
                </a:lnTo>
                <a:lnTo>
                  <a:pt x="514" y="4"/>
                </a:lnTo>
                <a:lnTo>
                  <a:pt x="533" y="10"/>
                </a:lnTo>
                <a:lnTo>
                  <a:pt x="553" y="17"/>
                </a:lnTo>
                <a:lnTo>
                  <a:pt x="569" y="27"/>
                </a:lnTo>
                <a:lnTo>
                  <a:pt x="586" y="41"/>
                </a:lnTo>
                <a:lnTo>
                  <a:pt x="592" y="53"/>
                </a:lnTo>
                <a:lnTo>
                  <a:pt x="596" y="67"/>
                </a:lnTo>
                <a:lnTo>
                  <a:pt x="598" y="80"/>
                </a:lnTo>
                <a:lnTo>
                  <a:pt x="596" y="94"/>
                </a:lnTo>
                <a:lnTo>
                  <a:pt x="594" y="108"/>
                </a:lnTo>
                <a:lnTo>
                  <a:pt x="590" y="120"/>
                </a:lnTo>
                <a:lnTo>
                  <a:pt x="580" y="149"/>
                </a:lnTo>
                <a:lnTo>
                  <a:pt x="557" y="202"/>
                </a:lnTo>
                <a:lnTo>
                  <a:pt x="547" y="228"/>
                </a:lnTo>
                <a:lnTo>
                  <a:pt x="545" y="240"/>
                </a:lnTo>
                <a:lnTo>
                  <a:pt x="545" y="252"/>
                </a:lnTo>
                <a:lnTo>
                  <a:pt x="547" y="271"/>
                </a:lnTo>
                <a:lnTo>
                  <a:pt x="551" y="283"/>
                </a:lnTo>
                <a:lnTo>
                  <a:pt x="557" y="293"/>
                </a:lnTo>
                <a:lnTo>
                  <a:pt x="565" y="301"/>
                </a:lnTo>
                <a:lnTo>
                  <a:pt x="575" y="305"/>
                </a:lnTo>
                <a:lnTo>
                  <a:pt x="586" y="307"/>
                </a:lnTo>
                <a:lnTo>
                  <a:pt x="598" y="307"/>
                </a:lnTo>
                <a:lnTo>
                  <a:pt x="610" y="303"/>
                </a:lnTo>
                <a:lnTo>
                  <a:pt x="622" y="297"/>
                </a:lnTo>
                <a:lnTo>
                  <a:pt x="636" y="289"/>
                </a:lnTo>
                <a:lnTo>
                  <a:pt x="651" y="279"/>
                </a:lnTo>
                <a:lnTo>
                  <a:pt x="665" y="267"/>
                </a:lnTo>
                <a:lnTo>
                  <a:pt x="677" y="254"/>
                </a:lnTo>
                <a:lnTo>
                  <a:pt x="691" y="238"/>
                </a:lnTo>
                <a:lnTo>
                  <a:pt x="704" y="222"/>
                </a:lnTo>
                <a:lnTo>
                  <a:pt x="716" y="204"/>
                </a:lnTo>
                <a:lnTo>
                  <a:pt x="722" y="195"/>
                </a:lnTo>
                <a:lnTo>
                  <a:pt x="732" y="185"/>
                </a:lnTo>
                <a:lnTo>
                  <a:pt x="744" y="179"/>
                </a:lnTo>
                <a:lnTo>
                  <a:pt x="758" y="173"/>
                </a:lnTo>
                <a:lnTo>
                  <a:pt x="775" y="167"/>
                </a:lnTo>
                <a:lnTo>
                  <a:pt x="793" y="165"/>
                </a:lnTo>
                <a:lnTo>
                  <a:pt x="813" y="167"/>
                </a:lnTo>
                <a:lnTo>
                  <a:pt x="832" y="171"/>
                </a:lnTo>
                <a:lnTo>
                  <a:pt x="846" y="177"/>
                </a:lnTo>
                <a:lnTo>
                  <a:pt x="860" y="185"/>
                </a:lnTo>
                <a:lnTo>
                  <a:pt x="872" y="193"/>
                </a:lnTo>
                <a:lnTo>
                  <a:pt x="887" y="204"/>
                </a:lnTo>
                <a:lnTo>
                  <a:pt x="911" y="228"/>
                </a:lnTo>
                <a:lnTo>
                  <a:pt x="933" y="254"/>
                </a:lnTo>
                <a:lnTo>
                  <a:pt x="954" y="283"/>
                </a:lnTo>
                <a:lnTo>
                  <a:pt x="968" y="311"/>
                </a:lnTo>
                <a:lnTo>
                  <a:pt x="976" y="336"/>
                </a:lnTo>
                <a:lnTo>
                  <a:pt x="978" y="348"/>
                </a:lnTo>
                <a:lnTo>
                  <a:pt x="978" y="358"/>
                </a:lnTo>
                <a:lnTo>
                  <a:pt x="976" y="368"/>
                </a:lnTo>
                <a:lnTo>
                  <a:pt x="974" y="378"/>
                </a:lnTo>
                <a:lnTo>
                  <a:pt x="968" y="391"/>
                </a:lnTo>
                <a:lnTo>
                  <a:pt x="962" y="401"/>
                </a:lnTo>
                <a:lnTo>
                  <a:pt x="956" y="409"/>
                </a:lnTo>
                <a:lnTo>
                  <a:pt x="945" y="419"/>
                </a:lnTo>
                <a:lnTo>
                  <a:pt x="937" y="427"/>
                </a:lnTo>
                <a:lnTo>
                  <a:pt x="925" y="433"/>
                </a:lnTo>
                <a:lnTo>
                  <a:pt x="913" y="439"/>
                </a:lnTo>
                <a:lnTo>
                  <a:pt x="901" y="446"/>
                </a:lnTo>
                <a:lnTo>
                  <a:pt x="889" y="448"/>
                </a:lnTo>
                <a:lnTo>
                  <a:pt x="874" y="450"/>
                </a:lnTo>
                <a:lnTo>
                  <a:pt x="858" y="450"/>
                </a:lnTo>
                <a:lnTo>
                  <a:pt x="844" y="448"/>
                </a:lnTo>
                <a:lnTo>
                  <a:pt x="828" y="444"/>
                </a:lnTo>
                <a:lnTo>
                  <a:pt x="813" y="437"/>
                </a:lnTo>
                <a:lnTo>
                  <a:pt x="787" y="425"/>
                </a:lnTo>
                <a:lnTo>
                  <a:pt x="767" y="419"/>
                </a:lnTo>
                <a:lnTo>
                  <a:pt x="746" y="413"/>
                </a:lnTo>
                <a:lnTo>
                  <a:pt x="728" y="411"/>
                </a:lnTo>
                <a:lnTo>
                  <a:pt x="714" y="411"/>
                </a:lnTo>
                <a:lnTo>
                  <a:pt x="704" y="415"/>
                </a:lnTo>
                <a:lnTo>
                  <a:pt x="695" y="419"/>
                </a:lnTo>
                <a:lnTo>
                  <a:pt x="691" y="423"/>
                </a:lnTo>
                <a:lnTo>
                  <a:pt x="689" y="431"/>
                </a:lnTo>
                <a:lnTo>
                  <a:pt x="691" y="439"/>
                </a:lnTo>
                <a:lnTo>
                  <a:pt x="697" y="448"/>
                </a:lnTo>
                <a:lnTo>
                  <a:pt x="708" y="458"/>
                </a:lnTo>
                <a:lnTo>
                  <a:pt x="724" y="468"/>
                </a:lnTo>
                <a:lnTo>
                  <a:pt x="742" y="476"/>
                </a:lnTo>
                <a:lnTo>
                  <a:pt x="765" y="486"/>
                </a:lnTo>
                <a:lnTo>
                  <a:pt x="793" y="494"/>
                </a:lnTo>
                <a:lnTo>
                  <a:pt x="828" y="502"/>
                </a:lnTo>
                <a:lnTo>
                  <a:pt x="856" y="513"/>
                </a:lnTo>
                <a:lnTo>
                  <a:pt x="880" y="521"/>
                </a:lnTo>
                <a:lnTo>
                  <a:pt x="903" y="531"/>
                </a:lnTo>
                <a:lnTo>
                  <a:pt x="925" y="543"/>
                </a:lnTo>
                <a:lnTo>
                  <a:pt x="943" y="559"/>
                </a:lnTo>
                <a:lnTo>
                  <a:pt x="950" y="565"/>
                </a:lnTo>
                <a:lnTo>
                  <a:pt x="954" y="574"/>
                </a:lnTo>
                <a:lnTo>
                  <a:pt x="958" y="582"/>
                </a:lnTo>
                <a:lnTo>
                  <a:pt x="960" y="588"/>
                </a:lnTo>
                <a:lnTo>
                  <a:pt x="960" y="596"/>
                </a:lnTo>
                <a:lnTo>
                  <a:pt x="960" y="604"/>
                </a:lnTo>
                <a:lnTo>
                  <a:pt x="956" y="618"/>
                </a:lnTo>
                <a:lnTo>
                  <a:pt x="948" y="633"/>
                </a:lnTo>
                <a:lnTo>
                  <a:pt x="935" y="647"/>
                </a:lnTo>
                <a:lnTo>
                  <a:pt x="919" y="659"/>
                </a:lnTo>
                <a:lnTo>
                  <a:pt x="901" y="671"/>
                </a:lnTo>
                <a:lnTo>
                  <a:pt x="880" y="681"/>
                </a:lnTo>
                <a:lnTo>
                  <a:pt x="858" y="690"/>
                </a:lnTo>
                <a:lnTo>
                  <a:pt x="834" y="696"/>
                </a:lnTo>
                <a:lnTo>
                  <a:pt x="807" y="700"/>
                </a:lnTo>
                <a:lnTo>
                  <a:pt x="781" y="700"/>
                </a:lnTo>
                <a:lnTo>
                  <a:pt x="754" y="698"/>
                </a:lnTo>
                <a:lnTo>
                  <a:pt x="738" y="696"/>
                </a:lnTo>
                <a:lnTo>
                  <a:pt x="724" y="694"/>
                </a:lnTo>
                <a:lnTo>
                  <a:pt x="710" y="687"/>
                </a:lnTo>
                <a:lnTo>
                  <a:pt x="697" y="683"/>
                </a:lnTo>
                <a:lnTo>
                  <a:pt x="675" y="671"/>
                </a:lnTo>
                <a:lnTo>
                  <a:pt x="659" y="655"/>
                </a:lnTo>
                <a:lnTo>
                  <a:pt x="645" y="639"/>
                </a:lnTo>
                <a:lnTo>
                  <a:pt x="632" y="620"/>
                </a:lnTo>
                <a:lnTo>
                  <a:pt x="624" y="600"/>
                </a:lnTo>
                <a:lnTo>
                  <a:pt x="618" y="582"/>
                </a:lnTo>
                <a:lnTo>
                  <a:pt x="608" y="545"/>
                </a:lnTo>
                <a:lnTo>
                  <a:pt x="600" y="515"/>
                </a:lnTo>
                <a:lnTo>
                  <a:pt x="594" y="504"/>
                </a:lnTo>
                <a:lnTo>
                  <a:pt x="588" y="496"/>
                </a:lnTo>
                <a:lnTo>
                  <a:pt x="584" y="494"/>
                </a:lnTo>
                <a:lnTo>
                  <a:pt x="580" y="492"/>
                </a:lnTo>
                <a:lnTo>
                  <a:pt x="569" y="492"/>
                </a:lnTo>
                <a:close/>
                <a:moveTo>
                  <a:pt x="498" y="685"/>
                </a:moveTo>
                <a:lnTo>
                  <a:pt x="498" y="685"/>
                </a:lnTo>
                <a:lnTo>
                  <a:pt x="486" y="716"/>
                </a:lnTo>
                <a:lnTo>
                  <a:pt x="472" y="744"/>
                </a:lnTo>
                <a:lnTo>
                  <a:pt x="464" y="757"/>
                </a:lnTo>
                <a:lnTo>
                  <a:pt x="453" y="769"/>
                </a:lnTo>
                <a:lnTo>
                  <a:pt x="443" y="781"/>
                </a:lnTo>
                <a:lnTo>
                  <a:pt x="431" y="791"/>
                </a:lnTo>
                <a:lnTo>
                  <a:pt x="419" y="799"/>
                </a:lnTo>
                <a:lnTo>
                  <a:pt x="405" y="805"/>
                </a:lnTo>
                <a:lnTo>
                  <a:pt x="386" y="812"/>
                </a:lnTo>
                <a:lnTo>
                  <a:pt x="368" y="814"/>
                </a:lnTo>
                <a:lnTo>
                  <a:pt x="348" y="816"/>
                </a:lnTo>
                <a:lnTo>
                  <a:pt x="325" y="816"/>
                </a:lnTo>
                <a:lnTo>
                  <a:pt x="299" y="812"/>
                </a:lnTo>
                <a:lnTo>
                  <a:pt x="273" y="807"/>
                </a:lnTo>
                <a:lnTo>
                  <a:pt x="293" y="818"/>
                </a:lnTo>
                <a:lnTo>
                  <a:pt x="313" y="826"/>
                </a:lnTo>
                <a:lnTo>
                  <a:pt x="331" y="832"/>
                </a:lnTo>
                <a:lnTo>
                  <a:pt x="350" y="836"/>
                </a:lnTo>
                <a:lnTo>
                  <a:pt x="368" y="838"/>
                </a:lnTo>
                <a:lnTo>
                  <a:pt x="386" y="836"/>
                </a:lnTo>
                <a:lnTo>
                  <a:pt x="403" y="834"/>
                </a:lnTo>
                <a:lnTo>
                  <a:pt x="417" y="828"/>
                </a:lnTo>
                <a:lnTo>
                  <a:pt x="431" y="820"/>
                </a:lnTo>
                <a:lnTo>
                  <a:pt x="445" y="809"/>
                </a:lnTo>
                <a:lnTo>
                  <a:pt x="458" y="795"/>
                </a:lnTo>
                <a:lnTo>
                  <a:pt x="468" y="779"/>
                </a:lnTo>
                <a:lnTo>
                  <a:pt x="478" y="761"/>
                </a:lnTo>
                <a:lnTo>
                  <a:pt x="486" y="738"/>
                </a:lnTo>
                <a:lnTo>
                  <a:pt x="492" y="714"/>
                </a:lnTo>
                <a:lnTo>
                  <a:pt x="498" y="685"/>
                </a:lnTo>
                <a:close/>
                <a:moveTo>
                  <a:pt x="852" y="653"/>
                </a:moveTo>
                <a:lnTo>
                  <a:pt x="852" y="653"/>
                </a:lnTo>
                <a:lnTo>
                  <a:pt x="878" y="647"/>
                </a:lnTo>
                <a:lnTo>
                  <a:pt x="891" y="641"/>
                </a:lnTo>
                <a:lnTo>
                  <a:pt x="901" y="635"/>
                </a:lnTo>
                <a:lnTo>
                  <a:pt x="907" y="629"/>
                </a:lnTo>
                <a:lnTo>
                  <a:pt x="913" y="620"/>
                </a:lnTo>
                <a:lnTo>
                  <a:pt x="917" y="612"/>
                </a:lnTo>
                <a:lnTo>
                  <a:pt x="919" y="602"/>
                </a:lnTo>
                <a:lnTo>
                  <a:pt x="917" y="594"/>
                </a:lnTo>
                <a:lnTo>
                  <a:pt x="915" y="586"/>
                </a:lnTo>
                <a:lnTo>
                  <a:pt x="911" y="578"/>
                </a:lnTo>
                <a:lnTo>
                  <a:pt x="907" y="572"/>
                </a:lnTo>
                <a:lnTo>
                  <a:pt x="893" y="561"/>
                </a:lnTo>
                <a:lnTo>
                  <a:pt x="876" y="551"/>
                </a:lnTo>
                <a:lnTo>
                  <a:pt x="858" y="545"/>
                </a:lnTo>
                <a:lnTo>
                  <a:pt x="840" y="539"/>
                </a:lnTo>
                <a:lnTo>
                  <a:pt x="807" y="531"/>
                </a:lnTo>
                <a:lnTo>
                  <a:pt x="830" y="539"/>
                </a:lnTo>
                <a:lnTo>
                  <a:pt x="850" y="547"/>
                </a:lnTo>
                <a:lnTo>
                  <a:pt x="866" y="559"/>
                </a:lnTo>
                <a:lnTo>
                  <a:pt x="872" y="565"/>
                </a:lnTo>
                <a:lnTo>
                  <a:pt x="876" y="572"/>
                </a:lnTo>
                <a:lnTo>
                  <a:pt x="880" y="580"/>
                </a:lnTo>
                <a:lnTo>
                  <a:pt x="880" y="588"/>
                </a:lnTo>
                <a:lnTo>
                  <a:pt x="880" y="596"/>
                </a:lnTo>
                <a:lnTo>
                  <a:pt x="880" y="606"/>
                </a:lnTo>
                <a:lnTo>
                  <a:pt x="876" y="616"/>
                </a:lnTo>
                <a:lnTo>
                  <a:pt x="870" y="629"/>
                </a:lnTo>
                <a:lnTo>
                  <a:pt x="862" y="641"/>
                </a:lnTo>
                <a:lnTo>
                  <a:pt x="852" y="6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2" name="Freeform 13"/>
          <p:cNvSpPr>
            <a:spLocks noEditPoints="1" noChangeArrowheads="1"/>
          </p:cNvSpPr>
          <p:nvPr/>
        </p:nvSpPr>
        <p:spPr bwMode="auto">
          <a:xfrm>
            <a:off x="7662863" y="1058863"/>
            <a:ext cx="225425" cy="307975"/>
          </a:xfrm>
          <a:custGeom>
            <a:avLst/>
            <a:gdLst>
              <a:gd name="T0" fmla="*/ 2147483647 w 677"/>
              <a:gd name="T1" fmla="*/ 2147483647 h 927"/>
              <a:gd name="T2" fmla="*/ 2147483647 w 677"/>
              <a:gd name="T3" fmla="*/ 2147483647 h 927"/>
              <a:gd name="T4" fmla="*/ 2147483647 w 677"/>
              <a:gd name="T5" fmla="*/ 2147483647 h 927"/>
              <a:gd name="T6" fmla="*/ 2147483647 w 677"/>
              <a:gd name="T7" fmla="*/ 2147483647 h 927"/>
              <a:gd name="T8" fmla="*/ 2147483647 w 677"/>
              <a:gd name="T9" fmla="*/ 2147483647 h 927"/>
              <a:gd name="T10" fmla="*/ 2147483647 w 677"/>
              <a:gd name="T11" fmla="*/ 2147483647 h 927"/>
              <a:gd name="T12" fmla="*/ 2147483647 w 677"/>
              <a:gd name="T13" fmla="*/ 2147483647 h 927"/>
              <a:gd name="T14" fmla="*/ 2147483647 w 677"/>
              <a:gd name="T15" fmla="*/ 2147483647 h 927"/>
              <a:gd name="T16" fmla="*/ 2147483647 w 677"/>
              <a:gd name="T17" fmla="*/ 2147483647 h 927"/>
              <a:gd name="T18" fmla="*/ 2147483647 w 677"/>
              <a:gd name="T19" fmla="*/ 2147483647 h 927"/>
              <a:gd name="T20" fmla="*/ 2147483647 w 677"/>
              <a:gd name="T21" fmla="*/ 2147483647 h 927"/>
              <a:gd name="T22" fmla="*/ 2147483647 w 677"/>
              <a:gd name="T23" fmla="*/ 2147483647 h 927"/>
              <a:gd name="T24" fmla="*/ 2147483647 w 677"/>
              <a:gd name="T25" fmla="*/ 990065538 h 927"/>
              <a:gd name="T26" fmla="*/ 2147483647 w 677"/>
              <a:gd name="T27" fmla="*/ 696688287 h 927"/>
              <a:gd name="T28" fmla="*/ 2147483647 w 677"/>
              <a:gd name="T29" fmla="*/ 1430131248 h 927"/>
              <a:gd name="T30" fmla="*/ 2147483647 w 677"/>
              <a:gd name="T31" fmla="*/ 2147483647 h 927"/>
              <a:gd name="T32" fmla="*/ 2147483647 w 677"/>
              <a:gd name="T33" fmla="*/ 2147483647 h 927"/>
              <a:gd name="T34" fmla="*/ 2147483647 w 677"/>
              <a:gd name="T35" fmla="*/ 2147483647 h 927"/>
              <a:gd name="T36" fmla="*/ 2147483647 w 677"/>
              <a:gd name="T37" fmla="*/ 2147483647 h 927"/>
              <a:gd name="T38" fmla="*/ 2147483647 w 677"/>
              <a:gd name="T39" fmla="*/ 440066042 h 927"/>
              <a:gd name="T40" fmla="*/ 2147483647 w 677"/>
              <a:gd name="T41" fmla="*/ 513355122 h 927"/>
              <a:gd name="T42" fmla="*/ 2147483647 w 677"/>
              <a:gd name="T43" fmla="*/ 2147483647 h 927"/>
              <a:gd name="T44" fmla="*/ 2147483647 w 677"/>
              <a:gd name="T45" fmla="*/ 2147483647 h 927"/>
              <a:gd name="T46" fmla="*/ 2147483647 w 677"/>
              <a:gd name="T47" fmla="*/ 2147483647 h 927"/>
              <a:gd name="T48" fmla="*/ 2147483647 w 677"/>
              <a:gd name="T49" fmla="*/ 2147483647 h 927"/>
              <a:gd name="T50" fmla="*/ 2147483647 w 677"/>
              <a:gd name="T51" fmla="*/ 2147483647 h 927"/>
              <a:gd name="T52" fmla="*/ 2147483647 w 677"/>
              <a:gd name="T53" fmla="*/ 2147483647 h 927"/>
              <a:gd name="T54" fmla="*/ 2147483647 w 677"/>
              <a:gd name="T55" fmla="*/ 2147483647 h 927"/>
              <a:gd name="T56" fmla="*/ 2147483647 w 677"/>
              <a:gd name="T57" fmla="*/ 2147483647 h 927"/>
              <a:gd name="T58" fmla="*/ 2147483647 w 677"/>
              <a:gd name="T59" fmla="*/ 2147483647 h 927"/>
              <a:gd name="T60" fmla="*/ 2147483647 w 677"/>
              <a:gd name="T61" fmla="*/ 2147483647 h 927"/>
              <a:gd name="T62" fmla="*/ 2147483647 w 677"/>
              <a:gd name="T63" fmla="*/ 2147483647 h 927"/>
              <a:gd name="T64" fmla="*/ 2147483647 w 677"/>
              <a:gd name="T65" fmla="*/ 2147483647 h 927"/>
              <a:gd name="T66" fmla="*/ 2147483647 w 677"/>
              <a:gd name="T67" fmla="*/ 2147483647 h 927"/>
              <a:gd name="T68" fmla="*/ 2147483647 w 677"/>
              <a:gd name="T69" fmla="*/ 2147483647 h 927"/>
              <a:gd name="T70" fmla="*/ 2147483647 w 677"/>
              <a:gd name="T71" fmla="*/ 2147483647 h 927"/>
              <a:gd name="T72" fmla="*/ 2147483647 w 677"/>
              <a:gd name="T73" fmla="*/ 2147483647 h 927"/>
              <a:gd name="T74" fmla="*/ 2147483647 w 677"/>
              <a:gd name="T75" fmla="*/ 2147483647 h 927"/>
              <a:gd name="T76" fmla="*/ 2147483647 w 677"/>
              <a:gd name="T77" fmla="*/ 2147483647 h 927"/>
              <a:gd name="T78" fmla="*/ 2147483647 w 677"/>
              <a:gd name="T79" fmla="*/ 2147483647 h 927"/>
              <a:gd name="T80" fmla="*/ 1661324978 w 677"/>
              <a:gd name="T81" fmla="*/ 2147483647 h 927"/>
              <a:gd name="T82" fmla="*/ 738416048 w 677"/>
              <a:gd name="T83" fmla="*/ 2147483647 h 927"/>
              <a:gd name="T84" fmla="*/ 738416048 w 677"/>
              <a:gd name="T85" fmla="*/ 2147483647 h 927"/>
              <a:gd name="T86" fmla="*/ 0 w 677"/>
              <a:gd name="T87" fmla="*/ 2147483647 h 927"/>
              <a:gd name="T88" fmla="*/ 1033671520 w 677"/>
              <a:gd name="T89" fmla="*/ 2147483647 h 927"/>
              <a:gd name="T90" fmla="*/ 2147483647 w 677"/>
              <a:gd name="T91" fmla="*/ 2147483647 h 927"/>
              <a:gd name="T92" fmla="*/ 2147483647 w 677"/>
              <a:gd name="T93" fmla="*/ 2147483647 h 927"/>
              <a:gd name="T94" fmla="*/ 2147483647 w 677"/>
              <a:gd name="T95" fmla="*/ 2147483647 h 927"/>
              <a:gd name="T96" fmla="*/ 2147483647 w 677"/>
              <a:gd name="T97" fmla="*/ 2147483647 h 927"/>
              <a:gd name="T98" fmla="*/ 2147483647 w 677"/>
              <a:gd name="T99" fmla="*/ 2147483647 h 927"/>
              <a:gd name="T100" fmla="*/ 2147483647 w 677"/>
              <a:gd name="T101" fmla="*/ 2147483647 h 927"/>
              <a:gd name="T102" fmla="*/ 2147483647 w 677"/>
              <a:gd name="T103" fmla="*/ 2147483647 h 927"/>
              <a:gd name="T104" fmla="*/ 2147483647 w 677"/>
              <a:gd name="T105" fmla="*/ 2147483647 h 927"/>
              <a:gd name="T106" fmla="*/ 2147483647 w 677"/>
              <a:gd name="T107" fmla="*/ 2147483647 h 927"/>
              <a:gd name="T108" fmla="*/ 2147483647 w 677"/>
              <a:gd name="T109" fmla="*/ 2147483647 h 927"/>
              <a:gd name="T110" fmla="*/ 2147483647 w 677"/>
              <a:gd name="T111" fmla="*/ 2147483647 h 927"/>
              <a:gd name="T112" fmla="*/ 2147483647 w 677"/>
              <a:gd name="T113" fmla="*/ 2147483647 h 927"/>
              <a:gd name="T114" fmla="*/ 2147483647 w 677"/>
              <a:gd name="T115" fmla="*/ 2147483647 h 927"/>
              <a:gd name="T116" fmla="*/ 2147483647 w 677"/>
              <a:gd name="T117" fmla="*/ 2147483647 h 927"/>
              <a:gd name="T118" fmla="*/ 2147483647 w 677"/>
              <a:gd name="T119" fmla="*/ 2147483647 h 927"/>
              <a:gd name="T120" fmla="*/ 2147483647 w 677"/>
              <a:gd name="T121" fmla="*/ 2147483647 h 927"/>
              <a:gd name="T122" fmla="*/ 2147483647 w 677"/>
              <a:gd name="T123" fmla="*/ 2147483647 h 927"/>
              <a:gd name="T124" fmla="*/ 2147483647 w 677"/>
              <a:gd name="T125" fmla="*/ 2147483647 h 92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77"/>
              <a:gd name="T190" fmla="*/ 0 h 927"/>
              <a:gd name="T191" fmla="*/ 677 w 677"/>
              <a:gd name="T192" fmla="*/ 927 h 92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77" h="927">
                <a:moveTo>
                  <a:pt x="246" y="212"/>
                </a:moveTo>
                <a:lnTo>
                  <a:pt x="246" y="212"/>
                </a:lnTo>
                <a:lnTo>
                  <a:pt x="286" y="214"/>
                </a:lnTo>
                <a:lnTo>
                  <a:pt x="327" y="216"/>
                </a:lnTo>
                <a:lnTo>
                  <a:pt x="368" y="222"/>
                </a:lnTo>
                <a:lnTo>
                  <a:pt x="408" y="230"/>
                </a:lnTo>
                <a:lnTo>
                  <a:pt x="410" y="250"/>
                </a:lnTo>
                <a:lnTo>
                  <a:pt x="410" y="271"/>
                </a:lnTo>
                <a:lnTo>
                  <a:pt x="406" y="289"/>
                </a:lnTo>
                <a:lnTo>
                  <a:pt x="402" y="307"/>
                </a:lnTo>
                <a:lnTo>
                  <a:pt x="396" y="326"/>
                </a:lnTo>
                <a:lnTo>
                  <a:pt x="390" y="342"/>
                </a:lnTo>
                <a:lnTo>
                  <a:pt x="380" y="358"/>
                </a:lnTo>
                <a:lnTo>
                  <a:pt x="372" y="372"/>
                </a:lnTo>
                <a:lnTo>
                  <a:pt x="360" y="385"/>
                </a:lnTo>
                <a:lnTo>
                  <a:pt x="347" y="397"/>
                </a:lnTo>
                <a:lnTo>
                  <a:pt x="335" y="407"/>
                </a:lnTo>
                <a:lnTo>
                  <a:pt x="323" y="417"/>
                </a:lnTo>
                <a:lnTo>
                  <a:pt x="309" y="425"/>
                </a:lnTo>
                <a:lnTo>
                  <a:pt x="295" y="431"/>
                </a:lnTo>
                <a:lnTo>
                  <a:pt x="278" y="435"/>
                </a:lnTo>
                <a:lnTo>
                  <a:pt x="262" y="439"/>
                </a:lnTo>
                <a:lnTo>
                  <a:pt x="246" y="439"/>
                </a:lnTo>
                <a:lnTo>
                  <a:pt x="246" y="387"/>
                </a:lnTo>
                <a:lnTo>
                  <a:pt x="252" y="383"/>
                </a:lnTo>
                <a:lnTo>
                  <a:pt x="258" y="378"/>
                </a:lnTo>
                <a:lnTo>
                  <a:pt x="262" y="370"/>
                </a:lnTo>
                <a:lnTo>
                  <a:pt x="266" y="362"/>
                </a:lnTo>
                <a:lnTo>
                  <a:pt x="272" y="342"/>
                </a:lnTo>
                <a:lnTo>
                  <a:pt x="274" y="319"/>
                </a:lnTo>
                <a:lnTo>
                  <a:pt x="272" y="297"/>
                </a:lnTo>
                <a:lnTo>
                  <a:pt x="266" y="277"/>
                </a:lnTo>
                <a:lnTo>
                  <a:pt x="262" y="269"/>
                </a:lnTo>
                <a:lnTo>
                  <a:pt x="258" y="263"/>
                </a:lnTo>
                <a:lnTo>
                  <a:pt x="252" y="256"/>
                </a:lnTo>
                <a:lnTo>
                  <a:pt x="246" y="252"/>
                </a:lnTo>
                <a:lnTo>
                  <a:pt x="246" y="212"/>
                </a:lnTo>
                <a:close/>
                <a:moveTo>
                  <a:pt x="205" y="116"/>
                </a:moveTo>
                <a:lnTo>
                  <a:pt x="205" y="116"/>
                </a:lnTo>
                <a:lnTo>
                  <a:pt x="207" y="96"/>
                </a:lnTo>
                <a:lnTo>
                  <a:pt x="209" y="78"/>
                </a:lnTo>
                <a:lnTo>
                  <a:pt x="215" y="63"/>
                </a:lnTo>
                <a:lnTo>
                  <a:pt x="221" y="51"/>
                </a:lnTo>
                <a:lnTo>
                  <a:pt x="232" y="37"/>
                </a:lnTo>
                <a:lnTo>
                  <a:pt x="246" y="27"/>
                </a:lnTo>
                <a:lnTo>
                  <a:pt x="260" y="21"/>
                </a:lnTo>
                <a:lnTo>
                  <a:pt x="278" y="19"/>
                </a:lnTo>
                <a:lnTo>
                  <a:pt x="293" y="19"/>
                </a:lnTo>
                <a:lnTo>
                  <a:pt x="307" y="21"/>
                </a:lnTo>
                <a:lnTo>
                  <a:pt x="339" y="29"/>
                </a:lnTo>
                <a:lnTo>
                  <a:pt x="370" y="39"/>
                </a:lnTo>
                <a:lnTo>
                  <a:pt x="404" y="53"/>
                </a:lnTo>
                <a:lnTo>
                  <a:pt x="445" y="69"/>
                </a:lnTo>
                <a:lnTo>
                  <a:pt x="486" y="84"/>
                </a:lnTo>
                <a:lnTo>
                  <a:pt x="508" y="88"/>
                </a:lnTo>
                <a:lnTo>
                  <a:pt x="530" y="92"/>
                </a:lnTo>
                <a:lnTo>
                  <a:pt x="553" y="92"/>
                </a:lnTo>
                <a:lnTo>
                  <a:pt x="563" y="90"/>
                </a:lnTo>
                <a:lnTo>
                  <a:pt x="571" y="88"/>
                </a:lnTo>
                <a:lnTo>
                  <a:pt x="581" y="84"/>
                </a:lnTo>
                <a:lnTo>
                  <a:pt x="589" y="78"/>
                </a:lnTo>
                <a:lnTo>
                  <a:pt x="597" y="71"/>
                </a:lnTo>
                <a:lnTo>
                  <a:pt x="604" y="63"/>
                </a:lnTo>
                <a:lnTo>
                  <a:pt x="612" y="53"/>
                </a:lnTo>
                <a:lnTo>
                  <a:pt x="618" y="41"/>
                </a:lnTo>
                <a:lnTo>
                  <a:pt x="624" y="27"/>
                </a:lnTo>
                <a:lnTo>
                  <a:pt x="628" y="12"/>
                </a:lnTo>
                <a:lnTo>
                  <a:pt x="632" y="0"/>
                </a:lnTo>
                <a:lnTo>
                  <a:pt x="644" y="4"/>
                </a:lnTo>
                <a:lnTo>
                  <a:pt x="667" y="10"/>
                </a:lnTo>
                <a:lnTo>
                  <a:pt x="677" y="14"/>
                </a:lnTo>
                <a:lnTo>
                  <a:pt x="675" y="25"/>
                </a:lnTo>
                <a:lnTo>
                  <a:pt x="667" y="47"/>
                </a:lnTo>
                <a:lnTo>
                  <a:pt x="658" y="65"/>
                </a:lnTo>
                <a:lnTo>
                  <a:pt x="648" y="82"/>
                </a:lnTo>
                <a:lnTo>
                  <a:pt x="638" y="96"/>
                </a:lnTo>
                <a:lnTo>
                  <a:pt x="628" y="108"/>
                </a:lnTo>
                <a:lnTo>
                  <a:pt x="616" y="118"/>
                </a:lnTo>
                <a:lnTo>
                  <a:pt x="604" y="126"/>
                </a:lnTo>
                <a:lnTo>
                  <a:pt x="589" y="132"/>
                </a:lnTo>
                <a:lnTo>
                  <a:pt x="577" y="136"/>
                </a:lnTo>
                <a:lnTo>
                  <a:pt x="563" y="139"/>
                </a:lnTo>
                <a:lnTo>
                  <a:pt x="549" y="141"/>
                </a:lnTo>
                <a:lnTo>
                  <a:pt x="532" y="141"/>
                </a:lnTo>
                <a:lnTo>
                  <a:pt x="504" y="136"/>
                </a:lnTo>
                <a:lnTo>
                  <a:pt x="471" y="128"/>
                </a:lnTo>
                <a:lnTo>
                  <a:pt x="429" y="114"/>
                </a:lnTo>
                <a:lnTo>
                  <a:pt x="386" y="98"/>
                </a:lnTo>
                <a:lnTo>
                  <a:pt x="356" y="84"/>
                </a:lnTo>
                <a:lnTo>
                  <a:pt x="327" y="73"/>
                </a:lnTo>
                <a:lnTo>
                  <a:pt x="303" y="67"/>
                </a:lnTo>
                <a:lnTo>
                  <a:pt x="291" y="65"/>
                </a:lnTo>
                <a:lnTo>
                  <a:pt x="280" y="65"/>
                </a:lnTo>
                <a:lnTo>
                  <a:pt x="274" y="67"/>
                </a:lnTo>
                <a:lnTo>
                  <a:pt x="268" y="69"/>
                </a:lnTo>
                <a:lnTo>
                  <a:pt x="264" y="73"/>
                </a:lnTo>
                <a:lnTo>
                  <a:pt x="260" y="80"/>
                </a:lnTo>
                <a:lnTo>
                  <a:pt x="254" y="96"/>
                </a:lnTo>
                <a:lnTo>
                  <a:pt x="252" y="116"/>
                </a:lnTo>
                <a:lnTo>
                  <a:pt x="264" y="116"/>
                </a:lnTo>
                <a:lnTo>
                  <a:pt x="280" y="193"/>
                </a:lnTo>
                <a:lnTo>
                  <a:pt x="179" y="193"/>
                </a:lnTo>
                <a:lnTo>
                  <a:pt x="193" y="116"/>
                </a:lnTo>
                <a:lnTo>
                  <a:pt x="205" y="116"/>
                </a:lnTo>
                <a:close/>
                <a:moveTo>
                  <a:pt x="465" y="238"/>
                </a:moveTo>
                <a:lnTo>
                  <a:pt x="465" y="238"/>
                </a:lnTo>
                <a:lnTo>
                  <a:pt x="445" y="234"/>
                </a:lnTo>
                <a:lnTo>
                  <a:pt x="445" y="252"/>
                </a:lnTo>
                <a:lnTo>
                  <a:pt x="445" y="277"/>
                </a:lnTo>
                <a:lnTo>
                  <a:pt x="441" y="299"/>
                </a:lnTo>
                <a:lnTo>
                  <a:pt x="437" y="322"/>
                </a:lnTo>
                <a:lnTo>
                  <a:pt x="429" y="342"/>
                </a:lnTo>
                <a:lnTo>
                  <a:pt x="421" y="362"/>
                </a:lnTo>
                <a:lnTo>
                  <a:pt x="408" y="383"/>
                </a:lnTo>
                <a:lnTo>
                  <a:pt x="396" y="401"/>
                </a:lnTo>
                <a:lnTo>
                  <a:pt x="384" y="417"/>
                </a:lnTo>
                <a:lnTo>
                  <a:pt x="368" y="431"/>
                </a:lnTo>
                <a:lnTo>
                  <a:pt x="351" y="446"/>
                </a:lnTo>
                <a:lnTo>
                  <a:pt x="335" y="458"/>
                </a:lnTo>
                <a:lnTo>
                  <a:pt x="315" y="466"/>
                </a:lnTo>
                <a:lnTo>
                  <a:pt x="297" y="474"/>
                </a:lnTo>
                <a:lnTo>
                  <a:pt x="276" y="480"/>
                </a:lnTo>
                <a:lnTo>
                  <a:pt x="254" y="484"/>
                </a:lnTo>
                <a:lnTo>
                  <a:pt x="232" y="484"/>
                </a:lnTo>
                <a:lnTo>
                  <a:pt x="211" y="484"/>
                </a:lnTo>
                <a:lnTo>
                  <a:pt x="189" y="480"/>
                </a:lnTo>
                <a:lnTo>
                  <a:pt x="169" y="474"/>
                </a:lnTo>
                <a:lnTo>
                  <a:pt x="150" y="466"/>
                </a:lnTo>
                <a:lnTo>
                  <a:pt x="130" y="458"/>
                </a:lnTo>
                <a:lnTo>
                  <a:pt x="114" y="446"/>
                </a:lnTo>
                <a:lnTo>
                  <a:pt x="97" y="431"/>
                </a:lnTo>
                <a:lnTo>
                  <a:pt x="81" y="417"/>
                </a:lnTo>
                <a:lnTo>
                  <a:pt x="69" y="401"/>
                </a:lnTo>
                <a:lnTo>
                  <a:pt x="57" y="383"/>
                </a:lnTo>
                <a:lnTo>
                  <a:pt x="45" y="362"/>
                </a:lnTo>
                <a:lnTo>
                  <a:pt x="36" y="342"/>
                </a:lnTo>
                <a:lnTo>
                  <a:pt x="28" y="322"/>
                </a:lnTo>
                <a:lnTo>
                  <a:pt x="24" y="299"/>
                </a:lnTo>
                <a:lnTo>
                  <a:pt x="20" y="277"/>
                </a:lnTo>
                <a:lnTo>
                  <a:pt x="20" y="252"/>
                </a:lnTo>
                <a:lnTo>
                  <a:pt x="20" y="232"/>
                </a:lnTo>
                <a:lnTo>
                  <a:pt x="0" y="238"/>
                </a:lnTo>
                <a:lnTo>
                  <a:pt x="0" y="694"/>
                </a:lnTo>
                <a:lnTo>
                  <a:pt x="0" y="718"/>
                </a:lnTo>
                <a:lnTo>
                  <a:pt x="4" y="740"/>
                </a:lnTo>
                <a:lnTo>
                  <a:pt x="10" y="763"/>
                </a:lnTo>
                <a:lnTo>
                  <a:pt x="18" y="785"/>
                </a:lnTo>
                <a:lnTo>
                  <a:pt x="28" y="805"/>
                </a:lnTo>
                <a:lnTo>
                  <a:pt x="38" y="824"/>
                </a:lnTo>
                <a:lnTo>
                  <a:pt x="53" y="842"/>
                </a:lnTo>
                <a:lnTo>
                  <a:pt x="67" y="858"/>
                </a:lnTo>
                <a:lnTo>
                  <a:pt x="85" y="873"/>
                </a:lnTo>
                <a:lnTo>
                  <a:pt x="101" y="887"/>
                </a:lnTo>
                <a:lnTo>
                  <a:pt x="122" y="899"/>
                </a:lnTo>
                <a:lnTo>
                  <a:pt x="142" y="909"/>
                </a:lnTo>
                <a:lnTo>
                  <a:pt x="164" y="917"/>
                </a:lnTo>
                <a:lnTo>
                  <a:pt x="187" y="921"/>
                </a:lnTo>
                <a:lnTo>
                  <a:pt x="209" y="925"/>
                </a:lnTo>
                <a:lnTo>
                  <a:pt x="234" y="927"/>
                </a:lnTo>
                <a:lnTo>
                  <a:pt x="256" y="925"/>
                </a:lnTo>
                <a:lnTo>
                  <a:pt x="280" y="921"/>
                </a:lnTo>
                <a:lnTo>
                  <a:pt x="303" y="917"/>
                </a:lnTo>
                <a:lnTo>
                  <a:pt x="323" y="909"/>
                </a:lnTo>
                <a:lnTo>
                  <a:pt x="343" y="899"/>
                </a:lnTo>
                <a:lnTo>
                  <a:pt x="364" y="887"/>
                </a:lnTo>
                <a:lnTo>
                  <a:pt x="382" y="873"/>
                </a:lnTo>
                <a:lnTo>
                  <a:pt x="398" y="858"/>
                </a:lnTo>
                <a:lnTo>
                  <a:pt x="412" y="842"/>
                </a:lnTo>
                <a:lnTo>
                  <a:pt x="427" y="824"/>
                </a:lnTo>
                <a:lnTo>
                  <a:pt x="439" y="805"/>
                </a:lnTo>
                <a:lnTo>
                  <a:pt x="447" y="785"/>
                </a:lnTo>
                <a:lnTo>
                  <a:pt x="455" y="763"/>
                </a:lnTo>
                <a:lnTo>
                  <a:pt x="461" y="740"/>
                </a:lnTo>
                <a:lnTo>
                  <a:pt x="465" y="718"/>
                </a:lnTo>
                <a:lnTo>
                  <a:pt x="465" y="694"/>
                </a:lnTo>
                <a:lnTo>
                  <a:pt x="465" y="238"/>
                </a:lnTo>
                <a:close/>
                <a:moveTo>
                  <a:pt x="59" y="228"/>
                </a:moveTo>
                <a:lnTo>
                  <a:pt x="59" y="228"/>
                </a:lnTo>
                <a:lnTo>
                  <a:pt x="99" y="222"/>
                </a:lnTo>
                <a:lnTo>
                  <a:pt x="138" y="216"/>
                </a:lnTo>
                <a:lnTo>
                  <a:pt x="177" y="212"/>
                </a:lnTo>
                <a:lnTo>
                  <a:pt x="215" y="212"/>
                </a:lnTo>
                <a:lnTo>
                  <a:pt x="215" y="252"/>
                </a:lnTo>
                <a:lnTo>
                  <a:pt x="209" y="256"/>
                </a:lnTo>
                <a:lnTo>
                  <a:pt x="205" y="261"/>
                </a:lnTo>
                <a:lnTo>
                  <a:pt x="199" y="269"/>
                </a:lnTo>
                <a:lnTo>
                  <a:pt x="195" y="277"/>
                </a:lnTo>
                <a:lnTo>
                  <a:pt x="189" y="297"/>
                </a:lnTo>
                <a:lnTo>
                  <a:pt x="187" y="319"/>
                </a:lnTo>
                <a:lnTo>
                  <a:pt x="189" y="344"/>
                </a:lnTo>
                <a:lnTo>
                  <a:pt x="195" y="362"/>
                </a:lnTo>
                <a:lnTo>
                  <a:pt x="199" y="370"/>
                </a:lnTo>
                <a:lnTo>
                  <a:pt x="205" y="378"/>
                </a:lnTo>
                <a:lnTo>
                  <a:pt x="209" y="385"/>
                </a:lnTo>
                <a:lnTo>
                  <a:pt x="215" y="389"/>
                </a:lnTo>
                <a:lnTo>
                  <a:pt x="215" y="439"/>
                </a:lnTo>
                <a:lnTo>
                  <a:pt x="201" y="437"/>
                </a:lnTo>
                <a:lnTo>
                  <a:pt x="185" y="433"/>
                </a:lnTo>
                <a:lnTo>
                  <a:pt x="171" y="429"/>
                </a:lnTo>
                <a:lnTo>
                  <a:pt x="156" y="423"/>
                </a:lnTo>
                <a:lnTo>
                  <a:pt x="144" y="415"/>
                </a:lnTo>
                <a:lnTo>
                  <a:pt x="132" y="407"/>
                </a:lnTo>
                <a:lnTo>
                  <a:pt x="120" y="397"/>
                </a:lnTo>
                <a:lnTo>
                  <a:pt x="108" y="385"/>
                </a:lnTo>
                <a:lnTo>
                  <a:pt x="97" y="372"/>
                </a:lnTo>
                <a:lnTo>
                  <a:pt x="87" y="358"/>
                </a:lnTo>
                <a:lnTo>
                  <a:pt x="79" y="342"/>
                </a:lnTo>
                <a:lnTo>
                  <a:pt x="71" y="326"/>
                </a:lnTo>
                <a:lnTo>
                  <a:pt x="65" y="307"/>
                </a:lnTo>
                <a:lnTo>
                  <a:pt x="61" y="289"/>
                </a:lnTo>
                <a:lnTo>
                  <a:pt x="59" y="271"/>
                </a:lnTo>
                <a:lnTo>
                  <a:pt x="59" y="250"/>
                </a:lnTo>
                <a:lnTo>
                  <a:pt x="59" y="2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3" name="Freeform 14"/>
          <p:cNvSpPr>
            <a:spLocks noEditPoints="1" noChangeArrowheads="1"/>
          </p:cNvSpPr>
          <p:nvPr/>
        </p:nvSpPr>
        <p:spPr bwMode="auto">
          <a:xfrm>
            <a:off x="1827213" y="1058863"/>
            <a:ext cx="336550" cy="246062"/>
          </a:xfrm>
          <a:custGeom>
            <a:avLst/>
            <a:gdLst>
              <a:gd name="T0" fmla="*/ 2147483647 w 1012"/>
              <a:gd name="T1" fmla="*/ 0 h 738"/>
              <a:gd name="T2" fmla="*/ 2147483647 w 1012"/>
              <a:gd name="T3" fmla="*/ 518928087 h 738"/>
              <a:gd name="T4" fmla="*/ 2147483647 w 1012"/>
              <a:gd name="T5" fmla="*/ 1704970266 h 738"/>
              <a:gd name="T6" fmla="*/ 2147483647 w 1012"/>
              <a:gd name="T7" fmla="*/ 2147483647 h 738"/>
              <a:gd name="T8" fmla="*/ 2147483647 w 1012"/>
              <a:gd name="T9" fmla="*/ 2147483647 h 738"/>
              <a:gd name="T10" fmla="*/ 2147483647 w 1012"/>
              <a:gd name="T11" fmla="*/ 2147483647 h 738"/>
              <a:gd name="T12" fmla="*/ 2147483647 w 1012"/>
              <a:gd name="T13" fmla="*/ 2147483647 h 738"/>
              <a:gd name="T14" fmla="*/ 0 w 1012"/>
              <a:gd name="T15" fmla="*/ 2147483647 h 738"/>
              <a:gd name="T16" fmla="*/ 2147483647 w 1012"/>
              <a:gd name="T17" fmla="*/ 2147483647 h 738"/>
              <a:gd name="T18" fmla="*/ 2147483647 w 1012"/>
              <a:gd name="T19" fmla="*/ 2147483647 h 738"/>
              <a:gd name="T20" fmla="*/ 2147483647 w 1012"/>
              <a:gd name="T21" fmla="*/ 2147483647 h 738"/>
              <a:gd name="T22" fmla="*/ 2147483647 w 1012"/>
              <a:gd name="T23" fmla="*/ 2147483647 h 738"/>
              <a:gd name="T24" fmla="*/ 2147483647 w 1012"/>
              <a:gd name="T25" fmla="*/ 2147483647 h 738"/>
              <a:gd name="T26" fmla="*/ 2147483647 w 1012"/>
              <a:gd name="T27" fmla="*/ 815410792 h 738"/>
              <a:gd name="T28" fmla="*/ 2147483647 w 1012"/>
              <a:gd name="T29" fmla="*/ 74148350 h 738"/>
              <a:gd name="T30" fmla="*/ 2147483647 w 1012"/>
              <a:gd name="T31" fmla="*/ 2147483647 h 738"/>
              <a:gd name="T32" fmla="*/ 2147483647 w 1012"/>
              <a:gd name="T33" fmla="*/ 2147483647 h 738"/>
              <a:gd name="T34" fmla="*/ 2147483647 w 1012"/>
              <a:gd name="T35" fmla="*/ 2147483647 h 738"/>
              <a:gd name="T36" fmla="*/ 2147483647 w 1012"/>
              <a:gd name="T37" fmla="*/ 2147483647 h 738"/>
              <a:gd name="T38" fmla="*/ 2147483647 w 1012"/>
              <a:gd name="T39" fmla="*/ 2147483647 h 738"/>
              <a:gd name="T40" fmla="*/ 2147483647 w 1012"/>
              <a:gd name="T41" fmla="*/ 2147483647 h 738"/>
              <a:gd name="T42" fmla="*/ 2147483647 w 1012"/>
              <a:gd name="T43" fmla="*/ 2147483647 h 738"/>
              <a:gd name="T44" fmla="*/ 2147483647 w 1012"/>
              <a:gd name="T45" fmla="*/ 2147483647 h 738"/>
              <a:gd name="T46" fmla="*/ 2147483647 w 1012"/>
              <a:gd name="T47" fmla="*/ 2147483647 h 738"/>
              <a:gd name="T48" fmla="*/ 2147483647 w 1012"/>
              <a:gd name="T49" fmla="*/ 2147483647 h 738"/>
              <a:gd name="T50" fmla="*/ 2147483647 w 1012"/>
              <a:gd name="T51" fmla="*/ 2147483647 h 738"/>
              <a:gd name="T52" fmla="*/ 2147483647 w 1012"/>
              <a:gd name="T53" fmla="*/ 2147483647 h 738"/>
              <a:gd name="T54" fmla="*/ 2147483647 w 1012"/>
              <a:gd name="T55" fmla="*/ 2147483647 h 738"/>
              <a:gd name="T56" fmla="*/ 2147483647 w 1012"/>
              <a:gd name="T57" fmla="*/ 2147483647 h 738"/>
              <a:gd name="T58" fmla="*/ 2147483647 w 1012"/>
              <a:gd name="T59" fmla="*/ 2147483647 h 738"/>
              <a:gd name="T60" fmla="*/ 2147483647 w 1012"/>
              <a:gd name="T61" fmla="*/ 2147483647 h 738"/>
              <a:gd name="T62" fmla="*/ 2147483647 w 1012"/>
              <a:gd name="T63" fmla="*/ 2147483647 h 738"/>
              <a:gd name="T64" fmla="*/ 2147483647 w 1012"/>
              <a:gd name="T65" fmla="*/ 2147483647 h 738"/>
              <a:gd name="T66" fmla="*/ 2147483647 w 1012"/>
              <a:gd name="T67" fmla="*/ 2147483647 h 738"/>
              <a:gd name="T68" fmla="*/ 2147483647 w 1012"/>
              <a:gd name="T69" fmla="*/ 2147483647 h 738"/>
              <a:gd name="T70" fmla="*/ 2147483647 w 1012"/>
              <a:gd name="T71" fmla="*/ 2147483647 h 738"/>
              <a:gd name="T72" fmla="*/ 2147483647 w 1012"/>
              <a:gd name="T73" fmla="*/ 2147483647 h 738"/>
              <a:gd name="T74" fmla="*/ 2147483647 w 1012"/>
              <a:gd name="T75" fmla="*/ 2147483647 h 738"/>
              <a:gd name="T76" fmla="*/ 2147483647 w 1012"/>
              <a:gd name="T77" fmla="*/ 2147483647 h 738"/>
              <a:gd name="T78" fmla="*/ 2147483647 w 1012"/>
              <a:gd name="T79" fmla="*/ 2147483647 h 738"/>
              <a:gd name="T80" fmla="*/ 2147483647 w 1012"/>
              <a:gd name="T81" fmla="*/ 2147483647 h 738"/>
              <a:gd name="T82" fmla="*/ 2147483647 w 1012"/>
              <a:gd name="T83" fmla="*/ 2147483647 h 738"/>
              <a:gd name="T84" fmla="*/ 2147483647 w 1012"/>
              <a:gd name="T85" fmla="*/ 2147483647 h 738"/>
              <a:gd name="T86" fmla="*/ 2147483647 w 1012"/>
              <a:gd name="T87" fmla="*/ 2147483647 h 738"/>
              <a:gd name="T88" fmla="*/ 2147483647 w 1012"/>
              <a:gd name="T89" fmla="*/ 2147483647 h 738"/>
              <a:gd name="T90" fmla="*/ 2147483647 w 1012"/>
              <a:gd name="T91" fmla="*/ 2147483647 h 738"/>
              <a:gd name="T92" fmla="*/ 2147483647 w 1012"/>
              <a:gd name="T93" fmla="*/ 2147483647 h 738"/>
              <a:gd name="T94" fmla="*/ 2147483647 w 1012"/>
              <a:gd name="T95" fmla="*/ 2147483647 h 738"/>
              <a:gd name="T96" fmla="*/ 2147483647 w 1012"/>
              <a:gd name="T97" fmla="*/ 2147483647 h 738"/>
              <a:gd name="T98" fmla="*/ 2147483647 w 1012"/>
              <a:gd name="T99" fmla="*/ 2147483647 h 738"/>
              <a:gd name="T100" fmla="*/ 2147483647 w 1012"/>
              <a:gd name="T101" fmla="*/ 2147483647 h 738"/>
              <a:gd name="T102" fmla="*/ 2147483647 w 1012"/>
              <a:gd name="T103" fmla="*/ 2147483647 h 738"/>
              <a:gd name="T104" fmla="*/ 2147483647 w 1012"/>
              <a:gd name="T105" fmla="*/ 2147483647 h 738"/>
              <a:gd name="T106" fmla="*/ 2147483647 w 1012"/>
              <a:gd name="T107" fmla="*/ 2147483647 h 738"/>
              <a:gd name="T108" fmla="*/ 2147483647 w 1012"/>
              <a:gd name="T109" fmla="*/ 2147483647 h 738"/>
              <a:gd name="T110" fmla="*/ 2147483647 w 1012"/>
              <a:gd name="T111" fmla="*/ 2147483647 h 738"/>
              <a:gd name="T112" fmla="*/ 2147483647 w 1012"/>
              <a:gd name="T113" fmla="*/ 2147483647 h 738"/>
              <a:gd name="T114" fmla="*/ 2147483647 w 1012"/>
              <a:gd name="T115" fmla="*/ 2147483647 h 738"/>
              <a:gd name="T116" fmla="*/ 2147483647 w 1012"/>
              <a:gd name="T117" fmla="*/ 2147483647 h 738"/>
              <a:gd name="T118" fmla="*/ 2147483647 w 1012"/>
              <a:gd name="T119" fmla="*/ 2147483647 h 7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12"/>
              <a:gd name="T181" fmla="*/ 0 h 738"/>
              <a:gd name="T182" fmla="*/ 1012 w 1012"/>
              <a:gd name="T183" fmla="*/ 738 h 73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12" h="738">
                <a:moveTo>
                  <a:pt x="154" y="0"/>
                </a:moveTo>
                <a:lnTo>
                  <a:pt x="852" y="0"/>
                </a:lnTo>
                <a:lnTo>
                  <a:pt x="866" y="2"/>
                </a:lnTo>
                <a:lnTo>
                  <a:pt x="880" y="6"/>
                </a:lnTo>
                <a:lnTo>
                  <a:pt x="892" y="14"/>
                </a:lnTo>
                <a:lnTo>
                  <a:pt x="904" y="22"/>
                </a:lnTo>
                <a:lnTo>
                  <a:pt x="913" y="34"/>
                </a:lnTo>
                <a:lnTo>
                  <a:pt x="921" y="46"/>
                </a:lnTo>
                <a:lnTo>
                  <a:pt x="925" y="61"/>
                </a:lnTo>
                <a:lnTo>
                  <a:pt x="927" y="75"/>
                </a:lnTo>
                <a:lnTo>
                  <a:pt x="927" y="494"/>
                </a:lnTo>
                <a:lnTo>
                  <a:pt x="925" y="508"/>
                </a:lnTo>
                <a:lnTo>
                  <a:pt x="921" y="520"/>
                </a:lnTo>
                <a:lnTo>
                  <a:pt x="917" y="532"/>
                </a:lnTo>
                <a:lnTo>
                  <a:pt x="908" y="543"/>
                </a:lnTo>
                <a:lnTo>
                  <a:pt x="900" y="551"/>
                </a:lnTo>
                <a:lnTo>
                  <a:pt x="890" y="559"/>
                </a:lnTo>
                <a:lnTo>
                  <a:pt x="880" y="565"/>
                </a:lnTo>
                <a:lnTo>
                  <a:pt x="868" y="567"/>
                </a:lnTo>
                <a:lnTo>
                  <a:pt x="1012" y="673"/>
                </a:lnTo>
                <a:lnTo>
                  <a:pt x="1012" y="738"/>
                </a:lnTo>
                <a:lnTo>
                  <a:pt x="0" y="738"/>
                </a:lnTo>
                <a:lnTo>
                  <a:pt x="0" y="673"/>
                </a:lnTo>
                <a:lnTo>
                  <a:pt x="134" y="567"/>
                </a:lnTo>
                <a:lnTo>
                  <a:pt x="124" y="563"/>
                </a:lnTo>
                <a:lnTo>
                  <a:pt x="112" y="557"/>
                </a:lnTo>
                <a:lnTo>
                  <a:pt x="103" y="549"/>
                </a:lnTo>
                <a:lnTo>
                  <a:pt x="95" y="540"/>
                </a:lnTo>
                <a:lnTo>
                  <a:pt x="89" y="530"/>
                </a:lnTo>
                <a:lnTo>
                  <a:pt x="83" y="518"/>
                </a:lnTo>
                <a:lnTo>
                  <a:pt x="81" y="508"/>
                </a:lnTo>
                <a:lnTo>
                  <a:pt x="79" y="494"/>
                </a:lnTo>
                <a:lnTo>
                  <a:pt x="79" y="75"/>
                </a:lnTo>
                <a:lnTo>
                  <a:pt x="81" y="61"/>
                </a:lnTo>
                <a:lnTo>
                  <a:pt x="85" y="46"/>
                </a:lnTo>
                <a:lnTo>
                  <a:pt x="93" y="34"/>
                </a:lnTo>
                <a:lnTo>
                  <a:pt x="101" y="22"/>
                </a:lnTo>
                <a:lnTo>
                  <a:pt x="114" y="14"/>
                </a:lnTo>
                <a:lnTo>
                  <a:pt x="126" y="6"/>
                </a:lnTo>
                <a:lnTo>
                  <a:pt x="140" y="2"/>
                </a:lnTo>
                <a:lnTo>
                  <a:pt x="154" y="0"/>
                </a:lnTo>
                <a:close/>
                <a:moveTo>
                  <a:pt x="583" y="152"/>
                </a:moveTo>
                <a:lnTo>
                  <a:pt x="583" y="168"/>
                </a:lnTo>
                <a:lnTo>
                  <a:pt x="583" y="185"/>
                </a:lnTo>
                <a:lnTo>
                  <a:pt x="583" y="201"/>
                </a:lnTo>
                <a:lnTo>
                  <a:pt x="583" y="217"/>
                </a:lnTo>
                <a:lnTo>
                  <a:pt x="583" y="233"/>
                </a:lnTo>
                <a:lnTo>
                  <a:pt x="583" y="250"/>
                </a:lnTo>
                <a:lnTo>
                  <a:pt x="602" y="250"/>
                </a:lnTo>
                <a:lnTo>
                  <a:pt x="602" y="233"/>
                </a:lnTo>
                <a:lnTo>
                  <a:pt x="602" y="217"/>
                </a:lnTo>
                <a:lnTo>
                  <a:pt x="602" y="201"/>
                </a:lnTo>
                <a:lnTo>
                  <a:pt x="602" y="185"/>
                </a:lnTo>
                <a:lnTo>
                  <a:pt x="602" y="168"/>
                </a:lnTo>
                <a:lnTo>
                  <a:pt x="602" y="152"/>
                </a:lnTo>
                <a:lnTo>
                  <a:pt x="618" y="152"/>
                </a:lnTo>
                <a:lnTo>
                  <a:pt x="634" y="152"/>
                </a:lnTo>
                <a:lnTo>
                  <a:pt x="634" y="168"/>
                </a:lnTo>
                <a:lnTo>
                  <a:pt x="634" y="185"/>
                </a:lnTo>
                <a:lnTo>
                  <a:pt x="634" y="201"/>
                </a:lnTo>
                <a:lnTo>
                  <a:pt x="634" y="217"/>
                </a:lnTo>
                <a:lnTo>
                  <a:pt x="634" y="256"/>
                </a:lnTo>
                <a:lnTo>
                  <a:pt x="650" y="256"/>
                </a:lnTo>
                <a:lnTo>
                  <a:pt x="650" y="217"/>
                </a:lnTo>
                <a:lnTo>
                  <a:pt x="650" y="201"/>
                </a:lnTo>
                <a:lnTo>
                  <a:pt x="667" y="201"/>
                </a:lnTo>
                <a:lnTo>
                  <a:pt x="683" y="201"/>
                </a:lnTo>
                <a:lnTo>
                  <a:pt x="683" y="217"/>
                </a:lnTo>
                <a:lnTo>
                  <a:pt x="683" y="233"/>
                </a:lnTo>
                <a:lnTo>
                  <a:pt x="683" y="262"/>
                </a:lnTo>
                <a:lnTo>
                  <a:pt x="699" y="262"/>
                </a:lnTo>
                <a:lnTo>
                  <a:pt x="699" y="233"/>
                </a:lnTo>
                <a:lnTo>
                  <a:pt x="699" y="217"/>
                </a:lnTo>
                <a:lnTo>
                  <a:pt x="715" y="217"/>
                </a:lnTo>
                <a:lnTo>
                  <a:pt x="732" y="217"/>
                </a:lnTo>
                <a:lnTo>
                  <a:pt x="732" y="233"/>
                </a:lnTo>
                <a:lnTo>
                  <a:pt x="732" y="250"/>
                </a:lnTo>
                <a:lnTo>
                  <a:pt x="732" y="274"/>
                </a:lnTo>
                <a:lnTo>
                  <a:pt x="748" y="274"/>
                </a:lnTo>
                <a:lnTo>
                  <a:pt x="748" y="250"/>
                </a:lnTo>
                <a:lnTo>
                  <a:pt x="748" y="233"/>
                </a:lnTo>
                <a:lnTo>
                  <a:pt x="764" y="233"/>
                </a:lnTo>
                <a:lnTo>
                  <a:pt x="764" y="250"/>
                </a:lnTo>
                <a:lnTo>
                  <a:pt x="780" y="250"/>
                </a:lnTo>
                <a:lnTo>
                  <a:pt x="780" y="233"/>
                </a:lnTo>
                <a:lnTo>
                  <a:pt x="764" y="233"/>
                </a:lnTo>
                <a:lnTo>
                  <a:pt x="764" y="217"/>
                </a:lnTo>
                <a:lnTo>
                  <a:pt x="748" y="217"/>
                </a:lnTo>
                <a:lnTo>
                  <a:pt x="732" y="217"/>
                </a:lnTo>
                <a:lnTo>
                  <a:pt x="732" y="201"/>
                </a:lnTo>
                <a:lnTo>
                  <a:pt x="715" y="201"/>
                </a:lnTo>
                <a:lnTo>
                  <a:pt x="699" y="201"/>
                </a:lnTo>
                <a:lnTo>
                  <a:pt x="683" y="201"/>
                </a:lnTo>
                <a:lnTo>
                  <a:pt x="683" y="185"/>
                </a:lnTo>
                <a:lnTo>
                  <a:pt x="667" y="185"/>
                </a:lnTo>
                <a:lnTo>
                  <a:pt x="650" y="185"/>
                </a:lnTo>
                <a:lnTo>
                  <a:pt x="650" y="168"/>
                </a:lnTo>
                <a:lnTo>
                  <a:pt x="650" y="152"/>
                </a:lnTo>
                <a:lnTo>
                  <a:pt x="634" y="152"/>
                </a:lnTo>
                <a:lnTo>
                  <a:pt x="634" y="136"/>
                </a:lnTo>
                <a:lnTo>
                  <a:pt x="618" y="136"/>
                </a:lnTo>
                <a:lnTo>
                  <a:pt x="602" y="136"/>
                </a:lnTo>
                <a:lnTo>
                  <a:pt x="602" y="152"/>
                </a:lnTo>
                <a:lnTo>
                  <a:pt x="583" y="152"/>
                </a:lnTo>
                <a:close/>
                <a:moveTo>
                  <a:pt x="748" y="435"/>
                </a:moveTo>
                <a:lnTo>
                  <a:pt x="764" y="435"/>
                </a:lnTo>
                <a:lnTo>
                  <a:pt x="764" y="384"/>
                </a:lnTo>
                <a:lnTo>
                  <a:pt x="780" y="384"/>
                </a:lnTo>
                <a:lnTo>
                  <a:pt x="780" y="341"/>
                </a:lnTo>
                <a:lnTo>
                  <a:pt x="797" y="341"/>
                </a:lnTo>
                <a:lnTo>
                  <a:pt x="797" y="250"/>
                </a:lnTo>
                <a:lnTo>
                  <a:pt x="780" y="250"/>
                </a:lnTo>
                <a:lnTo>
                  <a:pt x="780" y="341"/>
                </a:lnTo>
                <a:lnTo>
                  <a:pt x="764" y="341"/>
                </a:lnTo>
                <a:lnTo>
                  <a:pt x="764" y="384"/>
                </a:lnTo>
                <a:lnTo>
                  <a:pt x="748" y="384"/>
                </a:lnTo>
                <a:lnTo>
                  <a:pt x="748" y="435"/>
                </a:lnTo>
                <a:lnTo>
                  <a:pt x="624" y="435"/>
                </a:lnTo>
                <a:lnTo>
                  <a:pt x="624" y="402"/>
                </a:lnTo>
                <a:lnTo>
                  <a:pt x="608" y="402"/>
                </a:lnTo>
                <a:lnTo>
                  <a:pt x="608" y="368"/>
                </a:lnTo>
                <a:lnTo>
                  <a:pt x="591" y="368"/>
                </a:lnTo>
                <a:lnTo>
                  <a:pt x="591" y="333"/>
                </a:lnTo>
                <a:lnTo>
                  <a:pt x="575" y="333"/>
                </a:lnTo>
                <a:lnTo>
                  <a:pt x="575" y="317"/>
                </a:lnTo>
                <a:lnTo>
                  <a:pt x="559" y="317"/>
                </a:lnTo>
                <a:lnTo>
                  <a:pt x="559" y="301"/>
                </a:lnTo>
                <a:lnTo>
                  <a:pt x="543" y="301"/>
                </a:lnTo>
                <a:lnTo>
                  <a:pt x="543" y="264"/>
                </a:lnTo>
                <a:lnTo>
                  <a:pt x="567" y="264"/>
                </a:lnTo>
                <a:lnTo>
                  <a:pt x="567" y="248"/>
                </a:lnTo>
                <a:lnTo>
                  <a:pt x="526" y="248"/>
                </a:lnTo>
                <a:lnTo>
                  <a:pt x="526" y="264"/>
                </a:lnTo>
                <a:lnTo>
                  <a:pt x="526" y="301"/>
                </a:lnTo>
                <a:lnTo>
                  <a:pt x="543" y="301"/>
                </a:lnTo>
                <a:lnTo>
                  <a:pt x="543" y="317"/>
                </a:lnTo>
                <a:lnTo>
                  <a:pt x="559" y="317"/>
                </a:lnTo>
                <a:lnTo>
                  <a:pt x="559" y="333"/>
                </a:lnTo>
                <a:lnTo>
                  <a:pt x="575" y="333"/>
                </a:lnTo>
                <a:lnTo>
                  <a:pt x="575" y="368"/>
                </a:lnTo>
                <a:lnTo>
                  <a:pt x="591" y="368"/>
                </a:lnTo>
                <a:lnTo>
                  <a:pt x="591" y="402"/>
                </a:lnTo>
                <a:lnTo>
                  <a:pt x="608" y="402"/>
                </a:lnTo>
                <a:lnTo>
                  <a:pt x="608" y="435"/>
                </a:lnTo>
                <a:lnTo>
                  <a:pt x="624" y="435"/>
                </a:lnTo>
                <a:lnTo>
                  <a:pt x="624" y="451"/>
                </a:lnTo>
                <a:lnTo>
                  <a:pt x="748" y="451"/>
                </a:lnTo>
                <a:lnTo>
                  <a:pt x="748" y="435"/>
                </a:lnTo>
                <a:close/>
                <a:moveTo>
                  <a:pt x="567" y="264"/>
                </a:moveTo>
                <a:lnTo>
                  <a:pt x="567" y="280"/>
                </a:lnTo>
                <a:lnTo>
                  <a:pt x="583" y="280"/>
                </a:lnTo>
                <a:lnTo>
                  <a:pt x="583" y="303"/>
                </a:lnTo>
                <a:lnTo>
                  <a:pt x="602" y="303"/>
                </a:lnTo>
                <a:lnTo>
                  <a:pt x="602" y="250"/>
                </a:lnTo>
                <a:lnTo>
                  <a:pt x="583" y="250"/>
                </a:lnTo>
                <a:lnTo>
                  <a:pt x="583" y="264"/>
                </a:lnTo>
                <a:lnTo>
                  <a:pt x="567" y="264"/>
                </a:lnTo>
                <a:close/>
                <a:moveTo>
                  <a:pt x="449" y="620"/>
                </a:moveTo>
                <a:lnTo>
                  <a:pt x="416" y="683"/>
                </a:lnTo>
                <a:lnTo>
                  <a:pt x="593" y="683"/>
                </a:lnTo>
                <a:lnTo>
                  <a:pt x="557" y="620"/>
                </a:lnTo>
                <a:lnTo>
                  <a:pt x="449" y="620"/>
                </a:lnTo>
                <a:close/>
                <a:moveTo>
                  <a:pt x="150" y="79"/>
                </a:moveTo>
                <a:lnTo>
                  <a:pt x="150" y="506"/>
                </a:lnTo>
                <a:lnTo>
                  <a:pt x="856" y="506"/>
                </a:lnTo>
                <a:lnTo>
                  <a:pt x="856" y="79"/>
                </a:lnTo>
                <a:lnTo>
                  <a:pt x="150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4" name="Freeform 15"/>
          <p:cNvSpPr>
            <a:spLocks noEditPoints="1" noChangeArrowheads="1"/>
          </p:cNvSpPr>
          <p:nvPr/>
        </p:nvSpPr>
        <p:spPr bwMode="auto">
          <a:xfrm>
            <a:off x="8980488" y="1058863"/>
            <a:ext cx="206375" cy="319087"/>
          </a:xfrm>
          <a:custGeom>
            <a:avLst/>
            <a:gdLst>
              <a:gd name="T0" fmla="*/ 2147483647 w 627"/>
              <a:gd name="T1" fmla="*/ 2147483647 h 960"/>
              <a:gd name="T2" fmla="*/ 2147483647 w 627"/>
              <a:gd name="T3" fmla="*/ 2147483647 h 960"/>
              <a:gd name="T4" fmla="*/ 2147483647 w 627"/>
              <a:gd name="T5" fmla="*/ 2147483647 h 960"/>
              <a:gd name="T6" fmla="*/ 2147483647 w 627"/>
              <a:gd name="T7" fmla="*/ 2147483647 h 960"/>
              <a:gd name="T8" fmla="*/ 2147483647 w 627"/>
              <a:gd name="T9" fmla="*/ 2147483647 h 960"/>
              <a:gd name="T10" fmla="*/ 2147483647 w 627"/>
              <a:gd name="T11" fmla="*/ 2147483647 h 960"/>
              <a:gd name="T12" fmla="*/ 2147483647 w 627"/>
              <a:gd name="T13" fmla="*/ 2147483647 h 960"/>
              <a:gd name="T14" fmla="*/ 2147483647 w 627"/>
              <a:gd name="T15" fmla="*/ 2147483647 h 960"/>
              <a:gd name="T16" fmla="*/ 2147483647 w 627"/>
              <a:gd name="T17" fmla="*/ 2147483647 h 960"/>
              <a:gd name="T18" fmla="*/ 2147483647 w 627"/>
              <a:gd name="T19" fmla="*/ 2147483647 h 960"/>
              <a:gd name="T20" fmla="*/ 2147483647 w 627"/>
              <a:gd name="T21" fmla="*/ 2147483647 h 960"/>
              <a:gd name="T22" fmla="*/ 2147483647 w 627"/>
              <a:gd name="T23" fmla="*/ 2147483647 h 960"/>
              <a:gd name="T24" fmla="*/ 2147483647 w 627"/>
              <a:gd name="T25" fmla="*/ 2147483647 h 960"/>
              <a:gd name="T26" fmla="*/ 2147483647 w 627"/>
              <a:gd name="T27" fmla="*/ 2147483647 h 960"/>
              <a:gd name="T28" fmla="*/ 2147483647 w 627"/>
              <a:gd name="T29" fmla="*/ 2147483647 h 960"/>
              <a:gd name="T30" fmla="*/ 2147483647 w 627"/>
              <a:gd name="T31" fmla="*/ 2147483647 h 960"/>
              <a:gd name="T32" fmla="*/ 2147483647 w 627"/>
              <a:gd name="T33" fmla="*/ 2147483647 h 960"/>
              <a:gd name="T34" fmla="*/ 2147483647 w 627"/>
              <a:gd name="T35" fmla="*/ 2147483647 h 960"/>
              <a:gd name="T36" fmla="*/ 2147483647 w 627"/>
              <a:gd name="T37" fmla="*/ 2147483647 h 960"/>
              <a:gd name="T38" fmla="*/ 2147483647 w 627"/>
              <a:gd name="T39" fmla="*/ 2147483647 h 960"/>
              <a:gd name="T40" fmla="*/ 2147483647 w 627"/>
              <a:gd name="T41" fmla="*/ 2147483647 h 960"/>
              <a:gd name="T42" fmla="*/ 2032521217 w 627"/>
              <a:gd name="T43" fmla="*/ 2147483647 h 960"/>
              <a:gd name="T44" fmla="*/ 392290239 w 627"/>
              <a:gd name="T45" fmla="*/ 2147483647 h 960"/>
              <a:gd name="T46" fmla="*/ 0 w 627"/>
              <a:gd name="T47" fmla="*/ 1652419285 h 960"/>
              <a:gd name="T48" fmla="*/ 1604695967 w 627"/>
              <a:gd name="T49" fmla="*/ 0 h 960"/>
              <a:gd name="T50" fmla="*/ 2147483647 w 627"/>
              <a:gd name="T51" fmla="*/ 367228919 h 960"/>
              <a:gd name="T52" fmla="*/ 2147483647 w 627"/>
              <a:gd name="T53" fmla="*/ 2147483647 h 960"/>
              <a:gd name="T54" fmla="*/ 2147483647 w 627"/>
              <a:gd name="T55" fmla="*/ 2147483647 h 960"/>
              <a:gd name="T56" fmla="*/ 2147483647 w 627"/>
              <a:gd name="T57" fmla="*/ 2147483647 h 960"/>
              <a:gd name="T58" fmla="*/ 2147483647 w 627"/>
              <a:gd name="T59" fmla="*/ 2147483647 h 960"/>
              <a:gd name="T60" fmla="*/ 2147483647 w 627"/>
              <a:gd name="T61" fmla="*/ 2147483647 h 960"/>
              <a:gd name="T62" fmla="*/ 2147483647 w 627"/>
              <a:gd name="T63" fmla="*/ 2147483647 h 960"/>
              <a:gd name="T64" fmla="*/ 2147483647 w 627"/>
              <a:gd name="T65" fmla="*/ 2147483647 h 960"/>
              <a:gd name="T66" fmla="*/ 2147483647 w 627"/>
              <a:gd name="T67" fmla="*/ 2147483647 h 960"/>
              <a:gd name="T68" fmla="*/ 2147483647 w 627"/>
              <a:gd name="T69" fmla="*/ 2147483647 h 960"/>
              <a:gd name="T70" fmla="*/ 2147483647 w 627"/>
              <a:gd name="T71" fmla="*/ 2147483647 h 960"/>
              <a:gd name="T72" fmla="*/ 2147483647 w 627"/>
              <a:gd name="T73" fmla="*/ 2147483647 h 960"/>
              <a:gd name="T74" fmla="*/ 2147483647 w 627"/>
              <a:gd name="T75" fmla="*/ 2147483647 h 960"/>
              <a:gd name="T76" fmla="*/ 2147483647 w 627"/>
              <a:gd name="T77" fmla="*/ 2147483647 h 960"/>
              <a:gd name="T78" fmla="*/ 2147483647 w 627"/>
              <a:gd name="T79" fmla="*/ 2147483647 h 960"/>
              <a:gd name="T80" fmla="*/ 2147483647 w 627"/>
              <a:gd name="T81" fmla="*/ 2147483647 h 960"/>
              <a:gd name="T82" fmla="*/ 2147483647 w 627"/>
              <a:gd name="T83" fmla="*/ 2147483647 h 960"/>
              <a:gd name="T84" fmla="*/ 2147483647 w 627"/>
              <a:gd name="T85" fmla="*/ 2147483647 h 960"/>
              <a:gd name="T86" fmla="*/ 2147483647 w 627"/>
              <a:gd name="T87" fmla="*/ 2147483647 h 960"/>
              <a:gd name="T88" fmla="*/ 2147483647 w 627"/>
              <a:gd name="T89" fmla="*/ 2147483647 h 960"/>
              <a:gd name="T90" fmla="*/ 2147483647 w 627"/>
              <a:gd name="T91" fmla="*/ 2147483647 h 960"/>
              <a:gd name="T92" fmla="*/ 2147483647 w 627"/>
              <a:gd name="T93" fmla="*/ 2147483647 h 960"/>
              <a:gd name="T94" fmla="*/ 2147483647 w 627"/>
              <a:gd name="T95" fmla="*/ 2147483647 h 960"/>
              <a:gd name="T96" fmla="*/ 2147483647 w 627"/>
              <a:gd name="T97" fmla="*/ 2147483647 h 960"/>
              <a:gd name="T98" fmla="*/ 2147483647 w 627"/>
              <a:gd name="T99" fmla="*/ 2147483647 h 960"/>
              <a:gd name="T100" fmla="*/ 2147483647 w 627"/>
              <a:gd name="T101" fmla="*/ 2147483647 h 960"/>
              <a:gd name="T102" fmla="*/ 2147483647 w 627"/>
              <a:gd name="T103" fmla="*/ 2147483647 h 960"/>
              <a:gd name="T104" fmla="*/ 2147483647 w 627"/>
              <a:gd name="T105" fmla="*/ 2147483647 h 960"/>
              <a:gd name="T106" fmla="*/ 2147483647 w 627"/>
              <a:gd name="T107" fmla="*/ 2147483647 h 96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627"/>
              <a:gd name="T163" fmla="*/ 0 h 960"/>
              <a:gd name="T164" fmla="*/ 627 w 627"/>
              <a:gd name="T165" fmla="*/ 960 h 96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627" h="960">
                <a:moveTo>
                  <a:pt x="155" y="222"/>
                </a:moveTo>
                <a:lnTo>
                  <a:pt x="155" y="222"/>
                </a:lnTo>
                <a:lnTo>
                  <a:pt x="157" y="242"/>
                </a:lnTo>
                <a:lnTo>
                  <a:pt x="163" y="260"/>
                </a:lnTo>
                <a:lnTo>
                  <a:pt x="171" y="277"/>
                </a:lnTo>
                <a:lnTo>
                  <a:pt x="183" y="291"/>
                </a:lnTo>
                <a:lnTo>
                  <a:pt x="198" y="301"/>
                </a:lnTo>
                <a:lnTo>
                  <a:pt x="214" y="311"/>
                </a:lnTo>
                <a:lnTo>
                  <a:pt x="230" y="315"/>
                </a:lnTo>
                <a:lnTo>
                  <a:pt x="250" y="317"/>
                </a:lnTo>
                <a:lnTo>
                  <a:pt x="269" y="315"/>
                </a:lnTo>
                <a:lnTo>
                  <a:pt x="287" y="311"/>
                </a:lnTo>
                <a:lnTo>
                  <a:pt x="303" y="301"/>
                </a:lnTo>
                <a:lnTo>
                  <a:pt x="318" y="291"/>
                </a:lnTo>
                <a:lnTo>
                  <a:pt x="330" y="277"/>
                </a:lnTo>
                <a:lnTo>
                  <a:pt x="338" y="260"/>
                </a:lnTo>
                <a:lnTo>
                  <a:pt x="344" y="242"/>
                </a:lnTo>
                <a:lnTo>
                  <a:pt x="346" y="222"/>
                </a:lnTo>
                <a:lnTo>
                  <a:pt x="332" y="213"/>
                </a:lnTo>
                <a:lnTo>
                  <a:pt x="320" y="205"/>
                </a:lnTo>
                <a:lnTo>
                  <a:pt x="307" y="195"/>
                </a:lnTo>
                <a:lnTo>
                  <a:pt x="297" y="185"/>
                </a:lnTo>
                <a:lnTo>
                  <a:pt x="287" y="193"/>
                </a:lnTo>
                <a:lnTo>
                  <a:pt x="273" y="201"/>
                </a:lnTo>
                <a:lnTo>
                  <a:pt x="259" y="207"/>
                </a:lnTo>
                <a:lnTo>
                  <a:pt x="244" y="213"/>
                </a:lnTo>
                <a:lnTo>
                  <a:pt x="228" y="218"/>
                </a:lnTo>
                <a:lnTo>
                  <a:pt x="212" y="220"/>
                </a:lnTo>
                <a:lnTo>
                  <a:pt x="196" y="222"/>
                </a:lnTo>
                <a:lnTo>
                  <a:pt x="177" y="222"/>
                </a:lnTo>
                <a:lnTo>
                  <a:pt x="155" y="222"/>
                </a:lnTo>
                <a:close/>
                <a:moveTo>
                  <a:pt x="492" y="844"/>
                </a:moveTo>
                <a:lnTo>
                  <a:pt x="283" y="895"/>
                </a:lnTo>
                <a:lnTo>
                  <a:pt x="297" y="960"/>
                </a:lnTo>
                <a:lnTo>
                  <a:pt x="509" y="909"/>
                </a:lnTo>
                <a:lnTo>
                  <a:pt x="492" y="844"/>
                </a:lnTo>
                <a:close/>
                <a:moveTo>
                  <a:pt x="352" y="417"/>
                </a:moveTo>
                <a:lnTo>
                  <a:pt x="352" y="417"/>
                </a:lnTo>
                <a:lnTo>
                  <a:pt x="358" y="457"/>
                </a:lnTo>
                <a:lnTo>
                  <a:pt x="362" y="496"/>
                </a:lnTo>
                <a:lnTo>
                  <a:pt x="364" y="537"/>
                </a:lnTo>
                <a:lnTo>
                  <a:pt x="360" y="577"/>
                </a:lnTo>
                <a:lnTo>
                  <a:pt x="372" y="584"/>
                </a:lnTo>
                <a:lnTo>
                  <a:pt x="379" y="569"/>
                </a:lnTo>
                <a:lnTo>
                  <a:pt x="387" y="555"/>
                </a:lnTo>
                <a:lnTo>
                  <a:pt x="417" y="561"/>
                </a:lnTo>
                <a:lnTo>
                  <a:pt x="421" y="586"/>
                </a:lnTo>
                <a:lnTo>
                  <a:pt x="421" y="608"/>
                </a:lnTo>
                <a:lnTo>
                  <a:pt x="427" y="610"/>
                </a:lnTo>
                <a:lnTo>
                  <a:pt x="431" y="602"/>
                </a:lnTo>
                <a:lnTo>
                  <a:pt x="438" y="592"/>
                </a:lnTo>
                <a:lnTo>
                  <a:pt x="470" y="600"/>
                </a:lnTo>
                <a:lnTo>
                  <a:pt x="472" y="618"/>
                </a:lnTo>
                <a:lnTo>
                  <a:pt x="472" y="634"/>
                </a:lnTo>
                <a:lnTo>
                  <a:pt x="494" y="647"/>
                </a:lnTo>
                <a:lnTo>
                  <a:pt x="492" y="677"/>
                </a:lnTo>
                <a:lnTo>
                  <a:pt x="486" y="706"/>
                </a:lnTo>
                <a:lnTo>
                  <a:pt x="476" y="756"/>
                </a:lnTo>
                <a:lnTo>
                  <a:pt x="462" y="799"/>
                </a:lnTo>
                <a:lnTo>
                  <a:pt x="448" y="838"/>
                </a:lnTo>
                <a:lnTo>
                  <a:pt x="311" y="856"/>
                </a:lnTo>
                <a:lnTo>
                  <a:pt x="303" y="846"/>
                </a:lnTo>
                <a:lnTo>
                  <a:pt x="297" y="836"/>
                </a:lnTo>
                <a:lnTo>
                  <a:pt x="283" y="811"/>
                </a:lnTo>
                <a:lnTo>
                  <a:pt x="273" y="781"/>
                </a:lnTo>
                <a:lnTo>
                  <a:pt x="263" y="748"/>
                </a:lnTo>
                <a:lnTo>
                  <a:pt x="257" y="714"/>
                </a:lnTo>
                <a:lnTo>
                  <a:pt x="250" y="675"/>
                </a:lnTo>
                <a:lnTo>
                  <a:pt x="246" y="636"/>
                </a:lnTo>
                <a:lnTo>
                  <a:pt x="246" y="596"/>
                </a:lnTo>
                <a:lnTo>
                  <a:pt x="285" y="557"/>
                </a:lnTo>
                <a:lnTo>
                  <a:pt x="287" y="638"/>
                </a:lnTo>
                <a:lnTo>
                  <a:pt x="303" y="630"/>
                </a:lnTo>
                <a:lnTo>
                  <a:pt x="299" y="577"/>
                </a:lnTo>
                <a:lnTo>
                  <a:pt x="299" y="523"/>
                </a:lnTo>
                <a:lnTo>
                  <a:pt x="303" y="468"/>
                </a:lnTo>
                <a:lnTo>
                  <a:pt x="307" y="441"/>
                </a:lnTo>
                <a:lnTo>
                  <a:pt x="314" y="417"/>
                </a:lnTo>
                <a:lnTo>
                  <a:pt x="352" y="417"/>
                </a:lnTo>
                <a:close/>
                <a:moveTo>
                  <a:pt x="627" y="718"/>
                </a:moveTo>
                <a:lnTo>
                  <a:pt x="627" y="764"/>
                </a:lnTo>
                <a:lnTo>
                  <a:pt x="627" y="775"/>
                </a:lnTo>
                <a:lnTo>
                  <a:pt x="623" y="787"/>
                </a:lnTo>
                <a:lnTo>
                  <a:pt x="616" y="795"/>
                </a:lnTo>
                <a:lnTo>
                  <a:pt x="610" y="805"/>
                </a:lnTo>
                <a:lnTo>
                  <a:pt x="602" y="811"/>
                </a:lnTo>
                <a:lnTo>
                  <a:pt x="592" y="817"/>
                </a:lnTo>
                <a:lnTo>
                  <a:pt x="580" y="819"/>
                </a:lnTo>
                <a:lnTo>
                  <a:pt x="570" y="821"/>
                </a:lnTo>
                <a:lnTo>
                  <a:pt x="503" y="821"/>
                </a:lnTo>
                <a:lnTo>
                  <a:pt x="519" y="771"/>
                </a:lnTo>
                <a:lnTo>
                  <a:pt x="525" y="746"/>
                </a:lnTo>
                <a:lnTo>
                  <a:pt x="531" y="720"/>
                </a:lnTo>
                <a:lnTo>
                  <a:pt x="570" y="720"/>
                </a:lnTo>
                <a:lnTo>
                  <a:pt x="570" y="703"/>
                </a:lnTo>
                <a:lnTo>
                  <a:pt x="570" y="691"/>
                </a:lnTo>
                <a:lnTo>
                  <a:pt x="570" y="152"/>
                </a:lnTo>
                <a:lnTo>
                  <a:pt x="570" y="114"/>
                </a:lnTo>
                <a:lnTo>
                  <a:pt x="570" y="75"/>
                </a:lnTo>
                <a:lnTo>
                  <a:pt x="59" y="75"/>
                </a:lnTo>
                <a:lnTo>
                  <a:pt x="59" y="720"/>
                </a:lnTo>
                <a:lnTo>
                  <a:pt x="218" y="720"/>
                </a:lnTo>
                <a:lnTo>
                  <a:pt x="222" y="746"/>
                </a:lnTo>
                <a:lnTo>
                  <a:pt x="228" y="773"/>
                </a:lnTo>
                <a:lnTo>
                  <a:pt x="236" y="797"/>
                </a:lnTo>
                <a:lnTo>
                  <a:pt x="244" y="821"/>
                </a:lnTo>
                <a:lnTo>
                  <a:pt x="57" y="821"/>
                </a:lnTo>
                <a:lnTo>
                  <a:pt x="45" y="819"/>
                </a:lnTo>
                <a:lnTo>
                  <a:pt x="35" y="817"/>
                </a:lnTo>
                <a:lnTo>
                  <a:pt x="25" y="811"/>
                </a:lnTo>
                <a:lnTo>
                  <a:pt x="17" y="805"/>
                </a:lnTo>
                <a:lnTo>
                  <a:pt x="11" y="795"/>
                </a:lnTo>
                <a:lnTo>
                  <a:pt x="4" y="787"/>
                </a:lnTo>
                <a:lnTo>
                  <a:pt x="0" y="775"/>
                </a:lnTo>
                <a:lnTo>
                  <a:pt x="0" y="764"/>
                </a:lnTo>
                <a:lnTo>
                  <a:pt x="0" y="57"/>
                </a:lnTo>
                <a:lnTo>
                  <a:pt x="0" y="45"/>
                </a:lnTo>
                <a:lnTo>
                  <a:pt x="4" y="35"/>
                </a:lnTo>
                <a:lnTo>
                  <a:pt x="11" y="24"/>
                </a:lnTo>
                <a:lnTo>
                  <a:pt x="17" y="16"/>
                </a:lnTo>
                <a:lnTo>
                  <a:pt x="25" y="10"/>
                </a:lnTo>
                <a:lnTo>
                  <a:pt x="35" y="4"/>
                </a:lnTo>
                <a:lnTo>
                  <a:pt x="45" y="0"/>
                </a:lnTo>
                <a:lnTo>
                  <a:pt x="57" y="0"/>
                </a:lnTo>
                <a:lnTo>
                  <a:pt x="570" y="0"/>
                </a:lnTo>
                <a:lnTo>
                  <a:pt x="580" y="0"/>
                </a:lnTo>
                <a:lnTo>
                  <a:pt x="592" y="4"/>
                </a:lnTo>
                <a:lnTo>
                  <a:pt x="602" y="10"/>
                </a:lnTo>
                <a:lnTo>
                  <a:pt x="610" y="16"/>
                </a:lnTo>
                <a:lnTo>
                  <a:pt x="616" y="24"/>
                </a:lnTo>
                <a:lnTo>
                  <a:pt x="623" y="35"/>
                </a:lnTo>
                <a:lnTo>
                  <a:pt x="627" y="45"/>
                </a:lnTo>
                <a:lnTo>
                  <a:pt x="627" y="57"/>
                </a:lnTo>
                <a:lnTo>
                  <a:pt x="627" y="114"/>
                </a:lnTo>
                <a:lnTo>
                  <a:pt x="627" y="152"/>
                </a:lnTo>
                <a:lnTo>
                  <a:pt x="627" y="691"/>
                </a:lnTo>
                <a:lnTo>
                  <a:pt x="627" y="703"/>
                </a:lnTo>
                <a:lnTo>
                  <a:pt x="627" y="718"/>
                </a:lnTo>
                <a:close/>
                <a:moveTo>
                  <a:pt x="287" y="230"/>
                </a:moveTo>
                <a:lnTo>
                  <a:pt x="287" y="230"/>
                </a:lnTo>
                <a:lnTo>
                  <a:pt x="291" y="232"/>
                </a:lnTo>
                <a:lnTo>
                  <a:pt x="295" y="234"/>
                </a:lnTo>
                <a:lnTo>
                  <a:pt x="299" y="238"/>
                </a:lnTo>
                <a:lnTo>
                  <a:pt x="299" y="242"/>
                </a:lnTo>
                <a:lnTo>
                  <a:pt x="299" y="248"/>
                </a:lnTo>
                <a:lnTo>
                  <a:pt x="295" y="252"/>
                </a:lnTo>
                <a:lnTo>
                  <a:pt x="291" y="254"/>
                </a:lnTo>
                <a:lnTo>
                  <a:pt x="287" y="256"/>
                </a:lnTo>
                <a:lnTo>
                  <a:pt x="281" y="254"/>
                </a:lnTo>
                <a:lnTo>
                  <a:pt x="277" y="252"/>
                </a:lnTo>
                <a:lnTo>
                  <a:pt x="275" y="248"/>
                </a:lnTo>
                <a:lnTo>
                  <a:pt x="275" y="242"/>
                </a:lnTo>
                <a:lnTo>
                  <a:pt x="275" y="238"/>
                </a:lnTo>
                <a:lnTo>
                  <a:pt x="277" y="234"/>
                </a:lnTo>
                <a:lnTo>
                  <a:pt x="281" y="232"/>
                </a:lnTo>
                <a:lnTo>
                  <a:pt x="287" y="230"/>
                </a:lnTo>
                <a:close/>
                <a:moveTo>
                  <a:pt x="210" y="230"/>
                </a:moveTo>
                <a:lnTo>
                  <a:pt x="210" y="230"/>
                </a:lnTo>
                <a:lnTo>
                  <a:pt x="216" y="232"/>
                </a:lnTo>
                <a:lnTo>
                  <a:pt x="220" y="234"/>
                </a:lnTo>
                <a:lnTo>
                  <a:pt x="222" y="238"/>
                </a:lnTo>
                <a:lnTo>
                  <a:pt x="222" y="242"/>
                </a:lnTo>
                <a:lnTo>
                  <a:pt x="222" y="248"/>
                </a:lnTo>
                <a:lnTo>
                  <a:pt x="220" y="252"/>
                </a:lnTo>
                <a:lnTo>
                  <a:pt x="216" y="254"/>
                </a:lnTo>
                <a:lnTo>
                  <a:pt x="210" y="256"/>
                </a:lnTo>
                <a:lnTo>
                  <a:pt x="206" y="254"/>
                </a:lnTo>
                <a:lnTo>
                  <a:pt x="202" y="252"/>
                </a:lnTo>
                <a:lnTo>
                  <a:pt x="198" y="248"/>
                </a:lnTo>
                <a:lnTo>
                  <a:pt x="198" y="242"/>
                </a:lnTo>
                <a:lnTo>
                  <a:pt x="198" y="238"/>
                </a:lnTo>
                <a:lnTo>
                  <a:pt x="202" y="234"/>
                </a:lnTo>
                <a:lnTo>
                  <a:pt x="206" y="232"/>
                </a:lnTo>
                <a:lnTo>
                  <a:pt x="210" y="230"/>
                </a:lnTo>
                <a:close/>
                <a:moveTo>
                  <a:pt x="299" y="108"/>
                </a:moveTo>
                <a:lnTo>
                  <a:pt x="299" y="108"/>
                </a:lnTo>
                <a:lnTo>
                  <a:pt x="305" y="110"/>
                </a:lnTo>
                <a:lnTo>
                  <a:pt x="307" y="112"/>
                </a:lnTo>
                <a:lnTo>
                  <a:pt x="311" y="114"/>
                </a:lnTo>
                <a:lnTo>
                  <a:pt x="314" y="114"/>
                </a:lnTo>
                <a:lnTo>
                  <a:pt x="314" y="116"/>
                </a:lnTo>
                <a:lnTo>
                  <a:pt x="316" y="116"/>
                </a:lnTo>
                <a:lnTo>
                  <a:pt x="318" y="118"/>
                </a:lnTo>
                <a:lnTo>
                  <a:pt x="320" y="118"/>
                </a:lnTo>
                <a:lnTo>
                  <a:pt x="320" y="120"/>
                </a:lnTo>
                <a:lnTo>
                  <a:pt x="322" y="120"/>
                </a:lnTo>
                <a:lnTo>
                  <a:pt x="324" y="122"/>
                </a:lnTo>
                <a:lnTo>
                  <a:pt x="326" y="122"/>
                </a:lnTo>
                <a:lnTo>
                  <a:pt x="326" y="124"/>
                </a:lnTo>
                <a:lnTo>
                  <a:pt x="328" y="124"/>
                </a:lnTo>
                <a:lnTo>
                  <a:pt x="328" y="126"/>
                </a:lnTo>
                <a:lnTo>
                  <a:pt x="330" y="126"/>
                </a:lnTo>
                <a:lnTo>
                  <a:pt x="332" y="128"/>
                </a:lnTo>
                <a:lnTo>
                  <a:pt x="334" y="130"/>
                </a:lnTo>
                <a:lnTo>
                  <a:pt x="336" y="130"/>
                </a:lnTo>
                <a:lnTo>
                  <a:pt x="336" y="132"/>
                </a:lnTo>
                <a:lnTo>
                  <a:pt x="352" y="150"/>
                </a:lnTo>
                <a:lnTo>
                  <a:pt x="358" y="161"/>
                </a:lnTo>
                <a:lnTo>
                  <a:pt x="364" y="173"/>
                </a:lnTo>
                <a:lnTo>
                  <a:pt x="368" y="183"/>
                </a:lnTo>
                <a:lnTo>
                  <a:pt x="372" y="195"/>
                </a:lnTo>
                <a:lnTo>
                  <a:pt x="375" y="207"/>
                </a:lnTo>
                <a:lnTo>
                  <a:pt x="375" y="222"/>
                </a:lnTo>
                <a:lnTo>
                  <a:pt x="375" y="234"/>
                </a:lnTo>
                <a:lnTo>
                  <a:pt x="372" y="376"/>
                </a:lnTo>
                <a:lnTo>
                  <a:pt x="354" y="376"/>
                </a:lnTo>
                <a:lnTo>
                  <a:pt x="344" y="366"/>
                </a:lnTo>
                <a:lnTo>
                  <a:pt x="330" y="356"/>
                </a:lnTo>
                <a:lnTo>
                  <a:pt x="318" y="348"/>
                </a:lnTo>
                <a:lnTo>
                  <a:pt x="301" y="342"/>
                </a:lnTo>
                <a:lnTo>
                  <a:pt x="287" y="338"/>
                </a:lnTo>
                <a:lnTo>
                  <a:pt x="271" y="333"/>
                </a:lnTo>
                <a:lnTo>
                  <a:pt x="255" y="333"/>
                </a:lnTo>
                <a:lnTo>
                  <a:pt x="238" y="333"/>
                </a:lnTo>
                <a:lnTo>
                  <a:pt x="224" y="335"/>
                </a:lnTo>
                <a:lnTo>
                  <a:pt x="208" y="340"/>
                </a:lnTo>
                <a:lnTo>
                  <a:pt x="192" y="344"/>
                </a:lnTo>
                <a:lnTo>
                  <a:pt x="177" y="352"/>
                </a:lnTo>
                <a:lnTo>
                  <a:pt x="163" y="360"/>
                </a:lnTo>
                <a:lnTo>
                  <a:pt x="151" y="372"/>
                </a:lnTo>
                <a:lnTo>
                  <a:pt x="139" y="384"/>
                </a:lnTo>
                <a:lnTo>
                  <a:pt x="126" y="399"/>
                </a:lnTo>
                <a:lnTo>
                  <a:pt x="126" y="218"/>
                </a:lnTo>
                <a:lnTo>
                  <a:pt x="126" y="216"/>
                </a:lnTo>
                <a:lnTo>
                  <a:pt x="131" y="191"/>
                </a:lnTo>
                <a:lnTo>
                  <a:pt x="139" y="171"/>
                </a:lnTo>
                <a:lnTo>
                  <a:pt x="151" y="150"/>
                </a:lnTo>
                <a:lnTo>
                  <a:pt x="165" y="132"/>
                </a:lnTo>
                <a:lnTo>
                  <a:pt x="183" y="118"/>
                </a:lnTo>
                <a:lnTo>
                  <a:pt x="204" y="108"/>
                </a:lnTo>
                <a:lnTo>
                  <a:pt x="226" y="100"/>
                </a:lnTo>
                <a:lnTo>
                  <a:pt x="238" y="98"/>
                </a:lnTo>
                <a:lnTo>
                  <a:pt x="250" y="98"/>
                </a:lnTo>
                <a:lnTo>
                  <a:pt x="263" y="98"/>
                </a:lnTo>
                <a:lnTo>
                  <a:pt x="275" y="100"/>
                </a:lnTo>
                <a:lnTo>
                  <a:pt x="299" y="108"/>
                </a:lnTo>
                <a:close/>
                <a:moveTo>
                  <a:pt x="110" y="488"/>
                </a:moveTo>
                <a:lnTo>
                  <a:pt x="240" y="488"/>
                </a:lnTo>
                <a:lnTo>
                  <a:pt x="196" y="362"/>
                </a:lnTo>
                <a:lnTo>
                  <a:pt x="177" y="370"/>
                </a:lnTo>
                <a:lnTo>
                  <a:pt x="163" y="382"/>
                </a:lnTo>
                <a:lnTo>
                  <a:pt x="149" y="396"/>
                </a:lnTo>
                <a:lnTo>
                  <a:pt x="139" y="413"/>
                </a:lnTo>
                <a:lnTo>
                  <a:pt x="129" y="429"/>
                </a:lnTo>
                <a:lnTo>
                  <a:pt x="120" y="447"/>
                </a:lnTo>
                <a:lnTo>
                  <a:pt x="114" y="468"/>
                </a:lnTo>
                <a:lnTo>
                  <a:pt x="110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5" name="Freeform 16"/>
          <p:cNvSpPr>
            <a:spLocks noEditPoints="1" noChangeArrowheads="1"/>
          </p:cNvSpPr>
          <p:nvPr/>
        </p:nvSpPr>
        <p:spPr bwMode="auto">
          <a:xfrm>
            <a:off x="4852988" y="1058863"/>
            <a:ext cx="282575" cy="344487"/>
          </a:xfrm>
          <a:custGeom>
            <a:avLst/>
            <a:gdLst>
              <a:gd name="T0" fmla="*/ 2147483647 w 850"/>
              <a:gd name="T1" fmla="*/ 2147483647 h 1035"/>
              <a:gd name="T2" fmla="*/ 2147483647 w 850"/>
              <a:gd name="T3" fmla="*/ 2147483647 h 1035"/>
              <a:gd name="T4" fmla="*/ 2147483647 w 850"/>
              <a:gd name="T5" fmla="*/ 2147483647 h 1035"/>
              <a:gd name="T6" fmla="*/ 2147483647 w 850"/>
              <a:gd name="T7" fmla="*/ 2147483647 h 1035"/>
              <a:gd name="T8" fmla="*/ 2147483647 w 850"/>
              <a:gd name="T9" fmla="*/ 2147483647 h 1035"/>
              <a:gd name="T10" fmla="*/ 2147483647 w 850"/>
              <a:gd name="T11" fmla="*/ 2147483647 h 1035"/>
              <a:gd name="T12" fmla="*/ 2147483647 w 850"/>
              <a:gd name="T13" fmla="*/ 2147483647 h 1035"/>
              <a:gd name="T14" fmla="*/ 2147483647 w 850"/>
              <a:gd name="T15" fmla="*/ 2147483647 h 1035"/>
              <a:gd name="T16" fmla="*/ 2147483647 w 850"/>
              <a:gd name="T17" fmla="*/ 2147483647 h 1035"/>
              <a:gd name="T18" fmla="*/ 2147483647 w 850"/>
              <a:gd name="T19" fmla="*/ 2147483647 h 1035"/>
              <a:gd name="T20" fmla="*/ 2147483647 w 850"/>
              <a:gd name="T21" fmla="*/ 2147483647 h 1035"/>
              <a:gd name="T22" fmla="*/ 2147483647 w 850"/>
              <a:gd name="T23" fmla="*/ 2147483647 h 1035"/>
              <a:gd name="T24" fmla="*/ 2147483647 w 850"/>
              <a:gd name="T25" fmla="*/ 2147483647 h 1035"/>
              <a:gd name="T26" fmla="*/ 2147483647 w 850"/>
              <a:gd name="T27" fmla="*/ 2147483647 h 1035"/>
              <a:gd name="T28" fmla="*/ 2147483647 w 850"/>
              <a:gd name="T29" fmla="*/ 2147483647 h 1035"/>
              <a:gd name="T30" fmla="*/ 2147483647 w 850"/>
              <a:gd name="T31" fmla="*/ 2147483647 h 1035"/>
              <a:gd name="T32" fmla="*/ 2147483647 w 850"/>
              <a:gd name="T33" fmla="*/ 2147483647 h 1035"/>
              <a:gd name="T34" fmla="*/ 2147483647 w 850"/>
              <a:gd name="T35" fmla="*/ 2147483647 h 1035"/>
              <a:gd name="T36" fmla="*/ 2147483647 w 850"/>
              <a:gd name="T37" fmla="*/ 2147483647 h 1035"/>
              <a:gd name="T38" fmla="*/ 2147483647 w 850"/>
              <a:gd name="T39" fmla="*/ 2147483647 h 1035"/>
              <a:gd name="T40" fmla="*/ 2147483647 w 850"/>
              <a:gd name="T41" fmla="*/ 2147483647 h 1035"/>
              <a:gd name="T42" fmla="*/ 2147483647 w 850"/>
              <a:gd name="T43" fmla="*/ 2147483647 h 1035"/>
              <a:gd name="T44" fmla="*/ 2147483647 w 850"/>
              <a:gd name="T45" fmla="*/ 2147483647 h 1035"/>
              <a:gd name="T46" fmla="*/ 2147483647 w 850"/>
              <a:gd name="T47" fmla="*/ 2147483647 h 1035"/>
              <a:gd name="T48" fmla="*/ 2147483647 w 850"/>
              <a:gd name="T49" fmla="*/ 2147483647 h 1035"/>
              <a:gd name="T50" fmla="*/ 2147483647 w 850"/>
              <a:gd name="T51" fmla="*/ 2147483647 h 1035"/>
              <a:gd name="T52" fmla="*/ 2147483647 w 850"/>
              <a:gd name="T53" fmla="*/ 2147483647 h 1035"/>
              <a:gd name="T54" fmla="*/ 2147483647 w 850"/>
              <a:gd name="T55" fmla="*/ 2147483647 h 1035"/>
              <a:gd name="T56" fmla="*/ 2147483647 w 850"/>
              <a:gd name="T57" fmla="*/ 2147483647 h 1035"/>
              <a:gd name="T58" fmla="*/ 2147483647 w 850"/>
              <a:gd name="T59" fmla="*/ 2147483647 h 1035"/>
              <a:gd name="T60" fmla="*/ 2147483647 w 850"/>
              <a:gd name="T61" fmla="*/ 2147483647 h 1035"/>
              <a:gd name="T62" fmla="*/ 2147483647 w 850"/>
              <a:gd name="T63" fmla="*/ 2147483647 h 1035"/>
              <a:gd name="T64" fmla="*/ 2147483647 w 850"/>
              <a:gd name="T65" fmla="*/ 2147483647 h 1035"/>
              <a:gd name="T66" fmla="*/ 2147483647 w 850"/>
              <a:gd name="T67" fmla="*/ 2147483647 h 1035"/>
              <a:gd name="T68" fmla="*/ 808322410 w 850"/>
              <a:gd name="T69" fmla="*/ 2147483647 h 1035"/>
              <a:gd name="T70" fmla="*/ 1947201387 w 850"/>
              <a:gd name="T71" fmla="*/ 2147483647 h 1035"/>
              <a:gd name="T72" fmla="*/ 2147483647 w 850"/>
              <a:gd name="T73" fmla="*/ 2147483647 h 1035"/>
              <a:gd name="T74" fmla="*/ 2147483647 w 850"/>
              <a:gd name="T75" fmla="*/ 2147483647 h 1035"/>
              <a:gd name="T76" fmla="*/ 2147483647 w 850"/>
              <a:gd name="T77" fmla="*/ 2147483647 h 1035"/>
              <a:gd name="T78" fmla="*/ 2147483647 w 850"/>
              <a:gd name="T79" fmla="*/ 2147483647 h 1035"/>
              <a:gd name="T80" fmla="*/ 2147483647 w 850"/>
              <a:gd name="T81" fmla="*/ 2147483647 h 1035"/>
              <a:gd name="T82" fmla="*/ 1285866846 w 850"/>
              <a:gd name="T83" fmla="*/ 2147483647 h 1035"/>
              <a:gd name="T84" fmla="*/ 440852904 w 850"/>
              <a:gd name="T85" fmla="*/ 2147483647 h 1035"/>
              <a:gd name="T86" fmla="*/ 440852904 w 850"/>
              <a:gd name="T87" fmla="*/ 2147483647 h 1035"/>
              <a:gd name="T88" fmla="*/ 2147483647 w 850"/>
              <a:gd name="T89" fmla="*/ 2147483647 h 1035"/>
              <a:gd name="T90" fmla="*/ 0 w 850"/>
              <a:gd name="T91" fmla="*/ 2147483647 h 1035"/>
              <a:gd name="T92" fmla="*/ 2147483647 w 850"/>
              <a:gd name="T93" fmla="*/ 2147483647 h 1035"/>
              <a:gd name="T94" fmla="*/ 2147483647 w 850"/>
              <a:gd name="T95" fmla="*/ 442459103 h 1035"/>
              <a:gd name="T96" fmla="*/ 2147483647 w 850"/>
              <a:gd name="T97" fmla="*/ 2147483647 h 1035"/>
              <a:gd name="T98" fmla="*/ 2147483647 w 850"/>
              <a:gd name="T99" fmla="*/ 2147483647 h 1035"/>
              <a:gd name="T100" fmla="*/ 2147483647 w 850"/>
              <a:gd name="T101" fmla="*/ 2147483647 h 103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850"/>
              <a:gd name="T154" fmla="*/ 0 h 1035"/>
              <a:gd name="T155" fmla="*/ 850 w 850"/>
              <a:gd name="T156" fmla="*/ 1035 h 103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850" h="1035">
                <a:moveTo>
                  <a:pt x="191" y="321"/>
                </a:moveTo>
                <a:lnTo>
                  <a:pt x="368" y="427"/>
                </a:lnTo>
                <a:lnTo>
                  <a:pt x="697" y="191"/>
                </a:lnTo>
                <a:lnTo>
                  <a:pt x="520" y="90"/>
                </a:lnTo>
                <a:lnTo>
                  <a:pt x="191" y="321"/>
                </a:lnTo>
                <a:close/>
                <a:moveTo>
                  <a:pt x="346" y="984"/>
                </a:moveTo>
                <a:lnTo>
                  <a:pt x="346" y="984"/>
                </a:lnTo>
                <a:lnTo>
                  <a:pt x="356" y="986"/>
                </a:lnTo>
                <a:lnTo>
                  <a:pt x="368" y="984"/>
                </a:lnTo>
                <a:lnTo>
                  <a:pt x="378" y="980"/>
                </a:lnTo>
                <a:lnTo>
                  <a:pt x="390" y="974"/>
                </a:lnTo>
                <a:lnTo>
                  <a:pt x="415" y="956"/>
                </a:lnTo>
                <a:lnTo>
                  <a:pt x="437" y="933"/>
                </a:lnTo>
                <a:lnTo>
                  <a:pt x="457" y="913"/>
                </a:lnTo>
                <a:lnTo>
                  <a:pt x="474" y="899"/>
                </a:lnTo>
                <a:lnTo>
                  <a:pt x="480" y="895"/>
                </a:lnTo>
                <a:lnTo>
                  <a:pt x="486" y="893"/>
                </a:lnTo>
                <a:lnTo>
                  <a:pt x="488" y="895"/>
                </a:lnTo>
                <a:lnTo>
                  <a:pt x="490" y="901"/>
                </a:lnTo>
                <a:lnTo>
                  <a:pt x="490" y="923"/>
                </a:lnTo>
                <a:lnTo>
                  <a:pt x="486" y="944"/>
                </a:lnTo>
                <a:lnTo>
                  <a:pt x="482" y="962"/>
                </a:lnTo>
                <a:lnTo>
                  <a:pt x="478" y="980"/>
                </a:lnTo>
                <a:lnTo>
                  <a:pt x="470" y="994"/>
                </a:lnTo>
                <a:lnTo>
                  <a:pt x="462" y="1007"/>
                </a:lnTo>
                <a:lnTo>
                  <a:pt x="453" y="1019"/>
                </a:lnTo>
                <a:lnTo>
                  <a:pt x="443" y="1027"/>
                </a:lnTo>
                <a:lnTo>
                  <a:pt x="433" y="1031"/>
                </a:lnTo>
                <a:lnTo>
                  <a:pt x="421" y="1035"/>
                </a:lnTo>
                <a:lnTo>
                  <a:pt x="409" y="1035"/>
                </a:lnTo>
                <a:lnTo>
                  <a:pt x="396" y="1031"/>
                </a:lnTo>
                <a:lnTo>
                  <a:pt x="384" y="1025"/>
                </a:lnTo>
                <a:lnTo>
                  <a:pt x="372" y="1015"/>
                </a:lnTo>
                <a:lnTo>
                  <a:pt x="358" y="1000"/>
                </a:lnTo>
                <a:lnTo>
                  <a:pt x="346" y="984"/>
                </a:lnTo>
                <a:close/>
                <a:moveTo>
                  <a:pt x="417" y="795"/>
                </a:moveTo>
                <a:lnTo>
                  <a:pt x="417" y="795"/>
                </a:lnTo>
                <a:lnTo>
                  <a:pt x="429" y="813"/>
                </a:lnTo>
                <a:lnTo>
                  <a:pt x="443" y="828"/>
                </a:lnTo>
                <a:lnTo>
                  <a:pt x="455" y="838"/>
                </a:lnTo>
                <a:lnTo>
                  <a:pt x="468" y="844"/>
                </a:lnTo>
                <a:lnTo>
                  <a:pt x="480" y="848"/>
                </a:lnTo>
                <a:lnTo>
                  <a:pt x="492" y="848"/>
                </a:lnTo>
                <a:lnTo>
                  <a:pt x="504" y="844"/>
                </a:lnTo>
                <a:lnTo>
                  <a:pt x="514" y="838"/>
                </a:lnTo>
                <a:lnTo>
                  <a:pt x="525" y="830"/>
                </a:lnTo>
                <a:lnTo>
                  <a:pt x="535" y="820"/>
                </a:lnTo>
                <a:lnTo>
                  <a:pt x="543" y="807"/>
                </a:lnTo>
                <a:lnTo>
                  <a:pt x="549" y="791"/>
                </a:lnTo>
                <a:lnTo>
                  <a:pt x="555" y="775"/>
                </a:lnTo>
                <a:lnTo>
                  <a:pt x="557" y="756"/>
                </a:lnTo>
                <a:lnTo>
                  <a:pt x="561" y="736"/>
                </a:lnTo>
                <a:lnTo>
                  <a:pt x="561" y="714"/>
                </a:lnTo>
                <a:lnTo>
                  <a:pt x="559" y="708"/>
                </a:lnTo>
                <a:lnTo>
                  <a:pt x="557" y="706"/>
                </a:lnTo>
                <a:lnTo>
                  <a:pt x="553" y="708"/>
                </a:lnTo>
                <a:lnTo>
                  <a:pt x="545" y="712"/>
                </a:lnTo>
                <a:lnTo>
                  <a:pt x="529" y="726"/>
                </a:lnTo>
                <a:lnTo>
                  <a:pt x="508" y="746"/>
                </a:lnTo>
                <a:lnTo>
                  <a:pt x="486" y="769"/>
                </a:lnTo>
                <a:lnTo>
                  <a:pt x="462" y="787"/>
                </a:lnTo>
                <a:lnTo>
                  <a:pt x="449" y="793"/>
                </a:lnTo>
                <a:lnTo>
                  <a:pt x="439" y="797"/>
                </a:lnTo>
                <a:lnTo>
                  <a:pt x="427" y="797"/>
                </a:lnTo>
                <a:lnTo>
                  <a:pt x="417" y="795"/>
                </a:lnTo>
                <a:close/>
                <a:moveTo>
                  <a:pt x="234" y="878"/>
                </a:moveTo>
                <a:lnTo>
                  <a:pt x="234" y="878"/>
                </a:lnTo>
                <a:lnTo>
                  <a:pt x="246" y="897"/>
                </a:lnTo>
                <a:lnTo>
                  <a:pt x="260" y="909"/>
                </a:lnTo>
                <a:lnTo>
                  <a:pt x="272" y="919"/>
                </a:lnTo>
                <a:lnTo>
                  <a:pt x="285" y="927"/>
                </a:lnTo>
                <a:lnTo>
                  <a:pt x="297" y="929"/>
                </a:lnTo>
                <a:lnTo>
                  <a:pt x="309" y="929"/>
                </a:lnTo>
                <a:lnTo>
                  <a:pt x="321" y="927"/>
                </a:lnTo>
                <a:lnTo>
                  <a:pt x="331" y="921"/>
                </a:lnTo>
                <a:lnTo>
                  <a:pt x="342" y="913"/>
                </a:lnTo>
                <a:lnTo>
                  <a:pt x="352" y="903"/>
                </a:lnTo>
                <a:lnTo>
                  <a:pt x="358" y="889"/>
                </a:lnTo>
                <a:lnTo>
                  <a:pt x="366" y="874"/>
                </a:lnTo>
                <a:lnTo>
                  <a:pt x="372" y="858"/>
                </a:lnTo>
                <a:lnTo>
                  <a:pt x="374" y="838"/>
                </a:lnTo>
                <a:lnTo>
                  <a:pt x="378" y="817"/>
                </a:lnTo>
                <a:lnTo>
                  <a:pt x="378" y="797"/>
                </a:lnTo>
                <a:lnTo>
                  <a:pt x="376" y="791"/>
                </a:lnTo>
                <a:lnTo>
                  <a:pt x="374" y="789"/>
                </a:lnTo>
                <a:lnTo>
                  <a:pt x="368" y="789"/>
                </a:lnTo>
                <a:lnTo>
                  <a:pt x="362" y="793"/>
                </a:lnTo>
                <a:lnTo>
                  <a:pt x="346" y="809"/>
                </a:lnTo>
                <a:lnTo>
                  <a:pt x="325" y="830"/>
                </a:lnTo>
                <a:lnTo>
                  <a:pt x="303" y="850"/>
                </a:lnTo>
                <a:lnTo>
                  <a:pt x="279" y="868"/>
                </a:lnTo>
                <a:lnTo>
                  <a:pt x="266" y="874"/>
                </a:lnTo>
                <a:lnTo>
                  <a:pt x="256" y="878"/>
                </a:lnTo>
                <a:lnTo>
                  <a:pt x="244" y="881"/>
                </a:lnTo>
                <a:lnTo>
                  <a:pt x="234" y="878"/>
                </a:lnTo>
                <a:close/>
                <a:moveTo>
                  <a:pt x="18" y="777"/>
                </a:moveTo>
                <a:lnTo>
                  <a:pt x="18" y="777"/>
                </a:lnTo>
                <a:lnTo>
                  <a:pt x="22" y="785"/>
                </a:lnTo>
                <a:lnTo>
                  <a:pt x="30" y="793"/>
                </a:lnTo>
                <a:lnTo>
                  <a:pt x="41" y="799"/>
                </a:lnTo>
                <a:lnTo>
                  <a:pt x="53" y="805"/>
                </a:lnTo>
                <a:lnTo>
                  <a:pt x="83" y="811"/>
                </a:lnTo>
                <a:lnTo>
                  <a:pt x="114" y="815"/>
                </a:lnTo>
                <a:lnTo>
                  <a:pt x="142" y="820"/>
                </a:lnTo>
                <a:lnTo>
                  <a:pt x="165" y="824"/>
                </a:lnTo>
                <a:lnTo>
                  <a:pt x="171" y="826"/>
                </a:lnTo>
                <a:lnTo>
                  <a:pt x="175" y="828"/>
                </a:lnTo>
                <a:lnTo>
                  <a:pt x="175" y="832"/>
                </a:lnTo>
                <a:lnTo>
                  <a:pt x="171" y="836"/>
                </a:lnTo>
                <a:lnTo>
                  <a:pt x="155" y="850"/>
                </a:lnTo>
                <a:lnTo>
                  <a:pt x="136" y="860"/>
                </a:lnTo>
                <a:lnTo>
                  <a:pt x="120" y="868"/>
                </a:lnTo>
                <a:lnTo>
                  <a:pt x="104" y="876"/>
                </a:lnTo>
                <a:lnTo>
                  <a:pt x="87" y="881"/>
                </a:lnTo>
                <a:lnTo>
                  <a:pt x="73" y="883"/>
                </a:lnTo>
                <a:lnTo>
                  <a:pt x="59" y="881"/>
                </a:lnTo>
                <a:lnTo>
                  <a:pt x="45" y="878"/>
                </a:lnTo>
                <a:lnTo>
                  <a:pt x="35" y="874"/>
                </a:lnTo>
                <a:lnTo>
                  <a:pt x="24" y="866"/>
                </a:lnTo>
                <a:lnTo>
                  <a:pt x="18" y="858"/>
                </a:lnTo>
                <a:lnTo>
                  <a:pt x="12" y="846"/>
                </a:lnTo>
                <a:lnTo>
                  <a:pt x="10" y="832"/>
                </a:lnTo>
                <a:lnTo>
                  <a:pt x="8" y="815"/>
                </a:lnTo>
                <a:lnTo>
                  <a:pt x="12" y="797"/>
                </a:lnTo>
                <a:lnTo>
                  <a:pt x="18" y="777"/>
                </a:lnTo>
                <a:close/>
                <a:moveTo>
                  <a:pt x="317" y="787"/>
                </a:moveTo>
                <a:lnTo>
                  <a:pt x="276" y="763"/>
                </a:lnTo>
                <a:lnTo>
                  <a:pt x="26" y="614"/>
                </a:lnTo>
                <a:lnTo>
                  <a:pt x="0" y="600"/>
                </a:lnTo>
                <a:lnTo>
                  <a:pt x="10" y="571"/>
                </a:lnTo>
                <a:lnTo>
                  <a:pt x="85" y="338"/>
                </a:lnTo>
                <a:lnTo>
                  <a:pt x="100" y="293"/>
                </a:lnTo>
                <a:lnTo>
                  <a:pt x="496" y="14"/>
                </a:lnTo>
                <a:lnTo>
                  <a:pt x="516" y="0"/>
                </a:lnTo>
                <a:lnTo>
                  <a:pt x="537" y="12"/>
                </a:lnTo>
                <a:lnTo>
                  <a:pt x="785" y="155"/>
                </a:lnTo>
                <a:lnTo>
                  <a:pt x="836" y="183"/>
                </a:lnTo>
                <a:lnTo>
                  <a:pt x="850" y="393"/>
                </a:lnTo>
                <a:lnTo>
                  <a:pt x="317" y="787"/>
                </a:lnTo>
                <a:close/>
                <a:moveTo>
                  <a:pt x="274" y="675"/>
                </a:moveTo>
                <a:lnTo>
                  <a:pt x="89" y="565"/>
                </a:lnTo>
                <a:lnTo>
                  <a:pt x="142" y="405"/>
                </a:lnTo>
                <a:lnTo>
                  <a:pt x="325" y="515"/>
                </a:lnTo>
                <a:lnTo>
                  <a:pt x="274" y="6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6" name="Freeform 17"/>
          <p:cNvSpPr>
            <a:spLocks noChangeArrowheads="1"/>
          </p:cNvSpPr>
          <p:nvPr/>
        </p:nvSpPr>
        <p:spPr bwMode="auto">
          <a:xfrm>
            <a:off x="9625013" y="1058863"/>
            <a:ext cx="201612" cy="319087"/>
          </a:xfrm>
          <a:custGeom>
            <a:avLst/>
            <a:gdLst>
              <a:gd name="T0" fmla="*/ 2147483647 w 608"/>
              <a:gd name="T1" fmla="*/ 0 h 959"/>
              <a:gd name="T2" fmla="*/ 2147483647 w 608"/>
              <a:gd name="T3" fmla="*/ 2147483647 h 959"/>
              <a:gd name="T4" fmla="*/ 2147483647 w 608"/>
              <a:gd name="T5" fmla="*/ 2147483647 h 959"/>
              <a:gd name="T6" fmla="*/ 2147483647 w 608"/>
              <a:gd name="T7" fmla="*/ 2147483647 h 959"/>
              <a:gd name="T8" fmla="*/ 2147483647 w 608"/>
              <a:gd name="T9" fmla="*/ 2147483647 h 959"/>
              <a:gd name="T10" fmla="*/ 2147483647 w 608"/>
              <a:gd name="T11" fmla="*/ 2147483647 h 959"/>
              <a:gd name="T12" fmla="*/ 2147483647 w 608"/>
              <a:gd name="T13" fmla="*/ 2147483647 h 959"/>
              <a:gd name="T14" fmla="*/ 2147483647 w 608"/>
              <a:gd name="T15" fmla="*/ 2147483647 h 959"/>
              <a:gd name="T16" fmla="*/ 2147483647 w 608"/>
              <a:gd name="T17" fmla="*/ 2147483647 h 959"/>
              <a:gd name="T18" fmla="*/ 2147483647 w 608"/>
              <a:gd name="T19" fmla="*/ 2147483647 h 959"/>
              <a:gd name="T20" fmla="*/ 2147483647 w 608"/>
              <a:gd name="T21" fmla="*/ 2147483647 h 959"/>
              <a:gd name="T22" fmla="*/ 2147483647 w 608"/>
              <a:gd name="T23" fmla="*/ 2147483647 h 959"/>
              <a:gd name="T24" fmla="*/ 2147483647 w 608"/>
              <a:gd name="T25" fmla="*/ 2147483647 h 959"/>
              <a:gd name="T26" fmla="*/ 2147483647 w 608"/>
              <a:gd name="T27" fmla="*/ 2147483647 h 959"/>
              <a:gd name="T28" fmla="*/ 2147483647 w 608"/>
              <a:gd name="T29" fmla="*/ 2147483647 h 959"/>
              <a:gd name="T30" fmla="*/ 2147483647 w 608"/>
              <a:gd name="T31" fmla="*/ 2147483647 h 959"/>
              <a:gd name="T32" fmla="*/ 2147483647 w 608"/>
              <a:gd name="T33" fmla="*/ 2147483647 h 959"/>
              <a:gd name="T34" fmla="*/ 2147483647 w 608"/>
              <a:gd name="T35" fmla="*/ 2147483647 h 959"/>
              <a:gd name="T36" fmla="*/ 2147483647 w 608"/>
              <a:gd name="T37" fmla="*/ 2147483647 h 959"/>
              <a:gd name="T38" fmla="*/ 2147483647 w 608"/>
              <a:gd name="T39" fmla="*/ 0 h 959"/>
              <a:gd name="T40" fmla="*/ 2147483647 w 608"/>
              <a:gd name="T41" fmla="*/ 0 h 959"/>
              <a:gd name="T42" fmla="*/ 2147483647 w 608"/>
              <a:gd name="T43" fmla="*/ 2147483647 h 959"/>
              <a:gd name="T44" fmla="*/ 2147483647 w 608"/>
              <a:gd name="T45" fmla="*/ 2147483647 h 959"/>
              <a:gd name="T46" fmla="*/ 2147483647 w 608"/>
              <a:gd name="T47" fmla="*/ 2147483647 h 959"/>
              <a:gd name="T48" fmla="*/ 2147483647 w 608"/>
              <a:gd name="T49" fmla="*/ 2147483647 h 959"/>
              <a:gd name="T50" fmla="*/ 2147483647 w 608"/>
              <a:gd name="T51" fmla="*/ 2147483647 h 959"/>
              <a:gd name="T52" fmla="*/ 2147483647 w 608"/>
              <a:gd name="T53" fmla="*/ 2147483647 h 959"/>
              <a:gd name="T54" fmla="*/ 2147483647 w 608"/>
              <a:gd name="T55" fmla="*/ 2147483647 h 959"/>
              <a:gd name="T56" fmla="*/ 2147483647 w 608"/>
              <a:gd name="T57" fmla="*/ 2147483647 h 959"/>
              <a:gd name="T58" fmla="*/ 2147483647 w 608"/>
              <a:gd name="T59" fmla="*/ 2147483647 h 959"/>
              <a:gd name="T60" fmla="*/ 2147483647 w 608"/>
              <a:gd name="T61" fmla="*/ 2147483647 h 959"/>
              <a:gd name="T62" fmla="*/ 510423554 w 608"/>
              <a:gd name="T63" fmla="*/ 2147483647 h 959"/>
              <a:gd name="T64" fmla="*/ 2147483647 w 608"/>
              <a:gd name="T65" fmla="*/ 2147483647 h 959"/>
              <a:gd name="T66" fmla="*/ 2147483647 w 608"/>
              <a:gd name="T67" fmla="*/ 2147483647 h 959"/>
              <a:gd name="T68" fmla="*/ 2147483647 w 608"/>
              <a:gd name="T69" fmla="*/ 2147483647 h 959"/>
              <a:gd name="T70" fmla="*/ 1276168811 w 608"/>
              <a:gd name="T71" fmla="*/ 2147483647 h 959"/>
              <a:gd name="T72" fmla="*/ 0 w 608"/>
              <a:gd name="T73" fmla="*/ 2147483647 h 959"/>
              <a:gd name="T74" fmla="*/ 2147483647 w 608"/>
              <a:gd name="T75" fmla="*/ 0 h 95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608"/>
              <a:gd name="T115" fmla="*/ 0 h 959"/>
              <a:gd name="T116" fmla="*/ 608 w 608"/>
              <a:gd name="T117" fmla="*/ 959 h 95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608" h="959">
                <a:moveTo>
                  <a:pt x="193" y="0"/>
                </a:moveTo>
                <a:lnTo>
                  <a:pt x="270" y="0"/>
                </a:lnTo>
                <a:lnTo>
                  <a:pt x="270" y="252"/>
                </a:lnTo>
                <a:lnTo>
                  <a:pt x="256" y="256"/>
                </a:lnTo>
                <a:lnTo>
                  <a:pt x="246" y="262"/>
                </a:lnTo>
                <a:lnTo>
                  <a:pt x="234" y="272"/>
                </a:lnTo>
                <a:lnTo>
                  <a:pt x="226" y="282"/>
                </a:lnTo>
                <a:lnTo>
                  <a:pt x="218" y="294"/>
                </a:lnTo>
                <a:lnTo>
                  <a:pt x="211" y="307"/>
                </a:lnTo>
                <a:lnTo>
                  <a:pt x="207" y="321"/>
                </a:lnTo>
                <a:lnTo>
                  <a:pt x="207" y="335"/>
                </a:lnTo>
                <a:lnTo>
                  <a:pt x="209" y="353"/>
                </a:lnTo>
                <a:lnTo>
                  <a:pt x="214" y="370"/>
                </a:lnTo>
                <a:lnTo>
                  <a:pt x="222" y="384"/>
                </a:lnTo>
                <a:lnTo>
                  <a:pt x="232" y="396"/>
                </a:lnTo>
                <a:lnTo>
                  <a:pt x="246" y="408"/>
                </a:lnTo>
                <a:lnTo>
                  <a:pt x="260" y="414"/>
                </a:lnTo>
                <a:lnTo>
                  <a:pt x="277" y="421"/>
                </a:lnTo>
                <a:lnTo>
                  <a:pt x="295" y="423"/>
                </a:lnTo>
                <a:lnTo>
                  <a:pt x="311" y="421"/>
                </a:lnTo>
                <a:lnTo>
                  <a:pt x="329" y="414"/>
                </a:lnTo>
                <a:lnTo>
                  <a:pt x="344" y="408"/>
                </a:lnTo>
                <a:lnTo>
                  <a:pt x="356" y="396"/>
                </a:lnTo>
                <a:lnTo>
                  <a:pt x="366" y="384"/>
                </a:lnTo>
                <a:lnTo>
                  <a:pt x="374" y="370"/>
                </a:lnTo>
                <a:lnTo>
                  <a:pt x="380" y="353"/>
                </a:lnTo>
                <a:lnTo>
                  <a:pt x="382" y="335"/>
                </a:lnTo>
                <a:lnTo>
                  <a:pt x="380" y="321"/>
                </a:lnTo>
                <a:lnTo>
                  <a:pt x="378" y="307"/>
                </a:lnTo>
                <a:lnTo>
                  <a:pt x="372" y="294"/>
                </a:lnTo>
                <a:lnTo>
                  <a:pt x="364" y="282"/>
                </a:lnTo>
                <a:lnTo>
                  <a:pt x="356" y="272"/>
                </a:lnTo>
                <a:lnTo>
                  <a:pt x="346" y="264"/>
                </a:lnTo>
                <a:lnTo>
                  <a:pt x="333" y="256"/>
                </a:lnTo>
                <a:lnTo>
                  <a:pt x="321" y="252"/>
                </a:lnTo>
                <a:lnTo>
                  <a:pt x="321" y="0"/>
                </a:lnTo>
                <a:lnTo>
                  <a:pt x="407" y="0"/>
                </a:lnTo>
                <a:lnTo>
                  <a:pt x="598" y="343"/>
                </a:lnTo>
                <a:lnTo>
                  <a:pt x="581" y="372"/>
                </a:lnTo>
                <a:lnTo>
                  <a:pt x="565" y="398"/>
                </a:lnTo>
                <a:lnTo>
                  <a:pt x="551" y="429"/>
                </a:lnTo>
                <a:lnTo>
                  <a:pt x="537" y="457"/>
                </a:lnTo>
                <a:lnTo>
                  <a:pt x="527" y="488"/>
                </a:lnTo>
                <a:lnTo>
                  <a:pt x="516" y="516"/>
                </a:lnTo>
                <a:lnTo>
                  <a:pt x="508" y="549"/>
                </a:lnTo>
                <a:lnTo>
                  <a:pt x="500" y="579"/>
                </a:lnTo>
                <a:lnTo>
                  <a:pt x="608" y="579"/>
                </a:lnTo>
                <a:lnTo>
                  <a:pt x="608" y="699"/>
                </a:lnTo>
                <a:lnTo>
                  <a:pt x="533" y="699"/>
                </a:lnTo>
                <a:lnTo>
                  <a:pt x="533" y="959"/>
                </a:lnTo>
                <a:lnTo>
                  <a:pt x="250" y="959"/>
                </a:lnTo>
                <a:lnTo>
                  <a:pt x="250" y="701"/>
                </a:lnTo>
                <a:lnTo>
                  <a:pt x="157" y="701"/>
                </a:lnTo>
                <a:lnTo>
                  <a:pt x="157" y="959"/>
                </a:lnTo>
                <a:lnTo>
                  <a:pt x="69" y="959"/>
                </a:lnTo>
                <a:lnTo>
                  <a:pt x="69" y="699"/>
                </a:lnTo>
                <a:lnTo>
                  <a:pt x="14" y="699"/>
                </a:lnTo>
                <a:lnTo>
                  <a:pt x="14" y="579"/>
                </a:lnTo>
                <a:lnTo>
                  <a:pt x="100" y="579"/>
                </a:lnTo>
                <a:lnTo>
                  <a:pt x="92" y="549"/>
                </a:lnTo>
                <a:lnTo>
                  <a:pt x="83" y="516"/>
                </a:lnTo>
                <a:lnTo>
                  <a:pt x="73" y="488"/>
                </a:lnTo>
                <a:lnTo>
                  <a:pt x="63" y="457"/>
                </a:lnTo>
                <a:lnTo>
                  <a:pt x="49" y="429"/>
                </a:lnTo>
                <a:lnTo>
                  <a:pt x="35" y="398"/>
                </a:lnTo>
                <a:lnTo>
                  <a:pt x="18" y="372"/>
                </a:lnTo>
                <a:lnTo>
                  <a:pt x="0" y="343"/>
                </a:lnTo>
                <a:lnTo>
                  <a:pt x="1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7" name="Freeform 18"/>
          <p:cNvSpPr>
            <a:spLocks noEditPoints="1" noChangeArrowheads="1"/>
          </p:cNvSpPr>
          <p:nvPr/>
        </p:nvSpPr>
        <p:spPr bwMode="auto">
          <a:xfrm>
            <a:off x="6283325" y="1058863"/>
            <a:ext cx="258763" cy="303212"/>
          </a:xfrm>
          <a:custGeom>
            <a:avLst/>
            <a:gdLst>
              <a:gd name="T0" fmla="*/ 2147483647 w 778"/>
              <a:gd name="T1" fmla="*/ 2147483647 h 911"/>
              <a:gd name="T2" fmla="*/ 2147483647 w 778"/>
              <a:gd name="T3" fmla="*/ 2147483647 h 911"/>
              <a:gd name="T4" fmla="*/ 2147483647 w 778"/>
              <a:gd name="T5" fmla="*/ 2147483647 h 911"/>
              <a:gd name="T6" fmla="*/ 2147483647 w 778"/>
              <a:gd name="T7" fmla="*/ 2147483647 h 911"/>
              <a:gd name="T8" fmla="*/ 2147483647 w 778"/>
              <a:gd name="T9" fmla="*/ 2147483647 h 911"/>
              <a:gd name="T10" fmla="*/ 0 w 778"/>
              <a:gd name="T11" fmla="*/ 2147483647 h 911"/>
              <a:gd name="T12" fmla="*/ 1030231292 w 778"/>
              <a:gd name="T13" fmla="*/ 2147483647 h 911"/>
              <a:gd name="T14" fmla="*/ 2147483647 w 778"/>
              <a:gd name="T15" fmla="*/ 2147483647 h 911"/>
              <a:gd name="T16" fmla="*/ 2147483647 w 778"/>
              <a:gd name="T17" fmla="*/ 2147483647 h 911"/>
              <a:gd name="T18" fmla="*/ 2147483647 w 778"/>
              <a:gd name="T19" fmla="*/ 2147483647 h 911"/>
              <a:gd name="T20" fmla="*/ 1471727534 w 778"/>
              <a:gd name="T21" fmla="*/ 2147483647 h 911"/>
              <a:gd name="T22" fmla="*/ 956667100 w 778"/>
              <a:gd name="T23" fmla="*/ 2147483647 h 911"/>
              <a:gd name="T24" fmla="*/ 2147483647 w 778"/>
              <a:gd name="T25" fmla="*/ 2147483647 h 911"/>
              <a:gd name="T26" fmla="*/ 2147483647 w 778"/>
              <a:gd name="T27" fmla="*/ 2147483647 h 911"/>
              <a:gd name="T28" fmla="*/ 2147483647 w 778"/>
              <a:gd name="T29" fmla="*/ 2147483647 h 911"/>
              <a:gd name="T30" fmla="*/ 1802821777 w 778"/>
              <a:gd name="T31" fmla="*/ 2147483647 h 911"/>
              <a:gd name="T32" fmla="*/ 0 w 778"/>
              <a:gd name="T33" fmla="*/ 0 h 911"/>
              <a:gd name="T34" fmla="*/ 2147483647 w 778"/>
              <a:gd name="T35" fmla="*/ 995567479 h 911"/>
              <a:gd name="T36" fmla="*/ 2147483647 w 778"/>
              <a:gd name="T37" fmla="*/ 2147483647 h 911"/>
              <a:gd name="T38" fmla="*/ 2147483647 w 778"/>
              <a:gd name="T39" fmla="*/ 2147483647 h 911"/>
              <a:gd name="T40" fmla="*/ 2147483647 w 778"/>
              <a:gd name="T41" fmla="*/ 2147483647 h 911"/>
              <a:gd name="T42" fmla="*/ 2147483647 w 778"/>
              <a:gd name="T43" fmla="*/ 1438017358 h 911"/>
              <a:gd name="T44" fmla="*/ 2147483647 w 778"/>
              <a:gd name="T45" fmla="*/ 995567479 h 911"/>
              <a:gd name="T46" fmla="*/ 2147483647 w 778"/>
              <a:gd name="T47" fmla="*/ 2147483647 h 911"/>
              <a:gd name="T48" fmla="*/ 2147483647 w 778"/>
              <a:gd name="T49" fmla="*/ 2147483647 h 911"/>
              <a:gd name="T50" fmla="*/ 2147483647 w 778"/>
              <a:gd name="T51" fmla="*/ 2147483647 h 911"/>
              <a:gd name="T52" fmla="*/ 2147483647 w 778"/>
              <a:gd name="T53" fmla="*/ 1806688868 h 911"/>
              <a:gd name="T54" fmla="*/ 2147483647 w 778"/>
              <a:gd name="T55" fmla="*/ 73778702 h 911"/>
              <a:gd name="T56" fmla="*/ 2147483647 w 778"/>
              <a:gd name="T57" fmla="*/ 2147483647 h 911"/>
              <a:gd name="T58" fmla="*/ 2147483647 w 778"/>
              <a:gd name="T59" fmla="*/ 2147483647 h 911"/>
              <a:gd name="T60" fmla="*/ 2147483647 w 778"/>
              <a:gd name="T61" fmla="*/ 2147483647 h 911"/>
              <a:gd name="T62" fmla="*/ 2147483647 w 778"/>
              <a:gd name="T63" fmla="*/ 2147483647 h 911"/>
              <a:gd name="T64" fmla="*/ 2147483647 w 778"/>
              <a:gd name="T65" fmla="*/ 2147483647 h 911"/>
              <a:gd name="T66" fmla="*/ 2147483647 w 778"/>
              <a:gd name="T67" fmla="*/ 2147483647 h 911"/>
              <a:gd name="T68" fmla="*/ 2147483647 w 778"/>
              <a:gd name="T69" fmla="*/ 2147483647 h 911"/>
              <a:gd name="T70" fmla="*/ 2147483647 w 778"/>
              <a:gd name="T71" fmla="*/ 2147483647 h 911"/>
              <a:gd name="T72" fmla="*/ 2147483647 w 778"/>
              <a:gd name="T73" fmla="*/ 2147483647 h 911"/>
              <a:gd name="T74" fmla="*/ 2147483647 w 778"/>
              <a:gd name="T75" fmla="*/ 2147483647 h 911"/>
              <a:gd name="T76" fmla="*/ 2147483647 w 778"/>
              <a:gd name="T77" fmla="*/ 2147483647 h 911"/>
              <a:gd name="T78" fmla="*/ 2147483647 w 778"/>
              <a:gd name="T79" fmla="*/ 2147483647 h 911"/>
              <a:gd name="T80" fmla="*/ 2147483647 w 778"/>
              <a:gd name="T81" fmla="*/ 2147483647 h 911"/>
              <a:gd name="T82" fmla="*/ 2147483647 w 778"/>
              <a:gd name="T83" fmla="*/ 2147483647 h 911"/>
              <a:gd name="T84" fmla="*/ 2147483647 w 778"/>
              <a:gd name="T85" fmla="*/ 2147483647 h 911"/>
              <a:gd name="T86" fmla="*/ 2147483647 w 778"/>
              <a:gd name="T87" fmla="*/ 2147483647 h 911"/>
              <a:gd name="T88" fmla="*/ 2147483647 w 778"/>
              <a:gd name="T89" fmla="*/ 2147483647 h 911"/>
              <a:gd name="T90" fmla="*/ 2147483647 w 778"/>
              <a:gd name="T91" fmla="*/ 2147483647 h 911"/>
              <a:gd name="T92" fmla="*/ 2147483647 w 778"/>
              <a:gd name="T93" fmla="*/ 2147483647 h 911"/>
              <a:gd name="T94" fmla="*/ 2147483647 w 778"/>
              <a:gd name="T95" fmla="*/ 2147483647 h 91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78"/>
              <a:gd name="T145" fmla="*/ 0 h 911"/>
              <a:gd name="T146" fmla="*/ 778 w 778"/>
              <a:gd name="T147" fmla="*/ 911 h 911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78" h="911">
                <a:moveTo>
                  <a:pt x="427" y="885"/>
                </a:moveTo>
                <a:lnTo>
                  <a:pt x="339" y="885"/>
                </a:lnTo>
                <a:lnTo>
                  <a:pt x="327" y="870"/>
                </a:lnTo>
                <a:lnTo>
                  <a:pt x="313" y="860"/>
                </a:lnTo>
                <a:lnTo>
                  <a:pt x="299" y="852"/>
                </a:lnTo>
                <a:lnTo>
                  <a:pt x="284" y="844"/>
                </a:lnTo>
                <a:lnTo>
                  <a:pt x="270" y="840"/>
                </a:lnTo>
                <a:lnTo>
                  <a:pt x="254" y="838"/>
                </a:lnTo>
                <a:lnTo>
                  <a:pt x="240" y="838"/>
                </a:lnTo>
                <a:lnTo>
                  <a:pt x="223" y="840"/>
                </a:lnTo>
                <a:lnTo>
                  <a:pt x="207" y="842"/>
                </a:lnTo>
                <a:lnTo>
                  <a:pt x="191" y="848"/>
                </a:lnTo>
                <a:lnTo>
                  <a:pt x="175" y="854"/>
                </a:lnTo>
                <a:lnTo>
                  <a:pt x="158" y="862"/>
                </a:lnTo>
                <a:lnTo>
                  <a:pt x="124" y="885"/>
                </a:lnTo>
                <a:lnTo>
                  <a:pt x="87" y="911"/>
                </a:lnTo>
                <a:lnTo>
                  <a:pt x="0" y="911"/>
                </a:lnTo>
                <a:lnTo>
                  <a:pt x="2" y="793"/>
                </a:lnTo>
                <a:lnTo>
                  <a:pt x="28" y="752"/>
                </a:lnTo>
                <a:lnTo>
                  <a:pt x="49" y="714"/>
                </a:lnTo>
                <a:lnTo>
                  <a:pt x="57" y="694"/>
                </a:lnTo>
                <a:lnTo>
                  <a:pt x="63" y="675"/>
                </a:lnTo>
                <a:lnTo>
                  <a:pt x="69" y="657"/>
                </a:lnTo>
                <a:lnTo>
                  <a:pt x="73" y="641"/>
                </a:lnTo>
                <a:lnTo>
                  <a:pt x="73" y="622"/>
                </a:lnTo>
                <a:lnTo>
                  <a:pt x="73" y="604"/>
                </a:lnTo>
                <a:lnTo>
                  <a:pt x="71" y="588"/>
                </a:lnTo>
                <a:lnTo>
                  <a:pt x="67" y="572"/>
                </a:lnTo>
                <a:lnTo>
                  <a:pt x="61" y="555"/>
                </a:lnTo>
                <a:lnTo>
                  <a:pt x="51" y="539"/>
                </a:lnTo>
                <a:lnTo>
                  <a:pt x="40" y="525"/>
                </a:lnTo>
                <a:lnTo>
                  <a:pt x="26" y="508"/>
                </a:lnTo>
                <a:lnTo>
                  <a:pt x="26" y="413"/>
                </a:lnTo>
                <a:lnTo>
                  <a:pt x="40" y="397"/>
                </a:lnTo>
                <a:lnTo>
                  <a:pt x="51" y="382"/>
                </a:lnTo>
                <a:lnTo>
                  <a:pt x="61" y="366"/>
                </a:lnTo>
                <a:lnTo>
                  <a:pt x="67" y="350"/>
                </a:lnTo>
                <a:lnTo>
                  <a:pt x="71" y="334"/>
                </a:lnTo>
                <a:lnTo>
                  <a:pt x="73" y="315"/>
                </a:lnTo>
                <a:lnTo>
                  <a:pt x="73" y="299"/>
                </a:lnTo>
                <a:lnTo>
                  <a:pt x="73" y="281"/>
                </a:lnTo>
                <a:lnTo>
                  <a:pt x="69" y="262"/>
                </a:lnTo>
                <a:lnTo>
                  <a:pt x="63" y="244"/>
                </a:lnTo>
                <a:lnTo>
                  <a:pt x="57" y="226"/>
                </a:lnTo>
                <a:lnTo>
                  <a:pt x="49" y="208"/>
                </a:lnTo>
                <a:lnTo>
                  <a:pt x="28" y="169"/>
                </a:lnTo>
                <a:lnTo>
                  <a:pt x="2" y="128"/>
                </a:lnTo>
                <a:lnTo>
                  <a:pt x="0" y="0"/>
                </a:lnTo>
                <a:lnTo>
                  <a:pt x="87" y="0"/>
                </a:lnTo>
                <a:lnTo>
                  <a:pt x="124" y="27"/>
                </a:lnTo>
                <a:lnTo>
                  <a:pt x="158" y="49"/>
                </a:lnTo>
                <a:lnTo>
                  <a:pt x="175" y="57"/>
                </a:lnTo>
                <a:lnTo>
                  <a:pt x="191" y="63"/>
                </a:lnTo>
                <a:lnTo>
                  <a:pt x="207" y="69"/>
                </a:lnTo>
                <a:lnTo>
                  <a:pt x="223" y="71"/>
                </a:lnTo>
                <a:lnTo>
                  <a:pt x="240" y="73"/>
                </a:lnTo>
                <a:lnTo>
                  <a:pt x="254" y="73"/>
                </a:lnTo>
                <a:lnTo>
                  <a:pt x="270" y="71"/>
                </a:lnTo>
                <a:lnTo>
                  <a:pt x="284" y="67"/>
                </a:lnTo>
                <a:lnTo>
                  <a:pt x="299" y="59"/>
                </a:lnTo>
                <a:lnTo>
                  <a:pt x="313" y="51"/>
                </a:lnTo>
                <a:lnTo>
                  <a:pt x="327" y="39"/>
                </a:lnTo>
                <a:lnTo>
                  <a:pt x="339" y="27"/>
                </a:lnTo>
                <a:lnTo>
                  <a:pt x="427" y="27"/>
                </a:lnTo>
                <a:lnTo>
                  <a:pt x="439" y="39"/>
                </a:lnTo>
                <a:lnTo>
                  <a:pt x="453" y="51"/>
                </a:lnTo>
                <a:lnTo>
                  <a:pt x="467" y="59"/>
                </a:lnTo>
                <a:lnTo>
                  <a:pt x="482" y="67"/>
                </a:lnTo>
                <a:lnTo>
                  <a:pt x="498" y="71"/>
                </a:lnTo>
                <a:lnTo>
                  <a:pt x="512" y="73"/>
                </a:lnTo>
                <a:lnTo>
                  <a:pt x="528" y="73"/>
                </a:lnTo>
                <a:lnTo>
                  <a:pt x="543" y="71"/>
                </a:lnTo>
                <a:lnTo>
                  <a:pt x="559" y="69"/>
                </a:lnTo>
                <a:lnTo>
                  <a:pt x="575" y="63"/>
                </a:lnTo>
                <a:lnTo>
                  <a:pt x="591" y="57"/>
                </a:lnTo>
                <a:lnTo>
                  <a:pt x="610" y="49"/>
                </a:lnTo>
                <a:lnTo>
                  <a:pt x="644" y="27"/>
                </a:lnTo>
                <a:lnTo>
                  <a:pt x="679" y="0"/>
                </a:lnTo>
                <a:lnTo>
                  <a:pt x="778" y="2"/>
                </a:lnTo>
                <a:lnTo>
                  <a:pt x="778" y="128"/>
                </a:lnTo>
                <a:lnTo>
                  <a:pt x="752" y="169"/>
                </a:lnTo>
                <a:lnTo>
                  <a:pt x="732" y="208"/>
                </a:lnTo>
                <a:lnTo>
                  <a:pt x="724" y="226"/>
                </a:lnTo>
                <a:lnTo>
                  <a:pt x="717" y="244"/>
                </a:lnTo>
                <a:lnTo>
                  <a:pt x="711" y="262"/>
                </a:lnTo>
                <a:lnTo>
                  <a:pt x="707" y="281"/>
                </a:lnTo>
                <a:lnTo>
                  <a:pt x="707" y="299"/>
                </a:lnTo>
                <a:lnTo>
                  <a:pt x="707" y="315"/>
                </a:lnTo>
                <a:lnTo>
                  <a:pt x="709" y="334"/>
                </a:lnTo>
                <a:lnTo>
                  <a:pt x="713" y="350"/>
                </a:lnTo>
                <a:lnTo>
                  <a:pt x="719" y="366"/>
                </a:lnTo>
                <a:lnTo>
                  <a:pt x="730" y="382"/>
                </a:lnTo>
                <a:lnTo>
                  <a:pt x="740" y="397"/>
                </a:lnTo>
                <a:lnTo>
                  <a:pt x="754" y="413"/>
                </a:lnTo>
                <a:lnTo>
                  <a:pt x="754" y="508"/>
                </a:lnTo>
                <a:lnTo>
                  <a:pt x="740" y="525"/>
                </a:lnTo>
                <a:lnTo>
                  <a:pt x="730" y="539"/>
                </a:lnTo>
                <a:lnTo>
                  <a:pt x="719" y="555"/>
                </a:lnTo>
                <a:lnTo>
                  <a:pt x="713" y="572"/>
                </a:lnTo>
                <a:lnTo>
                  <a:pt x="709" y="588"/>
                </a:lnTo>
                <a:lnTo>
                  <a:pt x="707" y="604"/>
                </a:lnTo>
                <a:lnTo>
                  <a:pt x="707" y="622"/>
                </a:lnTo>
                <a:lnTo>
                  <a:pt x="707" y="641"/>
                </a:lnTo>
                <a:lnTo>
                  <a:pt x="711" y="657"/>
                </a:lnTo>
                <a:lnTo>
                  <a:pt x="717" y="675"/>
                </a:lnTo>
                <a:lnTo>
                  <a:pt x="724" y="694"/>
                </a:lnTo>
                <a:lnTo>
                  <a:pt x="732" y="714"/>
                </a:lnTo>
                <a:lnTo>
                  <a:pt x="752" y="752"/>
                </a:lnTo>
                <a:lnTo>
                  <a:pt x="778" y="793"/>
                </a:lnTo>
                <a:lnTo>
                  <a:pt x="778" y="909"/>
                </a:lnTo>
                <a:lnTo>
                  <a:pt x="679" y="911"/>
                </a:lnTo>
                <a:lnTo>
                  <a:pt x="644" y="885"/>
                </a:lnTo>
                <a:lnTo>
                  <a:pt x="610" y="862"/>
                </a:lnTo>
                <a:lnTo>
                  <a:pt x="591" y="854"/>
                </a:lnTo>
                <a:lnTo>
                  <a:pt x="575" y="848"/>
                </a:lnTo>
                <a:lnTo>
                  <a:pt x="559" y="842"/>
                </a:lnTo>
                <a:lnTo>
                  <a:pt x="543" y="840"/>
                </a:lnTo>
                <a:lnTo>
                  <a:pt x="528" y="838"/>
                </a:lnTo>
                <a:lnTo>
                  <a:pt x="512" y="838"/>
                </a:lnTo>
                <a:lnTo>
                  <a:pt x="498" y="840"/>
                </a:lnTo>
                <a:lnTo>
                  <a:pt x="482" y="844"/>
                </a:lnTo>
                <a:lnTo>
                  <a:pt x="467" y="852"/>
                </a:lnTo>
                <a:lnTo>
                  <a:pt x="453" y="860"/>
                </a:lnTo>
                <a:lnTo>
                  <a:pt x="439" y="870"/>
                </a:lnTo>
                <a:lnTo>
                  <a:pt x="427" y="885"/>
                </a:lnTo>
                <a:close/>
                <a:moveTo>
                  <a:pt x="634" y="151"/>
                </a:moveTo>
                <a:lnTo>
                  <a:pt x="634" y="151"/>
                </a:lnTo>
                <a:lnTo>
                  <a:pt x="146" y="151"/>
                </a:lnTo>
                <a:lnTo>
                  <a:pt x="146" y="761"/>
                </a:lnTo>
                <a:lnTo>
                  <a:pt x="634" y="761"/>
                </a:lnTo>
                <a:lnTo>
                  <a:pt x="634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8" name="Freeform 19"/>
          <p:cNvSpPr>
            <a:spLocks noEditPoints="1" noChangeArrowheads="1"/>
          </p:cNvSpPr>
          <p:nvPr/>
        </p:nvSpPr>
        <p:spPr bwMode="auto">
          <a:xfrm>
            <a:off x="8324850" y="1058863"/>
            <a:ext cx="217488" cy="331787"/>
          </a:xfrm>
          <a:custGeom>
            <a:avLst/>
            <a:gdLst>
              <a:gd name="T0" fmla="*/ 2147483647 w 655"/>
              <a:gd name="T1" fmla="*/ 2147483647 h 1000"/>
              <a:gd name="T2" fmla="*/ 2147483647 w 655"/>
              <a:gd name="T3" fmla="*/ 2147483647 h 1000"/>
              <a:gd name="T4" fmla="*/ 2147483647 w 655"/>
              <a:gd name="T5" fmla="*/ 2147483647 h 1000"/>
              <a:gd name="T6" fmla="*/ 2147483647 w 655"/>
              <a:gd name="T7" fmla="*/ 2147483647 h 1000"/>
              <a:gd name="T8" fmla="*/ 2147483647 w 655"/>
              <a:gd name="T9" fmla="*/ 2147483647 h 1000"/>
              <a:gd name="T10" fmla="*/ 2147483647 w 655"/>
              <a:gd name="T11" fmla="*/ 2147483647 h 1000"/>
              <a:gd name="T12" fmla="*/ 2147483647 w 655"/>
              <a:gd name="T13" fmla="*/ 0 h 1000"/>
              <a:gd name="T14" fmla="*/ 2147483647 w 655"/>
              <a:gd name="T15" fmla="*/ 0 h 1000"/>
              <a:gd name="T16" fmla="*/ 2147483647 w 655"/>
              <a:gd name="T17" fmla="*/ 2147483647 h 1000"/>
              <a:gd name="T18" fmla="*/ 2147483647 w 655"/>
              <a:gd name="T19" fmla="*/ 2147483647 h 1000"/>
              <a:gd name="T20" fmla="*/ 2147483647 w 655"/>
              <a:gd name="T21" fmla="*/ 2147483647 h 1000"/>
              <a:gd name="T22" fmla="*/ 2147483647 w 655"/>
              <a:gd name="T23" fmla="*/ 2147483647 h 1000"/>
              <a:gd name="T24" fmla="*/ 2147483647 w 655"/>
              <a:gd name="T25" fmla="*/ 2147483647 h 1000"/>
              <a:gd name="T26" fmla="*/ 2147483647 w 655"/>
              <a:gd name="T27" fmla="*/ 2147483647 h 1000"/>
              <a:gd name="T28" fmla="*/ 2147483647 w 655"/>
              <a:gd name="T29" fmla="*/ 2147483647 h 1000"/>
              <a:gd name="T30" fmla="*/ 2147483647 w 655"/>
              <a:gd name="T31" fmla="*/ 2147483647 h 1000"/>
              <a:gd name="T32" fmla="*/ 2147483647 w 655"/>
              <a:gd name="T33" fmla="*/ 2147483647 h 1000"/>
              <a:gd name="T34" fmla="*/ 2147483647 w 655"/>
              <a:gd name="T35" fmla="*/ 2147483647 h 1000"/>
              <a:gd name="T36" fmla="*/ 2147483647 w 655"/>
              <a:gd name="T37" fmla="*/ 2147483647 h 1000"/>
              <a:gd name="T38" fmla="*/ 2147483647 w 655"/>
              <a:gd name="T39" fmla="*/ 2147483647 h 1000"/>
              <a:gd name="T40" fmla="*/ 2147483647 w 655"/>
              <a:gd name="T41" fmla="*/ 2147483647 h 1000"/>
              <a:gd name="T42" fmla="*/ 0 w 655"/>
              <a:gd name="T43" fmla="*/ 2147483647 h 1000"/>
              <a:gd name="T44" fmla="*/ 0 w 655"/>
              <a:gd name="T45" fmla="*/ 2147483647 h 1000"/>
              <a:gd name="T46" fmla="*/ 2147483647 w 655"/>
              <a:gd name="T47" fmla="*/ 2147483647 h 1000"/>
              <a:gd name="T48" fmla="*/ 2147483647 w 655"/>
              <a:gd name="T49" fmla="*/ 2147483647 h 1000"/>
              <a:gd name="T50" fmla="*/ 2147483647 w 655"/>
              <a:gd name="T51" fmla="*/ 2147483647 h 1000"/>
              <a:gd name="T52" fmla="*/ 2147483647 w 655"/>
              <a:gd name="T53" fmla="*/ 2147483647 h 1000"/>
              <a:gd name="T54" fmla="*/ 2147483647 w 655"/>
              <a:gd name="T55" fmla="*/ 2147483647 h 1000"/>
              <a:gd name="T56" fmla="*/ 2147483647 w 655"/>
              <a:gd name="T57" fmla="*/ 2147483647 h 1000"/>
              <a:gd name="T58" fmla="*/ 2147483647 w 655"/>
              <a:gd name="T59" fmla="*/ 2147483647 h 1000"/>
              <a:gd name="T60" fmla="*/ 2147483647 w 655"/>
              <a:gd name="T61" fmla="*/ 2147483647 h 1000"/>
              <a:gd name="T62" fmla="*/ 2147483647 w 655"/>
              <a:gd name="T63" fmla="*/ 2147483647 h 1000"/>
              <a:gd name="T64" fmla="*/ 2147483647 w 655"/>
              <a:gd name="T65" fmla="*/ 2147483647 h 1000"/>
              <a:gd name="T66" fmla="*/ 2147483647 w 655"/>
              <a:gd name="T67" fmla="*/ 2147483647 h 1000"/>
              <a:gd name="T68" fmla="*/ 2147483647 w 655"/>
              <a:gd name="T69" fmla="*/ 2147483647 h 1000"/>
              <a:gd name="T70" fmla="*/ 2147483647 w 655"/>
              <a:gd name="T71" fmla="*/ 2147483647 h 1000"/>
              <a:gd name="T72" fmla="*/ 2147483647 w 655"/>
              <a:gd name="T73" fmla="*/ 2147483647 h 1000"/>
              <a:gd name="T74" fmla="*/ 2147483647 w 655"/>
              <a:gd name="T75" fmla="*/ 2147483647 h 1000"/>
              <a:gd name="T76" fmla="*/ 2147483647 w 655"/>
              <a:gd name="T77" fmla="*/ 2147483647 h 1000"/>
              <a:gd name="T78" fmla="*/ 2147483647 w 655"/>
              <a:gd name="T79" fmla="*/ 2147483647 h 1000"/>
              <a:gd name="T80" fmla="*/ 2147483647 w 655"/>
              <a:gd name="T81" fmla="*/ 2147483647 h 1000"/>
              <a:gd name="T82" fmla="*/ 2147483647 w 655"/>
              <a:gd name="T83" fmla="*/ 2147483647 h 1000"/>
              <a:gd name="T84" fmla="*/ 2147483647 w 655"/>
              <a:gd name="T85" fmla="*/ 2147483647 h 1000"/>
              <a:gd name="T86" fmla="*/ 2147483647 w 655"/>
              <a:gd name="T87" fmla="*/ 2147483647 h 1000"/>
              <a:gd name="T88" fmla="*/ 2147483647 w 655"/>
              <a:gd name="T89" fmla="*/ 2147483647 h 100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655"/>
              <a:gd name="T136" fmla="*/ 0 h 1000"/>
              <a:gd name="T137" fmla="*/ 655 w 655"/>
              <a:gd name="T138" fmla="*/ 1000 h 100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655" h="1000">
                <a:moveTo>
                  <a:pt x="143" y="238"/>
                </a:moveTo>
                <a:lnTo>
                  <a:pt x="143" y="238"/>
                </a:lnTo>
                <a:lnTo>
                  <a:pt x="175" y="226"/>
                </a:lnTo>
                <a:lnTo>
                  <a:pt x="208" y="215"/>
                </a:lnTo>
                <a:lnTo>
                  <a:pt x="208" y="154"/>
                </a:lnTo>
                <a:lnTo>
                  <a:pt x="240" y="154"/>
                </a:lnTo>
                <a:lnTo>
                  <a:pt x="254" y="0"/>
                </a:lnTo>
                <a:lnTo>
                  <a:pt x="405" y="0"/>
                </a:lnTo>
                <a:lnTo>
                  <a:pt x="421" y="154"/>
                </a:lnTo>
                <a:lnTo>
                  <a:pt x="454" y="154"/>
                </a:lnTo>
                <a:lnTo>
                  <a:pt x="454" y="215"/>
                </a:lnTo>
                <a:lnTo>
                  <a:pt x="486" y="226"/>
                </a:lnTo>
                <a:lnTo>
                  <a:pt x="519" y="238"/>
                </a:lnTo>
                <a:lnTo>
                  <a:pt x="529" y="327"/>
                </a:lnTo>
                <a:lnTo>
                  <a:pt x="256" y="327"/>
                </a:lnTo>
                <a:lnTo>
                  <a:pt x="256" y="476"/>
                </a:lnTo>
                <a:lnTo>
                  <a:pt x="543" y="476"/>
                </a:lnTo>
                <a:lnTo>
                  <a:pt x="590" y="905"/>
                </a:lnTo>
                <a:lnTo>
                  <a:pt x="655" y="905"/>
                </a:lnTo>
                <a:lnTo>
                  <a:pt x="655" y="1000"/>
                </a:lnTo>
                <a:lnTo>
                  <a:pt x="0" y="1000"/>
                </a:lnTo>
                <a:lnTo>
                  <a:pt x="0" y="905"/>
                </a:lnTo>
                <a:lnTo>
                  <a:pt x="69" y="905"/>
                </a:lnTo>
                <a:lnTo>
                  <a:pt x="143" y="238"/>
                </a:lnTo>
                <a:close/>
                <a:moveTo>
                  <a:pt x="511" y="905"/>
                </a:moveTo>
                <a:lnTo>
                  <a:pt x="511" y="905"/>
                </a:lnTo>
                <a:lnTo>
                  <a:pt x="496" y="880"/>
                </a:lnTo>
                <a:lnTo>
                  <a:pt x="478" y="860"/>
                </a:lnTo>
                <a:lnTo>
                  <a:pt x="456" y="842"/>
                </a:lnTo>
                <a:lnTo>
                  <a:pt x="433" y="827"/>
                </a:lnTo>
                <a:lnTo>
                  <a:pt x="409" y="817"/>
                </a:lnTo>
                <a:lnTo>
                  <a:pt x="383" y="809"/>
                </a:lnTo>
                <a:lnTo>
                  <a:pt x="354" y="803"/>
                </a:lnTo>
                <a:lnTo>
                  <a:pt x="328" y="801"/>
                </a:lnTo>
                <a:lnTo>
                  <a:pt x="299" y="803"/>
                </a:lnTo>
                <a:lnTo>
                  <a:pt x="273" y="807"/>
                </a:lnTo>
                <a:lnTo>
                  <a:pt x="246" y="815"/>
                </a:lnTo>
                <a:lnTo>
                  <a:pt x="222" y="825"/>
                </a:lnTo>
                <a:lnTo>
                  <a:pt x="198" y="842"/>
                </a:lnTo>
                <a:lnTo>
                  <a:pt x="177" y="858"/>
                </a:lnTo>
                <a:lnTo>
                  <a:pt x="159" y="880"/>
                </a:lnTo>
                <a:lnTo>
                  <a:pt x="145" y="905"/>
                </a:lnTo>
                <a:lnTo>
                  <a:pt x="511" y="9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9" name="Freeform 5"/>
          <p:cNvSpPr>
            <a:spLocks noEditPoints="1" noChangeArrowheads="1"/>
          </p:cNvSpPr>
          <p:nvPr/>
        </p:nvSpPr>
        <p:spPr bwMode="auto">
          <a:xfrm>
            <a:off x="6918325" y="1654175"/>
            <a:ext cx="322263" cy="327025"/>
          </a:xfrm>
          <a:custGeom>
            <a:avLst/>
            <a:gdLst>
              <a:gd name="T0" fmla="*/ 2147483647 w 901"/>
              <a:gd name="T1" fmla="*/ 2147483647 h 913"/>
              <a:gd name="T2" fmla="*/ 2147483647 w 901"/>
              <a:gd name="T3" fmla="*/ 2147483647 h 913"/>
              <a:gd name="T4" fmla="*/ 2147483647 w 901"/>
              <a:gd name="T5" fmla="*/ 2147483647 h 913"/>
              <a:gd name="T6" fmla="*/ 2147483647 w 901"/>
              <a:gd name="T7" fmla="*/ 2147483647 h 913"/>
              <a:gd name="T8" fmla="*/ 2147483647 w 901"/>
              <a:gd name="T9" fmla="*/ 2147483647 h 913"/>
              <a:gd name="T10" fmla="*/ 2147483647 w 901"/>
              <a:gd name="T11" fmla="*/ 2147483647 h 913"/>
              <a:gd name="T12" fmla="*/ 2147483647 w 901"/>
              <a:gd name="T13" fmla="*/ 2147483647 h 913"/>
              <a:gd name="T14" fmla="*/ 2147483647 w 901"/>
              <a:gd name="T15" fmla="*/ 2147483647 h 913"/>
              <a:gd name="T16" fmla="*/ 2147483647 w 901"/>
              <a:gd name="T17" fmla="*/ 2147483647 h 913"/>
              <a:gd name="T18" fmla="*/ 2147483647 w 901"/>
              <a:gd name="T19" fmla="*/ 2147483647 h 913"/>
              <a:gd name="T20" fmla="*/ 2147483647 w 901"/>
              <a:gd name="T21" fmla="*/ 2147483647 h 913"/>
              <a:gd name="T22" fmla="*/ 2147483647 w 901"/>
              <a:gd name="T23" fmla="*/ 2147483647 h 913"/>
              <a:gd name="T24" fmla="*/ 2147483647 w 901"/>
              <a:gd name="T25" fmla="*/ 2147483647 h 913"/>
              <a:gd name="T26" fmla="*/ 2147483647 w 901"/>
              <a:gd name="T27" fmla="*/ 2147483647 h 913"/>
              <a:gd name="T28" fmla="*/ 2147483647 w 901"/>
              <a:gd name="T29" fmla="*/ 2147483647 h 913"/>
              <a:gd name="T30" fmla="*/ 2147483647 w 901"/>
              <a:gd name="T31" fmla="*/ 2147483647 h 913"/>
              <a:gd name="T32" fmla="*/ 2147483647 w 901"/>
              <a:gd name="T33" fmla="*/ 2147483647 h 913"/>
              <a:gd name="T34" fmla="*/ 2147483647 w 901"/>
              <a:gd name="T35" fmla="*/ 2147483647 h 913"/>
              <a:gd name="T36" fmla="*/ 2147483647 w 901"/>
              <a:gd name="T37" fmla="*/ 2147483647 h 913"/>
              <a:gd name="T38" fmla="*/ 2147483647 w 901"/>
              <a:gd name="T39" fmla="*/ 2147483647 h 913"/>
              <a:gd name="T40" fmla="*/ 2147483647 w 901"/>
              <a:gd name="T41" fmla="*/ 2147483647 h 913"/>
              <a:gd name="T42" fmla="*/ 2147483647 w 901"/>
              <a:gd name="T43" fmla="*/ 2147483647 h 913"/>
              <a:gd name="T44" fmla="*/ 2147483647 w 901"/>
              <a:gd name="T45" fmla="*/ 2147483647 h 913"/>
              <a:gd name="T46" fmla="*/ 2147483647 w 901"/>
              <a:gd name="T47" fmla="*/ 2147483647 h 913"/>
              <a:gd name="T48" fmla="*/ 2147483647 w 901"/>
              <a:gd name="T49" fmla="*/ 2147483647 h 913"/>
              <a:gd name="T50" fmla="*/ 2147483647 w 901"/>
              <a:gd name="T51" fmla="*/ 2147483647 h 913"/>
              <a:gd name="T52" fmla="*/ 2147483647 w 901"/>
              <a:gd name="T53" fmla="*/ 2147483647 h 913"/>
              <a:gd name="T54" fmla="*/ 2147483647 w 901"/>
              <a:gd name="T55" fmla="*/ 2147483647 h 913"/>
              <a:gd name="T56" fmla="*/ 2147483647 w 901"/>
              <a:gd name="T57" fmla="*/ 2147483647 h 913"/>
              <a:gd name="T58" fmla="*/ 2147483647 w 901"/>
              <a:gd name="T59" fmla="*/ 2147483647 h 913"/>
              <a:gd name="T60" fmla="*/ 2147483647 w 901"/>
              <a:gd name="T61" fmla="*/ 2147483647 h 913"/>
              <a:gd name="T62" fmla="*/ 2147483647 w 901"/>
              <a:gd name="T63" fmla="*/ 2147483647 h 913"/>
              <a:gd name="T64" fmla="*/ 2147483647 w 901"/>
              <a:gd name="T65" fmla="*/ 2147483647 h 913"/>
              <a:gd name="T66" fmla="*/ 2147483647 w 901"/>
              <a:gd name="T67" fmla="*/ 2147483647 h 913"/>
              <a:gd name="T68" fmla="*/ 2147483647 w 901"/>
              <a:gd name="T69" fmla="*/ 2147483647 h 913"/>
              <a:gd name="T70" fmla="*/ 2147483647 w 901"/>
              <a:gd name="T71" fmla="*/ 2147483647 h 913"/>
              <a:gd name="T72" fmla="*/ 2147483647 w 901"/>
              <a:gd name="T73" fmla="*/ 2147483647 h 913"/>
              <a:gd name="T74" fmla="*/ 2147483647 w 901"/>
              <a:gd name="T75" fmla="*/ 551425400 h 913"/>
              <a:gd name="T76" fmla="*/ 2147483647 w 901"/>
              <a:gd name="T77" fmla="*/ 2147483647 h 913"/>
              <a:gd name="T78" fmla="*/ 2147483647 w 901"/>
              <a:gd name="T79" fmla="*/ 2147483647 h 913"/>
              <a:gd name="T80" fmla="*/ 2147483647 w 901"/>
              <a:gd name="T81" fmla="*/ 2147483647 h 913"/>
              <a:gd name="T82" fmla="*/ 2147483647 w 901"/>
              <a:gd name="T83" fmla="*/ 2147483647 h 913"/>
              <a:gd name="T84" fmla="*/ 2147483647 w 901"/>
              <a:gd name="T85" fmla="*/ 2147483647 h 913"/>
              <a:gd name="T86" fmla="*/ 2147483647 w 901"/>
              <a:gd name="T87" fmla="*/ 2147483647 h 913"/>
              <a:gd name="T88" fmla="*/ 2147483647 w 901"/>
              <a:gd name="T89" fmla="*/ 2147483647 h 913"/>
              <a:gd name="T90" fmla="*/ 2147483647 w 901"/>
              <a:gd name="T91" fmla="*/ 2147483647 h 913"/>
              <a:gd name="T92" fmla="*/ 2147483647 w 901"/>
              <a:gd name="T93" fmla="*/ 2147483647 h 913"/>
              <a:gd name="T94" fmla="*/ 2147483647 w 901"/>
              <a:gd name="T95" fmla="*/ 2147483647 h 913"/>
              <a:gd name="T96" fmla="*/ 2147483647 w 901"/>
              <a:gd name="T97" fmla="*/ 2147483647 h 913"/>
              <a:gd name="T98" fmla="*/ 2147483647 w 901"/>
              <a:gd name="T99" fmla="*/ 2147483647 h 913"/>
              <a:gd name="T100" fmla="*/ 2147483647 w 901"/>
              <a:gd name="T101" fmla="*/ 2147483647 h 913"/>
              <a:gd name="T102" fmla="*/ 2147483647 w 901"/>
              <a:gd name="T103" fmla="*/ 2147483647 h 913"/>
              <a:gd name="T104" fmla="*/ 2147483647 w 901"/>
              <a:gd name="T105" fmla="*/ 2147483647 h 913"/>
              <a:gd name="T106" fmla="*/ 2147483647 w 901"/>
              <a:gd name="T107" fmla="*/ 2147483647 h 913"/>
              <a:gd name="T108" fmla="*/ 2147483647 w 901"/>
              <a:gd name="T109" fmla="*/ 2147483647 h 913"/>
              <a:gd name="T110" fmla="*/ 2147483647 w 901"/>
              <a:gd name="T111" fmla="*/ 2147483647 h 913"/>
              <a:gd name="T112" fmla="*/ 2147483647 w 901"/>
              <a:gd name="T113" fmla="*/ 2147483647 h 913"/>
              <a:gd name="T114" fmla="*/ 2147483647 w 901"/>
              <a:gd name="T115" fmla="*/ 2147483647 h 913"/>
              <a:gd name="T116" fmla="*/ 2147483647 w 901"/>
              <a:gd name="T117" fmla="*/ 2147483647 h 913"/>
              <a:gd name="T118" fmla="*/ 2147483647 w 901"/>
              <a:gd name="T119" fmla="*/ 2147483647 h 913"/>
              <a:gd name="T120" fmla="*/ 2147483647 w 901"/>
              <a:gd name="T121" fmla="*/ 2147483647 h 913"/>
              <a:gd name="T122" fmla="*/ 2147483647 w 901"/>
              <a:gd name="T123" fmla="*/ 2147483647 h 9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01"/>
              <a:gd name="T187" fmla="*/ 0 h 913"/>
              <a:gd name="T188" fmla="*/ 901 w 901"/>
              <a:gd name="T189" fmla="*/ 913 h 91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01" h="913">
                <a:moveTo>
                  <a:pt x="735" y="419"/>
                </a:moveTo>
                <a:lnTo>
                  <a:pt x="735" y="419"/>
                </a:lnTo>
                <a:lnTo>
                  <a:pt x="737" y="441"/>
                </a:lnTo>
                <a:lnTo>
                  <a:pt x="737" y="464"/>
                </a:lnTo>
                <a:lnTo>
                  <a:pt x="735" y="488"/>
                </a:lnTo>
                <a:lnTo>
                  <a:pt x="733" y="510"/>
                </a:lnTo>
                <a:lnTo>
                  <a:pt x="751" y="514"/>
                </a:lnTo>
                <a:lnTo>
                  <a:pt x="765" y="516"/>
                </a:lnTo>
                <a:lnTo>
                  <a:pt x="779" y="518"/>
                </a:lnTo>
                <a:lnTo>
                  <a:pt x="791" y="516"/>
                </a:lnTo>
                <a:lnTo>
                  <a:pt x="803" y="514"/>
                </a:lnTo>
                <a:lnTo>
                  <a:pt x="814" y="512"/>
                </a:lnTo>
                <a:lnTo>
                  <a:pt x="830" y="504"/>
                </a:lnTo>
                <a:lnTo>
                  <a:pt x="846" y="496"/>
                </a:lnTo>
                <a:lnTo>
                  <a:pt x="862" y="490"/>
                </a:lnTo>
                <a:lnTo>
                  <a:pt x="870" y="488"/>
                </a:lnTo>
                <a:lnTo>
                  <a:pt x="878" y="486"/>
                </a:lnTo>
                <a:lnTo>
                  <a:pt x="889" y="488"/>
                </a:lnTo>
                <a:lnTo>
                  <a:pt x="901" y="490"/>
                </a:lnTo>
                <a:lnTo>
                  <a:pt x="889" y="468"/>
                </a:lnTo>
                <a:lnTo>
                  <a:pt x="876" y="447"/>
                </a:lnTo>
                <a:lnTo>
                  <a:pt x="860" y="431"/>
                </a:lnTo>
                <a:lnTo>
                  <a:pt x="850" y="423"/>
                </a:lnTo>
                <a:lnTo>
                  <a:pt x="842" y="419"/>
                </a:lnTo>
                <a:lnTo>
                  <a:pt x="832" y="413"/>
                </a:lnTo>
                <a:lnTo>
                  <a:pt x="820" y="411"/>
                </a:lnTo>
                <a:lnTo>
                  <a:pt x="808" y="409"/>
                </a:lnTo>
                <a:lnTo>
                  <a:pt x="795" y="407"/>
                </a:lnTo>
                <a:lnTo>
                  <a:pt x="781" y="409"/>
                </a:lnTo>
                <a:lnTo>
                  <a:pt x="767" y="411"/>
                </a:lnTo>
                <a:lnTo>
                  <a:pt x="751" y="415"/>
                </a:lnTo>
                <a:lnTo>
                  <a:pt x="735" y="419"/>
                </a:lnTo>
                <a:close/>
                <a:moveTo>
                  <a:pt x="484" y="490"/>
                </a:moveTo>
                <a:lnTo>
                  <a:pt x="484" y="490"/>
                </a:lnTo>
                <a:lnTo>
                  <a:pt x="476" y="490"/>
                </a:lnTo>
                <a:lnTo>
                  <a:pt x="467" y="490"/>
                </a:lnTo>
                <a:lnTo>
                  <a:pt x="461" y="486"/>
                </a:lnTo>
                <a:lnTo>
                  <a:pt x="455" y="482"/>
                </a:lnTo>
                <a:lnTo>
                  <a:pt x="451" y="478"/>
                </a:lnTo>
                <a:lnTo>
                  <a:pt x="447" y="472"/>
                </a:lnTo>
                <a:lnTo>
                  <a:pt x="443" y="464"/>
                </a:lnTo>
                <a:lnTo>
                  <a:pt x="443" y="458"/>
                </a:lnTo>
                <a:lnTo>
                  <a:pt x="443" y="449"/>
                </a:lnTo>
                <a:lnTo>
                  <a:pt x="445" y="441"/>
                </a:lnTo>
                <a:lnTo>
                  <a:pt x="447" y="435"/>
                </a:lnTo>
                <a:lnTo>
                  <a:pt x="451" y="429"/>
                </a:lnTo>
                <a:lnTo>
                  <a:pt x="457" y="425"/>
                </a:lnTo>
                <a:lnTo>
                  <a:pt x="461" y="421"/>
                </a:lnTo>
                <a:lnTo>
                  <a:pt x="469" y="417"/>
                </a:lnTo>
                <a:lnTo>
                  <a:pt x="478" y="417"/>
                </a:lnTo>
                <a:lnTo>
                  <a:pt x="486" y="413"/>
                </a:lnTo>
                <a:lnTo>
                  <a:pt x="494" y="409"/>
                </a:lnTo>
                <a:lnTo>
                  <a:pt x="498" y="403"/>
                </a:lnTo>
                <a:lnTo>
                  <a:pt x="500" y="399"/>
                </a:lnTo>
                <a:lnTo>
                  <a:pt x="498" y="399"/>
                </a:lnTo>
                <a:lnTo>
                  <a:pt x="498" y="393"/>
                </a:lnTo>
                <a:lnTo>
                  <a:pt x="494" y="389"/>
                </a:lnTo>
                <a:lnTo>
                  <a:pt x="486" y="385"/>
                </a:lnTo>
                <a:lnTo>
                  <a:pt x="476" y="385"/>
                </a:lnTo>
                <a:lnTo>
                  <a:pt x="457" y="387"/>
                </a:lnTo>
                <a:lnTo>
                  <a:pt x="441" y="393"/>
                </a:lnTo>
                <a:lnTo>
                  <a:pt x="427" y="401"/>
                </a:lnTo>
                <a:lnTo>
                  <a:pt x="417" y="411"/>
                </a:lnTo>
                <a:lnTo>
                  <a:pt x="407" y="421"/>
                </a:lnTo>
                <a:lnTo>
                  <a:pt x="401" y="433"/>
                </a:lnTo>
                <a:lnTo>
                  <a:pt x="397" y="447"/>
                </a:lnTo>
                <a:lnTo>
                  <a:pt x="397" y="462"/>
                </a:lnTo>
                <a:lnTo>
                  <a:pt x="399" y="474"/>
                </a:lnTo>
                <a:lnTo>
                  <a:pt x="405" y="486"/>
                </a:lnTo>
                <a:lnTo>
                  <a:pt x="413" y="498"/>
                </a:lnTo>
                <a:lnTo>
                  <a:pt x="423" y="506"/>
                </a:lnTo>
                <a:lnTo>
                  <a:pt x="435" y="514"/>
                </a:lnTo>
                <a:lnTo>
                  <a:pt x="449" y="520"/>
                </a:lnTo>
                <a:lnTo>
                  <a:pt x="465" y="522"/>
                </a:lnTo>
                <a:lnTo>
                  <a:pt x="484" y="522"/>
                </a:lnTo>
                <a:lnTo>
                  <a:pt x="500" y="520"/>
                </a:lnTo>
                <a:lnTo>
                  <a:pt x="514" y="518"/>
                </a:lnTo>
                <a:lnTo>
                  <a:pt x="528" y="514"/>
                </a:lnTo>
                <a:lnTo>
                  <a:pt x="540" y="508"/>
                </a:lnTo>
                <a:lnTo>
                  <a:pt x="552" y="502"/>
                </a:lnTo>
                <a:lnTo>
                  <a:pt x="565" y="494"/>
                </a:lnTo>
                <a:lnTo>
                  <a:pt x="575" y="486"/>
                </a:lnTo>
                <a:lnTo>
                  <a:pt x="585" y="478"/>
                </a:lnTo>
                <a:lnTo>
                  <a:pt x="601" y="458"/>
                </a:lnTo>
                <a:lnTo>
                  <a:pt x="607" y="447"/>
                </a:lnTo>
                <a:lnTo>
                  <a:pt x="611" y="435"/>
                </a:lnTo>
                <a:lnTo>
                  <a:pt x="615" y="425"/>
                </a:lnTo>
                <a:lnTo>
                  <a:pt x="617" y="413"/>
                </a:lnTo>
                <a:lnTo>
                  <a:pt x="619" y="401"/>
                </a:lnTo>
                <a:lnTo>
                  <a:pt x="619" y="389"/>
                </a:lnTo>
                <a:lnTo>
                  <a:pt x="619" y="387"/>
                </a:lnTo>
                <a:lnTo>
                  <a:pt x="617" y="375"/>
                </a:lnTo>
                <a:lnTo>
                  <a:pt x="615" y="362"/>
                </a:lnTo>
                <a:lnTo>
                  <a:pt x="611" y="352"/>
                </a:lnTo>
                <a:lnTo>
                  <a:pt x="605" y="342"/>
                </a:lnTo>
                <a:lnTo>
                  <a:pt x="599" y="332"/>
                </a:lnTo>
                <a:lnTo>
                  <a:pt x="591" y="322"/>
                </a:lnTo>
                <a:lnTo>
                  <a:pt x="573" y="306"/>
                </a:lnTo>
                <a:lnTo>
                  <a:pt x="563" y="300"/>
                </a:lnTo>
                <a:lnTo>
                  <a:pt x="550" y="294"/>
                </a:lnTo>
                <a:lnTo>
                  <a:pt x="538" y="288"/>
                </a:lnTo>
                <a:lnTo>
                  <a:pt x="526" y="283"/>
                </a:lnTo>
                <a:lnTo>
                  <a:pt x="512" y="279"/>
                </a:lnTo>
                <a:lnTo>
                  <a:pt x="498" y="277"/>
                </a:lnTo>
                <a:lnTo>
                  <a:pt x="484" y="277"/>
                </a:lnTo>
                <a:lnTo>
                  <a:pt x="469" y="277"/>
                </a:lnTo>
                <a:lnTo>
                  <a:pt x="467" y="277"/>
                </a:lnTo>
                <a:lnTo>
                  <a:pt x="447" y="279"/>
                </a:lnTo>
                <a:lnTo>
                  <a:pt x="427" y="285"/>
                </a:lnTo>
                <a:lnTo>
                  <a:pt x="407" y="292"/>
                </a:lnTo>
                <a:lnTo>
                  <a:pt x="388" y="298"/>
                </a:lnTo>
                <a:lnTo>
                  <a:pt x="370" y="308"/>
                </a:lnTo>
                <a:lnTo>
                  <a:pt x="354" y="318"/>
                </a:lnTo>
                <a:lnTo>
                  <a:pt x="340" y="330"/>
                </a:lnTo>
                <a:lnTo>
                  <a:pt x="326" y="342"/>
                </a:lnTo>
                <a:lnTo>
                  <a:pt x="314" y="356"/>
                </a:lnTo>
                <a:lnTo>
                  <a:pt x="303" y="371"/>
                </a:lnTo>
                <a:lnTo>
                  <a:pt x="293" y="387"/>
                </a:lnTo>
                <a:lnTo>
                  <a:pt x="287" y="401"/>
                </a:lnTo>
                <a:lnTo>
                  <a:pt x="281" y="419"/>
                </a:lnTo>
                <a:lnTo>
                  <a:pt x="277" y="435"/>
                </a:lnTo>
                <a:lnTo>
                  <a:pt x="275" y="454"/>
                </a:lnTo>
                <a:lnTo>
                  <a:pt x="277" y="470"/>
                </a:lnTo>
                <a:lnTo>
                  <a:pt x="277" y="472"/>
                </a:lnTo>
                <a:lnTo>
                  <a:pt x="279" y="490"/>
                </a:lnTo>
                <a:lnTo>
                  <a:pt x="283" y="506"/>
                </a:lnTo>
                <a:lnTo>
                  <a:pt x="289" y="522"/>
                </a:lnTo>
                <a:lnTo>
                  <a:pt x="297" y="537"/>
                </a:lnTo>
                <a:lnTo>
                  <a:pt x="305" y="553"/>
                </a:lnTo>
                <a:lnTo>
                  <a:pt x="318" y="565"/>
                </a:lnTo>
                <a:lnTo>
                  <a:pt x="330" y="577"/>
                </a:lnTo>
                <a:lnTo>
                  <a:pt x="342" y="589"/>
                </a:lnTo>
                <a:lnTo>
                  <a:pt x="358" y="599"/>
                </a:lnTo>
                <a:lnTo>
                  <a:pt x="374" y="607"/>
                </a:lnTo>
                <a:lnTo>
                  <a:pt x="391" y="615"/>
                </a:lnTo>
                <a:lnTo>
                  <a:pt x="409" y="622"/>
                </a:lnTo>
                <a:lnTo>
                  <a:pt x="429" y="626"/>
                </a:lnTo>
                <a:lnTo>
                  <a:pt x="447" y="630"/>
                </a:lnTo>
                <a:lnTo>
                  <a:pt x="467" y="630"/>
                </a:lnTo>
                <a:lnTo>
                  <a:pt x="490" y="630"/>
                </a:lnTo>
                <a:lnTo>
                  <a:pt x="492" y="630"/>
                </a:lnTo>
                <a:lnTo>
                  <a:pt x="500" y="630"/>
                </a:lnTo>
                <a:lnTo>
                  <a:pt x="506" y="632"/>
                </a:lnTo>
                <a:lnTo>
                  <a:pt x="514" y="634"/>
                </a:lnTo>
                <a:lnTo>
                  <a:pt x="520" y="638"/>
                </a:lnTo>
                <a:lnTo>
                  <a:pt x="524" y="644"/>
                </a:lnTo>
                <a:lnTo>
                  <a:pt x="528" y="650"/>
                </a:lnTo>
                <a:lnTo>
                  <a:pt x="530" y="656"/>
                </a:lnTo>
                <a:lnTo>
                  <a:pt x="532" y="664"/>
                </a:lnTo>
                <a:lnTo>
                  <a:pt x="532" y="672"/>
                </a:lnTo>
                <a:lnTo>
                  <a:pt x="530" y="678"/>
                </a:lnTo>
                <a:lnTo>
                  <a:pt x="528" y="686"/>
                </a:lnTo>
                <a:lnTo>
                  <a:pt x="522" y="690"/>
                </a:lnTo>
                <a:lnTo>
                  <a:pt x="518" y="696"/>
                </a:lnTo>
                <a:lnTo>
                  <a:pt x="512" y="700"/>
                </a:lnTo>
                <a:lnTo>
                  <a:pt x="506" y="702"/>
                </a:lnTo>
                <a:lnTo>
                  <a:pt x="498" y="705"/>
                </a:lnTo>
                <a:lnTo>
                  <a:pt x="494" y="705"/>
                </a:lnTo>
                <a:lnTo>
                  <a:pt x="467" y="705"/>
                </a:lnTo>
                <a:lnTo>
                  <a:pt x="439" y="702"/>
                </a:lnTo>
                <a:lnTo>
                  <a:pt x="413" y="698"/>
                </a:lnTo>
                <a:lnTo>
                  <a:pt x="388" y="692"/>
                </a:lnTo>
                <a:lnTo>
                  <a:pt x="364" y="684"/>
                </a:lnTo>
                <a:lnTo>
                  <a:pt x="340" y="674"/>
                </a:lnTo>
                <a:lnTo>
                  <a:pt x="318" y="662"/>
                </a:lnTo>
                <a:lnTo>
                  <a:pt x="297" y="648"/>
                </a:lnTo>
                <a:lnTo>
                  <a:pt x="279" y="632"/>
                </a:lnTo>
                <a:lnTo>
                  <a:pt x="261" y="613"/>
                </a:lnTo>
                <a:lnTo>
                  <a:pt x="245" y="595"/>
                </a:lnTo>
                <a:lnTo>
                  <a:pt x="233" y="573"/>
                </a:lnTo>
                <a:lnTo>
                  <a:pt x="220" y="553"/>
                </a:lnTo>
                <a:lnTo>
                  <a:pt x="212" y="528"/>
                </a:lnTo>
                <a:lnTo>
                  <a:pt x="206" y="504"/>
                </a:lnTo>
                <a:lnTo>
                  <a:pt x="202" y="478"/>
                </a:lnTo>
                <a:lnTo>
                  <a:pt x="202" y="476"/>
                </a:lnTo>
                <a:lnTo>
                  <a:pt x="202" y="449"/>
                </a:lnTo>
                <a:lnTo>
                  <a:pt x="204" y="425"/>
                </a:lnTo>
                <a:lnTo>
                  <a:pt x="208" y="401"/>
                </a:lnTo>
                <a:lnTo>
                  <a:pt x="216" y="377"/>
                </a:lnTo>
                <a:lnTo>
                  <a:pt x="227" y="352"/>
                </a:lnTo>
                <a:lnTo>
                  <a:pt x="241" y="332"/>
                </a:lnTo>
                <a:lnTo>
                  <a:pt x="255" y="310"/>
                </a:lnTo>
                <a:lnTo>
                  <a:pt x="271" y="292"/>
                </a:lnTo>
                <a:lnTo>
                  <a:pt x="291" y="273"/>
                </a:lnTo>
                <a:lnTo>
                  <a:pt x="312" y="257"/>
                </a:lnTo>
                <a:lnTo>
                  <a:pt x="332" y="243"/>
                </a:lnTo>
                <a:lnTo>
                  <a:pt x="356" y="231"/>
                </a:lnTo>
                <a:lnTo>
                  <a:pt x="380" y="221"/>
                </a:lnTo>
                <a:lnTo>
                  <a:pt x="407" y="213"/>
                </a:lnTo>
                <a:lnTo>
                  <a:pt x="433" y="207"/>
                </a:lnTo>
                <a:lnTo>
                  <a:pt x="461" y="203"/>
                </a:lnTo>
                <a:lnTo>
                  <a:pt x="463" y="203"/>
                </a:lnTo>
                <a:lnTo>
                  <a:pt x="486" y="203"/>
                </a:lnTo>
                <a:lnTo>
                  <a:pt x="506" y="205"/>
                </a:lnTo>
                <a:lnTo>
                  <a:pt x="528" y="207"/>
                </a:lnTo>
                <a:lnTo>
                  <a:pt x="548" y="213"/>
                </a:lnTo>
                <a:lnTo>
                  <a:pt x="567" y="219"/>
                </a:lnTo>
                <a:lnTo>
                  <a:pt x="585" y="227"/>
                </a:lnTo>
                <a:lnTo>
                  <a:pt x="601" y="237"/>
                </a:lnTo>
                <a:lnTo>
                  <a:pt x="617" y="247"/>
                </a:lnTo>
                <a:lnTo>
                  <a:pt x="633" y="259"/>
                </a:lnTo>
                <a:lnTo>
                  <a:pt x="648" y="273"/>
                </a:lnTo>
                <a:lnTo>
                  <a:pt x="660" y="290"/>
                </a:lnTo>
                <a:lnTo>
                  <a:pt x="670" y="306"/>
                </a:lnTo>
                <a:lnTo>
                  <a:pt x="678" y="324"/>
                </a:lnTo>
                <a:lnTo>
                  <a:pt x="686" y="342"/>
                </a:lnTo>
                <a:lnTo>
                  <a:pt x="690" y="360"/>
                </a:lnTo>
                <a:lnTo>
                  <a:pt x="694" y="381"/>
                </a:lnTo>
                <a:lnTo>
                  <a:pt x="694" y="383"/>
                </a:lnTo>
                <a:lnTo>
                  <a:pt x="694" y="403"/>
                </a:lnTo>
                <a:lnTo>
                  <a:pt x="692" y="423"/>
                </a:lnTo>
                <a:lnTo>
                  <a:pt x="688" y="443"/>
                </a:lnTo>
                <a:lnTo>
                  <a:pt x="682" y="462"/>
                </a:lnTo>
                <a:lnTo>
                  <a:pt x="674" y="480"/>
                </a:lnTo>
                <a:lnTo>
                  <a:pt x="664" y="498"/>
                </a:lnTo>
                <a:lnTo>
                  <a:pt x="652" y="514"/>
                </a:lnTo>
                <a:lnTo>
                  <a:pt x="637" y="528"/>
                </a:lnTo>
                <a:lnTo>
                  <a:pt x="623" y="543"/>
                </a:lnTo>
                <a:lnTo>
                  <a:pt x="607" y="555"/>
                </a:lnTo>
                <a:lnTo>
                  <a:pt x="591" y="565"/>
                </a:lnTo>
                <a:lnTo>
                  <a:pt x="573" y="575"/>
                </a:lnTo>
                <a:lnTo>
                  <a:pt x="552" y="583"/>
                </a:lnTo>
                <a:lnTo>
                  <a:pt x="532" y="589"/>
                </a:lnTo>
                <a:lnTo>
                  <a:pt x="512" y="595"/>
                </a:lnTo>
                <a:lnTo>
                  <a:pt x="490" y="597"/>
                </a:lnTo>
                <a:lnTo>
                  <a:pt x="488" y="597"/>
                </a:lnTo>
                <a:lnTo>
                  <a:pt x="474" y="597"/>
                </a:lnTo>
                <a:lnTo>
                  <a:pt x="457" y="597"/>
                </a:lnTo>
                <a:lnTo>
                  <a:pt x="443" y="595"/>
                </a:lnTo>
                <a:lnTo>
                  <a:pt x="429" y="591"/>
                </a:lnTo>
                <a:lnTo>
                  <a:pt x="415" y="587"/>
                </a:lnTo>
                <a:lnTo>
                  <a:pt x="401" y="581"/>
                </a:lnTo>
                <a:lnTo>
                  <a:pt x="388" y="573"/>
                </a:lnTo>
                <a:lnTo>
                  <a:pt x="378" y="565"/>
                </a:lnTo>
                <a:lnTo>
                  <a:pt x="366" y="557"/>
                </a:lnTo>
                <a:lnTo>
                  <a:pt x="356" y="547"/>
                </a:lnTo>
                <a:lnTo>
                  <a:pt x="348" y="534"/>
                </a:lnTo>
                <a:lnTo>
                  <a:pt x="340" y="522"/>
                </a:lnTo>
                <a:lnTo>
                  <a:pt x="334" y="510"/>
                </a:lnTo>
                <a:lnTo>
                  <a:pt x="328" y="496"/>
                </a:lnTo>
                <a:lnTo>
                  <a:pt x="324" y="482"/>
                </a:lnTo>
                <a:lnTo>
                  <a:pt x="322" y="468"/>
                </a:lnTo>
                <a:lnTo>
                  <a:pt x="322" y="466"/>
                </a:lnTo>
                <a:lnTo>
                  <a:pt x="322" y="451"/>
                </a:lnTo>
                <a:lnTo>
                  <a:pt x="324" y="437"/>
                </a:lnTo>
                <a:lnTo>
                  <a:pt x="326" y="421"/>
                </a:lnTo>
                <a:lnTo>
                  <a:pt x="332" y="409"/>
                </a:lnTo>
                <a:lnTo>
                  <a:pt x="336" y="395"/>
                </a:lnTo>
                <a:lnTo>
                  <a:pt x="344" y="383"/>
                </a:lnTo>
                <a:lnTo>
                  <a:pt x="352" y="371"/>
                </a:lnTo>
                <a:lnTo>
                  <a:pt x="362" y="360"/>
                </a:lnTo>
                <a:lnTo>
                  <a:pt x="372" y="350"/>
                </a:lnTo>
                <a:lnTo>
                  <a:pt x="384" y="340"/>
                </a:lnTo>
                <a:lnTo>
                  <a:pt x="397" y="332"/>
                </a:lnTo>
                <a:lnTo>
                  <a:pt x="409" y="326"/>
                </a:lnTo>
                <a:lnTo>
                  <a:pt x="423" y="320"/>
                </a:lnTo>
                <a:lnTo>
                  <a:pt x="439" y="316"/>
                </a:lnTo>
                <a:lnTo>
                  <a:pt x="453" y="312"/>
                </a:lnTo>
                <a:lnTo>
                  <a:pt x="469" y="310"/>
                </a:lnTo>
                <a:lnTo>
                  <a:pt x="490" y="310"/>
                </a:lnTo>
                <a:lnTo>
                  <a:pt x="506" y="314"/>
                </a:lnTo>
                <a:lnTo>
                  <a:pt x="524" y="320"/>
                </a:lnTo>
                <a:lnTo>
                  <a:pt x="538" y="330"/>
                </a:lnTo>
                <a:lnTo>
                  <a:pt x="552" y="342"/>
                </a:lnTo>
                <a:lnTo>
                  <a:pt x="563" y="356"/>
                </a:lnTo>
                <a:lnTo>
                  <a:pt x="569" y="373"/>
                </a:lnTo>
                <a:lnTo>
                  <a:pt x="573" y="393"/>
                </a:lnTo>
                <a:lnTo>
                  <a:pt x="573" y="411"/>
                </a:lnTo>
                <a:lnTo>
                  <a:pt x="567" y="429"/>
                </a:lnTo>
                <a:lnTo>
                  <a:pt x="559" y="445"/>
                </a:lnTo>
                <a:lnTo>
                  <a:pt x="548" y="460"/>
                </a:lnTo>
                <a:lnTo>
                  <a:pt x="534" y="472"/>
                </a:lnTo>
                <a:lnTo>
                  <a:pt x="518" y="482"/>
                </a:lnTo>
                <a:lnTo>
                  <a:pt x="502" y="488"/>
                </a:lnTo>
                <a:lnTo>
                  <a:pt x="484" y="490"/>
                </a:lnTo>
                <a:close/>
                <a:moveTo>
                  <a:pt x="688" y="279"/>
                </a:moveTo>
                <a:lnTo>
                  <a:pt x="688" y="279"/>
                </a:lnTo>
                <a:lnTo>
                  <a:pt x="700" y="298"/>
                </a:lnTo>
                <a:lnTo>
                  <a:pt x="712" y="318"/>
                </a:lnTo>
                <a:lnTo>
                  <a:pt x="723" y="338"/>
                </a:lnTo>
                <a:lnTo>
                  <a:pt x="731" y="358"/>
                </a:lnTo>
                <a:lnTo>
                  <a:pt x="749" y="354"/>
                </a:lnTo>
                <a:lnTo>
                  <a:pt x="765" y="348"/>
                </a:lnTo>
                <a:lnTo>
                  <a:pt x="777" y="342"/>
                </a:lnTo>
                <a:lnTo>
                  <a:pt x="787" y="334"/>
                </a:lnTo>
                <a:lnTo>
                  <a:pt x="795" y="328"/>
                </a:lnTo>
                <a:lnTo>
                  <a:pt x="803" y="320"/>
                </a:lnTo>
                <a:lnTo>
                  <a:pt x="814" y="304"/>
                </a:lnTo>
                <a:lnTo>
                  <a:pt x="824" y="290"/>
                </a:lnTo>
                <a:lnTo>
                  <a:pt x="834" y="277"/>
                </a:lnTo>
                <a:lnTo>
                  <a:pt x="840" y="271"/>
                </a:lnTo>
                <a:lnTo>
                  <a:pt x="846" y="265"/>
                </a:lnTo>
                <a:lnTo>
                  <a:pt x="856" y="261"/>
                </a:lnTo>
                <a:lnTo>
                  <a:pt x="868" y="257"/>
                </a:lnTo>
                <a:lnTo>
                  <a:pt x="846" y="243"/>
                </a:lnTo>
                <a:lnTo>
                  <a:pt x="824" y="233"/>
                </a:lnTo>
                <a:lnTo>
                  <a:pt x="801" y="227"/>
                </a:lnTo>
                <a:lnTo>
                  <a:pt x="791" y="225"/>
                </a:lnTo>
                <a:lnTo>
                  <a:pt x="781" y="225"/>
                </a:lnTo>
                <a:lnTo>
                  <a:pt x="769" y="227"/>
                </a:lnTo>
                <a:lnTo>
                  <a:pt x="757" y="229"/>
                </a:lnTo>
                <a:lnTo>
                  <a:pt x="747" y="233"/>
                </a:lnTo>
                <a:lnTo>
                  <a:pt x="735" y="239"/>
                </a:lnTo>
                <a:lnTo>
                  <a:pt x="723" y="247"/>
                </a:lnTo>
                <a:lnTo>
                  <a:pt x="712" y="255"/>
                </a:lnTo>
                <a:lnTo>
                  <a:pt x="700" y="267"/>
                </a:lnTo>
                <a:lnTo>
                  <a:pt x="688" y="279"/>
                </a:lnTo>
                <a:close/>
                <a:moveTo>
                  <a:pt x="569" y="188"/>
                </a:moveTo>
                <a:lnTo>
                  <a:pt x="569" y="188"/>
                </a:lnTo>
                <a:lnTo>
                  <a:pt x="589" y="196"/>
                </a:lnTo>
                <a:lnTo>
                  <a:pt x="607" y="209"/>
                </a:lnTo>
                <a:lnTo>
                  <a:pt x="627" y="221"/>
                </a:lnTo>
                <a:lnTo>
                  <a:pt x="646" y="235"/>
                </a:lnTo>
                <a:lnTo>
                  <a:pt x="658" y="221"/>
                </a:lnTo>
                <a:lnTo>
                  <a:pt x="668" y="209"/>
                </a:lnTo>
                <a:lnTo>
                  <a:pt x="676" y="196"/>
                </a:lnTo>
                <a:lnTo>
                  <a:pt x="682" y="186"/>
                </a:lnTo>
                <a:lnTo>
                  <a:pt x="686" y="174"/>
                </a:lnTo>
                <a:lnTo>
                  <a:pt x="688" y="164"/>
                </a:lnTo>
                <a:lnTo>
                  <a:pt x="690" y="146"/>
                </a:lnTo>
                <a:lnTo>
                  <a:pt x="690" y="130"/>
                </a:lnTo>
                <a:lnTo>
                  <a:pt x="692" y="111"/>
                </a:lnTo>
                <a:lnTo>
                  <a:pt x="694" y="103"/>
                </a:lnTo>
                <a:lnTo>
                  <a:pt x="698" y="95"/>
                </a:lnTo>
                <a:lnTo>
                  <a:pt x="704" y="87"/>
                </a:lnTo>
                <a:lnTo>
                  <a:pt x="712" y="77"/>
                </a:lnTo>
                <a:lnTo>
                  <a:pt x="686" y="77"/>
                </a:lnTo>
                <a:lnTo>
                  <a:pt x="664" y="79"/>
                </a:lnTo>
                <a:lnTo>
                  <a:pt x="642" y="85"/>
                </a:lnTo>
                <a:lnTo>
                  <a:pt x="631" y="89"/>
                </a:lnTo>
                <a:lnTo>
                  <a:pt x="621" y="93"/>
                </a:lnTo>
                <a:lnTo>
                  <a:pt x="611" y="101"/>
                </a:lnTo>
                <a:lnTo>
                  <a:pt x="603" y="107"/>
                </a:lnTo>
                <a:lnTo>
                  <a:pt x="595" y="117"/>
                </a:lnTo>
                <a:lnTo>
                  <a:pt x="589" y="128"/>
                </a:lnTo>
                <a:lnTo>
                  <a:pt x="583" y="140"/>
                </a:lnTo>
                <a:lnTo>
                  <a:pt x="577" y="154"/>
                </a:lnTo>
                <a:lnTo>
                  <a:pt x="573" y="170"/>
                </a:lnTo>
                <a:lnTo>
                  <a:pt x="569" y="188"/>
                </a:lnTo>
                <a:close/>
                <a:moveTo>
                  <a:pt x="419" y="168"/>
                </a:moveTo>
                <a:lnTo>
                  <a:pt x="419" y="168"/>
                </a:lnTo>
                <a:lnTo>
                  <a:pt x="441" y="166"/>
                </a:lnTo>
                <a:lnTo>
                  <a:pt x="463" y="166"/>
                </a:lnTo>
                <a:lnTo>
                  <a:pt x="486" y="166"/>
                </a:lnTo>
                <a:lnTo>
                  <a:pt x="508" y="170"/>
                </a:lnTo>
                <a:lnTo>
                  <a:pt x="512" y="152"/>
                </a:lnTo>
                <a:lnTo>
                  <a:pt x="516" y="136"/>
                </a:lnTo>
                <a:lnTo>
                  <a:pt x="516" y="122"/>
                </a:lnTo>
                <a:lnTo>
                  <a:pt x="516" y="109"/>
                </a:lnTo>
                <a:lnTo>
                  <a:pt x="514" y="97"/>
                </a:lnTo>
                <a:lnTo>
                  <a:pt x="510" y="87"/>
                </a:lnTo>
                <a:lnTo>
                  <a:pt x="502" y="71"/>
                </a:lnTo>
                <a:lnTo>
                  <a:pt x="494" y="55"/>
                </a:lnTo>
                <a:lnTo>
                  <a:pt x="488" y="41"/>
                </a:lnTo>
                <a:lnTo>
                  <a:pt x="486" y="30"/>
                </a:lnTo>
                <a:lnTo>
                  <a:pt x="486" y="22"/>
                </a:lnTo>
                <a:lnTo>
                  <a:pt x="486" y="12"/>
                </a:lnTo>
                <a:lnTo>
                  <a:pt x="488" y="0"/>
                </a:lnTo>
                <a:lnTo>
                  <a:pt x="465" y="12"/>
                </a:lnTo>
                <a:lnTo>
                  <a:pt x="445" y="26"/>
                </a:lnTo>
                <a:lnTo>
                  <a:pt x="429" y="41"/>
                </a:lnTo>
                <a:lnTo>
                  <a:pt x="423" y="51"/>
                </a:lnTo>
                <a:lnTo>
                  <a:pt x="417" y="61"/>
                </a:lnTo>
                <a:lnTo>
                  <a:pt x="413" y="71"/>
                </a:lnTo>
                <a:lnTo>
                  <a:pt x="409" y="81"/>
                </a:lnTo>
                <a:lnTo>
                  <a:pt x="407" y="93"/>
                </a:lnTo>
                <a:lnTo>
                  <a:pt x="407" y="105"/>
                </a:lnTo>
                <a:lnTo>
                  <a:pt x="407" y="120"/>
                </a:lnTo>
                <a:lnTo>
                  <a:pt x="409" y="134"/>
                </a:lnTo>
                <a:lnTo>
                  <a:pt x="413" y="150"/>
                </a:lnTo>
                <a:lnTo>
                  <a:pt x="419" y="168"/>
                </a:lnTo>
                <a:close/>
                <a:moveTo>
                  <a:pt x="279" y="225"/>
                </a:moveTo>
                <a:lnTo>
                  <a:pt x="279" y="225"/>
                </a:lnTo>
                <a:lnTo>
                  <a:pt x="297" y="213"/>
                </a:lnTo>
                <a:lnTo>
                  <a:pt x="316" y="200"/>
                </a:lnTo>
                <a:lnTo>
                  <a:pt x="336" y="190"/>
                </a:lnTo>
                <a:lnTo>
                  <a:pt x="358" y="182"/>
                </a:lnTo>
                <a:lnTo>
                  <a:pt x="352" y="164"/>
                </a:lnTo>
                <a:lnTo>
                  <a:pt x="346" y="148"/>
                </a:lnTo>
                <a:lnTo>
                  <a:pt x="340" y="136"/>
                </a:lnTo>
                <a:lnTo>
                  <a:pt x="334" y="126"/>
                </a:lnTo>
                <a:lnTo>
                  <a:pt x="326" y="117"/>
                </a:lnTo>
                <a:lnTo>
                  <a:pt x="318" y="109"/>
                </a:lnTo>
                <a:lnTo>
                  <a:pt x="303" y="99"/>
                </a:lnTo>
                <a:lnTo>
                  <a:pt x="289" y="89"/>
                </a:lnTo>
                <a:lnTo>
                  <a:pt x="275" y="79"/>
                </a:lnTo>
                <a:lnTo>
                  <a:pt x="269" y="73"/>
                </a:lnTo>
                <a:lnTo>
                  <a:pt x="263" y="65"/>
                </a:lnTo>
                <a:lnTo>
                  <a:pt x="259" y="57"/>
                </a:lnTo>
                <a:lnTo>
                  <a:pt x="255" y="45"/>
                </a:lnTo>
                <a:lnTo>
                  <a:pt x="243" y="67"/>
                </a:lnTo>
                <a:lnTo>
                  <a:pt x="233" y="89"/>
                </a:lnTo>
                <a:lnTo>
                  <a:pt x="225" y="109"/>
                </a:lnTo>
                <a:lnTo>
                  <a:pt x="225" y="122"/>
                </a:lnTo>
                <a:lnTo>
                  <a:pt x="225" y="132"/>
                </a:lnTo>
                <a:lnTo>
                  <a:pt x="225" y="144"/>
                </a:lnTo>
                <a:lnTo>
                  <a:pt x="227" y="154"/>
                </a:lnTo>
                <a:lnTo>
                  <a:pt x="231" y="166"/>
                </a:lnTo>
                <a:lnTo>
                  <a:pt x="237" y="178"/>
                </a:lnTo>
                <a:lnTo>
                  <a:pt x="245" y="190"/>
                </a:lnTo>
                <a:lnTo>
                  <a:pt x="255" y="200"/>
                </a:lnTo>
                <a:lnTo>
                  <a:pt x="265" y="213"/>
                </a:lnTo>
                <a:lnTo>
                  <a:pt x="279" y="225"/>
                </a:lnTo>
                <a:close/>
                <a:moveTo>
                  <a:pt x="186" y="344"/>
                </a:moveTo>
                <a:lnTo>
                  <a:pt x="186" y="344"/>
                </a:lnTo>
                <a:lnTo>
                  <a:pt x="196" y="324"/>
                </a:lnTo>
                <a:lnTo>
                  <a:pt x="206" y="304"/>
                </a:lnTo>
                <a:lnTo>
                  <a:pt x="218" y="285"/>
                </a:lnTo>
                <a:lnTo>
                  <a:pt x="233" y="267"/>
                </a:lnTo>
                <a:lnTo>
                  <a:pt x="218" y="255"/>
                </a:lnTo>
                <a:lnTo>
                  <a:pt x="206" y="245"/>
                </a:lnTo>
                <a:lnTo>
                  <a:pt x="194" y="237"/>
                </a:lnTo>
                <a:lnTo>
                  <a:pt x="184" y="231"/>
                </a:lnTo>
                <a:lnTo>
                  <a:pt x="174" y="227"/>
                </a:lnTo>
                <a:lnTo>
                  <a:pt x="164" y="225"/>
                </a:lnTo>
                <a:lnTo>
                  <a:pt x="146" y="223"/>
                </a:lnTo>
                <a:lnTo>
                  <a:pt x="127" y="223"/>
                </a:lnTo>
                <a:lnTo>
                  <a:pt x="111" y="221"/>
                </a:lnTo>
                <a:lnTo>
                  <a:pt x="103" y="219"/>
                </a:lnTo>
                <a:lnTo>
                  <a:pt x="93" y="215"/>
                </a:lnTo>
                <a:lnTo>
                  <a:pt x="85" y="209"/>
                </a:lnTo>
                <a:lnTo>
                  <a:pt x="77" y="200"/>
                </a:lnTo>
                <a:lnTo>
                  <a:pt x="75" y="227"/>
                </a:lnTo>
                <a:lnTo>
                  <a:pt x="77" y="249"/>
                </a:lnTo>
                <a:lnTo>
                  <a:pt x="83" y="271"/>
                </a:lnTo>
                <a:lnTo>
                  <a:pt x="87" y="281"/>
                </a:lnTo>
                <a:lnTo>
                  <a:pt x="93" y="292"/>
                </a:lnTo>
                <a:lnTo>
                  <a:pt x="99" y="302"/>
                </a:lnTo>
                <a:lnTo>
                  <a:pt x="107" y="310"/>
                </a:lnTo>
                <a:lnTo>
                  <a:pt x="115" y="318"/>
                </a:lnTo>
                <a:lnTo>
                  <a:pt x="127" y="324"/>
                </a:lnTo>
                <a:lnTo>
                  <a:pt x="140" y="330"/>
                </a:lnTo>
                <a:lnTo>
                  <a:pt x="154" y="336"/>
                </a:lnTo>
                <a:lnTo>
                  <a:pt x="168" y="340"/>
                </a:lnTo>
                <a:lnTo>
                  <a:pt x="186" y="344"/>
                </a:lnTo>
                <a:close/>
                <a:moveTo>
                  <a:pt x="166" y="494"/>
                </a:moveTo>
                <a:lnTo>
                  <a:pt x="166" y="494"/>
                </a:lnTo>
                <a:lnTo>
                  <a:pt x="164" y="472"/>
                </a:lnTo>
                <a:lnTo>
                  <a:pt x="164" y="449"/>
                </a:lnTo>
                <a:lnTo>
                  <a:pt x="166" y="427"/>
                </a:lnTo>
                <a:lnTo>
                  <a:pt x="168" y="405"/>
                </a:lnTo>
                <a:lnTo>
                  <a:pt x="150" y="399"/>
                </a:lnTo>
                <a:lnTo>
                  <a:pt x="133" y="397"/>
                </a:lnTo>
                <a:lnTo>
                  <a:pt x="119" y="397"/>
                </a:lnTo>
                <a:lnTo>
                  <a:pt x="107" y="397"/>
                </a:lnTo>
                <a:lnTo>
                  <a:pt x="97" y="399"/>
                </a:lnTo>
                <a:lnTo>
                  <a:pt x="87" y="403"/>
                </a:lnTo>
                <a:lnTo>
                  <a:pt x="69" y="409"/>
                </a:lnTo>
                <a:lnTo>
                  <a:pt x="54" y="419"/>
                </a:lnTo>
                <a:lnTo>
                  <a:pt x="38" y="425"/>
                </a:lnTo>
                <a:lnTo>
                  <a:pt x="30" y="427"/>
                </a:lnTo>
                <a:lnTo>
                  <a:pt x="20" y="427"/>
                </a:lnTo>
                <a:lnTo>
                  <a:pt x="10" y="427"/>
                </a:lnTo>
                <a:lnTo>
                  <a:pt x="0" y="425"/>
                </a:lnTo>
                <a:lnTo>
                  <a:pt x="10" y="447"/>
                </a:lnTo>
                <a:lnTo>
                  <a:pt x="24" y="466"/>
                </a:lnTo>
                <a:lnTo>
                  <a:pt x="40" y="484"/>
                </a:lnTo>
                <a:lnTo>
                  <a:pt x="48" y="490"/>
                </a:lnTo>
                <a:lnTo>
                  <a:pt x="59" y="496"/>
                </a:lnTo>
                <a:lnTo>
                  <a:pt x="69" y="500"/>
                </a:lnTo>
                <a:lnTo>
                  <a:pt x="79" y="504"/>
                </a:lnTo>
                <a:lnTo>
                  <a:pt x="91" y="506"/>
                </a:lnTo>
                <a:lnTo>
                  <a:pt x="105" y="506"/>
                </a:lnTo>
                <a:lnTo>
                  <a:pt x="119" y="506"/>
                </a:lnTo>
                <a:lnTo>
                  <a:pt x="133" y="504"/>
                </a:lnTo>
                <a:lnTo>
                  <a:pt x="150" y="500"/>
                </a:lnTo>
                <a:lnTo>
                  <a:pt x="166" y="494"/>
                </a:lnTo>
                <a:close/>
                <a:moveTo>
                  <a:pt x="225" y="634"/>
                </a:moveTo>
                <a:lnTo>
                  <a:pt x="225" y="634"/>
                </a:lnTo>
                <a:lnTo>
                  <a:pt x="210" y="615"/>
                </a:lnTo>
                <a:lnTo>
                  <a:pt x="198" y="597"/>
                </a:lnTo>
                <a:lnTo>
                  <a:pt x="188" y="577"/>
                </a:lnTo>
                <a:lnTo>
                  <a:pt x="180" y="555"/>
                </a:lnTo>
                <a:lnTo>
                  <a:pt x="162" y="561"/>
                </a:lnTo>
                <a:lnTo>
                  <a:pt x="148" y="567"/>
                </a:lnTo>
                <a:lnTo>
                  <a:pt x="135" y="573"/>
                </a:lnTo>
                <a:lnTo>
                  <a:pt x="125" y="579"/>
                </a:lnTo>
                <a:lnTo>
                  <a:pt x="115" y="587"/>
                </a:lnTo>
                <a:lnTo>
                  <a:pt x="109" y="593"/>
                </a:lnTo>
                <a:lnTo>
                  <a:pt x="97" y="609"/>
                </a:lnTo>
                <a:lnTo>
                  <a:pt x="89" y="624"/>
                </a:lnTo>
                <a:lnTo>
                  <a:pt x="79" y="638"/>
                </a:lnTo>
                <a:lnTo>
                  <a:pt x="73" y="644"/>
                </a:lnTo>
                <a:lnTo>
                  <a:pt x="65" y="650"/>
                </a:lnTo>
                <a:lnTo>
                  <a:pt x="54" y="654"/>
                </a:lnTo>
                <a:lnTo>
                  <a:pt x="44" y="658"/>
                </a:lnTo>
                <a:lnTo>
                  <a:pt x="65" y="670"/>
                </a:lnTo>
                <a:lnTo>
                  <a:pt x="87" y="680"/>
                </a:lnTo>
                <a:lnTo>
                  <a:pt x="109" y="688"/>
                </a:lnTo>
                <a:lnTo>
                  <a:pt x="119" y="688"/>
                </a:lnTo>
                <a:lnTo>
                  <a:pt x="131" y="688"/>
                </a:lnTo>
                <a:lnTo>
                  <a:pt x="142" y="688"/>
                </a:lnTo>
                <a:lnTo>
                  <a:pt x="154" y="686"/>
                </a:lnTo>
                <a:lnTo>
                  <a:pt x="166" y="682"/>
                </a:lnTo>
                <a:lnTo>
                  <a:pt x="176" y="676"/>
                </a:lnTo>
                <a:lnTo>
                  <a:pt x="188" y="668"/>
                </a:lnTo>
                <a:lnTo>
                  <a:pt x="200" y="658"/>
                </a:lnTo>
                <a:lnTo>
                  <a:pt x="212" y="648"/>
                </a:lnTo>
                <a:lnTo>
                  <a:pt x="225" y="634"/>
                </a:lnTo>
                <a:close/>
                <a:moveTo>
                  <a:pt x="344" y="727"/>
                </a:moveTo>
                <a:lnTo>
                  <a:pt x="344" y="727"/>
                </a:lnTo>
                <a:lnTo>
                  <a:pt x="324" y="717"/>
                </a:lnTo>
                <a:lnTo>
                  <a:pt x="303" y="707"/>
                </a:lnTo>
                <a:lnTo>
                  <a:pt x="285" y="694"/>
                </a:lnTo>
                <a:lnTo>
                  <a:pt x="267" y="680"/>
                </a:lnTo>
                <a:lnTo>
                  <a:pt x="253" y="692"/>
                </a:lnTo>
                <a:lnTo>
                  <a:pt x="243" y="707"/>
                </a:lnTo>
                <a:lnTo>
                  <a:pt x="235" y="717"/>
                </a:lnTo>
                <a:lnTo>
                  <a:pt x="231" y="729"/>
                </a:lnTo>
                <a:lnTo>
                  <a:pt x="227" y="739"/>
                </a:lnTo>
                <a:lnTo>
                  <a:pt x="225" y="749"/>
                </a:lnTo>
                <a:lnTo>
                  <a:pt x="223" y="767"/>
                </a:lnTo>
                <a:lnTo>
                  <a:pt x="220" y="785"/>
                </a:lnTo>
                <a:lnTo>
                  <a:pt x="218" y="802"/>
                </a:lnTo>
                <a:lnTo>
                  <a:pt x="216" y="810"/>
                </a:lnTo>
                <a:lnTo>
                  <a:pt x="212" y="818"/>
                </a:lnTo>
                <a:lnTo>
                  <a:pt x="206" y="828"/>
                </a:lnTo>
                <a:lnTo>
                  <a:pt x="198" y="836"/>
                </a:lnTo>
                <a:lnTo>
                  <a:pt x="225" y="836"/>
                </a:lnTo>
                <a:lnTo>
                  <a:pt x="249" y="836"/>
                </a:lnTo>
                <a:lnTo>
                  <a:pt x="271" y="830"/>
                </a:lnTo>
                <a:lnTo>
                  <a:pt x="281" y="826"/>
                </a:lnTo>
                <a:lnTo>
                  <a:pt x="291" y="820"/>
                </a:lnTo>
                <a:lnTo>
                  <a:pt x="299" y="814"/>
                </a:lnTo>
                <a:lnTo>
                  <a:pt x="308" y="806"/>
                </a:lnTo>
                <a:lnTo>
                  <a:pt x="316" y="796"/>
                </a:lnTo>
                <a:lnTo>
                  <a:pt x="324" y="785"/>
                </a:lnTo>
                <a:lnTo>
                  <a:pt x="330" y="773"/>
                </a:lnTo>
                <a:lnTo>
                  <a:pt x="334" y="759"/>
                </a:lnTo>
                <a:lnTo>
                  <a:pt x="340" y="745"/>
                </a:lnTo>
                <a:lnTo>
                  <a:pt x="344" y="727"/>
                </a:lnTo>
                <a:close/>
                <a:moveTo>
                  <a:pt x="494" y="747"/>
                </a:moveTo>
                <a:lnTo>
                  <a:pt x="494" y="747"/>
                </a:lnTo>
                <a:lnTo>
                  <a:pt x="471" y="749"/>
                </a:lnTo>
                <a:lnTo>
                  <a:pt x="447" y="749"/>
                </a:lnTo>
                <a:lnTo>
                  <a:pt x="425" y="747"/>
                </a:lnTo>
                <a:lnTo>
                  <a:pt x="403" y="745"/>
                </a:lnTo>
                <a:lnTo>
                  <a:pt x="399" y="763"/>
                </a:lnTo>
                <a:lnTo>
                  <a:pt x="397" y="779"/>
                </a:lnTo>
                <a:lnTo>
                  <a:pt x="395" y="794"/>
                </a:lnTo>
                <a:lnTo>
                  <a:pt x="397" y="806"/>
                </a:lnTo>
                <a:lnTo>
                  <a:pt x="399" y="816"/>
                </a:lnTo>
                <a:lnTo>
                  <a:pt x="401" y="826"/>
                </a:lnTo>
                <a:lnTo>
                  <a:pt x="409" y="842"/>
                </a:lnTo>
                <a:lnTo>
                  <a:pt x="417" y="858"/>
                </a:lnTo>
                <a:lnTo>
                  <a:pt x="423" y="875"/>
                </a:lnTo>
                <a:lnTo>
                  <a:pt x="425" y="883"/>
                </a:lnTo>
                <a:lnTo>
                  <a:pt x="427" y="893"/>
                </a:lnTo>
                <a:lnTo>
                  <a:pt x="425" y="903"/>
                </a:lnTo>
                <a:lnTo>
                  <a:pt x="423" y="913"/>
                </a:lnTo>
                <a:lnTo>
                  <a:pt x="445" y="901"/>
                </a:lnTo>
                <a:lnTo>
                  <a:pt x="465" y="889"/>
                </a:lnTo>
                <a:lnTo>
                  <a:pt x="482" y="873"/>
                </a:lnTo>
                <a:lnTo>
                  <a:pt x="488" y="864"/>
                </a:lnTo>
                <a:lnTo>
                  <a:pt x="494" y="854"/>
                </a:lnTo>
                <a:lnTo>
                  <a:pt x="500" y="844"/>
                </a:lnTo>
                <a:lnTo>
                  <a:pt x="502" y="832"/>
                </a:lnTo>
                <a:lnTo>
                  <a:pt x="504" y="822"/>
                </a:lnTo>
                <a:lnTo>
                  <a:pt x="506" y="808"/>
                </a:lnTo>
                <a:lnTo>
                  <a:pt x="504" y="794"/>
                </a:lnTo>
                <a:lnTo>
                  <a:pt x="502" y="779"/>
                </a:lnTo>
                <a:lnTo>
                  <a:pt x="498" y="763"/>
                </a:lnTo>
                <a:lnTo>
                  <a:pt x="494" y="747"/>
                </a:lnTo>
                <a:close/>
                <a:moveTo>
                  <a:pt x="631" y="674"/>
                </a:moveTo>
                <a:lnTo>
                  <a:pt x="631" y="674"/>
                </a:lnTo>
                <a:lnTo>
                  <a:pt x="613" y="686"/>
                </a:lnTo>
                <a:lnTo>
                  <a:pt x="593" y="698"/>
                </a:lnTo>
                <a:lnTo>
                  <a:pt x="573" y="709"/>
                </a:lnTo>
                <a:lnTo>
                  <a:pt x="552" y="719"/>
                </a:lnTo>
                <a:lnTo>
                  <a:pt x="557" y="735"/>
                </a:lnTo>
                <a:lnTo>
                  <a:pt x="563" y="751"/>
                </a:lnTo>
                <a:lnTo>
                  <a:pt x="569" y="763"/>
                </a:lnTo>
                <a:lnTo>
                  <a:pt x="577" y="773"/>
                </a:lnTo>
                <a:lnTo>
                  <a:pt x="583" y="781"/>
                </a:lnTo>
                <a:lnTo>
                  <a:pt x="591" y="790"/>
                </a:lnTo>
                <a:lnTo>
                  <a:pt x="607" y="800"/>
                </a:lnTo>
                <a:lnTo>
                  <a:pt x="621" y="810"/>
                </a:lnTo>
                <a:lnTo>
                  <a:pt x="635" y="820"/>
                </a:lnTo>
                <a:lnTo>
                  <a:pt x="642" y="826"/>
                </a:lnTo>
                <a:lnTo>
                  <a:pt x="646" y="834"/>
                </a:lnTo>
                <a:lnTo>
                  <a:pt x="650" y="842"/>
                </a:lnTo>
                <a:lnTo>
                  <a:pt x="654" y="854"/>
                </a:lnTo>
                <a:lnTo>
                  <a:pt x="668" y="832"/>
                </a:lnTo>
                <a:lnTo>
                  <a:pt x="678" y="812"/>
                </a:lnTo>
                <a:lnTo>
                  <a:pt x="684" y="790"/>
                </a:lnTo>
                <a:lnTo>
                  <a:pt x="686" y="777"/>
                </a:lnTo>
                <a:lnTo>
                  <a:pt x="686" y="767"/>
                </a:lnTo>
                <a:lnTo>
                  <a:pt x="684" y="755"/>
                </a:lnTo>
                <a:lnTo>
                  <a:pt x="682" y="745"/>
                </a:lnTo>
                <a:lnTo>
                  <a:pt x="678" y="733"/>
                </a:lnTo>
                <a:lnTo>
                  <a:pt x="672" y="721"/>
                </a:lnTo>
                <a:lnTo>
                  <a:pt x="666" y="711"/>
                </a:lnTo>
                <a:lnTo>
                  <a:pt x="656" y="698"/>
                </a:lnTo>
                <a:lnTo>
                  <a:pt x="644" y="686"/>
                </a:lnTo>
                <a:lnTo>
                  <a:pt x="631" y="674"/>
                </a:lnTo>
                <a:close/>
                <a:moveTo>
                  <a:pt x="716" y="553"/>
                </a:moveTo>
                <a:lnTo>
                  <a:pt x="716" y="553"/>
                </a:lnTo>
                <a:lnTo>
                  <a:pt x="708" y="573"/>
                </a:lnTo>
                <a:lnTo>
                  <a:pt x="696" y="593"/>
                </a:lnTo>
                <a:lnTo>
                  <a:pt x="684" y="611"/>
                </a:lnTo>
                <a:lnTo>
                  <a:pt x="670" y="630"/>
                </a:lnTo>
                <a:lnTo>
                  <a:pt x="684" y="644"/>
                </a:lnTo>
                <a:lnTo>
                  <a:pt x="696" y="654"/>
                </a:lnTo>
                <a:lnTo>
                  <a:pt x="708" y="660"/>
                </a:lnTo>
                <a:lnTo>
                  <a:pt x="718" y="666"/>
                </a:lnTo>
                <a:lnTo>
                  <a:pt x="729" y="670"/>
                </a:lnTo>
                <a:lnTo>
                  <a:pt x="739" y="672"/>
                </a:lnTo>
                <a:lnTo>
                  <a:pt x="759" y="674"/>
                </a:lnTo>
                <a:lnTo>
                  <a:pt x="775" y="674"/>
                </a:lnTo>
                <a:lnTo>
                  <a:pt x="793" y="676"/>
                </a:lnTo>
                <a:lnTo>
                  <a:pt x="801" y="680"/>
                </a:lnTo>
                <a:lnTo>
                  <a:pt x="810" y="684"/>
                </a:lnTo>
                <a:lnTo>
                  <a:pt x="818" y="688"/>
                </a:lnTo>
                <a:lnTo>
                  <a:pt x="826" y="696"/>
                </a:lnTo>
                <a:lnTo>
                  <a:pt x="828" y="672"/>
                </a:lnTo>
                <a:lnTo>
                  <a:pt x="826" y="648"/>
                </a:lnTo>
                <a:lnTo>
                  <a:pt x="820" y="626"/>
                </a:lnTo>
                <a:lnTo>
                  <a:pt x="816" y="615"/>
                </a:lnTo>
                <a:lnTo>
                  <a:pt x="812" y="605"/>
                </a:lnTo>
                <a:lnTo>
                  <a:pt x="803" y="597"/>
                </a:lnTo>
                <a:lnTo>
                  <a:pt x="795" y="587"/>
                </a:lnTo>
                <a:lnTo>
                  <a:pt x="787" y="581"/>
                </a:lnTo>
                <a:lnTo>
                  <a:pt x="777" y="573"/>
                </a:lnTo>
                <a:lnTo>
                  <a:pt x="765" y="567"/>
                </a:lnTo>
                <a:lnTo>
                  <a:pt x="751" y="561"/>
                </a:lnTo>
                <a:lnTo>
                  <a:pt x="735" y="557"/>
                </a:lnTo>
                <a:lnTo>
                  <a:pt x="716" y="5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0" name="Freeform 6"/>
          <p:cNvSpPr>
            <a:spLocks noEditPoints="1" noChangeArrowheads="1"/>
          </p:cNvSpPr>
          <p:nvPr/>
        </p:nvSpPr>
        <p:spPr bwMode="auto">
          <a:xfrm>
            <a:off x="5486400" y="1654175"/>
            <a:ext cx="338138" cy="338138"/>
          </a:xfrm>
          <a:custGeom>
            <a:avLst/>
            <a:gdLst>
              <a:gd name="T0" fmla="*/ 2147483647 w 943"/>
              <a:gd name="T1" fmla="*/ 2147483647 h 943"/>
              <a:gd name="T2" fmla="*/ 0 w 943"/>
              <a:gd name="T3" fmla="*/ 2147483647 h 943"/>
              <a:gd name="T4" fmla="*/ 2147483647 w 943"/>
              <a:gd name="T5" fmla="*/ 2147483647 h 943"/>
              <a:gd name="T6" fmla="*/ 2147483647 w 943"/>
              <a:gd name="T7" fmla="*/ 1014346946 h 943"/>
              <a:gd name="T8" fmla="*/ 2147483647 w 943"/>
              <a:gd name="T9" fmla="*/ 368888478 h 943"/>
              <a:gd name="T10" fmla="*/ 2147483647 w 943"/>
              <a:gd name="T11" fmla="*/ 2147483647 h 943"/>
              <a:gd name="T12" fmla="*/ 2147483647 w 943"/>
              <a:gd name="T13" fmla="*/ 2147483647 h 943"/>
              <a:gd name="T14" fmla="*/ 2147483647 w 943"/>
              <a:gd name="T15" fmla="*/ 2147483647 h 943"/>
              <a:gd name="T16" fmla="*/ 2147483647 w 943"/>
              <a:gd name="T17" fmla="*/ 2147483647 h 943"/>
              <a:gd name="T18" fmla="*/ 2147483647 w 943"/>
              <a:gd name="T19" fmla="*/ 2147483647 h 943"/>
              <a:gd name="T20" fmla="*/ 2147483647 w 943"/>
              <a:gd name="T21" fmla="*/ 2147483647 h 943"/>
              <a:gd name="T22" fmla="*/ 2147483647 w 943"/>
              <a:gd name="T23" fmla="*/ 2147483647 h 943"/>
              <a:gd name="T24" fmla="*/ 2147483647 w 943"/>
              <a:gd name="T25" fmla="*/ 2147483647 h 943"/>
              <a:gd name="T26" fmla="*/ 2147483647 w 943"/>
              <a:gd name="T27" fmla="*/ 2147483647 h 943"/>
              <a:gd name="T28" fmla="*/ 2147483647 w 943"/>
              <a:gd name="T29" fmla="*/ 2147483647 h 943"/>
              <a:gd name="T30" fmla="*/ 2147483647 w 943"/>
              <a:gd name="T31" fmla="*/ 2147483647 h 943"/>
              <a:gd name="T32" fmla="*/ 2147483647 w 943"/>
              <a:gd name="T33" fmla="*/ 2147483647 h 943"/>
              <a:gd name="T34" fmla="*/ 2147483647 w 943"/>
              <a:gd name="T35" fmla="*/ 2147483647 h 943"/>
              <a:gd name="T36" fmla="*/ 2147483647 w 943"/>
              <a:gd name="T37" fmla="*/ 2147483647 h 943"/>
              <a:gd name="T38" fmla="*/ 2147483647 w 943"/>
              <a:gd name="T39" fmla="*/ 2147483647 h 943"/>
              <a:gd name="T40" fmla="*/ 2147483647 w 943"/>
              <a:gd name="T41" fmla="*/ 2147483647 h 943"/>
              <a:gd name="T42" fmla="*/ 2147483647 w 943"/>
              <a:gd name="T43" fmla="*/ 2147483647 h 943"/>
              <a:gd name="T44" fmla="*/ 2147483647 w 943"/>
              <a:gd name="T45" fmla="*/ 2147483647 h 943"/>
              <a:gd name="T46" fmla="*/ 2147483647 w 943"/>
              <a:gd name="T47" fmla="*/ 2147483647 h 943"/>
              <a:gd name="T48" fmla="*/ 2147483647 w 943"/>
              <a:gd name="T49" fmla="*/ 2147483647 h 943"/>
              <a:gd name="T50" fmla="*/ 2147483647 w 943"/>
              <a:gd name="T51" fmla="*/ 2147483647 h 943"/>
              <a:gd name="T52" fmla="*/ 2147483647 w 943"/>
              <a:gd name="T53" fmla="*/ 2147483647 h 943"/>
              <a:gd name="T54" fmla="*/ 2147483647 w 943"/>
              <a:gd name="T55" fmla="*/ 2147483647 h 943"/>
              <a:gd name="T56" fmla="*/ 2147483647 w 943"/>
              <a:gd name="T57" fmla="*/ 2147483647 h 943"/>
              <a:gd name="T58" fmla="*/ 2147483647 w 943"/>
              <a:gd name="T59" fmla="*/ 2147483647 h 943"/>
              <a:gd name="T60" fmla="*/ 2147483647 w 943"/>
              <a:gd name="T61" fmla="*/ 2147483647 h 943"/>
              <a:gd name="T62" fmla="*/ 2147483647 w 943"/>
              <a:gd name="T63" fmla="*/ 2147483647 h 943"/>
              <a:gd name="T64" fmla="*/ 2147483647 w 943"/>
              <a:gd name="T65" fmla="*/ 2147483647 h 943"/>
              <a:gd name="T66" fmla="*/ 2147483647 w 943"/>
              <a:gd name="T67" fmla="*/ 2147483647 h 943"/>
              <a:gd name="T68" fmla="*/ 2147483647 w 943"/>
              <a:gd name="T69" fmla="*/ 2147483647 h 943"/>
              <a:gd name="T70" fmla="*/ 2147483647 w 943"/>
              <a:gd name="T71" fmla="*/ 2147483647 h 943"/>
              <a:gd name="T72" fmla="*/ 2147483647 w 943"/>
              <a:gd name="T73" fmla="*/ 2147483647 h 943"/>
              <a:gd name="T74" fmla="*/ 2147483647 w 943"/>
              <a:gd name="T75" fmla="*/ 2147483647 h 943"/>
              <a:gd name="T76" fmla="*/ 2147483647 w 943"/>
              <a:gd name="T77" fmla="*/ 2147483647 h 943"/>
              <a:gd name="T78" fmla="*/ 2147483647 w 943"/>
              <a:gd name="T79" fmla="*/ 2147483647 h 943"/>
              <a:gd name="T80" fmla="*/ 2147483647 w 943"/>
              <a:gd name="T81" fmla="*/ 2147483647 h 943"/>
              <a:gd name="T82" fmla="*/ 2147483647 w 943"/>
              <a:gd name="T83" fmla="*/ 2147483647 h 943"/>
              <a:gd name="T84" fmla="*/ 2147483647 w 943"/>
              <a:gd name="T85" fmla="*/ 2147483647 h 943"/>
              <a:gd name="T86" fmla="*/ 2147483647 w 943"/>
              <a:gd name="T87" fmla="*/ 2147483647 h 943"/>
              <a:gd name="T88" fmla="*/ 2147483647 w 943"/>
              <a:gd name="T89" fmla="*/ 2147483647 h 943"/>
              <a:gd name="T90" fmla="*/ 2147483647 w 943"/>
              <a:gd name="T91" fmla="*/ 2147483647 h 943"/>
              <a:gd name="T92" fmla="*/ 2147483647 w 943"/>
              <a:gd name="T93" fmla="*/ 2147483647 h 943"/>
              <a:gd name="T94" fmla="*/ 2147483647 w 943"/>
              <a:gd name="T95" fmla="*/ 2147483647 h 943"/>
              <a:gd name="T96" fmla="*/ 2147483647 w 943"/>
              <a:gd name="T97" fmla="*/ 2147483647 h 943"/>
              <a:gd name="T98" fmla="*/ 2147483647 w 943"/>
              <a:gd name="T99" fmla="*/ 2147483647 h 943"/>
              <a:gd name="T100" fmla="*/ 2147483647 w 943"/>
              <a:gd name="T101" fmla="*/ 2147483647 h 943"/>
              <a:gd name="T102" fmla="*/ 2147483647 w 943"/>
              <a:gd name="T103" fmla="*/ 2147483647 h 943"/>
              <a:gd name="T104" fmla="*/ 2147483647 w 943"/>
              <a:gd name="T105" fmla="*/ 2147483647 h 943"/>
              <a:gd name="T106" fmla="*/ 2147483647 w 943"/>
              <a:gd name="T107" fmla="*/ 2147483647 h 943"/>
              <a:gd name="T108" fmla="*/ 2147483647 w 943"/>
              <a:gd name="T109" fmla="*/ 2147483647 h 943"/>
              <a:gd name="T110" fmla="*/ 2147483647 w 943"/>
              <a:gd name="T111" fmla="*/ 2147483647 h 943"/>
              <a:gd name="T112" fmla="*/ 2147483647 w 943"/>
              <a:gd name="T113" fmla="*/ 2147483647 h 943"/>
              <a:gd name="T114" fmla="*/ 2147483647 w 943"/>
              <a:gd name="T115" fmla="*/ 2147483647 h 943"/>
              <a:gd name="T116" fmla="*/ 2147483647 w 943"/>
              <a:gd name="T117" fmla="*/ 2147483647 h 94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43"/>
              <a:gd name="T178" fmla="*/ 0 h 943"/>
              <a:gd name="T179" fmla="*/ 943 w 943"/>
              <a:gd name="T180" fmla="*/ 943 h 94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43" h="943">
                <a:moveTo>
                  <a:pt x="277" y="903"/>
                </a:moveTo>
                <a:lnTo>
                  <a:pt x="277" y="903"/>
                </a:lnTo>
                <a:lnTo>
                  <a:pt x="238" y="882"/>
                </a:lnTo>
                <a:lnTo>
                  <a:pt x="202" y="860"/>
                </a:lnTo>
                <a:lnTo>
                  <a:pt x="170" y="834"/>
                </a:lnTo>
                <a:lnTo>
                  <a:pt x="137" y="805"/>
                </a:lnTo>
                <a:lnTo>
                  <a:pt x="107" y="773"/>
                </a:lnTo>
                <a:lnTo>
                  <a:pt x="81" y="737"/>
                </a:lnTo>
                <a:lnTo>
                  <a:pt x="56" y="696"/>
                </a:lnTo>
                <a:lnTo>
                  <a:pt x="36" y="656"/>
                </a:lnTo>
                <a:lnTo>
                  <a:pt x="20" y="613"/>
                </a:lnTo>
                <a:lnTo>
                  <a:pt x="10" y="567"/>
                </a:lnTo>
                <a:lnTo>
                  <a:pt x="2" y="520"/>
                </a:lnTo>
                <a:lnTo>
                  <a:pt x="0" y="496"/>
                </a:lnTo>
                <a:lnTo>
                  <a:pt x="0" y="471"/>
                </a:lnTo>
                <a:lnTo>
                  <a:pt x="0" y="447"/>
                </a:lnTo>
                <a:lnTo>
                  <a:pt x="2" y="423"/>
                </a:lnTo>
                <a:lnTo>
                  <a:pt x="10" y="376"/>
                </a:lnTo>
                <a:lnTo>
                  <a:pt x="20" y="332"/>
                </a:lnTo>
                <a:lnTo>
                  <a:pt x="36" y="289"/>
                </a:lnTo>
                <a:lnTo>
                  <a:pt x="56" y="247"/>
                </a:lnTo>
                <a:lnTo>
                  <a:pt x="81" y="208"/>
                </a:lnTo>
                <a:lnTo>
                  <a:pt x="107" y="172"/>
                </a:lnTo>
                <a:lnTo>
                  <a:pt x="137" y="137"/>
                </a:lnTo>
                <a:lnTo>
                  <a:pt x="172" y="107"/>
                </a:lnTo>
                <a:lnTo>
                  <a:pt x="208" y="81"/>
                </a:lnTo>
                <a:lnTo>
                  <a:pt x="247" y="56"/>
                </a:lnTo>
                <a:lnTo>
                  <a:pt x="287" y="36"/>
                </a:lnTo>
                <a:lnTo>
                  <a:pt x="332" y="22"/>
                </a:lnTo>
                <a:lnTo>
                  <a:pt x="376" y="10"/>
                </a:lnTo>
                <a:lnTo>
                  <a:pt x="423" y="2"/>
                </a:lnTo>
                <a:lnTo>
                  <a:pt x="447" y="0"/>
                </a:lnTo>
                <a:lnTo>
                  <a:pt x="471" y="0"/>
                </a:lnTo>
                <a:lnTo>
                  <a:pt x="512" y="2"/>
                </a:lnTo>
                <a:lnTo>
                  <a:pt x="552" y="8"/>
                </a:lnTo>
                <a:lnTo>
                  <a:pt x="574" y="12"/>
                </a:lnTo>
                <a:lnTo>
                  <a:pt x="599" y="18"/>
                </a:lnTo>
                <a:lnTo>
                  <a:pt x="643" y="32"/>
                </a:lnTo>
                <a:lnTo>
                  <a:pt x="666" y="42"/>
                </a:lnTo>
                <a:lnTo>
                  <a:pt x="688" y="52"/>
                </a:lnTo>
                <a:lnTo>
                  <a:pt x="710" y="65"/>
                </a:lnTo>
                <a:lnTo>
                  <a:pt x="730" y="77"/>
                </a:lnTo>
                <a:lnTo>
                  <a:pt x="751" y="91"/>
                </a:lnTo>
                <a:lnTo>
                  <a:pt x="769" y="105"/>
                </a:lnTo>
                <a:lnTo>
                  <a:pt x="787" y="121"/>
                </a:lnTo>
                <a:lnTo>
                  <a:pt x="805" y="137"/>
                </a:lnTo>
                <a:lnTo>
                  <a:pt x="836" y="172"/>
                </a:lnTo>
                <a:lnTo>
                  <a:pt x="862" y="208"/>
                </a:lnTo>
                <a:lnTo>
                  <a:pt x="886" y="247"/>
                </a:lnTo>
                <a:lnTo>
                  <a:pt x="906" y="289"/>
                </a:lnTo>
                <a:lnTo>
                  <a:pt x="923" y="332"/>
                </a:lnTo>
                <a:lnTo>
                  <a:pt x="933" y="376"/>
                </a:lnTo>
                <a:lnTo>
                  <a:pt x="941" y="423"/>
                </a:lnTo>
                <a:lnTo>
                  <a:pt x="943" y="447"/>
                </a:lnTo>
                <a:lnTo>
                  <a:pt x="943" y="471"/>
                </a:lnTo>
                <a:lnTo>
                  <a:pt x="943" y="496"/>
                </a:lnTo>
                <a:lnTo>
                  <a:pt x="941" y="520"/>
                </a:lnTo>
                <a:lnTo>
                  <a:pt x="933" y="567"/>
                </a:lnTo>
                <a:lnTo>
                  <a:pt x="923" y="613"/>
                </a:lnTo>
                <a:lnTo>
                  <a:pt x="906" y="656"/>
                </a:lnTo>
                <a:lnTo>
                  <a:pt x="886" y="696"/>
                </a:lnTo>
                <a:lnTo>
                  <a:pt x="862" y="737"/>
                </a:lnTo>
                <a:lnTo>
                  <a:pt x="836" y="773"/>
                </a:lnTo>
                <a:lnTo>
                  <a:pt x="805" y="805"/>
                </a:lnTo>
                <a:lnTo>
                  <a:pt x="771" y="836"/>
                </a:lnTo>
                <a:lnTo>
                  <a:pt x="734" y="864"/>
                </a:lnTo>
                <a:lnTo>
                  <a:pt x="696" y="886"/>
                </a:lnTo>
                <a:lnTo>
                  <a:pt x="655" y="907"/>
                </a:lnTo>
                <a:lnTo>
                  <a:pt x="611" y="923"/>
                </a:lnTo>
                <a:lnTo>
                  <a:pt x="566" y="935"/>
                </a:lnTo>
                <a:lnTo>
                  <a:pt x="520" y="941"/>
                </a:lnTo>
                <a:lnTo>
                  <a:pt x="496" y="943"/>
                </a:lnTo>
                <a:lnTo>
                  <a:pt x="471" y="943"/>
                </a:lnTo>
                <a:lnTo>
                  <a:pt x="445" y="943"/>
                </a:lnTo>
                <a:lnTo>
                  <a:pt x="419" y="941"/>
                </a:lnTo>
                <a:lnTo>
                  <a:pt x="392" y="937"/>
                </a:lnTo>
                <a:lnTo>
                  <a:pt x="366" y="933"/>
                </a:lnTo>
                <a:lnTo>
                  <a:pt x="323" y="921"/>
                </a:lnTo>
                <a:lnTo>
                  <a:pt x="301" y="913"/>
                </a:lnTo>
                <a:lnTo>
                  <a:pt x="277" y="903"/>
                </a:lnTo>
                <a:close/>
                <a:moveTo>
                  <a:pt x="657" y="113"/>
                </a:moveTo>
                <a:lnTo>
                  <a:pt x="657" y="113"/>
                </a:lnTo>
                <a:lnTo>
                  <a:pt x="635" y="103"/>
                </a:lnTo>
                <a:lnTo>
                  <a:pt x="615" y="95"/>
                </a:lnTo>
                <a:lnTo>
                  <a:pt x="591" y="87"/>
                </a:lnTo>
                <a:lnTo>
                  <a:pt x="568" y="81"/>
                </a:lnTo>
                <a:lnTo>
                  <a:pt x="544" y="75"/>
                </a:lnTo>
                <a:lnTo>
                  <a:pt x="520" y="71"/>
                </a:lnTo>
                <a:lnTo>
                  <a:pt x="496" y="69"/>
                </a:lnTo>
                <a:lnTo>
                  <a:pt x="471" y="69"/>
                </a:lnTo>
                <a:lnTo>
                  <a:pt x="447" y="69"/>
                </a:lnTo>
                <a:lnTo>
                  <a:pt x="421" y="71"/>
                </a:lnTo>
                <a:lnTo>
                  <a:pt x="421" y="117"/>
                </a:lnTo>
                <a:lnTo>
                  <a:pt x="421" y="131"/>
                </a:lnTo>
                <a:lnTo>
                  <a:pt x="419" y="139"/>
                </a:lnTo>
                <a:lnTo>
                  <a:pt x="415" y="143"/>
                </a:lnTo>
                <a:lnTo>
                  <a:pt x="410" y="146"/>
                </a:lnTo>
                <a:lnTo>
                  <a:pt x="398" y="148"/>
                </a:lnTo>
                <a:lnTo>
                  <a:pt x="392" y="150"/>
                </a:lnTo>
                <a:lnTo>
                  <a:pt x="386" y="152"/>
                </a:lnTo>
                <a:lnTo>
                  <a:pt x="372" y="162"/>
                </a:lnTo>
                <a:lnTo>
                  <a:pt x="362" y="172"/>
                </a:lnTo>
                <a:lnTo>
                  <a:pt x="352" y="182"/>
                </a:lnTo>
                <a:lnTo>
                  <a:pt x="346" y="186"/>
                </a:lnTo>
                <a:lnTo>
                  <a:pt x="340" y="188"/>
                </a:lnTo>
                <a:lnTo>
                  <a:pt x="332" y="192"/>
                </a:lnTo>
                <a:lnTo>
                  <a:pt x="321" y="200"/>
                </a:lnTo>
                <a:lnTo>
                  <a:pt x="299" y="222"/>
                </a:lnTo>
                <a:lnTo>
                  <a:pt x="277" y="247"/>
                </a:lnTo>
                <a:lnTo>
                  <a:pt x="265" y="263"/>
                </a:lnTo>
                <a:lnTo>
                  <a:pt x="257" y="275"/>
                </a:lnTo>
                <a:lnTo>
                  <a:pt x="249" y="291"/>
                </a:lnTo>
                <a:lnTo>
                  <a:pt x="238" y="305"/>
                </a:lnTo>
                <a:lnTo>
                  <a:pt x="234" y="312"/>
                </a:lnTo>
                <a:lnTo>
                  <a:pt x="228" y="314"/>
                </a:lnTo>
                <a:lnTo>
                  <a:pt x="222" y="314"/>
                </a:lnTo>
                <a:lnTo>
                  <a:pt x="220" y="309"/>
                </a:lnTo>
                <a:lnTo>
                  <a:pt x="214" y="297"/>
                </a:lnTo>
                <a:lnTo>
                  <a:pt x="210" y="289"/>
                </a:lnTo>
                <a:lnTo>
                  <a:pt x="206" y="283"/>
                </a:lnTo>
                <a:lnTo>
                  <a:pt x="198" y="277"/>
                </a:lnTo>
                <a:lnTo>
                  <a:pt x="186" y="273"/>
                </a:lnTo>
                <a:lnTo>
                  <a:pt x="178" y="273"/>
                </a:lnTo>
                <a:lnTo>
                  <a:pt x="174" y="273"/>
                </a:lnTo>
                <a:lnTo>
                  <a:pt x="168" y="275"/>
                </a:lnTo>
                <a:lnTo>
                  <a:pt x="164" y="277"/>
                </a:lnTo>
                <a:lnTo>
                  <a:pt x="155" y="287"/>
                </a:lnTo>
                <a:lnTo>
                  <a:pt x="149" y="297"/>
                </a:lnTo>
                <a:lnTo>
                  <a:pt x="145" y="309"/>
                </a:lnTo>
                <a:lnTo>
                  <a:pt x="141" y="324"/>
                </a:lnTo>
                <a:lnTo>
                  <a:pt x="137" y="344"/>
                </a:lnTo>
                <a:lnTo>
                  <a:pt x="137" y="352"/>
                </a:lnTo>
                <a:lnTo>
                  <a:pt x="141" y="354"/>
                </a:lnTo>
                <a:lnTo>
                  <a:pt x="147" y="356"/>
                </a:lnTo>
                <a:lnTo>
                  <a:pt x="153" y="354"/>
                </a:lnTo>
                <a:lnTo>
                  <a:pt x="172" y="348"/>
                </a:lnTo>
                <a:lnTo>
                  <a:pt x="188" y="342"/>
                </a:lnTo>
                <a:lnTo>
                  <a:pt x="194" y="340"/>
                </a:lnTo>
                <a:lnTo>
                  <a:pt x="196" y="342"/>
                </a:lnTo>
                <a:lnTo>
                  <a:pt x="196" y="346"/>
                </a:lnTo>
                <a:lnTo>
                  <a:pt x="196" y="350"/>
                </a:lnTo>
                <a:lnTo>
                  <a:pt x="194" y="360"/>
                </a:lnTo>
                <a:lnTo>
                  <a:pt x="192" y="368"/>
                </a:lnTo>
                <a:lnTo>
                  <a:pt x="196" y="390"/>
                </a:lnTo>
                <a:lnTo>
                  <a:pt x="198" y="403"/>
                </a:lnTo>
                <a:lnTo>
                  <a:pt x="198" y="417"/>
                </a:lnTo>
                <a:lnTo>
                  <a:pt x="198" y="423"/>
                </a:lnTo>
                <a:lnTo>
                  <a:pt x="202" y="429"/>
                </a:lnTo>
                <a:lnTo>
                  <a:pt x="208" y="435"/>
                </a:lnTo>
                <a:lnTo>
                  <a:pt x="216" y="441"/>
                </a:lnTo>
                <a:lnTo>
                  <a:pt x="230" y="429"/>
                </a:lnTo>
                <a:lnTo>
                  <a:pt x="245" y="419"/>
                </a:lnTo>
                <a:lnTo>
                  <a:pt x="255" y="415"/>
                </a:lnTo>
                <a:lnTo>
                  <a:pt x="263" y="415"/>
                </a:lnTo>
                <a:lnTo>
                  <a:pt x="271" y="415"/>
                </a:lnTo>
                <a:lnTo>
                  <a:pt x="281" y="417"/>
                </a:lnTo>
                <a:lnTo>
                  <a:pt x="336" y="441"/>
                </a:lnTo>
                <a:lnTo>
                  <a:pt x="362" y="455"/>
                </a:lnTo>
                <a:lnTo>
                  <a:pt x="372" y="463"/>
                </a:lnTo>
                <a:lnTo>
                  <a:pt x="380" y="471"/>
                </a:lnTo>
                <a:lnTo>
                  <a:pt x="388" y="478"/>
                </a:lnTo>
                <a:lnTo>
                  <a:pt x="398" y="486"/>
                </a:lnTo>
                <a:lnTo>
                  <a:pt x="423" y="500"/>
                </a:lnTo>
                <a:lnTo>
                  <a:pt x="445" y="512"/>
                </a:lnTo>
                <a:lnTo>
                  <a:pt x="461" y="520"/>
                </a:lnTo>
                <a:lnTo>
                  <a:pt x="473" y="526"/>
                </a:lnTo>
                <a:lnTo>
                  <a:pt x="487" y="532"/>
                </a:lnTo>
                <a:lnTo>
                  <a:pt x="496" y="536"/>
                </a:lnTo>
                <a:lnTo>
                  <a:pt x="500" y="540"/>
                </a:lnTo>
                <a:lnTo>
                  <a:pt x="504" y="546"/>
                </a:lnTo>
                <a:lnTo>
                  <a:pt x="502" y="550"/>
                </a:lnTo>
                <a:lnTo>
                  <a:pt x="491" y="571"/>
                </a:lnTo>
                <a:lnTo>
                  <a:pt x="473" y="601"/>
                </a:lnTo>
                <a:lnTo>
                  <a:pt x="459" y="629"/>
                </a:lnTo>
                <a:lnTo>
                  <a:pt x="439" y="670"/>
                </a:lnTo>
                <a:lnTo>
                  <a:pt x="427" y="690"/>
                </a:lnTo>
                <a:lnTo>
                  <a:pt x="415" y="708"/>
                </a:lnTo>
                <a:lnTo>
                  <a:pt x="400" y="724"/>
                </a:lnTo>
                <a:lnTo>
                  <a:pt x="388" y="739"/>
                </a:lnTo>
                <a:lnTo>
                  <a:pt x="366" y="755"/>
                </a:lnTo>
                <a:lnTo>
                  <a:pt x="354" y="769"/>
                </a:lnTo>
                <a:lnTo>
                  <a:pt x="346" y="781"/>
                </a:lnTo>
                <a:lnTo>
                  <a:pt x="338" y="795"/>
                </a:lnTo>
                <a:lnTo>
                  <a:pt x="332" y="812"/>
                </a:lnTo>
                <a:lnTo>
                  <a:pt x="327" y="824"/>
                </a:lnTo>
                <a:lnTo>
                  <a:pt x="325" y="832"/>
                </a:lnTo>
                <a:lnTo>
                  <a:pt x="323" y="834"/>
                </a:lnTo>
                <a:lnTo>
                  <a:pt x="319" y="834"/>
                </a:lnTo>
                <a:lnTo>
                  <a:pt x="313" y="832"/>
                </a:lnTo>
                <a:lnTo>
                  <a:pt x="305" y="826"/>
                </a:lnTo>
                <a:lnTo>
                  <a:pt x="297" y="820"/>
                </a:lnTo>
                <a:lnTo>
                  <a:pt x="289" y="793"/>
                </a:lnTo>
                <a:lnTo>
                  <a:pt x="283" y="773"/>
                </a:lnTo>
                <a:lnTo>
                  <a:pt x="281" y="755"/>
                </a:lnTo>
                <a:lnTo>
                  <a:pt x="279" y="737"/>
                </a:lnTo>
                <a:lnTo>
                  <a:pt x="273" y="712"/>
                </a:lnTo>
                <a:lnTo>
                  <a:pt x="267" y="690"/>
                </a:lnTo>
                <a:lnTo>
                  <a:pt x="265" y="674"/>
                </a:lnTo>
                <a:lnTo>
                  <a:pt x="265" y="660"/>
                </a:lnTo>
                <a:lnTo>
                  <a:pt x="261" y="641"/>
                </a:lnTo>
                <a:lnTo>
                  <a:pt x="257" y="623"/>
                </a:lnTo>
                <a:lnTo>
                  <a:pt x="251" y="615"/>
                </a:lnTo>
                <a:lnTo>
                  <a:pt x="247" y="611"/>
                </a:lnTo>
                <a:lnTo>
                  <a:pt x="232" y="597"/>
                </a:lnTo>
                <a:lnTo>
                  <a:pt x="218" y="581"/>
                </a:lnTo>
                <a:lnTo>
                  <a:pt x="206" y="565"/>
                </a:lnTo>
                <a:lnTo>
                  <a:pt x="202" y="556"/>
                </a:lnTo>
                <a:lnTo>
                  <a:pt x="200" y="548"/>
                </a:lnTo>
                <a:lnTo>
                  <a:pt x="198" y="530"/>
                </a:lnTo>
                <a:lnTo>
                  <a:pt x="194" y="506"/>
                </a:lnTo>
                <a:lnTo>
                  <a:pt x="194" y="494"/>
                </a:lnTo>
                <a:lnTo>
                  <a:pt x="194" y="480"/>
                </a:lnTo>
                <a:lnTo>
                  <a:pt x="196" y="469"/>
                </a:lnTo>
                <a:lnTo>
                  <a:pt x="202" y="459"/>
                </a:lnTo>
                <a:lnTo>
                  <a:pt x="208" y="451"/>
                </a:lnTo>
                <a:lnTo>
                  <a:pt x="180" y="437"/>
                </a:lnTo>
                <a:lnTo>
                  <a:pt x="172" y="429"/>
                </a:lnTo>
                <a:lnTo>
                  <a:pt x="166" y="421"/>
                </a:lnTo>
                <a:lnTo>
                  <a:pt x="164" y="415"/>
                </a:lnTo>
                <a:lnTo>
                  <a:pt x="162" y="407"/>
                </a:lnTo>
                <a:lnTo>
                  <a:pt x="159" y="405"/>
                </a:lnTo>
                <a:lnTo>
                  <a:pt x="157" y="401"/>
                </a:lnTo>
                <a:lnTo>
                  <a:pt x="149" y="395"/>
                </a:lnTo>
                <a:lnTo>
                  <a:pt x="123" y="378"/>
                </a:lnTo>
                <a:lnTo>
                  <a:pt x="117" y="374"/>
                </a:lnTo>
                <a:lnTo>
                  <a:pt x="113" y="368"/>
                </a:lnTo>
                <a:lnTo>
                  <a:pt x="111" y="364"/>
                </a:lnTo>
                <a:lnTo>
                  <a:pt x="109" y="358"/>
                </a:lnTo>
                <a:lnTo>
                  <a:pt x="109" y="334"/>
                </a:lnTo>
                <a:lnTo>
                  <a:pt x="109" y="316"/>
                </a:lnTo>
                <a:lnTo>
                  <a:pt x="111" y="301"/>
                </a:lnTo>
                <a:lnTo>
                  <a:pt x="115" y="283"/>
                </a:lnTo>
                <a:lnTo>
                  <a:pt x="103" y="305"/>
                </a:lnTo>
                <a:lnTo>
                  <a:pt x="95" y="326"/>
                </a:lnTo>
                <a:lnTo>
                  <a:pt x="87" y="350"/>
                </a:lnTo>
                <a:lnTo>
                  <a:pt x="81" y="372"/>
                </a:lnTo>
                <a:lnTo>
                  <a:pt x="74" y="397"/>
                </a:lnTo>
                <a:lnTo>
                  <a:pt x="70" y="421"/>
                </a:lnTo>
                <a:lnTo>
                  <a:pt x="68" y="447"/>
                </a:lnTo>
                <a:lnTo>
                  <a:pt x="68" y="471"/>
                </a:lnTo>
                <a:lnTo>
                  <a:pt x="70" y="514"/>
                </a:lnTo>
                <a:lnTo>
                  <a:pt x="76" y="552"/>
                </a:lnTo>
                <a:lnTo>
                  <a:pt x="87" y="593"/>
                </a:lnTo>
                <a:lnTo>
                  <a:pt x="99" y="629"/>
                </a:lnTo>
                <a:lnTo>
                  <a:pt x="117" y="664"/>
                </a:lnTo>
                <a:lnTo>
                  <a:pt x="137" y="698"/>
                </a:lnTo>
                <a:lnTo>
                  <a:pt x="159" y="729"/>
                </a:lnTo>
                <a:lnTo>
                  <a:pt x="186" y="757"/>
                </a:lnTo>
                <a:lnTo>
                  <a:pt x="214" y="783"/>
                </a:lnTo>
                <a:lnTo>
                  <a:pt x="247" y="807"/>
                </a:lnTo>
                <a:lnTo>
                  <a:pt x="279" y="828"/>
                </a:lnTo>
                <a:lnTo>
                  <a:pt x="313" y="844"/>
                </a:lnTo>
                <a:lnTo>
                  <a:pt x="352" y="858"/>
                </a:lnTo>
                <a:lnTo>
                  <a:pt x="390" y="868"/>
                </a:lnTo>
                <a:lnTo>
                  <a:pt x="431" y="874"/>
                </a:lnTo>
                <a:lnTo>
                  <a:pt x="471" y="876"/>
                </a:lnTo>
                <a:lnTo>
                  <a:pt x="512" y="874"/>
                </a:lnTo>
                <a:lnTo>
                  <a:pt x="552" y="868"/>
                </a:lnTo>
                <a:lnTo>
                  <a:pt x="591" y="858"/>
                </a:lnTo>
                <a:lnTo>
                  <a:pt x="629" y="844"/>
                </a:lnTo>
                <a:lnTo>
                  <a:pt x="664" y="828"/>
                </a:lnTo>
                <a:lnTo>
                  <a:pt x="698" y="807"/>
                </a:lnTo>
                <a:lnTo>
                  <a:pt x="728" y="783"/>
                </a:lnTo>
                <a:lnTo>
                  <a:pt x="757" y="757"/>
                </a:lnTo>
                <a:lnTo>
                  <a:pt x="783" y="729"/>
                </a:lnTo>
                <a:lnTo>
                  <a:pt x="805" y="698"/>
                </a:lnTo>
                <a:lnTo>
                  <a:pt x="825" y="664"/>
                </a:lnTo>
                <a:lnTo>
                  <a:pt x="844" y="629"/>
                </a:lnTo>
                <a:lnTo>
                  <a:pt x="858" y="593"/>
                </a:lnTo>
                <a:lnTo>
                  <a:pt x="866" y="552"/>
                </a:lnTo>
                <a:lnTo>
                  <a:pt x="872" y="514"/>
                </a:lnTo>
                <a:lnTo>
                  <a:pt x="876" y="471"/>
                </a:lnTo>
                <a:lnTo>
                  <a:pt x="874" y="437"/>
                </a:lnTo>
                <a:lnTo>
                  <a:pt x="870" y="405"/>
                </a:lnTo>
                <a:lnTo>
                  <a:pt x="862" y="370"/>
                </a:lnTo>
                <a:lnTo>
                  <a:pt x="854" y="340"/>
                </a:lnTo>
                <a:lnTo>
                  <a:pt x="842" y="309"/>
                </a:lnTo>
                <a:lnTo>
                  <a:pt x="825" y="279"/>
                </a:lnTo>
                <a:lnTo>
                  <a:pt x="809" y="253"/>
                </a:lnTo>
                <a:lnTo>
                  <a:pt x="791" y="226"/>
                </a:lnTo>
                <a:lnTo>
                  <a:pt x="779" y="243"/>
                </a:lnTo>
                <a:lnTo>
                  <a:pt x="771" y="259"/>
                </a:lnTo>
                <a:lnTo>
                  <a:pt x="769" y="261"/>
                </a:lnTo>
                <a:lnTo>
                  <a:pt x="767" y="263"/>
                </a:lnTo>
                <a:lnTo>
                  <a:pt x="763" y="263"/>
                </a:lnTo>
                <a:lnTo>
                  <a:pt x="759" y="263"/>
                </a:lnTo>
                <a:lnTo>
                  <a:pt x="751" y="259"/>
                </a:lnTo>
                <a:lnTo>
                  <a:pt x="745" y="253"/>
                </a:lnTo>
                <a:lnTo>
                  <a:pt x="740" y="251"/>
                </a:lnTo>
                <a:lnTo>
                  <a:pt x="736" y="249"/>
                </a:lnTo>
                <a:lnTo>
                  <a:pt x="722" y="249"/>
                </a:lnTo>
                <a:lnTo>
                  <a:pt x="708" y="249"/>
                </a:lnTo>
                <a:lnTo>
                  <a:pt x="698" y="247"/>
                </a:lnTo>
                <a:lnTo>
                  <a:pt x="694" y="245"/>
                </a:lnTo>
                <a:lnTo>
                  <a:pt x="690" y="241"/>
                </a:lnTo>
                <a:lnTo>
                  <a:pt x="678" y="229"/>
                </a:lnTo>
                <a:lnTo>
                  <a:pt x="657" y="204"/>
                </a:lnTo>
                <a:lnTo>
                  <a:pt x="653" y="200"/>
                </a:lnTo>
                <a:lnTo>
                  <a:pt x="649" y="202"/>
                </a:lnTo>
                <a:lnTo>
                  <a:pt x="645" y="204"/>
                </a:lnTo>
                <a:lnTo>
                  <a:pt x="641" y="208"/>
                </a:lnTo>
                <a:lnTo>
                  <a:pt x="635" y="220"/>
                </a:lnTo>
                <a:lnTo>
                  <a:pt x="627" y="229"/>
                </a:lnTo>
                <a:lnTo>
                  <a:pt x="613" y="247"/>
                </a:lnTo>
                <a:lnTo>
                  <a:pt x="603" y="255"/>
                </a:lnTo>
                <a:lnTo>
                  <a:pt x="599" y="257"/>
                </a:lnTo>
                <a:lnTo>
                  <a:pt x="593" y="259"/>
                </a:lnTo>
                <a:lnTo>
                  <a:pt x="587" y="255"/>
                </a:lnTo>
                <a:lnTo>
                  <a:pt x="583" y="251"/>
                </a:lnTo>
                <a:lnTo>
                  <a:pt x="579" y="243"/>
                </a:lnTo>
                <a:lnTo>
                  <a:pt x="574" y="233"/>
                </a:lnTo>
                <a:lnTo>
                  <a:pt x="570" y="214"/>
                </a:lnTo>
                <a:lnTo>
                  <a:pt x="568" y="206"/>
                </a:lnTo>
                <a:lnTo>
                  <a:pt x="581" y="218"/>
                </a:lnTo>
                <a:lnTo>
                  <a:pt x="587" y="208"/>
                </a:lnTo>
                <a:lnTo>
                  <a:pt x="589" y="198"/>
                </a:lnTo>
                <a:lnTo>
                  <a:pt x="591" y="190"/>
                </a:lnTo>
                <a:lnTo>
                  <a:pt x="591" y="186"/>
                </a:lnTo>
                <a:lnTo>
                  <a:pt x="593" y="184"/>
                </a:lnTo>
                <a:lnTo>
                  <a:pt x="605" y="184"/>
                </a:lnTo>
                <a:lnTo>
                  <a:pt x="607" y="184"/>
                </a:lnTo>
                <a:lnTo>
                  <a:pt x="611" y="180"/>
                </a:lnTo>
                <a:lnTo>
                  <a:pt x="615" y="168"/>
                </a:lnTo>
                <a:lnTo>
                  <a:pt x="625" y="143"/>
                </a:lnTo>
                <a:lnTo>
                  <a:pt x="629" y="137"/>
                </a:lnTo>
                <a:lnTo>
                  <a:pt x="635" y="129"/>
                </a:lnTo>
                <a:lnTo>
                  <a:pt x="657" y="113"/>
                </a:lnTo>
                <a:close/>
                <a:moveTo>
                  <a:pt x="546" y="399"/>
                </a:moveTo>
                <a:lnTo>
                  <a:pt x="546" y="399"/>
                </a:lnTo>
                <a:lnTo>
                  <a:pt x="560" y="425"/>
                </a:lnTo>
                <a:lnTo>
                  <a:pt x="572" y="445"/>
                </a:lnTo>
                <a:lnTo>
                  <a:pt x="585" y="461"/>
                </a:lnTo>
                <a:lnTo>
                  <a:pt x="587" y="465"/>
                </a:lnTo>
                <a:lnTo>
                  <a:pt x="593" y="467"/>
                </a:lnTo>
                <a:lnTo>
                  <a:pt x="605" y="467"/>
                </a:lnTo>
                <a:lnTo>
                  <a:pt x="623" y="467"/>
                </a:lnTo>
                <a:lnTo>
                  <a:pt x="641" y="465"/>
                </a:lnTo>
                <a:lnTo>
                  <a:pt x="676" y="461"/>
                </a:lnTo>
                <a:lnTo>
                  <a:pt x="690" y="459"/>
                </a:lnTo>
                <a:lnTo>
                  <a:pt x="698" y="459"/>
                </a:lnTo>
                <a:lnTo>
                  <a:pt x="702" y="461"/>
                </a:lnTo>
                <a:lnTo>
                  <a:pt x="704" y="465"/>
                </a:lnTo>
                <a:lnTo>
                  <a:pt x="706" y="478"/>
                </a:lnTo>
                <a:lnTo>
                  <a:pt x="708" y="496"/>
                </a:lnTo>
                <a:lnTo>
                  <a:pt x="710" y="506"/>
                </a:lnTo>
                <a:lnTo>
                  <a:pt x="716" y="518"/>
                </a:lnTo>
                <a:lnTo>
                  <a:pt x="718" y="524"/>
                </a:lnTo>
                <a:lnTo>
                  <a:pt x="720" y="534"/>
                </a:lnTo>
                <a:lnTo>
                  <a:pt x="722" y="560"/>
                </a:lnTo>
                <a:lnTo>
                  <a:pt x="724" y="625"/>
                </a:lnTo>
                <a:lnTo>
                  <a:pt x="726" y="658"/>
                </a:lnTo>
                <a:lnTo>
                  <a:pt x="728" y="686"/>
                </a:lnTo>
                <a:lnTo>
                  <a:pt x="732" y="706"/>
                </a:lnTo>
                <a:lnTo>
                  <a:pt x="736" y="712"/>
                </a:lnTo>
                <a:lnTo>
                  <a:pt x="740" y="716"/>
                </a:lnTo>
                <a:lnTo>
                  <a:pt x="745" y="716"/>
                </a:lnTo>
                <a:lnTo>
                  <a:pt x="749" y="714"/>
                </a:lnTo>
                <a:lnTo>
                  <a:pt x="761" y="704"/>
                </a:lnTo>
                <a:lnTo>
                  <a:pt x="775" y="692"/>
                </a:lnTo>
                <a:lnTo>
                  <a:pt x="787" y="674"/>
                </a:lnTo>
                <a:lnTo>
                  <a:pt x="811" y="637"/>
                </a:lnTo>
                <a:lnTo>
                  <a:pt x="825" y="611"/>
                </a:lnTo>
                <a:lnTo>
                  <a:pt x="830" y="597"/>
                </a:lnTo>
                <a:lnTo>
                  <a:pt x="834" y="573"/>
                </a:lnTo>
                <a:lnTo>
                  <a:pt x="844" y="506"/>
                </a:lnTo>
                <a:lnTo>
                  <a:pt x="852" y="439"/>
                </a:lnTo>
                <a:lnTo>
                  <a:pt x="856" y="397"/>
                </a:lnTo>
                <a:lnTo>
                  <a:pt x="856" y="390"/>
                </a:lnTo>
                <a:lnTo>
                  <a:pt x="852" y="382"/>
                </a:lnTo>
                <a:lnTo>
                  <a:pt x="844" y="366"/>
                </a:lnTo>
                <a:lnTo>
                  <a:pt x="832" y="350"/>
                </a:lnTo>
                <a:lnTo>
                  <a:pt x="815" y="332"/>
                </a:lnTo>
                <a:lnTo>
                  <a:pt x="787" y="301"/>
                </a:lnTo>
                <a:lnTo>
                  <a:pt x="771" y="287"/>
                </a:lnTo>
                <a:lnTo>
                  <a:pt x="761" y="285"/>
                </a:lnTo>
                <a:lnTo>
                  <a:pt x="740" y="283"/>
                </a:lnTo>
                <a:lnTo>
                  <a:pt x="718" y="281"/>
                </a:lnTo>
                <a:lnTo>
                  <a:pt x="702" y="279"/>
                </a:lnTo>
                <a:lnTo>
                  <a:pt x="690" y="273"/>
                </a:lnTo>
                <a:lnTo>
                  <a:pt x="680" y="267"/>
                </a:lnTo>
                <a:lnTo>
                  <a:pt x="672" y="261"/>
                </a:lnTo>
                <a:lnTo>
                  <a:pt x="664" y="257"/>
                </a:lnTo>
                <a:lnTo>
                  <a:pt x="657" y="257"/>
                </a:lnTo>
                <a:lnTo>
                  <a:pt x="649" y="257"/>
                </a:lnTo>
                <a:lnTo>
                  <a:pt x="641" y="259"/>
                </a:lnTo>
                <a:lnTo>
                  <a:pt x="631" y="259"/>
                </a:lnTo>
                <a:lnTo>
                  <a:pt x="619" y="259"/>
                </a:lnTo>
                <a:lnTo>
                  <a:pt x="609" y="263"/>
                </a:lnTo>
                <a:lnTo>
                  <a:pt x="593" y="273"/>
                </a:lnTo>
                <a:lnTo>
                  <a:pt x="587" y="277"/>
                </a:lnTo>
                <a:lnTo>
                  <a:pt x="583" y="285"/>
                </a:lnTo>
                <a:lnTo>
                  <a:pt x="574" y="301"/>
                </a:lnTo>
                <a:lnTo>
                  <a:pt x="566" y="314"/>
                </a:lnTo>
                <a:lnTo>
                  <a:pt x="552" y="328"/>
                </a:lnTo>
                <a:lnTo>
                  <a:pt x="548" y="332"/>
                </a:lnTo>
                <a:lnTo>
                  <a:pt x="546" y="336"/>
                </a:lnTo>
                <a:lnTo>
                  <a:pt x="546" y="346"/>
                </a:lnTo>
                <a:lnTo>
                  <a:pt x="550" y="366"/>
                </a:lnTo>
                <a:lnTo>
                  <a:pt x="550" y="378"/>
                </a:lnTo>
                <a:lnTo>
                  <a:pt x="548" y="388"/>
                </a:lnTo>
                <a:lnTo>
                  <a:pt x="546" y="3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1" name="Freeform 7"/>
          <p:cNvSpPr>
            <a:spLocks noEditPoints="1" noChangeArrowheads="1"/>
          </p:cNvSpPr>
          <p:nvPr/>
        </p:nvSpPr>
        <p:spPr bwMode="auto">
          <a:xfrm>
            <a:off x="6208713" y="1654175"/>
            <a:ext cx="323850" cy="292100"/>
          </a:xfrm>
          <a:custGeom>
            <a:avLst/>
            <a:gdLst>
              <a:gd name="T0" fmla="*/ 2147483647 w 907"/>
              <a:gd name="T1" fmla="*/ 2147483647 h 814"/>
              <a:gd name="T2" fmla="*/ 2147483647 w 907"/>
              <a:gd name="T3" fmla="*/ 2147483647 h 814"/>
              <a:gd name="T4" fmla="*/ 2147483647 w 907"/>
              <a:gd name="T5" fmla="*/ 2147483647 h 814"/>
              <a:gd name="T6" fmla="*/ 2147483647 w 907"/>
              <a:gd name="T7" fmla="*/ 2147483647 h 814"/>
              <a:gd name="T8" fmla="*/ 2147483647 w 907"/>
              <a:gd name="T9" fmla="*/ 2147483647 h 814"/>
              <a:gd name="T10" fmla="*/ 2147483647 w 907"/>
              <a:gd name="T11" fmla="*/ 2147483647 h 814"/>
              <a:gd name="T12" fmla="*/ 2147483647 w 907"/>
              <a:gd name="T13" fmla="*/ 2147483647 h 814"/>
              <a:gd name="T14" fmla="*/ 2147483647 w 907"/>
              <a:gd name="T15" fmla="*/ 2147483647 h 814"/>
              <a:gd name="T16" fmla="*/ 2147483647 w 907"/>
              <a:gd name="T17" fmla="*/ 2147483647 h 814"/>
              <a:gd name="T18" fmla="*/ 2147483647 w 907"/>
              <a:gd name="T19" fmla="*/ 2147483647 h 814"/>
              <a:gd name="T20" fmla="*/ 2147483647 w 907"/>
              <a:gd name="T21" fmla="*/ 2147483647 h 814"/>
              <a:gd name="T22" fmla="*/ 2147483647 w 907"/>
              <a:gd name="T23" fmla="*/ 2147483647 h 814"/>
              <a:gd name="T24" fmla="*/ 2147483647 w 907"/>
              <a:gd name="T25" fmla="*/ 2147483647 h 814"/>
              <a:gd name="T26" fmla="*/ 2147483647 w 907"/>
              <a:gd name="T27" fmla="*/ 2147483647 h 814"/>
              <a:gd name="T28" fmla="*/ 2147483647 w 907"/>
              <a:gd name="T29" fmla="*/ 2147483647 h 814"/>
              <a:gd name="T30" fmla="*/ 2147483647 w 907"/>
              <a:gd name="T31" fmla="*/ 2147483647 h 814"/>
              <a:gd name="T32" fmla="*/ 2147483647 w 907"/>
              <a:gd name="T33" fmla="*/ 2147483647 h 814"/>
              <a:gd name="T34" fmla="*/ 2147483647 w 907"/>
              <a:gd name="T35" fmla="*/ 2147483647 h 814"/>
              <a:gd name="T36" fmla="*/ 2147483647 w 907"/>
              <a:gd name="T37" fmla="*/ 2147483647 h 814"/>
              <a:gd name="T38" fmla="*/ 2147483647 w 907"/>
              <a:gd name="T39" fmla="*/ 2147483647 h 814"/>
              <a:gd name="T40" fmla="*/ 2147483647 w 907"/>
              <a:gd name="T41" fmla="*/ 2147483647 h 814"/>
              <a:gd name="T42" fmla="*/ 2147483647 w 907"/>
              <a:gd name="T43" fmla="*/ 2147483647 h 814"/>
              <a:gd name="T44" fmla="*/ 2147483647 w 907"/>
              <a:gd name="T45" fmla="*/ 2147483647 h 814"/>
              <a:gd name="T46" fmla="*/ 2147483647 w 907"/>
              <a:gd name="T47" fmla="*/ 2147483647 h 814"/>
              <a:gd name="T48" fmla="*/ 2147483647 w 907"/>
              <a:gd name="T49" fmla="*/ 2147483647 h 814"/>
              <a:gd name="T50" fmla="*/ 2147483647 w 907"/>
              <a:gd name="T51" fmla="*/ 2147483647 h 814"/>
              <a:gd name="T52" fmla="*/ 2147483647 w 907"/>
              <a:gd name="T53" fmla="*/ 2147483647 h 814"/>
              <a:gd name="T54" fmla="*/ 2147483647 w 907"/>
              <a:gd name="T55" fmla="*/ 2147483647 h 814"/>
              <a:gd name="T56" fmla="*/ 2147483647 w 907"/>
              <a:gd name="T57" fmla="*/ 2147483647 h 814"/>
              <a:gd name="T58" fmla="*/ 2147483647 w 907"/>
              <a:gd name="T59" fmla="*/ 2147483647 h 814"/>
              <a:gd name="T60" fmla="*/ 2147483647 w 907"/>
              <a:gd name="T61" fmla="*/ 2147483647 h 814"/>
              <a:gd name="T62" fmla="*/ 2147483647 w 907"/>
              <a:gd name="T63" fmla="*/ 2147483647 h 814"/>
              <a:gd name="T64" fmla="*/ 2147483647 w 907"/>
              <a:gd name="T65" fmla="*/ 2147483647 h 814"/>
              <a:gd name="T66" fmla="*/ 2147483647 w 907"/>
              <a:gd name="T67" fmla="*/ 2147483647 h 814"/>
              <a:gd name="T68" fmla="*/ 2147483647 w 907"/>
              <a:gd name="T69" fmla="*/ 2147483647 h 814"/>
              <a:gd name="T70" fmla="*/ 2147483647 w 907"/>
              <a:gd name="T71" fmla="*/ 2147483647 h 814"/>
              <a:gd name="T72" fmla="*/ 2147483647 w 907"/>
              <a:gd name="T73" fmla="*/ 2147483647 h 814"/>
              <a:gd name="T74" fmla="*/ 2147483647 w 907"/>
              <a:gd name="T75" fmla="*/ 2147483647 h 814"/>
              <a:gd name="T76" fmla="*/ 2147483647 w 907"/>
              <a:gd name="T77" fmla="*/ 2147483647 h 814"/>
              <a:gd name="T78" fmla="*/ 2147483647 w 907"/>
              <a:gd name="T79" fmla="*/ 2147483647 h 814"/>
              <a:gd name="T80" fmla="*/ 2147483647 w 907"/>
              <a:gd name="T81" fmla="*/ 2147483647 h 814"/>
              <a:gd name="T82" fmla="*/ 2147483647 w 907"/>
              <a:gd name="T83" fmla="*/ 2147483647 h 814"/>
              <a:gd name="T84" fmla="*/ 2147483647 w 907"/>
              <a:gd name="T85" fmla="*/ 2147483647 h 814"/>
              <a:gd name="T86" fmla="*/ 2147483647 w 907"/>
              <a:gd name="T87" fmla="*/ 2147483647 h 814"/>
              <a:gd name="T88" fmla="*/ 1411177268 w 907"/>
              <a:gd name="T89" fmla="*/ 2147483647 h 814"/>
              <a:gd name="T90" fmla="*/ 0 w 907"/>
              <a:gd name="T91" fmla="*/ 2147483647 h 814"/>
              <a:gd name="T92" fmla="*/ 409750231 w 907"/>
              <a:gd name="T93" fmla="*/ 2147483647 h 814"/>
              <a:gd name="T94" fmla="*/ 1502204826 w 907"/>
              <a:gd name="T95" fmla="*/ 2147483647 h 814"/>
              <a:gd name="T96" fmla="*/ 2147483647 w 907"/>
              <a:gd name="T97" fmla="*/ 1201423089 h 814"/>
              <a:gd name="T98" fmla="*/ 2147483647 w 907"/>
              <a:gd name="T99" fmla="*/ 0 h 814"/>
              <a:gd name="T100" fmla="*/ 2147483647 w 907"/>
              <a:gd name="T101" fmla="*/ 831724607 h 814"/>
              <a:gd name="T102" fmla="*/ 2147483647 w 907"/>
              <a:gd name="T103" fmla="*/ 739396606 h 814"/>
              <a:gd name="T104" fmla="*/ 2147483647 w 907"/>
              <a:gd name="T105" fmla="*/ 0 h 814"/>
              <a:gd name="T106" fmla="*/ 2147483647 w 907"/>
              <a:gd name="T107" fmla="*/ 1293879916 h 814"/>
              <a:gd name="T108" fmla="*/ 2147483647 w 907"/>
              <a:gd name="T109" fmla="*/ 2147483647 h 814"/>
              <a:gd name="T110" fmla="*/ 2147483647 w 907"/>
              <a:gd name="T111" fmla="*/ 2147483647 h 814"/>
              <a:gd name="T112" fmla="*/ 2147483647 w 907"/>
              <a:gd name="T113" fmla="*/ 2147483647 h 814"/>
              <a:gd name="T114" fmla="*/ 2147483647 w 907"/>
              <a:gd name="T115" fmla="*/ 2147483647 h 814"/>
              <a:gd name="T116" fmla="*/ 2147483647 w 907"/>
              <a:gd name="T117" fmla="*/ 2147483647 h 814"/>
              <a:gd name="T118" fmla="*/ 2147483647 w 907"/>
              <a:gd name="T119" fmla="*/ 2147483647 h 814"/>
              <a:gd name="T120" fmla="*/ 2147483647 w 907"/>
              <a:gd name="T121" fmla="*/ 2147483647 h 814"/>
              <a:gd name="T122" fmla="*/ 2147483647 w 907"/>
              <a:gd name="T123" fmla="*/ 2147483647 h 814"/>
              <a:gd name="T124" fmla="*/ 2147483647 w 907"/>
              <a:gd name="T125" fmla="*/ 2147483647 h 81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907"/>
              <a:gd name="T190" fmla="*/ 0 h 814"/>
              <a:gd name="T191" fmla="*/ 907 w 907"/>
              <a:gd name="T192" fmla="*/ 814 h 81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907" h="814">
                <a:moveTo>
                  <a:pt x="496" y="73"/>
                </a:moveTo>
                <a:lnTo>
                  <a:pt x="496" y="751"/>
                </a:lnTo>
                <a:lnTo>
                  <a:pt x="533" y="702"/>
                </a:lnTo>
                <a:lnTo>
                  <a:pt x="539" y="698"/>
                </a:lnTo>
                <a:lnTo>
                  <a:pt x="543" y="696"/>
                </a:lnTo>
                <a:lnTo>
                  <a:pt x="551" y="698"/>
                </a:lnTo>
                <a:lnTo>
                  <a:pt x="557" y="700"/>
                </a:lnTo>
                <a:lnTo>
                  <a:pt x="559" y="702"/>
                </a:lnTo>
                <a:lnTo>
                  <a:pt x="592" y="745"/>
                </a:lnTo>
                <a:lnTo>
                  <a:pt x="592" y="46"/>
                </a:lnTo>
                <a:lnTo>
                  <a:pt x="496" y="73"/>
                </a:lnTo>
                <a:close/>
                <a:moveTo>
                  <a:pt x="142" y="449"/>
                </a:moveTo>
                <a:lnTo>
                  <a:pt x="142" y="449"/>
                </a:lnTo>
                <a:lnTo>
                  <a:pt x="138" y="449"/>
                </a:lnTo>
                <a:lnTo>
                  <a:pt x="132" y="449"/>
                </a:lnTo>
                <a:lnTo>
                  <a:pt x="130" y="447"/>
                </a:lnTo>
                <a:lnTo>
                  <a:pt x="126" y="443"/>
                </a:lnTo>
                <a:lnTo>
                  <a:pt x="126" y="437"/>
                </a:lnTo>
                <a:lnTo>
                  <a:pt x="126" y="433"/>
                </a:lnTo>
                <a:lnTo>
                  <a:pt x="130" y="429"/>
                </a:lnTo>
                <a:lnTo>
                  <a:pt x="134" y="427"/>
                </a:lnTo>
                <a:lnTo>
                  <a:pt x="162" y="417"/>
                </a:lnTo>
                <a:lnTo>
                  <a:pt x="193" y="409"/>
                </a:lnTo>
                <a:lnTo>
                  <a:pt x="223" y="405"/>
                </a:lnTo>
                <a:lnTo>
                  <a:pt x="254" y="405"/>
                </a:lnTo>
                <a:lnTo>
                  <a:pt x="286" y="405"/>
                </a:lnTo>
                <a:lnTo>
                  <a:pt x="318" y="409"/>
                </a:lnTo>
                <a:lnTo>
                  <a:pt x="351" y="417"/>
                </a:lnTo>
                <a:lnTo>
                  <a:pt x="383" y="427"/>
                </a:lnTo>
                <a:lnTo>
                  <a:pt x="387" y="429"/>
                </a:lnTo>
                <a:lnTo>
                  <a:pt x="389" y="433"/>
                </a:lnTo>
                <a:lnTo>
                  <a:pt x="391" y="437"/>
                </a:lnTo>
                <a:lnTo>
                  <a:pt x="391" y="441"/>
                </a:lnTo>
                <a:lnTo>
                  <a:pt x="389" y="445"/>
                </a:lnTo>
                <a:lnTo>
                  <a:pt x="385" y="449"/>
                </a:lnTo>
                <a:lnTo>
                  <a:pt x="381" y="449"/>
                </a:lnTo>
                <a:lnTo>
                  <a:pt x="375" y="449"/>
                </a:lnTo>
                <a:lnTo>
                  <a:pt x="345" y="441"/>
                </a:lnTo>
                <a:lnTo>
                  <a:pt x="314" y="433"/>
                </a:lnTo>
                <a:lnTo>
                  <a:pt x="284" y="429"/>
                </a:lnTo>
                <a:lnTo>
                  <a:pt x="254" y="429"/>
                </a:lnTo>
                <a:lnTo>
                  <a:pt x="225" y="429"/>
                </a:lnTo>
                <a:lnTo>
                  <a:pt x="197" y="433"/>
                </a:lnTo>
                <a:lnTo>
                  <a:pt x="168" y="441"/>
                </a:lnTo>
                <a:lnTo>
                  <a:pt x="142" y="449"/>
                </a:lnTo>
                <a:close/>
                <a:moveTo>
                  <a:pt x="142" y="370"/>
                </a:moveTo>
                <a:lnTo>
                  <a:pt x="142" y="370"/>
                </a:lnTo>
                <a:lnTo>
                  <a:pt x="138" y="370"/>
                </a:lnTo>
                <a:lnTo>
                  <a:pt x="132" y="370"/>
                </a:lnTo>
                <a:lnTo>
                  <a:pt x="130" y="368"/>
                </a:lnTo>
                <a:lnTo>
                  <a:pt x="126" y="364"/>
                </a:lnTo>
                <a:lnTo>
                  <a:pt x="126" y="358"/>
                </a:lnTo>
                <a:lnTo>
                  <a:pt x="126" y="354"/>
                </a:lnTo>
                <a:lnTo>
                  <a:pt x="130" y="350"/>
                </a:lnTo>
                <a:lnTo>
                  <a:pt x="134" y="348"/>
                </a:lnTo>
                <a:lnTo>
                  <a:pt x="162" y="338"/>
                </a:lnTo>
                <a:lnTo>
                  <a:pt x="193" y="330"/>
                </a:lnTo>
                <a:lnTo>
                  <a:pt x="223" y="326"/>
                </a:lnTo>
                <a:lnTo>
                  <a:pt x="254" y="324"/>
                </a:lnTo>
                <a:lnTo>
                  <a:pt x="286" y="326"/>
                </a:lnTo>
                <a:lnTo>
                  <a:pt x="318" y="330"/>
                </a:lnTo>
                <a:lnTo>
                  <a:pt x="351" y="338"/>
                </a:lnTo>
                <a:lnTo>
                  <a:pt x="383" y="348"/>
                </a:lnTo>
                <a:lnTo>
                  <a:pt x="387" y="350"/>
                </a:lnTo>
                <a:lnTo>
                  <a:pt x="389" y="354"/>
                </a:lnTo>
                <a:lnTo>
                  <a:pt x="391" y="358"/>
                </a:lnTo>
                <a:lnTo>
                  <a:pt x="391" y="362"/>
                </a:lnTo>
                <a:lnTo>
                  <a:pt x="389" y="366"/>
                </a:lnTo>
                <a:lnTo>
                  <a:pt x="385" y="370"/>
                </a:lnTo>
                <a:lnTo>
                  <a:pt x="381" y="370"/>
                </a:lnTo>
                <a:lnTo>
                  <a:pt x="375" y="370"/>
                </a:lnTo>
                <a:lnTo>
                  <a:pt x="345" y="362"/>
                </a:lnTo>
                <a:lnTo>
                  <a:pt x="314" y="354"/>
                </a:lnTo>
                <a:lnTo>
                  <a:pt x="284" y="350"/>
                </a:lnTo>
                <a:lnTo>
                  <a:pt x="254" y="350"/>
                </a:lnTo>
                <a:lnTo>
                  <a:pt x="225" y="350"/>
                </a:lnTo>
                <a:lnTo>
                  <a:pt x="197" y="354"/>
                </a:lnTo>
                <a:lnTo>
                  <a:pt x="168" y="360"/>
                </a:lnTo>
                <a:lnTo>
                  <a:pt x="142" y="370"/>
                </a:lnTo>
                <a:close/>
                <a:moveTo>
                  <a:pt x="142" y="299"/>
                </a:moveTo>
                <a:lnTo>
                  <a:pt x="142" y="299"/>
                </a:lnTo>
                <a:lnTo>
                  <a:pt x="138" y="299"/>
                </a:lnTo>
                <a:lnTo>
                  <a:pt x="132" y="297"/>
                </a:lnTo>
                <a:lnTo>
                  <a:pt x="130" y="295"/>
                </a:lnTo>
                <a:lnTo>
                  <a:pt x="126" y="291"/>
                </a:lnTo>
                <a:lnTo>
                  <a:pt x="126" y="287"/>
                </a:lnTo>
                <a:lnTo>
                  <a:pt x="126" y="281"/>
                </a:lnTo>
                <a:lnTo>
                  <a:pt x="130" y="277"/>
                </a:lnTo>
                <a:lnTo>
                  <a:pt x="134" y="275"/>
                </a:lnTo>
                <a:lnTo>
                  <a:pt x="162" y="265"/>
                </a:lnTo>
                <a:lnTo>
                  <a:pt x="193" y="259"/>
                </a:lnTo>
                <a:lnTo>
                  <a:pt x="223" y="255"/>
                </a:lnTo>
                <a:lnTo>
                  <a:pt x="254" y="253"/>
                </a:lnTo>
                <a:lnTo>
                  <a:pt x="286" y="255"/>
                </a:lnTo>
                <a:lnTo>
                  <a:pt x="318" y="259"/>
                </a:lnTo>
                <a:lnTo>
                  <a:pt x="351" y="265"/>
                </a:lnTo>
                <a:lnTo>
                  <a:pt x="383" y="275"/>
                </a:lnTo>
                <a:lnTo>
                  <a:pt x="387" y="277"/>
                </a:lnTo>
                <a:lnTo>
                  <a:pt x="389" y="281"/>
                </a:lnTo>
                <a:lnTo>
                  <a:pt x="391" y="285"/>
                </a:lnTo>
                <a:lnTo>
                  <a:pt x="391" y="291"/>
                </a:lnTo>
                <a:lnTo>
                  <a:pt x="389" y="295"/>
                </a:lnTo>
                <a:lnTo>
                  <a:pt x="385" y="297"/>
                </a:lnTo>
                <a:lnTo>
                  <a:pt x="381" y="299"/>
                </a:lnTo>
                <a:lnTo>
                  <a:pt x="375" y="299"/>
                </a:lnTo>
                <a:lnTo>
                  <a:pt x="345" y="289"/>
                </a:lnTo>
                <a:lnTo>
                  <a:pt x="314" y="283"/>
                </a:lnTo>
                <a:lnTo>
                  <a:pt x="284" y="279"/>
                </a:lnTo>
                <a:lnTo>
                  <a:pt x="254" y="277"/>
                </a:lnTo>
                <a:lnTo>
                  <a:pt x="225" y="279"/>
                </a:lnTo>
                <a:lnTo>
                  <a:pt x="197" y="283"/>
                </a:lnTo>
                <a:lnTo>
                  <a:pt x="168" y="289"/>
                </a:lnTo>
                <a:lnTo>
                  <a:pt x="142" y="299"/>
                </a:lnTo>
                <a:close/>
                <a:moveTo>
                  <a:pt x="142" y="223"/>
                </a:moveTo>
                <a:lnTo>
                  <a:pt x="142" y="223"/>
                </a:lnTo>
                <a:lnTo>
                  <a:pt x="138" y="225"/>
                </a:lnTo>
                <a:lnTo>
                  <a:pt x="132" y="223"/>
                </a:lnTo>
                <a:lnTo>
                  <a:pt x="130" y="221"/>
                </a:lnTo>
                <a:lnTo>
                  <a:pt x="126" y="216"/>
                </a:lnTo>
                <a:lnTo>
                  <a:pt x="126" y="210"/>
                </a:lnTo>
                <a:lnTo>
                  <a:pt x="126" y="206"/>
                </a:lnTo>
                <a:lnTo>
                  <a:pt x="130" y="202"/>
                </a:lnTo>
                <a:lnTo>
                  <a:pt x="134" y="200"/>
                </a:lnTo>
                <a:lnTo>
                  <a:pt x="162" y="190"/>
                </a:lnTo>
                <a:lnTo>
                  <a:pt x="193" y="182"/>
                </a:lnTo>
                <a:lnTo>
                  <a:pt x="223" y="178"/>
                </a:lnTo>
                <a:lnTo>
                  <a:pt x="254" y="178"/>
                </a:lnTo>
                <a:lnTo>
                  <a:pt x="286" y="178"/>
                </a:lnTo>
                <a:lnTo>
                  <a:pt x="318" y="184"/>
                </a:lnTo>
                <a:lnTo>
                  <a:pt x="351" y="190"/>
                </a:lnTo>
                <a:lnTo>
                  <a:pt x="383" y="200"/>
                </a:lnTo>
                <a:lnTo>
                  <a:pt x="387" y="202"/>
                </a:lnTo>
                <a:lnTo>
                  <a:pt x="389" y="206"/>
                </a:lnTo>
                <a:lnTo>
                  <a:pt x="391" y="210"/>
                </a:lnTo>
                <a:lnTo>
                  <a:pt x="391" y="214"/>
                </a:lnTo>
                <a:lnTo>
                  <a:pt x="389" y="221"/>
                </a:lnTo>
                <a:lnTo>
                  <a:pt x="385" y="223"/>
                </a:lnTo>
                <a:lnTo>
                  <a:pt x="381" y="225"/>
                </a:lnTo>
                <a:lnTo>
                  <a:pt x="375" y="223"/>
                </a:lnTo>
                <a:lnTo>
                  <a:pt x="345" y="214"/>
                </a:lnTo>
                <a:lnTo>
                  <a:pt x="314" y="208"/>
                </a:lnTo>
                <a:lnTo>
                  <a:pt x="284" y="204"/>
                </a:lnTo>
                <a:lnTo>
                  <a:pt x="254" y="202"/>
                </a:lnTo>
                <a:lnTo>
                  <a:pt x="225" y="204"/>
                </a:lnTo>
                <a:lnTo>
                  <a:pt x="197" y="206"/>
                </a:lnTo>
                <a:lnTo>
                  <a:pt x="168" y="214"/>
                </a:lnTo>
                <a:lnTo>
                  <a:pt x="142" y="223"/>
                </a:lnTo>
                <a:close/>
                <a:moveTo>
                  <a:pt x="142" y="154"/>
                </a:moveTo>
                <a:lnTo>
                  <a:pt x="142" y="154"/>
                </a:lnTo>
                <a:lnTo>
                  <a:pt x="138" y="156"/>
                </a:lnTo>
                <a:lnTo>
                  <a:pt x="132" y="154"/>
                </a:lnTo>
                <a:lnTo>
                  <a:pt x="130" y="152"/>
                </a:lnTo>
                <a:lnTo>
                  <a:pt x="126" y="148"/>
                </a:lnTo>
                <a:lnTo>
                  <a:pt x="126" y="144"/>
                </a:lnTo>
                <a:lnTo>
                  <a:pt x="126" y="138"/>
                </a:lnTo>
                <a:lnTo>
                  <a:pt x="130" y="134"/>
                </a:lnTo>
                <a:lnTo>
                  <a:pt x="134" y="131"/>
                </a:lnTo>
                <a:lnTo>
                  <a:pt x="162" y="121"/>
                </a:lnTo>
                <a:lnTo>
                  <a:pt x="193" y="115"/>
                </a:lnTo>
                <a:lnTo>
                  <a:pt x="223" y="111"/>
                </a:lnTo>
                <a:lnTo>
                  <a:pt x="254" y="109"/>
                </a:lnTo>
                <a:lnTo>
                  <a:pt x="286" y="111"/>
                </a:lnTo>
                <a:lnTo>
                  <a:pt x="318" y="115"/>
                </a:lnTo>
                <a:lnTo>
                  <a:pt x="351" y="121"/>
                </a:lnTo>
                <a:lnTo>
                  <a:pt x="383" y="131"/>
                </a:lnTo>
                <a:lnTo>
                  <a:pt x="387" y="134"/>
                </a:lnTo>
                <a:lnTo>
                  <a:pt x="389" y="138"/>
                </a:lnTo>
                <a:lnTo>
                  <a:pt x="391" y="142"/>
                </a:lnTo>
                <a:lnTo>
                  <a:pt x="391" y="148"/>
                </a:lnTo>
                <a:lnTo>
                  <a:pt x="389" y="152"/>
                </a:lnTo>
                <a:lnTo>
                  <a:pt x="385" y="154"/>
                </a:lnTo>
                <a:lnTo>
                  <a:pt x="381" y="156"/>
                </a:lnTo>
                <a:lnTo>
                  <a:pt x="375" y="156"/>
                </a:lnTo>
                <a:lnTo>
                  <a:pt x="345" y="146"/>
                </a:lnTo>
                <a:lnTo>
                  <a:pt x="314" y="140"/>
                </a:lnTo>
                <a:lnTo>
                  <a:pt x="284" y="136"/>
                </a:lnTo>
                <a:lnTo>
                  <a:pt x="254" y="134"/>
                </a:lnTo>
                <a:lnTo>
                  <a:pt x="225" y="136"/>
                </a:lnTo>
                <a:lnTo>
                  <a:pt x="197" y="140"/>
                </a:lnTo>
                <a:lnTo>
                  <a:pt x="168" y="146"/>
                </a:lnTo>
                <a:lnTo>
                  <a:pt x="142" y="154"/>
                </a:lnTo>
                <a:close/>
                <a:moveTo>
                  <a:pt x="871" y="125"/>
                </a:moveTo>
                <a:lnTo>
                  <a:pt x="871" y="125"/>
                </a:lnTo>
                <a:lnTo>
                  <a:pt x="877" y="125"/>
                </a:lnTo>
                <a:lnTo>
                  <a:pt x="885" y="129"/>
                </a:lnTo>
                <a:lnTo>
                  <a:pt x="891" y="131"/>
                </a:lnTo>
                <a:lnTo>
                  <a:pt x="895" y="138"/>
                </a:lnTo>
                <a:lnTo>
                  <a:pt x="901" y="142"/>
                </a:lnTo>
                <a:lnTo>
                  <a:pt x="903" y="150"/>
                </a:lnTo>
                <a:lnTo>
                  <a:pt x="905" y="156"/>
                </a:lnTo>
                <a:lnTo>
                  <a:pt x="907" y="164"/>
                </a:lnTo>
                <a:lnTo>
                  <a:pt x="907" y="682"/>
                </a:lnTo>
                <a:lnTo>
                  <a:pt x="905" y="690"/>
                </a:lnTo>
                <a:lnTo>
                  <a:pt x="903" y="696"/>
                </a:lnTo>
                <a:lnTo>
                  <a:pt x="899" y="702"/>
                </a:lnTo>
                <a:lnTo>
                  <a:pt x="895" y="708"/>
                </a:lnTo>
                <a:lnTo>
                  <a:pt x="889" y="712"/>
                </a:lnTo>
                <a:lnTo>
                  <a:pt x="883" y="716"/>
                </a:lnTo>
                <a:lnTo>
                  <a:pt x="877" y="719"/>
                </a:lnTo>
                <a:lnTo>
                  <a:pt x="869" y="721"/>
                </a:lnTo>
                <a:lnTo>
                  <a:pt x="626" y="721"/>
                </a:lnTo>
                <a:lnTo>
                  <a:pt x="626" y="793"/>
                </a:lnTo>
                <a:lnTo>
                  <a:pt x="624" y="799"/>
                </a:lnTo>
                <a:lnTo>
                  <a:pt x="620" y="806"/>
                </a:lnTo>
                <a:lnTo>
                  <a:pt x="614" y="808"/>
                </a:lnTo>
                <a:lnTo>
                  <a:pt x="608" y="810"/>
                </a:lnTo>
                <a:lnTo>
                  <a:pt x="602" y="808"/>
                </a:lnTo>
                <a:lnTo>
                  <a:pt x="596" y="804"/>
                </a:lnTo>
                <a:lnTo>
                  <a:pt x="545" y="741"/>
                </a:lnTo>
                <a:lnTo>
                  <a:pt x="492" y="808"/>
                </a:lnTo>
                <a:lnTo>
                  <a:pt x="486" y="812"/>
                </a:lnTo>
                <a:lnTo>
                  <a:pt x="478" y="814"/>
                </a:lnTo>
                <a:lnTo>
                  <a:pt x="472" y="814"/>
                </a:lnTo>
                <a:lnTo>
                  <a:pt x="468" y="810"/>
                </a:lnTo>
                <a:lnTo>
                  <a:pt x="464" y="804"/>
                </a:lnTo>
                <a:lnTo>
                  <a:pt x="462" y="797"/>
                </a:lnTo>
                <a:lnTo>
                  <a:pt x="462" y="721"/>
                </a:lnTo>
                <a:lnTo>
                  <a:pt x="39" y="721"/>
                </a:lnTo>
                <a:lnTo>
                  <a:pt x="31" y="719"/>
                </a:lnTo>
                <a:lnTo>
                  <a:pt x="23" y="716"/>
                </a:lnTo>
                <a:lnTo>
                  <a:pt x="17" y="712"/>
                </a:lnTo>
                <a:lnTo>
                  <a:pt x="11" y="708"/>
                </a:lnTo>
                <a:lnTo>
                  <a:pt x="7" y="702"/>
                </a:lnTo>
                <a:lnTo>
                  <a:pt x="3" y="696"/>
                </a:lnTo>
                <a:lnTo>
                  <a:pt x="0" y="690"/>
                </a:lnTo>
                <a:lnTo>
                  <a:pt x="0" y="682"/>
                </a:lnTo>
                <a:lnTo>
                  <a:pt x="0" y="164"/>
                </a:lnTo>
                <a:lnTo>
                  <a:pt x="0" y="156"/>
                </a:lnTo>
                <a:lnTo>
                  <a:pt x="3" y="150"/>
                </a:lnTo>
                <a:lnTo>
                  <a:pt x="9" y="138"/>
                </a:lnTo>
                <a:lnTo>
                  <a:pt x="21" y="129"/>
                </a:lnTo>
                <a:lnTo>
                  <a:pt x="27" y="127"/>
                </a:lnTo>
                <a:lnTo>
                  <a:pt x="33" y="125"/>
                </a:lnTo>
                <a:lnTo>
                  <a:pt x="33" y="75"/>
                </a:lnTo>
                <a:lnTo>
                  <a:pt x="33" y="67"/>
                </a:lnTo>
                <a:lnTo>
                  <a:pt x="37" y="61"/>
                </a:lnTo>
                <a:lnTo>
                  <a:pt x="43" y="55"/>
                </a:lnTo>
                <a:lnTo>
                  <a:pt x="49" y="51"/>
                </a:lnTo>
                <a:lnTo>
                  <a:pt x="75" y="38"/>
                </a:lnTo>
                <a:lnTo>
                  <a:pt x="102" y="26"/>
                </a:lnTo>
                <a:lnTo>
                  <a:pt x="128" y="18"/>
                </a:lnTo>
                <a:lnTo>
                  <a:pt x="154" y="10"/>
                </a:lnTo>
                <a:lnTo>
                  <a:pt x="181" y="6"/>
                </a:lnTo>
                <a:lnTo>
                  <a:pt x="207" y="2"/>
                </a:lnTo>
                <a:lnTo>
                  <a:pt x="233" y="0"/>
                </a:lnTo>
                <a:lnTo>
                  <a:pt x="260" y="0"/>
                </a:lnTo>
                <a:lnTo>
                  <a:pt x="284" y="0"/>
                </a:lnTo>
                <a:lnTo>
                  <a:pt x="308" y="2"/>
                </a:lnTo>
                <a:lnTo>
                  <a:pt x="332" y="6"/>
                </a:lnTo>
                <a:lnTo>
                  <a:pt x="357" y="12"/>
                </a:lnTo>
                <a:lnTo>
                  <a:pt x="381" y="18"/>
                </a:lnTo>
                <a:lnTo>
                  <a:pt x="403" y="26"/>
                </a:lnTo>
                <a:lnTo>
                  <a:pt x="452" y="46"/>
                </a:lnTo>
                <a:lnTo>
                  <a:pt x="476" y="34"/>
                </a:lnTo>
                <a:lnTo>
                  <a:pt x="503" y="24"/>
                </a:lnTo>
                <a:lnTo>
                  <a:pt x="527" y="16"/>
                </a:lnTo>
                <a:lnTo>
                  <a:pt x="553" y="10"/>
                </a:lnTo>
                <a:lnTo>
                  <a:pt x="577" y="4"/>
                </a:lnTo>
                <a:lnTo>
                  <a:pt x="604" y="2"/>
                </a:lnTo>
                <a:lnTo>
                  <a:pt x="628" y="0"/>
                </a:lnTo>
                <a:lnTo>
                  <a:pt x="652" y="0"/>
                </a:lnTo>
                <a:lnTo>
                  <a:pt x="679" y="0"/>
                </a:lnTo>
                <a:lnTo>
                  <a:pt x="705" y="4"/>
                </a:lnTo>
                <a:lnTo>
                  <a:pt x="729" y="8"/>
                </a:lnTo>
                <a:lnTo>
                  <a:pt x="756" y="14"/>
                </a:lnTo>
                <a:lnTo>
                  <a:pt x="780" y="20"/>
                </a:lnTo>
                <a:lnTo>
                  <a:pt x="806" y="28"/>
                </a:lnTo>
                <a:lnTo>
                  <a:pt x="830" y="38"/>
                </a:lnTo>
                <a:lnTo>
                  <a:pt x="855" y="51"/>
                </a:lnTo>
                <a:lnTo>
                  <a:pt x="863" y="55"/>
                </a:lnTo>
                <a:lnTo>
                  <a:pt x="867" y="61"/>
                </a:lnTo>
                <a:lnTo>
                  <a:pt x="869" y="67"/>
                </a:lnTo>
                <a:lnTo>
                  <a:pt x="871" y="75"/>
                </a:lnTo>
                <a:lnTo>
                  <a:pt x="871" y="125"/>
                </a:lnTo>
                <a:close/>
                <a:moveTo>
                  <a:pt x="626" y="557"/>
                </a:moveTo>
                <a:lnTo>
                  <a:pt x="626" y="557"/>
                </a:lnTo>
                <a:lnTo>
                  <a:pt x="652" y="557"/>
                </a:lnTo>
                <a:lnTo>
                  <a:pt x="695" y="559"/>
                </a:lnTo>
                <a:lnTo>
                  <a:pt x="735" y="567"/>
                </a:lnTo>
                <a:lnTo>
                  <a:pt x="776" y="577"/>
                </a:lnTo>
                <a:lnTo>
                  <a:pt x="816" y="593"/>
                </a:lnTo>
                <a:lnTo>
                  <a:pt x="816" y="91"/>
                </a:lnTo>
                <a:lnTo>
                  <a:pt x="776" y="75"/>
                </a:lnTo>
                <a:lnTo>
                  <a:pt x="735" y="63"/>
                </a:lnTo>
                <a:lnTo>
                  <a:pt x="693" y="55"/>
                </a:lnTo>
                <a:lnTo>
                  <a:pt x="652" y="53"/>
                </a:lnTo>
                <a:lnTo>
                  <a:pt x="626" y="53"/>
                </a:lnTo>
                <a:lnTo>
                  <a:pt x="626" y="557"/>
                </a:lnTo>
                <a:close/>
                <a:moveTo>
                  <a:pt x="260" y="53"/>
                </a:moveTo>
                <a:lnTo>
                  <a:pt x="260" y="53"/>
                </a:lnTo>
                <a:lnTo>
                  <a:pt x="237" y="53"/>
                </a:lnTo>
                <a:lnTo>
                  <a:pt x="217" y="55"/>
                </a:lnTo>
                <a:lnTo>
                  <a:pt x="195" y="57"/>
                </a:lnTo>
                <a:lnTo>
                  <a:pt x="173" y="61"/>
                </a:lnTo>
                <a:lnTo>
                  <a:pt x="152" y="67"/>
                </a:lnTo>
                <a:lnTo>
                  <a:pt x="130" y="73"/>
                </a:lnTo>
                <a:lnTo>
                  <a:pt x="108" y="81"/>
                </a:lnTo>
                <a:lnTo>
                  <a:pt x="85" y="91"/>
                </a:lnTo>
                <a:lnTo>
                  <a:pt x="85" y="593"/>
                </a:lnTo>
                <a:lnTo>
                  <a:pt x="108" y="583"/>
                </a:lnTo>
                <a:lnTo>
                  <a:pt x="130" y="575"/>
                </a:lnTo>
                <a:lnTo>
                  <a:pt x="152" y="569"/>
                </a:lnTo>
                <a:lnTo>
                  <a:pt x="173" y="565"/>
                </a:lnTo>
                <a:lnTo>
                  <a:pt x="195" y="561"/>
                </a:lnTo>
                <a:lnTo>
                  <a:pt x="217" y="557"/>
                </a:lnTo>
                <a:lnTo>
                  <a:pt x="260" y="557"/>
                </a:lnTo>
                <a:lnTo>
                  <a:pt x="302" y="559"/>
                </a:lnTo>
                <a:lnTo>
                  <a:pt x="343" y="567"/>
                </a:lnTo>
                <a:lnTo>
                  <a:pt x="383" y="577"/>
                </a:lnTo>
                <a:lnTo>
                  <a:pt x="424" y="593"/>
                </a:lnTo>
                <a:lnTo>
                  <a:pt x="424" y="91"/>
                </a:lnTo>
                <a:lnTo>
                  <a:pt x="383" y="75"/>
                </a:lnTo>
                <a:lnTo>
                  <a:pt x="343" y="63"/>
                </a:lnTo>
                <a:lnTo>
                  <a:pt x="300" y="55"/>
                </a:lnTo>
                <a:lnTo>
                  <a:pt x="260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2" name="Freeform 8"/>
          <p:cNvSpPr>
            <a:spLocks noEditPoints="1" noChangeArrowheads="1"/>
          </p:cNvSpPr>
          <p:nvPr/>
        </p:nvSpPr>
        <p:spPr bwMode="auto">
          <a:xfrm>
            <a:off x="3289300" y="1654175"/>
            <a:ext cx="352425" cy="257175"/>
          </a:xfrm>
          <a:custGeom>
            <a:avLst/>
            <a:gdLst>
              <a:gd name="T0" fmla="*/ 2147483647 w 982"/>
              <a:gd name="T1" fmla="*/ 2147483647 h 717"/>
              <a:gd name="T2" fmla="*/ 2147483647 w 982"/>
              <a:gd name="T3" fmla="*/ 2147483647 h 717"/>
              <a:gd name="T4" fmla="*/ 2147483647 w 982"/>
              <a:gd name="T5" fmla="*/ 2147483647 h 717"/>
              <a:gd name="T6" fmla="*/ 2147483647 w 982"/>
              <a:gd name="T7" fmla="*/ 2147483647 h 717"/>
              <a:gd name="T8" fmla="*/ 2147483647 w 982"/>
              <a:gd name="T9" fmla="*/ 2147483647 h 717"/>
              <a:gd name="T10" fmla="*/ 2147483647 w 982"/>
              <a:gd name="T11" fmla="*/ 2147483647 h 717"/>
              <a:gd name="T12" fmla="*/ 2147483647 w 982"/>
              <a:gd name="T13" fmla="*/ 2147483647 h 717"/>
              <a:gd name="T14" fmla="*/ 2147483647 w 982"/>
              <a:gd name="T15" fmla="*/ 2147483647 h 717"/>
              <a:gd name="T16" fmla="*/ 2147483647 w 982"/>
              <a:gd name="T17" fmla="*/ 2147483647 h 717"/>
              <a:gd name="T18" fmla="*/ 2147483647 w 982"/>
              <a:gd name="T19" fmla="*/ 2147483647 h 717"/>
              <a:gd name="T20" fmla="*/ 2147483647 w 982"/>
              <a:gd name="T21" fmla="*/ 2147483647 h 717"/>
              <a:gd name="T22" fmla="*/ 2147483647 w 982"/>
              <a:gd name="T23" fmla="*/ 2147483647 h 717"/>
              <a:gd name="T24" fmla="*/ 2147483647 w 982"/>
              <a:gd name="T25" fmla="*/ 2147483647 h 717"/>
              <a:gd name="T26" fmla="*/ 2147483647 w 982"/>
              <a:gd name="T27" fmla="*/ 2147483647 h 717"/>
              <a:gd name="T28" fmla="*/ 2147483647 w 982"/>
              <a:gd name="T29" fmla="*/ 2147483647 h 717"/>
              <a:gd name="T30" fmla="*/ 2147483647 w 982"/>
              <a:gd name="T31" fmla="*/ 2147483647 h 717"/>
              <a:gd name="T32" fmla="*/ 2147483647 w 982"/>
              <a:gd name="T33" fmla="*/ 2147483647 h 717"/>
              <a:gd name="T34" fmla="*/ 2147483647 w 982"/>
              <a:gd name="T35" fmla="*/ 2147483647 h 717"/>
              <a:gd name="T36" fmla="*/ 2147483647 w 982"/>
              <a:gd name="T37" fmla="*/ 0 h 717"/>
              <a:gd name="T38" fmla="*/ 2147483647 w 982"/>
              <a:gd name="T39" fmla="*/ 276860903 h 717"/>
              <a:gd name="T40" fmla="*/ 2147483647 w 982"/>
              <a:gd name="T41" fmla="*/ 1061385615 h 717"/>
              <a:gd name="T42" fmla="*/ 2147483647 w 982"/>
              <a:gd name="T43" fmla="*/ 2076584466 h 717"/>
              <a:gd name="T44" fmla="*/ 2147483647 w 982"/>
              <a:gd name="T45" fmla="*/ 2147483647 h 717"/>
              <a:gd name="T46" fmla="*/ 2147483647 w 982"/>
              <a:gd name="T47" fmla="*/ 2147483647 h 717"/>
              <a:gd name="T48" fmla="*/ 2147483647 w 982"/>
              <a:gd name="T49" fmla="*/ 2147483647 h 717"/>
              <a:gd name="T50" fmla="*/ 2147483647 w 982"/>
              <a:gd name="T51" fmla="*/ 2147483647 h 717"/>
              <a:gd name="T52" fmla="*/ 2147483647 w 982"/>
              <a:gd name="T53" fmla="*/ 2147483647 h 717"/>
              <a:gd name="T54" fmla="*/ 2147483647 w 982"/>
              <a:gd name="T55" fmla="*/ 2147483647 h 717"/>
              <a:gd name="T56" fmla="*/ 0 w 982"/>
              <a:gd name="T57" fmla="*/ 2147483647 h 717"/>
              <a:gd name="T58" fmla="*/ 2147483647 w 982"/>
              <a:gd name="T59" fmla="*/ 2147483647 h 717"/>
              <a:gd name="T60" fmla="*/ 2147483647 w 982"/>
              <a:gd name="T61" fmla="*/ 2147483647 h 717"/>
              <a:gd name="T62" fmla="*/ 2147483647 w 982"/>
              <a:gd name="T63" fmla="*/ 2147483647 h 717"/>
              <a:gd name="T64" fmla="*/ 2147483647 w 982"/>
              <a:gd name="T65" fmla="*/ 2147483647 h 717"/>
              <a:gd name="T66" fmla="*/ 2147483647 w 982"/>
              <a:gd name="T67" fmla="*/ 2147483647 h 717"/>
              <a:gd name="T68" fmla="*/ 2147483647 w 982"/>
              <a:gd name="T69" fmla="*/ 2147483647 h 717"/>
              <a:gd name="T70" fmla="*/ 2147483647 w 982"/>
              <a:gd name="T71" fmla="*/ 2147483647 h 717"/>
              <a:gd name="T72" fmla="*/ 2147483647 w 982"/>
              <a:gd name="T73" fmla="*/ 2147483647 h 717"/>
              <a:gd name="T74" fmla="*/ 2147483647 w 982"/>
              <a:gd name="T75" fmla="*/ 1522863018 h 717"/>
              <a:gd name="T76" fmla="*/ 2147483647 w 982"/>
              <a:gd name="T77" fmla="*/ 599907854 h 717"/>
              <a:gd name="T78" fmla="*/ 2147483647 w 982"/>
              <a:gd name="T79" fmla="*/ 92244046 h 717"/>
              <a:gd name="T80" fmla="*/ 2147483647 w 982"/>
              <a:gd name="T81" fmla="*/ 0 h 71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2"/>
              <a:gd name="T124" fmla="*/ 0 h 717"/>
              <a:gd name="T125" fmla="*/ 982 w 982"/>
              <a:gd name="T126" fmla="*/ 717 h 71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2" h="717">
                <a:moveTo>
                  <a:pt x="146" y="77"/>
                </a:moveTo>
                <a:lnTo>
                  <a:pt x="830" y="77"/>
                </a:lnTo>
                <a:lnTo>
                  <a:pt x="830" y="492"/>
                </a:lnTo>
                <a:lnTo>
                  <a:pt x="146" y="492"/>
                </a:lnTo>
                <a:lnTo>
                  <a:pt x="146" y="77"/>
                </a:lnTo>
                <a:close/>
                <a:moveTo>
                  <a:pt x="225" y="375"/>
                </a:moveTo>
                <a:lnTo>
                  <a:pt x="225" y="419"/>
                </a:lnTo>
                <a:lnTo>
                  <a:pt x="771" y="419"/>
                </a:lnTo>
                <a:lnTo>
                  <a:pt x="771" y="375"/>
                </a:lnTo>
                <a:lnTo>
                  <a:pt x="225" y="375"/>
                </a:lnTo>
                <a:close/>
                <a:moveTo>
                  <a:pt x="427" y="266"/>
                </a:moveTo>
                <a:lnTo>
                  <a:pt x="427" y="310"/>
                </a:lnTo>
                <a:lnTo>
                  <a:pt x="771" y="310"/>
                </a:lnTo>
                <a:lnTo>
                  <a:pt x="771" y="266"/>
                </a:lnTo>
                <a:lnTo>
                  <a:pt x="427" y="266"/>
                </a:lnTo>
                <a:close/>
                <a:moveTo>
                  <a:pt x="427" y="160"/>
                </a:moveTo>
                <a:lnTo>
                  <a:pt x="427" y="205"/>
                </a:lnTo>
                <a:lnTo>
                  <a:pt x="771" y="205"/>
                </a:lnTo>
                <a:lnTo>
                  <a:pt x="771" y="160"/>
                </a:lnTo>
                <a:lnTo>
                  <a:pt x="427" y="160"/>
                </a:lnTo>
                <a:close/>
                <a:moveTo>
                  <a:pt x="225" y="146"/>
                </a:moveTo>
                <a:lnTo>
                  <a:pt x="225" y="324"/>
                </a:lnTo>
                <a:lnTo>
                  <a:pt x="368" y="324"/>
                </a:lnTo>
                <a:lnTo>
                  <a:pt x="368" y="146"/>
                </a:lnTo>
                <a:lnTo>
                  <a:pt x="225" y="146"/>
                </a:lnTo>
                <a:close/>
                <a:moveTo>
                  <a:pt x="435" y="602"/>
                </a:moveTo>
                <a:lnTo>
                  <a:pt x="540" y="602"/>
                </a:lnTo>
                <a:lnTo>
                  <a:pt x="577" y="662"/>
                </a:lnTo>
                <a:lnTo>
                  <a:pt x="405" y="662"/>
                </a:lnTo>
                <a:lnTo>
                  <a:pt x="435" y="602"/>
                </a:lnTo>
                <a:close/>
                <a:moveTo>
                  <a:pt x="150" y="0"/>
                </a:moveTo>
                <a:lnTo>
                  <a:pt x="150" y="0"/>
                </a:lnTo>
                <a:lnTo>
                  <a:pt x="135" y="2"/>
                </a:lnTo>
                <a:lnTo>
                  <a:pt x="121" y="6"/>
                </a:lnTo>
                <a:lnTo>
                  <a:pt x="109" y="13"/>
                </a:lnTo>
                <a:lnTo>
                  <a:pt x="99" y="23"/>
                </a:lnTo>
                <a:lnTo>
                  <a:pt x="89" y="33"/>
                </a:lnTo>
                <a:lnTo>
                  <a:pt x="83" y="45"/>
                </a:lnTo>
                <a:lnTo>
                  <a:pt x="79" y="59"/>
                </a:lnTo>
                <a:lnTo>
                  <a:pt x="77" y="73"/>
                </a:lnTo>
                <a:lnTo>
                  <a:pt x="77" y="480"/>
                </a:lnTo>
                <a:lnTo>
                  <a:pt x="79" y="492"/>
                </a:lnTo>
                <a:lnTo>
                  <a:pt x="81" y="504"/>
                </a:lnTo>
                <a:lnTo>
                  <a:pt x="85" y="515"/>
                </a:lnTo>
                <a:lnTo>
                  <a:pt x="93" y="525"/>
                </a:lnTo>
                <a:lnTo>
                  <a:pt x="99" y="533"/>
                </a:lnTo>
                <a:lnTo>
                  <a:pt x="109" y="541"/>
                </a:lnTo>
                <a:lnTo>
                  <a:pt x="119" y="547"/>
                </a:lnTo>
                <a:lnTo>
                  <a:pt x="129" y="551"/>
                </a:lnTo>
                <a:lnTo>
                  <a:pt x="0" y="654"/>
                </a:lnTo>
                <a:lnTo>
                  <a:pt x="0" y="717"/>
                </a:lnTo>
                <a:lnTo>
                  <a:pt x="982" y="717"/>
                </a:lnTo>
                <a:lnTo>
                  <a:pt x="982" y="654"/>
                </a:lnTo>
                <a:lnTo>
                  <a:pt x="842" y="551"/>
                </a:lnTo>
                <a:lnTo>
                  <a:pt x="852" y="547"/>
                </a:lnTo>
                <a:lnTo>
                  <a:pt x="864" y="543"/>
                </a:lnTo>
                <a:lnTo>
                  <a:pt x="874" y="535"/>
                </a:lnTo>
                <a:lnTo>
                  <a:pt x="882" y="527"/>
                </a:lnTo>
                <a:lnTo>
                  <a:pt x="889" y="517"/>
                </a:lnTo>
                <a:lnTo>
                  <a:pt x="895" y="504"/>
                </a:lnTo>
                <a:lnTo>
                  <a:pt x="897" y="492"/>
                </a:lnTo>
                <a:lnTo>
                  <a:pt x="899" y="480"/>
                </a:lnTo>
                <a:lnTo>
                  <a:pt x="899" y="73"/>
                </a:lnTo>
                <a:lnTo>
                  <a:pt x="897" y="59"/>
                </a:lnTo>
                <a:lnTo>
                  <a:pt x="893" y="45"/>
                </a:lnTo>
                <a:lnTo>
                  <a:pt x="887" y="33"/>
                </a:lnTo>
                <a:lnTo>
                  <a:pt x="876" y="23"/>
                </a:lnTo>
                <a:lnTo>
                  <a:pt x="866" y="13"/>
                </a:lnTo>
                <a:lnTo>
                  <a:pt x="854" y="6"/>
                </a:lnTo>
                <a:lnTo>
                  <a:pt x="840" y="2"/>
                </a:lnTo>
                <a:lnTo>
                  <a:pt x="826" y="0"/>
                </a:lnTo>
                <a:lnTo>
                  <a:pt x="1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3" name="Freeform 9"/>
          <p:cNvSpPr>
            <a:spLocks noEditPoints="1" noChangeArrowheads="1"/>
          </p:cNvSpPr>
          <p:nvPr/>
        </p:nvSpPr>
        <p:spPr bwMode="auto">
          <a:xfrm>
            <a:off x="9667875" y="1654175"/>
            <a:ext cx="247650" cy="347663"/>
          </a:xfrm>
          <a:custGeom>
            <a:avLst/>
            <a:gdLst>
              <a:gd name="T0" fmla="*/ 2147483647 w 690"/>
              <a:gd name="T1" fmla="*/ 2147483647 h 969"/>
              <a:gd name="T2" fmla="*/ 2147483647 w 690"/>
              <a:gd name="T3" fmla="*/ 2147483647 h 969"/>
              <a:gd name="T4" fmla="*/ 2147483647 w 690"/>
              <a:gd name="T5" fmla="*/ 2147483647 h 969"/>
              <a:gd name="T6" fmla="*/ 2147483647 w 690"/>
              <a:gd name="T7" fmla="*/ 2147483647 h 969"/>
              <a:gd name="T8" fmla="*/ 2147483647 w 690"/>
              <a:gd name="T9" fmla="*/ 2147483647 h 969"/>
              <a:gd name="T10" fmla="*/ 2147483647 w 690"/>
              <a:gd name="T11" fmla="*/ 2147483647 h 969"/>
              <a:gd name="T12" fmla="*/ 2147483647 w 690"/>
              <a:gd name="T13" fmla="*/ 2147483647 h 969"/>
              <a:gd name="T14" fmla="*/ 2147483647 w 690"/>
              <a:gd name="T15" fmla="*/ 2147483647 h 969"/>
              <a:gd name="T16" fmla="*/ 2147483647 w 690"/>
              <a:gd name="T17" fmla="*/ 2147483647 h 969"/>
              <a:gd name="T18" fmla="*/ 2147483647 w 690"/>
              <a:gd name="T19" fmla="*/ 2147483647 h 969"/>
              <a:gd name="T20" fmla="*/ 2147483647 w 690"/>
              <a:gd name="T21" fmla="*/ 2147483647 h 969"/>
              <a:gd name="T22" fmla="*/ 2147483647 w 690"/>
              <a:gd name="T23" fmla="*/ 2147483647 h 969"/>
              <a:gd name="T24" fmla="*/ 2147483647 w 690"/>
              <a:gd name="T25" fmla="*/ 2147483647 h 969"/>
              <a:gd name="T26" fmla="*/ 2147483647 w 690"/>
              <a:gd name="T27" fmla="*/ 2147483647 h 969"/>
              <a:gd name="T28" fmla="*/ 2147483647 w 690"/>
              <a:gd name="T29" fmla="*/ 2147483647 h 969"/>
              <a:gd name="T30" fmla="*/ 2147483647 w 690"/>
              <a:gd name="T31" fmla="*/ 2147483647 h 969"/>
              <a:gd name="T32" fmla="*/ 2147483647 w 690"/>
              <a:gd name="T33" fmla="*/ 2147483647 h 969"/>
              <a:gd name="T34" fmla="*/ 2147483647 w 690"/>
              <a:gd name="T35" fmla="*/ 2147483647 h 969"/>
              <a:gd name="T36" fmla="*/ 2147483647 w 690"/>
              <a:gd name="T37" fmla="*/ 2147483647 h 969"/>
              <a:gd name="T38" fmla="*/ 2147483647 w 690"/>
              <a:gd name="T39" fmla="*/ 2147483647 h 969"/>
              <a:gd name="T40" fmla="*/ 2147483647 w 690"/>
              <a:gd name="T41" fmla="*/ 2147483647 h 969"/>
              <a:gd name="T42" fmla="*/ 2147483647 w 690"/>
              <a:gd name="T43" fmla="*/ 2147483647 h 969"/>
              <a:gd name="T44" fmla="*/ 2147483647 w 690"/>
              <a:gd name="T45" fmla="*/ 2147483647 h 969"/>
              <a:gd name="T46" fmla="*/ 1988057034 w 690"/>
              <a:gd name="T47" fmla="*/ 2147483647 h 969"/>
              <a:gd name="T48" fmla="*/ 462329889 w 690"/>
              <a:gd name="T49" fmla="*/ 2147483647 h 969"/>
              <a:gd name="T50" fmla="*/ 0 w 690"/>
              <a:gd name="T51" fmla="*/ 2147483647 h 969"/>
              <a:gd name="T52" fmla="*/ 277346465 w 690"/>
              <a:gd name="T53" fmla="*/ 2147483647 h 969"/>
              <a:gd name="T54" fmla="*/ 832167887 w 690"/>
              <a:gd name="T55" fmla="*/ 2147483647 h 969"/>
              <a:gd name="T56" fmla="*/ 2147483647 w 690"/>
              <a:gd name="T57" fmla="*/ 2147483647 h 969"/>
              <a:gd name="T58" fmla="*/ 2147483647 w 690"/>
              <a:gd name="T59" fmla="*/ 2147483647 h 969"/>
              <a:gd name="T60" fmla="*/ 2147483647 w 690"/>
              <a:gd name="T61" fmla="*/ 2147483647 h 969"/>
              <a:gd name="T62" fmla="*/ 2147483647 w 690"/>
              <a:gd name="T63" fmla="*/ 2147483647 h 969"/>
              <a:gd name="T64" fmla="*/ 2147483647 w 690"/>
              <a:gd name="T65" fmla="*/ 2147483647 h 969"/>
              <a:gd name="T66" fmla="*/ 2147483647 w 690"/>
              <a:gd name="T67" fmla="*/ 2147483647 h 969"/>
              <a:gd name="T68" fmla="*/ 2147483647 w 690"/>
              <a:gd name="T69" fmla="*/ 2147483647 h 969"/>
              <a:gd name="T70" fmla="*/ 2147483647 w 690"/>
              <a:gd name="T71" fmla="*/ 1200764856 h 969"/>
              <a:gd name="T72" fmla="*/ 2147483647 w 690"/>
              <a:gd name="T73" fmla="*/ 2147483647 h 969"/>
              <a:gd name="T74" fmla="*/ 2147483647 w 690"/>
              <a:gd name="T75" fmla="*/ 1016041709 h 969"/>
              <a:gd name="T76" fmla="*/ 2147483647 w 690"/>
              <a:gd name="T77" fmla="*/ 2147483647 h 969"/>
              <a:gd name="T78" fmla="*/ 2147483647 w 690"/>
              <a:gd name="T79" fmla="*/ 2147483647 h 969"/>
              <a:gd name="T80" fmla="*/ 2147483647 w 690"/>
              <a:gd name="T81" fmla="*/ 2147483647 h 969"/>
              <a:gd name="T82" fmla="*/ 2147483647 w 690"/>
              <a:gd name="T83" fmla="*/ 2147483647 h 969"/>
              <a:gd name="T84" fmla="*/ 2147483647 w 690"/>
              <a:gd name="T85" fmla="*/ 2147483647 h 969"/>
              <a:gd name="T86" fmla="*/ 2147483647 w 690"/>
              <a:gd name="T87" fmla="*/ 2147483647 h 969"/>
              <a:gd name="T88" fmla="*/ 2147483647 w 690"/>
              <a:gd name="T89" fmla="*/ 2147483647 h 969"/>
              <a:gd name="T90" fmla="*/ 2147483647 w 690"/>
              <a:gd name="T91" fmla="*/ 2147483647 h 969"/>
              <a:gd name="T92" fmla="*/ 2147483647 w 690"/>
              <a:gd name="T93" fmla="*/ 2147483647 h 969"/>
              <a:gd name="T94" fmla="*/ 2147483647 w 690"/>
              <a:gd name="T95" fmla="*/ 2147483647 h 969"/>
              <a:gd name="T96" fmla="*/ 2147483647 w 690"/>
              <a:gd name="T97" fmla="*/ 2147483647 h 969"/>
              <a:gd name="T98" fmla="*/ 2147483647 w 690"/>
              <a:gd name="T99" fmla="*/ 2147483647 h 969"/>
              <a:gd name="T100" fmla="*/ 2147483647 w 690"/>
              <a:gd name="T101" fmla="*/ 2147483647 h 969"/>
              <a:gd name="T102" fmla="*/ 2147483647 w 690"/>
              <a:gd name="T103" fmla="*/ 2147483647 h 969"/>
              <a:gd name="T104" fmla="*/ 2147483647 w 690"/>
              <a:gd name="T105" fmla="*/ 2147483647 h 969"/>
              <a:gd name="T106" fmla="*/ 2147483647 w 690"/>
              <a:gd name="T107" fmla="*/ 2147483647 h 969"/>
              <a:gd name="T108" fmla="*/ 2147483647 w 690"/>
              <a:gd name="T109" fmla="*/ 2147483647 h 969"/>
              <a:gd name="T110" fmla="*/ 2147483647 w 690"/>
              <a:gd name="T111" fmla="*/ 2147483647 h 969"/>
              <a:gd name="T112" fmla="*/ 2147483647 w 690"/>
              <a:gd name="T113" fmla="*/ 2147483647 h 969"/>
              <a:gd name="T114" fmla="*/ 2147483647 w 690"/>
              <a:gd name="T115" fmla="*/ 2147483647 h 969"/>
              <a:gd name="T116" fmla="*/ 2147483647 w 690"/>
              <a:gd name="T117" fmla="*/ 2147483647 h 969"/>
              <a:gd name="T118" fmla="*/ 2147483647 w 690"/>
              <a:gd name="T119" fmla="*/ 2147483647 h 96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90"/>
              <a:gd name="T181" fmla="*/ 0 h 969"/>
              <a:gd name="T182" fmla="*/ 690 w 690"/>
              <a:gd name="T183" fmla="*/ 969 h 96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90" h="969">
                <a:moveTo>
                  <a:pt x="415" y="493"/>
                </a:moveTo>
                <a:lnTo>
                  <a:pt x="415" y="493"/>
                </a:lnTo>
                <a:lnTo>
                  <a:pt x="431" y="526"/>
                </a:lnTo>
                <a:lnTo>
                  <a:pt x="443" y="556"/>
                </a:lnTo>
                <a:lnTo>
                  <a:pt x="453" y="582"/>
                </a:lnTo>
                <a:lnTo>
                  <a:pt x="466" y="607"/>
                </a:lnTo>
                <a:lnTo>
                  <a:pt x="474" y="617"/>
                </a:lnTo>
                <a:lnTo>
                  <a:pt x="482" y="627"/>
                </a:lnTo>
                <a:lnTo>
                  <a:pt x="492" y="635"/>
                </a:lnTo>
                <a:lnTo>
                  <a:pt x="502" y="643"/>
                </a:lnTo>
                <a:lnTo>
                  <a:pt x="516" y="651"/>
                </a:lnTo>
                <a:lnTo>
                  <a:pt x="530" y="659"/>
                </a:lnTo>
                <a:lnTo>
                  <a:pt x="547" y="665"/>
                </a:lnTo>
                <a:lnTo>
                  <a:pt x="567" y="672"/>
                </a:lnTo>
                <a:lnTo>
                  <a:pt x="589" y="680"/>
                </a:lnTo>
                <a:lnTo>
                  <a:pt x="609" y="688"/>
                </a:lnTo>
                <a:lnTo>
                  <a:pt x="626" y="698"/>
                </a:lnTo>
                <a:lnTo>
                  <a:pt x="642" y="708"/>
                </a:lnTo>
                <a:lnTo>
                  <a:pt x="654" y="720"/>
                </a:lnTo>
                <a:lnTo>
                  <a:pt x="664" y="732"/>
                </a:lnTo>
                <a:lnTo>
                  <a:pt x="672" y="746"/>
                </a:lnTo>
                <a:lnTo>
                  <a:pt x="680" y="761"/>
                </a:lnTo>
                <a:lnTo>
                  <a:pt x="686" y="777"/>
                </a:lnTo>
                <a:lnTo>
                  <a:pt x="688" y="795"/>
                </a:lnTo>
                <a:lnTo>
                  <a:pt x="690" y="813"/>
                </a:lnTo>
                <a:lnTo>
                  <a:pt x="688" y="829"/>
                </a:lnTo>
                <a:lnTo>
                  <a:pt x="684" y="848"/>
                </a:lnTo>
                <a:lnTo>
                  <a:pt x="678" y="862"/>
                </a:lnTo>
                <a:lnTo>
                  <a:pt x="670" y="878"/>
                </a:lnTo>
                <a:lnTo>
                  <a:pt x="662" y="892"/>
                </a:lnTo>
                <a:lnTo>
                  <a:pt x="652" y="904"/>
                </a:lnTo>
                <a:lnTo>
                  <a:pt x="640" y="917"/>
                </a:lnTo>
                <a:lnTo>
                  <a:pt x="628" y="929"/>
                </a:lnTo>
                <a:lnTo>
                  <a:pt x="613" y="937"/>
                </a:lnTo>
                <a:lnTo>
                  <a:pt x="599" y="945"/>
                </a:lnTo>
                <a:lnTo>
                  <a:pt x="583" y="949"/>
                </a:lnTo>
                <a:lnTo>
                  <a:pt x="569" y="953"/>
                </a:lnTo>
                <a:lnTo>
                  <a:pt x="553" y="955"/>
                </a:lnTo>
                <a:lnTo>
                  <a:pt x="532" y="953"/>
                </a:lnTo>
                <a:lnTo>
                  <a:pt x="516" y="951"/>
                </a:lnTo>
                <a:lnTo>
                  <a:pt x="502" y="947"/>
                </a:lnTo>
                <a:lnTo>
                  <a:pt x="490" y="941"/>
                </a:lnTo>
                <a:lnTo>
                  <a:pt x="478" y="933"/>
                </a:lnTo>
                <a:lnTo>
                  <a:pt x="468" y="923"/>
                </a:lnTo>
                <a:lnTo>
                  <a:pt x="460" y="912"/>
                </a:lnTo>
                <a:lnTo>
                  <a:pt x="451" y="902"/>
                </a:lnTo>
                <a:lnTo>
                  <a:pt x="445" y="890"/>
                </a:lnTo>
                <a:lnTo>
                  <a:pt x="439" y="876"/>
                </a:lnTo>
                <a:lnTo>
                  <a:pt x="431" y="850"/>
                </a:lnTo>
                <a:lnTo>
                  <a:pt x="425" y="821"/>
                </a:lnTo>
                <a:lnTo>
                  <a:pt x="421" y="793"/>
                </a:lnTo>
                <a:lnTo>
                  <a:pt x="415" y="763"/>
                </a:lnTo>
                <a:lnTo>
                  <a:pt x="403" y="714"/>
                </a:lnTo>
                <a:lnTo>
                  <a:pt x="389" y="665"/>
                </a:lnTo>
                <a:lnTo>
                  <a:pt x="370" y="617"/>
                </a:lnTo>
                <a:lnTo>
                  <a:pt x="350" y="570"/>
                </a:lnTo>
                <a:lnTo>
                  <a:pt x="358" y="558"/>
                </a:lnTo>
                <a:lnTo>
                  <a:pt x="334" y="544"/>
                </a:lnTo>
                <a:lnTo>
                  <a:pt x="292" y="591"/>
                </a:lnTo>
                <a:lnTo>
                  <a:pt x="298" y="601"/>
                </a:lnTo>
                <a:lnTo>
                  <a:pt x="275" y="641"/>
                </a:lnTo>
                <a:lnTo>
                  <a:pt x="255" y="688"/>
                </a:lnTo>
                <a:lnTo>
                  <a:pt x="243" y="718"/>
                </a:lnTo>
                <a:lnTo>
                  <a:pt x="233" y="748"/>
                </a:lnTo>
                <a:lnTo>
                  <a:pt x="223" y="783"/>
                </a:lnTo>
                <a:lnTo>
                  <a:pt x="215" y="819"/>
                </a:lnTo>
                <a:lnTo>
                  <a:pt x="213" y="840"/>
                </a:lnTo>
                <a:lnTo>
                  <a:pt x="209" y="866"/>
                </a:lnTo>
                <a:lnTo>
                  <a:pt x="204" y="888"/>
                </a:lnTo>
                <a:lnTo>
                  <a:pt x="198" y="908"/>
                </a:lnTo>
                <a:lnTo>
                  <a:pt x="190" y="927"/>
                </a:lnTo>
                <a:lnTo>
                  <a:pt x="178" y="945"/>
                </a:lnTo>
                <a:lnTo>
                  <a:pt x="170" y="951"/>
                </a:lnTo>
                <a:lnTo>
                  <a:pt x="162" y="957"/>
                </a:lnTo>
                <a:lnTo>
                  <a:pt x="152" y="961"/>
                </a:lnTo>
                <a:lnTo>
                  <a:pt x="142" y="965"/>
                </a:lnTo>
                <a:lnTo>
                  <a:pt x="130" y="969"/>
                </a:lnTo>
                <a:lnTo>
                  <a:pt x="117" y="969"/>
                </a:lnTo>
                <a:lnTo>
                  <a:pt x="101" y="969"/>
                </a:lnTo>
                <a:lnTo>
                  <a:pt x="85" y="967"/>
                </a:lnTo>
                <a:lnTo>
                  <a:pt x="55" y="959"/>
                </a:lnTo>
                <a:lnTo>
                  <a:pt x="43" y="955"/>
                </a:lnTo>
                <a:lnTo>
                  <a:pt x="32" y="951"/>
                </a:lnTo>
                <a:lnTo>
                  <a:pt x="24" y="945"/>
                </a:lnTo>
                <a:lnTo>
                  <a:pt x="16" y="937"/>
                </a:lnTo>
                <a:lnTo>
                  <a:pt x="10" y="931"/>
                </a:lnTo>
                <a:lnTo>
                  <a:pt x="6" y="923"/>
                </a:lnTo>
                <a:lnTo>
                  <a:pt x="4" y="914"/>
                </a:lnTo>
                <a:lnTo>
                  <a:pt x="2" y="904"/>
                </a:lnTo>
                <a:lnTo>
                  <a:pt x="0" y="886"/>
                </a:lnTo>
                <a:lnTo>
                  <a:pt x="2" y="864"/>
                </a:lnTo>
                <a:lnTo>
                  <a:pt x="4" y="840"/>
                </a:lnTo>
                <a:lnTo>
                  <a:pt x="6" y="825"/>
                </a:lnTo>
                <a:lnTo>
                  <a:pt x="8" y="799"/>
                </a:lnTo>
                <a:lnTo>
                  <a:pt x="14" y="773"/>
                </a:lnTo>
                <a:lnTo>
                  <a:pt x="18" y="748"/>
                </a:lnTo>
                <a:lnTo>
                  <a:pt x="26" y="726"/>
                </a:lnTo>
                <a:lnTo>
                  <a:pt x="34" y="704"/>
                </a:lnTo>
                <a:lnTo>
                  <a:pt x="43" y="686"/>
                </a:lnTo>
                <a:lnTo>
                  <a:pt x="55" y="668"/>
                </a:lnTo>
                <a:lnTo>
                  <a:pt x="65" y="653"/>
                </a:lnTo>
                <a:lnTo>
                  <a:pt x="79" y="639"/>
                </a:lnTo>
                <a:lnTo>
                  <a:pt x="93" y="629"/>
                </a:lnTo>
                <a:lnTo>
                  <a:pt x="109" y="619"/>
                </a:lnTo>
                <a:lnTo>
                  <a:pt x="126" y="613"/>
                </a:lnTo>
                <a:lnTo>
                  <a:pt x="144" y="607"/>
                </a:lnTo>
                <a:lnTo>
                  <a:pt x="162" y="605"/>
                </a:lnTo>
                <a:lnTo>
                  <a:pt x="182" y="605"/>
                </a:lnTo>
                <a:lnTo>
                  <a:pt x="204" y="609"/>
                </a:lnTo>
                <a:lnTo>
                  <a:pt x="229" y="558"/>
                </a:lnTo>
                <a:lnTo>
                  <a:pt x="249" y="518"/>
                </a:lnTo>
                <a:lnTo>
                  <a:pt x="257" y="532"/>
                </a:lnTo>
                <a:lnTo>
                  <a:pt x="269" y="502"/>
                </a:lnTo>
                <a:lnTo>
                  <a:pt x="235" y="410"/>
                </a:lnTo>
                <a:lnTo>
                  <a:pt x="207" y="325"/>
                </a:lnTo>
                <a:lnTo>
                  <a:pt x="184" y="246"/>
                </a:lnTo>
                <a:lnTo>
                  <a:pt x="174" y="210"/>
                </a:lnTo>
                <a:lnTo>
                  <a:pt x="168" y="178"/>
                </a:lnTo>
                <a:lnTo>
                  <a:pt x="162" y="145"/>
                </a:lnTo>
                <a:lnTo>
                  <a:pt x="160" y="115"/>
                </a:lnTo>
                <a:lnTo>
                  <a:pt x="160" y="89"/>
                </a:lnTo>
                <a:lnTo>
                  <a:pt x="162" y="64"/>
                </a:lnTo>
                <a:lnTo>
                  <a:pt x="166" y="44"/>
                </a:lnTo>
                <a:lnTo>
                  <a:pt x="172" y="26"/>
                </a:lnTo>
                <a:lnTo>
                  <a:pt x="182" y="10"/>
                </a:lnTo>
                <a:lnTo>
                  <a:pt x="196" y="0"/>
                </a:lnTo>
                <a:lnTo>
                  <a:pt x="263" y="165"/>
                </a:lnTo>
                <a:lnTo>
                  <a:pt x="332" y="336"/>
                </a:lnTo>
                <a:lnTo>
                  <a:pt x="462" y="2"/>
                </a:lnTo>
                <a:lnTo>
                  <a:pt x="468" y="22"/>
                </a:lnTo>
                <a:lnTo>
                  <a:pt x="474" y="42"/>
                </a:lnTo>
                <a:lnTo>
                  <a:pt x="478" y="64"/>
                </a:lnTo>
                <a:lnTo>
                  <a:pt x="480" y="89"/>
                </a:lnTo>
                <a:lnTo>
                  <a:pt x="480" y="113"/>
                </a:lnTo>
                <a:lnTo>
                  <a:pt x="480" y="139"/>
                </a:lnTo>
                <a:lnTo>
                  <a:pt x="476" y="168"/>
                </a:lnTo>
                <a:lnTo>
                  <a:pt x="472" y="196"/>
                </a:lnTo>
                <a:lnTo>
                  <a:pt x="458" y="259"/>
                </a:lnTo>
                <a:lnTo>
                  <a:pt x="439" y="325"/>
                </a:lnTo>
                <a:lnTo>
                  <a:pt x="415" y="394"/>
                </a:lnTo>
                <a:lnTo>
                  <a:pt x="387" y="467"/>
                </a:lnTo>
                <a:lnTo>
                  <a:pt x="403" y="506"/>
                </a:lnTo>
                <a:lnTo>
                  <a:pt x="415" y="493"/>
                </a:lnTo>
                <a:close/>
                <a:moveTo>
                  <a:pt x="138" y="805"/>
                </a:moveTo>
                <a:lnTo>
                  <a:pt x="138" y="805"/>
                </a:lnTo>
                <a:lnTo>
                  <a:pt x="144" y="773"/>
                </a:lnTo>
                <a:lnTo>
                  <a:pt x="152" y="742"/>
                </a:lnTo>
                <a:lnTo>
                  <a:pt x="160" y="712"/>
                </a:lnTo>
                <a:lnTo>
                  <a:pt x="170" y="686"/>
                </a:lnTo>
                <a:lnTo>
                  <a:pt x="156" y="686"/>
                </a:lnTo>
                <a:lnTo>
                  <a:pt x="146" y="690"/>
                </a:lnTo>
                <a:lnTo>
                  <a:pt x="134" y="696"/>
                </a:lnTo>
                <a:lnTo>
                  <a:pt x="126" y="706"/>
                </a:lnTo>
                <a:lnTo>
                  <a:pt x="117" y="716"/>
                </a:lnTo>
                <a:lnTo>
                  <a:pt x="111" y="728"/>
                </a:lnTo>
                <a:lnTo>
                  <a:pt x="105" y="740"/>
                </a:lnTo>
                <a:lnTo>
                  <a:pt x="99" y="757"/>
                </a:lnTo>
                <a:lnTo>
                  <a:pt x="91" y="793"/>
                </a:lnTo>
                <a:lnTo>
                  <a:pt x="85" y="834"/>
                </a:lnTo>
                <a:lnTo>
                  <a:pt x="83" y="848"/>
                </a:lnTo>
                <a:lnTo>
                  <a:pt x="81" y="864"/>
                </a:lnTo>
                <a:lnTo>
                  <a:pt x="83" y="876"/>
                </a:lnTo>
                <a:lnTo>
                  <a:pt x="85" y="880"/>
                </a:lnTo>
                <a:lnTo>
                  <a:pt x="87" y="884"/>
                </a:lnTo>
                <a:lnTo>
                  <a:pt x="91" y="886"/>
                </a:lnTo>
                <a:lnTo>
                  <a:pt x="99" y="888"/>
                </a:lnTo>
                <a:lnTo>
                  <a:pt x="105" y="888"/>
                </a:lnTo>
                <a:lnTo>
                  <a:pt x="111" y="888"/>
                </a:lnTo>
                <a:lnTo>
                  <a:pt x="117" y="884"/>
                </a:lnTo>
                <a:lnTo>
                  <a:pt x="121" y="880"/>
                </a:lnTo>
                <a:lnTo>
                  <a:pt x="128" y="868"/>
                </a:lnTo>
                <a:lnTo>
                  <a:pt x="130" y="854"/>
                </a:lnTo>
                <a:lnTo>
                  <a:pt x="134" y="831"/>
                </a:lnTo>
                <a:lnTo>
                  <a:pt x="138" y="805"/>
                </a:lnTo>
                <a:close/>
                <a:moveTo>
                  <a:pt x="498" y="781"/>
                </a:moveTo>
                <a:lnTo>
                  <a:pt x="498" y="781"/>
                </a:lnTo>
                <a:lnTo>
                  <a:pt x="504" y="813"/>
                </a:lnTo>
                <a:lnTo>
                  <a:pt x="508" y="829"/>
                </a:lnTo>
                <a:lnTo>
                  <a:pt x="514" y="844"/>
                </a:lnTo>
                <a:lnTo>
                  <a:pt x="520" y="856"/>
                </a:lnTo>
                <a:lnTo>
                  <a:pt x="528" y="866"/>
                </a:lnTo>
                <a:lnTo>
                  <a:pt x="539" y="874"/>
                </a:lnTo>
                <a:lnTo>
                  <a:pt x="545" y="874"/>
                </a:lnTo>
                <a:lnTo>
                  <a:pt x="551" y="876"/>
                </a:lnTo>
                <a:lnTo>
                  <a:pt x="565" y="874"/>
                </a:lnTo>
                <a:lnTo>
                  <a:pt x="577" y="868"/>
                </a:lnTo>
                <a:lnTo>
                  <a:pt x="587" y="858"/>
                </a:lnTo>
                <a:lnTo>
                  <a:pt x="597" y="846"/>
                </a:lnTo>
                <a:lnTo>
                  <a:pt x="605" y="831"/>
                </a:lnTo>
                <a:lnTo>
                  <a:pt x="609" y="817"/>
                </a:lnTo>
                <a:lnTo>
                  <a:pt x="609" y="803"/>
                </a:lnTo>
                <a:lnTo>
                  <a:pt x="607" y="791"/>
                </a:lnTo>
                <a:lnTo>
                  <a:pt x="603" y="783"/>
                </a:lnTo>
                <a:lnTo>
                  <a:pt x="597" y="775"/>
                </a:lnTo>
                <a:lnTo>
                  <a:pt x="581" y="761"/>
                </a:lnTo>
                <a:lnTo>
                  <a:pt x="561" y="746"/>
                </a:lnTo>
                <a:lnTo>
                  <a:pt x="541" y="738"/>
                </a:lnTo>
                <a:lnTo>
                  <a:pt x="530" y="734"/>
                </a:lnTo>
                <a:lnTo>
                  <a:pt x="522" y="734"/>
                </a:lnTo>
                <a:lnTo>
                  <a:pt x="514" y="734"/>
                </a:lnTo>
                <a:lnTo>
                  <a:pt x="506" y="738"/>
                </a:lnTo>
                <a:lnTo>
                  <a:pt x="502" y="744"/>
                </a:lnTo>
                <a:lnTo>
                  <a:pt x="498" y="753"/>
                </a:lnTo>
                <a:lnTo>
                  <a:pt x="498" y="765"/>
                </a:lnTo>
                <a:lnTo>
                  <a:pt x="498" y="7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4" name="Freeform 10"/>
          <p:cNvSpPr>
            <a:spLocks noEditPoints="1" noChangeArrowheads="1"/>
          </p:cNvSpPr>
          <p:nvPr/>
        </p:nvSpPr>
        <p:spPr bwMode="auto">
          <a:xfrm>
            <a:off x="4759325" y="1654175"/>
            <a:ext cx="342900" cy="301625"/>
          </a:xfrm>
          <a:custGeom>
            <a:avLst/>
            <a:gdLst>
              <a:gd name="T0" fmla="*/ 2147483647 w 957"/>
              <a:gd name="T1" fmla="*/ 2147483647 h 838"/>
              <a:gd name="T2" fmla="*/ 2147483647 w 957"/>
              <a:gd name="T3" fmla="*/ 2147483647 h 838"/>
              <a:gd name="T4" fmla="*/ 2147483647 w 957"/>
              <a:gd name="T5" fmla="*/ 2147483647 h 838"/>
              <a:gd name="T6" fmla="*/ 367948540 w 957"/>
              <a:gd name="T7" fmla="*/ 2147483647 h 838"/>
              <a:gd name="T8" fmla="*/ 643974441 w 957"/>
              <a:gd name="T9" fmla="*/ 2147483647 h 838"/>
              <a:gd name="T10" fmla="*/ 2147483647 w 957"/>
              <a:gd name="T11" fmla="*/ 2147483647 h 838"/>
              <a:gd name="T12" fmla="*/ 2147483647 w 957"/>
              <a:gd name="T13" fmla="*/ 1025928126 h 838"/>
              <a:gd name="T14" fmla="*/ 2147483647 w 957"/>
              <a:gd name="T15" fmla="*/ 0 h 838"/>
              <a:gd name="T16" fmla="*/ 2147483647 w 957"/>
              <a:gd name="T17" fmla="*/ 1025928126 h 838"/>
              <a:gd name="T18" fmla="*/ 2147483647 w 957"/>
              <a:gd name="T19" fmla="*/ 2147483647 h 838"/>
              <a:gd name="T20" fmla="*/ 2147483647 w 957"/>
              <a:gd name="T21" fmla="*/ 2147483647 h 838"/>
              <a:gd name="T22" fmla="*/ 2147483647 w 957"/>
              <a:gd name="T23" fmla="*/ 279833854 h 838"/>
              <a:gd name="T24" fmla="*/ 2147483647 w 957"/>
              <a:gd name="T25" fmla="*/ 93278071 h 838"/>
              <a:gd name="T26" fmla="*/ 2147483647 w 957"/>
              <a:gd name="T27" fmla="*/ 2145004748 h 838"/>
              <a:gd name="T28" fmla="*/ 2147483647 w 957"/>
              <a:gd name="T29" fmla="*/ 2147483647 h 838"/>
              <a:gd name="T30" fmla="*/ 2147483647 w 957"/>
              <a:gd name="T31" fmla="*/ 2147483647 h 838"/>
              <a:gd name="T32" fmla="*/ 2147483647 w 957"/>
              <a:gd name="T33" fmla="*/ 2147483647 h 838"/>
              <a:gd name="T34" fmla="*/ 2147483647 w 957"/>
              <a:gd name="T35" fmla="*/ 2147483647 h 838"/>
              <a:gd name="T36" fmla="*/ 2147483647 w 957"/>
              <a:gd name="T37" fmla="*/ 2147483647 h 838"/>
              <a:gd name="T38" fmla="*/ 2147483647 w 957"/>
              <a:gd name="T39" fmla="*/ 2147483647 h 838"/>
              <a:gd name="T40" fmla="*/ 2147483647 w 957"/>
              <a:gd name="T41" fmla="*/ 2147483647 h 838"/>
              <a:gd name="T42" fmla="*/ 2147483647 w 957"/>
              <a:gd name="T43" fmla="*/ 2147483647 h 838"/>
              <a:gd name="T44" fmla="*/ 2147483647 w 957"/>
              <a:gd name="T45" fmla="*/ 2147483647 h 838"/>
              <a:gd name="T46" fmla="*/ 2147483647 w 957"/>
              <a:gd name="T47" fmla="*/ 2147483647 h 838"/>
              <a:gd name="T48" fmla="*/ 2147483647 w 957"/>
              <a:gd name="T49" fmla="*/ 2147483647 h 838"/>
              <a:gd name="T50" fmla="*/ 2147483647 w 957"/>
              <a:gd name="T51" fmla="*/ 2147483647 h 838"/>
              <a:gd name="T52" fmla="*/ 2147483647 w 957"/>
              <a:gd name="T53" fmla="*/ 2147483647 h 838"/>
              <a:gd name="T54" fmla="*/ 2147483647 w 957"/>
              <a:gd name="T55" fmla="*/ 2147483647 h 838"/>
              <a:gd name="T56" fmla="*/ 2147483647 w 957"/>
              <a:gd name="T57" fmla="*/ 2147483647 h 838"/>
              <a:gd name="T58" fmla="*/ 2147483647 w 957"/>
              <a:gd name="T59" fmla="*/ 2147483647 h 838"/>
              <a:gd name="T60" fmla="*/ 2147483647 w 957"/>
              <a:gd name="T61" fmla="*/ 2147483647 h 838"/>
              <a:gd name="T62" fmla="*/ 2147483647 w 957"/>
              <a:gd name="T63" fmla="*/ 2147483647 h 838"/>
              <a:gd name="T64" fmla="*/ 2147483647 w 957"/>
              <a:gd name="T65" fmla="*/ 2147483647 h 838"/>
              <a:gd name="T66" fmla="*/ 2147483647 w 957"/>
              <a:gd name="T67" fmla="*/ 2147483647 h 838"/>
              <a:gd name="T68" fmla="*/ 2147483647 w 957"/>
              <a:gd name="T69" fmla="*/ 2147483647 h 838"/>
              <a:gd name="T70" fmla="*/ 2147483647 w 957"/>
              <a:gd name="T71" fmla="*/ 2147483647 h 838"/>
              <a:gd name="T72" fmla="*/ 2147483647 w 957"/>
              <a:gd name="T73" fmla="*/ 2147483647 h 838"/>
              <a:gd name="T74" fmla="*/ 2147483647 w 957"/>
              <a:gd name="T75" fmla="*/ 2147483647 h 838"/>
              <a:gd name="T76" fmla="*/ 2147483647 w 957"/>
              <a:gd name="T77" fmla="*/ 2147483647 h 838"/>
              <a:gd name="T78" fmla="*/ 2147483647 w 957"/>
              <a:gd name="T79" fmla="*/ 2147483647 h 838"/>
              <a:gd name="T80" fmla="*/ 2147483647 w 957"/>
              <a:gd name="T81" fmla="*/ 2147483647 h 838"/>
              <a:gd name="T82" fmla="*/ 2147483647 w 957"/>
              <a:gd name="T83" fmla="*/ 2147483647 h 838"/>
              <a:gd name="T84" fmla="*/ 2147483647 w 957"/>
              <a:gd name="T85" fmla="*/ 2147483647 h 838"/>
              <a:gd name="T86" fmla="*/ 2147483647 w 957"/>
              <a:gd name="T87" fmla="*/ 2147483647 h 838"/>
              <a:gd name="T88" fmla="*/ 2147483647 w 957"/>
              <a:gd name="T89" fmla="*/ 2147483647 h 838"/>
              <a:gd name="T90" fmla="*/ 2147483647 w 957"/>
              <a:gd name="T91" fmla="*/ 2147483647 h 838"/>
              <a:gd name="T92" fmla="*/ 2147483647 w 957"/>
              <a:gd name="T93" fmla="*/ 2147483647 h 838"/>
              <a:gd name="T94" fmla="*/ 2147483647 w 957"/>
              <a:gd name="T95" fmla="*/ 2147483647 h 838"/>
              <a:gd name="T96" fmla="*/ 2147483647 w 957"/>
              <a:gd name="T97" fmla="*/ 2147483647 h 838"/>
              <a:gd name="T98" fmla="*/ 2147483647 w 957"/>
              <a:gd name="T99" fmla="*/ 2147483647 h 838"/>
              <a:gd name="T100" fmla="*/ 2147483647 w 957"/>
              <a:gd name="T101" fmla="*/ 2147483647 h 838"/>
              <a:gd name="T102" fmla="*/ 2147483647 w 957"/>
              <a:gd name="T103" fmla="*/ 2147483647 h 838"/>
              <a:gd name="T104" fmla="*/ 2147483647 w 957"/>
              <a:gd name="T105" fmla="*/ 2147483647 h 838"/>
              <a:gd name="T106" fmla="*/ 2147483647 w 957"/>
              <a:gd name="T107" fmla="*/ 2147483647 h 838"/>
              <a:gd name="T108" fmla="*/ 2147483647 w 957"/>
              <a:gd name="T109" fmla="*/ 2147483647 h 838"/>
              <a:gd name="T110" fmla="*/ 2147483647 w 957"/>
              <a:gd name="T111" fmla="*/ 2147483647 h 838"/>
              <a:gd name="T112" fmla="*/ 2147483647 w 957"/>
              <a:gd name="T113" fmla="*/ 2147483647 h 838"/>
              <a:gd name="T114" fmla="*/ 2147483647 w 957"/>
              <a:gd name="T115" fmla="*/ 2147483647 h 838"/>
              <a:gd name="T116" fmla="*/ 2147483647 w 957"/>
              <a:gd name="T117" fmla="*/ 2147483647 h 8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57"/>
              <a:gd name="T178" fmla="*/ 0 h 838"/>
              <a:gd name="T179" fmla="*/ 957 w 957"/>
              <a:gd name="T180" fmla="*/ 838 h 8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57" h="838">
                <a:moveTo>
                  <a:pt x="449" y="838"/>
                </a:moveTo>
                <a:lnTo>
                  <a:pt x="449" y="838"/>
                </a:lnTo>
                <a:lnTo>
                  <a:pt x="419" y="809"/>
                </a:lnTo>
                <a:lnTo>
                  <a:pt x="384" y="781"/>
                </a:lnTo>
                <a:lnTo>
                  <a:pt x="348" y="755"/>
                </a:lnTo>
                <a:lnTo>
                  <a:pt x="309" y="728"/>
                </a:lnTo>
                <a:lnTo>
                  <a:pt x="238" y="676"/>
                </a:lnTo>
                <a:lnTo>
                  <a:pt x="204" y="650"/>
                </a:lnTo>
                <a:lnTo>
                  <a:pt x="170" y="621"/>
                </a:lnTo>
                <a:lnTo>
                  <a:pt x="143" y="595"/>
                </a:lnTo>
                <a:lnTo>
                  <a:pt x="117" y="564"/>
                </a:lnTo>
                <a:lnTo>
                  <a:pt x="93" y="532"/>
                </a:lnTo>
                <a:lnTo>
                  <a:pt x="68" y="498"/>
                </a:lnTo>
                <a:lnTo>
                  <a:pt x="48" y="461"/>
                </a:lnTo>
                <a:lnTo>
                  <a:pt x="32" y="423"/>
                </a:lnTo>
                <a:lnTo>
                  <a:pt x="18" y="384"/>
                </a:lnTo>
                <a:lnTo>
                  <a:pt x="8" y="344"/>
                </a:lnTo>
                <a:lnTo>
                  <a:pt x="2" y="309"/>
                </a:lnTo>
                <a:lnTo>
                  <a:pt x="0" y="275"/>
                </a:lnTo>
                <a:lnTo>
                  <a:pt x="0" y="241"/>
                </a:lnTo>
                <a:lnTo>
                  <a:pt x="6" y="208"/>
                </a:lnTo>
                <a:lnTo>
                  <a:pt x="14" y="174"/>
                </a:lnTo>
                <a:lnTo>
                  <a:pt x="26" y="143"/>
                </a:lnTo>
                <a:lnTo>
                  <a:pt x="44" y="113"/>
                </a:lnTo>
                <a:lnTo>
                  <a:pt x="54" y="99"/>
                </a:lnTo>
                <a:lnTo>
                  <a:pt x="66" y="85"/>
                </a:lnTo>
                <a:lnTo>
                  <a:pt x="91" y="60"/>
                </a:lnTo>
                <a:lnTo>
                  <a:pt x="109" y="46"/>
                </a:lnTo>
                <a:lnTo>
                  <a:pt x="129" y="34"/>
                </a:lnTo>
                <a:lnTo>
                  <a:pt x="149" y="22"/>
                </a:lnTo>
                <a:lnTo>
                  <a:pt x="172" y="14"/>
                </a:lnTo>
                <a:lnTo>
                  <a:pt x="196" y="6"/>
                </a:lnTo>
                <a:lnTo>
                  <a:pt x="220" y="2"/>
                </a:lnTo>
                <a:lnTo>
                  <a:pt x="245" y="0"/>
                </a:lnTo>
                <a:lnTo>
                  <a:pt x="269" y="0"/>
                </a:lnTo>
                <a:lnTo>
                  <a:pt x="293" y="2"/>
                </a:lnTo>
                <a:lnTo>
                  <a:pt x="319" y="6"/>
                </a:lnTo>
                <a:lnTo>
                  <a:pt x="344" y="12"/>
                </a:lnTo>
                <a:lnTo>
                  <a:pt x="370" y="22"/>
                </a:lnTo>
                <a:lnTo>
                  <a:pt x="394" y="32"/>
                </a:lnTo>
                <a:lnTo>
                  <a:pt x="421" y="46"/>
                </a:lnTo>
                <a:lnTo>
                  <a:pt x="445" y="64"/>
                </a:lnTo>
                <a:lnTo>
                  <a:pt x="469" y="85"/>
                </a:lnTo>
                <a:lnTo>
                  <a:pt x="479" y="93"/>
                </a:lnTo>
                <a:lnTo>
                  <a:pt x="489" y="85"/>
                </a:lnTo>
                <a:lnTo>
                  <a:pt x="512" y="64"/>
                </a:lnTo>
                <a:lnTo>
                  <a:pt x="538" y="46"/>
                </a:lnTo>
                <a:lnTo>
                  <a:pt x="562" y="32"/>
                </a:lnTo>
                <a:lnTo>
                  <a:pt x="587" y="22"/>
                </a:lnTo>
                <a:lnTo>
                  <a:pt x="613" y="12"/>
                </a:lnTo>
                <a:lnTo>
                  <a:pt x="637" y="6"/>
                </a:lnTo>
                <a:lnTo>
                  <a:pt x="664" y="2"/>
                </a:lnTo>
                <a:lnTo>
                  <a:pt x="688" y="0"/>
                </a:lnTo>
                <a:lnTo>
                  <a:pt x="714" y="0"/>
                </a:lnTo>
                <a:lnTo>
                  <a:pt x="738" y="2"/>
                </a:lnTo>
                <a:lnTo>
                  <a:pt x="763" y="6"/>
                </a:lnTo>
                <a:lnTo>
                  <a:pt x="785" y="14"/>
                </a:lnTo>
                <a:lnTo>
                  <a:pt x="807" y="22"/>
                </a:lnTo>
                <a:lnTo>
                  <a:pt x="828" y="34"/>
                </a:lnTo>
                <a:lnTo>
                  <a:pt x="848" y="46"/>
                </a:lnTo>
                <a:lnTo>
                  <a:pt x="868" y="60"/>
                </a:lnTo>
                <a:lnTo>
                  <a:pt x="880" y="73"/>
                </a:lnTo>
                <a:lnTo>
                  <a:pt x="892" y="85"/>
                </a:lnTo>
                <a:lnTo>
                  <a:pt x="902" y="99"/>
                </a:lnTo>
                <a:lnTo>
                  <a:pt x="913" y="113"/>
                </a:lnTo>
                <a:lnTo>
                  <a:pt x="931" y="143"/>
                </a:lnTo>
                <a:lnTo>
                  <a:pt x="943" y="174"/>
                </a:lnTo>
                <a:lnTo>
                  <a:pt x="953" y="208"/>
                </a:lnTo>
                <a:lnTo>
                  <a:pt x="957" y="241"/>
                </a:lnTo>
                <a:lnTo>
                  <a:pt x="957" y="275"/>
                </a:lnTo>
                <a:lnTo>
                  <a:pt x="955" y="309"/>
                </a:lnTo>
                <a:lnTo>
                  <a:pt x="949" y="344"/>
                </a:lnTo>
                <a:lnTo>
                  <a:pt x="939" y="384"/>
                </a:lnTo>
                <a:lnTo>
                  <a:pt x="925" y="423"/>
                </a:lnTo>
                <a:lnTo>
                  <a:pt x="909" y="461"/>
                </a:lnTo>
                <a:lnTo>
                  <a:pt x="888" y="498"/>
                </a:lnTo>
                <a:lnTo>
                  <a:pt x="866" y="532"/>
                </a:lnTo>
                <a:lnTo>
                  <a:pt x="842" y="564"/>
                </a:lnTo>
                <a:lnTo>
                  <a:pt x="815" y="595"/>
                </a:lnTo>
                <a:lnTo>
                  <a:pt x="787" y="621"/>
                </a:lnTo>
                <a:lnTo>
                  <a:pt x="755" y="650"/>
                </a:lnTo>
                <a:lnTo>
                  <a:pt x="718" y="676"/>
                </a:lnTo>
                <a:lnTo>
                  <a:pt x="647" y="728"/>
                </a:lnTo>
                <a:lnTo>
                  <a:pt x="611" y="755"/>
                </a:lnTo>
                <a:lnTo>
                  <a:pt x="574" y="781"/>
                </a:lnTo>
                <a:lnTo>
                  <a:pt x="540" y="809"/>
                </a:lnTo>
                <a:lnTo>
                  <a:pt x="508" y="838"/>
                </a:lnTo>
                <a:lnTo>
                  <a:pt x="449" y="838"/>
                </a:lnTo>
                <a:close/>
                <a:moveTo>
                  <a:pt x="131" y="439"/>
                </a:moveTo>
                <a:lnTo>
                  <a:pt x="131" y="439"/>
                </a:lnTo>
                <a:lnTo>
                  <a:pt x="151" y="473"/>
                </a:lnTo>
                <a:lnTo>
                  <a:pt x="176" y="504"/>
                </a:lnTo>
                <a:lnTo>
                  <a:pt x="200" y="534"/>
                </a:lnTo>
                <a:lnTo>
                  <a:pt x="226" y="558"/>
                </a:lnTo>
                <a:lnTo>
                  <a:pt x="257" y="585"/>
                </a:lnTo>
                <a:lnTo>
                  <a:pt x="289" y="611"/>
                </a:lnTo>
                <a:lnTo>
                  <a:pt x="358" y="660"/>
                </a:lnTo>
                <a:lnTo>
                  <a:pt x="421" y="704"/>
                </a:lnTo>
                <a:lnTo>
                  <a:pt x="451" y="726"/>
                </a:lnTo>
                <a:lnTo>
                  <a:pt x="479" y="751"/>
                </a:lnTo>
                <a:lnTo>
                  <a:pt x="508" y="726"/>
                </a:lnTo>
                <a:lnTo>
                  <a:pt x="538" y="704"/>
                </a:lnTo>
                <a:lnTo>
                  <a:pt x="601" y="660"/>
                </a:lnTo>
                <a:lnTo>
                  <a:pt x="668" y="611"/>
                </a:lnTo>
                <a:lnTo>
                  <a:pt x="700" y="585"/>
                </a:lnTo>
                <a:lnTo>
                  <a:pt x="732" y="558"/>
                </a:lnTo>
                <a:lnTo>
                  <a:pt x="761" y="530"/>
                </a:lnTo>
                <a:lnTo>
                  <a:pt x="789" y="498"/>
                </a:lnTo>
                <a:lnTo>
                  <a:pt x="813" y="461"/>
                </a:lnTo>
                <a:lnTo>
                  <a:pt x="834" y="423"/>
                </a:lnTo>
                <a:lnTo>
                  <a:pt x="828" y="405"/>
                </a:lnTo>
                <a:lnTo>
                  <a:pt x="821" y="396"/>
                </a:lnTo>
                <a:lnTo>
                  <a:pt x="815" y="388"/>
                </a:lnTo>
                <a:lnTo>
                  <a:pt x="809" y="380"/>
                </a:lnTo>
                <a:lnTo>
                  <a:pt x="799" y="376"/>
                </a:lnTo>
                <a:lnTo>
                  <a:pt x="789" y="372"/>
                </a:lnTo>
                <a:lnTo>
                  <a:pt x="777" y="372"/>
                </a:lnTo>
                <a:lnTo>
                  <a:pt x="769" y="376"/>
                </a:lnTo>
                <a:lnTo>
                  <a:pt x="761" y="382"/>
                </a:lnTo>
                <a:lnTo>
                  <a:pt x="753" y="390"/>
                </a:lnTo>
                <a:lnTo>
                  <a:pt x="749" y="403"/>
                </a:lnTo>
                <a:lnTo>
                  <a:pt x="738" y="431"/>
                </a:lnTo>
                <a:lnTo>
                  <a:pt x="732" y="461"/>
                </a:lnTo>
                <a:lnTo>
                  <a:pt x="724" y="494"/>
                </a:lnTo>
                <a:lnTo>
                  <a:pt x="720" y="508"/>
                </a:lnTo>
                <a:lnTo>
                  <a:pt x="716" y="520"/>
                </a:lnTo>
                <a:lnTo>
                  <a:pt x="710" y="530"/>
                </a:lnTo>
                <a:lnTo>
                  <a:pt x="704" y="538"/>
                </a:lnTo>
                <a:lnTo>
                  <a:pt x="696" y="544"/>
                </a:lnTo>
                <a:lnTo>
                  <a:pt x="686" y="544"/>
                </a:lnTo>
                <a:lnTo>
                  <a:pt x="676" y="542"/>
                </a:lnTo>
                <a:lnTo>
                  <a:pt x="668" y="536"/>
                </a:lnTo>
                <a:lnTo>
                  <a:pt x="662" y="528"/>
                </a:lnTo>
                <a:lnTo>
                  <a:pt x="655" y="518"/>
                </a:lnTo>
                <a:lnTo>
                  <a:pt x="651" y="506"/>
                </a:lnTo>
                <a:lnTo>
                  <a:pt x="647" y="494"/>
                </a:lnTo>
                <a:lnTo>
                  <a:pt x="641" y="463"/>
                </a:lnTo>
                <a:lnTo>
                  <a:pt x="631" y="403"/>
                </a:lnTo>
                <a:lnTo>
                  <a:pt x="625" y="376"/>
                </a:lnTo>
                <a:lnTo>
                  <a:pt x="621" y="366"/>
                </a:lnTo>
                <a:lnTo>
                  <a:pt x="615" y="358"/>
                </a:lnTo>
                <a:lnTo>
                  <a:pt x="611" y="352"/>
                </a:lnTo>
                <a:lnTo>
                  <a:pt x="605" y="352"/>
                </a:lnTo>
                <a:lnTo>
                  <a:pt x="599" y="352"/>
                </a:lnTo>
                <a:lnTo>
                  <a:pt x="595" y="356"/>
                </a:lnTo>
                <a:lnTo>
                  <a:pt x="585" y="370"/>
                </a:lnTo>
                <a:lnTo>
                  <a:pt x="572" y="388"/>
                </a:lnTo>
                <a:lnTo>
                  <a:pt x="560" y="407"/>
                </a:lnTo>
                <a:lnTo>
                  <a:pt x="544" y="425"/>
                </a:lnTo>
                <a:lnTo>
                  <a:pt x="536" y="433"/>
                </a:lnTo>
                <a:lnTo>
                  <a:pt x="526" y="439"/>
                </a:lnTo>
                <a:lnTo>
                  <a:pt x="516" y="443"/>
                </a:lnTo>
                <a:lnTo>
                  <a:pt x="504" y="443"/>
                </a:lnTo>
                <a:lnTo>
                  <a:pt x="492" y="443"/>
                </a:lnTo>
                <a:lnTo>
                  <a:pt x="483" y="439"/>
                </a:lnTo>
                <a:lnTo>
                  <a:pt x="475" y="435"/>
                </a:lnTo>
                <a:lnTo>
                  <a:pt x="467" y="429"/>
                </a:lnTo>
                <a:lnTo>
                  <a:pt x="461" y="421"/>
                </a:lnTo>
                <a:lnTo>
                  <a:pt x="457" y="415"/>
                </a:lnTo>
                <a:lnTo>
                  <a:pt x="449" y="396"/>
                </a:lnTo>
                <a:lnTo>
                  <a:pt x="441" y="378"/>
                </a:lnTo>
                <a:lnTo>
                  <a:pt x="433" y="360"/>
                </a:lnTo>
                <a:lnTo>
                  <a:pt x="427" y="352"/>
                </a:lnTo>
                <a:lnTo>
                  <a:pt x="421" y="346"/>
                </a:lnTo>
                <a:lnTo>
                  <a:pt x="415" y="340"/>
                </a:lnTo>
                <a:lnTo>
                  <a:pt x="406" y="334"/>
                </a:lnTo>
                <a:lnTo>
                  <a:pt x="398" y="332"/>
                </a:lnTo>
                <a:lnTo>
                  <a:pt x="390" y="334"/>
                </a:lnTo>
                <a:lnTo>
                  <a:pt x="384" y="340"/>
                </a:lnTo>
                <a:lnTo>
                  <a:pt x="378" y="346"/>
                </a:lnTo>
                <a:lnTo>
                  <a:pt x="374" y="356"/>
                </a:lnTo>
                <a:lnTo>
                  <a:pt x="368" y="368"/>
                </a:lnTo>
                <a:lnTo>
                  <a:pt x="360" y="394"/>
                </a:lnTo>
                <a:lnTo>
                  <a:pt x="352" y="423"/>
                </a:lnTo>
                <a:lnTo>
                  <a:pt x="342" y="449"/>
                </a:lnTo>
                <a:lnTo>
                  <a:pt x="336" y="459"/>
                </a:lnTo>
                <a:lnTo>
                  <a:pt x="330" y="469"/>
                </a:lnTo>
                <a:lnTo>
                  <a:pt x="321" y="475"/>
                </a:lnTo>
                <a:lnTo>
                  <a:pt x="311" y="479"/>
                </a:lnTo>
                <a:lnTo>
                  <a:pt x="303" y="481"/>
                </a:lnTo>
                <a:lnTo>
                  <a:pt x="293" y="481"/>
                </a:lnTo>
                <a:lnTo>
                  <a:pt x="285" y="479"/>
                </a:lnTo>
                <a:lnTo>
                  <a:pt x="279" y="477"/>
                </a:lnTo>
                <a:lnTo>
                  <a:pt x="271" y="471"/>
                </a:lnTo>
                <a:lnTo>
                  <a:pt x="265" y="465"/>
                </a:lnTo>
                <a:lnTo>
                  <a:pt x="253" y="451"/>
                </a:lnTo>
                <a:lnTo>
                  <a:pt x="234" y="421"/>
                </a:lnTo>
                <a:lnTo>
                  <a:pt x="224" y="407"/>
                </a:lnTo>
                <a:lnTo>
                  <a:pt x="216" y="394"/>
                </a:lnTo>
                <a:lnTo>
                  <a:pt x="212" y="392"/>
                </a:lnTo>
                <a:lnTo>
                  <a:pt x="206" y="390"/>
                </a:lnTo>
                <a:lnTo>
                  <a:pt x="202" y="390"/>
                </a:lnTo>
                <a:lnTo>
                  <a:pt x="198" y="392"/>
                </a:lnTo>
                <a:lnTo>
                  <a:pt x="188" y="399"/>
                </a:lnTo>
                <a:lnTo>
                  <a:pt x="178" y="407"/>
                </a:lnTo>
                <a:lnTo>
                  <a:pt x="155" y="427"/>
                </a:lnTo>
                <a:lnTo>
                  <a:pt x="143" y="435"/>
                </a:lnTo>
                <a:lnTo>
                  <a:pt x="131" y="439"/>
                </a:lnTo>
                <a:close/>
                <a:moveTo>
                  <a:pt x="230" y="85"/>
                </a:moveTo>
                <a:lnTo>
                  <a:pt x="230" y="85"/>
                </a:lnTo>
                <a:lnTo>
                  <a:pt x="208" y="89"/>
                </a:lnTo>
                <a:lnTo>
                  <a:pt x="188" y="97"/>
                </a:lnTo>
                <a:lnTo>
                  <a:pt x="174" y="107"/>
                </a:lnTo>
                <a:lnTo>
                  <a:pt x="160" y="119"/>
                </a:lnTo>
                <a:lnTo>
                  <a:pt x="147" y="131"/>
                </a:lnTo>
                <a:lnTo>
                  <a:pt x="137" y="145"/>
                </a:lnTo>
                <a:lnTo>
                  <a:pt x="127" y="162"/>
                </a:lnTo>
                <a:lnTo>
                  <a:pt x="119" y="178"/>
                </a:lnTo>
                <a:lnTo>
                  <a:pt x="113" y="194"/>
                </a:lnTo>
                <a:lnTo>
                  <a:pt x="109" y="212"/>
                </a:lnTo>
                <a:lnTo>
                  <a:pt x="107" y="230"/>
                </a:lnTo>
                <a:lnTo>
                  <a:pt x="105" y="251"/>
                </a:lnTo>
                <a:lnTo>
                  <a:pt x="105" y="269"/>
                </a:lnTo>
                <a:lnTo>
                  <a:pt x="105" y="289"/>
                </a:lnTo>
                <a:lnTo>
                  <a:pt x="109" y="307"/>
                </a:lnTo>
                <a:lnTo>
                  <a:pt x="113" y="328"/>
                </a:lnTo>
                <a:lnTo>
                  <a:pt x="119" y="346"/>
                </a:lnTo>
                <a:lnTo>
                  <a:pt x="125" y="366"/>
                </a:lnTo>
                <a:lnTo>
                  <a:pt x="129" y="324"/>
                </a:lnTo>
                <a:lnTo>
                  <a:pt x="137" y="285"/>
                </a:lnTo>
                <a:lnTo>
                  <a:pt x="145" y="247"/>
                </a:lnTo>
                <a:lnTo>
                  <a:pt x="157" y="210"/>
                </a:lnTo>
                <a:lnTo>
                  <a:pt x="172" y="176"/>
                </a:lnTo>
                <a:lnTo>
                  <a:pt x="188" y="143"/>
                </a:lnTo>
                <a:lnTo>
                  <a:pt x="208" y="113"/>
                </a:lnTo>
                <a:lnTo>
                  <a:pt x="230" y="85"/>
                </a:lnTo>
                <a:close/>
                <a:moveTo>
                  <a:pt x="504" y="467"/>
                </a:moveTo>
                <a:lnTo>
                  <a:pt x="504" y="467"/>
                </a:lnTo>
                <a:lnTo>
                  <a:pt x="496" y="467"/>
                </a:lnTo>
                <a:lnTo>
                  <a:pt x="489" y="471"/>
                </a:lnTo>
                <a:lnTo>
                  <a:pt x="481" y="475"/>
                </a:lnTo>
                <a:lnTo>
                  <a:pt x="477" y="481"/>
                </a:lnTo>
                <a:lnTo>
                  <a:pt x="471" y="488"/>
                </a:lnTo>
                <a:lnTo>
                  <a:pt x="469" y="498"/>
                </a:lnTo>
                <a:lnTo>
                  <a:pt x="465" y="506"/>
                </a:lnTo>
                <a:lnTo>
                  <a:pt x="465" y="516"/>
                </a:lnTo>
                <a:lnTo>
                  <a:pt x="465" y="526"/>
                </a:lnTo>
                <a:lnTo>
                  <a:pt x="469" y="536"/>
                </a:lnTo>
                <a:lnTo>
                  <a:pt x="471" y="544"/>
                </a:lnTo>
                <a:lnTo>
                  <a:pt x="477" y="550"/>
                </a:lnTo>
                <a:lnTo>
                  <a:pt x="481" y="556"/>
                </a:lnTo>
                <a:lnTo>
                  <a:pt x="489" y="560"/>
                </a:lnTo>
                <a:lnTo>
                  <a:pt x="496" y="564"/>
                </a:lnTo>
                <a:lnTo>
                  <a:pt x="504" y="564"/>
                </a:lnTo>
                <a:lnTo>
                  <a:pt x="512" y="564"/>
                </a:lnTo>
                <a:lnTo>
                  <a:pt x="518" y="560"/>
                </a:lnTo>
                <a:lnTo>
                  <a:pt x="526" y="556"/>
                </a:lnTo>
                <a:lnTo>
                  <a:pt x="530" y="550"/>
                </a:lnTo>
                <a:lnTo>
                  <a:pt x="536" y="544"/>
                </a:lnTo>
                <a:lnTo>
                  <a:pt x="538" y="536"/>
                </a:lnTo>
                <a:lnTo>
                  <a:pt x="542" y="526"/>
                </a:lnTo>
                <a:lnTo>
                  <a:pt x="542" y="516"/>
                </a:lnTo>
                <a:lnTo>
                  <a:pt x="542" y="506"/>
                </a:lnTo>
                <a:lnTo>
                  <a:pt x="538" y="498"/>
                </a:lnTo>
                <a:lnTo>
                  <a:pt x="536" y="488"/>
                </a:lnTo>
                <a:lnTo>
                  <a:pt x="530" y="481"/>
                </a:lnTo>
                <a:lnTo>
                  <a:pt x="526" y="475"/>
                </a:lnTo>
                <a:lnTo>
                  <a:pt x="518" y="471"/>
                </a:lnTo>
                <a:lnTo>
                  <a:pt x="512" y="467"/>
                </a:lnTo>
                <a:lnTo>
                  <a:pt x="504" y="4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5" name="Freeform 11"/>
          <p:cNvSpPr>
            <a:spLocks noEditPoints="1" noChangeArrowheads="1"/>
          </p:cNvSpPr>
          <p:nvPr/>
        </p:nvSpPr>
        <p:spPr bwMode="auto">
          <a:xfrm>
            <a:off x="1028700" y="1654175"/>
            <a:ext cx="373063" cy="320675"/>
          </a:xfrm>
          <a:custGeom>
            <a:avLst/>
            <a:gdLst>
              <a:gd name="T0" fmla="*/ 2147483647 w 1042"/>
              <a:gd name="T1" fmla="*/ 2147483647 h 893"/>
              <a:gd name="T2" fmla="*/ 2147483647 w 1042"/>
              <a:gd name="T3" fmla="*/ 2147483647 h 893"/>
              <a:gd name="T4" fmla="*/ 2147483647 w 1042"/>
              <a:gd name="T5" fmla="*/ 2147483647 h 893"/>
              <a:gd name="T6" fmla="*/ 2147483647 w 1042"/>
              <a:gd name="T7" fmla="*/ 2147483647 h 893"/>
              <a:gd name="T8" fmla="*/ 2147483647 w 1042"/>
              <a:gd name="T9" fmla="*/ 2147483647 h 893"/>
              <a:gd name="T10" fmla="*/ 2147483647 w 1042"/>
              <a:gd name="T11" fmla="*/ 2147483647 h 893"/>
              <a:gd name="T12" fmla="*/ 2147483647 w 1042"/>
              <a:gd name="T13" fmla="*/ 2147483647 h 893"/>
              <a:gd name="T14" fmla="*/ 2147483647 w 1042"/>
              <a:gd name="T15" fmla="*/ 2147483647 h 893"/>
              <a:gd name="T16" fmla="*/ 2147483647 w 1042"/>
              <a:gd name="T17" fmla="*/ 2147483647 h 893"/>
              <a:gd name="T18" fmla="*/ 2147483647 w 1042"/>
              <a:gd name="T19" fmla="*/ 2147483647 h 893"/>
              <a:gd name="T20" fmla="*/ 2147483647 w 1042"/>
              <a:gd name="T21" fmla="*/ 2147483647 h 893"/>
              <a:gd name="T22" fmla="*/ 2147483647 w 1042"/>
              <a:gd name="T23" fmla="*/ 2147483647 h 893"/>
              <a:gd name="T24" fmla="*/ 2147483647 w 1042"/>
              <a:gd name="T25" fmla="*/ 2147483647 h 893"/>
              <a:gd name="T26" fmla="*/ 2147483647 w 1042"/>
              <a:gd name="T27" fmla="*/ 2147483647 h 893"/>
              <a:gd name="T28" fmla="*/ 2147483647 w 1042"/>
              <a:gd name="T29" fmla="*/ 2147483647 h 893"/>
              <a:gd name="T30" fmla="*/ 2147483647 w 1042"/>
              <a:gd name="T31" fmla="*/ 2147483647 h 893"/>
              <a:gd name="T32" fmla="*/ 2147483647 w 1042"/>
              <a:gd name="T33" fmla="*/ 2147483647 h 893"/>
              <a:gd name="T34" fmla="*/ 2147483647 w 1042"/>
              <a:gd name="T35" fmla="*/ 2147483647 h 893"/>
              <a:gd name="T36" fmla="*/ 2147483647 w 1042"/>
              <a:gd name="T37" fmla="*/ 2147483647 h 893"/>
              <a:gd name="T38" fmla="*/ 2147483647 w 1042"/>
              <a:gd name="T39" fmla="*/ 2147483647 h 893"/>
              <a:gd name="T40" fmla="*/ 2147483647 w 1042"/>
              <a:gd name="T41" fmla="*/ 2147483647 h 893"/>
              <a:gd name="T42" fmla="*/ 2147483647 w 1042"/>
              <a:gd name="T43" fmla="*/ 2147483647 h 893"/>
              <a:gd name="T44" fmla="*/ 2147483647 w 1042"/>
              <a:gd name="T45" fmla="*/ 2147483647 h 893"/>
              <a:gd name="T46" fmla="*/ 2147483647 w 1042"/>
              <a:gd name="T47" fmla="*/ 2147483647 h 893"/>
              <a:gd name="T48" fmla="*/ 2147483647 w 1042"/>
              <a:gd name="T49" fmla="*/ 2147483647 h 893"/>
              <a:gd name="T50" fmla="*/ 1652144940 w 1042"/>
              <a:gd name="T51" fmla="*/ 2147483647 h 893"/>
              <a:gd name="T52" fmla="*/ 2147483647 w 1042"/>
              <a:gd name="T53" fmla="*/ 2147483647 h 893"/>
              <a:gd name="T54" fmla="*/ 2147483647 w 1042"/>
              <a:gd name="T55" fmla="*/ 2147483647 h 893"/>
              <a:gd name="T56" fmla="*/ 2147483647 w 1042"/>
              <a:gd name="T57" fmla="*/ 2147483647 h 893"/>
              <a:gd name="T58" fmla="*/ 2147483647 w 1042"/>
              <a:gd name="T59" fmla="*/ 2147483647 h 893"/>
              <a:gd name="T60" fmla="*/ 2147483647 w 1042"/>
              <a:gd name="T61" fmla="*/ 2147483647 h 893"/>
              <a:gd name="T62" fmla="*/ 2147483647 w 1042"/>
              <a:gd name="T63" fmla="*/ 2147483647 h 893"/>
              <a:gd name="T64" fmla="*/ 2147483647 w 1042"/>
              <a:gd name="T65" fmla="*/ 2147483647 h 893"/>
              <a:gd name="T66" fmla="*/ 2147483647 w 1042"/>
              <a:gd name="T67" fmla="*/ 2147483647 h 893"/>
              <a:gd name="T68" fmla="*/ 2147483647 w 1042"/>
              <a:gd name="T69" fmla="*/ 2147483647 h 893"/>
              <a:gd name="T70" fmla="*/ 2147483647 w 1042"/>
              <a:gd name="T71" fmla="*/ 2147483647 h 893"/>
              <a:gd name="T72" fmla="*/ 2147483647 w 1042"/>
              <a:gd name="T73" fmla="*/ 0 h 893"/>
              <a:gd name="T74" fmla="*/ 2147483647 w 1042"/>
              <a:gd name="T75" fmla="*/ 2147483647 h 893"/>
              <a:gd name="T76" fmla="*/ 2147483647 w 1042"/>
              <a:gd name="T77" fmla="*/ 2147483647 h 893"/>
              <a:gd name="T78" fmla="*/ 2147483647 w 1042"/>
              <a:gd name="T79" fmla="*/ 2147483647 h 893"/>
              <a:gd name="T80" fmla="*/ 2147483647 w 1042"/>
              <a:gd name="T81" fmla="*/ 2147483647 h 893"/>
              <a:gd name="T82" fmla="*/ 2147483647 w 1042"/>
              <a:gd name="T83" fmla="*/ 2147483647 h 893"/>
              <a:gd name="T84" fmla="*/ 2147483647 w 1042"/>
              <a:gd name="T85" fmla="*/ 2147483647 h 893"/>
              <a:gd name="T86" fmla="*/ 2147483647 w 1042"/>
              <a:gd name="T87" fmla="*/ 2147483647 h 893"/>
              <a:gd name="T88" fmla="*/ 2147483647 w 1042"/>
              <a:gd name="T89" fmla="*/ 2147483647 h 893"/>
              <a:gd name="T90" fmla="*/ 2147483647 w 1042"/>
              <a:gd name="T91" fmla="*/ 2147483647 h 893"/>
              <a:gd name="T92" fmla="*/ 2147483647 w 1042"/>
              <a:gd name="T93" fmla="*/ 2147483647 h 893"/>
              <a:gd name="T94" fmla="*/ 2147483647 w 1042"/>
              <a:gd name="T95" fmla="*/ 2147483647 h 893"/>
              <a:gd name="T96" fmla="*/ 2147483647 w 1042"/>
              <a:gd name="T97" fmla="*/ 2147483647 h 893"/>
              <a:gd name="T98" fmla="*/ 2147483647 w 1042"/>
              <a:gd name="T99" fmla="*/ 2147483647 h 893"/>
              <a:gd name="T100" fmla="*/ 2147483647 w 1042"/>
              <a:gd name="T101" fmla="*/ 2147483647 h 893"/>
              <a:gd name="T102" fmla="*/ 2147483647 w 1042"/>
              <a:gd name="T103" fmla="*/ 2147483647 h 893"/>
              <a:gd name="T104" fmla="*/ 2147483647 w 1042"/>
              <a:gd name="T105" fmla="*/ 2147483647 h 893"/>
              <a:gd name="T106" fmla="*/ 2147483647 w 1042"/>
              <a:gd name="T107" fmla="*/ 2147483647 h 893"/>
              <a:gd name="T108" fmla="*/ 2147483647 w 1042"/>
              <a:gd name="T109" fmla="*/ 2147483647 h 893"/>
              <a:gd name="T110" fmla="*/ 2147483647 w 1042"/>
              <a:gd name="T111" fmla="*/ 2147483647 h 89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42"/>
              <a:gd name="T169" fmla="*/ 0 h 893"/>
              <a:gd name="T170" fmla="*/ 1042 w 1042"/>
              <a:gd name="T171" fmla="*/ 893 h 893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42" h="893">
                <a:moveTo>
                  <a:pt x="510" y="99"/>
                </a:moveTo>
                <a:lnTo>
                  <a:pt x="510" y="99"/>
                </a:lnTo>
                <a:lnTo>
                  <a:pt x="546" y="101"/>
                </a:lnTo>
                <a:lnTo>
                  <a:pt x="581" y="105"/>
                </a:lnTo>
                <a:lnTo>
                  <a:pt x="615" y="113"/>
                </a:lnTo>
                <a:lnTo>
                  <a:pt x="646" y="125"/>
                </a:lnTo>
                <a:lnTo>
                  <a:pt x="676" y="142"/>
                </a:lnTo>
                <a:lnTo>
                  <a:pt x="706" y="158"/>
                </a:lnTo>
                <a:lnTo>
                  <a:pt x="733" y="178"/>
                </a:lnTo>
                <a:lnTo>
                  <a:pt x="757" y="200"/>
                </a:lnTo>
                <a:lnTo>
                  <a:pt x="779" y="225"/>
                </a:lnTo>
                <a:lnTo>
                  <a:pt x="799" y="253"/>
                </a:lnTo>
                <a:lnTo>
                  <a:pt x="818" y="281"/>
                </a:lnTo>
                <a:lnTo>
                  <a:pt x="832" y="312"/>
                </a:lnTo>
                <a:lnTo>
                  <a:pt x="844" y="344"/>
                </a:lnTo>
                <a:lnTo>
                  <a:pt x="852" y="377"/>
                </a:lnTo>
                <a:lnTo>
                  <a:pt x="858" y="411"/>
                </a:lnTo>
                <a:lnTo>
                  <a:pt x="860" y="447"/>
                </a:lnTo>
                <a:lnTo>
                  <a:pt x="858" y="480"/>
                </a:lnTo>
                <a:lnTo>
                  <a:pt x="854" y="510"/>
                </a:lnTo>
                <a:lnTo>
                  <a:pt x="805" y="510"/>
                </a:lnTo>
                <a:lnTo>
                  <a:pt x="810" y="480"/>
                </a:lnTo>
                <a:lnTo>
                  <a:pt x="812" y="447"/>
                </a:lnTo>
                <a:lnTo>
                  <a:pt x="810" y="417"/>
                </a:lnTo>
                <a:lnTo>
                  <a:pt x="805" y="387"/>
                </a:lnTo>
                <a:lnTo>
                  <a:pt x="797" y="358"/>
                </a:lnTo>
                <a:lnTo>
                  <a:pt x="787" y="330"/>
                </a:lnTo>
                <a:lnTo>
                  <a:pt x="775" y="304"/>
                </a:lnTo>
                <a:lnTo>
                  <a:pt x="759" y="279"/>
                </a:lnTo>
                <a:lnTo>
                  <a:pt x="743" y="257"/>
                </a:lnTo>
                <a:lnTo>
                  <a:pt x="722" y="235"/>
                </a:lnTo>
                <a:lnTo>
                  <a:pt x="702" y="215"/>
                </a:lnTo>
                <a:lnTo>
                  <a:pt x="678" y="198"/>
                </a:lnTo>
                <a:lnTo>
                  <a:pt x="654" y="182"/>
                </a:lnTo>
                <a:lnTo>
                  <a:pt x="627" y="170"/>
                </a:lnTo>
                <a:lnTo>
                  <a:pt x="599" y="160"/>
                </a:lnTo>
                <a:lnTo>
                  <a:pt x="571" y="154"/>
                </a:lnTo>
                <a:lnTo>
                  <a:pt x="542" y="148"/>
                </a:lnTo>
                <a:lnTo>
                  <a:pt x="510" y="148"/>
                </a:lnTo>
                <a:lnTo>
                  <a:pt x="480" y="148"/>
                </a:lnTo>
                <a:lnTo>
                  <a:pt x="449" y="154"/>
                </a:lnTo>
                <a:lnTo>
                  <a:pt x="421" y="160"/>
                </a:lnTo>
                <a:lnTo>
                  <a:pt x="395" y="170"/>
                </a:lnTo>
                <a:lnTo>
                  <a:pt x="368" y="182"/>
                </a:lnTo>
                <a:lnTo>
                  <a:pt x="342" y="198"/>
                </a:lnTo>
                <a:lnTo>
                  <a:pt x="320" y="215"/>
                </a:lnTo>
                <a:lnTo>
                  <a:pt x="297" y="235"/>
                </a:lnTo>
                <a:lnTo>
                  <a:pt x="279" y="257"/>
                </a:lnTo>
                <a:lnTo>
                  <a:pt x="261" y="279"/>
                </a:lnTo>
                <a:lnTo>
                  <a:pt x="247" y="304"/>
                </a:lnTo>
                <a:lnTo>
                  <a:pt x="235" y="330"/>
                </a:lnTo>
                <a:lnTo>
                  <a:pt x="225" y="358"/>
                </a:lnTo>
                <a:lnTo>
                  <a:pt x="216" y="387"/>
                </a:lnTo>
                <a:lnTo>
                  <a:pt x="212" y="417"/>
                </a:lnTo>
                <a:lnTo>
                  <a:pt x="210" y="447"/>
                </a:lnTo>
                <a:lnTo>
                  <a:pt x="212" y="480"/>
                </a:lnTo>
                <a:lnTo>
                  <a:pt x="216" y="510"/>
                </a:lnTo>
                <a:lnTo>
                  <a:pt x="168" y="510"/>
                </a:lnTo>
                <a:lnTo>
                  <a:pt x="164" y="480"/>
                </a:lnTo>
                <a:lnTo>
                  <a:pt x="162" y="447"/>
                </a:lnTo>
                <a:lnTo>
                  <a:pt x="164" y="411"/>
                </a:lnTo>
                <a:lnTo>
                  <a:pt x="170" y="377"/>
                </a:lnTo>
                <a:lnTo>
                  <a:pt x="178" y="344"/>
                </a:lnTo>
                <a:lnTo>
                  <a:pt x="190" y="312"/>
                </a:lnTo>
                <a:lnTo>
                  <a:pt x="204" y="281"/>
                </a:lnTo>
                <a:lnTo>
                  <a:pt x="222" y="253"/>
                </a:lnTo>
                <a:lnTo>
                  <a:pt x="241" y="225"/>
                </a:lnTo>
                <a:lnTo>
                  <a:pt x="265" y="200"/>
                </a:lnTo>
                <a:lnTo>
                  <a:pt x="289" y="178"/>
                </a:lnTo>
                <a:lnTo>
                  <a:pt x="316" y="158"/>
                </a:lnTo>
                <a:lnTo>
                  <a:pt x="344" y="142"/>
                </a:lnTo>
                <a:lnTo>
                  <a:pt x="374" y="125"/>
                </a:lnTo>
                <a:lnTo>
                  <a:pt x="407" y="113"/>
                </a:lnTo>
                <a:lnTo>
                  <a:pt x="441" y="105"/>
                </a:lnTo>
                <a:lnTo>
                  <a:pt x="476" y="101"/>
                </a:lnTo>
                <a:lnTo>
                  <a:pt x="510" y="99"/>
                </a:lnTo>
                <a:close/>
                <a:moveTo>
                  <a:pt x="850" y="526"/>
                </a:moveTo>
                <a:lnTo>
                  <a:pt x="868" y="526"/>
                </a:lnTo>
                <a:lnTo>
                  <a:pt x="925" y="526"/>
                </a:lnTo>
                <a:lnTo>
                  <a:pt x="998" y="526"/>
                </a:lnTo>
                <a:lnTo>
                  <a:pt x="1042" y="526"/>
                </a:lnTo>
                <a:lnTo>
                  <a:pt x="978" y="668"/>
                </a:lnTo>
                <a:lnTo>
                  <a:pt x="1042" y="717"/>
                </a:lnTo>
                <a:lnTo>
                  <a:pt x="886" y="717"/>
                </a:lnTo>
                <a:lnTo>
                  <a:pt x="886" y="794"/>
                </a:lnTo>
                <a:lnTo>
                  <a:pt x="856" y="794"/>
                </a:lnTo>
                <a:lnTo>
                  <a:pt x="735" y="794"/>
                </a:lnTo>
                <a:lnTo>
                  <a:pt x="287" y="794"/>
                </a:lnTo>
                <a:lnTo>
                  <a:pt x="194" y="794"/>
                </a:lnTo>
                <a:lnTo>
                  <a:pt x="137" y="794"/>
                </a:lnTo>
                <a:lnTo>
                  <a:pt x="137" y="717"/>
                </a:lnTo>
                <a:lnTo>
                  <a:pt x="0" y="717"/>
                </a:lnTo>
                <a:lnTo>
                  <a:pt x="65" y="668"/>
                </a:lnTo>
                <a:lnTo>
                  <a:pt x="0" y="526"/>
                </a:lnTo>
                <a:lnTo>
                  <a:pt x="36" y="526"/>
                </a:lnTo>
                <a:lnTo>
                  <a:pt x="103" y="526"/>
                </a:lnTo>
                <a:lnTo>
                  <a:pt x="154" y="526"/>
                </a:lnTo>
                <a:lnTo>
                  <a:pt x="172" y="526"/>
                </a:lnTo>
                <a:lnTo>
                  <a:pt x="220" y="526"/>
                </a:lnTo>
                <a:lnTo>
                  <a:pt x="233" y="526"/>
                </a:lnTo>
                <a:lnTo>
                  <a:pt x="257" y="526"/>
                </a:lnTo>
                <a:lnTo>
                  <a:pt x="257" y="569"/>
                </a:lnTo>
                <a:lnTo>
                  <a:pt x="765" y="569"/>
                </a:lnTo>
                <a:lnTo>
                  <a:pt x="765" y="526"/>
                </a:lnTo>
                <a:lnTo>
                  <a:pt x="789" y="526"/>
                </a:lnTo>
                <a:lnTo>
                  <a:pt x="801" y="526"/>
                </a:lnTo>
                <a:lnTo>
                  <a:pt x="850" y="526"/>
                </a:lnTo>
                <a:close/>
                <a:moveTo>
                  <a:pt x="729" y="812"/>
                </a:moveTo>
                <a:lnTo>
                  <a:pt x="718" y="842"/>
                </a:lnTo>
                <a:lnTo>
                  <a:pt x="652" y="824"/>
                </a:lnTo>
                <a:lnTo>
                  <a:pt x="619" y="881"/>
                </a:lnTo>
                <a:lnTo>
                  <a:pt x="556" y="846"/>
                </a:lnTo>
                <a:lnTo>
                  <a:pt x="512" y="893"/>
                </a:lnTo>
                <a:lnTo>
                  <a:pt x="459" y="846"/>
                </a:lnTo>
                <a:lnTo>
                  <a:pt x="405" y="881"/>
                </a:lnTo>
                <a:lnTo>
                  <a:pt x="366" y="822"/>
                </a:lnTo>
                <a:lnTo>
                  <a:pt x="303" y="842"/>
                </a:lnTo>
                <a:lnTo>
                  <a:pt x="293" y="812"/>
                </a:lnTo>
                <a:lnTo>
                  <a:pt x="729" y="812"/>
                </a:lnTo>
                <a:close/>
                <a:moveTo>
                  <a:pt x="872" y="510"/>
                </a:moveTo>
                <a:lnTo>
                  <a:pt x="945" y="510"/>
                </a:lnTo>
                <a:lnTo>
                  <a:pt x="957" y="500"/>
                </a:lnTo>
                <a:lnTo>
                  <a:pt x="915" y="449"/>
                </a:lnTo>
                <a:lnTo>
                  <a:pt x="955" y="393"/>
                </a:lnTo>
                <a:lnTo>
                  <a:pt x="903" y="352"/>
                </a:lnTo>
                <a:lnTo>
                  <a:pt x="929" y="287"/>
                </a:lnTo>
                <a:lnTo>
                  <a:pt x="870" y="261"/>
                </a:lnTo>
                <a:lnTo>
                  <a:pt x="878" y="192"/>
                </a:lnTo>
                <a:lnTo>
                  <a:pt x="816" y="182"/>
                </a:lnTo>
                <a:lnTo>
                  <a:pt x="808" y="111"/>
                </a:lnTo>
                <a:lnTo>
                  <a:pt x="743" y="117"/>
                </a:lnTo>
                <a:lnTo>
                  <a:pt x="718" y="51"/>
                </a:lnTo>
                <a:lnTo>
                  <a:pt x="658" y="71"/>
                </a:lnTo>
                <a:lnTo>
                  <a:pt x="619" y="12"/>
                </a:lnTo>
                <a:lnTo>
                  <a:pt x="563" y="47"/>
                </a:lnTo>
                <a:lnTo>
                  <a:pt x="512" y="0"/>
                </a:lnTo>
                <a:lnTo>
                  <a:pt x="465" y="47"/>
                </a:lnTo>
                <a:lnTo>
                  <a:pt x="405" y="12"/>
                </a:lnTo>
                <a:lnTo>
                  <a:pt x="372" y="69"/>
                </a:lnTo>
                <a:lnTo>
                  <a:pt x="303" y="51"/>
                </a:lnTo>
                <a:lnTo>
                  <a:pt x="285" y="113"/>
                </a:lnTo>
                <a:lnTo>
                  <a:pt x="216" y="111"/>
                </a:lnTo>
                <a:lnTo>
                  <a:pt x="212" y="176"/>
                </a:lnTo>
                <a:lnTo>
                  <a:pt x="144" y="192"/>
                </a:lnTo>
                <a:lnTo>
                  <a:pt x="156" y="257"/>
                </a:lnTo>
                <a:lnTo>
                  <a:pt x="95" y="287"/>
                </a:lnTo>
                <a:lnTo>
                  <a:pt x="121" y="346"/>
                </a:lnTo>
                <a:lnTo>
                  <a:pt x="69" y="393"/>
                </a:lnTo>
                <a:lnTo>
                  <a:pt x="109" y="443"/>
                </a:lnTo>
                <a:lnTo>
                  <a:pt x="69" y="500"/>
                </a:lnTo>
                <a:lnTo>
                  <a:pt x="81" y="510"/>
                </a:lnTo>
                <a:lnTo>
                  <a:pt x="150" y="510"/>
                </a:lnTo>
                <a:lnTo>
                  <a:pt x="146" y="480"/>
                </a:lnTo>
                <a:lnTo>
                  <a:pt x="144" y="447"/>
                </a:lnTo>
                <a:lnTo>
                  <a:pt x="146" y="409"/>
                </a:lnTo>
                <a:lnTo>
                  <a:pt x="152" y="372"/>
                </a:lnTo>
                <a:lnTo>
                  <a:pt x="162" y="338"/>
                </a:lnTo>
                <a:lnTo>
                  <a:pt x="174" y="306"/>
                </a:lnTo>
                <a:lnTo>
                  <a:pt x="188" y="273"/>
                </a:lnTo>
                <a:lnTo>
                  <a:pt x="206" y="243"/>
                </a:lnTo>
                <a:lnTo>
                  <a:pt x="229" y="215"/>
                </a:lnTo>
                <a:lnTo>
                  <a:pt x="251" y="188"/>
                </a:lnTo>
                <a:lnTo>
                  <a:pt x="277" y="164"/>
                </a:lnTo>
                <a:lnTo>
                  <a:pt x="305" y="144"/>
                </a:lnTo>
                <a:lnTo>
                  <a:pt x="336" y="125"/>
                </a:lnTo>
                <a:lnTo>
                  <a:pt x="368" y="109"/>
                </a:lnTo>
                <a:lnTo>
                  <a:pt x="403" y="97"/>
                </a:lnTo>
                <a:lnTo>
                  <a:pt x="437" y="89"/>
                </a:lnTo>
                <a:lnTo>
                  <a:pt x="473" y="83"/>
                </a:lnTo>
                <a:lnTo>
                  <a:pt x="510" y="81"/>
                </a:lnTo>
                <a:lnTo>
                  <a:pt x="548" y="83"/>
                </a:lnTo>
                <a:lnTo>
                  <a:pt x="585" y="89"/>
                </a:lnTo>
                <a:lnTo>
                  <a:pt x="619" y="97"/>
                </a:lnTo>
                <a:lnTo>
                  <a:pt x="654" y="109"/>
                </a:lnTo>
                <a:lnTo>
                  <a:pt x="686" y="125"/>
                </a:lnTo>
                <a:lnTo>
                  <a:pt x="716" y="144"/>
                </a:lnTo>
                <a:lnTo>
                  <a:pt x="743" y="164"/>
                </a:lnTo>
                <a:lnTo>
                  <a:pt x="769" y="188"/>
                </a:lnTo>
                <a:lnTo>
                  <a:pt x="793" y="215"/>
                </a:lnTo>
                <a:lnTo>
                  <a:pt x="814" y="243"/>
                </a:lnTo>
                <a:lnTo>
                  <a:pt x="832" y="273"/>
                </a:lnTo>
                <a:lnTo>
                  <a:pt x="848" y="306"/>
                </a:lnTo>
                <a:lnTo>
                  <a:pt x="860" y="338"/>
                </a:lnTo>
                <a:lnTo>
                  <a:pt x="870" y="372"/>
                </a:lnTo>
                <a:lnTo>
                  <a:pt x="874" y="409"/>
                </a:lnTo>
                <a:lnTo>
                  <a:pt x="876" y="447"/>
                </a:lnTo>
                <a:lnTo>
                  <a:pt x="876" y="480"/>
                </a:lnTo>
                <a:lnTo>
                  <a:pt x="872" y="510"/>
                </a:lnTo>
                <a:close/>
                <a:moveTo>
                  <a:pt x="884" y="569"/>
                </a:moveTo>
                <a:lnTo>
                  <a:pt x="886" y="569"/>
                </a:lnTo>
                <a:lnTo>
                  <a:pt x="886" y="692"/>
                </a:lnTo>
                <a:lnTo>
                  <a:pt x="963" y="692"/>
                </a:lnTo>
                <a:lnTo>
                  <a:pt x="941" y="674"/>
                </a:lnTo>
                <a:lnTo>
                  <a:pt x="996" y="555"/>
                </a:lnTo>
                <a:lnTo>
                  <a:pt x="856" y="555"/>
                </a:lnTo>
                <a:lnTo>
                  <a:pt x="884" y="569"/>
                </a:lnTo>
                <a:close/>
                <a:moveTo>
                  <a:pt x="137" y="692"/>
                </a:moveTo>
                <a:lnTo>
                  <a:pt x="137" y="569"/>
                </a:lnTo>
                <a:lnTo>
                  <a:pt x="164" y="555"/>
                </a:lnTo>
                <a:lnTo>
                  <a:pt x="160" y="555"/>
                </a:lnTo>
                <a:lnTo>
                  <a:pt x="113" y="555"/>
                </a:lnTo>
                <a:lnTo>
                  <a:pt x="44" y="555"/>
                </a:lnTo>
                <a:lnTo>
                  <a:pt x="99" y="674"/>
                </a:lnTo>
                <a:lnTo>
                  <a:pt x="79" y="692"/>
                </a:lnTo>
                <a:lnTo>
                  <a:pt x="137" y="6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6" name="Freeform 12"/>
          <p:cNvSpPr>
            <a:spLocks noEditPoints="1" noChangeArrowheads="1"/>
          </p:cNvSpPr>
          <p:nvPr/>
        </p:nvSpPr>
        <p:spPr bwMode="auto">
          <a:xfrm>
            <a:off x="2544763" y="1654175"/>
            <a:ext cx="358775" cy="358775"/>
          </a:xfrm>
          <a:custGeom>
            <a:avLst/>
            <a:gdLst>
              <a:gd name="T0" fmla="*/ 2147483647 w 1008"/>
              <a:gd name="T1" fmla="*/ 2147483647 h 1000"/>
              <a:gd name="T2" fmla="*/ 2147483647 w 1008"/>
              <a:gd name="T3" fmla="*/ 2147483647 h 1000"/>
              <a:gd name="T4" fmla="*/ 2147483647 w 1008"/>
              <a:gd name="T5" fmla="*/ 2147483647 h 1000"/>
              <a:gd name="T6" fmla="*/ 2147483647 w 1008"/>
              <a:gd name="T7" fmla="*/ 2147483647 h 1000"/>
              <a:gd name="T8" fmla="*/ 2147483647 w 1008"/>
              <a:gd name="T9" fmla="*/ 2147483647 h 1000"/>
              <a:gd name="T10" fmla="*/ 2147483647 w 1008"/>
              <a:gd name="T11" fmla="*/ 2147483647 h 1000"/>
              <a:gd name="T12" fmla="*/ 2147483647 w 1008"/>
              <a:gd name="T13" fmla="*/ 2147483647 h 1000"/>
              <a:gd name="T14" fmla="*/ 2147483647 w 1008"/>
              <a:gd name="T15" fmla="*/ 2147483647 h 1000"/>
              <a:gd name="T16" fmla="*/ 2147483647 w 1008"/>
              <a:gd name="T17" fmla="*/ 2147483647 h 1000"/>
              <a:gd name="T18" fmla="*/ 2147483647 w 1008"/>
              <a:gd name="T19" fmla="*/ 2147483647 h 1000"/>
              <a:gd name="T20" fmla="*/ 2147483647 w 1008"/>
              <a:gd name="T21" fmla="*/ 2147483647 h 1000"/>
              <a:gd name="T22" fmla="*/ 2147483647 w 1008"/>
              <a:gd name="T23" fmla="*/ 0 h 1000"/>
              <a:gd name="T24" fmla="*/ 2147483647 w 1008"/>
              <a:gd name="T25" fmla="*/ 2147483647 h 1000"/>
              <a:gd name="T26" fmla="*/ 2147483647 w 1008"/>
              <a:gd name="T27" fmla="*/ 2147483647 h 1000"/>
              <a:gd name="T28" fmla="*/ 2147483647 w 1008"/>
              <a:gd name="T29" fmla="*/ 2147483647 h 1000"/>
              <a:gd name="T30" fmla="*/ 2147483647 w 1008"/>
              <a:gd name="T31" fmla="*/ 0 h 1000"/>
              <a:gd name="T32" fmla="*/ 2147483647 w 1008"/>
              <a:gd name="T33" fmla="*/ 2147483647 h 1000"/>
              <a:gd name="T34" fmla="*/ 2147483647 w 1008"/>
              <a:gd name="T35" fmla="*/ 2147483647 h 1000"/>
              <a:gd name="T36" fmla="*/ 2147483647 w 1008"/>
              <a:gd name="T37" fmla="*/ 2147483647 h 1000"/>
              <a:gd name="T38" fmla="*/ 2147483647 w 1008"/>
              <a:gd name="T39" fmla="*/ 2147483647 h 1000"/>
              <a:gd name="T40" fmla="*/ 2147483647 w 1008"/>
              <a:gd name="T41" fmla="*/ 2147483647 h 1000"/>
              <a:gd name="T42" fmla="*/ 2147483647 w 1008"/>
              <a:gd name="T43" fmla="*/ 2147483647 h 1000"/>
              <a:gd name="T44" fmla="*/ 2147483647 w 1008"/>
              <a:gd name="T45" fmla="*/ 2147483647 h 1000"/>
              <a:gd name="T46" fmla="*/ 2147483647 w 1008"/>
              <a:gd name="T47" fmla="*/ 2147483647 h 1000"/>
              <a:gd name="T48" fmla="*/ 2147483647 w 1008"/>
              <a:gd name="T49" fmla="*/ 2147483647 h 1000"/>
              <a:gd name="T50" fmla="*/ 2147483647 w 1008"/>
              <a:gd name="T51" fmla="*/ 2147483647 h 1000"/>
              <a:gd name="T52" fmla="*/ 2147483647 w 1008"/>
              <a:gd name="T53" fmla="*/ 2147483647 h 1000"/>
              <a:gd name="T54" fmla="*/ 2147483647 w 1008"/>
              <a:gd name="T55" fmla="*/ 2147483647 h 1000"/>
              <a:gd name="T56" fmla="*/ 2147483647 w 1008"/>
              <a:gd name="T57" fmla="*/ 2147483647 h 1000"/>
              <a:gd name="T58" fmla="*/ 2147483647 w 1008"/>
              <a:gd name="T59" fmla="*/ 2147483647 h 1000"/>
              <a:gd name="T60" fmla="*/ 2147483647 w 1008"/>
              <a:gd name="T61" fmla="*/ 2147483647 h 1000"/>
              <a:gd name="T62" fmla="*/ 2147483647 w 1008"/>
              <a:gd name="T63" fmla="*/ 2147483647 h 1000"/>
              <a:gd name="T64" fmla="*/ 2147483647 w 1008"/>
              <a:gd name="T65" fmla="*/ 2147483647 h 1000"/>
              <a:gd name="T66" fmla="*/ 2147483647 w 1008"/>
              <a:gd name="T67" fmla="*/ 2147483647 h 1000"/>
              <a:gd name="T68" fmla="*/ 2147483647 w 1008"/>
              <a:gd name="T69" fmla="*/ 2147483647 h 1000"/>
              <a:gd name="T70" fmla="*/ 2147483647 w 1008"/>
              <a:gd name="T71" fmla="*/ 2147483647 h 1000"/>
              <a:gd name="T72" fmla="*/ 2147483647 w 1008"/>
              <a:gd name="T73" fmla="*/ 2147483647 h 1000"/>
              <a:gd name="T74" fmla="*/ 2147483647 w 1008"/>
              <a:gd name="T75" fmla="*/ 2147483647 h 1000"/>
              <a:gd name="T76" fmla="*/ 2147483647 w 1008"/>
              <a:gd name="T77" fmla="*/ 2147483647 h 1000"/>
              <a:gd name="T78" fmla="*/ 2147483647 w 1008"/>
              <a:gd name="T79" fmla="*/ 2147483647 h 1000"/>
              <a:gd name="T80" fmla="*/ 2147483647 w 1008"/>
              <a:gd name="T81" fmla="*/ 2147483647 h 1000"/>
              <a:gd name="T82" fmla="*/ 2147483647 w 1008"/>
              <a:gd name="T83" fmla="*/ 2147483647 h 1000"/>
              <a:gd name="T84" fmla="*/ 2147483647 w 1008"/>
              <a:gd name="T85" fmla="*/ 2147483647 h 1000"/>
              <a:gd name="T86" fmla="*/ 2147483647 w 1008"/>
              <a:gd name="T87" fmla="*/ 2147483647 h 1000"/>
              <a:gd name="T88" fmla="*/ 2147483647 w 1008"/>
              <a:gd name="T89" fmla="*/ 2147483647 h 1000"/>
              <a:gd name="T90" fmla="*/ 2147483647 w 1008"/>
              <a:gd name="T91" fmla="*/ 2147483647 h 1000"/>
              <a:gd name="T92" fmla="*/ 2147483647 w 1008"/>
              <a:gd name="T93" fmla="*/ 2147483647 h 1000"/>
              <a:gd name="T94" fmla="*/ 2147483647 w 1008"/>
              <a:gd name="T95" fmla="*/ 2147483647 h 1000"/>
              <a:gd name="T96" fmla="*/ 2147483647 w 1008"/>
              <a:gd name="T97" fmla="*/ 2147483647 h 1000"/>
              <a:gd name="T98" fmla="*/ 2147483647 w 1008"/>
              <a:gd name="T99" fmla="*/ 2147483647 h 1000"/>
              <a:gd name="T100" fmla="*/ 2147483647 w 1008"/>
              <a:gd name="T101" fmla="*/ 2147483647 h 1000"/>
              <a:gd name="T102" fmla="*/ 2147483647 w 1008"/>
              <a:gd name="T103" fmla="*/ 2147483647 h 1000"/>
              <a:gd name="T104" fmla="*/ 2147483647 w 1008"/>
              <a:gd name="T105" fmla="*/ 2147483647 h 1000"/>
              <a:gd name="T106" fmla="*/ 2147483647 w 1008"/>
              <a:gd name="T107" fmla="*/ 2147483647 h 1000"/>
              <a:gd name="T108" fmla="*/ 2147483647 w 1008"/>
              <a:gd name="T109" fmla="*/ 2147483647 h 1000"/>
              <a:gd name="T110" fmla="*/ 2147483647 w 1008"/>
              <a:gd name="T111" fmla="*/ 2147483647 h 1000"/>
              <a:gd name="T112" fmla="*/ 2147483647 w 1008"/>
              <a:gd name="T113" fmla="*/ 2147483647 h 1000"/>
              <a:gd name="T114" fmla="*/ 2147483647 w 1008"/>
              <a:gd name="T115" fmla="*/ 2147483647 h 100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08"/>
              <a:gd name="T175" fmla="*/ 0 h 1000"/>
              <a:gd name="T176" fmla="*/ 1008 w 1008"/>
              <a:gd name="T177" fmla="*/ 1000 h 100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08" h="1000">
                <a:moveTo>
                  <a:pt x="670" y="228"/>
                </a:moveTo>
                <a:lnTo>
                  <a:pt x="670" y="228"/>
                </a:lnTo>
                <a:lnTo>
                  <a:pt x="684" y="247"/>
                </a:lnTo>
                <a:lnTo>
                  <a:pt x="698" y="263"/>
                </a:lnTo>
                <a:lnTo>
                  <a:pt x="711" y="283"/>
                </a:lnTo>
                <a:lnTo>
                  <a:pt x="721" y="301"/>
                </a:lnTo>
                <a:lnTo>
                  <a:pt x="727" y="321"/>
                </a:lnTo>
                <a:lnTo>
                  <a:pt x="735" y="342"/>
                </a:lnTo>
                <a:lnTo>
                  <a:pt x="739" y="364"/>
                </a:lnTo>
                <a:lnTo>
                  <a:pt x="741" y="384"/>
                </a:lnTo>
                <a:lnTo>
                  <a:pt x="741" y="404"/>
                </a:lnTo>
                <a:lnTo>
                  <a:pt x="741" y="427"/>
                </a:lnTo>
                <a:lnTo>
                  <a:pt x="737" y="447"/>
                </a:lnTo>
                <a:lnTo>
                  <a:pt x="733" y="469"/>
                </a:lnTo>
                <a:lnTo>
                  <a:pt x="727" y="489"/>
                </a:lnTo>
                <a:lnTo>
                  <a:pt x="719" y="508"/>
                </a:lnTo>
                <a:lnTo>
                  <a:pt x="709" y="528"/>
                </a:lnTo>
                <a:lnTo>
                  <a:pt x="696" y="546"/>
                </a:lnTo>
                <a:lnTo>
                  <a:pt x="294" y="546"/>
                </a:lnTo>
                <a:lnTo>
                  <a:pt x="281" y="528"/>
                </a:lnTo>
                <a:lnTo>
                  <a:pt x="271" y="510"/>
                </a:lnTo>
                <a:lnTo>
                  <a:pt x="263" y="489"/>
                </a:lnTo>
                <a:lnTo>
                  <a:pt x="257" y="469"/>
                </a:lnTo>
                <a:lnTo>
                  <a:pt x="251" y="447"/>
                </a:lnTo>
                <a:lnTo>
                  <a:pt x="249" y="427"/>
                </a:lnTo>
                <a:lnTo>
                  <a:pt x="247" y="406"/>
                </a:lnTo>
                <a:lnTo>
                  <a:pt x="249" y="384"/>
                </a:lnTo>
                <a:lnTo>
                  <a:pt x="251" y="364"/>
                </a:lnTo>
                <a:lnTo>
                  <a:pt x="255" y="342"/>
                </a:lnTo>
                <a:lnTo>
                  <a:pt x="261" y="321"/>
                </a:lnTo>
                <a:lnTo>
                  <a:pt x="269" y="301"/>
                </a:lnTo>
                <a:lnTo>
                  <a:pt x="279" y="283"/>
                </a:lnTo>
                <a:lnTo>
                  <a:pt x="292" y="263"/>
                </a:lnTo>
                <a:lnTo>
                  <a:pt x="306" y="247"/>
                </a:lnTo>
                <a:lnTo>
                  <a:pt x="320" y="228"/>
                </a:lnTo>
                <a:lnTo>
                  <a:pt x="338" y="212"/>
                </a:lnTo>
                <a:lnTo>
                  <a:pt x="358" y="198"/>
                </a:lnTo>
                <a:lnTo>
                  <a:pt x="381" y="186"/>
                </a:lnTo>
                <a:lnTo>
                  <a:pt x="403" y="176"/>
                </a:lnTo>
                <a:lnTo>
                  <a:pt x="425" y="168"/>
                </a:lnTo>
                <a:lnTo>
                  <a:pt x="447" y="162"/>
                </a:lnTo>
                <a:lnTo>
                  <a:pt x="472" y="158"/>
                </a:lnTo>
                <a:lnTo>
                  <a:pt x="494" y="158"/>
                </a:lnTo>
                <a:lnTo>
                  <a:pt x="518" y="158"/>
                </a:lnTo>
                <a:lnTo>
                  <a:pt x="543" y="162"/>
                </a:lnTo>
                <a:lnTo>
                  <a:pt x="565" y="168"/>
                </a:lnTo>
                <a:lnTo>
                  <a:pt x="587" y="176"/>
                </a:lnTo>
                <a:lnTo>
                  <a:pt x="609" y="186"/>
                </a:lnTo>
                <a:lnTo>
                  <a:pt x="632" y="198"/>
                </a:lnTo>
                <a:lnTo>
                  <a:pt x="650" y="212"/>
                </a:lnTo>
                <a:lnTo>
                  <a:pt x="670" y="228"/>
                </a:lnTo>
                <a:close/>
                <a:moveTo>
                  <a:pt x="245" y="884"/>
                </a:moveTo>
                <a:lnTo>
                  <a:pt x="265" y="1000"/>
                </a:lnTo>
                <a:lnTo>
                  <a:pt x="767" y="904"/>
                </a:lnTo>
                <a:lnTo>
                  <a:pt x="757" y="809"/>
                </a:lnTo>
                <a:lnTo>
                  <a:pt x="901" y="803"/>
                </a:lnTo>
                <a:lnTo>
                  <a:pt x="921" y="680"/>
                </a:lnTo>
                <a:lnTo>
                  <a:pt x="589" y="672"/>
                </a:lnTo>
                <a:lnTo>
                  <a:pt x="1008" y="641"/>
                </a:lnTo>
                <a:lnTo>
                  <a:pt x="1006" y="593"/>
                </a:lnTo>
                <a:lnTo>
                  <a:pt x="0" y="595"/>
                </a:lnTo>
                <a:lnTo>
                  <a:pt x="10" y="688"/>
                </a:lnTo>
                <a:lnTo>
                  <a:pt x="512" y="749"/>
                </a:lnTo>
                <a:lnTo>
                  <a:pt x="316" y="755"/>
                </a:lnTo>
                <a:lnTo>
                  <a:pt x="326" y="821"/>
                </a:lnTo>
                <a:lnTo>
                  <a:pt x="587" y="813"/>
                </a:lnTo>
                <a:lnTo>
                  <a:pt x="245" y="884"/>
                </a:lnTo>
                <a:close/>
                <a:moveTo>
                  <a:pt x="492" y="0"/>
                </a:moveTo>
                <a:lnTo>
                  <a:pt x="492" y="0"/>
                </a:lnTo>
                <a:lnTo>
                  <a:pt x="510" y="12"/>
                </a:lnTo>
                <a:lnTo>
                  <a:pt x="524" y="26"/>
                </a:lnTo>
                <a:lnTo>
                  <a:pt x="534" y="42"/>
                </a:lnTo>
                <a:lnTo>
                  <a:pt x="543" y="58"/>
                </a:lnTo>
                <a:lnTo>
                  <a:pt x="547" y="77"/>
                </a:lnTo>
                <a:lnTo>
                  <a:pt x="549" y="93"/>
                </a:lnTo>
                <a:lnTo>
                  <a:pt x="549" y="109"/>
                </a:lnTo>
                <a:lnTo>
                  <a:pt x="545" y="125"/>
                </a:lnTo>
                <a:lnTo>
                  <a:pt x="520" y="121"/>
                </a:lnTo>
                <a:lnTo>
                  <a:pt x="494" y="121"/>
                </a:lnTo>
                <a:lnTo>
                  <a:pt x="470" y="121"/>
                </a:lnTo>
                <a:lnTo>
                  <a:pt x="443" y="125"/>
                </a:lnTo>
                <a:lnTo>
                  <a:pt x="445" y="107"/>
                </a:lnTo>
                <a:lnTo>
                  <a:pt x="451" y="91"/>
                </a:lnTo>
                <a:lnTo>
                  <a:pt x="460" y="75"/>
                </a:lnTo>
                <a:lnTo>
                  <a:pt x="468" y="60"/>
                </a:lnTo>
                <a:lnTo>
                  <a:pt x="478" y="46"/>
                </a:lnTo>
                <a:lnTo>
                  <a:pt x="486" y="32"/>
                </a:lnTo>
                <a:lnTo>
                  <a:pt x="492" y="18"/>
                </a:lnTo>
                <a:lnTo>
                  <a:pt x="492" y="0"/>
                </a:lnTo>
                <a:close/>
                <a:moveTo>
                  <a:pt x="209" y="119"/>
                </a:moveTo>
                <a:lnTo>
                  <a:pt x="209" y="119"/>
                </a:lnTo>
                <a:lnTo>
                  <a:pt x="219" y="133"/>
                </a:lnTo>
                <a:lnTo>
                  <a:pt x="225" y="147"/>
                </a:lnTo>
                <a:lnTo>
                  <a:pt x="231" y="164"/>
                </a:lnTo>
                <a:lnTo>
                  <a:pt x="233" y="180"/>
                </a:lnTo>
                <a:lnTo>
                  <a:pt x="237" y="196"/>
                </a:lnTo>
                <a:lnTo>
                  <a:pt x="243" y="212"/>
                </a:lnTo>
                <a:lnTo>
                  <a:pt x="249" y="228"/>
                </a:lnTo>
                <a:lnTo>
                  <a:pt x="261" y="243"/>
                </a:lnTo>
                <a:lnTo>
                  <a:pt x="277" y="222"/>
                </a:lnTo>
                <a:lnTo>
                  <a:pt x="294" y="204"/>
                </a:lnTo>
                <a:lnTo>
                  <a:pt x="314" y="186"/>
                </a:lnTo>
                <a:lnTo>
                  <a:pt x="334" y="172"/>
                </a:lnTo>
                <a:lnTo>
                  <a:pt x="324" y="158"/>
                </a:lnTo>
                <a:lnTo>
                  <a:pt x="312" y="145"/>
                </a:lnTo>
                <a:lnTo>
                  <a:pt x="300" y="135"/>
                </a:lnTo>
                <a:lnTo>
                  <a:pt x="283" y="127"/>
                </a:lnTo>
                <a:lnTo>
                  <a:pt x="267" y="121"/>
                </a:lnTo>
                <a:lnTo>
                  <a:pt x="249" y="117"/>
                </a:lnTo>
                <a:lnTo>
                  <a:pt x="229" y="117"/>
                </a:lnTo>
                <a:lnTo>
                  <a:pt x="209" y="119"/>
                </a:lnTo>
                <a:close/>
                <a:moveTo>
                  <a:pt x="91" y="406"/>
                </a:moveTo>
                <a:lnTo>
                  <a:pt x="91" y="406"/>
                </a:lnTo>
                <a:lnTo>
                  <a:pt x="103" y="388"/>
                </a:lnTo>
                <a:lnTo>
                  <a:pt x="117" y="374"/>
                </a:lnTo>
                <a:lnTo>
                  <a:pt x="134" y="364"/>
                </a:lnTo>
                <a:lnTo>
                  <a:pt x="150" y="356"/>
                </a:lnTo>
                <a:lnTo>
                  <a:pt x="166" y="352"/>
                </a:lnTo>
                <a:lnTo>
                  <a:pt x="184" y="350"/>
                </a:lnTo>
                <a:lnTo>
                  <a:pt x="200" y="350"/>
                </a:lnTo>
                <a:lnTo>
                  <a:pt x="217" y="354"/>
                </a:lnTo>
                <a:lnTo>
                  <a:pt x="213" y="378"/>
                </a:lnTo>
                <a:lnTo>
                  <a:pt x="211" y="404"/>
                </a:lnTo>
                <a:lnTo>
                  <a:pt x="213" y="429"/>
                </a:lnTo>
                <a:lnTo>
                  <a:pt x="217" y="455"/>
                </a:lnTo>
                <a:lnTo>
                  <a:pt x="198" y="453"/>
                </a:lnTo>
                <a:lnTo>
                  <a:pt x="180" y="447"/>
                </a:lnTo>
                <a:lnTo>
                  <a:pt x="166" y="439"/>
                </a:lnTo>
                <a:lnTo>
                  <a:pt x="152" y="431"/>
                </a:lnTo>
                <a:lnTo>
                  <a:pt x="138" y="421"/>
                </a:lnTo>
                <a:lnTo>
                  <a:pt x="123" y="413"/>
                </a:lnTo>
                <a:lnTo>
                  <a:pt x="107" y="409"/>
                </a:lnTo>
                <a:lnTo>
                  <a:pt x="91" y="406"/>
                </a:lnTo>
                <a:close/>
                <a:moveTo>
                  <a:pt x="899" y="402"/>
                </a:moveTo>
                <a:lnTo>
                  <a:pt x="899" y="402"/>
                </a:lnTo>
                <a:lnTo>
                  <a:pt x="887" y="419"/>
                </a:lnTo>
                <a:lnTo>
                  <a:pt x="872" y="433"/>
                </a:lnTo>
                <a:lnTo>
                  <a:pt x="856" y="443"/>
                </a:lnTo>
                <a:lnTo>
                  <a:pt x="840" y="451"/>
                </a:lnTo>
                <a:lnTo>
                  <a:pt x="824" y="455"/>
                </a:lnTo>
                <a:lnTo>
                  <a:pt x="806" y="457"/>
                </a:lnTo>
                <a:lnTo>
                  <a:pt x="789" y="457"/>
                </a:lnTo>
                <a:lnTo>
                  <a:pt x="773" y="455"/>
                </a:lnTo>
                <a:lnTo>
                  <a:pt x="777" y="429"/>
                </a:lnTo>
                <a:lnTo>
                  <a:pt x="777" y="404"/>
                </a:lnTo>
                <a:lnTo>
                  <a:pt x="777" y="378"/>
                </a:lnTo>
                <a:lnTo>
                  <a:pt x="773" y="354"/>
                </a:lnTo>
                <a:lnTo>
                  <a:pt x="792" y="354"/>
                </a:lnTo>
                <a:lnTo>
                  <a:pt x="808" y="360"/>
                </a:lnTo>
                <a:lnTo>
                  <a:pt x="824" y="368"/>
                </a:lnTo>
                <a:lnTo>
                  <a:pt x="838" y="378"/>
                </a:lnTo>
                <a:lnTo>
                  <a:pt x="852" y="386"/>
                </a:lnTo>
                <a:lnTo>
                  <a:pt x="866" y="394"/>
                </a:lnTo>
                <a:lnTo>
                  <a:pt x="883" y="400"/>
                </a:lnTo>
                <a:lnTo>
                  <a:pt x="899" y="402"/>
                </a:lnTo>
                <a:close/>
                <a:moveTo>
                  <a:pt x="356" y="79"/>
                </a:moveTo>
                <a:lnTo>
                  <a:pt x="358" y="155"/>
                </a:lnTo>
                <a:lnTo>
                  <a:pt x="370" y="149"/>
                </a:lnTo>
                <a:lnTo>
                  <a:pt x="385" y="143"/>
                </a:lnTo>
                <a:lnTo>
                  <a:pt x="399" y="137"/>
                </a:lnTo>
                <a:lnTo>
                  <a:pt x="413" y="133"/>
                </a:lnTo>
                <a:lnTo>
                  <a:pt x="356" y="79"/>
                </a:lnTo>
                <a:close/>
                <a:moveTo>
                  <a:pt x="166" y="271"/>
                </a:moveTo>
                <a:lnTo>
                  <a:pt x="223" y="326"/>
                </a:lnTo>
                <a:lnTo>
                  <a:pt x="227" y="311"/>
                </a:lnTo>
                <a:lnTo>
                  <a:pt x="233" y="297"/>
                </a:lnTo>
                <a:lnTo>
                  <a:pt x="239" y="283"/>
                </a:lnTo>
                <a:lnTo>
                  <a:pt x="245" y="271"/>
                </a:lnTo>
                <a:lnTo>
                  <a:pt x="166" y="271"/>
                </a:lnTo>
                <a:close/>
                <a:moveTo>
                  <a:pt x="168" y="542"/>
                </a:moveTo>
                <a:lnTo>
                  <a:pt x="247" y="540"/>
                </a:lnTo>
                <a:lnTo>
                  <a:pt x="239" y="528"/>
                </a:lnTo>
                <a:lnTo>
                  <a:pt x="233" y="514"/>
                </a:lnTo>
                <a:lnTo>
                  <a:pt x="229" y="500"/>
                </a:lnTo>
                <a:lnTo>
                  <a:pt x="225" y="485"/>
                </a:lnTo>
                <a:lnTo>
                  <a:pt x="168" y="542"/>
                </a:lnTo>
                <a:close/>
                <a:moveTo>
                  <a:pt x="824" y="536"/>
                </a:moveTo>
                <a:lnTo>
                  <a:pt x="767" y="483"/>
                </a:lnTo>
                <a:lnTo>
                  <a:pt x="763" y="498"/>
                </a:lnTo>
                <a:lnTo>
                  <a:pt x="757" y="512"/>
                </a:lnTo>
                <a:lnTo>
                  <a:pt x="751" y="524"/>
                </a:lnTo>
                <a:lnTo>
                  <a:pt x="745" y="538"/>
                </a:lnTo>
                <a:lnTo>
                  <a:pt x="824" y="536"/>
                </a:lnTo>
                <a:close/>
                <a:moveTo>
                  <a:pt x="820" y="265"/>
                </a:moveTo>
                <a:lnTo>
                  <a:pt x="743" y="267"/>
                </a:lnTo>
                <a:lnTo>
                  <a:pt x="749" y="281"/>
                </a:lnTo>
                <a:lnTo>
                  <a:pt x="757" y="293"/>
                </a:lnTo>
                <a:lnTo>
                  <a:pt x="761" y="307"/>
                </a:lnTo>
                <a:lnTo>
                  <a:pt x="765" y="321"/>
                </a:lnTo>
                <a:lnTo>
                  <a:pt x="820" y="265"/>
                </a:lnTo>
                <a:close/>
                <a:moveTo>
                  <a:pt x="628" y="75"/>
                </a:moveTo>
                <a:lnTo>
                  <a:pt x="573" y="133"/>
                </a:lnTo>
                <a:lnTo>
                  <a:pt x="587" y="135"/>
                </a:lnTo>
                <a:lnTo>
                  <a:pt x="601" y="141"/>
                </a:lnTo>
                <a:lnTo>
                  <a:pt x="615" y="147"/>
                </a:lnTo>
                <a:lnTo>
                  <a:pt x="628" y="153"/>
                </a:lnTo>
                <a:lnTo>
                  <a:pt x="628" y="75"/>
                </a:lnTo>
                <a:close/>
                <a:moveTo>
                  <a:pt x="779" y="117"/>
                </a:moveTo>
                <a:lnTo>
                  <a:pt x="779" y="117"/>
                </a:lnTo>
                <a:lnTo>
                  <a:pt x="765" y="127"/>
                </a:lnTo>
                <a:lnTo>
                  <a:pt x="751" y="135"/>
                </a:lnTo>
                <a:lnTo>
                  <a:pt x="735" y="139"/>
                </a:lnTo>
                <a:lnTo>
                  <a:pt x="719" y="143"/>
                </a:lnTo>
                <a:lnTo>
                  <a:pt x="702" y="145"/>
                </a:lnTo>
                <a:lnTo>
                  <a:pt x="686" y="151"/>
                </a:lnTo>
                <a:lnTo>
                  <a:pt x="670" y="160"/>
                </a:lnTo>
                <a:lnTo>
                  <a:pt x="656" y="172"/>
                </a:lnTo>
                <a:lnTo>
                  <a:pt x="676" y="186"/>
                </a:lnTo>
                <a:lnTo>
                  <a:pt x="694" y="204"/>
                </a:lnTo>
                <a:lnTo>
                  <a:pt x="713" y="222"/>
                </a:lnTo>
                <a:lnTo>
                  <a:pt x="727" y="243"/>
                </a:lnTo>
                <a:lnTo>
                  <a:pt x="741" y="232"/>
                </a:lnTo>
                <a:lnTo>
                  <a:pt x="753" y="222"/>
                </a:lnTo>
                <a:lnTo>
                  <a:pt x="763" y="208"/>
                </a:lnTo>
                <a:lnTo>
                  <a:pt x="771" y="194"/>
                </a:lnTo>
                <a:lnTo>
                  <a:pt x="779" y="176"/>
                </a:lnTo>
                <a:lnTo>
                  <a:pt x="781" y="158"/>
                </a:lnTo>
                <a:lnTo>
                  <a:pt x="783" y="137"/>
                </a:lnTo>
                <a:lnTo>
                  <a:pt x="779" y="117"/>
                </a:lnTo>
                <a:close/>
                <a:moveTo>
                  <a:pt x="405" y="249"/>
                </a:moveTo>
                <a:lnTo>
                  <a:pt x="405" y="249"/>
                </a:lnTo>
                <a:lnTo>
                  <a:pt x="429" y="243"/>
                </a:lnTo>
                <a:lnTo>
                  <a:pt x="453" y="238"/>
                </a:lnTo>
                <a:lnTo>
                  <a:pt x="478" y="236"/>
                </a:lnTo>
                <a:lnTo>
                  <a:pt x="500" y="236"/>
                </a:lnTo>
                <a:lnTo>
                  <a:pt x="522" y="241"/>
                </a:lnTo>
                <a:lnTo>
                  <a:pt x="543" y="245"/>
                </a:lnTo>
                <a:lnTo>
                  <a:pt x="563" y="253"/>
                </a:lnTo>
                <a:lnTo>
                  <a:pt x="583" y="261"/>
                </a:lnTo>
                <a:lnTo>
                  <a:pt x="601" y="271"/>
                </a:lnTo>
                <a:lnTo>
                  <a:pt x="619" y="285"/>
                </a:lnTo>
                <a:lnTo>
                  <a:pt x="638" y="299"/>
                </a:lnTo>
                <a:lnTo>
                  <a:pt x="654" y="315"/>
                </a:lnTo>
                <a:lnTo>
                  <a:pt x="670" y="334"/>
                </a:lnTo>
                <a:lnTo>
                  <a:pt x="686" y="354"/>
                </a:lnTo>
                <a:lnTo>
                  <a:pt x="700" y="376"/>
                </a:lnTo>
                <a:lnTo>
                  <a:pt x="715" y="398"/>
                </a:lnTo>
                <a:lnTo>
                  <a:pt x="711" y="370"/>
                </a:lnTo>
                <a:lnTo>
                  <a:pt x="702" y="344"/>
                </a:lnTo>
                <a:lnTo>
                  <a:pt x="692" y="317"/>
                </a:lnTo>
                <a:lnTo>
                  <a:pt x="678" y="293"/>
                </a:lnTo>
                <a:lnTo>
                  <a:pt x="660" y="273"/>
                </a:lnTo>
                <a:lnTo>
                  <a:pt x="642" y="253"/>
                </a:lnTo>
                <a:lnTo>
                  <a:pt x="621" y="236"/>
                </a:lnTo>
                <a:lnTo>
                  <a:pt x="599" y="222"/>
                </a:lnTo>
                <a:lnTo>
                  <a:pt x="575" y="210"/>
                </a:lnTo>
                <a:lnTo>
                  <a:pt x="551" y="202"/>
                </a:lnTo>
                <a:lnTo>
                  <a:pt x="524" y="200"/>
                </a:lnTo>
                <a:lnTo>
                  <a:pt x="500" y="200"/>
                </a:lnTo>
                <a:lnTo>
                  <a:pt x="476" y="204"/>
                </a:lnTo>
                <a:lnTo>
                  <a:pt x="451" y="214"/>
                </a:lnTo>
                <a:lnTo>
                  <a:pt x="439" y="222"/>
                </a:lnTo>
                <a:lnTo>
                  <a:pt x="427" y="228"/>
                </a:lnTo>
                <a:lnTo>
                  <a:pt x="415" y="238"/>
                </a:lnTo>
                <a:lnTo>
                  <a:pt x="405" y="249"/>
                </a:lnTo>
                <a:close/>
                <a:moveTo>
                  <a:pt x="332" y="518"/>
                </a:moveTo>
                <a:lnTo>
                  <a:pt x="332" y="518"/>
                </a:lnTo>
                <a:lnTo>
                  <a:pt x="320" y="485"/>
                </a:lnTo>
                <a:lnTo>
                  <a:pt x="310" y="455"/>
                </a:lnTo>
                <a:lnTo>
                  <a:pt x="302" y="429"/>
                </a:lnTo>
                <a:lnTo>
                  <a:pt x="298" y="402"/>
                </a:lnTo>
                <a:lnTo>
                  <a:pt x="294" y="380"/>
                </a:lnTo>
                <a:lnTo>
                  <a:pt x="294" y="358"/>
                </a:lnTo>
                <a:lnTo>
                  <a:pt x="296" y="315"/>
                </a:lnTo>
                <a:lnTo>
                  <a:pt x="289" y="321"/>
                </a:lnTo>
                <a:lnTo>
                  <a:pt x="285" y="328"/>
                </a:lnTo>
                <a:lnTo>
                  <a:pt x="281" y="338"/>
                </a:lnTo>
                <a:lnTo>
                  <a:pt x="279" y="350"/>
                </a:lnTo>
                <a:lnTo>
                  <a:pt x="275" y="378"/>
                </a:lnTo>
                <a:lnTo>
                  <a:pt x="275" y="411"/>
                </a:lnTo>
                <a:lnTo>
                  <a:pt x="277" y="427"/>
                </a:lnTo>
                <a:lnTo>
                  <a:pt x="279" y="443"/>
                </a:lnTo>
                <a:lnTo>
                  <a:pt x="285" y="459"/>
                </a:lnTo>
                <a:lnTo>
                  <a:pt x="292" y="475"/>
                </a:lnTo>
                <a:lnTo>
                  <a:pt x="300" y="487"/>
                </a:lnTo>
                <a:lnTo>
                  <a:pt x="308" y="500"/>
                </a:lnTo>
                <a:lnTo>
                  <a:pt x="320" y="510"/>
                </a:lnTo>
                <a:lnTo>
                  <a:pt x="332" y="518"/>
                </a:lnTo>
                <a:close/>
                <a:moveTo>
                  <a:pt x="304" y="358"/>
                </a:moveTo>
                <a:lnTo>
                  <a:pt x="304" y="358"/>
                </a:lnTo>
                <a:lnTo>
                  <a:pt x="320" y="328"/>
                </a:lnTo>
                <a:lnTo>
                  <a:pt x="336" y="299"/>
                </a:lnTo>
                <a:lnTo>
                  <a:pt x="352" y="277"/>
                </a:lnTo>
                <a:lnTo>
                  <a:pt x="368" y="257"/>
                </a:lnTo>
                <a:lnTo>
                  <a:pt x="385" y="238"/>
                </a:lnTo>
                <a:lnTo>
                  <a:pt x="401" y="224"/>
                </a:lnTo>
                <a:lnTo>
                  <a:pt x="433" y="198"/>
                </a:lnTo>
                <a:lnTo>
                  <a:pt x="427" y="198"/>
                </a:lnTo>
                <a:lnTo>
                  <a:pt x="417" y="198"/>
                </a:lnTo>
                <a:lnTo>
                  <a:pt x="407" y="202"/>
                </a:lnTo>
                <a:lnTo>
                  <a:pt x="397" y="208"/>
                </a:lnTo>
                <a:lnTo>
                  <a:pt x="372" y="222"/>
                </a:lnTo>
                <a:lnTo>
                  <a:pt x="348" y="245"/>
                </a:lnTo>
                <a:lnTo>
                  <a:pt x="336" y="257"/>
                </a:lnTo>
                <a:lnTo>
                  <a:pt x="326" y="271"/>
                </a:lnTo>
                <a:lnTo>
                  <a:pt x="318" y="283"/>
                </a:lnTo>
                <a:lnTo>
                  <a:pt x="310" y="299"/>
                </a:lnTo>
                <a:lnTo>
                  <a:pt x="306" y="313"/>
                </a:lnTo>
                <a:lnTo>
                  <a:pt x="302" y="328"/>
                </a:lnTo>
                <a:lnTo>
                  <a:pt x="302" y="344"/>
                </a:lnTo>
                <a:lnTo>
                  <a:pt x="304" y="3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7" name="Freeform 13"/>
          <p:cNvSpPr>
            <a:spLocks noEditPoints="1" noChangeArrowheads="1"/>
          </p:cNvSpPr>
          <p:nvPr/>
        </p:nvSpPr>
        <p:spPr bwMode="auto">
          <a:xfrm>
            <a:off x="9012238" y="1654175"/>
            <a:ext cx="269875" cy="371475"/>
          </a:xfrm>
          <a:custGeom>
            <a:avLst/>
            <a:gdLst>
              <a:gd name="T0" fmla="*/ 2147483647 w 751"/>
              <a:gd name="T1" fmla="*/ 2147483647 h 1036"/>
              <a:gd name="T2" fmla="*/ 2147483647 w 751"/>
              <a:gd name="T3" fmla="*/ 2147483647 h 1036"/>
              <a:gd name="T4" fmla="*/ 2147483647 w 751"/>
              <a:gd name="T5" fmla="*/ 2147483647 h 1036"/>
              <a:gd name="T6" fmla="*/ 2147483647 w 751"/>
              <a:gd name="T7" fmla="*/ 0 h 1036"/>
              <a:gd name="T8" fmla="*/ 2147483647 w 751"/>
              <a:gd name="T9" fmla="*/ 2147483647 h 1036"/>
              <a:gd name="T10" fmla="*/ 92848499 w 751"/>
              <a:gd name="T11" fmla="*/ 2147483647 h 1036"/>
              <a:gd name="T12" fmla="*/ 2147483647 w 751"/>
              <a:gd name="T13" fmla="*/ 2147483647 h 1036"/>
              <a:gd name="T14" fmla="*/ 2147483647 w 751"/>
              <a:gd name="T15" fmla="*/ 2147483647 h 1036"/>
              <a:gd name="T16" fmla="*/ 2147483647 w 751"/>
              <a:gd name="T17" fmla="*/ 2147483647 h 1036"/>
              <a:gd name="T18" fmla="*/ 2147483647 w 751"/>
              <a:gd name="T19" fmla="*/ 2147483647 h 1036"/>
              <a:gd name="T20" fmla="*/ 2147483647 w 751"/>
              <a:gd name="T21" fmla="*/ 2147483647 h 1036"/>
              <a:gd name="T22" fmla="*/ 2147483647 w 751"/>
              <a:gd name="T23" fmla="*/ 2147483647 h 1036"/>
              <a:gd name="T24" fmla="*/ 2147483647 w 751"/>
              <a:gd name="T25" fmla="*/ 2147483647 h 1036"/>
              <a:gd name="T26" fmla="*/ 2147483647 w 751"/>
              <a:gd name="T27" fmla="*/ 2147483647 h 1036"/>
              <a:gd name="T28" fmla="*/ 2147483647 w 751"/>
              <a:gd name="T29" fmla="*/ 2147483647 h 1036"/>
              <a:gd name="T30" fmla="*/ 2147483647 w 751"/>
              <a:gd name="T31" fmla="*/ 2147483647 h 1036"/>
              <a:gd name="T32" fmla="*/ 2147483647 w 751"/>
              <a:gd name="T33" fmla="*/ 2147483647 h 1036"/>
              <a:gd name="T34" fmla="*/ 2147483647 w 751"/>
              <a:gd name="T35" fmla="*/ 2147483647 h 1036"/>
              <a:gd name="T36" fmla="*/ 2147483647 w 751"/>
              <a:gd name="T37" fmla="*/ 2147483647 h 1036"/>
              <a:gd name="T38" fmla="*/ 2147483647 w 751"/>
              <a:gd name="T39" fmla="*/ 2147483647 h 1036"/>
              <a:gd name="T40" fmla="*/ 2147483647 w 751"/>
              <a:gd name="T41" fmla="*/ 2147483647 h 1036"/>
              <a:gd name="T42" fmla="*/ 2147483647 w 751"/>
              <a:gd name="T43" fmla="*/ 2147483647 h 1036"/>
              <a:gd name="T44" fmla="*/ 2147483647 w 751"/>
              <a:gd name="T45" fmla="*/ 737606282 h 1036"/>
              <a:gd name="T46" fmla="*/ 2147483647 w 751"/>
              <a:gd name="T47" fmla="*/ 2147483647 h 1036"/>
              <a:gd name="T48" fmla="*/ 2147483647 w 751"/>
              <a:gd name="T49" fmla="*/ 2147483647 h 1036"/>
              <a:gd name="T50" fmla="*/ 2147483647 w 751"/>
              <a:gd name="T51" fmla="*/ 2147483647 h 1036"/>
              <a:gd name="T52" fmla="*/ 2147483647 w 751"/>
              <a:gd name="T53" fmla="*/ 2147483647 h 1036"/>
              <a:gd name="T54" fmla="*/ 2147483647 w 751"/>
              <a:gd name="T55" fmla="*/ 2147483647 h 1036"/>
              <a:gd name="T56" fmla="*/ 2147483647 w 751"/>
              <a:gd name="T57" fmla="*/ 2147483647 h 1036"/>
              <a:gd name="T58" fmla="*/ 2147483647 w 751"/>
              <a:gd name="T59" fmla="*/ 2147483647 h 1036"/>
              <a:gd name="T60" fmla="*/ 2147483647 w 751"/>
              <a:gd name="T61" fmla="*/ 2147483647 h 1036"/>
              <a:gd name="T62" fmla="*/ 2147483647 w 751"/>
              <a:gd name="T63" fmla="*/ 2147483647 h 1036"/>
              <a:gd name="T64" fmla="*/ 2147483647 w 751"/>
              <a:gd name="T65" fmla="*/ 2147483647 h 1036"/>
              <a:gd name="T66" fmla="*/ 2147483647 w 751"/>
              <a:gd name="T67" fmla="*/ 2147483647 h 1036"/>
              <a:gd name="T68" fmla="*/ 2147483647 w 751"/>
              <a:gd name="T69" fmla="*/ 2147483647 h 1036"/>
              <a:gd name="T70" fmla="*/ 2147483647 w 751"/>
              <a:gd name="T71" fmla="*/ 2147483647 h 1036"/>
              <a:gd name="T72" fmla="*/ 2147483647 w 751"/>
              <a:gd name="T73" fmla="*/ 2147483647 h 1036"/>
              <a:gd name="T74" fmla="*/ 2147483647 w 751"/>
              <a:gd name="T75" fmla="*/ 2147483647 h 1036"/>
              <a:gd name="T76" fmla="*/ 2147483647 w 751"/>
              <a:gd name="T77" fmla="*/ 2147483647 h 1036"/>
              <a:gd name="T78" fmla="*/ 2147483647 w 751"/>
              <a:gd name="T79" fmla="*/ 2147483647 h 1036"/>
              <a:gd name="T80" fmla="*/ 2147483647 w 751"/>
              <a:gd name="T81" fmla="*/ 2147483647 h 1036"/>
              <a:gd name="T82" fmla="*/ 2147483647 w 751"/>
              <a:gd name="T83" fmla="*/ 2147483647 h 1036"/>
              <a:gd name="T84" fmla="*/ 2147483647 w 751"/>
              <a:gd name="T85" fmla="*/ 2147483647 h 1036"/>
              <a:gd name="T86" fmla="*/ 2147483647 w 751"/>
              <a:gd name="T87" fmla="*/ 2147483647 h 1036"/>
              <a:gd name="T88" fmla="*/ 2147483647 w 751"/>
              <a:gd name="T89" fmla="*/ 2147483647 h 1036"/>
              <a:gd name="T90" fmla="*/ 2147483647 w 751"/>
              <a:gd name="T91" fmla="*/ 2147483647 h 1036"/>
              <a:gd name="T92" fmla="*/ 2147483647 w 751"/>
              <a:gd name="T93" fmla="*/ 2147483647 h 1036"/>
              <a:gd name="T94" fmla="*/ 2147483647 w 751"/>
              <a:gd name="T95" fmla="*/ 2147483647 h 1036"/>
              <a:gd name="T96" fmla="*/ 2147483647 w 751"/>
              <a:gd name="T97" fmla="*/ 2147483647 h 1036"/>
              <a:gd name="T98" fmla="*/ 2147483647 w 751"/>
              <a:gd name="T99" fmla="*/ 2147483647 h 1036"/>
              <a:gd name="T100" fmla="*/ 2147483647 w 751"/>
              <a:gd name="T101" fmla="*/ 2147483647 h 1036"/>
              <a:gd name="T102" fmla="*/ 1345720368 w 751"/>
              <a:gd name="T103" fmla="*/ 2147483647 h 1036"/>
              <a:gd name="T104" fmla="*/ 2147483647 w 751"/>
              <a:gd name="T105" fmla="*/ 2147483647 h 1036"/>
              <a:gd name="T106" fmla="*/ 2147483647 w 751"/>
              <a:gd name="T107" fmla="*/ 2147483647 h 1036"/>
              <a:gd name="T108" fmla="*/ 2147483647 w 751"/>
              <a:gd name="T109" fmla="*/ 2147483647 h 1036"/>
              <a:gd name="T110" fmla="*/ 2147483647 w 751"/>
              <a:gd name="T111" fmla="*/ 2147483647 h 1036"/>
              <a:gd name="T112" fmla="*/ 2147483647 w 751"/>
              <a:gd name="T113" fmla="*/ 2147483647 h 1036"/>
              <a:gd name="T114" fmla="*/ 2147483647 w 751"/>
              <a:gd name="T115" fmla="*/ 2147483647 h 1036"/>
              <a:gd name="T116" fmla="*/ 2147483647 w 751"/>
              <a:gd name="T117" fmla="*/ 2147483647 h 1036"/>
              <a:gd name="T118" fmla="*/ 2147483647 w 751"/>
              <a:gd name="T119" fmla="*/ 2147483647 h 10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51"/>
              <a:gd name="T181" fmla="*/ 0 h 1036"/>
              <a:gd name="T182" fmla="*/ 751 w 751"/>
              <a:gd name="T183" fmla="*/ 1036 h 10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51" h="1036">
                <a:moveTo>
                  <a:pt x="527" y="368"/>
                </a:moveTo>
                <a:lnTo>
                  <a:pt x="527" y="368"/>
                </a:lnTo>
                <a:lnTo>
                  <a:pt x="543" y="368"/>
                </a:lnTo>
                <a:lnTo>
                  <a:pt x="557" y="374"/>
                </a:lnTo>
                <a:lnTo>
                  <a:pt x="571" y="380"/>
                </a:lnTo>
                <a:lnTo>
                  <a:pt x="583" y="390"/>
                </a:lnTo>
                <a:lnTo>
                  <a:pt x="592" y="402"/>
                </a:lnTo>
                <a:lnTo>
                  <a:pt x="600" y="417"/>
                </a:lnTo>
                <a:lnTo>
                  <a:pt x="604" y="431"/>
                </a:lnTo>
                <a:lnTo>
                  <a:pt x="606" y="447"/>
                </a:lnTo>
                <a:lnTo>
                  <a:pt x="604" y="463"/>
                </a:lnTo>
                <a:lnTo>
                  <a:pt x="600" y="479"/>
                </a:lnTo>
                <a:lnTo>
                  <a:pt x="592" y="491"/>
                </a:lnTo>
                <a:lnTo>
                  <a:pt x="583" y="504"/>
                </a:lnTo>
                <a:lnTo>
                  <a:pt x="571" y="514"/>
                </a:lnTo>
                <a:lnTo>
                  <a:pt x="557" y="522"/>
                </a:lnTo>
                <a:lnTo>
                  <a:pt x="543" y="526"/>
                </a:lnTo>
                <a:lnTo>
                  <a:pt x="527" y="528"/>
                </a:lnTo>
                <a:lnTo>
                  <a:pt x="511" y="526"/>
                </a:lnTo>
                <a:lnTo>
                  <a:pt x="494" y="522"/>
                </a:lnTo>
                <a:lnTo>
                  <a:pt x="480" y="514"/>
                </a:lnTo>
                <a:lnTo>
                  <a:pt x="470" y="504"/>
                </a:lnTo>
                <a:lnTo>
                  <a:pt x="460" y="491"/>
                </a:lnTo>
                <a:lnTo>
                  <a:pt x="452" y="479"/>
                </a:lnTo>
                <a:lnTo>
                  <a:pt x="448" y="463"/>
                </a:lnTo>
                <a:lnTo>
                  <a:pt x="446" y="447"/>
                </a:lnTo>
                <a:lnTo>
                  <a:pt x="448" y="431"/>
                </a:lnTo>
                <a:lnTo>
                  <a:pt x="452" y="417"/>
                </a:lnTo>
                <a:lnTo>
                  <a:pt x="460" y="402"/>
                </a:lnTo>
                <a:lnTo>
                  <a:pt x="470" y="390"/>
                </a:lnTo>
                <a:lnTo>
                  <a:pt x="480" y="380"/>
                </a:lnTo>
                <a:lnTo>
                  <a:pt x="494" y="374"/>
                </a:lnTo>
                <a:lnTo>
                  <a:pt x="511" y="368"/>
                </a:lnTo>
                <a:lnTo>
                  <a:pt x="527" y="368"/>
                </a:lnTo>
                <a:close/>
                <a:moveTo>
                  <a:pt x="377" y="0"/>
                </a:moveTo>
                <a:lnTo>
                  <a:pt x="377" y="0"/>
                </a:lnTo>
                <a:lnTo>
                  <a:pt x="318" y="2"/>
                </a:lnTo>
                <a:lnTo>
                  <a:pt x="266" y="10"/>
                </a:lnTo>
                <a:lnTo>
                  <a:pt x="241" y="14"/>
                </a:lnTo>
                <a:lnTo>
                  <a:pt x="219" y="20"/>
                </a:lnTo>
                <a:lnTo>
                  <a:pt x="197" y="26"/>
                </a:lnTo>
                <a:lnTo>
                  <a:pt x="177" y="34"/>
                </a:lnTo>
                <a:lnTo>
                  <a:pt x="158" y="42"/>
                </a:lnTo>
                <a:lnTo>
                  <a:pt x="142" y="52"/>
                </a:lnTo>
                <a:lnTo>
                  <a:pt x="126" y="62"/>
                </a:lnTo>
                <a:lnTo>
                  <a:pt x="112" y="72"/>
                </a:lnTo>
                <a:lnTo>
                  <a:pt x="98" y="85"/>
                </a:lnTo>
                <a:lnTo>
                  <a:pt x="85" y="97"/>
                </a:lnTo>
                <a:lnTo>
                  <a:pt x="73" y="109"/>
                </a:lnTo>
                <a:lnTo>
                  <a:pt x="63" y="123"/>
                </a:lnTo>
                <a:lnTo>
                  <a:pt x="45" y="153"/>
                </a:lnTo>
                <a:lnTo>
                  <a:pt x="31" y="186"/>
                </a:lnTo>
                <a:lnTo>
                  <a:pt x="21" y="220"/>
                </a:lnTo>
                <a:lnTo>
                  <a:pt x="13" y="257"/>
                </a:lnTo>
                <a:lnTo>
                  <a:pt x="7" y="295"/>
                </a:lnTo>
                <a:lnTo>
                  <a:pt x="2" y="334"/>
                </a:lnTo>
                <a:lnTo>
                  <a:pt x="0" y="376"/>
                </a:lnTo>
                <a:lnTo>
                  <a:pt x="0" y="419"/>
                </a:lnTo>
                <a:lnTo>
                  <a:pt x="2" y="453"/>
                </a:lnTo>
                <a:lnTo>
                  <a:pt x="5" y="485"/>
                </a:lnTo>
                <a:lnTo>
                  <a:pt x="11" y="518"/>
                </a:lnTo>
                <a:lnTo>
                  <a:pt x="21" y="550"/>
                </a:lnTo>
                <a:lnTo>
                  <a:pt x="31" y="579"/>
                </a:lnTo>
                <a:lnTo>
                  <a:pt x="43" y="607"/>
                </a:lnTo>
                <a:lnTo>
                  <a:pt x="57" y="635"/>
                </a:lnTo>
                <a:lnTo>
                  <a:pt x="73" y="659"/>
                </a:lnTo>
                <a:lnTo>
                  <a:pt x="112" y="657"/>
                </a:lnTo>
                <a:lnTo>
                  <a:pt x="108" y="876"/>
                </a:lnTo>
                <a:lnTo>
                  <a:pt x="124" y="898"/>
                </a:lnTo>
                <a:lnTo>
                  <a:pt x="140" y="921"/>
                </a:lnTo>
                <a:lnTo>
                  <a:pt x="158" y="941"/>
                </a:lnTo>
                <a:lnTo>
                  <a:pt x="181" y="961"/>
                </a:lnTo>
                <a:lnTo>
                  <a:pt x="205" y="981"/>
                </a:lnTo>
                <a:lnTo>
                  <a:pt x="233" y="1002"/>
                </a:lnTo>
                <a:lnTo>
                  <a:pt x="266" y="1020"/>
                </a:lnTo>
                <a:lnTo>
                  <a:pt x="304" y="1036"/>
                </a:lnTo>
                <a:lnTo>
                  <a:pt x="377" y="1036"/>
                </a:lnTo>
                <a:lnTo>
                  <a:pt x="379" y="1036"/>
                </a:lnTo>
                <a:lnTo>
                  <a:pt x="381" y="1036"/>
                </a:lnTo>
                <a:lnTo>
                  <a:pt x="383" y="1036"/>
                </a:lnTo>
                <a:lnTo>
                  <a:pt x="456" y="1036"/>
                </a:lnTo>
                <a:lnTo>
                  <a:pt x="494" y="1020"/>
                </a:lnTo>
                <a:lnTo>
                  <a:pt x="527" y="1002"/>
                </a:lnTo>
                <a:lnTo>
                  <a:pt x="555" y="981"/>
                </a:lnTo>
                <a:lnTo>
                  <a:pt x="579" y="961"/>
                </a:lnTo>
                <a:lnTo>
                  <a:pt x="600" y="941"/>
                </a:lnTo>
                <a:lnTo>
                  <a:pt x="620" y="921"/>
                </a:lnTo>
                <a:lnTo>
                  <a:pt x="636" y="898"/>
                </a:lnTo>
                <a:lnTo>
                  <a:pt x="652" y="876"/>
                </a:lnTo>
                <a:lnTo>
                  <a:pt x="648" y="657"/>
                </a:lnTo>
                <a:lnTo>
                  <a:pt x="679" y="659"/>
                </a:lnTo>
                <a:lnTo>
                  <a:pt x="695" y="633"/>
                </a:lnTo>
                <a:lnTo>
                  <a:pt x="711" y="607"/>
                </a:lnTo>
                <a:lnTo>
                  <a:pt x="723" y="579"/>
                </a:lnTo>
                <a:lnTo>
                  <a:pt x="733" y="548"/>
                </a:lnTo>
                <a:lnTo>
                  <a:pt x="741" y="518"/>
                </a:lnTo>
                <a:lnTo>
                  <a:pt x="747" y="485"/>
                </a:lnTo>
                <a:lnTo>
                  <a:pt x="751" y="453"/>
                </a:lnTo>
                <a:lnTo>
                  <a:pt x="751" y="419"/>
                </a:lnTo>
                <a:lnTo>
                  <a:pt x="751" y="390"/>
                </a:lnTo>
                <a:lnTo>
                  <a:pt x="743" y="413"/>
                </a:lnTo>
                <a:lnTo>
                  <a:pt x="733" y="433"/>
                </a:lnTo>
                <a:lnTo>
                  <a:pt x="723" y="451"/>
                </a:lnTo>
                <a:lnTo>
                  <a:pt x="711" y="467"/>
                </a:lnTo>
                <a:lnTo>
                  <a:pt x="693" y="487"/>
                </a:lnTo>
                <a:lnTo>
                  <a:pt x="685" y="496"/>
                </a:lnTo>
                <a:lnTo>
                  <a:pt x="679" y="487"/>
                </a:lnTo>
                <a:lnTo>
                  <a:pt x="668" y="463"/>
                </a:lnTo>
                <a:lnTo>
                  <a:pt x="662" y="449"/>
                </a:lnTo>
                <a:lnTo>
                  <a:pt x="660" y="433"/>
                </a:lnTo>
                <a:lnTo>
                  <a:pt x="658" y="415"/>
                </a:lnTo>
                <a:lnTo>
                  <a:pt x="660" y="396"/>
                </a:lnTo>
                <a:lnTo>
                  <a:pt x="666" y="380"/>
                </a:lnTo>
                <a:lnTo>
                  <a:pt x="673" y="364"/>
                </a:lnTo>
                <a:lnTo>
                  <a:pt x="685" y="336"/>
                </a:lnTo>
                <a:lnTo>
                  <a:pt x="697" y="317"/>
                </a:lnTo>
                <a:lnTo>
                  <a:pt x="701" y="309"/>
                </a:lnTo>
                <a:lnTo>
                  <a:pt x="707" y="311"/>
                </a:lnTo>
                <a:lnTo>
                  <a:pt x="721" y="317"/>
                </a:lnTo>
                <a:lnTo>
                  <a:pt x="729" y="323"/>
                </a:lnTo>
                <a:lnTo>
                  <a:pt x="737" y="330"/>
                </a:lnTo>
                <a:lnTo>
                  <a:pt x="745" y="338"/>
                </a:lnTo>
                <a:lnTo>
                  <a:pt x="751" y="348"/>
                </a:lnTo>
                <a:lnTo>
                  <a:pt x="749" y="315"/>
                </a:lnTo>
                <a:lnTo>
                  <a:pt x="745" y="287"/>
                </a:lnTo>
                <a:lnTo>
                  <a:pt x="737" y="283"/>
                </a:lnTo>
                <a:lnTo>
                  <a:pt x="729" y="279"/>
                </a:lnTo>
                <a:lnTo>
                  <a:pt x="721" y="273"/>
                </a:lnTo>
                <a:lnTo>
                  <a:pt x="713" y="265"/>
                </a:lnTo>
                <a:lnTo>
                  <a:pt x="681" y="222"/>
                </a:lnTo>
                <a:lnTo>
                  <a:pt x="685" y="253"/>
                </a:lnTo>
                <a:lnTo>
                  <a:pt x="685" y="281"/>
                </a:lnTo>
                <a:lnTo>
                  <a:pt x="681" y="295"/>
                </a:lnTo>
                <a:lnTo>
                  <a:pt x="679" y="305"/>
                </a:lnTo>
                <a:lnTo>
                  <a:pt x="673" y="315"/>
                </a:lnTo>
                <a:lnTo>
                  <a:pt x="666" y="321"/>
                </a:lnTo>
                <a:lnTo>
                  <a:pt x="658" y="328"/>
                </a:lnTo>
                <a:lnTo>
                  <a:pt x="652" y="330"/>
                </a:lnTo>
                <a:lnTo>
                  <a:pt x="644" y="332"/>
                </a:lnTo>
                <a:lnTo>
                  <a:pt x="636" y="332"/>
                </a:lnTo>
                <a:lnTo>
                  <a:pt x="628" y="330"/>
                </a:lnTo>
                <a:lnTo>
                  <a:pt x="620" y="325"/>
                </a:lnTo>
                <a:lnTo>
                  <a:pt x="614" y="319"/>
                </a:lnTo>
                <a:lnTo>
                  <a:pt x="610" y="313"/>
                </a:lnTo>
                <a:lnTo>
                  <a:pt x="606" y="303"/>
                </a:lnTo>
                <a:lnTo>
                  <a:pt x="602" y="293"/>
                </a:lnTo>
                <a:lnTo>
                  <a:pt x="602" y="283"/>
                </a:lnTo>
                <a:lnTo>
                  <a:pt x="604" y="269"/>
                </a:lnTo>
                <a:lnTo>
                  <a:pt x="610" y="245"/>
                </a:lnTo>
                <a:lnTo>
                  <a:pt x="620" y="214"/>
                </a:lnTo>
                <a:lnTo>
                  <a:pt x="594" y="236"/>
                </a:lnTo>
                <a:lnTo>
                  <a:pt x="571" y="253"/>
                </a:lnTo>
                <a:lnTo>
                  <a:pt x="559" y="259"/>
                </a:lnTo>
                <a:lnTo>
                  <a:pt x="547" y="263"/>
                </a:lnTo>
                <a:lnTo>
                  <a:pt x="537" y="265"/>
                </a:lnTo>
                <a:lnTo>
                  <a:pt x="527" y="263"/>
                </a:lnTo>
                <a:lnTo>
                  <a:pt x="519" y="261"/>
                </a:lnTo>
                <a:lnTo>
                  <a:pt x="511" y="257"/>
                </a:lnTo>
                <a:lnTo>
                  <a:pt x="507" y="251"/>
                </a:lnTo>
                <a:lnTo>
                  <a:pt x="500" y="245"/>
                </a:lnTo>
                <a:lnTo>
                  <a:pt x="498" y="236"/>
                </a:lnTo>
                <a:lnTo>
                  <a:pt x="496" y="228"/>
                </a:lnTo>
                <a:lnTo>
                  <a:pt x="498" y="220"/>
                </a:lnTo>
                <a:lnTo>
                  <a:pt x="500" y="212"/>
                </a:lnTo>
                <a:lnTo>
                  <a:pt x="505" y="204"/>
                </a:lnTo>
                <a:lnTo>
                  <a:pt x="513" y="196"/>
                </a:lnTo>
                <a:lnTo>
                  <a:pt x="521" y="188"/>
                </a:lnTo>
                <a:lnTo>
                  <a:pt x="533" y="182"/>
                </a:lnTo>
                <a:lnTo>
                  <a:pt x="575" y="166"/>
                </a:lnTo>
                <a:lnTo>
                  <a:pt x="549" y="162"/>
                </a:lnTo>
                <a:lnTo>
                  <a:pt x="525" y="155"/>
                </a:lnTo>
                <a:lnTo>
                  <a:pt x="513" y="149"/>
                </a:lnTo>
                <a:lnTo>
                  <a:pt x="503" y="143"/>
                </a:lnTo>
                <a:lnTo>
                  <a:pt x="494" y="135"/>
                </a:lnTo>
                <a:lnTo>
                  <a:pt x="490" y="127"/>
                </a:lnTo>
                <a:lnTo>
                  <a:pt x="486" y="119"/>
                </a:lnTo>
                <a:lnTo>
                  <a:pt x="484" y="111"/>
                </a:lnTo>
                <a:lnTo>
                  <a:pt x="486" y="103"/>
                </a:lnTo>
                <a:lnTo>
                  <a:pt x="488" y="95"/>
                </a:lnTo>
                <a:lnTo>
                  <a:pt x="492" y="89"/>
                </a:lnTo>
                <a:lnTo>
                  <a:pt x="496" y="83"/>
                </a:lnTo>
                <a:lnTo>
                  <a:pt x="505" y="79"/>
                </a:lnTo>
                <a:lnTo>
                  <a:pt x="513" y="74"/>
                </a:lnTo>
                <a:lnTo>
                  <a:pt x="523" y="72"/>
                </a:lnTo>
                <a:lnTo>
                  <a:pt x="533" y="72"/>
                </a:lnTo>
                <a:lnTo>
                  <a:pt x="543" y="74"/>
                </a:lnTo>
                <a:lnTo>
                  <a:pt x="555" y="81"/>
                </a:lnTo>
                <a:lnTo>
                  <a:pt x="604" y="105"/>
                </a:lnTo>
                <a:lnTo>
                  <a:pt x="588" y="79"/>
                </a:lnTo>
                <a:lnTo>
                  <a:pt x="577" y="52"/>
                </a:lnTo>
                <a:lnTo>
                  <a:pt x="573" y="40"/>
                </a:lnTo>
                <a:lnTo>
                  <a:pt x="573" y="30"/>
                </a:lnTo>
                <a:lnTo>
                  <a:pt x="553" y="24"/>
                </a:lnTo>
                <a:lnTo>
                  <a:pt x="533" y="16"/>
                </a:lnTo>
                <a:lnTo>
                  <a:pt x="511" y="12"/>
                </a:lnTo>
                <a:lnTo>
                  <a:pt x="486" y="8"/>
                </a:lnTo>
                <a:lnTo>
                  <a:pt x="434" y="2"/>
                </a:lnTo>
                <a:lnTo>
                  <a:pt x="377" y="0"/>
                </a:lnTo>
                <a:close/>
                <a:moveTo>
                  <a:pt x="175" y="749"/>
                </a:moveTo>
                <a:lnTo>
                  <a:pt x="175" y="749"/>
                </a:lnTo>
                <a:lnTo>
                  <a:pt x="195" y="742"/>
                </a:lnTo>
                <a:lnTo>
                  <a:pt x="195" y="787"/>
                </a:lnTo>
                <a:lnTo>
                  <a:pt x="175" y="787"/>
                </a:lnTo>
                <a:lnTo>
                  <a:pt x="175" y="749"/>
                </a:lnTo>
                <a:close/>
                <a:moveTo>
                  <a:pt x="211" y="738"/>
                </a:moveTo>
                <a:lnTo>
                  <a:pt x="211" y="738"/>
                </a:lnTo>
                <a:lnTo>
                  <a:pt x="245" y="732"/>
                </a:lnTo>
                <a:lnTo>
                  <a:pt x="245" y="787"/>
                </a:lnTo>
                <a:lnTo>
                  <a:pt x="211" y="787"/>
                </a:lnTo>
                <a:lnTo>
                  <a:pt x="211" y="738"/>
                </a:lnTo>
                <a:close/>
                <a:moveTo>
                  <a:pt x="264" y="730"/>
                </a:moveTo>
                <a:lnTo>
                  <a:pt x="264" y="730"/>
                </a:lnTo>
                <a:lnTo>
                  <a:pt x="304" y="724"/>
                </a:lnTo>
                <a:lnTo>
                  <a:pt x="304" y="787"/>
                </a:lnTo>
                <a:lnTo>
                  <a:pt x="264" y="787"/>
                </a:lnTo>
                <a:lnTo>
                  <a:pt x="264" y="730"/>
                </a:lnTo>
                <a:close/>
                <a:moveTo>
                  <a:pt x="320" y="724"/>
                </a:moveTo>
                <a:lnTo>
                  <a:pt x="320" y="724"/>
                </a:lnTo>
                <a:lnTo>
                  <a:pt x="377" y="720"/>
                </a:lnTo>
                <a:lnTo>
                  <a:pt x="377" y="787"/>
                </a:lnTo>
                <a:lnTo>
                  <a:pt x="320" y="787"/>
                </a:lnTo>
                <a:lnTo>
                  <a:pt x="320" y="724"/>
                </a:lnTo>
                <a:close/>
                <a:moveTo>
                  <a:pt x="393" y="720"/>
                </a:moveTo>
                <a:lnTo>
                  <a:pt x="393" y="720"/>
                </a:lnTo>
                <a:lnTo>
                  <a:pt x="452" y="724"/>
                </a:lnTo>
                <a:lnTo>
                  <a:pt x="452" y="787"/>
                </a:lnTo>
                <a:lnTo>
                  <a:pt x="393" y="787"/>
                </a:lnTo>
                <a:lnTo>
                  <a:pt x="393" y="720"/>
                </a:lnTo>
                <a:close/>
                <a:moveTo>
                  <a:pt x="468" y="724"/>
                </a:moveTo>
                <a:lnTo>
                  <a:pt x="468" y="724"/>
                </a:lnTo>
                <a:lnTo>
                  <a:pt x="515" y="730"/>
                </a:lnTo>
                <a:lnTo>
                  <a:pt x="515" y="787"/>
                </a:lnTo>
                <a:lnTo>
                  <a:pt x="468" y="787"/>
                </a:lnTo>
                <a:lnTo>
                  <a:pt x="468" y="724"/>
                </a:lnTo>
                <a:close/>
                <a:moveTo>
                  <a:pt x="533" y="734"/>
                </a:moveTo>
                <a:lnTo>
                  <a:pt x="533" y="734"/>
                </a:lnTo>
                <a:lnTo>
                  <a:pt x="557" y="738"/>
                </a:lnTo>
                <a:lnTo>
                  <a:pt x="557" y="787"/>
                </a:lnTo>
                <a:lnTo>
                  <a:pt x="533" y="787"/>
                </a:lnTo>
                <a:lnTo>
                  <a:pt x="533" y="734"/>
                </a:lnTo>
                <a:close/>
                <a:moveTo>
                  <a:pt x="575" y="742"/>
                </a:moveTo>
                <a:lnTo>
                  <a:pt x="575" y="742"/>
                </a:lnTo>
                <a:lnTo>
                  <a:pt x="594" y="749"/>
                </a:lnTo>
                <a:lnTo>
                  <a:pt x="594" y="787"/>
                </a:lnTo>
                <a:lnTo>
                  <a:pt x="575" y="787"/>
                </a:lnTo>
                <a:lnTo>
                  <a:pt x="575" y="742"/>
                </a:lnTo>
                <a:close/>
                <a:moveTo>
                  <a:pt x="594" y="801"/>
                </a:moveTo>
                <a:lnTo>
                  <a:pt x="594" y="836"/>
                </a:lnTo>
                <a:lnTo>
                  <a:pt x="575" y="844"/>
                </a:lnTo>
                <a:lnTo>
                  <a:pt x="575" y="801"/>
                </a:lnTo>
                <a:lnTo>
                  <a:pt x="594" y="801"/>
                </a:lnTo>
                <a:close/>
                <a:moveTo>
                  <a:pt x="557" y="852"/>
                </a:moveTo>
                <a:lnTo>
                  <a:pt x="557" y="852"/>
                </a:lnTo>
                <a:lnTo>
                  <a:pt x="533" y="860"/>
                </a:lnTo>
                <a:lnTo>
                  <a:pt x="533" y="801"/>
                </a:lnTo>
                <a:lnTo>
                  <a:pt x="557" y="801"/>
                </a:lnTo>
                <a:lnTo>
                  <a:pt x="557" y="852"/>
                </a:lnTo>
                <a:close/>
                <a:moveTo>
                  <a:pt x="515" y="866"/>
                </a:moveTo>
                <a:lnTo>
                  <a:pt x="515" y="866"/>
                </a:lnTo>
                <a:lnTo>
                  <a:pt x="492" y="872"/>
                </a:lnTo>
                <a:lnTo>
                  <a:pt x="468" y="876"/>
                </a:lnTo>
                <a:lnTo>
                  <a:pt x="468" y="801"/>
                </a:lnTo>
                <a:lnTo>
                  <a:pt x="515" y="801"/>
                </a:lnTo>
                <a:lnTo>
                  <a:pt x="515" y="866"/>
                </a:lnTo>
                <a:close/>
                <a:moveTo>
                  <a:pt x="452" y="880"/>
                </a:moveTo>
                <a:lnTo>
                  <a:pt x="452" y="880"/>
                </a:lnTo>
                <a:lnTo>
                  <a:pt x="424" y="882"/>
                </a:lnTo>
                <a:lnTo>
                  <a:pt x="393" y="884"/>
                </a:lnTo>
                <a:lnTo>
                  <a:pt x="393" y="801"/>
                </a:lnTo>
                <a:lnTo>
                  <a:pt x="452" y="801"/>
                </a:lnTo>
                <a:lnTo>
                  <a:pt x="452" y="880"/>
                </a:lnTo>
                <a:close/>
                <a:moveTo>
                  <a:pt x="377" y="884"/>
                </a:moveTo>
                <a:lnTo>
                  <a:pt x="377" y="884"/>
                </a:lnTo>
                <a:lnTo>
                  <a:pt x="349" y="882"/>
                </a:lnTo>
                <a:lnTo>
                  <a:pt x="320" y="880"/>
                </a:lnTo>
                <a:lnTo>
                  <a:pt x="320" y="801"/>
                </a:lnTo>
                <a:lnTo>
                  <a:pt x="377" y="801"/>
                </a:lnTo>
                <a:lnTo>
                  <a:pt x="377" y="884"/>
                </a:lnTo>
                <a:close/>
                <a:moveTo>
                  <a:pt x="304" y="878"/>
                </a:moveTo>
                <a:lnTo>
                  <a:pt x="304" y="878"/>
                </a:lnTo>
                <a:lnTo>
                  <a:pt x="264" y="868"/>
                </a:lnTo>
                <a:lnTo>
                  <a:pt x="264" y="801"/>
                </a:lnTo>
                <a:lnTo>
                  <a:pt x="304" y="801"/>
                </a:lnTo>
                <a:lnTo>
                  <a:pt x="304" y="878"/>
                </a:lnTo>
                <a:close/>
                <a:moveTo>
                  <a:pt x="245" y="864"/>
                </a:moveTo>
                <a:lnTo>
                  <a:pt x="245" y="864"/>
                </a:lnTo>
                <a:lnTo>
                  <a:pt x="211" y="852"/>
                </a:lnTo>
                <a:lnTo>
                  <a:pt x="211" y="801"/>
                </a:lnTo>
                <a:lnTo>
                  <a:pt x="245" y="801"/>
                </a:lnTo>
                <a:lnTo>
                  <a:pt x="245" y="864"/>
                </a:lnTo>
                <a:close/>
                <a:moveTo>
                  <a:pt x="195" y="844"/>
                </a:moveTo>
                <a:lnTo>
                  <a:pt x="195" y="844"/>
                </a:lnTo>
                <a:lnTo>
                  <a:pt x="175" y="836"/>
                </a:lnTo>
                <a:lnTo>
                  <a:pt x="175" y="801"/>
                </a:lnTo>
                <a:lnTo>
                  <a:pt x="195" y="801"/>
                </a:lnTo>
                <a:lnTo>
                  <a:pt x="195" y="844"/>
                </a:lnTo>
                <a:close/>
                <a:moveTo>
                  <a:pt x="168" y="149"/>
                </a:moveTo>
                <a:lnTo>
                  <a:pt x="168" y="149"/>
                </a:lnTo>
                <a:lnTo>
                  <a:pt x="162" y="145"/>
                </a:lnTo>
                <a:lnTo>
                  <a:pt x="156" y="139"/>
                </a:lnTo>
                <a:lnTo>
                  <a:pt x="152" y="131"/>
                </a:lnTo>
                <a:lnTo>
                  <a:pt x="148" y="123"/>
                </a:lnTo>
                <a:lnTo>
                  <a:pt x="148" y="113"/>
                </a:lnTo>
                <a:lnTo>
                  <a:pt x="150" y="101"/>
                </a:lnTo>
                <a:lnTo>
                  <a:pt x="156" y="89"/>
                </a:lnTo>
                <a:lnTo>
                  <a:pt x="168" y="79"/>
                </a:lnTo>
                <a:lnTo>
                  <a:pt x="179" y="68"/>
                </a:lnTo>
                <a:lnTo>
                  <a:pt x="201" y="54"/>
                </a:lnTo>
                <a:lnTo>
                  <a:pt x="219" y="46"/>
                </a:lnTo>
                <a:lnTo>
                  <a:pt x="225" y="42"/>
                </a:lnTo>
                <a:lnTo>
                  <a:pt x="227" y="50"/>
                </a:lnTo>
                <a:lnTo>
                  <a:pt x="227" y="66"/>
                </a:lnTo>
                <a:lnTo>
                  <a:pt x="225" y="76"/>
                </a:lnTo>
                <a:lnTo>
                  <a:pt x="223" y="87"/>
                </a:lnTo>
                <a:lnTo>
                  <a:pt x="219" y="99"/>
                </a:lnTo>
                <a:lnTo>
                  <a:pt x="213" y="109"/>
                </a:lnTo>
                <a:lnTo>
                  <a:pt x="199" y="125"/>
                </a:lnTo>
                <a:lnTo>
                  <a:pt x="183" y="139"/>
                </a:lnTo>
                <a:lnTo>
                  <a:pt x="168" y="149"/>
                </a:lnTo>
                <a:close/>
                <a:moveTo>
                  <a:pt x="193" y="222"/>
                </a:moveTo>
                <a:lnTo>
                  <a:pt x="193" y="222"/>
                </a:lnTo>
                <a:lnTo>
                  <a:pt x="207" y="218"/>
                </a:lnTo>
                <a:lnTo>
                  <a:pt x="219" y="216"/>
                </a:lnTo>
                <a:lnTo>
                  <a:pt x="227" y="216"/>
                </a:lnTo>
                <a:lnTo>
                  <a:pt x="233" y="218"/>
                </a:lnTo>
                <a:lnTo>
                  <a:pt x="239" y="220"/>
                </a:lnTo>
                <a:lnTo>
                  <a:pt x="245" y="222"/>
                </a:lnTo>
                <a:lnTo>
                  <a:pt x="251" y="230"/>
                </a:lnTo>
                <a:lnTo>
                  <a:pt x="254" y="240"/>
                </a:lnTo>
                <a:lnTo>
                  <a:pt x="251" y="249"/>
                </a:lnTo>
                <a:lnTo>
                  <a:pt x="245" y="257"/>
                </a:lnTo>
                <a:lnTo>
                  <a:pt x="241" y="261"/>
                </a:lnTo>
                <a:lnTo>
                  <a:pt x="235" y="263"/>
                </a:lnTo>
                <a:lnTo>
                  <a:pt x="229" y="265"/>
                </a:lnTo>
                <a:lnTo>
                  <a:pt x="221" y="265"/>
                </a:lnTo>
                <a:lnTo>
                  <a:pt x="197" y="263"/>
                </a:lnTo>
                <a:lnTo>
                  <a:pt x="209" y="271"/>
                </a:lnTo>
                <a:lnTo>
                  <a:pt x="219" y="279"/>
                </a:lnTo>
                <a:lnTo>
                  <a:pt x="223" y="285"/>
                </a:lnTo>
                <a:lnTo>
                  <a:pt x="227" y="291"/>
                </a:lnTo>
                <a:lnTo>
                  <a:pt x="231" y="297"/>
                </a:lnTo>
                <a:lnTo>
                  <a:pt x="231" y="301"/>
                </a:lnTo>
                <a:lnTo>
                  <a:pt x="229" y="311"/>
                </a:lnTo>
                <a:lnTo>
                  <a:pt x="225" y="319"/>
                </a:lnTo>
                <a:lnTo>
                  <a:pt x="217" y="325"/>
                </a:lnTo>
                <a:lnTo>
                  <a:pt x="207" y="325"/>
                </a:lnTo>
                <a:lnTo>
                  <a:pt x="201" y="323"/>
                </a:lnTo>
                <a:lnTo>
                  <a:pt x="195" y="321"/>
                </a:lnTo>
                <a:lnTo>
                  <a:pt x="191" y="317"/>
                </a:lnTo>
                <a:lnTo>
                  <a:pt x="185" y="311"/>
                </a:lnTo>
                <a:lnTo>
                  <a:pt x="164" y="287"/>
                </a:lnTo>
                <a:lnTo>
                  <a:pt x="166" y="305"/>
                </a:lnTo>
                <a:lnTo>
                  <a:pt x="166" y="321"/>
                </a:lnTo>
                <a:lnTo>
                  <a:pt x="166" y="330"/>
                </a:lnTo>
                <a:lnTo>
                  <a:pt x="162" y="336"/>
                </a:lnTo>
                <a:lnTo>
                  <a:pt x="160" y="342"/>
                </a:lnTo>
                <a:lnTo>
                  <a:pt x="156" y="346"/>
                </a:lnTo>
                <a:lnTo>
                  <a:pt x="148" y="352"/>
                </a:lnTo>
                <a:lnTo>
                  <a:pt x="138" y="352"/>
                </a:lnTo>
                <a:lnTo>
                  <a:pt x="130" y="348"/>
                </a:lnTo>
                <a:lnTo>
                  <a:pt x="122" y="340"/>
                </a:lnTo>
                <a:lnTo>
                  <a:pt x="120" y="336"/>
                </a:lnTo>
                <a:lnTo>
                  <a:pt x="120" y="330"/>
                </a:lnTo>
                <a:lnTo>
                  <a:pt x="118" y="321"/>
                </a:lnTo>
                <a:lnTo>
                  <a:pt x="120" y="315"/>
                </a:lnTo>
                <a:lnTo>
                  <a:pt x="128" y="283"/>
                </a:lnTo>
                <a:lnTo>
                  <a:pt x="114" y="295"/>
                </a:lnTo>
                <a:lnTo>
                  <a:pt x="100" y="305"/>
                </a:lnTo>
                <a:lnTo>
                  <a:pt x="94" y="309"/>
                </a:lnTo>
                <a:lnTo>
                  <a:pt x="85" y="311"/>
                </a:lnTo>
                <a:lnTo>
                  <a:pt x="79" y="311"/>
                </a:lnTo>
                <a:lnTo>
                  <a:pt x="75" y="311"/>
                </a:lnTo>
                <a:lnTo>
                  <a:pt x="65" y="307"/>
                </a:lnTo>
                <a:lnTo>
                  <a:pt x="59" y="299"/>
                </a:lnTo>
                <a:lnTo>
                  <a:pt x="57" y="291"/>
                </a:lnTo>
                <a:lnTo>
                  <a:pt x="59" y="281"/>
                </a:lnTo>
                <a:lnTo>
                  <a:pt x="61" y="277"/>
                </a:lnTo>
                <a:lnTo>
                  <a:pt x="65" y="271"/>
                </a:lnTo>
                <a:lnTo>
                  <a:pt x="71" y="267"/>
                </a:lnTo>
                <a:lnTo>
                  <a:pt x="77" y="263"/>
                </a:lnTo>
                <a:lnTo>
                  <a:pt x="104" y="253"/>
                </a:lnTo>
                <a:lnTo>
                  <a:pt x="88" y="251"/>
                </a:lnTo>
                <a:lnTo>
                  <a:pt x="73" y="247"/>
                </a:lnTo>
                <a:lnTo>
                  <a:pt x="67" y="245"/>
                </a:lnTo>
                <a:lnTo>
                  <a:pt x="61" y="240"/>
                </a:lnTo>
                <a:lnTo>
                  <a:pt x="55" y="236"/>
                </a:lnTo>
                <a:lnTo>
                  <a:pt x="53" y="232"/>
                </a:lnTo>
                <a:lnTo>
                  <a:pt x="49" y="222"/>
                </a:lnTo>
                <a:lnTo>
                  <a:pt x="51" y="212"/>
                </a:lnTo>
                <a:lnTo>
                  <a:pt x="57" y="206"/>
                </a:lnTo>
                <a:lnTo>
                  <a:pt x="65" y="200"/>
                </a:lnTo>
                <a:lnTo>
                  <a:pt x="71" y="200"/>
                </a:lnTo>
                <a:lnTo>
                  <a:pt x="77" y="200"/>
                </a:lnTo>
                <a:lnTo>
                  <a:pt x="83" y="200"/>
                </a:lnTo>
                <a:lnTo>
                  <a:pt x="92" y="204"/>
                </a:lnTo>
                <a:lnTo>
                  <a:pt x="120" y="218"/>
                </a:lnTo>
                <a:lnTo>
                  <a:pt x="110" y="202"/>
                </a:lnTo>
                <a:lnTo>
                  <a:pt x="104" y="188"/>
                </a:lnTo>
                <a:lnTo>
                  <a:pt x="102" y="180"/>
                </a:lnTo>
                <a:lnTo>
                  <a:pt x="102" y="172"/>
                </a:lnTo>
                <a:lnTo>
                  <a:pt x="102" y="166"/>
                </a:lnTo>
                <a:lnTo>
                  <a:pt x="104" y="162"/>
                </a:lnTo>
                <a:lnTo>
                  <a:pt x="110" y="153"/>
                </a:lnTo>
                <a:lnTo>
                  <a:pt x="118" y="149"/>
                </a:lnTo>
                <a:lnTo>
                  <a:pt x="128" y="149"/>
                </a:lnTo>
                <a:lnTo>
                  <a:pt x="136" y="153"/>
                </a:lnTo>
                <a:lnTo>
                  <a:pt x="140" y="155"/>
                </a:lnTo>
                <a:lnTo>
                  <a:pt x="144" y="162"/>
                </a:lnTo>
                <a:lnTo>
                  <a:pt x="148" y="168"/>
                </a:lnTo>
                <a:lnTo>
                  <a:pt x="150" y="174"/>
                </a:lnTo>
                <a:lnTo>
                  <a:pt x="154" y="210"/>
                </a:lnTo>
                <a:lnTo>
                  <a:pt x="164" y="192"/>
                </a:lnTo>
                <a:lnTo>
                  <a:pt x="173" y="176"/>
                </a:lnTo>
                <a:lnTo>
                  <a:pt x="179" y="170"/>
                </a:lnTo>
                <a:lnTo>
                  <a:pt x="183" y="166"/>
                </a:lnTo>
                <a:lnTo>
                  <a:pt x="189" y="162"/>
                </a:lnTo>
                <a:lnTo>
                  <a:pt x="195" y="159"/>
                </a:lnTo>
                <a:lnTo>
                  <a:pt x="205" y="162"/>
                </a:lnTo>
                <a:lnTo>
                  <a:pt x="213" y="166"/>
                </a:lnTo>
                <a:lnTo>
                  <a:pt x="219" y="174"/>
                </a:lnTo>
                <a:lnTo>
                  <a:pt x="221" y="182"/>
                </a:lnTo>
                <a:lnTo>
                  <a:pt x="219" y="188"/>
                </a:lnTo>
                <a:lnTo>
                  <a:pt x="217" y="194"/>
                </a:lnTo>
                <a:lnTo>
                  <a:pt x="215" y="200"/>
                </a:lnTo>
                <a:lnTo>
                  <a:pt x="209" y="206"/>
                </a:lnTo>
                <a:lnTo>
                  <a:pt x="193" y="222"/>
                </a:lnTo>
                <a:close/>
                <a:moveTo>
                  <a:pt x="88" y="332"/>
                </a:moveTo>
                <a:lnTo>
                  <a:pt x="88" y="332"/>
                </a:lnTo>
                <a:lnTo>
                  <a:pt x="94" y="338"/>
                </a:lnTo>
                <a:lnTo>
                  <a:pt x="98" y="344"/>
                </a:lnTo>
                <a:lnTo>
                  <a:pt x="102" y="352"/>
                </a:lnTo>
                <a:lnTo>
                  <a:pt x="106" y="360"/>
                </a:lnTo>
                <a:lnTo>
                  <a:pt x="108" y="370"/>
                </a:lnTo>
                <a:lnTo>
                  <a:pt x="106" y="382"/>
                </a:lnTo>
                <a:lnTo>
                  <a:pt x="98" y="394"/>
                </a:lnTo>
                <a:lnTo>
                  <a:pt x="88" y="404"/>
                </a:lnTo>
                <a:lnTo>
                  <a:pt x="75" y="415"/>
                </a:lnTo>
                <a:lnTo>
                  <a:pt x="53" y="429"/>
                </a:lnTo>
                <a:lnTo>
                  <a:pt x="37" y="437"/>
                </a:lnTo>
                <a:lnTo>
                  <a:pt x="29" y="441"/>
                </a:lnTo>
                <a:lnTo>
                  <a:pt x="29" y="433"/>
                </a:lnTo>
                <a:lnTo>
                  <a:pt x="29" y="417"/>
                </a:lnTo>
                <a:lnTo>
                  <a:pt x="29" y="406"/>
                </a:lnTo>
                <a:lnTo>
                  <a:pt x="31" y="396"/>
                </a:lnTo>
                <a:lnTo>
                  <a:pt x="35" y="384"/>
                </a:lnTo>
                <a:lnTo>
                  <a:pt x="41" y="374"/>
                </a:lnTo>
                <a:lnTo>
                  <a:pt x="57" y="358"/>
                </a:lnTo>
                <a:lnTo>
                  <a:pt x="71" y="344"/>
                </a:lnTo>
                <a:lnTo>
                  <a:pt x="88" y="332"/>
                </a:lnTo>
                <a:close/>
                <a:moveTo>
                  <a:pt x="227" y="368"/>
                </a:moveTo>
                <a:lnTo>
                  <a:pt x="227" y="368"/>
                </a:lnTo>
                <a:lnTo>
                  <a:pt x="243" y="368"/>
                </a:lnTo>
                <a:lnTo>
                  <a:pt x="258" y="374"/>
                </a:lnTo>
                <a:lnTo>
                  <a:pt x="272" y="380"/>
                </a:lnTo>
                <a:lnTo>
                  <a:pt x="284" y="390"/>
                </a:lnTo>
                <a:lnTo>
                  <a:pt x="294" y="402"/>
                </a:lnTo>
                <a:lnTo>
                  <a:pt x="300" y="417"/>
                </a:lnTo>
                <a:lnTo>
                  <a:pt x="306" y="431"/>
                </a:lnTo>
                <a:lnTo>
                  <a:pt x="306" y="447"/>
                </a:lnTo>
                <a:lnTo>
                  <a:pt x="306" y="463"/>
                </a:lnTo>
                <a:lnTo>
                  <a:pt x="300" y="479"/>
                </a:lnTo>
                <a:lnTo>
                  <a:pt x="294" y="491"/>
                </a:lnTo>
                <a:lnTo>
                  <a:pt x="284" y="504"/>
                </a:lnTo>
                <a:lnTo>
                  <a:pt x="272" y="514"/>
                </a:lnTo>
                <a:lnTo>
                  <a:pt x="258" y="522"/>
                </a:lnTo>
                <a:lnTo>
                  <a:pt x="243" y="526"/>
                </a:lnTo>
                <a:lnTo>
                  <a:pt x="227" y="528"/>
                </a:lnTo>
                <a:lnTo>
                  <a:pt x="211" y="526"/>
                </a:lnTo>
                <a:lnTo>
                  <a:pt x="195" y="522"/>
                </a:lnTo>
                <a:lnTo>
                  <a:pt x="183" y="514"/>
                </a:lnTo>
                <a:lnTo>
                  <a:pt x="171" y="504"/>
                </a:lnTo>
                <a:lnTo>
                  <a:pt x="160" y="491"/>
                </a:lnTo>
                <a:lnTo>
                  <a:pt x="152" y="479"/>
                </a:lnTo>
                <a:lnTo>
                  <a:pt x="148" y="463"/>
                </a:lnTo>
                <a:lnTo>
                  <a:pt x="146" y="447"/>
                </a:lnTo>
                <a:lnTo>
                  <a:pt x="148" y="431"/>
                </a:lnTo>
                <a:lnTo>
                  <a:pt x="152" y="417"/>
                </a:lnTo>
                <a:lnTo>
                  <a:pt x="160" y="402"/>
                </a:lnTo>
                <a:lnTo>
                  <a:pt x="171" y="390"/>
                </a:lnTo>
                <a:lnTo>
                  <a:pt x="183" y="380"/>
                </a:lnTo>
                <a:lnTo>
                  <a:pt x="195" y="374"/>
                </a:lnTo>
                <a:lnTo>
                  <a:pt x="211" y="368"/>
                </a:lnTo>
                <a:lnTo>
                  <a:pt x="227" y="368"/>
                </a:lnTo>
                <a:close/>
                <a:moveTo>
                  <a:pt x="434" y="627"/>
                </a:moveTo>
                <a:lnTo>
                  <a:pt x="434" y="627"/>
                </a:lnTo>
                <a:lnTo>
                  <a:pt x="424" y="639"/>
                </a:lnTo>
                <a:lnTo>
                  <a:pt x="411" y="645"/>
                </a:lnTo>
                <a:lnTo>
                  <a:pt x="401" y="651"/>
                </a:lnTo>
                <a:lnTo>
                  <a:pt x="391" y="653"/>
                </a:lnTo>
                <a:lnTo>
                  <a:pt x="381" y="637"/>
                </a:lnTo>
                <a:lnTo>
                  <a:pt x="371" y="653"/>
                </a:lnTo>
                <a:lnTo>
                  <a:pt x="361" y="651"/>
                </a:lnTo>
                <a:lnTo>
                  <a:pt x="351" y="645"/>
                </a:lnTo>
                <a:lnTo>
                  <a:pt x="341" y="639"/>
                </a:lnTo>
                <a:lnTo>
                  <a:pt x="330" y="627"/>
                </a:lnTo>
                <a:lnTo>
                  <a:pt x="330" y="609"/>
                </a:lnTo>
                <a:lnTo>
                  <a:pt x="332" y="593"/>
                </a:lnTo>
                <a:lnTo>
                  <a:pt x="337" y="579"/>
                </a:lnTo>
                <a:lnTo>
                  <a:pt x="345" y="566"/>
                </a:lnTo>
                <a:lnTo>
                  <a:pt x="351" y="558"/>
                </a:lnTo>
                <a:lnTo>
                  <a:pt x="361" y="550"/>
                </a:lnTo>
                <a:lnTo>
                  <a:pt x="371" y="546"/>
                </a:lnTo>
                <a:lnTo>
                  <a:pt x="381" y="546"/>
                </a:lnTo>
                <a:lnTo>
                  <a:pt x="391" y="546"/>
                </a:lnTo>
                <a:lnTo>
                  <a:pt x="401" y="550"/>
                </a:lnTo>
                <a:lnTo>
                  <a:pt x="409" y="556"/>
                </a:lnTo>
                <a:lnTo>
                  <a:pt x="417" y="566"/>
                </a:lnTo>
                <a:lnTo>
                  <a:pt x="426" y="576"/>
                </a:lnTo>
                <a:lnTo>
                  <a:pt x="430" y="591"/>
                </a:lnTo>
                <a:lnTo>
                  <a:pt x="434" y="609"/>
                </a:lnTo>
                <a:lnTo>
                  <a:pt x="434" y="6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8" name="Freeform 14"/>
          <p:cNvSpPr>
            <a:spLocks noEditPoints="1" noChangeArrowheads="1"/>
          </p:cNvSpPr>
          <p:nvPr/>
        </p:nvSpPr>
        <p:spPr bwMode="auto">
          <a:xfrm>
            <a:off x="1785938" y="1654175"/>
            <a:ext cx="373062" cy="268288"/>
          </a:xfrm>
          <a:custGeom>
            <a:avLst/>
            <a:gdLst>
              <a:gd name="T0" fmla="*/ 2147483647 w 1043"/>
              <a:gd name="T1" fmla="*/ 2147483647 h 747"/>
              <a:gd name="T2" fmla="*/ 960928664 w 1043"/>
              <a:gd name="T3" fmla="*/ 2147483647 h 747"/>
              <a:gd name="T4" fmla="*/ 137275370 w 1043"/>
              <a:gd name="T5" fmla="*/ 2147483647 h 747"/>
              <a:gd name="T6" fmla="*/ 1693107371 w 1043"/>
              <a:gd name="T7" fmla="*/ 2147483647 h 747"/>
              <a:gd name="T8" fmla="*/ 2147483647 w 1043"/>
              <a:gd name="T9" fmla="*/ 2147483647 h 747"/>
              <a:gd name="T10" fmla="*/ 2147483647 w 1043"/>
              <a:gd name="T11" fmla="*/ 1204523332 h 747"/>
              <a:gd name="T12" fmla="*/ 2147483647 w 1043"/>
              <a:gd name="T13" fmla="*/ 741185646 h 747"/>
              <a:gd name="T14" fmla="*/ 2147483647 w 1043"/>
              <a:gd name="T15" fmla="*/ 2147483647 h 747"/>
              <a:gd name="T16" fmla="*/ 2147483647 w 1043"/>
              <a:gd name="T17" fmla="*/ 2147483647 h 747"/>
              <a:gd name="T18" fmla="*/ 2147483647 w 1043"/>
              <a:gd name="T19" fmla="*/ 2147483647 h 747"/>
              <a:gd name="T20" fmla="*/ 2147483647 w 1043"/>
              <a:gd name="T21" fmla="*/ 2147483647 h 747"/>
              <a:gd name="T22" fmla="*/ 2147483647 w 1043"/>
              <a:gd name="T23" fmla="*/ 2147483647 h 747"/>
              <a:gd name="T24" fmla="*/ 2147483647 w 1043"/>
              <a:gd name="T25" fmla="*/ 2147483647 h 747"/>
              <a:gd name="T26" fmla="*/ 960928664 w 1043"/>
              <a:gd name="T27" fmla="*/ 2147483647 h 747"/>
              <a:gd name="T28" fmla="*/ 2147483647 w 1043"/>
              <a:gd name="T29" fmla="*/ 2147483647 h 747"/>
              <a:gd name="T30" fmla="*/ 2147483647 w 1043"/>
              <a:gd name="T31" fmla="*/ 2147483647 h 747"/>
              <a:gd name="T32" fmla="*/ 2147483647 w 1043"/>
              <a:gd name="T33" fmla="*/ 2147483647 h 747"/>
              <a:gd name="T34" fmla="*/ 2147483647 w 1043"/>
              <a:gd name="T35" fmla="*/ 2147483647 h 747"/>
              <a:gd name="T36" fmla="*/ 2147483647 w 1043"/>
              <a:gd name="T37" fmla="*/ 2147483647 h 747"/>
              <a:gd name="T38" fmla="*/ 2147483647 w 1043"/>
              <a:gd name="T39" fmla="*/ 2147483647 h 747"/>
              <a:gd name="T40" fmla="*/ 2147483647 w 1043"/>
              <a:gd name="T41" fmla="*/ 2147483647 h 747"/>
              <a:gd name="T42" fmla="*/ 2147483647 w 1043"/>
              <a:gd name="T43" fmla="*/ 2147483647 h 747"/>
              <a:gd name="T44" fmla="*/ 2147483647 w 1043"/>
              <a:gd name="T45" fmla="*/ 2147483647 h 747"/>
              <a:gd name="T46" fmla="*/ 2147483647 w 1043"/>
              <a:gd name="T47" fmla="*/ 2147483647 h 747"/>
              <a:gd name="T48" fmla="*/ 2147483647 w 1043"/>
              <a:gd name="T49" fmla="*/ 2147483647 h 747"/>
              <a:gd name="T50" fmla="*/ 2147483647 w 1043"/>
              <a:gd name="T51" fmla="*/ 2147483647 h 747"/>
              <a:gd name="T52" fmla="*/ 2147483647 w 1043"/>
              <a:gd name="T53" fmla="*/ 2147483647 h 747"/>
              <a:gd name="T54" fmla="*/ 2147483647 w 1043"/>
              <a:gd name="T55" fmla="*/ 2147483647 h 747"/>
              <a:gd name="T56" fmla="*/ 2147483647 w 1043"/>
              <a:gd name="T57" fmla="*/ 2147483647 h 747"/>
              <a:gd name="T58" fmla="*/ 2147483647 w 1043"/>
              <a:gd name="T59" fmla="*/ 2147483647 h 747"/>
              <a:gd name="T60" fmla="*/ 2147483647 w 1043"/>
              <a:gd name="T61" fmla="*/ 2147483647 h 747"/>
              <a:gd name="T62" fmla="*/ 2147483647 w 1043"/>
              <a:gd name="T63" fmla="*/ 2147483647 h 747"/>
              <a:gd name="T64" fmla="*/ 2147483647 w 1043"/>
              <a:gd name="T65" fmla="*/ 2147483647 h 747"/>
              <a:gd name="T66" fmla="*/ 2147483647 w 1043"/>
              <a:gd name="T67" fmla="*/ 2147483647 h 747"/>
              <a:gd name="T68" fmla="*/ 2147483647 w 1043"/>
              <a:gd name="T69" fmla="*/ 2147483647 h 747"/>
              <a:gd name="T70" fmla="*/ 2147483647 w 1043"/>
              <a:gd name="T71" fmla="*/ 2147483647 h 747"/>
              <a:gd name="T72" fmla="*/ 2147483647 w 1043"/>
              <a:gd name="T73" fmla="*/ 2147483647 h 747"/>
              <a:gd name="T74" fmla="*/ 2147483647 w 1043"/>
              <a:gd name="T75" fmla="*/ 2147483647 h 747"/>
              <a:gd name="T76" fmla="*/ 2147483647 w 1043"/>
              <a:gd name="T77" fmla="*/ 2147483647 h 747"/>
              <a:gd name="T78" fmla="*/ 2147483647 w 1043"/>
              <a:gd name="T79" fmla="*/ 2147483647 h 747"/>
              <a:gd name="T80" fmla="*/ 2147483647 w 1043"/>
              <a:gd name="T81" fmla="*/ 2147483647 h 747"/>
              <a:gd name="T82" fmla="*/ 2147483647 w 1043"/>
              <a:gd name="T83" fmla="*/ 2147483647 h 747"/>
              <a:gd name="T84" fmla="*/ 2147483647 w 1043"/>
              <a:gd name="T85" fmla="*/ 2147483647 h 747"/>
              <a:gd name="T86" fmla="*/ 2147483647 w 1043"/>
              <a:gd name="T87" fmla="*/ 2147483647 h 747"/>
              <a:gd name="T88" fmla="*/ 2147483647 w 1043"/>
              <a:gd name="T89" fmla="*/ 2147483647 h 747"/>
              <a:gd name="T90" fmla="*/ 2147483647 w 1043"/>
              <a:gd name="T91" fmla="*/ 2147483647 h 747"/>
              <a:gd name="T92" fmla="*/ 2147483647 w 1043"/>
              <a:gd name="T93" fmla="*/ 2147483647 h 747"/>
              <a:gd name="T94" fmla="*/ 2147483647 w 1043"/>
              <a:gd name="T95" fmla="*/ 2147483647 h 747"/>
              <a:gd name="T96" fmla="*/ 2147483647 w 1043"/>
              <a:gd name="T97" fmla="*/ 2147483647 h 747"/>
              <a:gd name="T98" fmla="*/ 2147483647 w 1043"/>
              <a:gd name="T99" fmla="*/ 2147483647 h 747"/>
              <a:gd name="T100" fmla="*/ 2147483647 w 1043"/>
              <a:gd name="T101" fmla="*/ 2147483647 h 747"/>
              <a:gd name="T102" fmla="*/ 2147483647 w 1043"/>
              <a:gd name="T103" fmla="*/ 2147483647 h 747"/>
              <a:gd name="T104" fmla="*/ 2147483647 w 1043"/>
              <a:gd name="T105" fmla="*/ 2147483647 h 747"/>
              <a:gd name="T106" fmla="*/ 2147483647 w 1043"/>
              <a:gd name="T107" fmla="*/ 2147483647 h 747"/>
              <a:gd name="T108" fmla="*/ 2147483647 w 1043"/>
              <a:gd name="T109" fmla="*/ 2147483647 h 747"/>
              <a:gd name="T110" fmla="*/ 2147483647 w 1043"/>
              <a:gd name="T111" fmla="*/ 2147483647 h 747"/>
              <a:gd name="T112" fmla="*/ 2147483647 w 1043"/>
              <a:gd name="T113" fmla="*/ 2147483647 h 747"/>
              <a:gd name="T114" fmla="*/ 2147483647 w 1043"/>
              <a:gd name="T115" fmla="*/ 2147483647 h 747"/>
              <a:gd name="T116" fmla="*/ 2147483647 w 1043"/>
              <a:gd name="T117" fmla="*/ 2147483647 h 747"/>
              <a:gd name="T118" fmla="*/ 2147483647 w 1043"/>
              <a:gd name="T119" fmla="*/ 2147483647 h 74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43"/>
              <a:gd name="T181" fmla="*/ 0 h 747"/>
              <a:gd name="T182" fmla="*/ 1043 w 1043"/>
              <a:gd name="T183" fmla="*/ 747 h 74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43" h="747">
                <a:moveTo>
                  <a:pt x="90" y="508"/>
                </a:moveTo>
                <a:lnTo>
                  <a:pt x="96" y="508"/>
                </a:lnTo>
                <a:lnTo>
                  <a:pt x="83" y="498"/>
                </a:lnTo>
                <a:lnTo>
                  <a:pt x="71" y="488"/>
                </a:lnTo>
                <a:lnTo>
                  <a:pt x="51" y="466"/>
                </a:lnTo>
                <a:lnTo>
                  <a:pt x="35" y="439"/>
                </a:lnTo>
                <a:lnTo>
                  <a:pt x="21" y="409"/>
                </a:lnTo>
                <a:lnTo>
                  <a:pt x="11" y="377"/>
                </a:lnTo>
                <a:lnTo>
                  <a:pt x="3" y="342"/>
                </a:lnTo>
                <a:lnTo>
                  <a:pt x="0" y="308"/>
                </a:lnTo>
                <a:lnTo>
                  <a:pt x="3" y="269"/>
                </a:lnTo>
                <a:lnTo>
                  <a:pt x="9" y="233"/>
                </a:lnTo>
                <a:lnTo>
                  <a:pt x="21" y="196"/>
                </a:lnTo>
                <a:lnTo>
                  <a:pt x="27" y="176"/>
                </a:lnTo>
                <a:lnTo>
                  <a:pt x="37" y="158"/>
                </a:lnTo>
                <a:lnTo>
                  <a:pt x="47" y="140"/>
                </a:lnTo>
                <a:lnTo>
                  <a:pt x="57" y="123"/>
                </a:lnTo>
                <a:lnTo>
                  <a:pt x="69" y="105"/>
                </a:lnTo>
                <a:lnTo>
                  <a:pt x="83" y="89"/>
                </a:lnTo>
                <a:lnTo>
                  <a:pt x="100" y="73"/>
                </a:lnTo>
                <a:lnTo>
                  <a:pt x="118" y="57"/>
                </a:lnTo>
                <a:lnTo>
                  <a:pt x="136" y="40"/>
                </a:lnTo>
                <a:lnTo>
                  <a:pt x="156" y="26"/>
                </a:lnTo>
                <a:lnTo>
                  <a:pt x="177" y="12"/>
                </a:lnTo>
                <a:lnTo>
                  <a:pt x="201" y="0"/>
                </a:lnTo>
                <a:lnTo>
                  <a:pt x="199" y="16"/>
                </a:lnTo>
                <a:lnTo>
                  <a:pt x="199" y="32"/>
                </a:lnTo>
                <a:lnTo>
                  <a:pt x="201" y="47"/>
                </a:lnTo>
                <a:lnTo>
                  <a:pt x="205" y="63"/>
                </a:lnTo>
                <a:lnTo>
                  <a:pt x="211" y="77"/>
                </a:lnTo>
                <a:lnTo>
                  <a:pt x="219" y="91"/>
                </a:lnTo>
                <a:lnTo>
                  <a:pt x="237" y="119"/>
                </a:lnTo>
                <a:lnTo>
                  <a:pt x="260" y="146"/>
                </a:lnTo>
                <a:lnTo>
                  <a:pt x="284" y="172"/>
                </a:lnTo>
                <a:lnTo>
                  <a:pt x="306" y="200"/>
                </a:lnTo>
                <a:lnTo>
                  <a:pt x="330" y="227"/>
                </a:lnTo>
                <a:lnTo>
                  <a:pt x="349" y="255"/>
                </a:lnTo>
                <a:lnTo>
                  <a:pt x="357" y="269"/>
                </a:lnTo>
                <a:lnTo>
                  <a:pt x="363" y="285"/>
                </a:lnTo>
                <a:lnTo>
                  <a:pt x="369" y="300"/>
                </a:lnTo>
                <a:lnTo>
                  <a:pt x="373" y="316"/>
                </a:lnTo>
                <a:lnTo>
                  <a:pt x="373" y="332"/>
                </a:lnTo>
                <a:lnTo>
                  <a:pt x="373" y="350"/>
                </a:lnTo>
                <a:lnTo>
                  <a:pt x="369" y="366"/>
                </a:lnTo>
                <a:lnTo>
                  <a:pt x="363" y="385"/>
                </a:lnTo>
                <a:lnTo>
                  <a:pt x="355" y="403"/>
                </a:lnTo>
                <a:lnTo>
                  <a:pt x="343" y="423"/>
                </a:lnTo>
                <a:lnTo>
                  <a:pt x="328" y="443"/>
                </a:lnTo>
                <a:lnTo>
                  <a:pt x="310" y="464"/>
                </a:lnTo>
                <a:lnTo>
                  <a:pt x="288" y="486"/>
                </a:lnTo>
                <a:lnTo>
                  <a:pt x="262" y="508"/>
                </a:lnTo>
                <a:lnTo>
                  <a:pt x="272" y="508"/>
                </a:lnTo>
                <a:lnTo>
                  <a:pt x="337" y="747"/>
                </a:lnTo>
                <a:lnTo>
                  <a:pt x="21" y="747"/>
                </a:lnTo>
                <a:lnTo>
                  <a:pt x="90" y="508"/>
                </a:lnTo>
                <a:close/>
                <a:moveTo>
                  <a:pt x="543" y="61"/>
                </a:moveTo>
                <a:lnTo>
                  <a:pt x="543" y="61"/>
                </a:lnTo>
                <a:lnTo>
                  <a:pt x="519" y="63"/>
                </a:lnTo>
                <a:lnTo>
                  <a:pt x="498" y="67"/>
                </a:lnTo>
                <a:lnTo>
                  <a:pt x="478" y="73"/>
                </a:lnTo>
                <a:lnTo>
                  <a:pt x="462" y="81"/>
                </a:lnTo>
                <a:lnTo>
                  <a:pt x="448" y="91"/>
                </a:lnTo>
                <a:lnTo>
                  <a:pt x="436" y="101"/>
                </a:lnTo>
                <a:lnTo>
                  <a:pt x="426" y="113"/>
                </a:lnTo>
                <a:lnTo>
                  <a:pt x="417" y="128"/>
                </a:lnTo>
                <a:lnTo>
                  <a:pt x="411" y="144"/>
                </a:lnTo>
                <a:lnTo>
                  <a:pt x="405" y="160"/>
                </a:lnTo>
                <a:lnTo>
                  <a:pt x="401" y="178"/>
                </a:lnTo>
                <a:lnTo>
                  <a:pt x="399" y="196"/>
                </a:lnTo>
                <a:lnTo>
                  <a:pt x="397" y="237"/>
                </a:lnTo>
                <a:lnTo>
                  <a:pt x="397" y="279"/>
                </a:lnTo>
                <a:lnTo>
                  <a:pt x="401" y="318"/>
                </a:lnTo>
                <a:lnTo>
                  <a:pt x="407" y="358"/>
                </a:lnTo>
                <a:lnTo>
                  <a:pt x="415" y="397"/>
                </a:lnTo>
                <a:lnTo>
                  <a:pt x="426" y="437"/>
                </a:lnTo>
                <a:lnTo>
                  <a:pt x="440" y="476"/>
                </a:lnTo>
                <a:lnTo>
                  <a:pt x="456" y="514"/>
                </a:lnTo>
                <a:lnTo>
                  <a:pt x="474" y="551"/>
                </a:lnTo>
                <a:lnTo>
                  <a:pt x="496" y="587"/>
                </a:lnTo>
                <a:lnTo>
                  <a:pt x="519" y="617"/>
                </a:lnTo>
                <a:lnTo>
                  <a:pt x="547" y="648"/>
                </a:lnTo>
                <a:lnTo>
                  <a:pt x="575" y="672"/>
                </a:lnTo>
                <a:lnTo>
                  <a:pt x="592" y="682"/>
                </a:lnTo>
                <a:lnTo>
                  <a:pt x="608" y="692"/>
                </a:lnTo>
                <a:lnTo>
                  <a:pt x="624" y="700"/>
                </a:lnTo>
                <a:lnTo>
                  <a:pt x="642" y="708"/>
                </a:lnTo>
                <a:lnTo>
                  <a:pt x="660" y="715"/>
                </a:lnTo>
                <a:lnTo>
                  <a:pt x="679" y="719"/>
                </a:lnTo>
                <a:lnTo>
                  <a:pt x="699" y="723"/>
                </a:lnTo>
                <a:lnTo>
                  <a:pt x="719" y="725"/>
                </a:lnTo>
                <a:lnTo>
                  <a:pt x="739" y="725"/>
                </a:lnTo>
                <a:lnTo>
                  <a:pt x="762" y="723"/>
                </a:lnTo>
                <a:lnTo>
                  <a:pt x="790" y="717"/>
                </a:lnTo>
                <a:lnTo>
                  <a:pt x="818" y="711"/>
                </a:lnTo>
                <a:lnTo>
                  <a:pt x="845" y="700"/>
                </a:lnTo>
                <a:lnTo>
                  <a:pt x="867" y="690"/>
                </a:lnTo>
                <a:lnTo>
                  <a:pt x="889" y="676"/>
                </a:lnTo>
                <a:lnTo>
                  <a:pt x="909" y="662"/>
                </a:lnTo>
                <a:lnTo>
                  <a:pt x="930" y="646"/>
                </a:lnTo>
                <a:lnTo>
                  <a:pt x="946" y="628"/>
                </a:lnTo>
                <a:lnTo>
                  <a:pt x="962" y="609"/>
                </a:lnTo>
                <a:lnTo>
                  <a:pt x="976" y="589"/>
                </a:lnTo>
                <a:lnTo>
                  <a:pt x="988" y="567"/>
                </a:lnTo>
                <a:lnTo>
                  <a:pt x="1000" y="545"/>
                </a:lnTo>
                <a:lnTo>
                  <a:pt x="1009" y="522"/>
                </a:lnTo>
                <a:lnTo>
                  <a:pt x="1019" y="500"/>
                </a:lnTo>
                <a:lnTo>
                  <a:pt x="1025" y="476"/>
                </a:lnTo>
                <a:lnTo>
                  <a:pt x="1031" y="453"/>
                </a:lnTo>
                <a:lnTo>
                  <a:pt x="1039" y="407"/>
                </a:lnTo>
                <a:lnTo>
                  <a:pt x="1043" y="360"/>
                </a:lnTo>
                <a:lnTo>
                  <a:pt x="1043" y="318"/>
                </a:lnTo>
                <a:lnTo>
                  <a:pt x="1039" y="279"/>
                </a:lnTo>
                <a:lnTo>
                  <a:pt x="1031" y="245"/>
                </a:lnTo>
                <a:lnTo>
                  <a:pt x="1027" y="231"/>
                </a:lnTo>
                <a:lnTo>
                  <a:pt x="1021" y="219"/>
                </a:lnTo>
                <a:lnTo>
                  <a:pt x="1015" y="206"/>
                </a:lnTo>
                <a:lnTo>
                  <a:pt x="1009" y="198"/>
                </a:lnTo>
                <a:lnTo>
                  <a:pt x="1000" y="192"/>
                </a:lnTo>
                <a:lnTo>
                  <a:pt x="994" y="188"/>
                </a:lnTo>
                <a:lnTo>
                  <a:pt x="970" y="180"/>
                </a:lnTo>
                <a:lnTo>
                  <a:pt x="958" y="180"/>
                </a:lnTo>
                <a:lnTo>
                  <a:pt x="948" y="180"/>
                </a:lnTo>
                <a:lnTo>
                  <a:pt x="930" y="182"/>
                </a:lnTo>
                <a:lnTo>
                  <a:pt x="913" y="188"/>
                </a:lnTo>
                <a:lnTo>
                  <a:pt x="897" y="196"/>
                </a:lnTo>
                <a:lnTo>
                  <a:pt x="881" y="206"/>
                </a:lnTo>
                <a:lnTo>
                  <a:pt x="863" y="217"/>
                </a:lnTo>
                <a:lnTo>
                  <a:pt x="843" y="227"/>
                </a:lnTo>
                <a:lnTo>
                  <a:pt x="828" y="231"/>
                </a:lnTo>
                <a:lnTo>
                  <a:pt x="814" y="235"/>
                </a:lnTo>
                <a:lnTo>
                  <a:pt x="804" y="237"/>
                </a:lnTo>
                <a:lnTo>
                  <a:pt x="792" y="237"/>
                </a:lnTo>
                <a:lnTo>
                  <a:pt x="782" y="235"/>
                </a:lnTo>
                <a:lnTo>
                  <a:pt x="774" y="233"/>
                </a:lnTo>
                <a:lnTo>
                  <a:pt x="766" y="229"/>
                </a:lnTo>
                <a:lnTo>
                  <a:pt x="758" y="225"/>
                </a:lnTo>
                <a:lnTo>
                  <a:pt x="743" y="213"/>
                </a:lnTo>
                <a:lnTo>
                  <a:pt x="731" y="198"/>
                </a:lnTo>
                <a:lnTo>
                  <a:pt x="721" y="180"/>
                </a:lnTo>
                <a:lnTo>
                  <a:pt x="709" y="162"/>
                </a:lnTo>
                <a:lnTo>
                  <a:pt x="697" y="144"/>
                </a:lnTo>
                <a:lnTo>
                  <a:pt x="685" y="126"/>
                </a:lnTo>
                <a:lnTo>
                  <a:pt x="671" y="107"/>
                </a:lnTo>
                <a:lnTo>
                  <a:pt x="652" y="91"/>
                </a:lnTo>
                <a:lnTo>
                  <a:pt x="632" y="77"/>
                </a:lnTo>
                <a:lnTo>
                  <a:pt x="620" y="73"/>
                </a:lnTo>
                <a:lnTo>
                  <a:pt x="608" y="67"/>
                </a:lnTo>
                <a:lnTo>
                  <a:pt x="594" y="65"/>
                </a:lnTo>
                <a:lnTo>
                  <a:pt x="577" y="61"/>
                </a:lnTo>
                <a:lnTo>
                  <a:pt x="561" y="61"/>
                </a:lnTo>
                <a:lnTo>
                  <a:pt x="543" y="61"/>
                </a:lnTo>
                <a:close/>
                <a:moveTo>
                  <a:pt x="899" y="310"/>
                </a:moveTo>
                <a:lnTo>
                  <a:pt x="899" y="310"/>
                </a:lnTo>
                <a:lnTo>
                  <a:pt x="909" y="314"/>
                </a:lnTo>
                <a:lnTo>
                  <a:pt x="917" y="320"/>
                </a:lnTo>
                <a:lnTo>
                  <a:pt x="926" y="328"/>
                </a:lnTo>
                <a:lnTo>
                  <a:pt x="930" y="338"/>
                </a:lnTo>
                <a:lnTo>
                  <a:pt x="936" y="350"/>
                </a:lnTo>
                <a:lnTo>
                  <a:pt x="938" y="364"/>
                </a:lnTo>
                <a:lnTo>
                  <a:pt x="938" y="379"/>
                </a:lnTo>
                <a:lnTo>
                  <a:pt x="938" y="395"/>
                </a:lnTo>
                <a:lnTo>
                  <a:pt x="934" y="411"/>
                </a:lnTo>
                <a:lnTo>
                  <a:pt x="930" y="425"/>
                </a:lnTo>
                <a:lnTo>
                  <a:pt x="924" y="437"/>
                </a:lnTo>
                <a:lnTo>
                  <a:pt x="915" y="449"/>
                </a:lnTo>
                <a:lnTo>
                  <a:pt x="907" y="457"/>
                </a:lnTo>
                <a:lnTo>
                  <a:pt x="899" y="464"/>
                </a:lnTo>
                <a:lnTo>
                  <a:pt x="889" y="468"/>
                </a:lnTo>
                <a:lnTo>
                  <a:pt x="879" y="468"/>
                </a:lnTo>
                <a:lnTo>
                  <a:pt x="869" y="466"/>
                </a:lnTo>
                <a:lnTo>
                  <a:pt x="861" y="460"/>
                </a:lnTo>
                <a:lnTo>
                  <a:pt x="855" y="451"/>
                </a:lnTo>
                <a:lnTo>
                  <a:pt x="849" y="439"/>
                </a:lnTo>
                <a:lnTo>
                  <a:pt x="845" y="427"/>
                </a:lnTo>
                <a:lnTo>
                  <a:pt x="841" y="413"/>
                </a:lnTo>
                <a:lnTo>
                  <a:pt x="841" y="399"/>
                </a:lnTo>
                <a:lnTo>
                  <a:pt x="843" y="383"/>
                </a:lnTo>
                <a:lnTo>
                  <a:pt x="845" y="366"/>
                </a:lnTo>
                <a:lnTo>
                  <a:pt x="849" y="352"/>
                </a:lnTo>
                <a:lnTo>
                  <a:pt x="855" y="340"/>
                </a:lnTo>
                <a:lnTo>
                  <a:pt x="863" y="330"/>
                </a:lnTo>
                <a:lnTo>
                  <a:pt x="871" y="320"/>
                </a:lnTo>
                <a:lnTo>
                  <a:pt x="881" y="314"/>
                </a:lnTo>
                <a:lnTo>
                  <a:pt x="889" y="312"/>
                </a:lnTo>
                <a:lnTo>
                  <a:pt x="899" y="310"/>
                </a:lnTo>
                <a:close/>
                <a:moveTo>
                  <a:pt x="126" y="508"/>
                </a:moveTo>
                <a:lnTo>
                  <a:pt x="110" y="702"/>
                </a:lnTo>
                <a:lnTo>
                  <a:pt x="183" y="702"/>
                </a:lnTo>
                <a:lnTo>
                  <a:pt x="166" y="508"/>
                </a:lnTo>
                <a:lnTo>
                  <a:pt x="126" y="508"/>
                </a:lnTo>
                <a:close/>
                <a:moveTo>
                  <a:pt x="118" y="449"/>
                </a:moveTo>
                <a:lnTo>
                  <a:pt x="118" y="449"/>
                </a:lnTo>
                <a:lnTo>
                  <a:pt x="122" y="421"/>
                </a:lnTo>
                <a:lnTo>
                  <a:pt x="128" y="395"/>
                </a:lnTo>
                <a:lnTo>
                  <a:pt x="136" y="374"/>
                </a:lnTo>
                <a:lnTo>
                  <a:pt x="146" y="354"/>
                </a:lnTo>
                <a:lnTo>
                  <a:pt x="156" y="336"/>
                </a:lnTo>
                <a:lnTo>
                  <a:pt x="168" y="320"/>
                </a:lnTo>
                <a:lnTo>
                  <a:pt x="191" y="289"/>
                </a:lnTo>
                <a:lnTo>
                  <a:pt x="199" y="273"/>
                </a:lnTo>
                <a:lnTo>
                  <a:pt x="205" y="257"/>
                </a:lnTo>
                <a:lnTo>
                  <a:pt x="209" y="237"/>
                </a:lnTo>
                <a:lnTo>
                  <a:pt x="209" y="217"/>
                </a:lnTo>
                <a:lnTo>
                  <a:pt x="203" y="192"/>
                </a:lnTo>
                <a:lnTo>
                  <a:pt x="195" y="164"/>
                </a:lnTo>
                <a:lnTo>
                  <a:pt x="179" y="132"/>
                </a:lnTo>
                <a:lnTo>
                  <a:pt x="158" y="95"/>
                </a:lnTo>
                <a:lnTo>
                  <a:pt x="146" y="107"/>
                </a:lnTo>
                <a:lnTo>
                  <a:pt x="134" y="123"/>
                </a:lnTo>
                <a:lnTo>
                  <a:pt x="120" y="144"/>
                </a:lnTo>
                <a:lnTo>
                  <a:pt x="106" y="168"/>
                </a:lnTo>
                <a:lnTo>
                  <a:pt x="92" y="196"/>
                </a:lnTo>
                <a:lnTo>
                  <a:pt x="79" y="229"/>
                </a:lnTo>
                <a:lnTo>
                  <a:pt x="75" y="247"/>
                </a:lnTo>
                <a:lnTo>
                  <a:pt x="71" y="265"/>
                </a:lnTo>
                <a:lnTo>
                  <a:pt x="69" y="283"/>
                </a:lnTo>
                <a:lnTo>
                  <a:pt x="69" y="302"/>
                </a:lnTo>
                <a:lnTo>
                  <a:pt x="71" y="318"/>
                </a:lnTo>
                <a:lnTo>
                  <a:pt x="73" y="336"/>
                </a:lnTo>
                <a:lnTo>
                  <a:pt x="79" y="366"/>
                </a:lnTo>
                <a:lnTo>
                  <a:pt x="90" y="395"/>
                </a:lnTo>
                <a:lnTo>
                  <a:pt x="100" y="417"/>
                </a:lnTo>
                <a:lnTo>
                  <a:pt x="108" y="435"/>
                </a:lnTo>
                <a:lnTo>
                  <a:pt x="118" y="4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9" name="Freeform 15"/>
          <p:cNvSpPr>
            <a:spLocks noEditPoints="1" noChangeArrowheads="1"/>
          </p:cNvSpPr>
          <p:nvPr/>
        </p:nvSpPr>
        <p:spPr bwMode="auto">
          <a:xfrm>
            <a:off x="10904538" y="1654175"/>
            <a:ext cx="349250" cy="333375"/>
          </a:xfrm>
          <a:custGeom>
            <a:avLst/>
            <a:gdLst>
              <a:gd name="T0" fmla="*/ 2147483647 w 978"/>
              <a:gd name="T1" fmla="*/ 2147483647 h 929"/>
              <a:gd name="T2" fmla="*/ 2147483647 w 978"/>
              <a:gd name="T3" fmla="*/ 2147483647 h 929"/>
              <a:gd name="T4" fmla="*/ 2147483647 w 978"/>
              <a:gd name="T5" fmla="*/ 2147483647 h 929"/>
              <a:gd name="T6" fmla="*/ 2147483647 w 978"/>
              <a:gd name="T7" fmla="*/ 2147483647 h 929"/>
              <a:gd name="T8" fmla="*/ 2147483647 w 978"/>
              <a:gd name="T9" fmla="*/ 2147483647 h 929"/>
              <a:gd name="T10" fmla="*/ 2147483647 w 978"/>
              <a:gd name="T11" fmla="*/ 2147483647 h 929"/>
              <a:gd name="T12" fmla="*/ 2147483647 w 978"/>
              <a:gd name="T13" fmla="*/ 2147483647 h 929"/>
              <a:gd name="T14" fmla="*/ 2147483647 w 978"/>
              <a:gd name="T15" fmla="*/ 2147483647 h 929"/>
              <a:gd name="T16" fmla="*/ 2147483647 w 978"/>
              <a:gd name="T17" fmla="*/ 2147483647 h 929"/>
              <a:gd name="T18" fmla="*/ 2147483647 w 978"/>
              <a:gd name="T19" fmla="*/ 2147483647 h 929"/>
              <a:gd name="T20" fmla="*/ 2147483647 w 978"/>
              <a:gd name="T21" fmla="*/ 2147483647 h 929"/>
              <a:gd name="T22" fmla="*/ 2147483647 w 978"/>
              <a:gd name="T23" fmla="*/ 2147483647 h 929"/>
              <a:gd name="T24" fmla="*/ 2147483647 w 978"/>
              <a:gd name="T25" fmla="*/ 2147483647 h 929"/>
              <a:gd name="T26" fmla="*/ 2147483647 w 978"/>
              <a:gd name="T27" fmla="*/ 2147483647 h 929"/>
              <a:gd name="T28" fmla="*/ 2147483647 w 978"/>
              <a:gd name="T29" fmla="*/ 2147483647 h 929"/>
              <a:gd name="T30" fmla="*/ 2147483647 w 978"/>
              <a:gd name="T31" fmla="*/ 2147483647 h 929"/>
              <a:gd name="T32" fmla="*/ 2147483647 w 978"/>
              <a:gd name="T33" fmla="*/ 2147483647 h 929"/>
              <a:gd name="T34" fmla="*/ 2147483647 w 978"/>
              <a:gd name="T35" fmla="*/ 2147483647 h 929"/>
              <a:gd name="T36" fmla="*/ 2147483647 w 978"/>
              <a:gd name="T37" fmla="*/ 2147483647 h 929"/>
              <a:gd name="T38" fmla="*/ 2147483647 w 978"/>
              <a:gd name="T39" fmla="*/ 2147483647 h 929"/>
              <a:gd name="T40" fmla="*/ 2147483647 w 978"/>
              <a:gd name="T41" fmla="*/ 2147483647 h 929"/>
              <a:gd name="T42" fmla="*/ 2147483647 w 978"/>
              <a:gd name="T43" fmla="*/ 2147483647 h 929"/>
              <a:gd name="T44" fmla="*/ 2147483647 w 978"/>
              <a:gd name="T45" fmla="*/ 2147483647 h 929"/>
              <a:gd name="T46" fmla="*/ 2147483647 w 978"/>
              <a:gd name="T47" fmla="*/ 2147483647 h 929"/>
              <a:gd name="T48" fmla="*/ 2147483647 w 978"/>
              <a:gd name="T49" fmla="*/ 2147483647 h 929"/>
              <a:gd name="T50" fmla="*/ 2147483647 w 978"/>
              <a:gd name="T51" fmla="*/ 2147483647 h 929"/>
              <a:gd name="T52" fmla="*/ 2147483647 w 978"/>
              <a:gd name="T53" fmla="*/ 2147483647 h 929"/>
              <a:gd name="T54" fmla="*/ 2147483647 w 978"/>
              <a:gd name="T55" fmla="*/ 2147483647 h 929"/>
              <a:gd name="T56" fmla="*/ 2147483647 w 978"/>
              <a:gd name="T57" fmla="*/ 2147483647 h 929"/>
              <a:gd name="T58" fmla="*/ 2147483647 w 978"/>
              <a:gd name="T59" fmla="*/ 2147483647 h 929"/>
              <a:gd name="T60" fmla="*/ 2147483647 w 978"/>
              <a:gd name="T61" fmla="*/ 2147483647 h 929"/>
              <a:gd name="T62" fmla="*/ 2147483647 w 978"/>
              <a:gd name="T63" fmla="*/ 2147483647 h 929"/>
              <a:gd name="T64" fmla="*/ 2147483647 w 978"/>
              <a:gd name="T65" fmla="*/ 2147483647 h 929"/>
              <a:gd name="T66" fmla="*/ 2147483647 w 978"/>
              <a:gd name="T67" fmla="*/ 2147483647 h 929"/>
              <a:gd name="T68" fmla="*/ 2147483647 w 978"/>
              <a:gd name="T69" fmla="*/ 2147483647 h 929"/>
              <a:gd name="T70" fmla="*/ 2147483647 w 978"/>
              <a:gd name="T71" fmla="*/ 2147483647 h 929"/>
              <a:gd name="T72" fmla="*/ 2147483647 w 978"/>
              <a:gd name="T73" fmla="*/ 2147483647 h 929"/>
              <a:gd name="T74" fmla="*/ 2147483647 w 978"/>
              <a:gd name="T75" fmla="*/ 2147483647 h 929"/>
              <a:gd name="T76" fmla="*/ 2147483647 w 978"/>
              <a:gd name="T77" fmla="*/ 2147483647 h 929"/>
              <a:gd name="T78" fmla="*/ 2147483647 w 978"/>
              <a:gd name="T79" fmla="*/ 2147483647 h 929"/>
              <a:gd name="T80" fmla="*/ 2147483647 w 978"/>
              <a:gd name="T81" fmla="*/ 2147483647 h 929"/>
              <a:gd name="T82" fmla="*/ 2147483647 w 978"/>
              <a:gd name="T83" fmla="*/ 2147483647 h 929"/>
              <a:gd name="T84" fmla="*/ 2147483647 w 978"/>
              <a:gd name="T85" fmla="*/ 2147483647 h 929"/>
              <a:gd name="T86" fmla="*/ 2147483647 w 978"/>
              <a:gd name="T87" fmla="*/ 2147483647 h 929"/>
              <a:gd name="T88" fmla="*/ 2147483647 w 978"/>
              <a:gd name="T89" fmla="*/ 0 h 929"/>
              <a:gd name="T90" fmla="*/ 2147483647 w 978"/>
              <a:gd name="T91" fmla="*/ 2147483647 h 929"/>
              <a:gd name="T92" fmla="*/ 2147483647 w 978"/>
              <a:gd name="T93" fmla="*/ 2147483647 h 929"/>
              <a:gd name="T94" fmla="*/ 2147483647 w 978"/>
              <a:gd name="T95" fmla="*/ 2147483647 h 929"/>
              <a:gd name="T96" fmla="*/ 2147483647 w 978"/>
              <a:gd name="T97" fmla="*/ 2147483647 h 929"/>
              <a:gd name="T98" fmla="*/ 2147483647 w 978"/>
              <a:gd name="T99" fmla="*/ 2147483647 h 929"/>
              <a:gd name="T100" fmla="*/ 2147483647 w 978"/>
              <a:gd name="T101" fmla="*/ 2147483647 h 92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978"/>
              <a:gd name="T154" fmla="*/ 0 h 929"/>
              <a:gd name="T155" fmla="*/ 978 w 978"/>
              <a:gd name="T156" fmla="*/ 929 h 929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978" h="929">
                <a:moveTo>
                  <a:pt x="666" y="103"/>
                </a:moveTo>
                <a:lnTo>
                  <a:pt x="666" y="103"/>
                </a:lnTo>
                <a:lnTo>
                  <a:pt x="864" y="174"/>
                </a:lnTo>
                <a:lnTo>
                  <a:pt x="850" y="233"/>
                </a:lnTo>
                <a:lnTo>
                  <a:pt x="836" y="293"/>
                </a:lnTo>
                <a:lnTo>
                  <a:pt x="818" y="350"/>
                </a:lnTo>
                <a:lnTo>
                  <a:pt x="799" y="409"/>
                </a:lnTo>
                <a:lnTo>
                  <a:pt x="777" y="466"/>
                </a:lnTo>
                <a:lnTo>
                  <a:pt x="755" y="522"/>
                </a:lnTo>
                <a:lnTo>
                  <a:pt x="729" y="579"/>
                </a:lnTo>
                <a:lnTo>
                  <a:pt x="700" y="634"/>
                </a:lnTo>
                <a:lnTo>
                  <a:pt x="502" y="565"/>
                </a:lnTo>
                <a:lnTo>
                  <a:pt x="514" y="504"/>
                </a:lnTo>
                <a:lnTo>
                  <a:pt x="526" y="443"/>
                </a:lnTo>
                <a:lnTo>
                  <a:pt x="542" y="385"/>
                </a:lnTo>
                <a:lnTo>
                  <a:pt x="561" y="326"/>
                </a:lnTo>
                <a:lnTo>
                  <a:pt x="583" y="269"/>
                </a:lnTo>
                <a:lnTo>
                  <a:pt x="607" y="212"/>
                </a:lnTo>
                <a:lnTo>
                  <a:pt x="635" y="158"/>
                </a:lnTo>
                <a:lnTo>
                  <a:pt x="666" y="103"/>
                </a:lnTo>
                <a:close/>
                <a:moveTo>
                  <a:pt x="0" y="702"/>
                </a:moveTo>
                <a:lnTo>
                  <a:pt x="0" y="702"/>
                </a:lnTo>
                <a:lnTo>
                  <a:pt x="32" y="644"/>
                </a:lnTo>
                <a:lnTo>
                  <a:pt x="65" y="591"/>
                </a:lnTo>
                <a:lnTo>
                  <a:pt x="83" y="563"/>
                </a:lnTo>
                <a:lnTo>
                  <a:pt x="101" y="536"/>
                </a:lnTo>
                <a:lnTo>
                  <a:pt x="119" y="514"/>
                </a:lnTo>
                <a:lnTo>
                  <a:pt x="135" y="496"/>
                </a:lnTo>
                <a:lnTo>
                  <a:pt x="152" y="484"/>
                </a:lnTo>
                <a:lnTo>
                  <a:pt x="158" y="482"/>
                </a:lnTo>
                <a:lnTo>
                  <a:pt x="164" y="480"/>
                </a:lnTo>
                <a:lnTo>
                  <a:pt x="170" y="482"/>
                </a:lnTo>
                <a:lnTo>
                  <a:pt x="174" y="486"/>
                </a:lnTo>
                <a:lnTo>
                  <a:pt x="178" y="492"/>
                </a:lnTo>
                <a:lnTo>
                  <a:pt x="180" y="502"/>
                </a:lnTo>
                <a:lnTo>
                  <a:pt x="182" y="514"/>
                </a:lnTo>
                <a:lnTo>
                  <a:pt x="182" y="530"/>
                </a:lnTo>
                <a:lnTo>
                  <a:pt x="178" y="573"/>
                </a:lnTo>
                <a:lnTo>
                  <a:pt x="174" y="599"/>
                </a:lnTo>
                <a:lnTo>
                  <a:pt x="166" y="632"/>
                </a:lnTo>
                <a:lnTo>
                  <a:pt x="156" y="684"/>
                </a:lnTo>
                <a:lnTo>
                  <a:pt x="152" y="708"/>
                </a:lnTo>
                <a:lnTo>
                  <a:pt x="150" y="731"/>
                </a:lnTo>
                <a:lnTo>
                  <a:pt x="178" y="715"/>
                </a:lnTo>
                <a:lnTo>
                  <a:pt x="208" y="694"/>
                </a:lnTo>
                <a:lnTo>
                  <a:pt x="239" y="676"/>
                </a:lnTo>
                <a:lnTo>
                  <a:pt x="265" y="662"/>
                </a:lnTo>
                <a:lnTo>
                  <a:pt x="277" y="656"/>
                </a:lnTo>
                <a:lnTo>
                  <a:pt x="289" y="652"/>
                </a:lnTo>
                <a:lnTo>
                  <a:pt x="299" y="652"/>
                </a:lnTo>
                <a:lnTo>
                  <a:pt x="310" y="652"/>
                </a:lnTo>
                <a:lnTo>
                  <a:pt x="318" y="656"/>
                </a:lnTo>
                <a:lnTo>
                  <a:pt x="324" y="658"/>
                </a:lnTo>
                <a:lnTo>
                  <a:pt x="330" y="664"/>
                </a:lnTo>
                <a:lnTo>
                  <a:pt x="334" y="670"/>
                </a:lnTo>
                <a:lnTo>
                  <a:pt x="336" y="676"/>
                </a:lnTo>
                <a:lnTo>
                  <a:pt x="338" y="684"/>
                </a:lnTo>
                <a:lnTo>
                  <a:pt x="338" y="692"/>
                </a:lnTo>
                <a:lnTo>
                  <a:pt x="336" y="702"/>
                </a:lnTo>
                <a:lnTo>
                  <a:pt x="332" y="712"/>
                </a:lnTo>
                <a:lnTo>
                  <a:pt x="326" y="723"/>
                </a:lnTo>
                <a:lnTo>
                  <a:pt x="310" y="745"/>
                </a:lnTo>
                <a:lnTo>
                  <a:pt x="289" y="769"/>
                </a:lnTo>
                <a:lnTo>
                  <a:pt x="267" y="795"/>
                </a:lnTo>
                <a:lnTo>
                  <a:pt x="235" y="830"/>
                </a:lnTo>
                <a:lnTo>
                  <a:pt x="210" y="860"/>
                </a:lnTo>
                <a:lnTo>
                  <a:pt x="222" y="854"/>
                </a:lnTo>
                <a:lnTo>
                  <a:pt x="235" y="846"/>
                </a:lnTo>
                <a:lnTo>
                  <a:pt x="259" y="830"/>
                </a:lnTo>
                <a:lnTo>
                  <a:pt x="285" y="812"/>
                </a:lnTo>
                <a:lnTo>
                  <a:pt x="297" y="806"/>
                </a:lnTo>
                <a:lnTo>
                  <a:pt x="310" y="802"/>
                </a:lnTo>
                <a:lnTo>
                  <a:pt x="320" y="800"/>
                </a:lnTo>
                <a:lnTo>
                  <a:pt x="328" y="800"/>
                </a:lnTo>
                <a:lnTo>
                  <a:pt x="336" y="802"/>
                </a:lnTo>
                <a:lnTo>
                  <a:pt x="342" y="806"/>
                </a:lnTo>
                <a:lnTo>
                  <a:pt x="348" y="812"/>
                </a:lnTo>
                <a:lnTo>
                  <a:pt x="354" y="818"/>
                </a:lnTo>
                <a:lnTo>
                  <a:pt x="358" y="828"/>
                </a:lnTo>
                <a:lnTo>
                  <a:pt x="360" y="840"/>
                </a:lnTo>
                <a:lnTo>
                  <a:pt x="362" y="842"/>
                </a:lnTo>
                <a:lnTo>
                  <a:pt x="366" y="844"/>
                </a:lnTo>
                <a:lnTo>
                  <a:pt x="378" y="848"/>
                </a:lnTo>
                <a:lnTo>
                  <a:pt x="397" y="850"/>
                </a:lnTo>
                <a:lnTo>
                  <a:pt x="415" y="848"/>
                </a:lnTo>
                <a:lnTo>
                  <a:pt x="451" y="846"/>
                </a:lnTo>
                <a:lnTo>
                  <a:pt x="467" y="844"/>
                </a:lnTo>
                <a:lnTo>
                  <a:pt x="476" y="909"/>
                </a:lnTo>
                <a:lnTo>
                  <a:pt x="453" y="911"/>
                </a:lnTo>
                <a:lnTo>
                  <a:pt x="433" y="913"/>
                </a:lnTo>
                <a:lnTo>
                  <a:pt x="407" y="911"/>
                </a:lnTo>
                <a:lnTo>
                  <a:pt x="378" y="909"/>
                </a:lnTo>
                <a:lnTo>
                  <a:pt x="350" y="903"/>
                </a:lnTo>
                <a:lnTo>
                  <a:pt x="338" y="897"/>
                </a:lnTo>
                <a:lnTo>
                  <a:pt x="326" y="891"/>
                </a:lnTo>
                <a:lnTo>
                  <a:pt x="316" y="885"/>
                </a:lnTo>
                <a:lnTo>
                  <a:pt x="307" y="874"/>
                </a:lnTo>
                <a:lnTo>
                  <a:pt x="297" y="883"/>
                </a:lnTo>
                <a:lnTo>
                  <a:pt x="269" y="903"/>
                </a:lnTo>
                <a:lnTo>
                  <a:pt x="255" y="911"/>
                </a:lnTo>
                <a:lnTo>
                  <a:pt x="239" y="919"/>
                </a:lnTo>
                <a:lnTo>
                  <a:pt x="222" y="925"/>
                </a:lnTo>
                <a:lnTo>
                  <a:pt x="206" y="929"/>
                </a:lnTo>
                <a:lnTo>
                  <a:pt x="188" y="929"/>
                </a:lnTo>
                <a:lnTo>
                  <a:pt x="170" y="925"/>
                </a:lnTo>
                <a:lnTo>
                  <a:pt x="158" y="921"/>
                </a:lnTo>
                <a:lnTo>
                  <a:pt x="150" y="915"/>
                </a:lnTo>
                <a:lnTo>
                  <a:pt x="141" y="909"/>
                </a:lnTo>
                <a:lnTo>
                  <a:pt x="137" y="901"/>
                </a:lnTo>
                <a:lnTo>
                  <a:pt x="133" y="893"/>
                </a:lnTo>
                <a:lnTo>
                  <a:pt x="133" y="883"/>
                </a:lnTo>
                <a:lnTo>
                  <a:pt x="133" y="872"/>
                </a:lnTo>
                <a:lnTo>
                  <a:pt x="135" y="860"/>
                </a:lnTo>
                <a:lnTo>
                  <a:pt x="144" y="844"/>
                </a:lnTo>
                <a:lnTo>
                  <a:pt x="156" y="824"/>
                </a:lnTo>
                <a:lnTo>
                  <a:pt x="170" y="806"/>
                </a:lnTo>
                <a:lnTo>
                  <a:pt x="186" y="785"/>
                </a:lnTo>
                <a:lnTo>
                  <a:pt x="164" y="795"/>
                </a:lnTo>
                <a:lnTo>
                  <a:pt x="144" y="804"/>
                </a:lnTo>
                <a:lnTo>
                  <a:pt x="133" y="806"/>
                </a:lnTo>
                <a:lnTo>
                  <a:pt x="123" y="808"/>
                </a:lnTo>
                <a:lnTo>
                  <a:pt x="115" y="806"/>
                </a:lnTo>
                <a:lnTo>
                  <a:pt x="107" y="802"/>
                </a:lnTo>
                <a:lnTo>
                  <a:pt x="101" y="798"/>
                </a:lnTo>
                <a:lnTo>
                  <a:pt x="95" y="789"/>
                </a:lnTo>
                <a:lnTo>
                  <a:pt x="91" y="781"/>
                </a:lnTo>
                <a:lnTo>
                  <a:pt x="87" y="771"/>
                </a:lnTo>
                <a:lnTo>
                  <a:pt x="85" y="755"/>
                </a:lnTo>
                <a:lnTo>
                  <a:pt x="85" y="739"/>
                </a:lnTo>
                <a:lnTo>
                  <a:pt x="87" y="721"/>
                </a:lnTo>
                <a:lnTo>
                  <a:pt x="91" y="702"/>
                </a:lnTo>
                <a:lnTo>
                  <a:pt x="101" y="664"/>
                </a:lnTo>
                <a:lnTo>
                  <a:pt x="105" y="646"/>
                </a:lnTo>
                <a:lnTo>
                  <a:pt x="107" y="629"/>
                </a:lnTo>
                <a:lnTo>
                  <a:pt x="107" y="623"/>
                </a:lnTo>
                <a:lnTo>
                  <a:pt x="107" y="621"/>
                </a:lnTo>
                <a:lnTo>
                  <a:pt x="105" y="623"/>
                </a:lnTo>
                <a:lnTo>
                  <a:pt x="103" y="627"/>
                </a:lnTo>
                <a:lnTo>
                  <a:pt x="95" y="642"/>
                </a:lnTo>
                <a:lnTo>
                  <a:pt x="85" y="664"/>
                </a:lnTo>
                <a:lnTo>
                  <a:pt x="58" y="733"/>
                </a:lnTo>
                <a:lnTo>
                  <a:pt x="0" y="702"/>
                </a:lnTo>
                <a:close/>
                <a:moveTo>
                  <a:pt x="490" y="603"/>
                </a:moveTo>
                <a:lnTo>
                  <a:pt x="492" y="793"/>
                </a:lnTo>
                <a:lnTo>
                  <a:pt x="506" y="798"/>
                </a:lnTo>
                <a:lnTo>
                  <a:pt x="502" y="856"/>
                </a:lnTo>
                <a:lnTo>
                  <a:pt x="528" y="866"/>
                </a:lnTo>
                <a:lnTo>
                  <a:pt x="561" y="818"/>
                </a:lnTo>
                <a:lnTo>
                  <a:pt x="571" y="820"/>
                </a:lnTo>
                <a:lnTo>
                  <a:pt x="686" y="674"/>
                </a:lnTo>
                <a:lnTo>
                  <a:pt x="490" y="603"/>
                </a:lnTo>
                <a:close/>
                <a:moveTo>
                  <a:pt x="852" y="55"/>
                </a:moveTo>
                <a:lnTo>
                  <a:pt x="844" y="28"/>
                </a:lnTo>
                <a:lnTo>
                  <a:pt x="765" y="0"/>
                </a:lnTo>
                <a:lnTo>
                  <a:pt x="680" y="63"/>
                </a:lnTo>
                <a:lnTo>
                  <a:pt x="771" y="95"/>
                </a:lnTo>
                <a:lnTo>
                  <a:pt x="878" y="134"/>
                </a:lnTo>
                <a:lnTo>
                  <a:pt x="911" y="146"/>
                </a:lnTo>
                <a:lnTo>
                  <a:pt x="907" y="184"/>
                </a:lnTo>
                <a:lnTo>
                  <a:pt x="901" y="223"/>
                </a:lnTo>
                <a:lnTo>
                  <a:pt x="893" y="261"/>
                </a:lnTo>
                <a:lnTo>
                  <a:pt x="880" y="298"/>
                </a:lnTo>
                <a:lnTo>
                  <a:pt x="868" y="334"/>
                </a:lnTo>
                <a:lnTo>
                  <a:pt x="854" y="370"/>
                </a:lnTo>
                <a:lnTo>
                  <a:pt x="836" y="405"/>
                </a:lnTo>
                <a:lnTo>
                  <a:pt x="816" y="437"/>
                </a:lnTo>
                <a:lnTo>
                  <a:pt x="872" y="472"/>
                </a:lnTo>
                <a:lnTo>
                  <a:pt x="895" y="433"/>
                </a:lnTo>
                <a:lnTo>
                  <a:pt x="915" y="391"/>
                </a:lnTo>
                <a:lnTo>
                  <a:pt x="933" y="348"/>
                </a:lnTo>
                <a:lnTo>
                  <a:pt x="947" y="306"/>
                </a:lnTo>
                <a:lnTo>
                  <a:pt x="959" y="261"/>
                </a:lnTo>
                <a:lnTo>
                  <a:pt x="967" y="217"/>
                </a:lnTo>
                <a:lnTo>
                  <a:pt x="973" y="170"/>
                </a:lnTo>
                <a:lnTo>
                  <a:pt x="978" y="123"/>
                </a:lnTo>
                <a:lnTo>
                  <a:pt x="978" y="99"/>
                </a:lnTo>
                <a:lnTo>
                  <a:pt x="955" y="91"/>
                </a:lnTo>
                <a:lnTo>
                  <a:pt x="852" y="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0" name="Freeform 16"/>
          <p:cNvSpPr>
            <a:spLocks noEditPoints="1" noChangeArrowheads="1"/>
          </p:cNvSpPr>
          <p:nvPr/>
        </p:nvSpPr>
        <p:spPr bwMode="auto">
          <a:xfrm>
            <a:off x="7624763" y="1654175"/>
            <a:ext cx="320675" cy="333375"/>
          </a:xfrm>
          <a:custGeom>
            <a:avLst/>
            <a:gdLst>
              <a:gd name="T0" fmla="*/ 2147483647 w 890"/>
              <a:gd name="T1" fmla="*/ 2147483647 h 929"/>
              <a:gd name="T2" fmla="*/ 2147483647 w 890"/>
              <a:gd name="T3" fmla="*/ 2147483647 h 929"/>
              <a:gd name="T4" fmla="*/ 2147483647 w 890"/>
              <a:gd name="T5" fmla="*/ 2147483647 h 929"/>
              <a:gd name="T6" fmla="*/ 2147483647 w 890"/>
              <a:gd name="T7" fmla="*/ 2147483647 h 929"/>
              <a:gd name="T8" fmla="*/ 2147483647 w 890"/>
              <a:gd name="T9" fmla="*/ 2147483647 h 929"/>
              <a:gd name="T10" fmla="*/ 2147483647 w 890"/>
              <a:gd name="T11" fmla="*/ 2147483647 h 929"/>
              <a:gd name="T12" fmla="*/ 2147483647 w 890"/>
              <a:gd name="T13" fmla="*/ 2147483647 h 929"/>
              <a:gd name="T14" fmla="*/ 2147483647 w 890"/>
              <a:gd name="T15" fmla="*/ 2147483647 h 929"/>
              <a:gd name="T16" fmla="*/ 2147483647 w 890"/>
              <a:gd name="T17" fmla="*/ 2147483647 h 929"/>
              <a:gd name="T18" fmla="*/ 2147483647 w 890"/>
              <a:gd name="T19" fmla="*/ 2147483647 h 929"/>
              <a:gd name="T20" fmla="*/ 2147483647 w 890"/>
              <a:gd name="T21" fmla="*/ 2147483647 h 929"/>
              <a:gd name="T22" fmla="*/ 2147483647 w 890"/>
              <a:gd name="T23" fmla="*/ 2147483647 h 929"/>
              <a:gd name="T24" fmla="*/ 2147483647 w 890"/>
              <a:gd name="T25" fmla="*/ 2147483647 h 929"/>
              <a:gd name="T26" fmla="*/ 2147483647 w 890"/>
              <a:gd name="T27" fmla="*/ 2147483647 h 929"/>
              <a:gd name="T28" fmla="*/ 2147483647 w 890"/>
              <a:gd name="T29" fmla="*/ 2147483647 h 929"/>
              <a:gd name="T30" fmla="*/ 2147483647 w 890"/>
              <a:gd name="T31" fmla="*/ 2147483647 h 929"/>
              <a:gd name="T32" fmla="*/ 2147483647 w 890"/>
              <a:gd name="T33" fmla="*/ 2147483647 h 929"/>
              <a:gd name="T34" fmla="*/ 2147483647 w 890"/>
              <a:gd name="T35" fmla="*/ 2147483647 h 929"/>
              <a:gd name="T36" fmla="*/ 2147483647 w 890"/>
              <a:gd name="T37" fmla="*/ 1386401481 h 929"/>
              <a:gd name="T38" fmla="*/ 2147483647 w 890"/>
              <a:gd name="T39" fmla="*/ 369715746 h 929"/>
              <a:gd name="T40" fmla="*/ 2147483647 w 890"/>
              <a:gd name="T41" fmla="*/ 554509205 h 929"/>
              <a:gd name="T42" fmla="*/ 2147483647 w 890"/>
              <a:gd name="T43" fmla="*/ 1755988398 h 929"/>
              <a:gd name="T44" fmla="*/ 2147483647 w 890"/>
              <a:gd name="T45" fmla="*/ 1386401481 h 929"/>
              <a:gd name="T46" fmla="*/ 2147483647 w 890"/>
              <a:gd name="T47" fmla="*/ 2147483647 h 929"/>
              <a:gd name="T48" fmla="*/ 2147483647 w 890"/>
              <a:gd name="T49" fmla="*/ 2147483647 h 929"/>
              <a:gd name="T50" fmla="*/ 2147483647 w 890"/>
              <a:gd name="T51" fmla="*/ 2147483647 h 929"/>
              <a:gd name="T52" fmla="*/ 2147483647 w 890"/>
              <a:gd name="T53" fmla="*/ 2147483647 h 929"/>
              <a:gd name="T54" fmla="*/ 2147483647 w 890"/>
              <a:gd name="T55" fmla="*/ 2147483647 h 929"/>
              <a:gd name="T56" fmla="*/ 2147483647 w 890"/>
              <a:gd name="T57" fmla="*/ 2147483647 h 929"/>
              <a:gd name="T58" fmla="*/ 2147483647 w 890"/>
              <a:gd name="T59" fmla="*/ 2147483647 h 929"/>
              <a:gd name="T60" fmla="*/ 2147483647 w 890"/>
              <a:gd name="T61" fmla="*/ 2147483647 h 929"/>
              <a:gd name="T62" fmla="*/ 2147483647 w 890"/>
              <a:gd name="T63" fmla="*/ 2147483647 h 929"/>
              <a:gd name="T64" fmla="*/ 2147483647 w 890"/>
              <a:gd name="T65" fmla="*/ 2147483647 h 929"/>
              <a:gd name="T66" fmla="*/ 2147483647 w 890"/>
              <a:gd name="T67" fmla="*/ 2147483647 h 929"/>
              <a:gd name="T68" fmla="*/ 2147483647 w 890"/>
              <a:gd name="T69" fmla="*/ 2147483647 h 929"/>
              <a:gd name="T70" fmla="*/ 2147483647 w 890"/>
              <a:gd name="T71" fmla="*/ 2147483647 h 929"/>
              <a:gd name="T72" fmla="*/ 2147483647 w 890"/>
              <a:gd name="T73" fmla="*/ 2147483647 h 929"/>
              <a:gd name="T74" fmla="*/ 2147483647 w 890"/>
              <a:gd name="T75" fmla="*/ 2147483647 h 929"/>
              <a:gd name="T76" fmla="*/ 2147483647 w 890"/>
              <a:gd name="T77" fmla="*/ 2147483647 h 929"/>
              <a:gd name="T78" fmla="*/ 2147483647 w 890"/>
              <a:gd name="T79" fmla="*/ 2147483647 h 929"/>
              <a:gd name="T80" fmla="*/ 2147483647 w 890"/>
              <a:gd name="T81" fmla="*/ 2147483647 h 929"/>
              <a:gd name="T82" fmla="*/ 2147483647 w 890"/>
              <a:gd name="T83" fmla="*/ 2147483647 h 929"/>
              <a:gd name="T84" fmla="*/ 2147483647 w 890"/>
              <a:gd name="T85" fmla="*/ 2147483647 h 929"/>
              <a:gd name="T86" fmla="*/ 2147483647 w 890"/>
              <a:gd name="T87" fmla="*/ 2147483647 h 929"/>
              <a:gd name="T88" fmla="*/ 2147483647 w 890"/>
              <a:gd name="T89" fmla="*/ 2147483647 h 929"/>
              <a:gd name="T90" fmla="*/ 2147483647 w 890"/>
              <a:gd name="T91" fmla="*/ 2147483647 h 929"/>
              <a:gd name="T92" fmla="*/ 2147483647 w 890"/>
              <a:gd name="T93" fmla="*/ 2147483647 h 929"/>
              <a:gd name="T94" fmla="*/ 2147483647 w 890"/>
              <a:gd name="T95" fmla="*/ 2147483647 h 929"/>
              <a:gd name="T96" fmla="*/ 2147483647 w 890"/>
              <a:gd name="T97" fmla="*/ 2147483647 h 929"/>
              <a:gd name="T98" fmla="*/ 2147483647 w 890"/>
              <a:gd name="T99" fmla="*/ 2147483647 h 929"/>
              <a:gd name="T100" fmla="*/ 2147483647 w 890"/>
              <a:gd name="T101" fmla="*/ 2147483647 h 929"/>
              <a:gd name="T102" fmla="*/ 0 w 890"/>
              <a:gd name="T103" fmla="*/ 2147483647 h 929"/>
              <a:gd name="T104" fmla="*/ 654825196 w 890"/>
              <a:gd name="T105" fmla="*/ 2147483647 h 929"/>
              <a:gd name="T106" fmla="*/ 2147483647 w 890"/>
              <a:gd name="T107" fmla="*/ 2147483647 h 929"/>
              <a:gd name="T108" fmla="*/ 2147483647 w 890"/>
              <a:gd name="T109" fmla="*/ 2147483647 h 929"/>
              <a:gd name="T110" fmla="*/ 2147483647 w 890"/>
              <a:gd name="T111" fmla="*/ 2147483647 h 929"/>
              <a:gd name="T112" fmla="*/ 2147483647 w 890"/>
              <a:gd name="T113" fmla="*/ 2147483647 h 929"/>
              <a:gd name="T114" fmla="*/ 2147483647 w 890"/>
              <a:gd name="T115" fmla="*/ 2147483647 h 929"/>
              <a:gd name="T116" fmla="*/ 2147483647 w 890"/>
              <a:gd name="T117" fmla="*/ 2147483647 h 92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90"/>
              <a:gd name="T178" fmla="*/ 0 h 929"/>
              <a:gd name="T179" fmla="*/ 890 w 890"/>
              <a:gd name="T180" fmla="*/ 929 h 92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90" h="929">
                <a:moveTo>
                  <a:pt x="194" y="283"/>
                </a:moveTo>
                <a:lnTo>
                  <a:pt x="192" y="275"/>
                </a:lnTo>
                <a:lnTo>
                  <a:pt x="251" y="275"/>
                </a:lnTo>
                <a:lnTo>
                  <a:pt x="255" y="308"/>
                </a:lnTo>
                <a:lnTo>
                  <a:pt x="261" y="342"/>
                </a:lnTo>
                <a:lnTo>
                  <a:pt x="267" y="376"/>
                </a:lnTo>
                <a:lnTo>
                  <a:pt x="277" y="409"/>
                </a:lnTo>
                <a:lnTo>
                  <a:pt x="287" y="441"/>
                </a:lnTo>
                <a:lnTo>
                  <a:pt x="301" y="472"/>
                </a:lnTo>
                <a:lnTo>
                  <a:pt x="318" y="502"/>
                </a:lnTo>
                <a:lnTo>
                  <a:pt x="336" y="530"/>
                </a:lnTo>
                <a:lnTo>
                  <a:pt x="336" y="514"/>
                </a:lnTo>
                <a:lnTo>
                  <a:pt x="336" y="504"/>
                </a:lnTo>
                <a:lnTo>
                  <a:pt x="340" y="496"/>
                </a:lnTo>
                <a:lnTo>
                  <a:pt x="344" y="488"/>
                </a:lnTo>
                <a:lnTo>
                  <a:pt x="350" y="480"/>
                </a:lnTo>
                <a:lnTo>
                  <a:pt x="356" y="474"/>
                </a:lnTo>
                <a:lnTo>
                  <a:pt x="364" y="470"/>
                </a:lnTo>
                <a:lnTo>
                  <a:pt x="372" y="468"/>
                </a:lnTo>
                <a:lnTo>
                  <a:pt x="382" y="466"/>
                </a:lnTo>
                <a:lnTo>
                  <a:pt x="492" y="466"/>
                </a:lnTo>
                <a:lnTo>
                  <a:pt x="500" y="468"/>
                </a:lnTo>
                <a:lnTo>
                  <a:pt x="510" y="470"/>
                </a:lnTo>
                <a:lnTo>
                  <a:pt x="518" y="474"/>
                </a:lnTo>
                <a:lnTo>
                  <a:pt x="524" y="480"/>
                </a:lnTo>
                <a:lnTo>
                  <a:pt x="530" y="488"/>
                </a:lnTo>
                <a:lnTo>
                  <a:pt x="534" y="494"/>
                </a:lnTo>
                <a:lnTo>
                  <a:pt x="536" y="504"/>
                </a:lnTo>
                <a:lnTo>
                  <a:pt x="538" y="514"/>
                </a:lnTo>
                <a:lnTo>
                  <a:pt x="538" y="532"/>
                </a:lnTo>
                <a:lnTo>
                  <a:pt x="554" y="506"/>
                </a:lnTo>
                <a:lnTo>
                  <a:pt x="569" y="478"/>
                </a:lnTo>
                <a:lnTo>
                  <a:pt x="581" y="449"/>
                </a:lnTo>
                <a:lnTo>
                  <a:pt x="591" y="417"/>
                </a:lnTo>
                <a:lnTo>
                  <a:pt x="601" y="370"/>
                </a:lnTo>
                <a:lnTo>
                  <a:pt x="609" y="322"/>
                </a:lnTo>
                <a:lnTo>
                  <a:pt x="178" y="196"/>
                </a:lnTo>
                <a:lnTo>
                  <a:pt x="178" y="156"/>
                </a:lnTo>
                <a:lnTo>
                  <a:pt x="182" y="121"/>
                </a:lnTo>
                <a:lnTo>
                  <a:pt x="190" y="91"/>
                </a:lnTo>
                <a:lnTo>
                  <a:pt x="196" y="77"/>
                </a:lnTo>
                <a:lnTo>
                  <a:pt x="202" y="67"/>
                </a:lnTo>
                <a:lnTo>
                  <a:pt x="208" y="55"/>
                </a:lnTo>
                <a:lnTo>
                  <a:pt x="216" y="46"/>
                </a:lnTo>
                <a:lnTo>
                  <a:pt x="224" y="38"/>
                </a:lnTo>
                <a:lnTo>
                  <a:pt x="233" y="30"/>
                </a:lnTo>
                <a:lnTo>
                  <a:pt x="253" y="18"/>
                </a:lnTo>
                <a:lnTo>
                  <a:pt x="275" y="12"/>
                </a:lnTo>
                <a:lnTo>
                  <a:pt x="297" y="8"/>
                </a:lnTo>
                <a:lnTo>
                  <a:pt x="324" y="6"/>
                </a:lnTo>
                <a:lnTo>
                  <a:pt x="350" y="8"/>
                </a:lnTo>
                <a:lnTo>
                  <a:pt x="378" y="12"/>
                </a:lnTo>
                <a:lnTo>
                  <a:pt x="407" y="20"/>
                </a:lnTo>
                <a:lnTo>
                  <a:pt x="435" y="28"/>
                </a:lnTo>
                <a:lnTo>
                  <a:pt x="463" y="38"/>
                </a:lnTo>
                <a:lnTo>
                  <a:pt x="494" y="51"/>
                </a:lnTo>
                <a:lnTo>
                  <a:pt x="520" y="0"/>
                </a:lnTo>
                <a:lnTo>
                  <a:pt x="573" y="30"/>
                </a:lnTo>
                <a:lnTo>
                  <a:pt x="542" y="75"/>
                </a:lnTo>
                <a:lnTo>
                  <a:pt x="595" y="105"/>
                </a:lnTo>
                <a:lnTo>
                  <a:pt x="633" y="127"/>
                </a:lnTo>
                <a:lnTo>
                  <a:pt x="670" y="150"/>
                </a:lnTo>
                <a:lnTo>
                  <a:pt x="686" y="162"/>
                </a:lnTo>
                <a:lnTo>
                  <a:pt x="700" y="174"/>
                </a:lnTo>
                <a:lnTo>
                  <a:pt x="712" y="186"/>
                </a:lnTo>
                <a:lnTo>
                  <a:pt x="725" y="198"/>
                </a:lnTo>
                <a:lnTo>
                  <a:pt x="733" y="212"/>
                </a:lnTo>
                <a:lnTo>
                  <a:pt x="739" y="229"/>
                </a:lnTo>
                <a:lnTo>
                  <a:pt x="743" y="245"/>
                </a:lnTo>
                <a:lnTo>
                  <a:pt x="743" y="263"/>
                </a:lnTo>
                <a:lnTo>
                  <a:pt x="741" y="281"/>
                </a:lnTo>
                <a:lnTo>
                  <a:pt x="735" y="304"/>
                </a:lnTo>
                <a:lnTo>
                  <a:pt x="727" y="326"/>
                </a:lnTo>
                <a:lnTo>
                  <a:pt x="712" y="350"/>
                </a:lnTo>
                <a:lnTo>
                  <a:pt x="666" y="336"/>
                </a:lnTo>
                <a:lnTo>
                  <a:pt x="658" y="387"/>
                </a:lnTo>
                <a:lnTo>
                  <a:pt x="646" y="431"/>
                </a:lnTo>
                <a:lnTo>
                  <a:pt x="637" y="455"/>
                </a:lnTo>
                <a:lnTo>
                  <a:pt x="629" y="480"/>
                </a:lnTo>
                <a:lnTo>
                  <a:pt x="621" y="502"/>
                </a:lnTo>
                <a:lnTo>
                  <a:pt x="609" y="524"/>
                </a:lnTo>
                <a:lnTo>
                  <a:pt x="599" y="544"/>
                </a:lnTo>
                <a:lnTo>
                  <a:pt x="585" y="563"/>
                </a:lnTo>
                <a:lnTo>
                  <a:pt x="571" y="581"/>
                </a:lnTo>
                <a:lnTo>
                  <a:pt x="556" y="599"/>
                </a:lnTo>
                <a:lnTo>
                  <a:pt x="550" y="605"/>
                </a:lnTo>
                <a:lnTo>
                  <a:pt x="540" y="607"/>
                </a:lnTo>
                <a:lnTo>
                  <a:pt x="488" y="613"/>
                </a:lnTo>
                <a:lnTo>
                  <a:pt x="437" y="615"/>
                </a:lnTo>
                <a:lnTo>
                  <a:pt x="386" y="613"/>
                </a:lnTo>
                <a:lnTo>
                  <a:pt x="336" y="607"/>
                </a:lnTo>
                <a:lnTo>
                  <a:pt x="326" y="605"/>
                </a:lnTo>
                <a:lnTo>
                  <a:pt x="318" y="599"/>
                </a:lnTo>
                <a:lnTo>
                  <a:pt x="303" y="583"/>
                </a:lnTo>
                <a:lnTo>
                  <a:pt x="289" y="565"/>
                </a:lnTo>
                <a:lnTo>
                  <a:pt x="277" y="546"/>
                </a:lnTo>
                <a:lnTo>
                  <a:pt x="265" y="526"/>
                </a:lnTo>
                <a:lnTo>
                  <a:pt x="253" y="506"/>
                </a:lnTo>
                <a:lnTo>
                  <a:pt x="243" y="484"/>
                </a:lnTo>
                <a:lnTo>
                  <a:pt x="227" y="437"/>
                </a:lnTo>
                <a:lnTo>
                  <a:pt x="214" y="401"/>
                </a:lnTo>
                <a:lnTo>
                  <a:pt x="206" y="364"/>
                </a:lnTo>
                <a:lnTo>
                  <a:pt x="200" y="324"/>
                </a:lnTo>
                <a:lnTo>
                  <a:pt x="194" y="283"/>
                </a:lnTo>
                <a:close/>
                <a:moveTo>
                  <a:pt x="401" y="526"/>
                </a:moveTo>
                <a:lnTo>
                  <a:pt x="476" y="526"/>
                </a:lnTo>
                <a:lnTo>
                  <a:pt x="476" y="557"/>
                </a:lnTo>
                <a:lnTo>
                  <a:pt x="500" y="555"/>
                </a:lnTo>
                <a:lnTo>
                  <a:pt x="500" y="514"/>
                </a:lnTo>
                <a:lnTo>
                  <a:pt x="498" y="510"/>
                </a:lnTo>
                <a:lnTo>
                  <a:pt x="496" y="508"/>
                </a:lnTo>
                <a:lnTo>
                  <a:pt x="494" y="506"/>
                </a:lnTo>
                <a:lnTo>
                  <a:pt x="492" y="506"/>
                </a:lnTo>
                <a:lnTo>
                  <a:pt x="382" y="506"/>
                </a:lnTo>
                <a:lnTo>
                  <a:pt x="378" y="506"/>
                </a:lnTo>
                <a:lnTo>
                  <a:pt x="376" y="508"/>
                </a:lnTo>
                <a:lnTo>
                  <a:pt x="374" y="510"/>
                </a:lnTo>
                <a:lnTo>
                  <a:pt x="374" y="514"/>
                </a:lnTo>
                <a:lnTo>
                  <a:pt x="374" y="555"/>
                </a:lnTo>
                <a:lnTo>
                  <a:pt x="401" y="557"/>
                </a:lnTo>
                <a:lnTo>
                  <a:pt x="401" y="526"/>
                </a:lnTo>
                <a:close/>
                <a:moveTo>
                  <a:pt x="81" y="674"/>
                </a:moveTo>
                <a:lnTo>
                  <a:pt x="342" y="650"/>
                </a:lnTo>
                <a:lnTo>
                  <a:pt x="429" y="929"/>
                </a:lnTo>
                <a:lnTo>
                  <a:pt x="0" y="929"/>
                </a:lnTo>
                <a:lnTo>
                  <a:pt x="0" y="893"/>
                </a:lnTo>
                <a:lnTo>
                  <a:pt x="2" y="858"/>
                </a:lnTo>
                <a:lnTo>
                  <a:pt x="6" y="824"/>
                </a:lnTo>
                <a:lnTo>
                  <a:pt x="14" y="791"/>
                </a:lnTo>
                <a:lnTo>
                  <a:pt x="24" y="761"/>
                </a:lnTo>
                <a:lnTo>
                  <a:pt x="40" y="731"/>
                </a:lnTo>
                <a:lnTo>
                  <a:pt x="59" y="702"/>
                </a:lnTo>
                <a:lnTo>
                  <a:pt x="81" y="674"/>
                </a:lnTo>
                <a:close/>
                <a:moveTo>
                  <a:pt x="546" y="650"/>
                </a:moveTo>
                <a:lnTo>
                  <a:pt x="808" y="674"/>
                </a:lnTo>
                <a:lnTo>
                  <a:pt x="830" y="702"/>
                </a:lnTo>
                <a:lnTo>
                  <a:pt x="850" y="731"/>
                </a:lnTo>
                <a:lnTo>
                  <a:pt x="864" y="761"/>
                </a:lnTo>
                <a:lnTo>
                  <a:pt x="874" y="791"/>
                </a:lnTo>
                <a:lnTo>
                  <a:pt x="882" y="824"/>
                </a:lnTo>
                <a:lnTo>
                  <a:pt x="888" y="858"/>
                </a:lnTo>
                <a:lnTo>
                  <a:pt x="890" y="893"/>
                </a:lnTo>
                <a:lnTo>
                  <a:pt x="888" y="929"/>
                </a:lnTo>
                <a:lnTo>
                  <a:pt x="461" y="929"/>
                </a:lnTo>
                <a:lnTo>
                  <a:pt x="546" y="6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1" name="Freeform 17"/>
          <p:cNvSpPr>
            <a:spLocks noEditPoints="1" noChangeArrowheads="1"/>
          </p:cNvSpPr>
          <p:nvPr/>
        </p:nvSpPr>
        <p:spPr bwMode="auto">
          <a:xfrm>
            <a:off x="4025900" y="1654175"/>
            <a:ext cx="347663" cy="327025"/>
          </a:xfrm>
          <a:custGeom>
            <a:avLst/>
            <a:gdLst>
              <a:gd name="T0" fmla="*/ 2147483647 w 968"/>
              <a:gd name="T1" fmla="*/ 2147483647 h 911"/>
              <a:gd name="T2" fmla="*/ 2147483647 w 968"/>
              <a:gd name="T3" fmla="*/ 2147483647 h 911"/>
              <a:gd name="T4" fmla="*/ 2147483647 w 968"/>
              <a:gd name="T5" fmla="*/ 2147483647 h 911"/>
              <a:gd name="T6" fmla="*/ 2147483647 w 968"/>
              <a:gd name="T7" fmla="*/ 2147483647 h 911"/>
              <a:gd name="T8" fmla="*/ 2147483647 w 968"/>
              <a:gd name="T9" fmla="*/ 2147483647 h 911"/>
              <a:gd name="T10" fmla="*/ 2147483647 w 968"/>
              <a:gd name="T11" fmla="*/ 2147483647 h 911"/>
              <a:gd name="T12" fmla="*/ 2147483647 w 968"/>
              <a:gd name="T13" fmla="*/ 2147483647 h 911"/>
              <a:gd name="T14" fmla="*/ 2147483647 w 968"/>
              <a:gd name="T15" fmla="*/ 2147483647 h 911"/>
              <a:gd name="T16" fmla="*/ 2147483647 w 968"/>
              <a:gd name="T17" fmla="*/ 2147483647 h 911"/>
              <a:gd name="T18" fmla="*/ 2147483647 w 968"/>
              <a:gd name="T19" fmla="*/ 2147483647 h 911"/>
              <a:gd name="T20" fmla="*/ 2147483647 w 968"/>
              <a:gd name="T21" fmla="*/ 2147483647 h 911"/>
              <a:gd name="T22" fmla="*/ 2147483647 w 968"/>
              <a:gd name="T23" fmla="*/ 2147483647 h 911"/>
              <a:gd name="T24" fmla="*/ 2147483647 w 968"/>
              <a:gd name="T25" fmla="*/ 2147483647 h 911"/>
              <a:gd name="T26" fmla="*/ 2147483647 w 968"/>
              <a:gd name="T27" fmla="*/ 2147483647 h 911"/>
              <a:gd name="T28" fmla="*/ 2147483647 w 968"/>
              <a:gd name="T29" fmla="*/ 2147483647 h 911"/>
              <a:gd name="T30" fmla="*/ 2147483647 w 968"/>
              <a:gd name="T31" fmla="*/ 2147483647 h 911"/>
              <a:gd name="T32" fmla="*/ 2147483647 w 968"/>
              <a:gd name="T33" fmla="*/ 2147483647 h 911"/>
              <a:gd name="T34" fmla="*/ 2147483647 w 968"/>
              <a:gd name="T35" fmla="*/ 2147483647 h 911"/>
              <a:gd name="T36" fmla="*/ 2147483647 w 968"/>
              <a:gd name="T37" fmla="*/ 2147483647 h 911"/>
              <a:gd name="T38" fmla="*/ 2147483647 w 968"/>
              <a:gd name="T39" fmla="*/ 2147483647 h 911"/>
              <a:gd name="T40" fmla="*/ 2147483647 w 968"/>
              <a:gd name="T41" fmla="*/ 2147483647 h 911"/>
              <a:gd name="T42" fmla="*/ 2147483647 w 968"/>
              <a:gd name="T43" fmla="*/ 2147483647 h 911"/>
              <a:gd name="T44" fmla="*/ 2147483647 w 968"/>
              <a:gd name="T45" fmla="*/ 2147483647 h 911"/>
              <a:gd name="T46" fmla="*/ 2147483647 w 968"/>
              <a:gd name="T47" fmla="*/ 2147483647 h 911"/>
              <a:gd name="T48" fmla="*/ 2147483647 w 968"/>
              <a:gd name="T49" fmla="*/ 2147483647 h 911"/>
              <a:gd name="T50" fmla="*/ 2147483647 w 968"/>
              <a:gd name="T51" fmla="*/ 2147483647 h 911"/>
              <a:gd name="T52" fmla="*/ 2147483647 w 968"/>
              <a:gd name="T53" fmla="*/ 2147483647 h 911"/>
              <a:gd name="T54" fmla="*/ 2147483647 w 968"/>
              <a:gd name="T55" fmla="*/ 2147483647 h 911"/>
              <a:gd name="T56" fmla="*/ 2147483647 w 968"/>
              <a:gd name="T57" fmla="*/ 2147483647 h 911"/>
              <a:gd name="T58" fmla="*/ 2147483647 w 968"/>
              <a:gd name="T59" fmla="*/ 2147483647 h 911"/>
              <a:gd name="T60" fmla="*/ 2147483647 w 968"/>
              <a:gd name="T61" fmla="*/ 2147483647 h 911"/>
              <a:gd name="T62" fmla="*/ 2147483647 w 968"/>
              <a:gd name="T63" fmla="*/ 2147483647 h 911"/>
              <a:gd name="T64" fmla="*/ 2147483647 w 968"/>
              <a:gd name="T65" fmla="*/ 2147483647 h 911"/>
              <a:gd name="T66" fmla="*/ 2147483647 w 968"/>
              <a:gd name="T67" fmla="*/ 2147483647 h 911"/>
              <a:gd name="T68" fmla="*/ 2147483647 w 968"/>
              <a:gd name="T69" fmla="*/ 2147483647 h 911"/>
              <a:gd name="T70" fmla="*/ 2147483647 w 968"/>
              <a:gd name="T71" fmla="*/ 2147483647 h 911"/>
              <a:gd name="T72" fmla="*/ 2147483647 w 968"/>
              <a:gd name="T73" fmla="*/ 2147483647 h 911"/>
              <a:gd name="T74" fmla="*/ 2147483647 w 968"/>
              <a:gd name="T75" fmla="*/ 2147483647 h 911"/>
              <a:gd name="T76" fmla="*/ 2147483647 w 968"/>
              <a:gd name="T77" fmla="*/ 2147483647 h 911"/>
              <a:gd name="T78" fmla="*/ 2147483647 w 968"/>
              <a:gd name="T79" fmla="*/ 2147483647 h 911"/>
              <a:gd name="T80" fmla="*/ 0 w 968"/>
              <a:gd name="T81" fmla="*/ 2147483647 h 911"/>
              <a:gd name="T82" fmla="*/ 2147483647 w 968"/>
              <a:gd name="T83" fmla="*/ 2147483647 h 911"/>
              <a:gd name="T84" fmla="*/ 2147483647 w 968"/>
              <a:gd name="T85" fmla="*/ 0 h 911"/>
              <a:gd name="T86" fmla="*/ 2147483647 w 968"/>
              <a:gd name="T87" fmla="*/ 2147483647 h 911"/>
              <a:gd name="T88" fmla="*/ 2147483647 w 968"/>
              <a:gd name="T89" fmla="*/ 2147483647 h 911"/>
              <a:gd name="T90" fmla="*/ 2147483647 w 968"/>
              <a:gd name="T91" fmla="*/ 2147483647 h 91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968"/>
              <a:gd name="T139" fmla="*/ 0 h 911"/>
              <a:gd name="T140" fmla="*/ 968 w 968"/>
              <a:gd name="T141" fmla="*/ 911 h 91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968" h="911">
                <a:moveTo>
                  <a:pt x="492" y="174"/>
                </a:moveTo>
                <a:lnTo>
                  <a:pt x="814" y="498"/>
                </a:lnTo>
                <a:lnTo>
                  <a:pt x="844" y="528"/>
                </a:lnTo>
                <a:lnTo>
                  <a:pt x="951" y="634"/>
                </a:lnTo>
                <a:lnTo>
                  <a:pt x="968" y="652"/>
                </a:lnTo>
                <a:lnTo>
                  <a:pt x="962" y="674"/>
                </a:lnTo>
                <a:lnTo>
                  <a:pt x="951" y="707"/>
                </a:lnTo>
                <a:lnTo>
                  <a:pt x="939" y="735"/>
                </a:lnTo>
                <a:lnTo>
                  <a:pt x="927" y="763"/>
                </a:lnTo>
                <a:lnTo>
                  <a:pt x="911" y="788"/>
                </a:lnTo>
                <a:lnTo>
                  <a:pt x="895" y="808"/>
                </a:lnTo>
                <a:lnTo>
                  <a:pt x="879" y="828"/>
                </a:lnTo>
                <a:lnTo>
                  <a:pt x="858" y="844"/>
                </a:lnTo>
                <a:lnTo>
                  <a:pt x="840" y="860"/>
                </a:lnTo>
                <a:lnTo>
                  <a:pt x="814" y="877"/>
                </a:lnTo>
                <a:lnTo>
                  <a:pt x="788" y="889"/>
                </a:lnTo>
                <a:lnTo>
                  <a:pt x="759" y="899"/>
                </a:lnTo>
                <a:lnTo>
                  <a:pt x="733" y="905"/>
                </a:lnTo>
                <a:lnTo>
                  <a:pt x="705" y="909"/>
                </a:lnTo>
                <a:lnTo>
                  <a:pt x="676" y="911"/>
                </a:lnTo>
                <a:lnTo>
                  <a:pt x="650" y="911"/>
                </a:lnTo>
                <a:lnTo>
                  <a:pt x="624" y="907"/>
                </a:lnTo>
                <a:lnTo>
                  <a:pt x="609" y="905"/>
                </a:lnTo>
                <a:lnTo>
                  <a:pt x="601" y="897"/>
                </a:lnTo>
                <a:lnTo>
                  <a:pt x="539" y="834"/>
                </a:lnTo>
                <a:lnTo>
                  <a:pt x="508" y="804"/>
                </a:lnTo>
                <a:lnTo>
                  <a:pt x="539" y="775"/>
                </a:lnTo>
                <a:lnTo>
                  <a:pt x="559" y="753"/>
                </a:lnTo>
                <a:lnTo>
                  <a:pt x="237" y="429"/>
                </a:lnTo>
                <a:lnTo>
                  <a:pt x="219" y="413"/>
                </a:lnTo>
                <a:lnTo>
                  <a:pt x="225" y="391"/>
                </a:lnTo>
                <a:lnTo>
                  <a:pt x="253" y="271"/>
                </a:lnTo>
                <a:lnTo>
                  <a:pt x="188" y="308"/>
                </a:lnTo>
                <a:lnTo>
                  <a:pt x="107" y="225"/>
                </a:lnTo>
                <a:lnTo>
                  <a:pt x="314" y="105"/>
                </a:lnTo>
                <a:lnTo>
                  <a:pt x="385" y="178"/>
                </a:lnTo>
                <a:lnTo>
                  <a:pt x="451" y="164"/>
                </a:lnTo>
                <a:lnTo>
                  <a:pt x="476" y="158"/>
                </a:lnTo>
                <a:lnTo>
                  <a:pt x="492" y="174"/>
                </a:lnTo>
                <a:close/>
                <a:moveTo>
                  <a:pt x="646" y="470"/>
                </a:moveTo>
                <a:lnTo>
                  <a:pt x="646" y="470"/>
                </a:lnTo>
                <a:lnTo>
                  <a:pt x="634" y="460"/>
                </a:lnTo>
                <a:lnTo>
                  <a:pt x="620" y="454"/>
                </a:lnTo>
                <a:lnTo>
                  <a:pt x="605" y="450"/>
                </a:lnTo>
                <a:lnTo>
                  <a:pt x="591" y="447"/>
                </a:lnTo>
                <a:lnTo>
                  <a:pt x="575" y="450"/>
                </a:lnTo>
                <a:lnTo>
                  <a:pt x="561" y="454"/>
                </a:lnTo>
                <a:lnTo>
                  <a:pt x="547" y="460"/>
                </a:lnTo>
                <a:lnTo>
                  <a:pt x="534" y="470"/>
                </a:lnTo>
                <a:lnTo>
                  <a:pt x="524" y="482"/>
                </a:lnTo>
                <a:lnTo>
                  <a:pt x="518" y="496"/>
                </a:lnTo>
                <a:lnTo>
                  <a:pt x="514" y="510"/>
                </a:lnTo>
                <a:lnTo>
                  <a:pt x="512" y="526"/>
                </a:lnTo>
                <a:lnTo>
                  <a:pt x="514" y="541"/>
                </a:lnTo>
                <a:lnTo>
                  <a:pt x="518" y="555"/>
                </a:lnTo>
                <a:lnTo>
                  <a:pt x="524" y="569"/>
                </a:lnTo>
                <a:lnTo>
                  <a:pt x="534" y="581"/>
                </a:lnTo>
                <a:lnTo>
                  <a:pt x="547" y="591"/>
                </a:lnTo>
                <a:lnTo>
                  <a:pt x="561" y="597"/>
                </a:lnTo>
                <a:lnTo>
                  <a:pt x="575" y="603"/>
                </a:lnTo>
                <a:lnTo>
                  <a:pt x="591" y="603"/>
                </a:lnTo>
                <a:lnTo>
                  <a:pt x="605" y="603"/>
                </a:lnTo>
                <a:lnTo>
                  <a:pt x="620" y="597"/>
                </a:lnTo>
                <a:lnTo>
                  <a:pt x="634" y="591"/>
                </a:lnTo>
                <a:lnTo>
                  <a:pt x="646" y="581"/>
                </a:lnTo>
                <a:lnTo>
                  <a:pt x="656" y="569"/>
                </a:lnTo>
                <a:lnTo>
                  <a:pt x="662" y="555"/>
                </a:lnTo>
                <a:lnTo>
                  <a:pt x="668" y="541"/>
                </a:lnTo>
                <a:lnTo>
                  <a:pt x="668" y="526"/>
                </a:lnTo>
                <a:lnTo>
                  <a:pt x="668" y="510"/>
                </a:lnTo>
                <a:lnTo>
                  <a:pt x="662" y="496"/>
                </a:lnTo>
                <a:lnTo>
                  <a:pt x="656" y="482"/>
                </a:lnTo>
                <a:lnTo>
                  <a:pt x="646" y="470"/>
                </a:lnTo>
                <a:close/>
                <a:moveTo>
                  <a:pt x="207" y="0"/>
                </a:moveTo>
                <a:lnTo>
                  <a:pt x="0" y="120"/>
                </a:lnTo>
                <a:lnTo>
                  <a:pt x="83" y="203"/>
                </a:lnTo>
                <a:lnTo>
                  <a:pt x="290" y="83"/>
                </a:lnTo>
                <a:lnTo>
                  <a:pt x="207" y="0"/>
                </a:lnTo>
                <a:close/>
                <a:moveTo>
                  <a:pt x="755" y="557"/>
                </a:moveTo>
                <a:lnTo>
                  <a:pt x="447" y="249"/>
                </a:lnTo>
                <a:lnTo>
                  <a:pt x="338" y="275"/>
                </a:lnTo>
                <a:lnTo>
                  <a:pt x="312" y="387"/>
                </a:lnTo>
                <a:lnTo>
                  <a:pt x="620" y="694"/>
                </a:lnTo>
                <a:lnTo>
                  <a:pt x="686" y="626"/>
                </a:lnTo>
                <a:lnTo>
                  <a:pt x="755" y="5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2" name="Freeform 18"/>
          <p:cNvSpPr>
            <a:spLocks noEditPoints="1" noChangeArrowheads="1"/>
          </p:cNvSpPr>
          <p:nvPr/>
        </p:nvSpPr>
        <p:spPr bwMode="auto">
          <a:xfrm>
            <a:off x="10299700" y="1654175"/>
            <a:ext cx="219075" cy="354013"/>
          </a:xfrm>
          <a:custGeom>
            <a:avLst/>
            <a:gdLst>
              <a:gd name="T0" fmla="*/ 2147483647 w 615"/>
              <a:gd name="T1" fmla="*/ 2147483647 h 988"/>
              <a:gd name="T2" fmla="*/ 2147483647 w 615"/>
              <a:gd name="T3" fmla="*/ 2147483647 h 988"/>
              <a:gd name="T4" fmla="*/ 2147483647 w 615"/>
              <a:gd name="T5" fmla="*/ 2147483647 h 988"/>
              <a:gd name="T6" fmla="*/ 1898436268 w 615"/>
              <a:gd name="T7" fmla="*/ 2147483647 h 988"/>
              <a:gd name="T8" fmla="*/ 2147483647 w 615"/>
              <a:gd name="T9" fmla="*/ 2147483647 h 988"/>
              <a:gd name="T10" fmla="*/ 1717614613 w 615"/>
              <a:gd name="T11" fmla="*/ 2147483647 h 988"/>
              <a:gd name="T12" fmla="*/ 2147483647 w 615"/>
              <a:gd name="T13" fmla="*/ 2147483647 h 988"/>
              <a:gd name="T14" fmla="*/ 2147483647 w 615"/>
              <a:gd name="T15" fmla="*/ 2147483647 h 988"/>
              <a:gd name="T16" fmla="*/ 2147483647 w 615"/>
              <a:gd name="T17" fmla="*/ 2147483647 h 988"/>
              <a:gd name="T18" fmla="*/ 2147483647 w 615"/>
              <a:gd name="T19" fmla="*/ 2147483647 h 988"/>
              <a:gd name="T20" fmla="*/ 2147483647 w 615"/>
              <a:gd name="T21" fmla="*/ 2147483647 h 988"/>
              <a:gd name="T22" fmla="*/ 2147483647 w 615"/>
              <a:gd name="T23" fmla="*/ 2147483647 h 988"/>
              <a:gd name="T24" fmla="*/ 2147483647 w 615"/>
              <a:gd name="T25" fmla="*/ 2147483647 h 988"/>
              <a:gd name="T26" fmla="*/ 2147483647 w 615"/>
              <a:gd name="T27" fmla="*/ 0 h 988"/>
              <a:gd name="T28" fmla="*/ 2147483647 w 615"/>
              <a:gd name="T29" fmla="*/ 2147483647 h 988"/>
              <a:gd name="T30" fmla="*/ 2147483647 w 615"/>
              <a:gd name="T31" fmla="*/ 2147483647 h 988"/>
              <a:gd name="T32" fmla="*/ 2147483647 w 615"/>
              <a:gd name="T33" fmla="*/ 0 h 988"/>
              <a:gd name="T34" fmla="*/ 2147483647 w 615"/>
              <a:gd name="T35" fmla="*/ 2147483647 h 988"/>
              <a:gd name="T36" fmla="*/ 2147483647 w 615"/>
              <a:gd name="T37" fmla="*/ 2147483647 h 988"/>
              <a:gd name="T38" fmla="*/ 2147483647 w 615"/>
              <a:gd name="T39" fmla="*/ 2147483647 h 988"/>
              <a:gd name="T40" fmla="*/ 2147483647 w 615"/>
              <a:gd name="T41" fmla="*/ 2147483647 h 988"/>
              <a:gd name="T42" fmla="*/ 2147483647 w 615"/>
              <a:gd name="T43" fmla="*/ 2147483647 h 988"/>
              <a:gd name="T44" fmla="*/ 2147483647 w 615"/>
              <a:gd name="T45" fmla="*/ 2147483647 h 988"/>
              <a:gd name="T46" fmla="*/ 2147483647 w 615"/>
              <a:gd name="T47" fmla="*/ 2147483647 h 988"/>
              <a:gd name="T48" fmla="*/ 2147483647 w 615"/>
              <a:gd name="T49" fmla="*/ 2147483647 h 988"/>
              <a:gd name="T50" fmla="*/ 2147483647 w 615"/>
              <a:gd name="T51" fmla="*/ 2147483647 h 988"/>
              <a:gd name="T52" fmla="*/ 2147483647 w 615"/>
              <a:gd name="T53" fmla="*/ 0 h 988"/>
              <a:gd name="T54" fmla="*/ 1717614613 w 615"/>
              <a:gd name="T55" fmla="*/ 0 h 988"/>
              <a:gd name="T56" fmla="*/ 451990553 w 615"/>
              <a:gd name="T57" fmla="*/ 2147483647 h 988"/>
              <a:gd name="T58" fmla="*/ 0 w 615"/>
              <a:gd name="T59" fmla="*/ 2147483647 h 988"/>
              <a:gd name="T60" fmla="*/ 451990553 w 615"/>
              <a:gd name="T61" fmla="*/ 2147483647 h 988"/>
              <a:gd name="T62" fmla="*/ 1717614613 w 615"/>
              <a:gd name="T63" fmla="*/ 2147483647 h 9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15"/>
              <a:gd name="T97" fmla="*/ 0 h 988"/>
              <a:gd name="T98" fmla="*/ 615 w 615"/>
              <a:gd name="T99" fmla="*/ 988 h 98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15" h="988">
                <a:moveTo>
                  <a:pt x="158" y="988"/>
                </a:moveTo>
                <a:lnTo>
                  <a:pt x="214" y="988"/>
                </a:lnTo>
                <a:lnTo>
                  <a:pt x="190" y="662"/>
                </a:lnTo>
                <a:lnTo>
                  <a:pt x="312" y="662"/>
                </a:lnTo>
                <a:lnTo>
                  <a:pt x="287" y="988"/>
                </a:lnTo>
                <a:lnTo>
                  <a:pt x="459" y="988"/>
                </a:lnTo>
                <a:lnTo>
                  <a:pt x="569" y="589"/>
                </a:lnTo>
                <a:lnTo>
                  <a:pt x="42" y="589"/>
                </a:lnTo>
                <a:lnTo>
                  <a:pt x="158" y="988"/>
                </a:lnTo>
                <a:close/>
                <a:moveTo>
                  <a:pt x="38" y="536"/>
                </a:moveTo>
                <a:lnTo>
                  <a:pt x="38" y="536"/>
                </a:lnTo>
                <a:lnTo>
                  <a:pt x="575" y="536"/>
                </a:lnTo>
                <a:lnTo>
                  <a:pt x="593" y="468"/>
                </a:lnTo>
                <a:lnTo>
                  <a:pt x="605" y="399"/>
                </a:lnTo>
                <a:lnTo>
                  <a:pt x="609" y="364"/>
                </a:lnTo>
                <a:lnTo>
                  <a:pt x="613" y="332"/>
                </a:lnTo>
                <a:lnTo>
                  <a:pt x="615" y="298"/>
                </a:lnTo>
                <a:lnTo>
                  <a:pt x="615" y="265"/>
                </a:lnTo>
                <a:lnTo>
                  <a:pt x="615" y="231"/>
                </a:lnTo>
                <a:lnTo>
                  <a:pt x="613" y="198"/>
                </a:lnTo>
                <a:lnTo>
                  <a:pt x="609" y="164"/>
                </a:lnTo>
                <a:lnTo>
                  <a:pt x="605" y="132"/>
                </a:lnTo>
                <a:lnTo>
                  <a:pt x="599" y="99"/>
                </a:lnTo>
                <a:lnTo>
                  <a:pt x="593" y="67"/>
                </a:lnTo>
                <a:lnTo>
                  <a:pt x="585" y="32"/>
                </a:lnTo>
                <a:lnTo>
                  <a:pt x="575" y="0"/>
                </a:lnTo>
                <a:lnTo>
                  <a:pt x="482" y="0"/>
                </a:lnTo>
                <a:lnTo>
                  <a:pt x="494" y="51"/>
                </a:lnTo>
                <a:lnTo>
                  <a:pt x="443" y="28"/>
                </a:lnTo>
                <a:lnTo>
                  <a:pt x="417" y="59"/>
                </a:lnTo>
                <a:lnTo>
                  <a:pt x="385" y="0"/>
                </a:lnTo>
                <a:lnTo>
                  <a:pt x="174" y="0"/>
                </a:lnTo>
                <a:lnTo>
                  <a:pt x="160" y="53"/>
                </a:lnTo>
                <a:lnTo>
                  <a:pt x="146" y="103"/>
                </a:lnTo>
                <a:lnTo>
                  <a:pt x="136" y="150"/>
                </a:lnTo>
                <a:lnTo>
                  <a:pt x="129" y="198"/>
                </a:lnTo>
                <a:lnTo>
                  <a:pt x="125" y="249"/>
                </a:lnTo>
                <a:lnTo>
                  <a:pt x="123" y="304"/>
                </a:lnTo>
                <a:lnTo>
                  <a:pt x="123" y="364"/>
                </a:lnTo>
                <a:lnTo>
                  <a:pt x="127" y="433"/>
                </a:lnTo>
                <a:lnTo>
                  <a:pt x="91" y="439"/>
                </a:lnTo>
                <a:lnTo>
                  <a:pt x="83" y="395"/>
                </a:lnTo>
                <a:lnTo>
                  <a:pt x="75" y="344"/>
                </a:lnTo>
                <a:lnTo>
                  <a:pt x="73" y="289"/>
                </a:lnTo>
                <a:lnTo>
                  <a:pt x="73" y="233"/>
                </a:lnTo>
                <a:lnTo>
                  <a:pt x="77" y="178"/>
                </a:lnTo>
                <a:lnTo>
                  <a:pt x="83" y="121"/>
                </a:lnTo>
                <a:lnTo>
                  <a:pt x="91" y="63"/>
                </a:lnTo>
                <a:lnTo>
                  <a:pt x="103" y="0"/>
                </a:lnTo>
                <a:lnTo>
                  <a:pt x="38" y="0"/>
                </a:lnTo>
                <a:lnTo>
                  <a:pt x="22" y="67"/>
                </a:lnTo>
                <a:lnTo>
                  <a:pt x="10" y="132"/>
                </a:lnTo>
                <a:lnTo>
                  <a:pt x="2" y="198"/>
                </a:lnTo>
                <a:lnTo>
                  <a:pt x="0" y="265"/>
                </a:lnTo>
                <a:lnTo>
                  <a:pt x="2" y="332"/>
                </a:lnTo>
                <a:lnTo>
                  <a:pt x="10" y="399"/>
                </a:lnTo>
                <a:lnTo>
                  <a:pt x="22" y="468"/>
                </a:lnTo>
                <a:lnTo>
                  <a:pt x="38" y="5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3" name="Freeform 19"/>
          <p:cNvSpPr>
            <a:spLocks noEditPoints="1" noChangeArrowheads="1"/>
          </p:cNvSpPr>
          <p:nvPr/>
        </p:nvSpPr>
        <p:spPr bwMode="auto">
          <a:xfrm>
            <a:off x="8329613" y="1654175"/>
            <a:ext cx="298450" cy="371475"/>
          </a:xfrm>
          <a:custGeom>
            <a:avLst/>
            <a:gdLst>
              <a:gd name="T0" fmla="*/ 2147483647 w 834"/>
              <a:gd name="T1" fmla="*/ 2147483647 h 1035"/>
              <a:gd name="T2" fmla="*/ 2147483647 w 834"/>
              <a:gd name="T3" fmla="*/ 2147483647 h 1035"/>
              <a:gd name="T4" fmla="*/ 2147483647 w 834"/>
              <a:gd name="T5" fmla="*/ 2147483647 h 1035"/>
              <a:gd name="T6" fmla="*/ 2147483647 w 834"/>
              <a:gd name="T7" fmla="*/ 2147483647 h 1035"/>
              <a:gd name="T8" fmla="*/ 2147483647 w 834"/>
              <a:gd name="T9" fmla="*/ 2147483647 h 1035"/>
              <a:gd name="T10" fmla="*/ 2147483647 w 834"/>
              <a:gd name="T11" fmla="*/ 2147483647 h 1035"/>
              <a:gd name="T12" fmla="*/ 2147483647 w 834"/>
              <a:gd name="T13" fmla="*/ 2147483647 h 1035"/>
              <a:gd name="T14" fmla="*/ 2147483647 w 834"/>
              <a:gd name="T15" fmla="*/ 2147483647 h 1035"/>
              <a:gd name="T16" fmla="*/ 2107983841 w 834"/>
              <a:gd name="T17" fmla="*/ 2147483647 h 1035"/>
              <a:gd name="T18" fmla="*/ 183252952 w 834"/>
              <a:gd name="T19" fmla="*/ 2147483647 h 1035"/>
              <a:gd name="T20" fmla="*/ 183252952 w 834"/>
              <a:gd name="T21" fmla="*/ 2147483647 h 1035"/>
              <a:gd name="T22" fmla="*/ 2107983841 w 834"/>
              <a:gd name="T23" fmla="*/ 2147483647 h 1035"/>
              <a:gd name="T24" fmla="*/ 2147483647 w 834"/>
              <a:gd name="T25" fmla="*/ 2147483647 h 1035"/>
              <a:gd name="T26" fmla="*/ 2147483647 w 834"/>
              <a:gd name="T27" fmla="*/ 1618219036 h 1035"/>
              <a:gd name="T28" fmla="*/ 2147483647 w 834"/>
              <a:gd name="T29" fmla="*/ 2147483647 h 1035"/>
              <a:gd name="T30" fmla="*/ 2147483647 w 834"/>
              <a:gd name="T31" fmla="*/ 2147483647 h 1035"/>
              <a:gd name="T32" fmla="*/ 2147483647 w 834"/>
              <a:gd name="T33" fmla="*/ 2147483647 h 1035"/>
              <a:gd name="T34" fmla="*/ 2147483647 w 834"/>
              <a:gd name="T35" fmla="*/ 2147483647 h 1035"/>
              <a:gd name="T36" fmla="*/ 2147483647 w 834"/>
              <a:gd name="T37" fmla="*/ 2147483647 h 1035"/>
              <a:gd name="T38" fmla="*/ 2147483647 w 834"/>
              <a:gd name="T39" fmla="*/ 2147483647 h 1035"/>
              <a:gd name="T40" fmla="*/ 2147483647 w 834"/>
              <a:gd name="T41" fmla="*/ 2147483647 h 1035"/>
              <a:gd name="T42" fmla="*/ 2147483647 w 834"/>
              <a:gd name="T43" fmla="*/ 2147483647 h 1035"/>
              <a:gd name="T44" fmla="*/ 2147483647 w 834"/>
              <a:gd name="T45" fmla="*/ 2147483647 h 1035"/>
              <a:gd name="T46" fmla="*/ 2147483647 w 834"/>
              <a:gd name="T47" fmla="*/ 2147483647 h 1035"/>
              <a:gd name="T48" fmla="*/ 2147483647 w 834"/>
              <a:gd name="T49" fmla="*/ 2147483647 h 1035"/>
              <a:gd name="T50" fmla="*/ 2147483647 w 834"/>
              <a:gd name="T51" fmla="*/ 2147483647 h 1035"/>
              <a:gd name="T52" fmla="*/ 2147483647 w 834"/>
              <a:gd name="T53" fmla="*/ 2147483647 h 1035"/>
              <a:gd name="T54" fmla="*/ 2147483647 w 834"/>
              <a:gd name="T55" fmla="*/ 2147483647 h 1035"/>
              <a:gd name="T56" fmla="*/ 2147483647 w 834"/>
              <a:gd name="T57" fmla="*/ 2147483647 h 1035"/>
              <a:gd name="T58" fmla="*/ 2147483647 w 834"/>
              <a:gd name="T59" fmla="*/ 2147483647 h 1035"/>
              <a:gd name="T60" fmla="*/ 2147483647 w 834"/>
              <a:gd name="T61" fmla="*/ 2147483647 h 1035"/>
              <a:gd name="T62" fmla="*/ 2147483647 w 834"/>
              <a:gd name="T63" fmla="*/ 2147483647 h 1035"/>
              <a:gd name="T64" fmla="*/ 2147483647 w 834"/>
              <a:gd name="T65" fmla="*/ 2147483647 h 1035"/>
              <a:gd name="T66" fmla="*/ 2147483647 w 834"/>
              <a:gd name="T67" fmla="*/ 2147483647 h 1035"/>
              <a:gd name="T68" fmla="*/ 2147483647 w 834"/>
              <a:gd name="T69" fmla="*/ 2147483647 h 1035"/>
              <a:gd name="T70" fmla="*/ 2147483647 w 834"/>
              <a:gd name="T71" fmla="*/ 2147483647 h 1035"/>
              <a:gd name="T72" fmla="*/ 2147483647 w 834"/>
              <a:gd name="T73" fmla="*/ 2147483647 h 1035"/>
              <a:gd name="T74" fmla="*/ 2147483647 w 834"/>
              <a:gd name="T75" fmla="*/ 2147483647 h 1035"/>
              <a:gd name="T76" fmla="*/ 2147483647 w 834"/>
              <a:gd name="T77" fmla="*/ 2147483647 h 1035"/>
              <a:gd name="T78" fmla="*/ 2147483647 w 834"/>
              <a:gd name="T79" fmla="*/ 2147483647 h 1035"/>
              <a:gd name="T80" fmla="*/ 2147483647 w 834"/>
              <a:gd name="T81" fmla="*/ 2147483647 h 1035"/>
              <a:gd name="T82" fmla="*/ 2147483647 w 834"/>
              <a:gd name="T83" fmla="*/ 2147483647 h 1035"/>
              <a:gd name="T84" fmla="*/ 2147483647 w 834"/>
              <a:gd name="T85" fmla="*/ 2147483647 h 1035"/>
              <a:gd name="T86" fmla="*/ 2147483647 w 834"/>
              <a:gd name="T87" fmla="*/ 2147483647 h 1035"/>
              <a:gd name="T88" fmla="*/ 2147483647 w 834"/>
              <a:gd name="T89" fmla="*/ 2147483647 h 1035"/>
              <a:gd name="T90" fmla="*/ 2147483647 w 834"/>
              <a:gd name="T91" fmla="*/ 2147483647 h 1035"/>
              <a:gd name="T92" fmla="*/ 2147483647 w 834"/>
              <a:gd name="T93" fmla="*/ 2147483647 h 1035"/>
              <a:gd name="T94" fmla="*/ 2147483647 w 834"/>
              <a:gd name="T95" fmla="*/ 2147483647 h 1035"/>
              <a:gd name="T96" fmla="*/ 2147483647 w 834"/>
              <a:gd name="T97" fmla="*/ 2147483647 h 1035"/>
              <a:gd name="T98" fmla="*/ 2147483647 w 834"/>
              <a:gd name="T99" fmla="*/ 2147483647 h 1035"/>
              <a:gd name="T100" fmla="*/ 2147483647 w 834"/>
              <a:gd name="T101" fmla="*/ 2147483647 h 1035"/>
              <a:gd name="T102" fmla="*/ 2147483647 w 834"/>
              <a:gd name="T103" fmla="*/ 2147483647 h 1035"/>
              <a:gd name="T104" fmla="*/ 2147483647 w 834"/>
              <a:gd name="T105" fmla="*/ 2147483647 h 1035"/>
              <a:gd name="T106" fmla="*/ 2147483647 w 834"/>
              <a:gd name="T107" fmla="*/ 2147483647 h 1035"/>
              <a:gd name="T108" fmla="*/ 2147483647 w 834"/>
              <a:gd name="T109" fmla="*/ 2147483647 h 1035"/>
              <a:gd name="T110" fmla="*/ 2147483647 w 834"/>
              <a:gd name="T111" fmla="*/ 2147483647 h 103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34"/>
              <a:gd name="T169" fmla="*/ 0 h 1035"/>
              <a:gd name="T170" fmla="*/ 834 w 834"/>
              <a:gd name="T171" fmla="*/ 1035 h 103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34" h="1035">
                <a:moveTo>
                  <a:pt x="46" y="521"/>
                </a:moveTo>
                <a:lnTo>
                  <a:pt x="46" y="521"/>
                </a:lnTo>
                <a:lnTo>
                  <a:pt x="107" y="517"/>
                </a:lnTo>
                <a:lnTo>
                  <a:pt x="176" y="510"/>
                </a:lnTo>
                <a:lnTo>
                  <a:pt x="253" y="506"/>
                </a:lnTo>
                <a:lnTo>
                  <a:pt x="334" y="504"/>
                </a:lnTo>
                <a:lnTo>
                  <a:pt x="358" y="423"/>
                </a:lnTo>
                <a:lnTo>
                  <a:pt x="364" y="411"/>
                </a:lnTo>
                <a:lnTo>
                  <a:pt x="372" y="403"/>
                </a:lnTo>
                <a:lnTo>
                  <a:pt x="382" y="399"/>
                </a:lnTo>
                <a:lnTo>
                  <a:pt x="395" y="397"/>
                </a:lnTo>
                <a:lnTo>
                  <a:pt x="603" y="397"/>
                </a:lnTo>
                <a:lnTo>
                  <a:pt x="611" y="399"/>
                </a:lnTo>
                <a:lnTo>
                  <a:pt x="619" y="403"/>
                </a:lnTo>
                <a:lnTo>
                  <a:pt x="625" y="411"/>
                </a:lnTo>
                <a:lnTo>
                  <a:pt x="629" y="419"/>
                </a:lnTo>
                <a:lnTo>
                  <a:pt x="658" y="504"/>
                </a:lnTo>
                <a:lnTo>
                  <a:pt x="727" y="508"/>
                </a:lnTo>
                <a:lnTo>
                  <a:pt x="785" y="512"/>
                </a:lnTo>
                <a:lnTo>
                  <a:pt x="795" y="515"/>
                </a:lnTo>
                <a:lnTo>
                  <a:pt x="803" y="517"/>
                </a:lnTo>
                <a:lnTo>
                  <a:pt x="812" y="523"/>
                </a:lnTo>
                <a:lnTo>
                  <a:pt x="820" y="527"/>
                </a:lnTo>
                <a:lnTo>
                  <a:pt x="826" y="535"/>
                </a:lnTo>
                <a:lnTo>
                  <a:pt x="830" y="543"/>
                </a:lnTo>
                <a:lnTo>
                  <a:pt x="832" y="551"/>
                </a:lnTo>
                <a:lnTo>
                  <a:pt x="834" y="559"/>
                </a:lnTo>
                <a:lnTo>
                  <a:pt x="834" y="915"/>
                </a:lnTo>
                <a:lnTo>
                  <a:pt x="832" y="925"/>
                </a:lnTo>
                <a:lnTo>
                  <a:pt x="830" y="934"/>
                </a:lnTo>
                <a:lnTo>
                  <a:pt x="826" y="942"/>
                </a:lnTo>
                <a:lnTo>
                  <a:pt x="820" y="950"/>
                </a:lnTo>
                <a:lnTo>
                  <a:pt x="812" y="956"/>
                </a:lnTo>
                <a:lnTo>
                  <a:pt x="803" y="960"/>
                </a:lnTo>
                <a:lnTo>
                  <a:pt x="795" y="962"/>
                </a:lnTo>
                <a:lnTo>
                  <a:pt x="785" y="964"/>
                </a:lnTo>
                <a:lnTo>
                  <a:pt x="674" y="964"/>
                </a:lnTo>
                <a:lnTo>
                  <a:pt x="654" y="978"/>
                </a:lnTo>
                <a:lnTo>
                  <a:pt x="633" y="992"/>
                </a:lnTo>
                <a:lnTo>
                  <a:pt x="613" y="1004"/>
                </a:lnTo>
                <a:lnTo>
                  <a:pt x="589" y="1015"/>
                </a:lnTo>
                <a:lnTo>
                  <a:pt x="567" y="1023"/>
                </a:lnTo>
                <a:lnTo>
                  <a:pt x="542" y="1029"/>
                </a:lnTo>
                <a:lnTo>
                  <a:pt x="516" y="1033"/>
                </a:lnTo>
                <a:lnTo>
                  <a:pt x="490" y="1035"/>
                </a:lnTo>
                <a:lnTo>
                  <a:pt x="463" y="1033"/>
                </a:lnTo>
                <a:lnTo>
                  <a:pt x="439" y="1029"/>
                </a:lnTo>
                <a:lnTo>
                  <a:pt x="413" y="1023"/>
                </a:lnTo>
                <a:lnTo>
                  <a:pt x="391" y="1015"/>
                </a:lnTo>
                <a:lnTo>
                  <a:pt x="368" y="1004"/>
                </a:lnTo>
                <a:lnTo>
                  <a:pt x="346" y="992"/>
                </a:lnTo>
                <a:lnTo>
                  <a:pt x="326" y="978"/>
                </a:lnTo>
                <a:lnTo>
                  <a:pt x="308" y="964"/>
                </a:lnTo>
                <a:lnTo>
                  <a:pt x="46" y="964"/>
                </a:lnTo>
                <a:lnTo>
                  <a:pt x="38" y="962"/>
                </a:lnTo>
                <a:lnTo>
                  <a:pt x="28" y="960"/>
                </a:lnTo>
                <a:lnTo>
                  <a:pt x="20" y="956"/>
                </a:lnTo>
                <a:lnTo>
                  <a:pt x="14" y="950"/>
                </a:lnTo>
                <a:lnTo>
                  <a:pt x="8" y="942"/>
                </a:lnTo>
                <a:lnTo>
                  <a:pt x="4" y="934"/>
                </a:lnTo>
                <a:lnTo>
                  <a:pt x="0" y="925"/>
                </a:lnTo>
                <a:lnTo>
                  <a:pt x="0" y="915"/>
                </a:lnTo>
                <a:lnTo>
                  <a:pt x="0" y="569"/>
                </a:lnTo>
                <a:lnTo>
                  <a:pt x="0" y="559"/>
                </a:lnTo>
                <a:lnTo>
                  <a:pt x="4" y="551"/>
                </a:lnTo>
                <a:lnTo>
                  <a:pt x="8" y="543"/>
                </a:lnTo>
                <a:lnTo>
                  <a:pt x="14" y="537"/>
                </a:lnTo>
                <a:lnTo>
                  <a:pt x="20" y="531"/>
                </a:lnTo>
                <a:lnTo>
                  <a:pt x="28" y="527"/>
                </a:lnTo>
                <a:lnTo>
                  <a:pt x="38" y="523"/>
                </a:lnTo>
                <a:lnTo>
                  <a:pt x="46" y="521"/>
                </a:lnTo>
                <a:close/>
                <a:moveTo>
                  <a:pt x="696" y="294"/>
                </a:moveTo>
                <a:lnTo>
                  <a:pt x="805" y="296"/>
                </a:lnTo>
                <a:lnTo>
                  <a:pt x="808" y="266"/>
                </a:lnTo>
                <a:lnTo>
                  <a:pt x="696" y="264"/>
                </a:lnTo>
                <a:lnTo>
                  <a:pt x="696" y="294"/>
                </a:lnTo>
                <a:close/>
                <a:moveTo>
                  <a:pt x="692" y="203"/>
                </a:moveTo>
                <a:lnTo>
                  <a:pt x="787" y="148"/>
                </a:lnTo>
                <a:lnTo>
                  <a:pt x="773" y="122"/>
                </a:lnTo>
                <a:lnTo>
                  <a:pt x="676" y="176"/>
                </a:lnTo>
                <a:lnTo>
                  <a:pt x="692" y="203"/>
                </a:lnTo>
                <a:close/>
                <a:moveTo>
                  <a:pt x="623" y="138"/>
                </a:moveTo>
                <a:lnTo>
                  <a:pt x="666" y="35"/>
                </a:lnTo>
                <a:lnTo>
                  <a:pt x="637" y="23"/>
                </a:lnTo>
                <a:lnTo>
                  <a:pt x="595" y="126"/>
                </a:lnTo>
                <a:lnTo>
                  <a:pt x="623" y="138"/>
                </a:lnTo>
                <a:close/>
                <a:moveTo>
                  <a:pt x="297" y="294"/>
                </a:moveTo>
                <a:lnTo>
                  <a:pt x="186" y="296"/>
                </a:lnTo>
                <a:lnTo>
                  <a:pt x="186" y="266"/>
                </a:lnTo>
                <a:lnTo>
                  <a:pt x="295" y="264"/>
                </a:lnTo>
                <a:lnTo>
                  <a:pt x="297" y="294"/>
                </a:lnTo>
                <a:close/>
                <a:moveTo>
                  <a:pt x="299" y="203"/>
                </a:moveTo>
                <a:lnTo>
                  <a:pt x="204" y="148"/>
                </a:lnTo>
                <a:lnTo>
                  <a:pt x="218" y="122"/>
                </a:lnTo>
                <a:lnTo>
                  <a:pt x="316" y="176"/>
                </a:lnTo>
                <a:lnTo>
                  <a:pt x="299" y="203"/>
                </a:lnTo>
                <a:close/>
                <a:moveTo>
                  <a:pt x="368" y="138"/>
                </a:moveTo>
                <a:lnTo>
                  <a:pt x="326" y="35"/>
                </a:lnTo>
                <a:lnTo>
                  <a:pt x="354" y="23"/>
                </a:lnTo>
                <a:lnTo>
                  <a:pt x="397" y="126"/>
                </a:lnTo>
                <a:lnTo>
                  <a:pt x="368" y="138"/>
                </a:lnTo>
                <a:close/>
                <a:moveTo>
                  <a:pt x="484" y="112"/>
                </a:moveTo>
                <a:lnTo>
                  <a:pt x="484" y="0"/>
                </a:lnTo>
                <a:lnTo>
                  <a:pt x="514" y="0"/>
                </a:lnTo>
                <a:lnTo>
                  <a:pt x="514" y="112"/>
                </a:lnTo>
                <a:lnTo>
                  <a:pt x="484" y="112"/>
                </a:lnTo>
                <a:close/>
                <a:moveTo>
                  <a:pt x="372" y="183"/>
                </a:moveTo>
                <a:lnTo>
                  <a:pt x="621" y="183"/>
                </a:lnTo>
                <a:lnTo>
                  <a:pt x="652" y="183"/>
                </a:lnTo>
                <a:lnTo>
                  <a:pt x="652" y="213"/>
                </a:lnTo>
                <a:lnTo>
                  <a:pt x="652" y="342"/>
                </a:lnTo>
                <a:lnTo>
                  <a:pt x="652" y="375"/>
                </a:lnTo>
                <a:lnTo>
                  <a:pt x="621" y="375"/>
                </a:lnTo>
                <a:lnTo>
                  <a:pt x="372" y="375"/>
                </a:lnTo>
                <a:lnTo>
                  <a:pt x="342" y="375"/>
                </a:lnTo>
                <a:lnTo>
                  <a:pt x="342" y="342"/>
                </a:lnTo>
                <a:lnTo>
                  <a:pt x="342" y="213"/>
                </a:lnTo>
                <a:lnTo>
                  <a:pt x="342" y="183"/>
                </a:lnTo>
                <a:lnTo>
                  <a:pt x="372" y="183"/>
                </a:lnTo>
                <a:close/>
                <a:moveTo>
                  <a:pt x="591" y="243"/>
                </a:moveTo>
                <a:lnTo>
                  <a:pt x="403" y="243"/>
                </a:lnTo>
                <a:lnTo>
                  <a:pt x="403" y="312"/>
                </a:lnTo>
                <a:lnTo>
                  <a:pt x="591" y="312"/>
                </a:lnTo>
                <a:lnTo>
                  <a:pt x="591" y="243"/>
                </a:lnTo>
                <a:close/>
                <a:moveTo>
                  <a:pt x="101" y="436"/>
                </a:moveTo>
                <a:lnTo>
                  <a:pt x="101" y="436"/>
                </a:lnTo>
                <a:lnTo>
                  <a:pt x="95" y="438"/>
                </a:lnTo>
                <a:lnTo>
                  <a:pt x="91" y="442"/>
                </a:lnTo>
                <a:lnTo>
                  <a:pt x="87" y="446"/>
                </a:lnTo>
                <a:lnTo>
                  <a:pt x="87" y="452"/>
                </a:lnTo>
                <a:lnTo>
                  <a:pt x="87" y="484"/>
                </a:lnTo>
                <a:lnTo>
                  <a:pt x="89" y="490"/>
                </a:lnTo>
                <a:lnTo>
                  <a:pt x="93" y="494"/>
                </a:lnTo>
                <a:lnTo>
                  <a:pt x="99" y="498"/>
                </a:lnTo>
                <a:lnTo>
                  <a:pt x="105" y="498"/>
                </a:lnTo>
                <a:lnTo>
                  <a:pt x="255" y="490"/>
                </a:lnTo>
                <a:lnTo>
                  <a:pt x="261" y="488"/>
                </a:lnTo>
                <a:lnTo>
                  <a:pt x="267" y="486"/>
                </a:lnTo>
                <a:lnTo>
                  <a:pt x="269" y="480"/>
                </a:lnTo>
                <a:lnTo>
                  <a:pt x="271" y="474"/>
                </a:lnTo>
                <a:lnTo>
                  <a:pt x="269" y="444"/>
                </a:lnTo>
                <a:lnTo>
                  <a:pt x="267" y="438"/>
                </a:lnTo>
                <a:lnTo>
                  <a:pt x="263" y="432"/>
                </a:lnTo>
                <a:lnTo>
                  <a:pt x="259" y="429"/>
                </a:lnTo>
                <a:lnTo>
                  <a:pt x="251" y="427"/>
                </a:lnTo>
                <a:lnTo>
                  <a:pt x="101" y="436"/>
                </a:lnTo>
                <a:close/>
                <a:moveTo>
                  <a:pt x="621" y="630"/>
                </a:moveTo>
                <a:lnTo>
                  <a:pt x="621" y="630"/>
                </a:lnTo>
                <a:lnTo>
                  <a:pt x="609" y="618"/>
                </a:lnTo>
                <a:lnTo>
                  <a:pt x="595" y="608"/>
                </a:lnTo>
                <a:lnTo>
                  <a:pt x="579" y="598"/>
                </a:lnTo>
                <a:lnTo>
                  <a:pt x="563" y="589"/>
                </a:lnTo>
                <a:lnTo>
                  <a:pt x="546" y="583"/>
                </a:lnTo>
                <a:lnTo>
                  <a:pt x="528" y="579"/>
                </a:lnTo>
                <a:lnTo>
                  <a:pt x="510" y="577"/>
                </a:lnTo>
                <a:lnTo>
                  <a:pt x="490" y="575"/>
                </a:lnTo>
                <a:lnTo>
                  <a:pt x="471" y="577"/>
                </a:lnTo>
                <a:lnTo>
                  <a:pt x="451" y="579"/>
                </a:lnTo>
                <a:lnTo>
                  <a:pt x="435" y="583"/>
                </a:lnTo>
                <a:lnTo>
                  <a:pt x="417" y="589"/>
                </a:lnTo>
                <a:lnTo>
                  <a:pt x="401" y="598"/>
                </a:lnTo>
                <a:lnTo>
                  <a:pt x="384" y="608"/>
                </a:lnTo>
                <a:lnTo>
                  <a:pt x="370" y="618"/>
                </a:lnTo>
                <a:lnTo>
                  <a:pt x="358" y="630"/>
                </a:lnTo>
                <a:lnTo>
                  <a:pt x="346" y="644"/>
                </a:lnTo>
                <a:lnTo>
                  <a:pt x="334" y="658"/>
                </a:lnTo>
                <a:lnTo>
                  <a:pt x="326" y="674"/>
                </a:lnTo>
                <a:lnTo>
                  <a:pt x="318" y="691"/>
                </a:lnTo>
                <a:lnTo>
                  <a:pt x="312" y="707"/>
                </a:lnTo>
                <a:lnTo>
                  <a:pt x="308" y="725"/>
                </a:lnTo>
                <a:lnTo>
                  <a:pt x="303" y="743"/>
                </a:lnTo>
                <a:lnTo>
                  <a:pt x="303" y="764"/>
                </a:lnTo>
                <a:lnTo>
                  <a:pt x="303" y="782"/>
                </a:lnTo>
                <a:lnTo>
                  <a:pt x="308" y="800"/>
                </a:lnTo>
                <a:lnTo>
                  <a:pt x="312" y="818"/>
                </a:lnTo>
                <a:lnTo>
                  <a:pt x="318" y="836"/>
                </a:lnTo>
                <a:lnTo>
                  <a:pt x="326" y="853"/>
                </a:lnTo>
                <a:lnTo>
                  <a:pt x="334" y="867"/>
                </a:lnTo>
                <a:lnTo>
                  <a:pt x="346" y="881"/>
                </a:lnTo>
                <a:lnTo>
                  <a:pt x="358" y="895"/>
                </a:lnTo>
                <a:lnTo>
                  <a:pt x="370" y="907"/>
                </a:lnTo>
                <a:lnTo>
                  <a:pt x="384" y="917"/>
                </a:lnTo>
                <a:lnTo>
                  <a:pt x="401" y="927"/>
                </a:lnTo>
                <a:lnTo>
                  <a:pt x="417" y="936"/>
                </a:lnTo>
                <a:lnTo>
                  <a:pt x="435" y="942"/>
                </a:lnTo>
                <a:lnTo>
                  <a:pt x="451" y="946"/>
                </a:lnTo>
                <a:lnTo>
                  <a:pt x="471" y="948"/>
                </a:lnTo>
                <a:lnTo>
                  <a:pt x="490" y="950"/>
                </a:lnTo>
                <a:lnTo>
                  <a:pt x="510" y="948"/>
                </a:lnTo>
                <a:lnTo>
                  <a:pt x="528" y="946"/>
                </a:lnTo>
                <a:lnTo>
                  <a:pt x="546" y="942"/>
                </a:lnTo>
                <a:lnTo>
                  <a:pt x="563" y="936"/>
                </a:lnTo>
                <a:lnTo>
                  <a:pt x="579" y="927"/>
                </a:lnTo>
                <a:lnTo>
                  <a:pt x="595" y="917"/>
                </a:lnTo>
                <a:lnTo>
                  <a:pt x="609" y="907"/>
                </a:lnTo>
                <a:lnTo>
                  <a:pt x="621" y="895"/>
                </a:lnTo>
                <a:lnTo>
                  <a:pt x="633" y="881"/>
                </a:lnTo>
                <a:lnTo>
                  <a:pt x="646" y="867"/>
                </a:lnTo>
                <a:lnTo>
                  <a:pt x="654" y="853"/>
                </a:lnTo>
                <a:lnTo>
                  <a:pt x="662" y="836"/>
                </a:lnTo>
                <a:lnTo>
                  <a:pt x="668" y="818"/>
                </a:lnTo>
                <a:lnTo>
                  <a:pt x="674" y="800"/>
                </a:lnTo>
                <a:lnTo>
                  <a:pt x="676" y="782"/>
                </a:lnTo>
                <a:lnTo>
                  <a:pt x="676" y="764"/>
                </a:lnTo>
                <a:lnTo>
                  <a:pt x="676" y="743"/>
                </a:lnTo>
                <a:lnTo>
                  <a:pt x="674" y="725"/>
                </a:lnTo>
                <a:lnTo>
                  <a:pt x="668" y="707"/>
                </a:lnTo>
                <a:lnTo>
                  <a:pt x="662" y="691"/>
                </a:lnTo>
                <a:lnTo>
                  <a:pt x="654" y="674"/>
                </a:lnTo>
                <a:lnTo>
                  <a:pt x="646" y="658"/>
                </a:lnTo>
                <a:lnTo>
                  <a:pt x="633" y="644"/>
                </a:lnTo>
                <a:lnTo>
                  <a:pt x="621" y="630"/>
                </a:lnTo>
                <a:close/>
                <a:moveTo>
                  <a:pt x="431" y="628"/>
                </a:moveTo>
                <a:lnTo>
                  <a:pt x="431" y="628"/>
                </a:lnTo>
                <a:lnTo>
                  <a:pt x="413" y="638"/>
                </a:lnTo>
                <a:lnTo>
                  <a:pt x="397" y="648"/>
                </a:lnTo>
                <a:lnTo>
                  <a:pt x="384" y="660"/>
                </a:lnTo>
                <a:lnTo>
                  <a:pt x="372" y="672"/>
                </a:lnTo>
                <a:lnTo>
                  <a:pt x="364" y="685"/>
                </a:lnTo>
                <a:lnTo>
                  <a:pt x="356" y="697"/>
                </a:lnTo>
                <a:lnTo>
                  <a:pt x="350" y="711"/>
                </a:lnTo>
                <a:lnTo>
                  <a:pt x="344" y="725"/>
                </a:lnTo>
                <a:lnTo>
                  <a:pt x="362" y="715"/>
                </a:lnTo>
                <a:lnTo>
                  <a:pt x="380" y="707"/>
                </a:lnTo>
                <a:lnTo>
                  <a:pt x="401" y="701"/>
                </a:lnTo>
                <a:lnTo>
                  <a:pt x="421" y="695"/>
                </a:lnTo>
                <a:lnTo>
                  <a:pt x="441" y="693"/>
                </a:lnTo>
                <a:lnTo>
                  <a:pt x="463" y="691"/>
                </a:lnTo>
                <a:lnTo>
                  <a:pt x="486" y="691"/>
                </a:lnTo>
                <a:lnTo>
                  <a:pt x="510" y="693"/>
                </a:lnTo>
                <a:lnTo>
                  <a:pt x="492" y="674"/>
                </a:lnTo>
                <a:lnTo>
                  <a:pt x="473" y="658"/>
                </a:lnTo>
                <a:lnTo>
                  <a:pt x="453" y="642"/>
                </a:lnTo>
                <a:lnTo>
                  <a:pt x="431" y="628"/>
                </a:lnTo>
                <a:close/>
                <a:moveTo>
                  <a:pt x="579" y="648"/>
                </a:moveTo>
                <a:lnTo>
                  <a:pt x="579" y="648"/>
                </a:lnTo>
                <a:lnTo>
                  <a:pt x="563" y="636"/>
                </a:lnTo>
                <a:lnTo>
                  <a:pt x="544" y="628"/>
                </a:lnTo>
                <a:lnTo>
                  <a:pt x="528" y="622"/>
                </a:lnTo>
                <a:lnTo>
                  <a:pt x="512" y="618"/>
                </a:lnTo>
                <a:lnTo>
                  <a:pt x="498" y="616"/>
                </a:lnTo>
                <a:lnTo>
                  <a:pt x="482" y="616"/>
                </a:lnTo>
                <a:lnTo>
                  <a:pt x="467" y="618"/>
                </a:lnTo>
                <a:lnTo>
                  <a:pt x="451" y="622"/>
                </a:lnTo>
                <a:lnTo>
                  <a:pt x="469" y="632"/>
                </a:lnTo>
                <a:lnTo>
                  <a:pt x="486" y="644"/>
                </a:lnTo>
                <a:lnTo>
                  <a:pt x="502" y="658"/>
                </a:lnTo>
                <a:lnTo>
                  <a:pt x="516" y="672"/>
                </a:lnTo>
                <a:lnTo>
                  <a:pt x="530" y="689"/>
                </a:lnTo>
                <a:lnTo>
                  <a:pt x="542" y="707"/>
                </a:lnTo>
                <a:lnTo>
                  <a:pt x="552" y="727"/>
                </a:lnTo>
                <a:lnTo>
                  <a:pt x="563" y="747"/>
                </a:lnTo>
                <a:lnTo>
                  <a:pt x="569" y="723"/>
                </a:lnTo>
                <a:lnTo>
                  <a:pt x="575" y="699"/>
                </a:lnTo>
                <a:lnTo>
                  <a:pt x="579" y="674"/>
                </a:lnTo>
                <a:lnTo>
                  <a:pt x="579" y="648"/>
                </a:lnTo>
                <a:close/>
                <a:moveTo>
                  <a:pt x="637" y="786"/>
                </a:moveTo>
                <a:lnTo>
                  <a:pt x="637" y="786"/>
                </a:lnTo>
                <a:lnTo>
                  <a:pt x="637" y="766"/>
                </a:lnTo>
                <a:lnTo>
                  <a:pt x="637" y="747"/>
                </a:lnTo>
                <a:lnTo>
                  <a:pt x="633" y="729"/>
                </a:lnTo>
                <a:lnTo>
                  <a:pt x="629" y="713"/>
                </a:lnTo>
                <a:lnTo>
                  <a:pt x="623" y="699"/>
                </a:lnTo>
                <a:lnTo>
                  <a:pt x="615" y="687"/>
                </a:lnTo>
                <a:lnTo>
                  <a:pt x="605" y="672"/>
                </a:lnTo>
                <a:lnTo>
                  <a:pt x="597" y="662"/>
                </a:lnTo>
                <a:lnTo>
                  <a:pt x="595" y="683"/>
                </a:lnTo>
                <a:lnTo>
                  <a:pt x="593" y="703"/>
                </a:lnTo>
                <a:lnTo>
                  <a:pt x="589" y="723"/>
                </a:lnTo>
                <a:lnTo>
                  <a:pt x="585" y="743"/>
                </a:lnTo>
                <a:lnTo>
                  <a:pt x="577" y="764"/>
                </a:lnTo>
                <a:lnTo>
                  <a:pt x="567" y="784"/>
                </a:lnTo>
                <a:lnTo>
                  <a:pt x="556" y="802"/>
                </a:lnTo>
                <a:lnTo>
                  <a:pt x="542" y="822"/>
                </a:lnTo>
                <a:lnTo>
                  <a:pt x="567" y="816"/>
                </a:lnTo>
                <a:lnTo>
                  <a:pt x="591" y="808"/>
                </a:lnTo>
                <a:lnTo>
                  <a:pt x="613" y="798"/>
                </a:lnTo>
                <a:lnTo>
                  <a:pt x="637" y="786"/>
                </a:lnTo>
                <a:close/>
                <a:moveTo>
                  <a:pt x="546" y="905"/>
                </a:moveTo>
                <a:lnTo>
                  <a:pt x="546" y="905"/>
                </a:lnTo>
                <a:lnTo>
                  <a:pt x="565" y="895"/>
                </a:lnTo>
                <a:lnTo>
                  <a:pt x="581" y="885"/>
                </a:lnTo>
                <a:lnTo>
                  <a:pt x="593" y="873"/>
                </a:lnTo>
                <a:lnTo>
                  <a:pt x="605" y="861"/>
                </a:lnTo>
                <a:lnTo>
                  <a:pt x="613" y="849"/>
                </a:lnTo>
                <a:lnTo>
                  <a:pt x="621" y="836"/>
                </a:lnTo>
                <a:lnTo>
                  <a:pt x="627" y="822"/>
                </a:lnTo>
                <a:lnTo>
                  <a:pt x="633" y="808"/>
                </a:lnTo>
                <a:lnTo>
                  <a:pt x="615" y="818"/>
                </a:lnTo>
                <a:lnTo>
                  <a:pt x="595" y="826"/>
                </a:lnTo>
                <a:lnTo>
                  <a:pt x="577" y="832"/>
                </a:lnTo>
                <a:lnTo>
                  <a:pt x="556" y="838"/>
                </a:lnTo>
                <a:lnTo>
                  <a:pt x="534" y="840"/>
                </a:lnTo>
                <a:lnTo>
                  <a:pt x="514" y="842"/>
                </a:lnTo>
                <a:lnTo>
                  <a:pt x="492" y="842"/>
                </a:lnTo>
                <a:lnTo>
                  <a:pt x="467" y="840"/>
                </a:lnTo>
                <a:lnTo>
                  <a:pt x="486" y="859"/>
                </a:lnTo>
                <a:lnTo>
                  <a:pt x="504" y="875"/>
                </a:lnTo>
                <a:lnTo>
                  <a:pt x="524" y="891"/>
                </a:lnTo>
                <a:lnTo>
                  <a:pt x="546" y="905"/>
                </a:lnTo>
                <a:close/>
                <a:moveTo>
                  <a:pt x="399" y="885"/>
                </a:moveTo>
                <a:lnTo>
                  <a:pt x="399" y="885"/>
                </a:lnTo>
                <a:lnTo>
                  <a:pt x="415" y="897"/>
                </a:lnTo>
                <a:lnTo>
                  <a:pt x="433" y="905"/>
                </a:lnTo>
                <a:lnTo>
                  <a:pt x="449" y="911"/>
                </a:lnTo>
                <a:lnTo>
                  <a:pt x="463" y="915"/>
                </a:lnTo>
                <a:lnTo>
                  <a:pt x="480" y="915"/>
                </a:lnTo>
                <a:lnTo>
                  <a:pt x="496" y="917"/>
                </a:lnTo>
                <a:lnTo>
                  <a:pt x="510" y="915"/>
                </a:lnTo>
                <a:lnTo>
                  <a:pt x="526" y="911"/>
                </a:lnTo>
                <a:lnTo>
                  <a:pt x="508" y="901"/>
                </a:lnTo>
                <a:lnTo>
                  <a:pt x="492" y="889"/>
                </a:lnTo>
                <a:lnTo>
                  <a:pt x="476" y="875"/>
                </a:lnTo>
                <a:lnTo>
                  <a:pt x="461" y="861"/>
                </a:lnTo>
                <a:lnTo>
                  <a:pt x="447" y="844"/>
                </a:lnTo>
                <a:lnTo>
                  <a:pt x="435" y="826"/>
                </a:lnTo>
                <a:lnTo>
                  <a:pt x="423" y="806"/>
                </a:lnTo>
                <a:lnTo>
                  <a:pt x="415" y="786"/>
                </a:lnTo>
                <a:lnTo>
                  <a:pt x="407" y="810"/>
                </a:lnTo>
                <a:lnTo>
                  <a:pt x="403" y="834"/>
                </a:lnTo>
                <a:lnTo>
                  <a:pt x="399" y="859"/>
                </a:lnTo>
                <a:lnTo>
                  <a:pt x="399" y="885"/>
                </a:lnTo>
                <a:close/>
                <a:moveTo>
                  <a:pt x="340" y="747"/>
                </a:moveTo>
                <a:lnTo>
                  <a:pt x="340" y="747"/>
                </a:lnTo>
                <a:lnTo>
                  <a:pt x="340" y="768"/>
                </a:lnTo>
                <a:lnTo>
                  <a:pt x="340" y="786"/>
                </a:lnTo>
                <a:lnTo>
                  <a:pt x="344" y="804"/>
                </a:lnTo>
                <a:lnTo>
                  <a:pt x="348" y="820"/>
                </a:lnTo>
                <a:lnTo>
                  <a:pt x="354" y="834"/>
                </a:lnTo>
                <a:lnTo>
                  <a:pt x="362" y="846"/>
                </a:lnTo>
                <a:lnTo>
                  <a:pt x="370" y="861"/>
                </a:lnTo>
                <a:lnTo>
                  <a:pt x="380" y="871"/>
                </a:lnTo>
                <a:lnTo>
                  <a:pt x="382" y="851"/>
                </a:lnTo>
                <a:lnTo>
                  <a:pt x="384" y="830"/>
                </a:lnTo>
                <a:lnTo>
                  <a:pt x="386" y="810"/>
                </a:lnTo>
                <a:lnTo>
                  <a:pt x="393" y="790"/>
                </a:lnTo>
                <a:lnTo>
                  <a:pt x="401" y="770"/>
                </a:lnTo>
                <a:lnTo>
                  <a:pt x="411" y="749"/>
                </a:lnTo>
                <a:lnTo>
                  <a:pt x="421" y="731"/>
                </a:lnTo>
                <a:lnTo>
                  <a:pt x="435" y="711"/>
                </a:lnTo>
                <a:lnTo>
                  <a:pt x="411" y="717"/>
                </a:lnTo>
                <a:lnTo>
                  <a:pt x="386" y="725"/>
                </a:lnTo>
                <a:lnTo>
                  <a:pt x="364" y="735"/>
                </a:lnTo>
                <a:lnTo>
                  <a:pt x="340" y="7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944" name="组合 1"/>
          <p:cNvGrpSpPr/>
          <p:nvPr/>
        </p:nvGrpSpPr>
        <p:grpSpPr bwMode="auto">
          <a:xfrm>
            <a:off x="1046163" y="2257425"/>
            <a:ext cx="336550" cy="490538"/>
            <a:chOff x="0" y="0"/>
            <a:chExt cx="3040063" cy="4440237"/>
          </a:xfrm>
        </p:grpSpPr>
        <p:sp>
          <p:nvSpPr>
            <p:cNvPr id="39078" name="Rectangle 5"/>
            <p:cNvSpPr>
              <a:spLocks noChangeArrowheads="1"/>
            </p:cNvSpPr>
            <p:nvPr/>
          </p:nvSpPr>
          <p:spPr bwMode="auto">
            <a:xfrm>
              <a:off x="1089025" y="1887537"/>
              <a:ext cx="385763" cy="131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9079" name="Rectangle 6"/>
            <p:cNvSpPr>
              <a:spLocks noChangeArrowheads="1"/>
            </p:cNvSpPr>
            <p:nvPr/>
          </p:nvSpPr>
          <p:spPr bwMode="auto">
            <a:xfrm>
              <a:off x="1238250" y="2076450"/>
              <a:ext cx="85725" cy="5159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9080" name="Rectangle 7"/>
            <p:cNvSpPr>
              <a:spLocks noChangeArrowheads="1"/>
            </p:cNvSpPr>
            <p:nvPr/>
          </p:nvSpPr>
          <p:spPr bwMode="auto">
            <a:xfrm>
              <a:off x="1246188" y="2617787"/>
              <a:ext cx="71438" cy="852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9081" name="Rectangle 8"/>
            <p:cNvSpPr>
              <a:spLocks noChangeArrowheads="1"/>
            </p:cNvSpPr>
            <p:nvPr/>
          </p:nvSpPr>
          <p:spPr bwMode="auto">
            <a:xfrm>
              <a:off x="1252538" y="3498850"/>
              <a:ext cx="57150" cy="852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9082" name="Rectangle 9"/>
            <p:cNvSpPr>
              <a:spLocks noChangeArrowheads="1"/>
            </p:cNvSpPr>
            <p:nvPr/>
          </p:nvSpPr>
          <p:spPr bwMode="auto">
            <a:xfrm>
              <a:off x="1231900" y="4343400"/>
              <a:ext cx="100013" cy="71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9083" name="Rectangle 10"/>
            <p:cNvSpPr>
              <a:spLocks noChangeArrowheads="1"/>
            </p:cNvSpPr>
            <p:nvPr/>
          </p:nvSpPr>
          <p:spPr bwMode="auto">
            <a:xfrm>
              <a:off x="1217613" y="2552700"/>
              <a:ext cx="128588" cy="968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9084" name="Rectangle 11"/>
            <p:cNvSpPr>
              <a:spLocks noChangeArrowheads="1"/>
            </p:cNvSpPr>
            <p:nvPr/>
          </p:nvSpPr>
          <p:spPr bwMode="auto">
            <a:xfrm>
              <a:off x="1223963" y="3455987"/>
              <a:ext cx="119063" cy="968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9085" name="Freeform 12"/>
            <p:cNvSpPr>
              <a:spLocks noChangeArrowheads="1"/>
            </p:cNvSpPr>
            <p:nvPr/>
          </p:nvSpPr>
          <p:spPr bwMode="auto">
            <a:xfrm>
              <a:off x="1374775" y="2062162"/>
              <a:ext cx="809625" cy="2378075"/>
            </a:xfrm>
            <a:custGeom>
              <a:avLst/>
              <a:gdLst>
                <a:gd name="T0" fmla="*/ 2147483647 w 510"/>
                <a:gd name="T1" fmla="*/ 2147483647 h 1498"/>
                <a:gd name="T2" fmla="*/ 2147483647 w 510"/>
                <a:gd name="T3" fmla="*/ 2147483647 h 1498"/>
                <a:gd name="T4" fmla="*/ 2147483647 w 510"/>
                <a:gd name="T5" fmla="*/ 2147483647 h 1498"/>
                <a:gd name="T6" fmla="*/ 2147483647 w 510"/>
                <a:gd name="T7" fmla="*/ 2147483647 h 1498"/>
                <a:gd name="T8" fmla="*/ 2147483647 w 510"/>
                <a:gd name="T9" fmla="*/ 2147483647 h 1498"/>
                <a:gd name="T10" fmla="*/ 2147483647 w 510"/>
                <a:gd name="T11" fmla="*/ 2147483647 h 1498"/>
                <a:gd name="T12" fmla="*/ 2147483647 w 510"/>
                <a:gd name="T13" fmla="*/ 2147483647 h 1498"/>
                <a:gd name="T14" fmla="*/ 2147483647 w 510"/>
                <a:gd name="T15" fmla="*/ 2147483647 h 1498"/>
                <a:gd name="T16" fmla="*/ 2147483647 w 510"/>
                <a:gd name="T17" fmla="*/ 2147483647 h 1498"/>
                <a:gd name="T18" fmla="*/ 2147483647 w 510"/>
                <a:gd name="T19" fmla="*/ 2147483647 h 1498"/>
                <a:gd name="T20" fmla="*/ 2147483647 w 510"/>
                <a:gd name="T21" fmla="*/ 0 h 1498"/>
                <a:gd name="T22" fmla="*/ 0 w 510"/>
                <a:gd name="T23" fmla="*/ 2147483647 h 1498"/>
                <a:gd name="T24" fmla="*/ 2147483647 w 510"/>
                <a:gd name="T25" fmla="*/ 2147483647 h 1498"/>
                <a:gd name="T26" fmla="*/ 2147483647 w 510"/>
                <a:gd name="T27" fmla="*/ 2147483647 h 1498"/>
                <a:gd name="T28" fmla="*/ 2147483647 w 510"/>
                <a:gd name="T29" fmla="*/ 2147483647 h 1498"/>
                <a:gd name="T30" fmla="*/ 2147483647 w 510"/>
                <a:gd name="T31" fmla="*/ 2147483647 h 1498"/>
                <a:gd name="T32" fmla="*/ 2147483647 w 510"/>
                <a:gd name="T33" fmla="*/ 2147483647 h 1498"/>
                <a:gd name="T34" fmla="*/ 2147483647 w 510"/>
                <a:gd name="T35" fmla="*/ 2147483647 h 1498"/>
                <a:gd name="T36" fmla="*/ 2147483647 w 510"/>
                <a:gd name="T37" fmla="*/ 2147483647 h 1498"/>
                <a:gd name="T38" fmla="*/ 2147483647 w 510"/>
                <a:gd name="T39" fmla="*/ 2147483647 h 1498"/>
                <a:gd name="T40" fmla="*/ 2147483647 w 510"/>
                <a:gd name="T41" fmla="*/ 2147483647 h 1498"/>
                <a:gd name="T42" fmla="*/ 2147483647 w 510"/>
                <a:gd name="T43" fmla="*/ 2147483647 h 1498"/>
                <a:gd name="T44" fmla="*/ 2147483647 w 510"/>
                <a:gd name="T45" fmla="*/ 2147483647 h 1498"/>
                <a:gd name="T46" fmla="*/ 2147483647 w 510"/>
                <a:gd name="T47" fmla="*/ 2147483647 h 1498"/>
                <a:gd name="T48" fmla="*/ 2147483647 w 510"/>
                <a:gd name="T49" fmla="*/ 2147483647 h 14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0"/>
                <a:gd name="T76" fmla="*/ 0 h 1498"/>
                <a:gd name="T77" fmla="*/ 510 w 510"/>
                <a:gd name="T78" fmla="*/ 1498 h 149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0" h="1498">
                  <a:moveTo>
                    <a:pt x="496" y="1435"/>
                  </a:moveTo>
                  <a:lnTo>
                    <a:pt x="483" y="1439"/>
                  </a:lnTo>
                  <a:lnTo>
                    <a:pt x="323" y="912"/>
                  </a:lnTo>
                  <a:lnTo>
                    <a:pt x="341" y="907"/>
                  </a:lnTo>
                  <a:lnTo>
                    <a:pt x="323" y="848"/>
                  </a:lnTo>
                  <a:lnTo>
                    <a:pt x="309" y="853"/>
                  </a:lnTo>
                  <a:lnTo>
                    <a:pt x="158" y="359"/>
                  </a:lnTo>
                  <a:lnTo>
                    <a:pt x="176" y="352"/>
                  </a:lnTo>
                  <a:lnTo>
                    <a:pt x="158" y="293"/>
                  </a:lnTo>
                  <a:lnTo>
                    <a:pt x="147" y="300"/>
                  </a:lnTo>
                  <a:lnTo>
                    <a:pt x="54" y="0"/>
                  </a:lnTo>
                  <a:lnTo>
                    <a:pt x="0" y="9"/>
                  </a:lnTo>
                  <a:lnTo>
                    <a:pt x="92" y="316"/>
                  </a:lnTo>
                  <a:lnTo>
                    <a:pt x="81" y="321"/>
                  </a:lnTo>
                  <a:lnTo>
                    <a:pt x="99" y="377"/>
                  </a:lnTo>
                  <a:lnTo>
                    <a:pt x="115" y="372"/>
                  </a:lnTo>
                  <a:lnTo>
                    <a:pt x="266" y="864"/>
                  </a:lnTo>
                  <a:lnTo>
                    <a:pt x="253" y="869"/>
                  </a:lnTo>
                  <a:lnTo>
                    <a:pt x="268" y="927"/>
                  </a:lnTo>
                  <a:lnTo>
                    <a:pt x="289" y="923"/>
                  </a:lnTo>
                  <a:lnTo>
                    <a:pt x="449" y="1451"/>
                  </a:lnTo>
                  <a:lnTo>
                    <a:pt x="435" y="1453"/>
                  </a:lnTo>
                  <a:lnTo>
                    <a:pt x="449" y="1498"/>
                  </a:lnTo>
                  <a:lnTo>
                    <a:pt x="510" y="1478"/>
                  </a:lnTo>
                  <a:lnTo>
                    <a:pt x="496" y="14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86" name="Freeform 13"/>
            <p:cNvSpPr>
              <a:spLocks noChangeArrowheads="1"/>
            </p:cNvSpPr>
            <p:nvPr/>
          </p:nvSpPr>
          <p:spPr bwMode="auto">
            <a:xfrm>
              <a:off x="371475" y="2062162"/>
              <a:ext cx="809625" cy="2378075"/>
            </a:xfrm>
            <a:custGeom>
              <a:avLst/>
              <a:gdLst>
                <a:gd name="T0" fmla="*/ 2147483647 w 510"/>
                <a:gd name="T1" fmla="*/ 2147483647 h 1498"/>
                <a:gd name="T2" fmla="*/ 2147483647 w 510"/>
                <a:gd name="T3" fmla="*/ 2147483647 h 1498"/>
                <a:gd name="T4" fmla="*/ 2147483647 w 510"/>
                <a:gd name="T5" fmla="*/ 2147483647 h 1498"/>
                <a:gd name="T6" fmla="*/ 2147483647 w 510"/>
                <a:gd name="T7" fmla="*/ 2147483647 h 1498"/>
                <a:gd name="T8" fmla="*/ 2147483647 w 510"/>
                <a:gd name="T9" fmla="*/ 2147483647 h 1498"/>
                <a:gd name="T10" fmla="*/ 2147483647 w 510"/>
                <a:gd name="T11" fmla="*/ 2147483647 h 1498"/>
                <a:gd name="T12" fmla="*/ 2147483647 w 510"/>
                <a:gd name="T13" fmla="*/ 2147483647 h 1498"/>
                <a:gd name="T14" fmla="*/ 2147483647 w 510"/>
                <a:gd name="T15" fmla="*/ 2147483647 h 1498"/>
                <a:gd name="T16" fmla="*/ 2147483647 w 510"/>
                <a:gd name="T17" fmla="*/ 2147483647 h 1498"/>
                <a:gd name="T18" fmla="*/ 2147483647 w 510"/>
                <a:gd name="T19" fmla="*/ 2147483647 h 1498"/>
                <a:gd name="T20" fmla="*/ 2147483647 w 510"/>
                <a:gd name="T21" fmla="*/ 0 h 1498"/>
                <a:gd name="T22" fmla="*/ 2147483647 w 510"/>
                <a:gd name="T23" fmla="*/ 2147483647 h 1498"/>
                <a:gd name="T24" fmla="*/ 2147483647 w 510"/>
                <a:gd name="T25" fmla="*/ 2147483647 h 1498"/>
                <a:gd name="T26" fmla="*/ 2147483647 w 510"/>
                <a:gd name="T27" fmla="*/ 2147483647 h 1498"/>
                <a:gd name="T28" fmla="*/ 2147483647 w 510"/>
                <a:gd name="T29" fmla="*/ 2147483647 h 1498"/>
                <a:gd name="T30" fmla="*/ 2147483647 w 510"/>
                <a:gd name="T31" fmla="*/ 2147483647 h 1498"/>
                <a:gd name="T32" fmla="*/ 2147483647 w 510"/>
                <a:gd name="T33" fmla="*/ 2147483647 h 1498"/>
                <a:gd name="T34" fmla="*/ 2147483647 w 510"/>
                <a:gd name="T35" fmla="*/ 2147483647 h 1498"/>
                <a:gd name="T36" fmla="*/ 2147483647 w 510"/>
                <a:gd name="T37" fmla="*/ 2147483647 h 1498"/>
                <a:gd name="T38" fmla="*/ 2147483647 w 510"/>
                <a:gd name="T39" fmla="*/ 2147483647 h 1498"/>
                <a:gd name="T40" fmla="*/ 2147483647 w 510"/>
                <a:gd name="T41" fmla="*/ 2147483647 h 1498"/>
                <a:gd name="T42" fmla="*/ 2147483647 w 510"/>
                <a:gd name="T43" fmla="*/ 2147483647 h 1498"/>
                <a:gd name="T44" fmla="*/ 2147483647 w 510"/>
                <a:gd name="T45" fmla="*/ 2147483647 h 1498"/>
                <a:gd name="T46" fmla="*/ 0 w 510"/>
                <a:gd name="T47" fmla="*/ 2147483647 h 1498"/>
                <a:gd name="T48" fmla="*/ 2147483647 w 510"/>
                <a:gd name="T49" fmla="*/ 2147483647 h 14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0"/>
                <a:gd name="T76" fmla="*/ 0 h 1498"/>
                <a:gd name="T77" fmla="*/ 510 w 510"/>
                <a:gd name="T78" fmla="*/ 1498 h 149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0" h="1498">
                  <a:moveTo>
                    <a:pt x="14" y="1435"/>
                  </a:moveTo>
                  <a:lnTo>
                    <a:pt x="28" y="1439"/>
                  </a:lnTo>
                  <a:lnTo>
                    <a:pt x="188" y="912"/>
                  </a:lnTo>
                  <a:lnTo>
                    <a:pt x="170" y="907"/>
                  </a:lnTo>
                  <a:lnTo>
                    <a:pt x="185" y="848"/>
                  </a:lnTo>
                  <a:lnTo>
                    <a:pt x="201" y="853"/>
                  </a:lnTo>
                  <a:lnTo>
                    <a:pt x="352" y="359"/>
                  </a:lnTo>
                  <a:lnTo>
                    <a:pt x="334" y="352"/>
                  </a:lnTo>
                  <a:lnTo>
                    <a:pt x="352" y="293"/>
                  </a:lnTo>
                  <a:lnTo>
                    <a:pt x="364" y="300"/>
                  </a:lnTo>
                  <a:lnTo>
                    <a:pt x="456" y="0"/>
                  </a:lnTo>
                  <a:lnTo>
                    <a:pt x="510" y="9"/>
                  </a:lnTo>
                  <a:lnTo>
                    <a:pt x="418" y="316"/>
                  </a:lnTo>
                  <a:lnTo>
                    <a:pt x="429" y="321"/>
                  </a:lnTo>
                  <a:lnTo>
                    <a:pt x="411" y="377"/>
                  </a:lnTo>
                  <a:lnTo>
                    <a:pt x="393" y="372"/>
                  </a:lnTo>
                  <a:lnTo>
                    <a:pt x="244" y="864"/>
                  </a:lnTo>
                  <a:lnTo>
                    <a:pt x="258" y="869"/>
                  </a:lnTo>
                  <a:lnTo>
                    <a:pt x="240" y="927"/>
                  </a:lnTo>
                  <a:lnTo>
                    <a:pt x="222" y="923"/>
                  </a:lnTo>
                  <a:lnTo>
                    <a:pt x="61" y="1451"/>
                  </a:lnTo>
                  <a:lnTo>
                    <a:pt x="75" y="1453"/>
                  </a:lnTo>
                  <a:lnTo>
                    <a:pt x="61" y="1498"/>
                  </a:lnTo>
                  <a:lnTo>
                    <a:pt x="0" y="1478"/>
                  </a:lnTo>
                  <a:lnTo>
                    <a:pt x="14" y="14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87" name="Freeform 14"/>
            <p:cNvSpPr>
              <a:spLocks noChangeArrowheads="1"/>
            </p:cNvSpPr>
            <p:nvPr/>
          </p:nvSpPr>
          <p:spPr bwMode="auto">
            <a:xfrm>
              <a:off x="2190750" y="1539875"/>
              <a:ext cx="404813" cy="379413"/>
            </a:xfrm>
            <a:custGeom>
              <a:avLst/>
              <a:gdLst>
                <a:gd name="T0" fmla="*/ 2147483647 w 255"/>
                <a:gd name="T1" fmla="*/ 2147483647 h 239"/>
                <a:gd name="T2" fmla="*/ 0 w 255"/>
                <a:gd name="T3" fmla="*/ 2147483647 h 239"/>
                <a:gd name="T4" fmla="*/ 2147483647 w 255"/>
                <a:gd name="T5" fmla="*/ 0 h 239"/>
                <a:gd name="T6" fmla="*/ 2147483647 w 255"/>
                <a:gd name="T7" fmla="*/ 2147483647 h 239"/>
                <a:gd name="T8" fmla="*/ 2147483647 w 255"/>
                <a:gd name="T9" fmla="*/ 2147483647 h 2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5"/>
                <a:gd name="T16" fmla="*/ 0 h 239"/>
                <a:gd name="T17" fmla="*/ 255 w 255"/>
                <a:gd name="T18" fmla="*/ 239 h 2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5" h="239">
                  <a:moveTo>
                    <a:pt x="178" y="239"/>
                  </a:moveTo>
                  <a:lnTo>
                    <a:pt x="0" y="122"/>
                  </a:lnTo>
                  <a:lnTo>
                    <a:pt x="79" y="0"/>
                  </a:lnTo>
                  <a:lnTo>
                    <a:pt x="255" y="117"/>
                  </a:lnTo>
                  <a:lnTo>
                    <a:pt x="178" y="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88" name="Freeform 15"/>
            <p:cNvSpPr>
              <a:spLocks noChangeArrowheads="1"/>
            </p:cNvSpPr>
            <p:nvPr/>
          </p:nvSpPr>
          <p:spPr bwMode="auto">
            <a:xfrm>
              <a:off x="2728913" y="1468437"/>
              <a:ext cx="311150" cy="336550"/>
            </a:xfrm>
            <a:custGeom>
              <a:avLst/>
              <a:gdLst>
                <a:gd name="T0" fmla="*/ 2147483647 w 196"/>
                <a:gd name="T1" fmla="*/ 2147483647 h 212"/>
                <a:gd name="T2" fmla="*/ 2147483647 w 196"/>
                <a:gd name="T3" fmla="*/ 0 h 212"/>
                <a:gd name="T4" fmla="*/ 0 w 196"/>
                <a:gd name="T5" fmla="*/ 2147483647 h 212"/>
                <a:gd name="T6" fmla="*/ 2147483647 w 196"/>
                <a:gd name="T7" fmla="*/ 2147483647 h 212"/>
                <a:gd name="T8" fmla="*/ 2147483647 w 196"/>
                <a:gd name="T9" fmla="*/ 2147483647 h 2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6"/>
                <a:gd name="T16" fmla="*/ 0 h 212"/>
                <a:gd name="T17" fmla="*/ 196 w 196"/>
                <a:gd name="T18" fmla="*/ 212 h 2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6" h="212">
                  <a:moveTo>
                    <a:pt x="196" y="63"/>
                  </a:moveTo>
                  <a:lnTo>
                    <a:pt x="99" y="0"/>
                  </a:lnTo>
                  <a:lnTo>
                    <a:pt x="0" y="151"/>
                  </a:lnTo>
                  <a:lnTo>
                    <a:pt x="99" y="212"/>
                  </a:lnTo>
                  <a:lnTo>
                    <a:pt x="196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89" name="Freeform 16"/>
            <p:cNvSpPr>
              <a:spLocks noChangeArrowheads="1"/>
            </p:cNvSpPr>
            <p:nvPr/>
          </p:nvSpPr>
          <p:spPr bwMode="auto">
            <a:xfrm>
              <a:off x="2509838" y="1728787"/>
              <a:ext cx="401638" cy="241300"/>
            </a:xfrm>
            <a:custGeom>
              <a:avLst/>
              <a:gdLst>
                <a:gd name="T0" fmla="*/ 2147483647 w 253"/>
                <a:gd name="T1" fmla="*/ 0 h 152"/>
                <a:gd name="T2" fmla="*/ 0 w 253"/>
                <a:gd name="T3" fmla="*/ 2147483647 h 152"/>
                <a:gd name="T4" fmla="*/ 2147483647 w 253"/>
                <a:gd name="T5" fmla="*/ 2147483647 h 152"/>
                <a:gd name="T6" fmla="*/ 2147483647 w 253"/>
                <a:gd name="T7" fmla="*/ 0 h 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3"/>
                <a:gd name="T13" fmla="*/ 0 h 152"/>
                <a:gd name="T14" fmla="*/ 253 w 253"/>
                <a:gd name="T15" fmla="*/ 152 h 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3" h="152">
                  <a:moveTo>
                    <a:pt x="97" y="0"/>
                  </a:moveTo>
                  <a:lnTo>
                    <a:pt x="0" y="152"/>
                  </a:lnTo>
                  <a:lnTo>
                    <a:pt x="253" y="95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0" name="Freeform 17"/>
            <p:cNvSpPr>
              <a:spLocks noChangeArrowheads="1"/>
            </p:cNvSpPr>
            <p:nvPr/>
          </p:nvSpPr>
          <p:spPr bwMode="auto">
            <a:xfrm>
              <a:off x="1016000" y="20637"/>
              <a:ext cx="841375" cy="627063"/>
            </a:xfrm>
            <a:custGeom>
              <a:avLst/>
              <a:gdLst>
                <a:gd name="T0" fmla="*/ 2147483647 w 530"/>
                <a:gd name="T1" fmla="*/ 2147483647 h 395"/>
                <a:gd name="T2" fmla="*/ 2147483647 w 530"/>
                <a:gd name="T3" fmla="*/ 2147483647 h 395"/>
                <a:gd name="T4" fmla="*/ 2147483647 w 530"/>
                <a:gd name="T5" fmla="*/ 2147483647 h 395"/>
                <a:gd name="T6" fmla="*/ 2147483647 w 530"/>
                <a:gd name="T7" fmla="*/ 0 h 395"/>
                <a:gd name="T8" fmla="*/ 0 w 530"/>
                <a:gd name="T9" fmla="*/ 2147483647 h 395"/>
                <a:gd name="T10" fmla="*/ 2147483647 w 530"/>
                <a:gd name="T11" fmla="*/ 2147483647 h 395"/>
                <a:gd name="T12" fmla="*/ 2147483647 w 530"/>
                <a:gd name="T13" fmla="*/ 2147483647 h 395"/>
                <a:gd name="T14" fmla="*/ 2147483647 w 530"/>
                <a:gd name="T15" fmla="*/ 2147483647 h 395"/>
                <a:gd name="T16" fmla="*/ 2147483647 w 530"/>
                <a:gd name="T17" fmla="*/ 2147483647 h 395"/>
                <a:gd name="T18" fmla="*/ 2147483647 w 530"/>
                <a:gd name="T19" fmla="*/ 2147483647 h 395"/>
                <a:gd name="T20" fmla="*/ 2147483647 w 530"/>
                <a:gd name="T21" fmla="*/ 2147483647 h 395"/>
                <a:gd name="T22" fmla="*/ 2147483647 w 530"/>
                <a:gd name="T23" fmla="*/ 2147483647 h 395"/>
                <a:gd name="T24" fmla="*/ 2147483647 w 530"/>
                <a:gd name="T25" fmla="*/ 2147483647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0"/>
                <a:gd name="T40" fmla="*/ 0 h 395"/>
                <a:gd name="T41" fmla="*/ 530 w 530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0" h="395">
                  <a:moveTo>
                    <a:pt x="530" y="328"/>
                  </a:moveTo>
                  <a:lnTo>
                    <a:pt x="433" y="264"/>
                  </a:lnTo>
                  <a:lnTo>
                    <a:pt x="452" y="240"/>
                  </a:lnTo>
                  <a:lnTo>
                    <a:pt x="79" y="0"/>
                  </a:lnTo>
                  <a:lnTo>
                    <a:pt x="0" y="125"/>
                  </a:lnTo>
                  <a:lnTo>
                    <a:pt x="226" y="267"/>
                  </a:lnTo>
                  <a:lnTo>
                    <a:pt x="104" y="341"/>
                  </a:lnTo>
                  <a:lnTo>
                    <a:pt x="172" y="386"/>
                  </a:lnTo>
                  <a:lnTo>
                    <a:pt x="296" y="312"/>
                  </a:lnTo>
                  <a:lnTo>
                    <a:pt x="373" y="361"/>
                  </a:lnTo>
                  <a:lnTo>
                    <a:pt x="391" y="334"/>
                  </a:lnTo>
                  <a:lnTo>
                    <a:pt x="488" y="395"/>
                  </a:lnTo>
                  <a:lnTo>
                    <a:pt x="530" y="3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1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1016000" cy="1031875"/>
            </a:xfrm>
            <a:custGeom>
              <a:avLst/>
              <a:gdLst>
                <a:gd name="T0" fmla="*/ 2147483647 w 640"/>
                <a:gd name="T1" fmla="*/ 0 h 650"/>
                <a:gd name="T2" fmla="*/ 2147483647 w 640"/>
                <a:gd name="T3" fmla="*/ 0 h 650"/>
                <a:gd name="T4" fmla="*/ 0 w 640"/>
                <a:gd name="T5" fmla="*/ 2147483647 h 650"/>
                <a:gd name="T6" fmla="*/ 0 w 640"/>
                <a:gd name="T7" fmla="*/ 2147483647 h 650"/>
                <a:gd name="T8" fmla="*/ 2147483647 w 640"/>
                <a:gd name="T9" fmla="*/ 2147483647 h 650"/>
                <a:gd name="T10" fmla="*/ 2147483647 w 640"/>
                <a:gd name="T11" fmla="*/ 2147483647 h 650"/>
                <a:gd name="T12" fmla="*/ 2147483647 w 640"/>
                <a:gd name="T13" fmla="*/ 2147483647 h 650"/>
                <a:gd name="T14" fmla="*/ 2147483647 w 640"/>
                <a:gd name="T15" fmla="*/ 2147483647 h 650"/>
                <a:gd name="T16" fmla="*/ 2147483647 w 640"/>
                <a:gd name="T17" fmla="*/ 0 h 650"/>
                <a:gd name="T18" fmla="*/ 2147483647 w 640"/>
                <a:gd name="T19" fmla="*/ 0 h 6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40"/>
                <a:gd name="T31" fmla="*/ 0 h 650"/>
                <a:gd name="T32" fmla="*/ 640 w 640"/>
                <a:gd name="T33" fmla="*/ 650 h 65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40" h="650">
                  <a:moveTo>
                    <a:pt x="262" y="0"/>
                  </a:moveTo>
                  <a:lnTo>
                    <a:pt x="262" y="0"/>
                  </a:lnTo>
                  <a:lnTo>
                    <a:pt x="0" y="408"/>
                  </a:lnTo>
                  <a:lnTo>
                    <a:pt x="379" y="650"/>
                  </a:lnTo>
                  <a:lnTo>
                    <a:pt x="640" y="241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2" name="Freeform 19"/>
            <p:cNvSpPr>
              <a:spLocks noChangeArrowheads="1"/>
            </p:cNvSpPr>
            <p:nvPr/>
          </p:nvSpPr>
          <p:spPr bwMode="auto">
            <a:xfrm>
              <a:off x="708025" y="508000"/>
              <a:ext cx="1647825" cy="1328738"/>
            </a:xfrm>
            <a:custGeom>
              <a:avLst/>
              <a:gdLst>
                <a:gd name="T0" fmla="*/ 2147483647 w 1038"/>
                <a:gd name="T1" fmla="*/ 0 h 837"/>
                <a:gd name="T2" fmla="*/ 0 w 1038"/>
                <a:gd name="T3" fmla="*/ 2147483647 h 837"/>
                <a:gd name="T4" fmla="*/ 2147483647 w 1038"/>
                <a:gd name="T5" fmla="*/ 2147483647 h 837"/>
                <a:gd name="T6" fmla="*/ 2147483647 w 1038"/>
                <a:gd name="T7" fmla="*/ 2147483647 h 837"/>
                <a:gd name="T8" fmla="*/ 2147483647 w 1038"/>
                <a:gd name="T9" fmla="*/ 0 h 8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"/>
                <a:gd name="T16" fmla="*/ 0 h 837"/>
                <a:gd name="T17" fmla="*/ 1038 w 1038"/>
                <a:gd name="T18" fmla="*/ 837 h 8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" h="837">
                  <a:moveTo>
                    <a:pt x="188" y="0"/>
                  </a:moveTo>
                  <a:lnTo>
                    <a:pt x="0" y="293"/>
                  </a:lnTo>
                  <a:lnTo>
                    <a:pt x="851" y="837"/>
                  </a:lnTo>
                  <a:lnTo>
                    <a:pt x="1038" y="544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3" name="Freeform 20"/>
            <p:cNvSpPr>
              <a:spLocks noChangeArrowheads="1"/>
            </p:cNvSpPr>
            <p:nvPr/>
          </p:nvSpPr>
          <p:spPr bwMode="auto">
            <a:xfrm>
              <a:off x="719138" y="1320800"/>
              <a:ext cx="487363" cy="407988"/>
            </a:xfrm>
            <a:custGeom>
              <a:avLst/>
              <a:gdLst>
                <a:gd name="T0" fmla="*/ 2147483647 w 307"/>
                <a:gd name="T1" fmla="*/ 2147483647 h 257"/>
                <a:gd name="T2" fmla="*/ 0 w 307"/>
                <a:gd name="T3" fmla="*/ 2147483647 h 257"/>
                <a:gd name="T4" fmla="*/ 2147483647 w 307"/>
                <a:gd name="T5" fmla="*/ 0 h 257"/>
                <a:gd name="T6" fmla="*/ 2147483647 w 307"/>
                <a:gd name="T7" fmla="*/ 2147483647 h 257"/>
                <a:gd name="T8" fmla="*/ 2147483647 w 307"/>
                <a:gd name="T9" fmla="*/ 2147483647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257"/>
                <a:gd name="T17" fmla="*/ 307 w 307"/>
                <a:gd name="T18" fmla="*/ 257 h 2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257">
                  <a:moveTo>
                    <a:pt x="246" y="257"/>
                  </a:moveTo>
                  <a:lnTo>
                    <a:pt x="0" y="93"/>
                  </a:lnTo>
                  <a:lnTo>
                    <a:pt x="63" y="0"/>
                  </a:lnTo>
                  <a:lnTo>
                    <a:pt x="307" y="165"/>
                  </a:lnTo>
                  <a:lnTo>
                    <a:pt x="246" y="2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4" name="Freeform 21"/>
            <p:cNvSpPr>
              <a:spLocks noChangeArrowheads="1"/>
            </p:cNvSpPr>
            <p:nvPr/>
          </p:nvSpPr>
          <p:spPr bwMode="auto">
            <a:xfrm>
              <a:off x="690563" y="1069975"/>
              <a:ext cx="541338" cy="731838"/>
            </a:xfrm>
            <a:custGeom>
              <a:avLst/>
              <a:gdLst>
                <a:gd name="T0" fmla="*/ 2147483647 w 341"/>
                <a:gd name="T1" fmla="*/ 2147483647 h 461"/>
                <a:gd name="T2" fmla="*/ 0 w 341"/>
                <a:gd name="T3" fmla="*/ 2147483647 h 461"/>
                <a:gd name="T4" fmla="*/ 2147483647 w 341"/>
                <a:gd name="T5" fmla="*/ 0 h 461"/>
                <a:gd name="T6" fmla="*/ 2147483647 w 341"/>
                <a:gd name="T7" fmla="*/ 2147483647 h 461"/>
                <a:gd name="T8" fmla="*/ 2147483647 w 341"/>
                <a:gd name="T9" fmla="*/ 2147483647 h 4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1"/>
                <a:gd name="T16" fmla="*/ 0 h 461"/>
                <a:gd name="T17" fmla="*/ 341 w 341"/>
                <a:gd name="T18" fmla="*/ 461 h 4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1" h="461">
                  <a:moveTo>
                    <a:pt x="59" y="461"/>
                  </a:moveTo>
                  <a:lnTo>
                    <a:pt x="0" y="422"/>
                  </a:lnTo>
                  <a:lnTo>
                    <a:pt x="282" y="0"/>
                  </a:lnTo>
                  <a:lnTo>
                    <a:pt x="341" y="41"/>
                  </a:lnTo>
                  <a:lnTo>
                    <a:pt x="59" y="4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95" name="Freeform 22"/>
            <p:cNvSpPr>
              <a:spLocks noChangeArrowheads="1"/>
            </p:cNvSpPr>
            <p:nvPr/>
          </p:nvSpPr>
          <p:spPr bwMode="auto">
            <a:xfrm>
              <a:off x="1169988" y="1647825"/>
              <a:ext cx="215900" cy="282575"/>
            </a:xfrm>
            <a:custGeom>
              <a:avLst/>
              <a:gdLst>
                <a:gd name="T0" fmla="*/ 0 w 136"/>
                <a:gd name="T1" fmla="*/ 2147483647 h 178"/>
                <a:gd name="T2" fmla="*/ 2147483647 w 136"/>
                <a:gd name="T3" fmla="*/ 2147483647 h 178"/>
                <a:gd name="T4" fmla="*/ 2147483647 w 136"/>
                <a:gd name="T5" fmla="*/ 2147483647 h 178"/>
                <a:gd name="T6" fmla="*/ 2147483647 w 136"/>
                <a:gd name="T7" fmla="*/ 2147483647 h 178"/>
                <a:gd name="T8" fmla="*/ 2147483647 w 136"/>
                <a:gd name="T9" fmla="*/ 2147483647 h 178"/>
                <a:gd name="T10" fmla="*/ 2147483647 w 136"/>
                <a:gd name="T11" fmla="*/ 2147483647 h 178"/>
                <a:gd name="T12" fmla="*/ 2147483647 w 136"/>
                <a:gd name="T13" fmla="*/ 2147483647 h 178"/>
                <a:gd name="T14" fmla="*/ 2147483647 w 136"/>
                <a:gd name="T15" fmla="*/ 2147483647 h 178"/>
                <a:gd name="T16" fmla="*/ 2147483647 w 136"/>
                <a:gd name="T17" fmla="*/ 2147483647 h 178"/>
                <a:gd name="T18" fmla="*/ 2147483647 w 136"/>
                <a:gd name="T19" fmla="*/ 2147483647 h 178"/>
                <a:gd name="T20" fmla="*/ 2147483647 w 136"/>
                <a:gd name="T21" fmla="*/ 2147483647 h 178"/>
                <a:gd name="T22" fmla="*/ 2147483647 w 136"/>
                <a:gd name="T23" fmla="*/ 0 h 178"/>
                <a:gd name="T24" fmla="*/ 2147483647 w 136"/>
                <a:gd name="T25" fmla="*/ 0 h 178"/>
                <a:gd name="T26" fmla="*/ 2147483647 w 136"/>
                <a:gd name="T27" fmla="*/ 0 h 178"/>
                <a:gd name="T28" fmla="*/ 2147483647 w 136"/>
                <a:gd name="T29" fmla="*/ 2147483647 h 178"/>
                <a:gd name="T30" fmla="*/ 2147483647 w 136"/>
                <a:gd name="T31" fmla="*/ 2147483647 h 178"/>
                <a:gd name="T32" fmla="*/ 2147483647 w 136"/>
                <a:gd name="T33" fmla="*/ 2147483647 h 178"/>
                <a:gd name="T34" fmla="*/ 2147483647 w 136"/>
                <a:gd name="T35" fmla="*/ 2147483647 h 178"/>
                <a:gd name="T36" fmla="*/ 2147483647 w 136"/>
                <a:gd name="T37" fmla="*/ 2147483647 h 178"/>
                <a:gd name="T38" fmla="*/ 2147483647 w 136"/>
                <a:gd name="T39" fmla="*/ 2147483647 h 178"/>
                <a:gd name="T40" fmla="*/ 0 w 136"/>
                <a:gd name="T41" fmla="*/ 2147483647 h 178"/>
                <a:gd name="T42" fmla="*/ 0 w 136"/>
                <a:gd name="T43" fmla="*/ 2147483647 h 178"/>
                <a:gd name="T44" fmla="*/ 0 w 136"/>
                <a:gd name="T45" fmla="*/ 2147483647 h 178"/>
                <a:gd name="T46" fmla="*/ 0 w 136"/>
                <a:gd name="T47" fmla="*/ 2147483647 h 17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36"/>
                <a:gd name="T73" fmla="*/ 0 h 178"/>
                <a:gd name="T74" fmla="*/ 136 w 136"/>
                <a:gd name="T75" fmla="*/ 178 h 17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36" h="178">
                  <a:moveTo>
                    <a:pt x="0" y="178"/>
                  </a:moveTo>
                  <a:lnTo>
                    <a:pt x="136" y="178"/>
                  </a:lnTo>
                  <a:lnTo>
                    <a:pt x="136" y="76"/>
                  </a:lnTo>
                  <a:lnTo>
                    <a:pt x="136" y="58"/>
                  </a:lnTo>
                  <a:lnTo>
                    <a:pt x="131" y="42"/>
                  </a:lnTo>
                  <a:lnTo>
                    <a:pt x="124" y="29"/>
                  </a:lnTo>
                  <a:lnTo>
                    <a:pt x="115" y="18"/>
                  </a:lnTo>
                  <a:lnTo>
                    <a:pt x="104" y="9"/>
                  </a:lnTo>
                  <a:lnTo>
                    <a:pt x="93" y="2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55" y="0"/>
                  </a:lnTo>
                  <a:lnTo>
                    <a:pt x="43" y="4"/>
                  </a:lnTo>
                  <a:lnTo>
                    <a:pt x="32" y="13"/>
                  </a:lnTo>
                  <a:lnTo>
                    <a:pt x="21" y="22"/>
                  </a:lnTo>
                  <a:lnTo>
                    <a:pt x="14" y="36"/>
                  </a:lnTo>
                  <a:lnTo>
                    <a:pt x="7" y="49"/>
                  </a:lnTo>
                  <a:lnTo>
                    <a:pt x="3" y="67"/>
                  </a:lnTo>
                  <a:lnTo>
                    <a:pt x="0" y="9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45" name="Freeform 23"/>
          <p:cNvSpPr>
            <a:spLocks noEditPoints="1" noChangeArrowheads="1"/>
          </p:cNvSpPr>
          <p:nvPr/>
        </p:nvSpPr>
        <p:spPr bwMode="auto">
          <a:xfrm>
            <a:off x="6237288" y="2257425"/>
            <a:ext cx="180975" cy="185738"/>
          </a:xfrm>
          <a:custGeom>
            <a:avLst/>
            <a:gdLst>
              <a:gd name="T0" fmla="*/ 2147483647 w 1031"/>
              <a:gd name="T1" fmla="*/ 1202539574 h 1056"/>
              <a:gd name="T2" fmla="*/ 2147483647 w 1031"/>
              <a:gd name="T3" fmla="*/ 1839185591 h 1056"/>
              <a:gd name="T4" fmla="*/ 2147483647 w 1031"/>
              <a:gd name="T5" fmla="*/ 1839185591 h 1056"/>
              <a:gd name="T6" fmla="*/ 2147483647 w 1031"/>
              <a:gd name="T7" fmla="*/ 1202539574 h 1056"/>
              <a:gd name="T8" fmla="*/ 2147483647 w 1031"/>
              <a:gd name="T9" fmla="*/ 1202539574 h 1056"/>
              <a:gd name="T10" fmla="*/ 270436858 w 1031"/>
              <a:gd name="T11" fmla="*/ 1191680937 h 1056"/>
              <a:gd name="T12" fmla="*/ 319089117 w 1031"/>
              <a:gd name="T13" fmla="*/ 1828295821 h 1056"/>
              <a:gd name="T14" fmla="*/ 2147483647 w 1031"/>
              <a:gd name="T15" fmla="*/ 1839185591 h 1056"/>
              <a:gd name="T16" fmla="*/ 2147483647 w 1031"/>
              <a:gd name="T17" fmla="*/ 1202539574 h 1056"/>
              <a:gd name="T18" fmla="*/ 270436858 w 1031"/>
              <a:gd name="T19" fmla="*/ 1191680937 h 1056"/>
              <a:gd name="T20" fmla="*/ 2147483647 w 1031"/>
              <a:gd name="T21" fmla="*/ 0 h 1056"/>
              <a:gd name="T22" fmla="*/ 2147483647 w 1031"/>
              <a:gd name="T23" fmla="*/ 1044762531 h 1056"/>
              <a:gd name="T24" fmla="*/ 2147483647 w 1031"/>
              <a:gd name="T25" fmla="*/ 1044762531 h 1056"/>
              <a:gd name="T26" fmla="*/ 2147483647 w 1031"/>
              <a:gd name="T27" fmla="*/ 10889770 h 1056"/>
              <a:gd name="T28" fmla="*/ 2147483647 w 1031"/>
              <a:gd name="T29" fmla="*/ 0 h 1056"/>
              <a:gd name="T30" fmla="*/ 2147483647 w 1031"/>
              <a:gd name="T31" fmla="*/ 2147483647 h 1056"/>
              <a:gd name="T32" fmla="*/ 2147483647 w 1031"/>
              <a:gd name="T33" fmla="*/ 2147483647 h 1056"/>
              <a:gd name="T34" fmla="*/ 2147483647 w 1031"/>
              <a:gd name="T35" fmla="*/ 2147483647 h 1056"/>
              <a:gd name="T36" fmla="*/ 2147483647 w 1031"/>
              <a:gd name="T37" fmla="*/ 2147483647 h 1056"/>
              <a:gd name="T38" fmla="*/ 2147483647 w 1031"/>
              <a:gd name="T39" fmla="*/ 2147483647 h 1056"/>
              <a:gd name="T40" fmla="*/ 1146606871 w 1031"/>
              <a:gd name="T41" fmla="*/ 2147483647 h 1056"/>
              <a:gd name="T42" fmla="*/ 1184474705 w 1031"/>
              <a:gd name="T43" fmla="*/ 2147483647 h 1056"/>
              <a:gd name="T44" fmla="*/ 1892996569 w 1031"/>
              <a:gd name="T45" fmla="*/ 2147483647 h 1056"/>
              <a:gd name="T46" fmla="*/ 1941679546 w 1031"/>
              <a:gd name="T47" fmla="*/ 2147483647 h 1056"/>
              <a:gd name="T48" fmla="*/ 1146606871 w 1031"/>
              <a:gd name="T49" fmla="*/ 2147483647 h 1056"/>
              <a:gd name="T50" fmla="*/ 1000588833 w 1031"/>
              <a:gd name="T51" fmla="*/ 2147483647 h 1056"/>
              <a:gd name="T52" fmla="*/ 1049240917 w 1031"/>
              <a:gd name="T53" fmla="*/ 2147483647 h 1056"/>
              <a:gd name="T54" fmla="*/ 2049829750 w 1031"/>
              <a:gd name="T55" fmla="*/ 2147483647 h 1056"/>
              <a:gd name="T56" fmla="*/ 2098512727 w 1031"/>
              <a:gd name="T57" fmla="*/ 2147483647 h 1056"/>
              <a:gd name="T58" fmla="*/ 1000588833 w 1031"/>
              <a:gd name="T59" fmla="*/ 2147483647 h 1056"/>
              <a:gd name="T60" fmla="*/ 0 w 1031"/>
              <a:gd name="T61" fmla="*/ 0 h 1056"/>
              <a:gd name="T62" fmla="*/ 75705125 w 1031"/>
              <a:gd name="T63" fmla="*/ 1033872937 h 1056"/>
              <a:gd name="T64" fmla="*/ 2147483647 w 1031"/>
              <a:gd name="T65" fmla="*/ 1044762531 h 1056"/>
              <a:gd name="T66" fmla="*/ 2147483647 w 1031"/>
              <a:gd name="T67" fmla="*/ 0 h 1056"/>
              <a:gd name="T68" fmla="*/ 0 w 1031"/>
              <a:gd name="T69" fmla="*/ 0 h 1056"/>
              <a:gd name="T70" fmla="*/ 2147483647 w 1031"/>
              <a:gd name="T71" fmla="*/ 2147483647 h 1056"/>
              <a:gd name="T72" fmla="*/ 2147483647 w 1031"/>
              <a:gd name="T73" fmla="*/ 2147483647 h 1056"/>
              <a:gd name="T74" fmla="*/ 2147483647 w 1031"/>
              <a:gd name="T75" fmla="*/ 2147483647 h 1056"/>
              <a:gd name="T76" fmla="*/ 2147483647 w 1031"/>
              <a:gd name="T77" fmla="*/ 2147483647 h 1056"/>
              <a:gd name="T78" fmla="*/ 2147483647 w 1031"/>
              <a:gd name="T79" fmla="*/ 2147483647 h 1056"/>
              <a:gd name="T80" fmla="*/ 2147483647 w 1031"/>
              <a:gd name="T81" fmla="*/ 2002438388 h 1056"/>
              <a:gd name="T82" fmla="*/ 329934803 w 1031"/>
              <a:gd name="T83" fmla="*/ 1991548794 h 1056"/>
              <a:gd name="T84" fmla="*/ 367771918 w 1031"/>
              <a:gd name="T85" fmla="*/ 2147483647 h 1056"/>
              <a:gd name="T86" fmla="*/ 497582951 w 1031"/>
              <a:gd name="T87" fmla="*/ 2147483647 h 1056"/>
              <a:gd name="T88" fmla="*/ 2147483647 w 1031"/>
              <a:gd name="T89" fmla="*/ 2147483647 h 1056"/>
              <a:gd name="T90" fmla="*/ 2147483647 w 1031"/>
              <a:gd name="T91" fmla="*/ 2147483647 h 1056"/>
              <a:gd name="T92" fmla="*/ 2147483647 w 1031"/>
              <a:gd name="T93" fmla="*/ 2002438388 h 105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31"/>
              <a:gd name="T142" fmla="*/ 0 h 1056"/>
              <a:gd name="T143" fmla="*/ 1031 w 1031"/>
              <a:gd name="T144" fmla="*/ 1056 h 105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31" h="1056">
                <a:moveTo>
                  <a:pt x="600" y="221"/>
                </a:moveTo>
                <a:lnTo>
                  <a:pt x="611" y="338"/>
                </a:lnTo>
                <a:lnTo>
                  <a:pt x="970" y="338"/>
                </a:lnTo>
                <a:lnTo>
                  <a:pt x="981" y="221"/>
                </a:lnTo>
                <a:lnTo>
                  <a:pt x="600" y="221"/>
                </a:lnTo>
                <a:close/>
                <a:moveTo>
                  <a:pt x="50" y="219"/>
                </a:moveTo>
                <a:lnTo>
                  <a:pt x="59" y="336"/>
                </a:lnTo>
                <a:lnTo>
                  <a:pt x="420" y="338"/>
                </a:lnTo>
                <a:lnTo>
                  <a:pt x="431" y="221"/>
                </a:lnTo>
                <a:lnTo>
                  <a:pt x="50" y="219"/>
                </a:lnTo>
                <a:close/>
                <a:moveTo>
                  <a:pt x="546" y="0"/>
                </a:moveTo>
                <a:lnTo>
                  <a:pt x="564" y="192"/>
                </a:lnTo>
                <a:lnTo>
                  <a:pt x="1017" y="192"/>
                </a:lnTo>
                <a:lnTo>
                  <a:pt x="1031" y="2"/>
                </a:lnTo>
                <a:lnTo>
                  <a:pt x="546" y="0"/>
                </a:lnTo>
                <a:close/>
                <a:moveTo>
                  <a:pt x="670" y="835"/>
                </a:moveTo>
                <a:lnTo>
                  <a:pt x="677" y="923"/>
                </a:lnTo>
                <a:lnTo>
                  <a:pt x="810" y="925"/>
                </a:lnTo>
                <a:lnTo>
                  <a:pt x="816" y="837"/>
                </a:lnTo>
                <a:lnTo>
                  <a:pt x="670" y="835"/>
                </a:lnTo>
                <a:close/>
                <a:moveTo>
                  <a:pt x="212" y="835"/>
                </a:moveTo>
                <a:lnTo>
                  <a:pt x="219" y="923"/>
                </a:lnTo>
                <a:lnTo>
                  <a:pt x="350" y="923"/>
                </a:lnTo>
                <a:lnTo>
                  <a:pt x="359" y="835"/>
                </a:lnTo>
                <a:lnTo>
                  <a:pt x="212" y="835"/>
                </a:lnTo>
                <a:close/>
                <a:moveTo>
                  <a:pt x="185" y="952"/>
                </a:moveTo>
                <a:lnTo>
                  <a:pt x="194" y="1054"/>
                </a:lnTo>
                <a:lnTo>
                  <a:pt x="379" y="1054"/>
                </a:lnTo>
                <a:lnTo>
                  <a:pt x="388" y="952"/>
                </a:lnTo>
                <a:lnTo>
                  <a:pt x="185" y="952"/>
                </a:lnTo>
                <a:close/>
                <a:moveTo>
                  <a:pt x="0" y="0"/>
                </a:moveTo>
                <a:lnTo>
                  <a:pt x="14" y="190"/>
                </a:lnTo>
                <a:lnTo>
                  <a:pt x="467" y="192"/>
                </a:lnTo>
                <a:lnTo>
                  <a:pt x="485" y="0"/>
                </a:lnTo>
                <a:lnTo>
                  <a:pt x="0" y="0"/>
                </a:lnTo>
                <a:close/>
                <a:moveTo>
                  <a:pt x="841" y="954"/>
                </a:moveTo>
                <a:lnTo>
                  <a:pt x="638" y="952"/>
                </a:lnTo>
                <a:lnTo>
                  <a:pt x="647" y="1056"/>
                </a:lnTo>
                <a:lnTo>
                  <a:pt x="835" y="1056"/>
                </a:lnTo>
                <a:lnTo>
                  <a:pt x="841" y="954"/>
                </a:lnTo>
                <a:close/>
                <a:moveTo>
                  <a:pt x="968" y="368"/>
                </a:moveTo>
                <a:lnTo>
                  <a:pt x="61" y="366"/>
                </a:lnTo>
                <a:lnTo>
                  <a:pt x="68" y="469"/>
                </a:lnTo>
                <a:lnTo>
                  <a:pt x="92" y="805"/>
                </a:lnTo>
                <a:lnTo>
                  <a:pt x="934" y="808"/>
                </a:lnTo>
                <a:lnTo>
                  <a:pt x="961" y="472"/>
                </a:lnTo>
                <a:lnTo>
                  <a:pt x="968" y="3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946" name="组合 21"/>
          <p:cNvGrpSpPr/>
          <p:nvPr/>
        </p:nvGrpSpPr>
        <p:grpSpPr bwMode="auto">
          <a:xfrm>
            <a:off x="7208838" y="2257425"/>
            <a:ext cx="165100" cy="301625"/>
            <a:chOff x="0" y="0"/>
            <a:chExt cx="1500188" cy="2732087"/>
          </a:xfrm>
        </p:grpSpPr>
        <p:sp>
          <p:nvSpPr>
            <p:cNvPr id="39075" name="Freeform 24"/>
            <p:cNvSpPr>
              <a:spLocks noChangeArrowheads="1"/>
            </p:cNvSpPr>
            <p:nvPr/>
          </p:nvSpPr>
          <p:spPr bwMode="auto">
            <a:xfrm>
              <a:off x="0" y="0"/>
              <a:ext cx="1500188" cy="1500188"/>
            </a:xfrm>
            <a:custGeom>
              <a:avLst/>
              <a:gdLst>
                <a:gd name="T0" fmla="*/ 2147483647 w 945"/>
                <a:gd name="T1" fmla="*/ 2147483647 h 945"/>
                <a:gd name="T2" fmla="*/ 2147483647 w 945"/>
                <a:gd name="T3" fmla="*/ 2147483647 h 945"/>
                <a:gd name="T4" fmla="*/ 2147483647 w 945"/>
                <a:gd name="T5" fmla="*/ 2147483647 h 945"/>
                <a:gd name="T6" fmla="*/ 2147483647 w 945"/>
                <a:gd name="T7" fmla="*/ 2147483647 h 945"/>
                <a:gd name="T8" fmla="*/ 2147483647 w 945"/>
                <a:gd name="T9" fmla="*/ 2147483647 h 945"/>
                <a:gd name="T10" fmla="*/ 2147483647 w 945"/>
                <a:gd name="T11" fmla="*/ 2147483647 h 945"/>
                <a:gd name="T12" fmla="*/ 2147483647 w 945"/>
                <a:gd name="T13" fmla="*/ 2147483647 h 945"/>
                <a:gd name="T14" fmla="*/ 2147483647 w 945"/>
                <a:gd name="T15" fmla="*/ 2147483647 h 945"/>
                <a:gd name="T16" fmla="*/ 2147483647 w 945"/>
                <a:gd name="T17" fmla="*/ 2147483647 h 945"/>
                <a:gd name="T18" fmla="*/ 2147483647 w 945"/>
                <a:gd name="T19" fmla="*/ 2147483647 h 945"/>
                <a:gd name="T20" fmla="*/ 2147483647 w 945"/>
                <a:gd name="T21" fmla="*/ 2147483647 h 945"/>
                <a:gd name="T22" fmla="*/ 2147483647 w 945"/>
                <a:gd name="T23" fmla="*/ 2147483647 h 945"/>
                <a:gd name="T24" fmla="*/ 2147483647 w 945"/>
                <a:gd name="T25" fmla="*/ 2147483647 h 945"/>
                <a:gd name="T26" fmla="*/ 2147483647 w 945"/>
                <a:gd name="T27" fmla="*/ 2147483647 h 945"/>
                <a:gd name="T28" fmla="*/ 2147483647 w 945"/>
                <a:gd name="T29" fmla="*/ 2147483647 h 945"/>
                <a:gd name="T30" fmla="*/ 2147483647 w 945"/>
                <a:gd name="T31" fmla="*/ 2147483647 h 945"/>
                <a:gd name="T32" fmla="*/ 2147483647 w 945"/>
                <a:gd name="T33" fmla="*/ 2147483647 h 945"/>
                <a:gd name="T34" fmla="*/ 2147483647 w 945"/>
                <a:gd name="T35" fmla="*/ 2147483647 h 945"/>
                <a:gd name="T36" fmla="*/ 2147483647 w 945"/>
                <a:gd name="T37" fmla="*/ 2147483647 h 945"/>
                <a:gd name="T38" fmla="*/ 2147483647 w 945"/>
                <a:gd name="T39" fmla="*/ 2147483647 h 945"/>
                <a:gd name="T40" fmla="*/ 2147483647 w 945"/>
                <a:gd name="T41" fmla="*/ 2147483647 h 945"/>
                <a:gd name="T42" fmla="*/ 2147483647 w 945"/>
                <a:gd name="T43" fmla="*/ 2147483647 h 945"/>
                <a:gd name="T44" fmla="*/ 2147483647 w 945"/>
                <a:gd name="T45" fmla="*/ 2147483647 h 945"/>
                <a:gd name="T46" fmla="*/ 2147483647 w 945"/>
                <a:gd name="T47" fmla="*/ 2147483647 h 945"/>
                <a:gd name="T48" fmla="*/ 2147483647 w 945"/>
                <a:gd name="T49" fmla="*/ 2147483647 h 945"/>
                <a:gd name="T50" fmla="*/ 2147483647 w 945"/>
                <a:gd name="T51" fmla="*/ 2147483647 h 945"/>
                <a:gd name="T52" fmla="*/ 2147483647 w 945"/>
                <a:gd name="T53" fmla="*/ 2147483647 h 945"/>
                <a:gd name="T54" fmla="*/ 2147483647 w 945"/>
                <a:gd name="T55" fmla="*/ 2147483647 h 945"/>
                <a:gd name="T56" fmla="*/ 2147483647 w 945"/>
                <a:gd name="T57" fmla="*/ 2147483647 h 945"/>
                <a:gd name="T58" fmla="*/ 2147483647 w 945"/>
                <a:gd name="T59" fmla="*/ 2147483647 h 945"/>
                <a:gd name="T60" fmla="*/ 2147483647 w 945"/>
                <a:gd name="T61" fmla="*/ 2147483647 h 945"/>
                <a:gd name="T62" fmla="*/ 2147483647 w 945"/>
                <a:gd name="T63" fmla="*/ 2147483647 h 945"/>
                <a:gd name="T64" fmla="*/ 2147483647 w 945"/>
                <a:gd name="T65" fmla="*/ 2147483647 h 945"/>
                <a:gd name="T66" fmla="*/ 2147483647 w 945"/>
                <a:gd name="T67" fmla="*/ 2147483647 h 945"/>
                <a:gd name="T68" fmla="*/ 2147483647 w 945"/>
                <a:gd name="T69" fmla="*/ 2147483647 h 945"/>
                <a:gd name="T70" fmla="*/ 2147483647 w 945"/>
                <a:gd name="T71" fmla="*/ 2147483647 h 945"/>
                <a:gd name="T72" fmla="*/ 2147483647 w 945"/>
                <a:gd name="T73" fmla="*/ 2147483647 h 945"/>
                <a:gd name="T74" fmla="*/ 2147483647 w 945"/>
                <a:gd name="T75" fmla="*/ 2147483647 h 945"/>
                <a:gd name="T76" fmla="*/ 2147483647 w 945"/>
                <a:gd name="T77" fmla="*/ 2147483647 h 945"/>
                <a:gd name="T78" fmla="*/ 2147483647 w 945"/>
                <a:gd name="T79" fmla="*/ 2147483647 h 945"/>
                <a:gd name="T80" fmla="*/ 2147483647 w 945"/>
                <a:gd name="T81" fmla="*/ 2147483647 h 945"/>
                <a:gd name="T82" fmla="*/ 2147483647 w 945"/>
                <a:gd name="T83" fmla="*/ 2147483647 h 945"/>
                <a:gd name="T84" fmla="*/ 2147483647 w 945"/>
                <a:gd name="T85" fmla="*/ 2147483647 h 945"/>
                <a:gd name="T86" fmla="*/ 2147483647 w 945"/>
                <a:gd name="T87" fmla="*/ 2147483647 h 945"/>
                <a:gd name="T88" fmla="*/ 2147483647 w 945"/>
                <a:gd name="T89" fmla="*/ 2147483647 h 945"/>
                <a:gd name="T90" fmla="*/ 2147483647 w 945"/>
                <a:gd name="T91" fmla="*/ 2147483647 h 945"/>
                <a:gd name="T92" fmla="*/ 0 w 945"/>
                <a:gd name="T93" fmla="*/ 2147483647 h 94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45"/>
                <a:gd name="T142" fmla="*/ 0 h 945"/>
                <a:gd name="T143" fmla="*/ 945 w 945"/>
                <a:gd name="T144" fmla="*/ 945 h 94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45" h="945">
                  <a:moveTo>
                    <a:pt x="0" y="471"/>
                  </a:moveTo>
                  <a:lnTo>
                    <a:pt x="0" y="471"/>
                  </a:lnTo>
                  <a:lnTo>
                    <a:pt x="2" y="521"/>
                  </a:lnTo>
                  <a:lnTo>
                    <a:pt x="11" y="568"/>
                  </a:lnTo>
                  <a:lnTo>
                    <a:pt x="22" y="613"/>
                  </a:lnTo>
                  <a:lnTo>
                    <a:pt x="38" y="656"/>
                  </a:lnTo>
                  <a:lnTo>
                    <a:pt x="59" y="697"/>
                  </a:lnTo>
                  <a:lnTo>
                    <a:pt x="81" y="735"/>
                  </a:lnTo>
                  <a:lnTo>
                    <a:pt x="108" y="774"/>
                  </a:lnTo>
                  <a:lnTo>
                    <a:pt x="140" y="805"/>
                  </a:lnTo>
                  <a:lnTo>
                    <a:pt x="174" y="837"/>
                  </a:lnTo>
                  <a:lnTo>
                    <a:pt x="210" y="864"/>
                  </a:lnTo>
                  <a:lnTo>
                    <a:pt x="248" y="886"/>
                  </a:lnTo>
                  <a:lnTo>
                    <a:pt x="289" y="907"/>
                  </a:lnTo>
                  <a:lnTo>
                    <a:pt x="331" y="922"/>
                  </a:lnTo>
                  <a:lnTo>
                    <a:pt x="379" y="934"/>
                  </a:lnTo>
                  <a:lnTo>
                    <a:pt x="424" y="943"/>
                  </a:lnTo>
                  <a:lnTo>
                    <a:pt x="474" y="945"/>
                  </a:lnTo>
                  <a:lnTo>
                    <a:pt x="519" y="943"/>
                  </a:lnTo>
                  <a:lnTo>
                    <a:pt x="566" y="936"/>
                  </a:lnTo>
                  <a:lnTo>
                    <a:pt x="611" y="925"/>
                  </a:lnTo>
                  <a:lnTo>
                    <a:pt x="654" y="909"/>
                  </a:lnTo>
                  <a:lnTo>
                    <a:pt x="695" y="889"/>
                  </a:lnTo>
                  <a:lnTo>
                    <a:pt x="735" y="866"/>
                  </a:lnTo>
                  <a:lnTo>
                    <a:pt x="771" y="837"/>
                  </a:lnTo>
                  <a:lnTo>
                    <a:pt x="807" y="805"/>
                  </a:lnTo>
                  <a:lnTo>
                    <a:pt x="764" y="765"/>
                  </a:lnTo>
                  <a:lnTo>
                    <a:pt x="733" y="792"/>
                  </a:lnTo>
                  <a:lnTo>
                    <a:pt x="701" y="814"/>
                  </a:lnTo>
                  <a:lnTo>
                    <a:pt x="667" y="837"/>
                  </a:lnTo>
                  <a:lnTo>
                    <a:pt x="631" y="853"/>
                  </a:lnTo>
                  <a:lnTo>
                    <a:pt x="593" y="866"/>
                  </a:lnTo>
                  <a:lnTo>
                    <a:pt x="555" y="877"/>
                  </a:lnTo>
                  <a:lnTo>
                    <a:pt x="514" y="882"/>
                  </a:lnTo>
                  <a:lnTo>
                    <a:pt x="474" y="884"/>
                  </a:lnTo>
                  <a:lnTo>
                    <a:pt x="431" y="882"/>
                  </a:lnTo>
                  <a:lnTo>
                    <a:pt x="390" y="875"/>
                  </a:lnTo>
                  <a:lnTo>
                    <a:pt x="349" y="866"/>
                  </a:lnTo>
                  <a:lnTo>
                    <a:pt x="313" y="853"/>
                  </a:lnTo>
                  <a:lnTo>
                    <a:pt x="277" y="835"/>
                  </a:lnTo>
                  <a:lnTo>
                    <a:pt x="243" y="814"/>
                  </a:lnTo>
                  <a:lnTo>
                    <a:pt x="212" y="789"/>
                  </a:lnTo>
                  <a:lnTo>
                    <a:pt x="183" y="762"/>
                  </a:lnTo>
                  <a:lnTo>
                    <a:pt x="155" y="735"/>
                  </a:lnTo>
                  <a:lnTo>
                    <a:pt x="131" y="701"/>
                  </a:lnTo>
                  <a:lnTo>
                    <a:pt x="110" y="668"/>
                  </a:lnTo>
                  <a:lnTo>
                    <a:pt x="92" y="631"/>
                  </a:lnTo>
                  <a:lnTo>
                    <a:pt x="79" y="595"/>
                  </a:lnTo>
                  <a:lnTo>
                    <a:pt x="70" y="555"/>
                  </a:lnTo>
                  <a:lnTo>
                    <a:pt x="63" y="514"/>
                  </a:lnTo>
                  <a:lnTo>
                    <a:pt x="61" y="471"/>
                  </a:lnTo>
                  <a:lnTo>
                    <a:pt x="63" y="431"/>
                  </a:lnTo>
                  <a:lnTo>
                    <a:pt x="70" y="390"/>
                  </a:lnTo>
                  <a:lnTo>
                    <a:pt x="79" y="350"/>
                  </a:lnTo>
                  <a:lnTo>
                    <a:pt x="92" y="311"/>
                  </a:lnTo>
                  <a:lnTo>
                    <a:pt x="110" y="275"/>
                  </a:lnTo>
                  <a:lnTo>
                    <a:pt x="131" y="241"/>
                  </a:lnTo>
                  <a:lnTo>
                    <a:pt x="155" y="210"/>
                  </a:lnTo>
                  <a:lnTo>
                    <a:pt x="183" y="180"/>
                  </a:lnTo>
                  <a:lnTo>
                    <a:pt x="212" y="156"/>
                  </a:lnTo>
                  <a:lnTo>
                    <a:pt x="243" y="131"/>
                  </a:lnTo>
                  <a:lnTo>
                    <a:pt x="277" y="110"/>
                  </a:lnTo>
                  <a:lnTo>
                    <a:pt x="313" y="92"/>
                  </a:lnTo>
                  <a:lnTo>
                    <a:pt x="349" y="79"/>
                  </a:lnTo>
                  <a:lnTo>
                    <a:pt x="390" y="70"/>
                  </a:lnTo>
                  <a:lnTo>
                    <a:pt x="431" y="63"/>
                  </a:lnTo>
                  <a:lnTo>
                    <a:pt x="474" y="61"/>
                  </a:lnTo>
                  <a:lnTo>
                    <a:pt x="514" y="63"/>
                  </a:lnTo>
                  <a:lnTo>
                    <a:pt x="555" y="70"/>
                  </a:lnTo>
                  <a:lnTo>
                    <a:pt x="595" y="79"/>
                  </a:lnTo>
                  <a:lnTo>
                    <a:pt x="634" y="92"/>
                  </a:lnTo>
                  <a:lnTo>
                    <a:pt x="670" y="110"/>
                  </a:lnTo>
                  <a:lnTo>
                    <a:pt x="704" y="131"/>
                  </a:lnTo>
                  <a:lnTo>
                    <a:pt x="735" y="156"/>
                  </a:lnTo>
                  <a:lnTo>
                    <a:pt x="764" y="180"/>
                  </a:lnTo>
                  <a:lnTo>
                    <a:pt x="792" y="210"/>
                  </a:lnTo>
                  <a:lnTo>
                    <a:pt x="814" y="241"/>
                  </a:lnTo>
                  <a:lnTo>
                    <a:pt x="834" y="275"/>
                  </a:lnTo>
                  <a:lnTo>
                    <a:pt x="852" y="311"/>
                  </a:lnTo>
                  <a:lnTo>
                    <a:pt x="866" y="350"/>
                  </a:lnTo>
                  <a:lnTo>
                    <a:pt x="877" y="390"/>
                  </a:lnTo>
                  <a:lnTo>
                    <a:pt x="882" y="431"/>
                  </a:lnTo>
                  <a:lnTo>
                    <a:pt x="884" y="471"/>
                  </a:lnTo>
                  <a:lnTo>
                    <a:pt x="884" y="501"/>
                  </a:lnTo>
                  <a:lnTo>
                    <a:pt x="882" y="528"/>
                  </a:lnTo>
                  <a:lnTo>
                    <a:pt x="877" y="555"/>
                  </a:lnTo>
                  <a:lnTo>
                    <a:pt x="870" y="580"/>
                  </a:lnTo>
                  <a:lnTo>
                    <a:pt x="861" y="607"/>
                  </a:lnTo>
                  <a:lnTo>
                    <a:pt x="852" y="631"/>
                  </a:lnTo>
                  <a:lnTo>
                    <a:pt x="841" y="656"/>
                  </a:lnTo>
                  <a:lnTo>
                    <a:pt x="828" y="681"/>
                  </a:lnTo>
                  <a:lnTo>
                    <a:pt x="879" y="713"/>
                  </a:lnTo>
                  <a:lnTo>
                    <a:pt x="895" y="683"/>
                  </a:lnTo>
                  <a:lnTo>
                    <a:pt x="909" y="656"/>
                  </a:lnTo>
                  <a:lnTo>
                    <a:pt x="920" y="627"/>
                  </a:lnTo>
                  <a:lnTo>
                    <a:pt x="929" y="595"/>
                  </a:lnTo>
                  <a:lnTo>
                    <a:pt x="936" y="566"/>
                  </a:lnTo>
                  <a:lnTo>
                    <a:pt x="940" y="535"/>
                  </a:lnTo>
                  <a:lnTo>
                    <a:pt x="945" y="503"/>
                  </a:lnTo>
                  <a:lnTo>
                    <a:pt x="945" y="471"/>
                  </a:lnTo>
                  <a:lnTo>
                    <a:pt x="943" y="424"/>
                  </a:lnTo>
                  <a:lnTo>
                    <a:pt x="936" y="377"/>
                  </a:lnTo>
                  <a:lnTo>
                    <a:pt x="925" y="331"/>
                  </a:lnTo>
                  <a:lnTo>
                    <a:pt x="909" y="289"/>
                  </a:lnTo>
                  <a:lnTo>
                    <a:pt x="889" y="248"/>
                  </a:lnTo>
                  <a:lnTo>
                    <a:pt x="864" y="207"/>
                  </a:lnTo>
                  <a:lnTo>
                    <a:pt x="837" y="171"/>
                  </a:lnTo>
                  <a:lnTo>
                    <a:pt x="807" y="138"/>
                  </a:lnTo>
                  <a:lnTo>
                    <a:pt x="773" y="108"/>
                  </a:lnTo>
                  <a:lnTo>
                    <a:pt x="737" y="81"/>
                  </a:lnTo>
                  <a:lnTo>
                    <a:pt x="697" y="56"/>
                  </a:lnTo>
                  <a:lnTo>
                    <a:pt x="656" y="38"/>
                  </a:lnTo>
                  <a:lnTo>
                    <a:pt x="613" y="22"/>
                  </a:lnTo>
                  <a:lnTo>
                    <a:pt x="568" y="9"/>
                  </a:lnTo>
                  <a:lnTo>
                    <a:pt x="521" y="2"/>
                  </a:lnTo>
                  <a:lnTo>
                    <a:pt x="474" y="0"/>
                  </a:lnTo>
                  <a:lnTo>
                    <a:pt x="424" y="2"/>
                  </a:lnTo>
                  <a:lnTo>
                    <a:pt x="379" y="9"/>
                  </a:lnTo>
                  <a:lnTo>
                    <a:pt x="331" y="22"/>
                  </a:lnTo>
                  <a:lnTo>
                    <a:pt x="289" y="38"/>
                  </a:lnTo>
                  <a:lnTo>
                    <a:pt x="248" y="56"/>
                  </a:lnTo>
                  <a:lnTo>
                    <a:pt x="210" y="81"/>
                  </a:lnTo>
                  <a:lnTo>
                    <a:pt x="174" y="108"/>
                  </a:lnTo>
                  <a:lnTo>
                    <a:pt x="140" y="138"/>
                  </a:lnTo>
                  <a:lnTo>
                    <a:pt x="108" y="171"/>
                  </a:lnTo>
                  <a:lnTo>
                    <a:pt x="81" y="207"/>
                  </a:lnTo>
                  <a:lnTo>
                    <a:pt x="59" y="248"/>
                  </a:lnTo>
                  <a:lnTo>
                    <a:pt x="38" y="289"/>
                  </a:lnTo>
                  <a:lnTo>
                    <a:pt x="22" y="331"/>
                  </a:lnTo>
                  <a:lnTo>
                    <a:pt x="11" y="377"/>
                  </a:lnTo>
                  <a:lnTo>
                    <a:pt x="2" y="424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76" name="Rectangle 25"/>
            <p:cNvSpPr>
              <a:spLocks noChangeArrowheads="1"/>
            </p:cNvSpPr>
            <p:nvPr/>
          </p:nvSpPr>
          <p:spPr bwMode="auto">
            <a:xfrm>
              <a:off x="604837" y="1662112"/>
              <a:ext cx="290513" cy="1069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9077" name="Rectangle 26"/>
            <p:cNvSpPr>
              <a:spLocks noChangeArrowheads="1"/>
            </p:cNvSpPr>
            <p:nvPr/>
          </p:nvSpPr>
          <p:spPr bwMode="auto">
            <a:xfrm>
              <a:off x="665162" y="1449387"/>
              <a:ext cx="173038" cy="3698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</p:grpSp>
      <p:sp>
        <p:nvSpPr>
          <p:cNvPr id="38947" name="Freeform 27"/>
          <p:cNvSpPr>
            <a:spLocks noEditPoints="1" noChangeArrowheads="1"/>
          </p:cNvSpPr>
          <p:nvPr/>
        </p:nvSpPr>
        <p:spPr bwMode="auto">
          <a:xfrm>
            <a:off x="4275138" y="2257425"/>
            <a:ext cx="193675" cy="269875"/>
          </a:xfrm>
          <a:custGeom>
            <a:avLst/>
            <a:gdLst>
              <a:gd name="T0" fmla="*/ 301517797 w 1105"/>
              <a:gd name="T1" fmla="*/ 1833303043 h 1536"/>
              <a:gd name="T2" fmla="*/ 2147483647 w 1105"/>
              <a:gd name="T3" fmla="*/ 2147483647 h 1536"/>
              <a:gd name="T4" fmla="*/ 2147483647 w 1105"/>
              <a:gd name="T5" fmla="*/ 954606734 h 1536"/>
              <a:gd name="T6" fmla="*/ 2147483647 w 1105"/>
              <a:gd name="T7" fmla="*/ 574931088 h 1536"/>
              <a:gd name="T8" fmla="*/ 2147483647 w 1105"/>
              <a:gd name="T9" fmla="*/ 0 h 1536"/>
              <a:gd name="T10" fmla="*/ 2147483647 w 1105"/>
              <a:gd name="T11" fmla="*/ 574931088 h 1536"/>
              <a:gd name="T12" fmla="*/ 2147483647 w 1105"/>
              <a:gd name="T13" fmla="*/ 954606734 h 1536"/>
              <a:gd name="T14" fmla="*/ 1626076195 w 1105"/>
              <a:gd name="T15" fmla="*/ 574931088 h 1536"/>
              <a:gd name="T16" fmla="*/ 1819919982 w 1105"/>
              <a:gd name="T17" fmla="*/ 0 h 1536"/>
              <a:gd name="T18" fmla="*/ 899177289 w 1105"/>
              <a:gd name="T19" fmla="*/ 574931088 h 1536"/>
              <a:gd name="T20" fmla="*/ 1093021075 w 1105"/>
              <a:gd name="T21" fmla="*/ 954606734 h 1536"/>
              <a:gd name="T22" fmla="*/ 786127351 w 1105"/>
              <a:gd name="T23" fmla="*/ 1675987353 h 1536"/>
              <a:gd name="T24" fmla="*/ 2147483647 w 1105"/>
              <a:gd name="T25" fmla="*/ 954606734 h 1536"/>
              <a:gd name="T26" fmla="*/ 2147483647 w 1105"/>
              <a:gd name="T27" fmla="*/ 2147483647 h 1536"/>
              <a:gd name="T28" fmla="*/ 2147483647 w 1105"/>
              <a:gd name="T29" fmla="*/ 2147483647 h 1536"/>
              <a:gd name="T30" fmla="*/ 2147483647 w 1105"/>
              <a:gd name="T31" fmla="*/ 2147483647 h 1536"/>
              <a:gd name="T32" fmla="*/ 2147483647 w 1105"/>
              <a:gd name="T33" fmla="*/ 2147483647 h 1536"/>
              <a:gd name="T34" fmla="*/ 2147483647 w 1105"/>
              <a:gd name="T35" fmla="*/ 2147483647 h 1536"/>
              <a:gd name="T36" fmla="*/ 2147483647 w 1105"/>
              <a:gd name="T37" fmla="*/ 2147483647 h 1536"/>
              <a:gd name="T38" fmla="*/ 2147483647 w 1105"/>
              <a:gd name="T39" fmla="*/ 2147483647 h 1536"/>
              <a:gd name="T40" fmla="*/ 2147483647 w 1105"/>
              <a:gd name="T41" fmla="*/ 2147483647 h 1536"/>
              <a:gd name="T42" fmla="*/ 2147483647 w 1105"/>
              <a:gd name="T43" fmla="*/ 2147483647 h 1536"/>
              <a:gd name="T44" fmla="*/ 2147483647 w 1105"/>
              <a:gd name="T45" fmla="*/ 2147483647 h 1536"/>
              <a:gd name="T46" fmla="*/ 2147483647 w 1105"/>
              <a:gd name="T47" fmla="*/ 2147483647 h 1536"/>
              <a:gd name="T48" fmla="*/ 2147483647 w 1105"/>
              <a:gd name="T49" fmla="*/ 2147483647 h 1536"/>
              <a:gd name="T50" fmla="*/ 2147483647 w 1105"/>
              <a:gd name="T51" fmla="*/ 2147483647 h 1536"/>
              <a:gd name="T52" fmla="*/ 2147483647 w 1105"/>
              <a:gd name="T53" fmla="*/ 2147483647 h 1536"/>
              <a:gd name="T54" fmla="*/ 2147483647 w 1105"/>
              <a:gd name="T55" fmla="*/ 2147483647 h 1536"/>
              <a:gd name="T56" fmla="*/ 2147483647 w 1105"/>
              <a:gd name="T57" fmla="*/ 2147483647 h 1536"/>
              <a:gd name="T58" fmla="*/ 2147483647 w 1105"/>
              <a:gd name="T59" fmla="*/ 2147483647 h 1536"/>
              <a:gd name="T60" fmla="*/ 2147483647 w 1105"/>
              <a:gd name="T61" fmla="*/ 2147483647 h 1536"/>
              <a:gd name="T62" fmla="*/ 2147483647 w 1105"/>
              <a:gd name="T63" fmla="*/ 2147483647 h 1536"/>
              <a:gd name="T64" fmla="*/ 484578881 w 1105"/>
              <a:gd name="T65" fmla="*/ 2147483647 h 1536"/>
              <a:gd name="T66" fmla="*/ 570748657 w 1105"/>
              <a:gd name="T67" fmla="*/ 2147483647 h 1536"/>
              <a:gd name="T68" fmla="*/ 802255308 w 1105"/>
              <a:gd name="T69" fmla="*/ 2147483647 h 1536"/>
              <a:gd name="T70" fmla="*/ 775344473 w 1105"/>
              <a:gd name="T71" fmla="*/ 2147483647 h 1536"/>
              <a:gd name="T72" fmla="*/ 425350437 w 1105"/>
              <a:gd name="T73" fmla="*/ 2147483647 h 1536"/>
              <a:gd name="T74" fmla="*/ 1270706057 w 1105"/>
              <a:gd name="T75" fmla="*/ 2147483647 h 1536"/>
              <a:gd name="T76" fmla="*/ 1373003965 w 1105"/>
              <a:gd name="T77" fmla="*/ 2147483647 h 1536"/>
              <a:gd name="T78" fmla="*/ 1550688947 w 1105"/>
              <a:gd name="T79" fmla="*/ 2147483647 h 1536"/>
              <a:gd name="T80" fmla="*/ 1733750031 w 1105"/>
              <a:gd name="T81" fmla="*/ 2147483647 h 1536"/>
              <a:gd name="T82" fmla="*/ 1636858898 w 1105"/>
              <a:gd name="T83" fmla="*/ 2147483647 h 1536"/>
              <a:gd name="T84" fmla="*/ 2147483647 w 1105"/>
              <a:gd name="T85" fmla="*/ 2147483647 h 1536"/>
              <a:gd name="T86" fmla="*/ 2147483647 w 1105"/>
              <a:gd name="T87" fmla="*/ 2147483647 h 1536"/>
              <a:gd name="T88" fmla="*/ 2147483647 w 1105"/>
              <a:gd name="T89" fmla="*/ 2147483647 h 1536"/>
              <a:gd name="T90" fmla="*/ 2147483647 w 1105"/>
              <a:gd name="T91" fmla="*/ 2147483647 h 1536"/>
              <a:gd name="T92" fmla="*/ 2147483647 w 1105"/>
              <a:gd name="T93" fmla="*/ 2147483647 h 1536"/>
              <a:gd name="T94" fmla="*/ 0 w 1105"/>
              <a:gd name="T95" fmla="*/ 2147483647 h 1536"/>
              <a:gd name="T96" fmla="*/ 2147483647 w 1105"/>
              <a:gd name="T97" fmla="*/ 2147483647 h 1536"/>
              <a:gd name="T98" fmla="*/ 1324558398 w 1105"/>
              <a:gd name="T99" fmla="*/ 2147483647 h 1536"/>
              <a:gd name="T100" fmla="*/ 1189942881 w 1105"/>
              <a:gd name="T101" fmla="*/ 2147483647 h 1536"/>
              <a:gd name="T102" fmla="*/ 1006881797 w 1105"/>
              <a:gd name="T103" fmla="*/ 2147483647 h 1536"/>
              <a:gd name="T104" fmla="*/ 2147483647 w 1105"/>
              <a:gd name="T105" fmla="*/ 2147483647 h 1536"/>
              <a:gd name="T106" fmla="*/ 2147483647 w 1105"/>
              <a:gd name="T107" fmla="*/ 2147483647 h 1536"/>
              <a:gd name="T108" fmla="*/ 2147483647 w 1105"/>
              <a:gd name="T109" fmla="*/ 2147483647 h 1536"/>
              <a:gd name="T110" fmla="*/ 1324558398 w 1105"/>
              <a:gd name="T111" fmla="*/ 2147483647 h 1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105"/>
              <a:gd name="T169" fmla="*/ 0 h 1536"/>
              <a:gd name="T170" fmla="*/ 1105 w 1105"/>
              <a:gd name="T171" fmla="*/ 1536 h 1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105" h="1536">
                <a:moveTo>
                  <a:pt x="681" y="338"/>
                </a:moveTo>
                <a:lnTo>
                  <a:pt x="56" y="338"/>
                </a:lnTo>
                <a:lnTo>
                  <a:pt x="56" y="747"/>
                </a:lnTo>
                <a:lnTo>
                  <a:pt x="681" y="747"/>
                </a:lnTo>
                <a:lnTo>
                  <a:pt x="681" y="338"/>
                </a:lnTo>
                <a:close/>
                <a:moveTo>
                  <a:pt x="591" y="176"/>
                </a:moveTo>
                <a:lnTo>
                  <a:pt x="534" y="176"/>
                </a:lnTo>
                <a:lnTo>
                  <a:pt x="534" y="106"/>
                </a:lnTo>
                <a:lnTo>
                  <a:pt x="570" y="106"/>
                </a:lnTo>
                <a:lnTo>
                  <a:pt x="570" y="0"/>
                </a:lnTo>
                <a:lnTo>
                  <a:pt x="399" y="0"/>
                </a:lnTo>
                <a:lnTo>
                  <a:pt x="399" y="106"/>
                </a:lnTo>
                <a:lnTo>
                  <a:pt x="435" y="106"/>
                </a:lnTo>
                <a:lnTo>
                  <a:pt x="435" y="176"/>
                </a:lnTo>
                <a:lnTo>
                  <a:pt x="302" y="176"/>
                </a:lnTo>
                <a:lnTo>
                  <a:pt x="302" y="106"/>
                </a:lnTo>
                <a:lnTo>
                  <a:pt x="338" y="106"/>
                </a:lnTo>
                <a:lnTo>
                  <a:pt x="338" y="0"/>
                </a:lnTo>
                <a:lnTo>
                  <a:pt x="167" y="0"/>
                </a:lnTo>
                <a:lnTo>
                  <a:pt x="167" y="106"/>
                </a:lnTo>
                <a:lnTo>
                  <a:pt x="203" y="106"/>
                </a:lnTo>
                <a:lnTo>
                  <a:pt x="203" y="176"/>
                </a:lnTo>
                <a:lnTo>
                  <a:pt x="146" y="176"/>
                </a:lnTo>
                <a:lnTo>
                  <a:pt x="146" y="309"/>
                </a:lnTo>
                <a:lnTo>
                  <a:pt x="591" y="309"/>
                </a:lnTo>
                <a:lnTo>
                  <a:pt x="591" y="176"/>
                </a:lnTo>
                <a:close/>
                <a:moveTo>
                  <a:pt x="1069" y="1130"/>
                </a:moveTo>
                <a:lnTo>
                  <a:pt x="1069" y="1130"/>
                </a:lnTo>
                <a:lnTo>
                  <a:pt x="1066" y="1078"/>
                </a:lnTo>
                <a:lnTo>
                  <a:pt x="1062" y="1026"/>
                </a:lnTo>
                <a:lnTo>
                  <a:pt x="1055" y="977"/>
                </a:lnTo>
                <a:lnTo>
                  <a:pt x="1046" y="927"/>
                </a:lnTo>
                <a:lnTo>
                  <a:pt x="1033" y="880"/>
                </a:lnTo>
                <a:lnTo>
                  <a:pt x="1017" y="832"/>
                </a:lnTo>
                <a:lnTo>
                  <a:pt x="997" y="785"/>
                </a:lnTo>
                <a:lnTo>
                  <a:pt x="976" y="740"/>
                </a:lnTo>
                <a:lnTo>
                  <a:pt x="951" y="697"/>
                </a:lnTo>
                <a:lnTo>
                  <a:pt x="924" y="654"/>
                </a:lnTo>
                <a:lnTo>
                  <a:pt x="897" y="614"/>
                </a:lnTo>
                <a:lnTo>
                  <a:pt x="866" y="575"/>
                </a:lnTo>
                <a:lnTo>
                  <a:pt x="832" y="537"/>
                </a:lnTo>
                <a:lnTo>
                  <a:pt x="796" y="503"/>
                </a:lnTo>
                <a:lnTo>
                  <a:pt x="757" y="469"/>
                </a:lnTo>
                <a:lnTo>
                  <a:pt x="717" y="438"/>
                </a:lnTo>
                <a:lnTo>
                  <a:pt x="717" y="720"/>
                </a:lnTo>
                <a:lnTo>
                  <a:pt x="748" y="763"/>
                </a:lnTo>
                <a:lnTo>
                  <a:pt x="778" y="810"/>
                </a:lnTo>
                <a:lnTo>
                  <a:pt x="803" y="860"/>
                </a:lnTo>
                <a:lnTo>
                  <a:pt x="825" y="909"/>
                </a:lnTo>
                <a:lnTo>
                  <a:pt x="841" y="963"/>
                </a:lnTo>
                <a:lnTo>
                  <a:pt x="852" y="1017"/>
                </a:lnTo>
                <a:lnTo>
                  <a:pt x="859" y="1074"/>
                </a:lnTo>
                <a:lnTo>
                  <a:pt x="864" y="1130"/>
                </a:lnTo>
                <a:lnTo>
                  <a:pt x="1069" y="1130"/>
                </a:lnTo>
                <a:close/>
                <a:moveTo>
                  <a:pt x="550" y="1056"/>
                </a:moveTo>
                <a:lnTo>
                  <a:pt x="658" y="984"/>
                </a:lnTo>
                <a:lnTo>
                  <a:pt x="609" y="909"/>
                </a:lnTo>
                <a:lnTo>
                  <a:pt x="593" y="920"/>
                </a:lnTo>
                <a:lnTo>
                  <a:pt x="564" y="878"/>
                </a:lnTo>
                <a:lnTo>
                  <a:pt x="588" y="855"/>
                </a:lnTo>
                <a:lnTo>
                  <a:pt x="611" y="830"/>
                </a:lnTo>
                <a:lnTo>
                  <a:pt x="631" y="805"/>
                </a:lnTo>
                <a:lnTo>
                  <a:pt x="647" y="776"/>
                </a:lnTo>
                <a:lnTo>
                  <a:pt x="90" y="776"/>
                </a:lnTo>
                <a:lnTo>
                  <a:pt x="106" y="805"/>
                </a:lnTo>
                <a:lnTo>
                  <a:pt x="126" y="830"/>
                </a:lnTo>
                <a:lnTo>
                  <a:pt x="149" y="855"/>
                </a:lnTo>
                <a:lnTo>
                  <a:pt x="173" y="878"/>
                </a:lnTo>
                <a:lnTo>
                  <a:pt x="144" y="920"/>
                </a:lnTo>
                <a:lnTo>
                  <a:pt x="128" y="909"/>
                </a:lnTo>
                <a:lnTo>
                  <a:pt x="79" y="984"/>
                </a:lnTo>
                <a:lnTo>
                  <a:pt x="187" y="1056"/>
                </a:lnTo>
                <a:lnTo>
                  <a:pt x="236" y="984"/>
                </a:lnTo>
                <a:lnTo>
                  <a:pt x="221" y="972"/>
                </a:lnTo>
                <a:lnTo>
                  <a:pt x="255" y="920"/>
                </a:lnTo>
                <a:lnTo>
                  <a:pt x="288" y="932"/>
                </a:lnTo>
                <a:lnTo>
                  <a:pt x="322" y="941"/>
                </a:lnTo>
                <a:lnTo>
                  <a:pt x="322" y="993"/>
                </a:lnTo>
                <a:lnTo>
                  <a:pt x="304" y="993"/>
                </a:lnTo>
                <a:lnTo>
                  <a:pt x="304" y="1081"/>
                </a:lnTo>
                <a:lnTo>
                  <a:pt x="433" y="1081"/>
                </a:lnTo>
                <a:lnTo>
                  <a:pt x="433" y="993"/>
                </a:lnTo>
                <a:lnTo>
                  <a:pt x="415" y="993"/>
                </a:lnTo>
                <a:lnTo>
                  <a:pt x="415" y="941"/>
                </a:lnTo>
                <a:lnTo>
                  <a:pt x="449" y="932"/>
                </a:lnTo>
                <a:lnTo>
                  <a:pt x="482" y="920"/>
                </a:lnTo>
                <a:lnTo>
                  <a:pt x="516" y="972"/>
                </a:lnTo>
                <a:lnTo>
                  <a:pt x="500" y="984"/>
                </a:lnTo>
                <a:lnTo>
                  <a:pt x="550" y="1056"/>
                </a:lnTo>
                <a:close/>
                <a:moveTo>
                  <a:pt x="0" y="1166"/>
                </a:moveTo>
                <a:lnTo>
                  <a:pt x="0" y="1250"/>
                </a:lnTo>
                <a:lnTo>
                  <a:pt x="1105" y="1250"/>
                </a:lnTo>
                <a:lnTo>
                  <a:pt x="1105" y="1166"/>
                </a:lnTo>
                <a:lnTo>
                  <a:pt x="0" y="1166"/>
                </a:lnTo>
                <a:close/>
                <a:moveTo>
                  <a:pt x="246" y="1279"/>
                </a:moveTo>
                <a:lnTo>
                  <a:pt x="246" y="1279"/>
                </a:lnTo>
                <a:lnTo>
                  <a:pt x="221" y="1347"/>
                </a:lnTo>
                <a:lnTo>
                  <a:pt x="203" y="1414"/>
                </a:lnTo>
                <a:lnTo>
                  <a:pt x="187" y="1478"/>
                </a:lnTo>
                <a:lnTo>
                  <a:pt x="176" y="1536"/>
                </a:lnTo>
                <a:lnTo>
                  <a:pt x="913" y="1536"/>
                </a:lnTo>
                <a:lnTo>
                  <a:pt x="902" y="1478"/>
                </a:lnTo>
                <a:lnTo>
                  <a:pt x="886" y="1414"/>
                </a:lnTo>
                <a:lnTo>
                  <a:pt x="868" y="1347"/>
                </a:lnTo>
                <a:lnTo>
                  <a:pt x="845" y="1279"/>
                </a:lnTo>
                <a:lnTo>
                  <a:pt x="246" y="1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8" name="Freeform 28"/>
          <p:cNvSpPr>
            <a:spLocks noEditPoints="1" noChangeArrowheads="1"/>
          </p:cNvSpPr>
          <p:nvPr/>
        </p:nvSpPr>
        <p:spPr bwMode="auto">
          <a:xfrm>
            <a:off x="5259388" y="2257425"/>
            <a:ext cx="187325" cy="269875"/>
          </a:xfrm>
          <a:custGeom>
            <a:avLst/>
            <a:gdLst>
              <a:gd name="T0" fmla="*/ 2147483647 w 1067"/>
              <a:gd name="T1" fmla="*/ 696967103 h 1538"/>
              <a:gd name="T2" fmla="*/ 2147483647 w 1067"/>
              <a:gd name="T3" fmla="*/ 680740737 h 1538"/>
              <a:gd name="T4" fmla="*/ 2147483647 w 1067"/>
              <a:gd name="T5" fmla="*/ 632123054 h 1538"/>
              <a:gd name="T6" fmla="*/ 2147483647 w 1067"/>
              <a:gd name="T7" fmla="*/ 534887512 h 1538"/>
              <a:gd name="T8" fmla="*/ 2147483647 w 1067"/>
              <a:gd name="T9" fmla="*/ 416006522 h 1538"/>
              <a:gd name="T10" fmla="*/ 2147483647 w 1067"/>
              <a:gd name="T11" fmla="*/ 340385722 h 1538"/>
              <a:gd name="T12" fmla="*/ 2147483647 w 1067"/>
              <a:gd name="T13" fmla="*/ 205309073 h 1538"/>
              <a:gd name="T14" fmla="*/ 2147483647 w 1067"/>
              <a:gd name="T15" fmla="*/ 97235541 h 1538"/>
              <a:gd name="T16" fmla="*/ 2147483647 w 1067"/>
              <a:gd name="T17" fmla="*/ 27002941 h 1538"/>
              <a:gd name="T18" fmla="*/ 2147483647 w 1067"/>
              <a:gd name="T19" fmla="*/ 0 h 1538"/>
              <a:gd name="T20" fmla="*/ 2099541760 w 1067"/>
              <a:gd name="T21" fmla="*/ 0 h 1538"/>
              <a:gd name="T22" fmla="*/ 1964263440 w 1067"/>
              <a:gd name="T23" fmla="*/ 27002941 h 1538"/>
              <a:gd name="T24" fmla="*/ 1856046999 w 1067"/>
              <a:gd name="T25" fmla="*/ 97235541 h 1538"/>
              <a:gd name="T26" fmla="*/ 1780286238 w 1067"/>
              <a:gd name="T27" fmla="*/ 205309073 h 1538"/>
              <a:gd name="T28" fmla="*/ 1758649059 w 1067"/>
              <a:gd name="T29" fmla="*/ 340385722 h 1538"/>
              <a:gd name="T30" fmla="*/ 1758649059 w 1067"/>
              <a:gd name="T31" fmla="*/ 416006522 h 1538"/>
              <a:gd name="T32" fmla="*/ 1818166619 w 1067"/>
              <a:gd name="T33" fmla="*/ 534887512 h 1538"/>
              <a:gd name="T34" fmla="*/ 1904746057 w 1067"/>
              <a:gd name="T35" fmla="*/ 632123054 h 1538"/>
              <a:gd name="T36" fmla="*/ 2023780999 w 1067"/>
              <a:gd name="T37" fmla="*/ 680740737 h 1538"/>
              <a:gd name="T38" fmla="*/ 2099541760 w 1067"/>
              <a:gd name="T39" fmla="*/ 696967103 h 1538"/>
              <a:gd name="T40" fmla="*/ 2147483647 w 1067"/>
              <a:gd name="T41" fmla="*/ 2147483647 h 1538"/>
              <a:gd name="T42" fmla="*/ 2147483647 w 1067"/>
              <a:gd name="T43" fmla="*/ 864435068 h 1538"/>
              <a:gd name="T44" fmla="*/ 2147483647 w 1067"/>
              <a:gd name="T45" fmla="*/ 864435068 h 1538"/>
              <a:gd name="T46" fmla="*/ 2147483647 w 1067"/>
              <a:gd name="T47" fmla="*/ 2147483647 h 1538"/>
              <a:gd name="T48" fmla="*/ 135278320 w 1067"/>
              <a:gd name="T49" fmla="*/ 2147483647 h 1538"/>
              <a:gd name="T50" fmla="*/ 37880380 w 1067"/>
              <a:gd name="T51" fmla="*/ 2147483647 h 1538"/>
              <a:gd name="T52" fmla="*/ 0 w 1067"/>
              <a:gd name="T53" fmla="*/ 2147483647 h 1538"/>
              <a:gd name="T54" fmla="*/ 0 w 1067"/>
              <a:gd name="T55" fmla="*/ 2147483647 h 1538"/>
              <a:gd name="T56" fmla="*/ 37880380 w 1067"/>
              <a:gd name="T57" fmla="*/ 2147483647 h 1538"/>
              <a:gd name="T58" fmla="*/ 75760761 w 1067"/>
              <a:gd name="T59" fmla="*/ 2147483647 h 1538"/>
              <a:gd name="T60" fmla="*/ 183977378 w 1067"/>
              <a:gd name="T61" fmla="*/ 2147483647 h 1538"/>
              <a:gd name="T62" fmla="*/ 340892701 w 1067"/>
              <a:gd name="T63" fmla="*/ 2147483647 h 1538"/>
              <a:gd name="T64" fmla="*/ 535719479 w 1067"/>
              <a:gd name="T65" fmla="*/ 2147483647 h 1538"/>
              <a:gd name="T66" fmla="*/ 757577061 w 1067"/>
              <a:gd name="T67" fmla="*/ 2147483647 h 1538"/>
              <a:gd name="T68" fmla="*/ 2147483647 w 1067"/>
              <a:gd name="T69" fmla="*/ 2147483647 h 1538"/>
              <a:gd name="T70" fmla="*/ 2147483647 w 1067"/>
              <a:gd name="T71" fmla="*/ 2147483647 h 1538"/>
              <a:gd name="T72" fmla="*/ 2147483647 w 1067"/>
              <a:gd name="T73" fmla="*/ 2147483647 h 1538"/>
              <a:gd name="T74" fmla="*/ 2147483647 w 1067"/>
              <a:gd name="T75" fmla="*/ 2147483647 h 1538"/>
              <a:gd name="T76" fmla="*/ 2147483647 w 1067"/>
              <a:gd name="T77" fmla="*/ 2147483647 h 1538"/>
              <a:gd name="T78" fmla="*/ 2147483647 w 1067"/>
              <a:gd name="T79" fmla="*/ 2147483647 h 1538"/>
              <a:gd name="T80" fmla="*/ 2147483647 w 1067"/>
              <a:gd name="T81" fmla="*/ 2147483647 h 1538"/>
              <a:gd name="T82" fmla="*/ 2147483647 w 1067"/>
              <a:gd name="T83" fmla="*/ 2147483647 h 1538"/>
              <a:gd name="T84" fmla="*/ 2147483647 w 1067"/>
              <a:gd name="T85" fmla="*/ 2147483647 h 1538"/>
              <a:gd name="T86" fmla="*/ 2147483647 w 1067"/>
              <a:gd name="T87" fmla="*/ 2147483647 h 153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67"/>
              <a:gd name="T133" fmla="*/ 0 h 1538"/>
              <a:gd name="T134" fmla="*/ 1067 w 1067"/>
              <a:gd name="T135" fmla="*/ 1538 h 153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67" h="1538">
                <a:moveTo>
                  <a:pt x="388" y="129"/>
                </a:moveTo>
                <a:lnTo>
                  <a:pt x="679" y="129"/>
                </a:lnTo>
                <a:lnTo>
                  <a:pt x="693" y="126"/>
                </a:lnTo>
                <a:lnTo>
                  <a:pt x="704" y="124"/>
                </a:lnTo>
                <a:lnTo>
                  <a:pt x="715" y="117"/>
                </a:lnTo>
                <a:lnTo>
                  <a:pt x="724" y="108"/>
                </a:lnTo>
                <a:lnTo>
                  <a:pt x="733" y="99"/>
                </a:lnTo>
                <a:lnTo>
                  <a:pt x="740" y="88"/>
                </a:lnTo>
                <a:lnTo>
                  <a:pt x="742" y="77"/>
                </a:lnTo>
                <a:lnTo>
                  <a:pt x="744" y="63"/>
                </a:lnTo>
                <a:lnTo>
                  <a:pt x="742" y="52"/>
                </a:lnTo>
                <a:lnTo>
                  <a:pt x="740" y="38"/>
                </a:lnTo>
                <a:lnTo>
                  <a:pt x="733" y="29"/>
                </a:lnTo>
                <a:lnTo>
                  <a:pt x="724" y="18"/>
                </a:lnTo>
                <a:lnTo>
                  <a:pt x="715" y="11"/>
                </a:lnTo>
                <a:lnTo>
                  <a:pt x="704" y="5"/>
                </a:lnTo>
                <a:lnTo>
                  <a:pt x="693" y="2"/>
                </a:lnTo>
                <a:lnTo>
                  <a:pt x="679" y="0"/>
                </a:lnTo>
                <a:lnTo>
                  <a:pt x="388" y="0"/>
                </a:lnTo>
                <a:lnTo>
                  <a:pt x="374" y="2"/>
                </a:lnTo>
                <a:lnTo>
                  <a:pt x="363" y="5"/>
                </a:lnTo>
                <a:lnTo>
                  <a:pt x="352" y="11"/>
                </a:lnTo>
                <a:lnTo>
                  <a:pt x="343" y="18"/>
                </a:lnTo>
                <a:lnTo>
                  <a:pt x="336" y="29"/>
                </a:lnTo>
                <a:lnTo>
                  <a:pt x="329" y="38"/>
                </a:lnTo>
                <a:lnTo>
                  <a:pt x="325" y="52"/>
                </a:lnTo>
                <a:lnTo>
                  <a:pt x="325" y="63"/>
                </a:lnTo>
                <a:lnTo>
                  <a:pt x="325" y="77"/>
                </a:lnTo>
                <a:lnTo>
                  <a:pt x="329" y="88"/>
                </a:lnTo>
                <a:lnTo>
                  <a:pt x="336" y="99"/>
                </a:lnTo>
                <a:lnTo>
                  <a:pt x="343" y="108"/>
                </a:lnTo>
                <a:lnTo>
                  <a:pt x="352" y="117"/>
                </a:lnTo>
                <a:lnTo>
                  <a:pt x="363" y="124"/>
                </a:lnTo>
                <a:lnTo>
                  <a:pt x="374" y="126"/>
                </a:lnTo>
                <a:lnTo>
                  <a:pt x="388" y="129"/>
                </a:lnTo>
                <a:close/>
                <a:moveTo>
                  <a:pt x="1040" y="1340"/>
                </a:moveTo>
                <a:lnTo>
                  <a:pt x="1040" y="1340"/>
                </a:lnTo>
                <a:lnTo>
                  <a:pt x="670" y="699"/>
                </a:lnTo>
                <a:lnTo>
                  <a:pt x="670" y="160"/>
                </a:lnTo>
                <a:lnTo>
                  <a:pt x="397" y="160"/>
                </a:lnTo>
                <a:lnTo>
                  <a:pt x="397" y="699"/>
                </a:lnTo>
                <a:lnTo>
                  <a:pt x="25" y="1340"/>
                </a:lnTo>
                <a:lnTo>
                  <a:pt x="14" y="1362"/>
                </a:lnTo>
                <a:lnTo>
                  <a:pt x="7" y="1383"/>
                </a:lnTo>
                <a:lnTo>
                  <a:pt x="2" y="1405"/>
                </a:lnTo>
                <a:lnTo>
                  <a:pt x="0" y="1426"/>
                </a:lnTo>
                <a:lnTo>
                  <a:pt x="0" y="1439"/>
                </a:lnTo>
                <a:lnTo>
                  <a:pt x="5" y="1453"/>
                </a:lnTo>
                <a:lnTo>
                  <a:pt x="7" y="1466"/>
                </a:lnTo>
                <a:lnTo>
                  <a:pt x="14" y="1477"/>
                </a:lnTo>
                <a:lnTo>
                  <a:pt x="23" y="1491"/>
                </a:lnTo>
                <a:lnTo>
                  <a:pt x="34" y="1505"/>
                </a:lnTo>
                <a:lnTo>
                  <a:pt x="47" y="1514"/>
                </a:lnTo>
                <a:lnTo>
                  <a:pt x="63" y="1523"/>
                </a:lnTo>
                <a:lnTo>
                  <a:pt x="79" y="1529"/>
                </a:lnTo>
                <a:lnTo>
                  <a:pt x="99" y="1534"/>
                </a:lnTo>
                <a:lnTo>
                  <a:pt x="120" y="1536"/>
                </a:lnTo>
                <a:lnTo>
                  <a:pt x="140" y="1538"/>
                </a:lnTo>
                <a:lnTo>
                  <a:pt x="927" y="1538"/>
                </a:lnTo>
                <a:lnTo>
                  <a:pt x="947" y="1536"/>
                </a:lnTo>
                <a:lnTo>
                  <a:pt x="968" y="1534"/>
                </a:lnTo>
                <a:lnTo>
                  <a:pt x="988" y="1529"/>
                </a:lnTo>
                <a:lnTo>
                  <a:pt x="1004" y="1523"/>
                </a:lnTo>
                <a:lnTo>
                  <a:pt x="1020" y="1514"/>
                </a:lnTo>
                <a:lnTo>
                  <a:pt x="1033" y="1505"/>
                </a:lnTo>
                <a:lnTo>
                  <a:pt x="1044" y="1491"/>
                </a:lnTo>
                <a:lnTo>
                  <a:pt x="1053" y="1477"/>
                </a:lnTo>
                <a:lnTo>
                  <a:pt x="1058" y="1466"/>
                </a:lnTo>
                <a:lnTo>
                  <a:pt x="1062" y="1453"/>
                </a:lnTo>
                <a:lnTo>
                  <a:pt x="1067" y="1439"/>
                </a:lnTo>
                <a:lnTo>
                  <a:pt x="1067" y="1426"/>
                </a:lnTo>
                <a:lnTo>
                  <a:pt x="1065" y="1405"/>
                </a:lnTo>
                <a:lnTo>
                  <a:pt x="1060" y="1383"/>
                </a:lnTo>
                <a:lnTo>
                  <a:pt x="1051" y="1362"/>
                </a:lnTo>
                <a:lnTo>
                  <a:pt x="1040" y="13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49" name="Freeform 29"/>
          <p:cNvSpPr>
            <a:spLocks noEditPoints="1" noChangeArrowheads="1"/>
          </p:cNvSpPr>
          <p:nvPr/>
        </p:nvSpPr>
        <p:spPr bwMode="auto">
          <a:xfrm>
            <a:off x="10047288" y="2257425"/>
            <a:ext cx="139700" cy="460375"/>
          </a:xfrm>
          <a:custGeom>
            <a:avLst/>
            <a:gdLst>
              <a:gd name="T0" fmla="*/ 2147483647 w 377"/>
              <a:gd name="T1" fmla="*/ 2147483647 h 1423"/>
              <a:gd name="T2" fmla="*/ 2147483647 w 377"/>
              <a:gd name="T3" fmla="*/ 2147483647 h 1423"/>
              <a:gd name="T4" fmla="*/ 2147483647 w 377"/>
              <a:gd name="T5" fmla="*/ 2147483647 h 1423"/>
              <a:gd name="T6" fmla="*/ 2147483647 w 377"/>
              <a:gd name="T7" fmla="*/ 2147483647 h 1423"/>
              <a:gd name="T8" fmla="*/ 2147483647 w 377"/>
              <a:gd name="T9" fmla="*/ 2147483647 h 1423"/>
              <a:gd name="T10" fmla="*/ 2147483647 w 377"/>
              <a:gd name="T11" fmla="*/ 2147483647 h 1423"/>
              <a:gd name="T12" fmla="*/ 2147483647 w 377"/>
              <a:gd name="T13" fmla="*/ 2147483647 h 1423"/>
              <a:gd name="T14" fmla="*/ 2147483647 w 377"/>
              <a:gd name="T15" fmla="*/ 2147483647 h 1423"/>
              <a:gd name="T16" fmla="*/ 2147483647 w 377"/>
              <a:gd name="T17" fmla="*/ 2147483647 h 1423"/>
              <a:gd name="T18" fmla="*/ 2147483647 w 377"/>
              <a:gd name="T19" fmla="*/ 2147483647 h 1423"/>
              <a:gd name="T20" fmla="*/ 2147483647 w 377"/>
              <a:gd name="T21" fmla="*/ 2147483647 h 1423"/>
              <a:gd name="T22" fmla="*/ 2147483647 w 377"/>
              <a:gd name="T23" fmla="*/ 2147483647 h 1423"/>
              <a:gd name="T24" fmla="*/ 2147483647 w 377"/>
              <a:gd name="T25" fmla="*/ 2147483647 h 1423"/>
              <a:gd name="T26" fmla="*/ 2147483647 w 377"/>
              <a:gd name="T27" fmla="*/ 2147483647 h 1423"/>
              <a:gd name="T28" fmla="*/ 2147483647 w 377"/>
              <a:gd name="T29" fmla="*/ 2147483647 h 1423"/>
              <a:gd name="T30" fmla="*/ 2147483647 w 377"/>
              <a:gd name="T31" fmla="*/ 2147483647 h 1423"/>
              <a:gd name="T32" fmla="*/ 2147483647 w 377"/>
              <a:gd name="T33" fmla="*/ 2147483647 h 1423"/>
              <a:gd name="T34" fmla="*/ 2147483647 w 377"/>
              <a:gd name="T35" fmla="*/ 2147483647 h 1423"/>
              <a:gd name="T36" fmla="*/ 2147483647 w 377"/>
              <a:gd name="T37" fmla="*/ 2147483647 h 1423"/>
              <a:gd name="T38" fmla="*/ 2147483647 w 377"/>
              <a:gd name="T39" fmla="*/ 2147483647 h 1423"/>
              <a:gd name="T40" fmla="*/ 2147483647 w 377"/>
              <a:gd name="T41" fmla="*/ 2147483647 h 1423"/>
              <a:gd name="T42" fmla="*/ 2147483647 w 377"/>
              <a:gd name="T43" fmla="*/ 2147483647 h 1423"/>
              <a:gd name="T44" fmla="*/ 2147483647 w 377"/>
              <a:gd name="T45" fmla="*/ 2147483647 h 1423"/>
              <a:gd name="T46" fmla="*/ 2147483647 w 377"/>
              <a:gd name="T47" fmla="*/ 0 h 1423"/>
              <a:gd name="T48" fmla="*/ 2147483647 w 377"/>
              <a:gd name="T49" fmla="*/ 67720095 h 1423"/>
              <a:gd name="T50" fmla="*/ 814126021 w 377"/>
              <a:gd name="T51" fmla="*/ 541761082 h 1423"/>
              <a:gd name="T52" fmla="*/ 101748661 w 377"/>
              <a:gd name="T53" fmla="*/ 1456140243 h 1423"/>
              <a:gd name="T54" fmla="*/ 101748661 w 377"/>
              <a:gd name="T55" fmla="*/ 2133341839 h 1423"/>
              <a:gd name="T56" fmla="*/ 814126021 w 377"/>
              <a:gd name="T57" fmla="*/ 2147483647 h 1423"/>
              <a:gd name="T58" fmla="*/ 2147483647 w 377"/>
              <a:gd name="T59" fmla="*/ 2147483647 h 1423"/>
              <a:gd name="T60" fmla="*/ 2147483647 w 377"/>
              <a:gd name="T61" fmla="*/ 2147483647 h 1423"/>
              <a:gd name="T62" fmla="*/ 2147483647 w 377"/>
              <a:gd name="T63" fmla="*/ 2147483647 h 1423"/>
              <a:gd name="T64" fmla="*/ 1730000333 w 377"/>
              <a:gd name="T65" fmla="*/ 1828549001 h 1423"/>
              <a:gd name="T66" fmla="*/ 1933497655 w 377"/>
              <a:gd name="T67" fmla="*/ 1286787595 h 1423"/>
              <a:gd name="T68" fmla="*/ 2147483647 w 377"/>
              <a:gd name="T69" fmla="*/ 1151347405 h 1423"/>
              <a:gd name="T70" fmla="*/ 2147483647 w 377"/>
              <a:gd name="T71" fmla="*/ 1286787595 h 1423"/>
              <a:gd name="T72" fmla="*/ 2147483647 w 377"/>
              <a:gd name="T73" fmla="*/ 1828549001 h 1423"/>
              <a:gd name="T74" fmla="*/ 2147483647 w 377"/>
              <a:gd name="T75" fmla="*/ 2147483647 h 1423"/>
              <a:gd name="T76" fmla="*/ 2147483647 w 377"/>
              <a:gd name="T77" fmla="*/ 2147483647 h 1423"/>
              <a:gd name="T78" fmla="*/ 2147483647 w 377"/>
              <a:gd name="T79" fmla="*/ 2147483647 h 1423"/>
              <a:gd name="T80" fmla="*/ 2147483647 w 377"/>
              <a:gd name="T81" fmla="*/ 2147483647 h 1423"/>
              <a:gd name="T82" fmla="*/ 2147483647 w 377"/>
              <a:gd name="T83" fmla="*/ 2133341839 h 1423"/>
              <a:gd name="T84" fmla="*/ 2147483647 w 377"/>
              <a:gd name="T85" fmla="*/ 1456140243 h 1423"/>
              <a:gd name="T86" fmla="*/ 2147483647 w 377"/>
              <a:gd name="T87" fmla="*/ 541761082 h 1423"/>
              <a:gd name="T88" fmla="*/ 2147483647 w 377"/>
              <a:gd name="T89" fmla="*/ 67720095 h 142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377"/>
              <a:gd name="T136" fmla="*/ 0 h 1423"/>
              <a:gd name="T137" fmla="*/ 377 w 377"/>
              <a:gd name="T138" fmla="*/ 1423 h 142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377" h="1423">
                <a:moveTo>
                  <a:pt x="289" y="187"/>
                </a:moveTo>
                <a:lnTo>
                  <a:pt x="185" y="187"/>
                </a:lnTo>
                <a:lnTo>
                  <a:pt x="185" y="219"/>
                </a:lnTo>
                <a:lnTo>
                  <a:pt x="289" y="219"/>
                </a:lnTo>
                <a:lnTo>
                  <a:pt x="289" y="275"/>
                </a:lnTo>
                <a:lnTo>
                  <a:pt x="185" y="275"/>
                </a:lnTo>
                <a:lnTo>
                  <a:pt x="185" y="307"/>
                </a:lnTo>
                <a:lnTo>
                  <a:pt x="289" y="307"/>
                </a:lnTo>
                <a:lnTo>
                  <a:pt x="289" y="365"/>
                </a:lnTo>
                <a:lnTo>
                  <a:pt x="185" y="365"/>
                </a:lnTo>
                <a:lnTo>
                  <a:pt x="185" y="395"/>
                </a:lnTo>
                <a:lnTo>
                  <a:pt x="289" y="395"/>
                </a:lnTo>
                <a:lnTo>
                  <a:pt x="289" y="453"/>
                </a:lnTo>
                <a:lnTo>
                  <a:pt x="185" y="453"/>
                </a:lnTo>
                <a:lnTo>
                  <a:pt x="185" y="483"/>
                </a:lnTo>
                <a:lnTo>
                  <a:pt x="289" y="483"/>
                </a:lnTo>
                <a:lnTo>
                  <a:pt x="289" y="541"/>
                </a:lnTo>
                <a:lnTo>
                  <a:pt x="185" y="541"/>
                </a:lnTo>
                <a:lnTo>
                  <a:pt x="185" y="573"/>
                </a:lnTo>
                <a:lnTo>
                  <a:pt x="289" y="573"/>
                </a:lnTo>
                <a:lnTo>
                  <a:pt x="289" y="629"/>
                </a:lnTo>
                <a:lnTo>
                  <a:pt x="185" y="629"/>
                </a:lnTo>
                <a:lnTo>
                  <a:pt x="185" y="661"/>
                </a:lnTo>
                <a:lnTo>
                  <a:pt x="289" y="661"/>
                </a:lnTo>
                <a:lnTo>
                  <a:pt x="289" y="1288"/>
                </a:lnTo>
                <a:lnTo>
                  <a:pt x="287" y="1310"/>
                </a:lnTo>
                <a:lnTo>
                  <a:pt x="280" y="1329"/>
                </a:lnTo>
                <a:lnTo>
                  <a:pt x="271" y="1347"/>
                </a:lnTo>
                <a:lnTo>
                  <a:pt x="257" y="1362"/>
                </a:lnTo>
                <a:lnTo>
                  <a:pt x="244" y="1374"/>
                </a:lnTo>
                <a:lnTo>
                  <a:pt x="226" y="1383"/>
                </a:lnTo>
                <a:lnTo>
                  <a:pt x="205" y="1389"/>
                </a:lnTo>
                <a:lnTo>
                  <a:pt x="185" y="1392"/>
                </a:lnTo>
                <a:lnTo>
                  <a:pt x="165" y="1389"/>
                </a:lnTo>
                <a:lnTo>
                  <a:pt x="144" y="1383"/>
                </a:lnTo>
                <a:lnTo>
                  <a:pt x="129" y="1374"/>
                </a:lnTo>
                <a:lnTo>
                  <a:pt x="113" y="1362"/>
                </a:lnTo>
                <a:lnTo>
                  <a:pt x="99" y="1347"/>
                </a:lnTo>
                <a:lnTo>
                  <a:pt x="90" y="1329"/>
                </a:lnTo>
                <a:lnTo>
                  <a:pt x="84" y="1310"/>
                </a:lnTo>
                <a:lnTo>
                  <a:pt x="81" y="1288"/>
                </a:lnTo>
                <a:lnTo>
                  <a:pt x="81" y="133"/>
                </a:lnTo>
                <a:lnTo>
                  <a:pt x="50" y="133"/>
                </a:lnTo>
                <a:lnTo>
                  <a:pt x="50" y="1288"/>
                </a:lnTo>
                <a:lnTo>
                  <a:pt x="52" y="1301"/>
                </a:lnTo>
                <a:lnTo>
                  <a:pt x="52" y="1315"/>
                </a:lnTo>
                <a:lnTo>
                  <a:pt x="61" y="1342"/>
                </a:lnTo>
                <a:lnTo>
                  <a:pt x="72" y="1365"/>
                </a:lnTo>
                <a:lnTo>
                  <a:pt x="90" y="1385"/>
                </a:lnTo>
                <a:lnTo>
                  <a:pt x="111" y="1401"/>
                </a:lnTo>
                <a:lnTo>
                  <a:pt x="133" y="1414"/>
                </a:lnTo>
                <a:lnTo>
                  <a:pt x="158" y="1421"/>
                </a:lnTo>
                <a:lnTo>
                  <a:pt x="172" y="1423"/>
                </a:lnTo>
                <a:lnTo>
                  <a:pt x="185" y="1423"/>
                </a:lnTo>
                <a:lnTo>
                  <a:pt x="199" y="1423"/>
                </a:lnTo>
                <a:lnTo>
                  <a:pt x="212" y="1421"/>
                </a:lnTo>
                <a:lnTo>
                  <a:pt x="237" y="1414"/>
                </a:lnTo>
                <a:lnTo>
                  <a:pt x="262" y="1401"/>
                </a:lnTo>
                <a:lnTo>
                  <a:pt x="280" y="1385"/>
                </a:lnTo>
                <a:lnTo>
                  <a:pt x="298" y="1365"/>
                </a:lnTo>
                <a:lnTo>
                  <a:pt x="309" y="1342"/>
                </a:lnTo>
                <a:lnTo>
                  <a:pt x="318" y="1315"/>
                </a:lnTo>
                <a:lnTo>
                  <a:pt x="320" y="1301"/>
                </a:lnTo>
                <a:lnTo>
                  <a:pt x="320" y="1288"/>
                </a:lnTo>
                <a:lnTo>
                  <a:pt x="320" y="133"/>
                </a:lnTo>
                <a:lnTo>
                  <a:pt x="289" y="133"/>
                </a:lnTo>
                <a:lnTo>
                  <a:pt x="289" y="187"/>
                </a:lnTo>
                <a:close/>
                <a:moveTo>
                  <a:pt x="325" y="0"/>
                </a:moveTo>
                <a:lnTo>
                  <a:pt x="54" y="0"/>
                </a:lnTo>
                <a:lnTo>
                  <a:pt x="43" y="2"/>
                </a:lnTo>
                <a:lnTo>
                  <a:pt x="34" y="4"/>
                </a:lnTo>
                <a:lnTo>
                  <a:pt x="25" y="9"/>
                </a:lnTo>
                <a:lnTo>
                  <a:pt x="16" y="16"/>
                </a:lnTo>
                <a:lnTo>
                  <a:pt x="9" y="25"/>
                </a:lnTo>
                <a:lnTo>
                  <a:pt x="5" y="34"/>
                </a:lnTo>
                <a:lnTo>
                  <a:pt x="2" y="43"/>
                </a:lnTo>
                <a:lnTo>
                  <a:pt x="0" y="54"/>
                </a:lnTo>
                <a:lnTo>
                  <a:pt x="2" y="63"/>
                </a:lnTo>
                <a:lnTo>
                  <a:pt x="5" y="74"/>
                </a:lnTo>
                <a:lnTo>
                  <a:pt x="9" y="83"/>
                </a:lnTo>
                <a:lnTo>
                  <a:pt x="16" y="90"/>
                </a:lnTo>
                <a:lnTo>
                  <a:pt x="25" y="97"/>
                </a:lnTo>
                <a:lnTo>
                  <a:pt x="34" y="101"/>
                </a:lnTo>
                <a:lnTo>
                  <a:pt x="43" y="106"/>
                </a:lnTo>
                <a:lnTo>
                  <a:pt x="54" y="106"/>
                </a:lnTo>
                <a:lnTo>
                  <a:pt x="84" y="106"/>
                </a:lnTo>
                <a:lnTo>
                  <a:pt x="84" y="74"/>
                </a:lnTo>
                <a:lnTo>
                  <a:pt x="54" y="74"/>
                </a:lnTo>
                <a:lnTo>
                  <a:pt x="45" y="72"/>
                </a:lnTo>
                <a:lnTo>
                  <a:pt x="38" y="68"/>
                </a:lnTo>
                <a:lnTo>
                  <a:pt x="34" y="61"/>
                </a:lnTo>
                <a:lnTo>
                  <a:pt x="34" y="54"/>
                </a:lnTo>
                <a:lnTo>
                  <a:pt x="34" y="45"/>
                </a:lnTo>
                <a:lnTo>
                  <a:pt x="38" y="38"/>
                </a:lnTo>
                <a:lnTo>
                  <a:pt x="45" y="34"/>
                </a:lnTo>
                <a:lnTo>
                  <a:pt x="54" y="34"/>
                </a:lnTo>
                <a:lnTo>
                  <a:pt x="325" y="34"/>
                </a:lnTo>
                <a:lnTo>
                  <a:pt x="332" y="34"/>
                </a:lnTo>
                <a:lnTo>
                  <a:pt x="338" y="38"/>
                </a:lnTo>
                <a:lnTo>
                  <a:pt x="343" y="45"/>
                </a:lnTo>
                <a:lnTo>
                  <a:pt x="345" y="54"/>
                </a:lnTo>
                <a:lnTo>
                  <a:pt x="343" y="61"/>
                </a:lnTo>
                <a:lnTo>
                  <a:pt x="338" y="68"/>
                </a:lnTo>
                <a:lnTo>
                  <a:pt x="332" y="72"/>
                </a:lnTo>
                <a:lnTo>
                  <a:pt x="325" y="74"/>
                </a:lnTo>
                <a:lnTo>
                  <a:pt x="293" y="74"/>
                </a:lnTo>
                <a:lnTo>
                  <a:pt x="293" y="106"/>
                </a:lnTo>
                <a:lnTo>
                  <a:pt x="325" y="106"/>
                </a:lnTo>
                <a:lnTo>
                  <a:pt x="334" y="106"/>
                </a:lnTo>
                <a:lnTo>
                  <a:pt x="345" y="101"/>
                </a:lnTo>
                <a:lnTo>
                  <a:pt x="354" y="97"/>
                </a:lnTo>
                <a:lnTo>
                  <a:pt x="361" y="90"/>
                </a:lnTo>
                <a:lnTo>
                  <a:pt x="368" y="83"/>
                </a:lnTo>
                <a:lnTo>
                  <a:pt x="372" y="74"/>
                </a:lnTo>
                <a:lnTo>
                  <a:pt x="375" y="63"/>
                </a:lnTo>
                <a:lnTo>
                  <a:pt x="377" y="54"/>
                </a:lnTo>
                <a:lnTo>
                  <a:pt x="375" y="43"/>
                </a:lnTo>
                <a:lnTo>
                  <a:pt x="372" y="34"/>
                </a:lnTo>
                <a:lnTo>
                  <a:pt x="368" y="25"/>
                </a:lnTo>
                <a:lnTo>
                  <a:pt x="361" y="16"/>
                </a:lnTo>
                <a:lnTo>
                  <a:pt x="354" y="9"/>
                </a:lnTo>
                <a:lnTo>
                  <a:pt x="345" y="4"/>
                </a:lnTo>
                <a:lnTo>
                  <a:pt x="334" y="2"/>
                </a:lnTo>
                <a:lnTo>
                  <a:pt x="3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950" name="组合 28"/>
          <p:cNvGrpSpPr/>
          <p:nvPr/>
        </p:nvGrpSpPr>
        <p:grpSpPr bwMode="auto">
          <a:xfrm>
            <a:off x="2173288" y="2257425"/>
            <a:ext cx="303212" cy="404813"/>
            <a:chOff x="0" y="0"/>
            <a:chExt cx="1389063" cy="1854200"/>
          </a:xfrm>
        </p:grpSpPr>
        <p:sp>
          <p:nvSpPr>
            <p:cNvPr id="39072" name="Freeform 30"/>
            <p:cNvSpPr>
              <a:spLocks noEditPoints="1" noChangeArrowheads="1"/>
            </p:cNvSpPr>
            <p:nvPr/>
          </p:nvSpPr>
          <p:spPr bwMode="auto">
            <a:xfrm>
              <a:off x="0" y="755650"/>
              <a:ext cx="1389063" cy="1098550"/>
            </a:xfrm>
            <a:custGeom>
              <a:avLst/>
              <a:gdLst>
                <a:gd name="T0" fmla="*/ 2147483647 w 875"/>
                <a:gd name="T1" fmla="*/ 2147483647 h 692"/>
                <a:gd name="T2" fmla="*/ 2147483647 w 875"/>
                <a:gd name="T3" fmla="*/ 2147483647 h 692"/>
                <a:gd name="T4" fmla="*/ 2147483647 w 875"/>
                <a:gd name="T5" fmla="*/ 0 h 692"/>
                <a:gd name="T6" fmla="*/ 2147483647 w 875"/>
                <a:gd name="T7" fmla="*/ 2147483647 h 692"/>
                <a:gd name="T8" fmla="*/ 2147483647 w 875"/>
                <a:gd name="T9" fmla="*/ 2147483647 h 692"/>
                <a:gd name="T10" fmla="*/ 2147483647 w 875"/>
                <a:gd name="T11" fmla="*/ 2147483647 h 692"/>
                <a:gd name="T12" fmla="*/ 2147483647 w 875"/>
                <a:gd name="T13" fmla="*/ 2147483647 h 692"/>
                <a:gd name="T14" fmla="*/ 2147483647 w 875"/>
                <a:gd name="T15" fmla="*/ 2147483647 h 692"/>
                <a:gd name="T16" fmla="*/ 2147483647 w 875"/>
                <a:gd name="T17" fmla="*/ 2147483647 h 692"/>
                <a:gd name="T18" fmla="*/ 2147483647 w 875"/>
                <a:gd name="T19" fmla="*/ 2147483647 h 692"/>
                <a:gd name="T20" fmla="*/ 2147483647 w 875"/>
                <a:gd name="T21" fmla="*/ 2147483647 h 692"/>
                <a:gd name="T22" fmla="*/ 2147483647 w 875"/>
                <a:gd name="T23" fmla="*/ 2147483647 h 692"/>
                <a:gd name="T24" fmla="*/ 2147483647 w 875"/>
                <a:gd name="T25" fmla="*/ 2147483647 h 692"/>
                <a:gd name="T26" fmla="*/ 2147483647 w 875"/>
                <a:gd name="T27" fmla="*/ 2147483647 h 692"/>
                <a:gd name="T28" fmla="*/ 2147483647 w 875"/>
                <a:gd name="T29" fmla="*/ 2147483647 h 692"/>
                <a:gd name="T30" fmla="*/ 2147483647 w 875"/>
                <a:gd name="T31" fmla="*/ 2147483647 h 692"/>
                <a:gd name="T32" fmla="*/ 2147483647 w 875"/>
                <a:gd name="T33" fmla="*/ 2147483647 h 692"/>
                <a:gd name="T34" fmla="*/ 2147483647 w 875"/>
                <a:gd name="T35" fmla="*/ 2147483647 h 692"/>
                <a:gd name="T36" fmla="*/ 2147483647 w 875"/>
                <a:gd name="T37" fmla="*/ 2147483647 h 692"/>
                <a:gd name="T38" fmla="*/ 2147483647 w 875"/>
                <a:gd name="T39" fmla="*/ 2147483647 h 692"/>
                <a:gd name="T40" fmla="*/ 2147483647 w 875"/>
                <a:gd name="T41" fmla="*/ 2147483647 h 692"/>
                <a:gd name="T42" fmla="*/ 2147483647 w 875"/>
                <a:gd name="T43" fmla="*/ 2147483647 h 692"/>
                <a:gd name="T44" fmla="*/ 2147483647 w 875"/>
                <a:gd name="T45" fmla="*/ 2147483647 h 692"/>
                <a:gd name="T46" fmla="*/ 2147483647 w 875"/>
                <a:gd name="T47" fmla="*/ 2147483647 h 692"/>
                <a:gd name="T48" fmla="*/ 2147483647 w 875"/>
                <a:gd name="T49" fmla="*/ 2147483647 h 692"/>
                <a:gd name="T50" fmla="*/ 2147483647 w 875"/>
                <a:gd name="T51" fmla="*/ 2147483647 h 692"/>
                <a:gd name="T52" fmla="*/ 2147483647 w 875"/>
                <a:gd name="T53" fmla="*/ 2147483647 h 692"/>
                <a:gd name="T54" fmla="*/ 2147483647 w 875"/>
                <a:gd name="T55" fmla="*/ 2147483647 h 692"/>
                <a:gd name="T56" fmla="*/ 2147483647 w 875"/>
                <a:gd name="T57" fmla="*/ 2147483647 h 692"/>
                <a:gd name="T58" fmla="*/ 2147483647 w 875"/>
                <a:gd name="T59" fmla="*/ 2147483647 h 692"/>
                <a:gd name="T60" fmla="*/ 2147483647 w 875"/>
                <a:gd name="T61" fmla="*/ 2147483647 h 692"/>
                <a:gd name="T62" fmla="*/ 2147483647 w 875"/>
                <a:gd name="T63" fmla="*/ 0 h 692"/>
                <a:gd name="T64" fmla="*/ 2147483647 w 875"/>
                <a:gd name="T65" fmla="*/ 2147483647 h 692"/>
                <a:gd name="T66" fmla="*/ 2147483647 w 875"/>
                <a:gd name="T67" fmla="*/ 2147483647 h 692"/>
                <a:gd name="T68" fmla="*/ 2147483647 w 875"/>
                <a:gd name="T69" fmla="*/ 2147483647 h 692"/>
                <a:gd name="T70" fmla="*/ 2147483647 w 875"/>
                <a:gd name="T71" fmla="*/ 2147483647 h 692"/>
                <a:gd name="T72" fmla="*/ 2147483647 w 875"/>
                <a:gd name="T73" fmla="*/ 2147483647 h 692"/>
                <a:gd name="T74" fmla="*/ 0 w 875"/>
                <a:gd name="T75" fmla="*/ 2147483647 h 692"/>
                <a:gd name="T76" fmla="*/ 2147483647 w 875"/>
                <a:gd name="T77" fmla="*/ 2147483647 h 692"/>
                <a:gd name="T78" fmla="*/ 2147483647 w 875"/>
                <a:gd name="T79" fmla="*/ 2147483647 h 692"/>
                <a:gd name="T80" fmla="*/ 2147483647 w 875"/>
                <a:gd name="T81" fmla="*/ 2147483647 h 692"/>
                <a:gd name="T82" fmla="*/ 2147483647 w 875"/>
                <a:gd name="T83" fmla="*/ 2147483647 h 692"/>
                <a:gd name="T84" fmla="*/ 2147483647 w 875"/>
                <a:gd name="T85" fmla="*/ 2147483647 h 692"/>
                <a:gd name="T86" fmla="*/ 2147483647 w 875"/>
                <a:gd name="T87" fmla="*/ 2147483647 h 692"/>
                <a:gd name="T88" fmla="*/ 2147483647 w 875"/>
                <a:gd name="T89" fmla="*/ 2147483647 h 692"/>
                <a:gd name="T90" fmla="*/ 2147483647 w 875"/>
                <a:gd name="T91" fmla="*/ 2147483647 h 692"/>
                <a:gd name="T92" fmla="*/ 2147483647 w 875"/>
                <a:gd name="T93" fmla="*/ 2147483647 h 692"/>
                <a:gd name="T94" fmla="*/ 2147483647 w 875"/>
                <a:gd name="T95" fmla="*/ 2147483647 h 692"/>
                <a:gd name="T96" fmla="*/ 2147483647 w 875"/>
                <a:gd name="T97" fmla="*/ 2147483647 h 692"/>
                <a:gd name="T98" fmla="*/ 2147483647 w 875"/>
                <a:gd name="T99" fmla="*/ 2147483647 h 692"/>
                <a:gd name="T100" fmla="*/ 2147483647 w 875"/>
                <a:gd name="T101" fmla="*/ 2147483647 h 692"/>
                <a:gd name="T102" fmla="*/ 2147483647 w 875"/>
                <a:gd name="T103" fmla="*/ 2147483647 h 692"/>
                <a:gd name="T104" fmla="*/ 2147483647 w 875"/>
                <a:gd name="T105" fmla="*/ 2147483647 h 692"/>
                <a:gd name="T106" fmla="*/ 2147483647 w 875"/>
                <a:gd name="T107" fmla="*/ 2147483647 h 692"/>
                <a:gd name="T108" fmla="*/ 2147483647 w 875"/>
                <a:gd name="T109" fmla="*/ 2147483647 h 692"/>
                <a:gd name="T110" fmla="*/ 2147483647 w 875"/>
                <a:gd name="T111" fmla="*/ 2147483647 h 692"/>
                <a:gd name="T112" fmla="*/ 2147483647 w 875"/>
                <a:gd name="T113" fmla="*/ 2147483647 h 692"/>
                <a:gd name="T114" fmla="*/ 2147483647 w 875"/>
                <a:gd name="T115" fmla="*/ 2147483647 h 692"/>
                <a:gd name="T116" fmla="*/ 2147483647 w 875"/>
                <a:gd name="T117" fmla="*/ 2147483647 h 692"/>
                <a:gd name="T118" fmla="*/ 2147483647 w 875"/>
                <a:gd name="T119" fmla="*/ 2147483647 h 692"/>
                <a:gd name="T120" fmla="*/ 2147483647 w 875"/>
                <a:gd name="T121" fmla="*/ 2147483647 h 692"/>
                <a:gd name="T122" fmla="*/ 2147483647 w 875"/>
                <a:gd name="T123" fmla="*/ 2147483647 h 69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75"/>
                <a:gd name="T187" fmla="*/ 0 h 692"/>
                <a:gd name="T188" fmla="*/ 875 w 875"/>
                <a:gd name="T189" fmla="*/ 692 h 69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75" h="692">
                  <a:moveTo>
                    <a:pt x="787" y="250"/>
                  </a:moveTo>
                  <a:lnTo>
                    <a:pt x="598" y="148"/>
                  </a:lnTo>
                  <a:lnTo>
                    <a:pt x="598" y="38"/>
                  </a:lnTo>
                  <a:lnTo>
                    <a:pt x="595" y="24"/>
                  </a:lnTo>
                  <a:lnTo>
                    <a:pt x="589" y="11"/>
                  </a:lnTo>
                  <a:lnTo>
                    <a:pt x="577" y="4"/>
                  </a:lnTo>
                  <a:lnTo>
                    <a:pt x="571" y="2"/>
                  </a:lnTo>
                  <a:lnTo>
                    <a:pt x="564" y="0"/>
                  </a:lnTo>
                  <a:lnTo>
                    <a:pt x="431" y="0"/>
                  </a:lnTo>
                  <a:lnTo>
                    <a:pt x="431" y="38"/>
                  </a:lnTo>
                  <a:lnTo>
                    <a:pt x="433" y="101"/>
                  </a:lnTo>
                  <a:lnTo>
                    <a:pt x="440" y="175"/>
                  </a:lnTo>
                  <a:lnTo>
                    <a:pt x="444" y="214"/>
                  </a:lnTo>
                  <a:lnTo>
                    <a:pt x="451" y="254"/>
                  </a:lnTo>
                  <a:lnTo>
                    <a:pt x="460" y="295"/>
                  </a:lnTo>
                  <a:lnTo>
                    <a:pt x="471" y="333"/>
                  </a:lnTo>
                  <a:lnTo>
                    <a:pt x="505" y="327"/>
                  </a:lnTo>
                  <a:lnTo>
                    <a:pt x="537" y="324"/>
                  </a:lnTo>
                  <a:lnTo>
                    <a:pt x="568" y="324"/>
                  </a:lnTo>
                  <a:lnTo>
                    <a:pt x="600" y="327"/>
                  </a:lnTo>
                  <a:lnTo>
                    <a:pt x="631" y="331"/>
                  </a:lnTo>
                  <a:lnTo>
                    <a:pt x="661" y="340"/>
                  </a:lnTo>
                  <a:lnTo>
                    <a:pt x="692" y="351"/>
                  </a:lnTo>
                  <a:lnTo>
                    <a:pt x="722" y="367"/>
                  </a:lnTo>
                  <a:lnTo>
                    <a:pt x="742" y="378"/>
                  </a:lnTo>
                  <a:lnTo>
                    <a:pt x="760" y="394"/>
                  </a:lnTo>
                  <a:lnTo>
                    <a:pt x="776" y="412"/>
                  </a:lnTo>
                  <a:lnTo>
                    <a:pt x="789" y="430"/>
                  </a:lnTo>
                  <a:lnTo>
                    <a:pt x="798" y="451"/>
                  </a:lnTo>
                  <a:lnTo>
                    <a:pt x="805" y="471"/>
                  </a:lnTo>
                  <a:lnTo>
                    <a:pt x="807" y="493"/>
                  </a:lnTo>
                  <a:lnTo>
                    <a:pt x="807" y="516"/>
                  </a:lnTo>
                  <a:lnTo>
                    <a:pt x="803" y="534"/>
                  </a:lnTo>
                  <a:lnTo>
                    <a:pt x="798" y="552"/>
                  </a:lnTo>
                  <a:lnTo>
                    <a:pt x="792" y="568"/>
                  </a:lnTo>
                  <a:lnTo>
                    <a:pt x="780" y="584"/>
                  </a:lnTo>
                  <a:lnTo>
                    <a:pt x="769" y="595"/>
                  </a:lnTo>
                  <a:lnTo>
                    <a:pt x="755" y="606"/>
                  </a:lnTo>
                  <a:lnTo>
                    <a:pt x="742" y="615"/>
                  </a:lnTo>
                  <a:lnTo>
                    <a:pt x="726" y="622"/>
                  </a:lnTo>
                  <a:lnTo>
                    <a:pt x="708" y="627"/>
                  </a:lnTo>
                  <a:lnTo>
                    <a:pt x="690" y="627"/>
                  </a:lnTo>
                  <a:lnTo>
                    <a:pt x="665" y="624"/>
                  </a:lnTo>
                  <a:lnTo>
                    <a:pt x="640" y="618"/>
                  </a:lnTo>
                  <a:lnTo>
                    <a:pt x="611" y="604"/>
                  </a:lnTo>
                  <a:lnTo>
                    <a:pt x="595" y="595"/>
                  </a:lnTo>
                  <a:lnTo>
                    <a:pt x="580" y="584"/>
                  </a:lnTo>
                  <a:lnTo>
                    <a:pt x="561" y="570"/>
                  </a:lnTo>
                  <a:lnTo>
                    <a:pt x="543" y="554"/>
                  </a:lnTo>
                  <a:lnTo>
                    <a:pt x="525" y="536"/>
                  </a:lnTo>
                  <a:lnTo>
                    <a:pt x="507" y="514"/>
                  </a:lnTo>
                  <a:lnTo>
                    <a:pt x="487" y="489"/>
                  </a:lnTo>
                  <a:lnTo>
                    <a:pt x="469" y="460"/>
                  </a:lnTo>
                  <a:lnTo>
                    <a:pt x="453" y="430"/>
                  </a:lnTo>
                  <a:lnTo>
                    <a:pt x="440" y="401"/>
                  </a:lnTo>
                  <a:lnTo>
                    <a:pt x="401" y="419"/>
                  </a:lnTo>
                  <a:lnTo>
                    <a:pt x="363" y="442"/>
                  </a:lnTo>
                  <a:lnTo>
                    <a:pt x="329" y="464"/>
                  </a:lnTo>
                  <a:lnTo>
                    <a:pt x="302" y="489"/>
                  </a:lnTo>
                  <a:lnTo>
                    <a:pt x="275" y="512"/>
                  </a:lnTo>
                  <a:lnTo>
                    <a:pt x="255" y="534"/>
                  </a:lnTo>
                  <a:lnTo>
                    <a:pt x="225" y="566"/>
                  </a:lnTo>
                  <a:lnTo>
                    <a:pt x="214" y="579"/>
                  </a:lnTo>
                  <a:lnTo>
                    <a:pt x="171" y="548"/>
                  </a:lnTo>
                  <a:lnTo>
                    <a:pt x="183" y="532"/>
                  </a:lnTo>
                  <a:lnTo>
                    <a:pt x="216" y="496"/>
                  </a:lnTo>
                  <a:lnTo>
                    <a:pt x="239" y="473"/>
                  </a:lnTo>
                  <a:lnTo>
                    <a:pt x="266" y="448"/>
                  </a:lnTo>
                  <a:lnTo>
                    <a:pt x="295" y="424"/>
                  </a:lnTo>
                  <a:lnTo>
                    <a:pt x="331" y="399"/>
                  </a:lnTo>
                  <a:lnTo>
                    <a:pt x="377" y="372"/>
                  </a:lnTo>
                  <a:lnTo>
                    <a:pt x="422" y="351"/>
                  </a:lnTo>
                  <a:lnTo>
                    <a:pt x="408" y="309"/>
                  </a:lnTo>
                  <a:lnTo>
                    <a:pt x="399" y="266"/>
                  </a:lnTo>
                  <a:lnTo>
                    <a:pt x="390" y="225"/>
                  </a:lnTo>
                  <a:lnTo>
                    <a:pt x="386" y="184"/>
                  </a:lnTo>
                  <a:lnTo>
                    <a:pt x="381" y="146"/>
                  </a:lnTo>
                  <a:lnTo>
                    <a:pt x="379" y="108"/>
                  </a:lnTo>
                  <a:lnTo>
                    <a:pt x="377" y="42"/>
                  </a:lnTo>
                  <a:lnTo>
                    <a:pt x="377" y="0"/>
                  </a:lnTo>
                  <a:lnTo>
                    <a:pt x="311" y="0"/>
                  </a:lnTo>
                  <a:lnTo>
                    <a:pt x="304" y="2"/>
                  </a:lnTo>
                  <a:lnTo>
                    <a:pt x="298" y="4"/>
                  </a:lnTo>
                  <a:lnTo>
                    <a:pt x="286" y="11"/>
                  </a:lnTo>
                  <a:lnTo>
                    <a:pt x="280" y="24"/>
                  </a:lnTo>
                  <a:lnTo>
                    <a:pt x="277" y="38"/>
                  </a:lnTo>
                  <a:lnTo>
                    <a:pt x="277" y="148"/>
                  </a:lnTo>
                  <a:lnTo>
                    <a:pt x="88" y="250"/>
                  </a:lnTo>
                  <a:lnTo>
                    <a:pt x="70" y="261"/>
                  </a:lnTo>
                  <a:lnTo>
                    <a:pt x="54" y="277"/>
                  </a:lnTo>
                  <a:lnTo>
                    <a:pt x="38" y="295"/>
                  </a:lnTo>
                  <a:lnTo>
                    <a:pt x="27" y="315"/>
                  </a:lnTo>
                  <a:lnTo>
                    <a:pt x="16" y="338"/>
                  </a:lnTo>
                  <a:lnTo>
                    <a:pt x="7" y="363"/>
                  </a:lnTo>
                  <a:lnTo>
                    <a:pt x="2" y="385"/>
                  </a:lnTo>
                  <a:lnTo>
                    <a:pt x="0" y="410"/>
                  </a:lnTo>
                  <a:lnTo>
                    <a:pt x="0" y="577"/>
                  </a:lnTo>
                  <a:lnTo>
                    <a:pt x="2" y="602"/>
                  </a:lnTo>
                  <a:lnTo>
                    <a:pt x="9" y="622"/>
                  </a:lnTo>
                  <a:lnTo>
                    <a:pt x="18" y="642"/>
                  </a:lnTo>
                  <a:lnTo>
                    <a:pt x="29" y="658"/>
                  </a:lnTo>
                  <a:lnTo>
                    <a:pt x="43" y="672"/>
                  </a:lnTo>
                  <a:lnTo>
                    <a:pt x="59" y="683"/>
                  </a:lnTo>
                  <a:lnTo>
                    <a:pt x="77" y="690"/>
                  </a:lnTo>
                  <a:lnTo>
                    <a:pt x="97" y="692"/>
                  </a:lnTo>
                  <a:lnTo>
                    <a:pt x="778" y="692"/>
                  </a:lnTo>
                  <a:lnTo>
                    <a:pt x="798" y="690"/>
                  </a:lnTo>
                  <a:lnTo>
                    <a:pt x="816" y="683"/>
                  </a:lnTo>
                  <a:lnTo>
                    <a:pt x="832" y="672"/>
                  </a:lnTo>
                  <a:lnTo>
                    <a:pt x="846" y="658"/>
                  </a:lnTo>
                  <a:lnTo>
                    <a:pt x="859" y="642"/>
                  </a:lnTo>
                  <a:lnTo>
                    <a:pt x="868" y="622"/>
                  </a:lnTo>
                  <a:lnTo>
                    <a:pt x="873" y="602"/>
                  </a:lnTo>
                  <a:lnTo>
                    <a:pt x="875" y="577"/>
                  </a:lnTo>
                  <a:lnTo>
                    <a:pt x="875" y="410"/>
                  </a:lnTo>
                  <a:lnTo>
                    <a:pt x="873" y="385"/>
                  </a:lnTo>
                  <a:lnTo>
                    <a:pt x="868" y="363"/>
                  </a:lnTo>
                  <a:lnTo>
                    <a:pt x="859" y="338"/>
                  </a:lnTo>
                  <a:lnTo>
                    <a:pt x="848" y="315"/>
                  </a:lnTo>
                  <a:lnTo>
                    <a:pt x="837" y="295"/>
                  </a:lnTo>
                  <a:lnTo>
                    <a:pt x="821" y="277"/>
                  </a:lnTo>
                  <a:lnTo>
                    <a:pt x="805" y="261"/>
                  </a:lnTo>
                  <a:lnTo>
                    <a:pt x="787" y="250"/>
                  </a:lnTo>
                  <a:close/>
                  <a:moveTo>
                    <a:pt x="710" y="570"/>
                  </a:moveTo>
                  <a:lnTo>
                    <a:pt x="710" y="570"/>
                  </a:lnTo>
                  <a:lnTo>
                    <a:pt x="717" y="568"/>
                  </a:lnTo>
                  <a:lnTo>
                    <a:pt x="726" y="561"/>
                  </a:lnTo>
                  <a:lnTo>
                    <a:pt x="733" y="557"/>
                  </a:lnTo>
                  <a:lnTo>
                    <a:pt x="740" y="550"/>
                  </a:lnTo>
                  <a:lnTo>
                    <a:pt x="744" y="541"/>
                  </a:lnTo>
                  <a:lnTo>
                    <a:pt x="749" y="532"/>
                  </a:lnTo>
                  <a:lnTo>
                    <a:pt x="751" y="521"/>
                  </a:lnTo>
                  <a:lnTo>
                    <a:pt x="753" y="512"/>
                  </a:lnTo>
                  <a:lnTo>
                    <a:pt x="753" y="496"/>
                  </a:lnTo>
                  <a:lnTo>
                    <a:pt x="751" y="482"/>
                  </a:lnTo>
                  <a:lnTo>
                    <a:pt x="749" y="469"/>
                  </a:lnTo>
                  <a:lnTo>
                    <a:pt x="742" y="455"/>
                  </a:lnTo>
                  <a:lnTo>
                    <a:pt x="733" y="444"/>
                  </a:lnTo>
                  <a:lnTo>
                    <a:pt x="722" y="433"/>
                  </a:lnTo>
                  <a:lnTo>
                    <a:pt x="710" y="421"/>
                  </a:lnTo>
                  <a:lnTo>
                    <a:pt x="697" y="415"/>
                  </a:lnTo>
                  <a:lnTo>
                    <a:pt x="672" y="401"/>
                  </a:lnTo>
                  <a:lnTo>
                    <a:pt x="647" y="392"/>
                  </a:lnTo>
                  <a:lnTo>
                    <a:pt x="620" y="385"/>
                  </a:lnTo>
                  <a:lnTo>
                    <a:pt x="595" y="378"/>
                  </a:lnTo>
                  <a:lnTo>
                    <a:pt x="571" y="376"/>
                  </a:lnTo>
                  <a:lnTo>
                    <a:pt x="543" y="376"/>
                  </a:lnTo>
                  <a:lnTo>
                    <a:pt x="516" y="378"/>
                  </a:lnTo>
                  <a:lnTo>
                    <a:pt x="492" y="385"/>
                  </a:lnTo>
                  <a:lnTo>
                    <a:pt x="503" y="410"/>
                  </a:lnTo>
                  <a:lnTo>
                    <a:pt x="516" y="435"/>
                  </a:lnTo>
                  <a:lnTo>
                    <a:pt x="532" y="457"/>
                  </a:lnTo>
                  <a:lnTo>
                    <a:pt x="548" y="480"/>
                  </a:lnTo>
                  <a:lnTo>
                    <a:pt x="571" y="505"/>
                  </a:lnTo>
                  <a:lnTo>
                    <a:pt x="593" y="525"/>
                  </a:lnTo>
                  <a:lnTo>
                    <a:pt x="613" y="543"/>
                  </a:lnTo>
                  <a:lnTo>
                    <a:pt x="636" y="557"/>
                  </a:lnTo>
                  <a:lnTo>
                    <a:pt x="656" y="566"/>
                  </a:lnTo>
                  <a:lnTo>
                    <a:pt x="674" y="572"/>
                  </a:lnTo>
                  <a:lnTo>
                    <a:pt x="692" y="572"/>
                  </a:lnTo>
                  <a:lnTo>
                    <a:pt x="710" y="5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73" name="Rectangle 31"/>
            <p:cNvSpPr>
              <a:spLocks noChangeArrowheads="1"/>
            </p:cNvSpPr>
            <p:nvPr/>
          </p:nvSpPr>
          <p:spPr bwMode="auto">
            <a:xfrm>
              <a:off x="519112" y="561975"/>
              <a:ext cx="350838" cy="120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9074" name="Freeform 32"/>
            <p:cNvSpPr>
              <a:spLocks noChangeArrowheads="1"/>
            </p:cNvSpPr>
            <p:nvPr/>
          </p:nvSpPr>
          <p:spPr bwMode="auto">
            <a:xfrm>
              <a:off x="547687" y="0"/>
              <a:ext cx="211138" cy="504825"/>
            </a:xfrm>
            <a:custGeom>
              <a:avLst/>
              <a:gdLst>
                <a:gd name="T0" fmla="*/ 2147483647 w 133"/>
                <a:gd name="T1" fmla="*/ 2147483647 h 318"/>
                <a:gd name="T2" fmla="*/ 2147483647 w 133"/>
                <a:gd name="T3" fmla="*/ 2147483647 h 318"/>
                <a:gd name="T4" fmla="*/ 2147483647 w 133"/>
                <a:gd name="T5" fmla="*/ 2147483647 h 318"/>
                <a:gd name="T6" fmla="*/ 2147483647 w 133"/>
                <a:gd name="T7" fmla="*/ 2147483647 h 318"/>
                <a:gd name="T8" fmla="*/ 2147483647 w 133"/>
                <a:gd name="T9" fmla="*/ 2147483647 h 318"/>
                <a:gd name="T10" fmla="*/ 2147483647 w 133"/>
                <a:gd name="T11" fmla="*/ 2147483647 h 318"/>
                <a:gd name="T12" fmla="*/ 2147483647 w 133"/>
                <a:gd name="T13" fmla="*/ 2147483647 h 318"/>
                <a:gd name="T14" fmla="*/ 2147483647 w 133"/>
                <a:gd name="T15" fmla="*/ 2147483647 h 318"/>
                <a:gd name="T16" fmla="*/ 2147483647 w 133"/>
                <a:gd name="T17" fmla="*/ 2147483647 h 318"/>
                <a:gd name="T18" fmla="*/ 2147483647 w 133"/>
                <a:gd name="T19" fmla="*/ 2147483647 h 318"/>
                <a:gd name="T20" fmla="*/ 2147483647 w 133"/>
                <a:gd name="T21" fmla="*/ 2147483647 h 318"/>
                <a:gd name="T22" fmla="*/ 0 w 133"/>
                <a:gd name="T23" fmla="*/ 2147483647 h 318"/>
                <a:gd name="T24" fmla="*/ 0 w 133"/>
                <a:gd name="T25" fmla="*/ 2147483647 h 318"/>
                <a:gd name="T26" fmla="*/ 2147483647 w 133"/>
                <a:gd name="T27" fmla="*/ 2147483647 h 318"/>
                <a:gd name="T28" fmla="*/ 2147483647 w 133"/>
                <a:gd name="T29" fmla="*/ 2147483647 h 318"/>
                <a:gd name="T30" fmla="*/ 2147483647 w 133"/>
                <a:gd name="T31" fmla="*/ 2147483647 h 318"/>
                <a:gd name="T32" fmla="*/ 2147483647 w 133"/>
                <a:gd name="T33" fmla="*/ 2147483647 h 318"/>
                <a:gd name="T34" fmla="*/ 2147483647 w 133"/>
                <a:gd name="T35" fmla="*/ 2147483647 h 318"/>
                <a:gd name="T36" fmla="*/ 2147483647 w 133"/>
                <a:gd name="T37" fmla="*/ 2147483647 h 318"/>
                <a:gd name="T38" fmla="*/ 2147483647 w 133"/>
                <a:gd name="T39" fmla="*/ 2147483647 h 318"/>
                <a:gd name="T40" fmla="*/ 2147483647 w 133"/>
                <a:gd name="T41" fmla="*/ 2147483647 h 318"/>
                <a:gd name="T42" fmla="*/ 2147483647 w 133"/>
                <a:gd name="T43" fmla="*/ 2147483647 h 318"/>
                <a:gd name="T44" fmla="*/ 2147483647 w 133"/>
                <a:gd name="T45" fmla="*/ 2147483647 h 318"/>
                <a:gd name="T46" fmla="*/ 2147483647 w 133"/>
                <a:gd name="T47" fmla="*/ 2147483647 h 318"/>
                <a:gd name="T48" fmla="*/ 2147483647 w 133"/>
                <a:gd name="T49" fmla="*/ 2147483647 h 318"/>
                <a:gd name="T50" fmla="*/ 2147483647 w 133"/>
                <a:gd name="T51" fmla="*/ 0 h 318"/>
                <a:gd name="T52" fmla="*/ 2147483647 w 133"/>
                <a:gd name="T53" fmla="*/ 0 h 318"/>
                <a:gd name="T54" fmla="*/ 2147483647 w 133"/>
                <a:gd name="T55" fmla="*/ 2147483647 h 318"/>
                <a:gd name="T56" fmla="*/ 2147483647 w 133"/>
                <a:gd name="T57" fmla="*/ 2147483647 h 318"/>
                <a:gd name="T58" fmla="*/ 2147483647 w 133"/>
                <a:gd name="T59" fmla="*/ 2147483647 h 318"/>
                <a:gd name="T60" fmla="*/ 2147483647 w 133"/>
                <a:gd name="T61" fmla="*/ 2147483647 h 318"/>
                <a:gd name="T62" fmla="*/ 2147483647 w 133"/>
                <a:gd name="T63" fmla="*/ 2147483647 h 318"/>
                <a:gd name="T64" fmla="*/ 2147483647 w 133"/>
                <a:gd name="T65" fmla="*/ 2147483647 h 318"/>
                <a:gd name="T66" fmla="*/ 2147483647 w 133"/>
                <a:gd name="T67" fmla="*/ 2147483647 h 318"/>
                <a:gd name="T68" fmla="*/ 2147483647 w 133"/>
                <a:gd name="T69" fmla="*/ 2147483647 h 318"/>
                <a:gd name="T70" fmla="*/ 2147483647 w 133"/>
                <a:gd name="T71" fmla="*/ 2147483647 h 318"/>
                <a:gd name="T72" fmla="*/ 2147483647 w 133"/>
                <a:gd name="T73" fmla="*/ 2147483647 h 318"/>
                <a:gd name="T74" fmla="*/ 2147483647 w 133"/>
                <a:gd name="T75" fmla="*/ 2147483647 h 318"/>
                <a:gd name="T76" fmla="*/ 2147483647 w 133"/>
                <a:gd name="T77" fmla="*/ 2147483647 h 318"/>
                <a:gd name="T78" fmla="*/ 2147483647 w 133"/>
                <a:gd name="T79" fmla="*/ 2147483647 h 318"/>
                <a:gd name="T80" fmla="*/ 2147483647 w 133"/>
                <a:gd name="T81" fmla="*/ 2147483647 h 318"/>
                <a:gd name="T82" fmla="*/ 2147483647 w 133"/>
                <a:gd name="T83" fmla="*/ 2147483647 h 318"/>
                <a:gd name="T84" fmla="*/ 2147483647 w 133"/>
                <a:gd name="T85" fmla="*/ 2147483647 h 318"/>
                <a:gd name="T86" fmla="*/ 2147483647 w 133"/>
                <a:gd name="T87" fmla="*/ 2147483647 h 318"/>
                <a:gd name="T88" fmla="*/ 2147483647 w 133"/>
                <a:gd name="T89" fmla="*/ 2147483647 h 318"/>
                <a:gd name="T90" fmla="*/ 2147483647 w 133"/>
                <a:gd name="T91" fmla="*/ 2147483647 h 318"/>
                <a:gd name="T92" fmla="*/ 2147483647 w 133"/>
                <a:gd name="T93" fmla="*/ 2147483647 h 318"/>
                <a:gd name="T94" fmla="*/ 2147483647 w 133"/>
                <a:gd name="T95" fmla="*/ 2147483647 h 318"/>
                <a:gd name="T96" fmla="*/ 2147483647 w 133"/>
                <a:gd name="T97" fmla="*/ 2147483647 h 318"/>
                <a:gd name="T98" fmla="*/ 2147483647 w 133"/>
                <a:gd name="T99" fmla="*/ 2147483647 h 31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3"/>
                <a:gd name="T151" fmla="*/ 0 h 318"/>
                <a:gd name="T152" fmla="*/ 133 w 133"/>
                <a:gd name="T153" fmla="*/ 318 h 31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3" h="318">
                  <a:moveTo>
                    <a:pt x="90" y="315"/>
                  </a:moveTo>
                  <a:lnTo>
                    <a:pt x="90" y="315"/>
                  </a:lnTo>
                  <a:lnTo>
                    <a:pt x="72" y="318"/>
                  </a:lnTo>
                  <a:lnTo>
                    <a:pt x="59" y="315"/>
                  </a:lnTo>
                  <a:lnTo>
                    <a:pt x="45" y="311"/>
                  </a:lnTo>
                  <a:lnTo>
                    <a:pt x="36" y="302"/>
                  </a:lnTo>
                  <a:lnTo>
                    <a:pt x="25" y="293"/>
                  </a:lnTo>
                  <a:lnTo>
                    <a:pt x="18" y="279"/>
                  </a:lnTo>
                  <a:lnTo>
                    <a:pt x="11" y="266"/>
                  </a:lnTo>
                  <a:lnTo>
                    <a:pt x="7" y="250"/>
                  </a:lnTo>
                  <a:lnTo>
                    <a:pt x="2" y="234"/>
                  </a:lnTo>
                  <a:lnTo>
                    <a:pt x="0" y="216"/>
                  </a:lnTo>
                  <a:lnTo>
                    <a:pt x="0" y="198"/>
                  </a:lnTo>
                  <a:lnTo>
                    <a:pt x="2" y="180"/>
                  </a:lnTo>
                  <a:lnTo>
                    <a:pt x="4" y="162"/>
                  </a:lnTo>
                  <a:lnTo>
                    <a:pt x="9" y="144"/>
                  </a:lnTo>
                  <a:lnTo>
                    <a:pt x="16" y="128"/>
                  </a:lnTo>
                  <a:lnTo>
                    <a:pt x="23" y="115"/>
                  </a:lnTo>
                  <a:lnTo>
                    <a:pt x="43" y="83"/>
                  </a:lnTo>
                  <a:lnTo>
                    <a:pt x="61" y="56"/>
                  </a:lnTo>
                  <a:lnTo>
                    <a:pt x="77" y="36"/>
                  </a:lnTo>
                  <a:lnTo>
                    <a:pt x="92" y="22"/>
                  </a:lnTo>
                  <a:lnTo>
                    <a:pt x="106" y="11"/>
                  </a:lnTo>
                  <a:lnTo>
                    <a:pt x="115" y="4"/>
                  </a:lnTo>
                  <a:lnTo>
                    <a:pt x="122" y="0"/>
                  </a:lnTo>
                  <a:lnTo>
                    <a:pt x="115" y="15"/>
                  </a:lnTo>
                  <a:lnTo>
                    <a:pt x="106" y="33"/>
                  </a:lnTo>
                  <a:lnTo>
                    <a:pt x="99" y="58"/>
                  </a:lnTo>
                  <a:lnTo>
                    <a:pt x="92" y="88"/>
                  </a:lnTo>
                  <a:lnTo>
                    <a:pt x="92" y="103"/>
                  </a:lnTo>
                  <a:lnTo>
                    <a:pt x="92" y="119"/>
                  </a:lnTo>
                  <a:lnTo>
                    <a:pt x="92" y="135"/>
                  </a:lnTo>
                  <a:lnTo>
                    <a:pt x="97" y="153"/>
                  </a:lnTo>
                  <a:lnTo>
                    <a:pt x="101" y="171"/>
                  </a:lnTo>
                  <a:lnTo>
                    <a:pt x="108" y="187"/>
                  </a:lnTo>
                  <a:lnTo>
                    <a:pt x="120" y="207"/>
                  </a:lnTo>
                  <a:lnTo>
                    <a:pt x="126" y="227"/>
                  </a:lnTo>
                  <a:lnTo>
                    <a:pt x="131" y="248"/>
                  </a:lnTo>
                  <a:lnTo>
                    <a:pt x="133" y="266"/>
                  </a:lnTo>
                  <a:lnTo>
                    <a:pt x="129" y="284"/>
                  </a:lnTo>
                  <a:lnTo>
                    <a:pt x="126" y="291"/>
                  </a:lnTo>
                  <a:lnTo>
                    <a:pt x="122" y="297"/>
                  </a:lnTo>
                  <a:lnTo>
                    <a:pt x="115" y="304"/>
                  </a:lnTo>
                  <a:lnTo>
                    <a:pt x="108" y="309"/>
                  </a:lnTo>
                  <a:lnTo>
                    <a:pt x="99" y="313"/>
                  </a:lnTo>
                  <a:lnTo>
                    <a:pt x="90" y="3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51" name="Freeform 33"/>
          <p:cNvSpPr>
            <a:spLocks noEditPoints="1" noChangeArrowheads="1"/>
          </p:cNvSpPr>
          <p:nvPr/>
        </p:nvSpPr>
        <p:spPr bwMode="auto">
          <a:xfrm>
            <a:off x="9109075" y="2257425"/>
            <a:ext cx="147638" cy="482600"/>
          </a:xfrm>
          <a:custGeom>
            <a:avLst/>
            <a:gdLst>
              <a:gd name="T0" fmla="*/ 2147483647 w 248"/>
              <a:gd name="T1" fmla="*/ 0 h 1430"/>
              <a:gd name="T2" fmla="*/ 2147483647 w 248"/>
              <a:gd name="T3" fmla="*/ 345897307 h 1430"/>
              <a:gd name="T4" fmla="*/ 2147483647 w 248"/>
              <a:gd name="T5" fmla="*/ 1383703633 h 1430"/>
              <a:gd name="T6" fmla="*/ 1898871736 w 248"/>
              <a:gd name="T7" fmla="*/ 2147483647 h 1430"/>
              <a:gd name="T8" fmla="*/ 0 w 248"/>
              <a:gd name="T9" fmla="*/ 2147483647 h 1430"/>
              <a:gd name="T10" fmla="*/ 0 w 248"/>
              <a:gd name="T11" fmla="*/ 2147483647 h 1430"/>
              <a:gd name="T12" fmla="*/ 1476782433 w 248"/>
              <a:gd name="T13" fmla="*/ 2147483647 h 1430"/>
              <a:gd name="T14" fmla="*/ 2147483647 w 248"/>
              <a:gd name="T15" fmla="*/ 2147483647 h 1430"/>
              <a:gd name="T16" fmla="*/ 2147483647 w 248"/>
              <a:gd name="T17" fmla="*/ 2147483647 h 1430"/>
              <a:gd name="T18" fmla="*/ 2147483647 w 248"/>
              <a:gd name="T19" fmla="*/ 2147483647 h 1430"/>
              <a:gd name="T20" fmla="*/ 2147483647 w 248"/>
              <a:gd name="T21" fmla="*/ 2147483647 h 1430"/>
              <a:gd name="T22" fmla="*/ 2147483647 w 248"/>
              <a:gd name="T23" fmla="*/ 2147483647 h 1430"/>
              <a:gd name="T24" fmla="*/ 2147483647 w 248"/>
              <a:gd name="T25" fmla="*/ 2147483647 h 1430"/>
              <a:gd name="T26" fmla="*/ 2147483647 w 248"/>
              <a:gd name="T27" fmla="*/ 2147483647 h 1430"/>
              <a:gd name="T28" fmla="*/ 2147483647 w 248"/>
              <a:gd name="T29" fmla="*/ 2147483647 h 1430"/>
              <a:gd name="T30" fmla="*/ 2147483647 w 248"/>
              <a:gd name="T31" fmla="*/ 2147483647 h 1430"/>
              <a:gd name="T32" fmla="*/ 2147483647 w 248"/>
              <a:gd name="T33" fmla="*/ 2147483647 h 1430"/>
              <a:gd name="T34" fmla="*/ 2147483647 w 248"/>
              <a:gd name="T35" fmla="*/ 2147483647 h 1430"/>
              <a:gd name="T36" fmla="*/ 2147483647 w 248"/>
              <a:gd name="T37" fmla="*/ 2147483647 h 1430"/>
              <a:gd name="T38" fmla="*/ 2147483647 w 248"/>
              <a:gd name="T39" fmla="*/ 2147483647 h 1430"/>
              <a:gd name="T40" fmla="*/ 2147483647 w 248"/>
              <a:gd name="T41" fmla="*/ 2147483647 h 1430"/>
              <a:gd name="T42" fmla="*/ 2147483647 w 248"/>
              <a:gd name="T43" fmla="*/ 2147483647 h 1430"/>
              <a:gd name="T44" fmla="*/ 2147483647 w 248"/>
              <a:gd name="T45" fmla="*/ 2147483647 h 1430"/>
              <a:gd name="T46" fmla="*/ 2147483647 w 248"/>
              <a:gd name="T47" fmla="*/ 2147483647 h 1430"/>
              <a:gd name="T48" fmla="*/ 2147483647 w 248"/>
              <a:gd name="T49" fmla="*/ 2147483647 h 1430"/>
              <a:gd name="T50" fmla="*/ 2147483647 w 248"/>
              <a:gd name="T51" fmla="*/ 2147483647 h 1430"/>
              <a:gd name="T52" fmla="*/ 2147483647 w 248"/>
              <a:gd name="T53" fmla="*/ 2147483647 h 1430"/>
              <a:gd name="T54" fmla="*/ 2147483647 w 248"/>
              <a:gd name="T55" fmla="*/ 2147483647 h 1430"/>
              <a:gd name="T56" fmla="*/ 2147483647 w 248"/>
              <a:gd name="T57" fmla="*/ 2147483647 h 1430"/>
              <a:gd name="T58" fmla="*/ 2147483647 w 248"/>
              <a:gd name="T59" fmla="*/ 2147483647 h 1430"/>
              <a:gd name="T60" fmla="*/ 2147483647 w 248"/>
              <a:gd name="T61" fmla="*/ 2147483647 h 1430"/>
              <a:gd name="T62" fmla="*/ 2147483647 w 248"/>
              <a:gd name="T63" fmla="*/ 2147483647 h 1430"/>
              <a:gd name="T64" fmla="*/ 2147483647 w 248"/>
              <a:gd name="T65" fmla="*/ 2147483647 h 1430"/>
              <a:gd name="T66" fmla="*/ 2147483647 w 248"/>
              <a:gd name="T67" fmla="*/ 2147483647 h 1430"/>
              <a:gd name="T68" fmla="*/ 2147483647 w 248"/>
              <a:gd name="T69" fmla="*/ 2147483647 h 1430"/>
              <a:gd name="T70" fmla="*/ 2147483647 w 248"/>
              <a:gd name="T71" fmla="*/ 2147483647 h 1430"/>
              <a:gd name="T72" fmla="*/ 2147483647 w 248"/>
              <a:gd name="T73" fmla="*/ 2147483647 h 1430"/>
              <a:gd name="T74" fmla="*/ 2147483647 w 248"/>
              <a:gd name="T75" fmla="*/ 2147483647 h 1430"/>
              <a:gd name="T76" fmla="*/ 2147483647 w 248"/>
              <a:gd name="T77" fmla="*/ 2147483647 h 1430"/>
              <a:gd name="T78" fmla="*/ 2147483647 w 248"/>
              <a:gd name="T79" fmla="*/ 2147483647 h 1430"/>
              <a:gd name="T80" fmla="*/ 2147483647 w 248"/>
              <a:gd name="T81" fmla="*/ 2147483647 h 1430"/>
              <a:gd name="T82" fmla="*/ 2147483647 w 248"/>
              <a:gd name="T83" fmla="*/ 2075612315 h 1430"/>
              <a:gd name="T84" fmla="*/ 2147483647 w 248"/>
              <a:gd name="T85" fmla="*/ 768787537 h 1430"/>
              <a:gd name="T86" fmla="*/ 2147483647 w 248"/>
              <a:gd name="T87" fmla="*/ 76878855 h 1430"/>
              <a:gd name="T88" fmla="*/ 2147483647 w 248"/>
              <a:gd name="T89" fmla="*/ 0 h 1430"/>
              <a:gd name="T90" fmla="*/ 2147483647 w 248"/>
              <a:gd name="T91" fmla="*/ 2147483647 h 1430"/>
              <a:gd name="T92" fmla="*/ 2147483647 w 248"/>
              <a:gd name="T93" fmla="*/ 2147483647 h 1430"/>
              <a:gd name="T94" fmla="*/ 2147483647 w 248"/>
              <a:gd name="T95" fmla="*/ 2147483647 h 1430"/>
              <a:gd name="T96" fmla="*/ 2147483647 w 248"/>
              <a:gd name="T97" fmla="*/ 2147483647 h 1430"/>
              <a:gd name="T98" fmla="*/ 2147483647 w 248"/>
              <a:gd name="T99" fmla="*/ 2147483647 h 1430"/>
              <a:gd name="T100" fmla="*/ 2147483647 w 248"/>
              <a:gd name="T101" fmla="*/ 2147483647 h 1430"/>
              <a:gd name="T102" fmla="*/ 2147483647 w 248"/>
              <a:gd name="T103" fmla="*/ 2147483647 h 1430"/>
              <a:gd name="T104" fmla="*/ 2147483647 w 248"/>
              <a:gd name="T105" fmla="*/ 2147483647 h 1430"/>
              <a:gd name="T106" fmla="*/ 2147483647 w 248"/>
              <a:gd name="T107" fmla="*/ 2147483647 h 143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48"/>
              <a:gd name="T163" fmla="*/ 0 h 1430"/>
              <a:gd name="T164" fmla="*/ 248 w 248"/>
              <a:gd name="T165" fmla="*/ 1430 h 143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48" h="1430">
                <a:moveTo>
                  <a:pt x="124" y="0"/>
                </a:moveTo>
                <a:lnTo>
                  <a:pt x="124" y="0"/>
                </a:lnTo>
                <a:lnTo>
                  <a:pt x="99" y="2"/>
                </a:lnTo>
                <a:lnTo>
                  <a:pt x="74" y="9"/>
                </a:lnTo>
                <a:lnTo>
                  <a:pt x="54" y="20"/>
                </a:lnTo>
                <a:lnTo>
                  <a:pt x="36" y="36"/>
                </a:lnTo>
                <a:lnTo>
                  <a:pt x="20" y="54"/>
                </a:lnTo>
                <a:lnTo>
                  <a:pt x="9" y="77"/>
                </a:lnTo>
                <a:lnTo>
                  <a:pt x="2" y="99"/>
                </a:lnTo>
                <a:lnTo>
                  <a:pt x="0" y="124"/>
                </a:lnTo>
                <a:lnTo>
                  <a:pt x="0" y="138"/>
                </a:lnTo>
                <a:lnTo>
                  <a:pt x="2" y="153"/>
                </a:lnTo>
                <a:lnTo>
                  <a:pt x="7" y="167"/>
                </a:lnTo>
                <a:lnTo>
                  <a:pt x="14" y="178"/>
                </a:lnTo>
                <a:lnTo>
                  <a:pt x="20" y="192"/>
                </a:lnTo>
                <a:lnTo>
                  <a:pt x="27" y="203"/>
                </a:lnTo>
                <a:lnTo>
                  <a:pt x="36" y="212"/>
                </a:lnTo>
                <a:lnTo>
                  <a:pt x="47" y="221"/>
                </a:lnTo>
                <a:lnTo>
                  <a:pt x="47" y="1150"/>
                </a:lnTo>
                <a:lnTo>
                  <a:pt x="47" y="1162"/>
                </a:lnTo>
                <a:lnTo>
                  <a:pt x="50" y="1171"/>
                </a:lnTo>
                <a:lnTo>
                  <a:pt x="54" y="1180"/>
                </a:lnTo>
                <a:lnTo>
                  <a:pt x="61" y="1189"/>
                </a:lnTo>
                <a:lnTo>
                  <a:pt x="68" y="1195"/>
                </a:lnTo>
                <a:lnTo>
                  <a:pt x="77" y="1200"/>
                </a:lnTo>
                <a:lnTo>
                  <a:pt x="86" y="1204"/>
                </a:lnTo>
                <a:lnTo>
                  <a:pt x="97" y="1207"/>
                </a:lnTo>
                <a:lnTo>
                  <a:pt x="97" y="728"/>
                </a:lnTo>
                <a:lnTo>
                  <a:pt x="99" y="717"/>
                </a:lnTo>
                <a:lnTo>
                  <a:pt x="104" y="710"/>
                </a:lnTo>
                <a:lnTo>
                  <a:pt x="113" y="704"/>
                </a:lnTo>
                <a:lnTo>
                  <a:pt x="124" y="701"/>
                </a:lnTo>
                <a:lnTo>
                  <a:pt x="133" y="704"/>
                </a:lnTo>
                <a:lnTo>
                  <a:pt x="142" y="710"/>
                </a:lnTo>
                <a:lnTo>
                  <a:pt x="149" y="717"/>
                </a:lnTo>
                <a:lnTo>
                  <a:pt x="151" y="728"/>
                </a:lnTo>
                <a:lnTo>
                  <a:pt x="151" y="1207"/>
                </a:lnTo>
                <a:lnTo>
                  <a:pt x="160" y="1204"/>
                </a:lnTo>
                <a:lnTo>
                  <a:pt x="169" y="1200"/>
                </a:lnTo>
                <a:lnTo>
                  <a:pt x="178" y="1195"/>
                </a:lnTo>
                <a:lnTo>
                  <a:pt x="185" y="1189"/>
                </a:lnTo>
                <a:lnTo>
                  <a:pt x="192" y="1180"/>
                </a:lnTo>
                <a:lnTo>
                  <a:pt x="196" y="1171"/>
                </a:lnTo>
                <a:lnTo>
                  <a:pt x="198" y="1162"/>
                </a:lnTo>
                <a:lnTo>
                  <a:pt x="201" y="1150"/>
                </a:lnTo>
                <a:lnTo>
                  <a:pt x="201" y="591"/>
                </a:lnTo>
                <a:lnTo>
                  <a:pt x="131" y="591"/>
                </a:lnTo>
                <a:lnTo>
                  <a:pt x="131" y="564"/>
                </a:lnTo>
                <a:lnTo>
                  <a:pt x="201" y="564"/>
                </a:lnTo>
                <a:lnTo>
                  <a:pt x="201" y="521"/>
                </a:lnTo>
                <a:lnTo>
                  <a:pt x="131" y="521"/>
                </a:lnTo>
                <a:lnTo>
                  <a:pt x="131" y="494"/>
                </a:lnTo>
                <a:lnTo>
                  <a:pt x="201" y="494"/>
                </a:lnTo>
                <a:lnTo>
                  <a:pt x="201" y="451"/>
                </a:lnTo>
                <a:lnTo>
                  <a:pt x="131" y="451"/>
                </a:lnTo>
                <a:lnTo>
                  <a:pt x="131" y="424"/>
                </a:lnTo>
                <a:lnTo>
                  <a:pt x="201" y="424"/>
                </a:lnTo>
                <a:lnTo>
                  <a:pt x="201" y="383"/>
                </a:lnTo>
                <a:lnTo>
                  <a:pt x="131" y="383"/>
                </a:lnTo>
                <a:lnTo>
                  <a:pt x="131" y="354"/>
                </a:lnTo>
                <a:lnTo>
                  <a:pt x="201" y="354"/>
                </a:lnTo>
                <a:lnTo>
                  <a:pt x="201" y="313"/>
                </a:lnTo>
                <a:lnTo>
                  <a:pt x="131" y="313"/>
                </a:lnTo>
                <a:lnTo>
                  <a:pt x="131" y="284"/>
                </a:lnTo>
                <a:lnTo>
                  <a:pt x="201" y="284"/>
                </a:lnTo>
                <a:lnTo>
                  <a:pt x="201" y="221"/>
                </a:lnTo>
                <a:lnTo>
                  <a:pt x="210" y="212"/>
                </a:lnTo>
                <a:lnTo>
                  <a:pt x="219" y="203"/>
                </a:lnTo>
                <a:lnTo>
                  <a:pt x="228" y="192"/>
                </a:lnTo>
                <a:lnTo>
                  <a:pt x="235" y="178"/>
                </a:lnTo>
                <a:lnTo>
                  <a:pt x="239" y="167"/>
                </a:lnTo>
                <a:lnTo>
                  <a:pt x="244" y="153"/>
                </a:lnTo>
                <a:lnTo>
                  <a:pt x="246" y="138"/>
                </a:lnTo>
                <a:lnTo>
                  <a:pt x="248" y="124"/>
                </a:lnTo>
                <a:lnTo>
                  <a:pt x="246" y="99"/>
                </a:lnTo>
                <a:lnTo>
                  <a:pt x="237" y="77"/>
                </a:lnTo>
                <a:lnTo>
                  <a:pt x="226" y="54"/>
                </a:lnTo>
                <a:lnTo>
                  <a:pt x="212" y="36"/>
                </a:lnTo>
                <a:lnTo>
                  <a:pt x="192" y="20"/>
                </a:lnTo>
                <a:lnTo>
                  <a:pt x="171" y="9"/>
                </a:lnTo>
                <a:lnTo>
                  <a:pt x="149" y="2"/>
                </a:lnTo>
                <a:lnTo>
                  <a:pt x="124" y="0"/>
                </a:lnTo>
                <a:close/>
                <a:moveTo>
                  <a:pt x="90" y="1396"/>
                </a:moveTo>
                <a:lnTo>
                  <a:pt x="90" y="1396"/>
                </a:lnTo>
                <a:lnTo>
                  <a:pt x="90" y="1403"/>
                </a:lnTo>
                <a:lnTo>
                  <a:pt x="92" y="1410"/>
                </a:lnTo>
                <a:lnTo>
                  <a:pt x="99" y="1421"/>
                </a:lnTo>
                <a:lnTo>
                  <a:pt x="111" y="1428"/>
                </a:lnTo>
                <a:lnTo>
                  <a:pt x="117" y="1430"/>
                </a:lnTo>
                <a:lnTo>
                  <a:pt x="124" y="1430"/>
                </a:lnTo>
                <a:lnTo>
                  <a:pt x="131" y="1430"/>
                </a:lnTo>
                <a:lnTo>
                  <a:pt x="138" y="1428"/>
                </a:lnTo>
                <a:lnTo>
                  <a:pt x="149" y="1421"/>
                </a:lnTo>
                <a:lnTo>
                  <a:pt x="156" y="1410"/>
                </a:lnTo>
                <a:lnTo>
                  <a:pt x="158" y="1403"/>
                </a:lnTo>
                <a:lnTo>
                  <a:pt x="158" y="1396"/>
                </a:lnTo>
                <a:lnTo>
                  <a:pt x="158" y="1241"/>
                </a:lnTo>
                <a:lnTo>
                  <a:pt x="90" y="1241"/>
                </a:lnTo>
                <a:lnTo>
                  <a:pt x="90" y="13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952" name="组合 33"/>
          <p:cNvGrpSpPr/>
          <p:nvPr/>
        </p:nvGrpSpPr>
        <p:grpSpPr bwMode="auto">
          <a:xfrm>
            <a:off x="10977563" y="2257425"/>
            <a:ext cx="214312" cy="241300"/>
            <a:chOff x="0" y="0"/>
            <a:chExt cx="973138" cy="1096963"/>
          </a:xfrm>
        </p:grpSpPr>
        <p:sp>
          <p:nvSpPr>
            <p:cNvPr id="39066" name="Line 34"/>
            <p:cNvSpPr>
              <a:spLocks noChangeShapeType="1"/>
            </p:cNvSpPr>
            <p:nvPr/>
          </p:nvSpPr>
          <p:spPr bwMode="auto">
            <a:xfrm>
              <a:off x="479425" y="527050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7" name="Line 35"/>
            <p:cNvSpPr>
              <a:spLocks noChangeShapeType="1"/>
            </p:cNvSpPr>
            <p:nvPr/>
          </p:nvSpPr>
          <p:spPr bwMode="auto">
            <a:xfrm>
              <a:off x="479425" y="527050"/>
              <a:ext cx="1" cy="1"/>
            </a:xfrm>
            <a:prstGeom prst="line">
              <a:avLst/>
            </a:prstGeom>
            <a:noFill/>
            <a:ln w="14288">
              <a:solidFill>
                <a:srgbClr val="EC728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8" name="Line 36"/>
            <p:cNvSpPr>
              <a:spLocks noChangeShapeType="1"/>
            </p:cNvSpPr>
            <p:nvPr/>
          </p:nvSpPr>
          <p:spPr bwMode="auto">
            <a:xfrm>
              <a:off x="100013" y="50800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9" name="Line 37"/>
            <p:cNvSpPr>
              <a:spLocks noChangeShapeType="1"/>
            </p:cNvSpPr>
            <p:nvPr/>
          </p:nvSpPr>
          <p:spPr bwMode="auto">
            <a:xfrm>
              <a:off x="100013" y="50800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70" name="Freeform 38"/>
            <p:cNvSpPr>
              <a:spLocks noChangeArrowheads="1"/>
            </p:cNvSpPr>
            <p:nvPr/>
          </p:nvSpPr>
          <p:spPr bwMode="auto">
            <a:xfrm>
              <a:off x="117475" y="0"/>
              <a:ext cx="720725" cy="176213"/>
            </a:xfrm>
            <a:custGeom>
              <a:avLst/>
              <a:gdLst>
                <a:gd name="T0" fmla="*/ 2147483647 w 454"/>
                <a:gd name="T1" fmla="*/ 2147483647 h 111"/>
                <a:gd name="T2" fmla="*/ 2147483647 w 454"/>
                <a:gd name="T3" fmla="*/ 2147483647 h 111"/>
                <a:gd name="T4" fmla="*/ 2147483647 w 454"/>
                <a:gd name="T5" fmla="*/ 2147483647 h 111"/>
                <a:gd name="T6" fmla="*/ 2147483647 w 454"/>
                <a:gd name="T7" fmla="*/ 2147483647 h 111"/>
                <a:gd name="T8" fmla="*/ 2147483647 w 454"/>
                <a:gd name="T9" fmla="*/ 2147483647 h 111"/>
                <a:gd name="T10" fmla="*/ 2147483647 w 454"/>
                <a:gd name="T11" fmla="*/ 2147483647 h 111"/>
                <a:gd name="T12" fmla="*/ 2147483647 w 454"/>
                <a:gd name="T13" fmla="*/ 2147483647 h 111"/>
                <a:gd name="T14" fmla="*/ 2147483647 w 454"/>
                <a:gd name="T15" fmla="*/ 2147483647 h 111"/>
                <a:gd name="T16" fmla="*/ 2147483647 w 454"/>
                <a:gd name="T17" fmla="*/ 2147483647 h 111"/>
                <a:gd name="T18" fmla="*/ 2147483647 w 454"/>
                <a:gd name="T19" fmla="*/ 2147483647 h 111"/>
                <a:gd name="T20" fmla="*/ 2147483647 w 454"/>
                <a:gd name="T21" fmla="*/ 2147483647 h 111"/>
                <a:gd name="T22" fmla="*/ 2147483647 w 454"/>
                <a:gd name="T23" fmla="*/ 2147483647 h 111"/>
                <a:gd name="T24" fmla="*/ 2147483647 w 454"/>
                <a:gd name="T25" fmla="*/ 2147483647 h 111"/>
                <a:gd name="T26" fmla="*/ 2147483647 w 454"/>
                <a:gd name="T27" fmla="*/ 2147483647 h 111"/>
                <a:gd name="T28" fmla="*/ 2147483647 w 454"/>
                <a:gd name="T29" fmla="*/ 2147483647 h 111"/>
                <a:gd name="T30" fmla="*/ 2147483647 w 454"/>
                <a:gd name="T31" fmla="*/ 2147483647 h 111"/>
                <a:gd name="T32" fmla="*/ 2147483647 w 454"/>
                <a:gd name="T33" fmla="*/ 2147483647 h 111"/>
                <a:gd name="T34" fmla="*/ 2147483647 w 454"/>
                <a:gd name="T35" fmla="*/ 0 h 111"/>
                <a:gd name="T36" fmla="*/ 2147483647 w 454"/>
                <a:gd name="T37" fmla="*/ 0 h 111"/>
                <a:gd name="T38" fmla="*/ 2147483647 w 454"/>
                <a:gd name="T39" fmla="*/ 0 h 111"/>
                <a:gd name="T40" fmla="*/ 2147483647 w 454"/>
                <a:gd name="T41" fmla="*/ 0 h 111"/>
                <a:gd name="T42" fmla="*/ 2147483647 w 454"/>
                <a:gd name="T43" fmla="*/ 0 h 111"/>
                <a:gd name="T44" fmla="*/ 2147483647 w 454"/>
                <a:gd name="T45" fmla="*/ 2147483647 h 111"/>
                <a:gd name="T46" fmla="*/ 2147483647 w 454"/>
                <a:gd name="T47" fmla="*/ 2147483647 h 111"/>
                <a:gd name="T48" fmla="*/ 2147483647 w 454"/>
                <a:gd name="T49" fmla="*/ 2147483647 h 111"/>
                <a:gd name="T50" fmla="*/ 2147483647 w 454"/>
                <a:gd name="T51" fmla="*/ 2147483647 h 111"/>
                <a:gd name="T52" fmla="*/ 2147483647 w 454"/>
                <a:gd name="T53" fmla="*/ 2147483647 h 111"/>
                <a:gd name="T54" fmla="*/ 2147483647 w 454"/>
                <a:gd name="T55" fmla="*/ 2147483647 h 111"/>
                <a:gd name="T56" fmla="*/ 0 w 454"/>
                <a:gd name="T57" fmla="*/ 2147483647 h 111"/>
                <a:gd name="T58" fmla="*/ 0 w 454"/>
                <a:gd name="T59" fmla="*/ 2147483647 h 111"/>
                <a:gd name="T60" fmla="*/ 2147483647 w 454"/>
                <a:gd name="T61" fmla="*/ 2147483647 h 111"/>
                <a:gd name="T62" fmla="*/ 2147483647 w 454"/>
                <a:gd name="T63" fmla="*/ 2147483647 h 111"/>
                <a:gd name="T64" fmla="*/ 2147483647 w 454"/>
                <a:gd name="T65" fmla="*/ 2147483647 h 111"/>
                <a:gd name="T66" fmla="*/ 2147483647 w 454"/>
                <a:gd name="T67" fmla="*/ 2147483647 h 111"/>
                <a:gd name="T68" fmla="*/ 2147483647 w 454"/>
                <a:gd name="T69" fmla="*/ 2147483647 h 111"/>
                <a:gd name="T70" fmla="*/ 2147483647 w 454"/>
                <a:gd name="T71" fmla="*/ 2147483647 h 111"/>
                <a:gd name="T72" fmla="*/ 2147483647 w 454"/>
                <a:gd name="T73" fmla="*/ 2147483647 h 111"/>
                <a:gd name="T74" fmla="*/ 2147483647 w 454"/>
                <a:gd name="T75" fmla="*/ 2147483647 h 111"/>
                <a:gd name="T76" fmla="*/ 2147483647 w 454"/>
                <a:gd name="T77" fmla="*/ 2147483647 h 11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54"/>
                <a:gd name="T118" fmla="*/ 0 h 111"/>
                <a:gd name="T119" fmla="*/ 454 w 454"/>
                <a:gd name="T120" fmla="*/ 111 h 11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54" h="111">
                  <a:moveTo>
                    <a:pt x="397" y="111"/>
                  </a:moveTo>
                  <a:lnTo>
                    <a:pt x="397" y="111"/>
                  </a:lnTo>
                  <a:lnTo>
                    <a:pt x="409" y="111"/>
                  </a:lnTo>
                  <a:lnTo>
                    <a:pt x="420" y="106"/>
                  </a:lnTo>
                  <a:lnTo>
                    <a:pt x="429" y="102"/>
                  </a:lnTo>
                  <a:lnTo>
                    <a:pt x="438" y="95"/>
                  </a:lnTo>
                  <a:lnTo>
                    <a:pt x="445" y="86"/>
                  </a:lnTo>
                  <a:lnTo>
                    <a:pt x="449" y="77"/>
                  </a:lnTo>
                  <a:lnTo>
                    <a:pt x="451" y="68"/>
                  </a:lnTo>
                  <a:lnTo>
                    <a:pt x="454" y="57"/>
                  </a:lnTo>
                  <a:lnTo>
                    <a:pt x="451" y="45"/>
                  </a:lnTo>
                  <a:lnTo>
                    <a:pt x="449" y="34"/>
                  </a:lnTo>
                  <a:lnTo>
                    <a:pt x="445" y="25"/>
                  </a:lnTo>
                  <a:lnTo>
                    <a:pt x="438" y="16"/>
                  </a:lnTo>
                  <a:lnTo>
                    <a:pt x="429" y="9"/>
                  </a:lnTo>
                  <a:lnTo>
                    <a:pt x="420" y="5"/>
                  </a:lnTo>
                  <a:lnTo>
                    <a:pt x="409" y="0"/>
                  </a:lnTo>
                  <a:lnTo>
                    <a:pt x="397" y="0"/>
                  </a:lnTo>
                  <a:lnTo>
                    <a:pt x="57" y="0"/>
                  </a:lnTo>
                  <a:lnTo>
                    <a:pt x="45" y="0"/>
                  </a:lnTo>
                  <a:lnTo>
                    <a:pt x="34" y="5"/>
                  </a:lnTo>
                  <a:lnTo>
                    <a:pt x="25" y="9"/>
                  </a:lnTo>
                  <a:lnTo>
                    <a:pt x="18" y="16"/>
                  </a:lnTo>
                  <a:lnTo>
                    <a:pt x="12" y="25"/>
                  </a:lnTo>
                  <a:lnTo>
                    <a:pt x="5" y="34"/>
                  </a:lnTo>
                  <a:lnTo>
                    <a:pt x="3" y="45"/>
                  </a:lnTo>
                  <a:lnTo>
                    <a:pt x="0" y="57"/>
                  </a:lnTo>
                  <a:lnTo>
                    <a:pt x="3" y="68"/>
                  </a:lnTo>
                  <a:lnTo>
                    <a:pt x="5" y="77"/>
                  </a:lnTo>
                  <a:lnTo>
                    <a:pt x="12" y="86"/>
                  </a:lnTo>
                  <a:lnTo>
                    <a:pt x="18" y="95"/>
                  </a:lnTo>
                  <a:lnTo>
                    <a:pt x="25" y="102"/>
                  </a:lnTo>
                  <a:lnTo>
                    <a:pt x="34" y="106"/>
                  </a:lnTo>
                  <a:lnTo>
                    <a:pt x="45" y="111"/>
                  </a:lnTo>
                  <a:lnTo>
                    <a:pt x="57" y="111"/>
                  </a:lnTo>
                  <a:lnTo>
                    <a:pt x="3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71" name="Freeform 39"/>
            <p:cNvSpPr>
              <a:spLocks noChangeArrowheads="1"/>
            </p:cNvSpPr>
            <p:nvPr/>
          </p:nvSpPr>
          <p:spPr bwMode="auto">
            <a:xfrm>
              <a:off x="0" y="230188"/>
              <a:ext cx="973138" cy="866775"/>
            </a:xfrm>
            <a:custGeom>
              <a:avLst/>
              <a:gdLst>
                <a:gd name="T0" fmla="*/ 2147483647 w 613"/>
                <a:gd name="T1" fmla="*/ 2147483647 h 546"/>
                <a:gd name="T2" fmla="*/ 2147483647 w 613"/>
                <a:gd name="T3" fmla="*/ 2147483647 h 546"/>
                <a:gd name="T4" fmla="*/ 2147483647 w 613"/>
                <a:gd name="T5" fmla="*/ 2147483647 h 546"/>
                <a:gd name="T6" fmla="*/ 2147483647 w 613"/>
                <a:gd name="T7" fmla="*/ 2147483647 h 546"/>
                <a:gd name="T8" fmla="*/ 2147483647 w 613"/>
                <a:gd name="T9" fmla="*/ 2147483647 h 546"/>
                <a:gd name="T10" fmla="*/ 2147483647 w 613"/>
                <a:gd name="T11" fmla="*/ 2147483647 h 546"/>
                <a:gd name="T12" fmla="*/ 2147483647 w 613"/>
                <a:gd name="T13" fmla="*/ 0 h 546"/>
                <a:gd name="T14" fmla="*/ 2147483647 w 613"/>
                <a:gd name="T15" fmla="*/ 2147483647 h 546"/>
                <a:gd name="T16" fmla="*/ 2147483647 w 613"/>
                <a:gd name="T17" fmla="*/ 2147483647 h 546"/>
                <a:gd name="T18" fmla="*/ 2147483647 w 613"/>
                <a:gd name="T19" fmla="*/ 2147483647 h 546"/>
                <a:gd name="T20" fmla="*/ 2147483647 w 613"/>
                <a:gd name="T21" fmla="*/ 2147483647 h 546"/>
                <a:gd name="T22" fmla="*/ 2147483647 w 613"/>
                <a:gd name="T23" fmla="*/ 2147483647 h 546"/>
                <a:gd name="T24" fmla="*/ 2147483647 w 613"/>
                <a:gd name="T25" fmla="*/ 2147483647 h 546"/>
                <a:gd name="T26" fmla="*/ 2147483647 w 613"/>
                <a:gd name="T27" fmla="*/ 2147483647 h 546"/>
                <a:gd name="T28" fmla="*/ 2147483647 w 613"/>
                <a:gd name="T29" fmla="*/ 2147483647 h 546"/>
                <a:gd name="T30" fmla="*/ 2147483647 w 613"/>
                <a:gd name="T31" fmla="*/ 2147483647 h 546"/>
                <a:gd name="T32" fmla="*/ 2147483647 w 613"/>
                <a:gd name="T33" fmla="*/ 2147483647 h 546"/>
                <a:gd name="T34" fmla="*/ 0 w 613"/>
                <a:gd name="T35" fmla="*/ 2147483647 h 546"/>
                <a:gd name="T36" fmla="*/ 2147483647 w 613"/>
                <a:gd name="T37" fmla="*/ 2147483647 h 546"/>
                <a:gd name="T38" fmla="*/ 2147483647 w 613"/>
                <a:gd name="T39" fmla="*/ 2147483647 h 546"/>
                <a:gd name="T40" fmla="*/ 2147483647 w 613"/>
                <a:gd name="T41" fmla="*/ 2147483647 h 546"/>
                <a:gd name="T42" fmla="*/ 2147483647 w 613"/>
                <a:gd name="T43" fmla="*/ 2147483647 h 546"/>
                <a:gd name="T44" fmla="*/ 2147483647 w 613"/>
                <a:gd name="T45" fmla="*/ 2147483647 h 546"/>
                <a:gd name="T46" fmla="*/ 2147483647 w 613"/>
                <a:gd name="T47" fmla="*/ 2147483647 h 546"/>
                <a:gd name="T48" fmla="*/ 2147483647 w 613"/>
                <a:gd name="T49" fmla="*/ 2147483647 h 546"/>
                <a:gd name="T50" fmla="*/ 2147483647 w 613"/>
                <a:gd name="T51" fmla="*/ 2147483647 h 546"/>
                <a:gd name="T52" fmla="*/ 2147483647 w 613"/>
                <a:gd name="T53" fmla="*/ 2147483647 h 546"/>
                <a:gd name="T54" fmla="*/ 2147483647 w 613"/>
                <a:gd name="T55" fmla="*/ 2147483647 h 546"/>
                <a:gd name="T56" fmla="*/ 2147483647 w 613"/>
                <a:gd name="T57" fmla="*/ 2147483647 h 546"/>
                <a:gd name="T58" fmla="*/ 2147483647 w 613"/>
                <a:gd name="T59" fmla="*/ 2147483647 h 546"/>
                <a:gd name="T60" fmla="*/ 2147483647 w 613"/>
                <a:gd name="T61" fmla="*/ 2147483647 h 546"/>
                <a:gd name="T62" fmla="*/ 2147483647 w 613"/>
                <a:gd name="T63" fmla="*/ 2147483647 h 546"/>
                <a:gd name="T64" fmla="*/ 2147483647 w 613"/>
                <a:gd name="T65" fmla="*/ 2147483647 h 546"/>
                <a:gd name="T66" fmla="*/ 2147483647 w 613"/>
                <a:gd name="T67" fmla="*/ 2147483647 h 546"/>
                <a:gd name="T68" fmla="*/ 2147483647 w 613"/>
                <a:gd name="T69" fmla="*/ 2147483647 h 546"/>
                <a:gd name="T70" fmla="*/ 2147483647 w 613"/>
                <a:gd name="T71" fmla="*/ 2147483647 h 546"/>
                <a:gd name="T72" fmla="*/ 2147483647 w 613"/>
                <a:gd name="T73" fmla="*/ 2147483647 h 546"/>
                <a:gd name="T74" fmla="*/ 2147483647 w 613"/>
                <a:gd name="T75" fmla="*/ 2147483647 h 546"/>
                <a:gd name="T76" fmla="*/ 2147483647 w 613"/>
                <a:gd name="T77" fmla="*/ 2147483647 h 546"/>
                <a:gd name="T78" fmla="*/ 2147483647 w 613"/>
                <a:gd name="T79" fmla="*/ 2147483647 h 546"/>
                <a:gd name="T80" fmla="*/ 2147483647 w 613"/>
                <a:gd name="T81" fmla="*/ 2147483647 h 546"/>
                <a:gd name="T82" fmla="*/ 2147483647 w 613"/>
                <a:gd name="T83" fmla="*/ 2147483647 h 546"/>
                <a:gd name="T84" fmla="*/ 2147483647 w 613"/>
                <a:gd name="T85" fmla="*/ 2147483647 h 546"/>
                <a:gd name="T86" fmla="*/ 2147483647 w 613"/>
                <a:gd name="T87" fmla="*/ 2147483647 h 546"/>
                <a:gd name="T88" fmla="*/ 2147483647 w 613"/>
                <a:gd name="T89" fmla="*/ 2147483647 h 546"/>
                <a:gd name="T90" fmla="*/ 2147483647 w 613"/>
                <a:gd name="T91" fmla="*/ 2147483647 h 546"/>
                <a:gd name="T92" fmla="*/ 2147483647 w 613"/>
                <a:gd name="T93" fmla="*/ 2147483647 h 546"/>
                <a:gd name="T94" fmla="*/ 2147483647 w 613"/>
                <a:gd name="T95" fmla="*/ 2147483647 h 546"/>
                <a:gd name="T96" fmla="*/ 2147483647 w 613"/>
                <a:gd name="T97" fmla="*/ 2147483647 h 5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13"/>
                <a:gd name="T148" fmla="*/ 0 h 546"/>
                <a:gd name="T149" fmla="*/ 613 w 613"/>
                <a:gd name="T150" fmla="*/ 546 h 5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13" h="546">
                  <a:moveTo>
                    <a:pt x="548" y="76"/>
                  </a:moveTo>
                  <a:lnTo>
                    <a:pt x="537" y="76"/>
                  </a:lnTo>
                  <a:lnTo>
                    <a:pt x="525" y="74"/>
                  </a:lnTo>
                  <a:lnTo>
                    <a:pt x="512" y="72"/>
                  </a:lnTo>
                  <a:lnTo>
                    <a:pt x="501" y="70"/>
                  </a:lnTo>
                  <a:lnTo>
                    <a:pt x="492" y="65"/>
                  </a:lnTo>
                  <a:lnTo>
                    <a:pt x="483" y="58"/>
                  </a:lnTo>
                  <a:lnTo>
                    <a:pt x="478" y="52"/>
                  </a:lnTo>
                  <a:lnTo>
                    <a:pt x="473" y="45"/>
                  </a:lnTo>
                  <a:lnTo>
                    <a:pt x="473" y="38"/>
                  </a:lnTo>
                  <a:lnTo>
                    <a:pt x="473" y="0"/>
                  </a:lnTo>
                  <a:lnTo>
                    <a:pt x="131" y="0"/>
                  </a:lnTo>
                  <a:lnTo>
                    <a:pt x="131" y="38"/>
                  </a:lnTo>
                  <a:lnTo>
                    <a:pt x="128" y="45"/>
                  </a:lnTo>
                  <a:lnTo>
                    <a:pt x="124" y="52"/>
                  </a:lnTo>
                  <a:lnTo>
                    <a:pt x="119" y="58"/>
                  </a:lnTo>
                  <a:lnTo>
                    <a:pt x="110" y="65"/>
                  </a:lnTo>
                  <a:lnTo>
                    <a:pt x="101" y="70"/>
                  </a:lnTo>
                  <a:lnTo>
                    <a:pt x="90" y="72"/>
                  </a:lnTo>
                  <a:lnTo>
                    <a:pt x="79" y="74"/>
                  </a:lnTo>
                  <a:lnTo>
                    <a:pt x="65" y="76"/>
                  </a:lnTo>
                  <a:lnTo>
                    <a:pt x="52" y="76"/>
                  </a:lnTo>
                  <a:lnTo>
                    <a:pt x="40" y="81"/>
                  </a:lnTo>
                  <a:lnTo>
                    <a:pt x="29" y="88"/>
                  </a:lnTo>
                  <a:lnTo>
                    <a:pt x="20" y="94"/>
                  </a:lnTo>
                  <a:lnTo>
                    <a:pt x="11" y="103"/>
                  </a:lnTo>
                  <a:lnTo>
                    <a:pt x="4" y="115"/>
                  </a:lnTo>
                  <a:lnTo>
                    <a:pt x="2" y="128"/>
                  </a:lnTo>
                  <a:lnTo>
                    <a:pt x="0" y="140"/>
                  </a:lnTo>
                  <a:lnTo>
                    <a:pt x="0" y="480"/>
                  </a:lnTo>
                  <a:lnTo>
                    <a:pt x="2" y="494"/>
                  </a:lnTo>
                  <a:lnTo>
                    <a:pt x="4" y="507"/>
                  </a:lnTo>
                  <a:lnTo>
                    <a:pt x="11" y="518"/>
                  </a:lnTo>
                  <a:lnTo>
                    <a:pt x="20" y="527"/>
                  </a:lnTo>
                  <a:lnTo>
                    <a:pt x="29" y="534"/>
                  </a:lnTo>
                  <a:lnTo>
                    <a:pt x="40" y="541"/>
                  </a:lnTo>
                  <a:lnTo>
                    <a:pt x="52" y="546"/>
                  </a:lnTo>
                  <a:lnTo>
                    <a:pt x="65" y="546"/>
                  </a:lnTo>
                  <a:lnTo>
                    <a:pt x="74" y="546"/>
                  </a:lnTo>
                  <a:lnTo>
                    <a:pt x="74" y="221"/>
                  </a:lnTo>
                  <a:lnTo>
                    <a:pt x="77" y="207"/>
                  </a:lnTo>
                  <a:lnTo>
                    <a:pt x="79" y="194"/>
                  </a:lnTo>
                  <a:lnTo>
                    <a:pt x="81" y="182"/>
                  </a:lnTo>
                  <a:lnTo>
                    <a:pt x="86" y="171"/>
                  </a:lnTo>
                  <a:lnTo>
                    <a:pt x="92" y="162"/>
                  </a:lnTo>
                  <a:lnTo>
                    <a:pt x="99" y="155"/>
                  </a:lnTo>
                  <a:lnTo>
                    <a:pt x="115" y="142"/>
                  </a:lnTo>
                  <a:lnTo>
                    <a:pt x="133" y="133"/>
                  </a:lnTo>
                  <a:lnTo>
                    <a:pt x="149" y="126"/>
                  </a:lnTo>
                  <a:lnTo>
                    <a:pt x="167" y="121"/>
                  </a:lnTo>
                  <a:lnTo>
                    <a:pt x="183" y="121"/>
                  </a:lnTo>
                  <a:lnTo>
                    <a:pt x="192" y="124"/>
                  </a:lnTo>
                  <a:lnTo>
                    <a:pt x="198" y="128"/>
                  </a:lnTo>
                  <a:lnTo>
                    <a:pt x="203" y="135"/>
                  </a:lnTo>
                  <a:lnTo>
                    <a:pt x="205" y="144"/>
                  </a:lnTo>
                  <a:lnTo>
                    <a:pt x="203" y="153"/>
                  </a:lnTo>
                  <a:lnTo>
                    <a:pt x="198" y="160"/>
                  </a:lnTo>
                  <a:lnTo>
                    <a:pt x="192" y="164"/>
                  </a:lnTo>
                  <a:lnTo>
                    <a:pt x="183" y="167"/>
                  </a:lnTo>
                  <a:lnTo>
                    <a:pt x="169" y="169"/>
                  </a:lnTo>
                  <a:lnTo>
                    <a:pt x="158" y="171"/>
                  </a:lnTo>
                  <a:lnTo>
                    <a:pt x="146" y="176"/>
                  </a:lnTo>
                  <a:lnTo>
                    <a:pt x="137" y="182"/>
                  </a:lnTo>
                  <a:lnTo>
                    <a:pt x="128" y="191"/>
                  </a:lnTo>
                  <a:lnTo>
                    <a:pt x="124" y="203"/>
                  </a:lnTo>
                  <a:lnTo>
                    <a:pt x="122" y="221"/>
                  </a:lnTo>
                  <a:lnTo>
                    <a:pt x="122" y="546"/>
                  </a:lnTo>
                  <a:lnTo>
                    <a:pt x="548" y="546"/>
                  </a:lnTo>
                  <a:lnTo>
                    <a:pt x="561" y="546"/>
                  </a:lnTo>
                  <a:lnTo>
                    <a:pt x="573" y="541"/>
                  </a:lnTo>
                  <a:lnTo>
                    <a:pt x="584" y="534"/>
                  </a:lnTo>
                  <a:lnTo>
                    <a:pt x="595" y="527"/>
                  </a:lnTo>
                  <a:lnTo>
                    <a:pt x="602" y="518"/>
                  </a:lnTo>
                  <a:lnTo>
                    <a:pt x="609" y="507"/>
                  </a:lnTo>
                  <a:lnTo>
                    <a:pt x="611" y="494"/>
                  </a:lnTo>
                  <a:lnTo>
                    <a:pt x="613" y="480"/>
                  </a:lnTo>
                  <a:lnTo>
                    <a:pt x="613" y="140"/>
                  </a:lnTo>
                  <a:lnTo>
                    <a:pt x="611" y="128"/>
                  </a:lnTo>
                  <a:lnTo>
                    <a:pt x="609" y="115"/>
                  </a:lnTo>
                  <a:lnTo>
                    <a:pt x="602" y="103"/>
                  </a:lnTo>
                  <a:lnTo>
                    <a:pt x="595" y="94"/>
                  </a:lnTo>
                  <a:lnTo>
                    <a:pt x="584" y="88"/>
                  </a:lnTo>
                  <a:lnTo>
                    <a:pt x="573" y="81"/>
                  </a:lnTo>
                  <a:lnTo>
                    <a:pt x="561" y="76"/>
                  </a:lnTo>
                  <a:lnTo>
                    <a:pt x="548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53" name="Freeform 42"/>
          <p:cNvSpPr>
            <a:spLocks noEditPoints="1" noChangeArrowheads="1"/>
          </p:cNvSpPr>
          <p:nvPr/>
        </p:nvSpPr>
        <p:spPr bwMode="auto">
          <a:xfrm>
            <a:off x="8164513" y="2257425"/>
            <a:ext cx="155575" cy="258763"/>
          </a:xfrm>
          <a:custGeom>
            <a:avLst/>
            <a:gdLst>
              <a:gd name="T0" fmla="*/ 2147483647 w 882"/>
              <a:gd name="T1" fmla="*/ 763587538 h 1477"/>
              <a:gd name="T2" fmla="*/ 1734209694 w 882"/>
              <a:gd name="T3" fmla="*/ 763587538 h 1477"/>
              <a:gd name="T4" fmla="*/ 1734209694 w 882"/>
              <a:gd name="T5" fmla="*/ 2147483647 h 1477"/>
              <a:gd name="T6" fmla="*/ 1377498797 w 882"/>
              <a:gd name="T7" fmla="*/ 2147483647 h 1477"/>
              <a:gd name="T8" fmla="*/ 1042722388 w 882"/>
              <a:gd name="T9" fmla="*/ 2147483647 h 1477"/>
              <a:gd name="T10" fmla="*/ 746370710 w 882"/>
              <a:gd name="T11" fmla="*/ 2147483647 h 1477"/>
              <a:gd name="T12" fmla="*/ 482936550 w 882"/>
              <a:gd name="T13" fmla="*/ 2147483647 h 1477"/>
              <a:gd name="T14" fmla="*/ 285368824 w 882"/>
              <a:gd name="T15" fmla="*/ 2147483647 h 1477"/>
              <a:gd name="T16" fmla="*/ 126225653 w 882"/>
              <a:gd name="T17" fmla="*/ 2147483647 h 1477"/>
              <a:gd name="T18" fmla="*/ 27441701 w 882"/>
              <a:gd name="T19" fmla="*/ 2147483647 h 1477"/>
              <a:gd name="T20" fmla="*/ 0 w 882"/>
              <a:gd name="T21" fmla="*/ 2147483647 h 1477"/>
              <a:gd name="T22" fmla="*/ 10982854 w 882"/>
              <a:gd name="T23" fmla="*/ 2147483647 h 1477"/>
              <a:gd name="T24" fmla="*/ 98783951 w 882"/>
              <a:gd name="T25" fmla="*/ 2147483647 h 1477"/>
              <a:gd name="T26" fmla="*/ 285368824 w 882"/>
              <a:gd name="T27" fmla="*/ 2147483647 h 1477"/>
              <a:gd name="T28" fmla="*/ 543326990 w 882"/>
              <a:gd name="T29" fmla="*/ 2147483647 h 1477"/>
              <a:gd name="T30" fmla="*/ 878072179 w 882"/>
              <a:gd name="T31" fmla="*/ 2147483647 h 1477"/>
              <a:gd name="T32" fmla="*/ 1262224954 w 882"/>
              <a:gd name="T33" fmla="*/ 2147483647 h 1477"/>
              <a:gd name="T34" fmla="*/ 1695785139 w 882"/>
              <a:gd name="T35" fmla="*/ 2147483647 h 1477"/>
              <a:gd name="T36" fmla="*/ 2147483647 w 882"/>
              <a:gd name="T37" fmla="*/ 2147483647 h 1477"/>
              <a:gd name="T38" fmla="*/ 2147483647 w 882"/>
              <a:gd name="T39" fmla="*/ 2147483647 h 1477"/>
              <a:gd name="T40" fmla="*/ 2147483647 w 882"/>
              <a:gd name="T41" fmla="*/ 2147483647 h 1477"/>
              <a:gd name="T42" fmla="*/ 2147483647 w 882"/>
              <a:gd name="T43" fmla="*/ 2147483647 h 1477"/>
              <a:gd name="T44" fmla="*/ 2147483647 w 882"/>
              <a:gd name="T45" fmla="*/ 2147483647 h 1477"/>
              <a:gd name="T46" fmla="*/ 2147483647 w 882"/>
              <a:gd name="T47" fmla="*/ 2147483647 h 1477"/>
              <a:gd name="T48" fmla="*/ 2147483647 w 882"/>
              <a:gd name="T49" fmla="*/ 2147483647 h 1477"/>
              <a:gd name="T50" fmla="*/ 2147483647 w 882"/>
              <a:gd name="T51" fmla="*/ 2147483647 h 1477"/>
              <a:gd name="T52" fmla="*/ 2147483647 w 882"/>
              <a:gd name="T53" fmla="*/ 2147483647 h 1477"/>
              <a:gd name="T54" fmla="*/ 2147483647 w 882"/>
              <a:gd name="T55" fmla="*/ 2147483647 h 1477"/>
              <a:gd name="T56" fmla="*/ 2147483647 w 882"/>
              <a:gd name="T57" fmla="*/ 2147483647 h 1477"/>
              <a:gd name="T58" fmla="*/ 2147483647 w 882"/>
              <a:gd name="T59" fmla="*/ 2147483647 h 1477"/>
              <a:gd name="T60" fmla="*/ 2147483647 w 882"/>
              <a:gd name="T61" fmla="*/ 2147483647 h 1477"/>
              <a:gd name="T62" fmla="*/ 2147483647 w 882"/>
              <a:gd name="T63" fmla="*/ 2147483647 h 1477"/>
              <a:gd name="T64" fmla="*/ 2147483647 w 882"/>
              <a:gd name="T65" fmla="*/ 2147483647 h 1477"/>
              <a:gd name="T66" fmla="*/ 2147483647 w 882"/>
              <a:gd name="T67" fmla="*/ 2147483647 h 1477"/>
              <a:gd name="T68" fmla="*/ 2147483647 w 882"/>
              <a:gd name="T69" fmla="*/ 2147483647 h 1477"/>
              <a:gd name="T70" fmla="*/ 2147483647 w 882"/>
              <a:gd name="T71" fmla="*/ 2147483647 h 1477"/>
              <a:gd name="T72" fmla="*/ 2147483647 w 882"/>
              <a:gd name="T73" fmla="*/ 2147483647 h 1477"/>
              <a:gd name="T74" fmla="*/ 2147483647 w 882"/>
              <a:gd name="T75" fmla="*/ 618377521 h 1477"/>
              <a:gd name="T76" fmla="*/ 2147483647 w 882"/>
              <a:gd name="T77" fmla="*/ 607634915 h 1477"/>
              <a:gd name="T78" fmla="*/ 2147483647 w 882"/>
              <a:gd name="T79" fmla="*/ 553860390 h 1477"/>
              <a:gd name="T80" fmla="*/ 2147483647 w 882"/>
              <a:gd name="T81" fmla="*/ 473198339 h 1477"/>
              <a:gd name="T82" fmla="*/ 2147483647 w 882"/>
              <a:gd name="T83" fmla="*/ 360277810 h 1477"/>
              <a:gd name="T84" fmla="*/ 2147483647 w 882"/>
              <a:gd name="T85" fmla="*/ 301131806 h 1477"/>
              <a:gd name="T86" fmla="*/ 2147483647 w 882"/>
              <a:gd name="T87" fmla="*/ 182839974 h 1477"/>
              <a:gd name="T88" fmla="*/ 2147483647 w 882"/>
              <a:gd name="T89" fmla="*/ 86033354 h 1477"/>
              <a:gd name="T90" fmla="*/ 2147483647 w 882"/>
              <a:gd name="T91" fmla="*/ 21516047 h 1477"/>
              <a:gd name="T92" fmla="*/ 2147483647 w 882"/>
              <a:gd name="T93" fmla="*/ 0 h 1477"/>
              <a:gd name="T94" fmla="*/ 1695785139 w 882"/>
              <a:gd name="T95" fmla="*/ 0 h 1477"/>
              <a:gd name="T96" fmla="*/ 1575066524 w 882"/>
              <a:gd name="T97" fmla="*/ 21516047 h 1477"/>
              <a:gd name="T98" fmla="*/ 1476282572 w 882"/>
              <a:gd name="T99" fmla="*/ 86033354 h 1477"/>
              <a:gd name="T100" fmla="*/ 1399433461 w 882"/>
              <a:gd name="T101" fmla="*/ 182839974 h 1477"/>
              <a:gd name="T102" fmla="*/ 1377498797 w 882"/>
              <a:gd name="T103" fmla="*/ 301131806 h 1477"/>
              <a:gd name="T104" fmla="*/ 1388450607 w 882"/>
              <a:gd name="T105" fmla="*/ 360277810 h 1477"/>
              <a:gd name="T106" fmla="*/ 1437858017 w 882"/>
              <a:gd name="T107" fmla="*/ 473198339 h 1477"/>
              <a:gd name="T108" fmla="*/ 1525659114 w 882"/>
              <a:gd name="T109" fmla="*/ 553860390 h 1477"/>
              <a:gd name="T110" fmla="*/ 1635425919 w 882"/>
              <a:gd name="T111" fmla="*/ 607634915 h 1477"/>
              <a:gd name="T112" fmla="*/ 1695785139 w 882"/>
              <a:gd name="T113" fmla="*/ 618377521 h 147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82"/>
              <a:gd name="T172" fmla="*/ 0 h 1477"/>
              <a:gd name="T173" fmla="*/ 882 w 882"/>
              <a:gd name="T174" fmla="*/ 1477 h 147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82" h="1477">
                <a:moveTo>
                  <a:pt x="564" y="611"/>
                </a:moveTo>
                <a:lnTo>
                  <a:pt x="564" y="142"/>
                </a:lnTo>
                <a:lnTo>
                  <a:pt x="316" y="142"/>
                </a:lnTo>
                <a:lnTo>
                  <a:pt x="316" y="611"/>
                </a:lnTo>
                <a:lnTo>
                  <a:pt x="282" y="622"/>
                </a:lnTo>
                <a:lnTo>
                  <a:pt x="251" y="636"/>
                </a:lnTo>
                <a:lnTo>
                  <a:pt x="219" y="654"/>
                </a:lnTo>
                <a:lnTo>
                  <a:pt x="190" y="672"/>
                </a:lnTo>
                <a:lnTo>
                  <a:pt x="163" y="692"/>
                </a:lnTo>
                <a:lnTo>
                  <a:pt x="136" y="717"/>
                </a:lnTo>
                <a:lnTo>
                  <a:pt x="111" y="742"/>
                </a:lnTo>
                <a:lnTo>
                  <a:pt x="88" y="769"/>
                </a:lnTo>
                <a:lnTo>
                  <a:pt x="68" y="796"/>
                </a:lnTo>
                <a:lnTo>
                  <a:pt x="52" y="828"/>
                </a:lnTo>
                <a:lnTo>
                  <a:pt x="36" y="859"/>
                </a:lnTo>
                <a:lnTo>
                  <a:pt x="23" y="891"/>
                </a:lnTo>
                <a:lnTo>
                  <a:pt x="14" y="927"/>
                </a:lnTo>
                <a:lnTo>
                  <a:pt x="5" y="961"/>
                </a:lnTo>
                <a:lnTo>
                  <a:pt x="0" y="997"/>
                </a:lnTo>
                <a:lnTo>
                  <a:pt x="0" y="1035"/>
                </a:lnTo>
                <a:lnTo>
                  <a:pt x="2" y="1080"/>
                </a:lnTo>
                <a:lnTo>
                  <a:pt x="9" y="1123"/>
                </a:lnTo>
                <a:lnTo>
                  <a:pt x="18" y="1166"/>
                </a:lnTo>
                <a:lnTo>
                  <a:pt x="34" y="1207"/>
                </a:lnTo>
                <a:lnTo>
                  <a:pt x="52" y="1245"/>
                </a:lnTo>
                <a:lnTo>
                  <a:pt x="75" y="1281"/>
                </a:lnTo>
                <a:lnTo>
                  <a:pt x="99" y="1315"/>
                </a:lnTo>
                <a:lnTo>
                  <a:pt x="129" y="1346"/>
                </a:lnTo>
                <a:lnTo>
                  <a:pt x="160" y="1376"/>
                </a:lnTo>
                <a:lnTo>
                  <a:pt x="194" y="1401"/>
                </a:lnTo>
                <a:lnTo>
                  <a:pt x="230" y="1423"/>
                </a:lnTo>
                <a:lnTo>
                  <a:pt x="269" y="1441"/>
                </a:lnTo>
                <a:lnTo>
                  <a:pt x="309" y="1457"/>
                </a:lnTo>
                <a:lnTo>
                  <a:pt x="352" y="1468"/>
                </a:lnTo>
                <a:lnTo>
                  <a:pt x="395" y="1475"/>
                </a:lnTo>
                <a:lnTo>
                  <a:pt x="440" y="1477"/>
                </a:lnTo>
                <a:lnTo>
                  <a:pt x="485" y="1475"/>
                </a:lnTo>
                <a:lnTo>
                  <a:pt x="530" y="1468"/>
                </a:lnTo>
                <a:lnTo>
                  <a:pt x="571" y="1457"/>
                </a:lnTo>
                <a:lnTo>
                  <a:pt x="611" y="1441"/>
                </a:lnTo>
                <a:lnTo>
                  <a:pt x="652" y="1423"/>
                </a:lnTo>
                <a:lnTo>
                  <a:pt x="688" y="1401"/>
                </a:lnTo>
                <a:lnTo>
                  <a:pt x="722" y="1376"/>
                </a:lnTo>
                <a:lnTo>
                  <a:pt x="754" y="1346"/>
                </a:lnTo>
                <a:lnTo>
                  <a:pt x="781" y="1315"/>
                </a:lnTo>
                <a:lnTo>
                  <a:pt x="808" y="1281"/>
                </a:lnTo>
                <a:lnTo>
                  <a:pt x="828" y="1245"/>
                </a:lnTo>
                <a:lnTo>
                  <a:pt x="848" y="1207"/>
                </a:lnTo>
                <a:lnTo>
                  <a:pt x="862" y="1166"/>
                </a:lnTo>
                <a:lnTo>
                  <a:pt x="873" y="1123"/>
                </a:lnTo>
                <a:lnTo>
                  <a:pt x="880" y="1080"/>
                </a:lnTo>
                <a:lnTo>
                  <a:pt x="882" y="1035"/>
                </a:lnTo>
                <a:lnTo>
                  <a:pt x="880" y="997"/>
                </a:lnTo>
                <a:lnTo>
                  <a:pt x="875" y="961"/>
                </a:lnTo>
                <a:lnTo>
                  <a:pt x="869" y="927"/>
                </a:lnTo>
                <a:lnTo>
                  <a:pt x="857" y="891"/>
                </a:lnTo>
                <a:lnTo>
                  <a:pt x="846" y="859"/>
                </a:lnTo>
                <a:lnTo>
                  <a:pt x="830" y="828"/>
                </a:lnTo>
                <a:lnTo>
                  <a:pt x="812" y="796"/>
                </a:lnTo>
                <a:lnTo>
                  <a:pt x="792" y="767"/>
                </a:lnTo>
                <a:lnTo>
                  <a:pt x="769" y="742"/>
                </a:lnTo>
                <a:lnTo>
                  <a:pt x="744" y="715"/>
                </a:lnTo>
                <a:lnTo>
                  <a:pt x="720" y="692"/>
                </a:lnTo>
                <a:lnTo>
                  <a:pt x="690" y="672"/>
                </a:lnTo>
                <a:lnTo>
                  <a:pt x="661" y="654"/>
                </a:lnTo>
                <a:lnTo>
                  <a:pt x="629" y="636"/>
                </a:lnTo>
                <a:lnTo>
                  <a:pt x="598" y="622"/>
                </a:lnTo>
                <a:lnTo>
                  <a:pt x="564" y="611"/>
                </a:lnTo>
                <a:close/>
                <a:moveTo>
                  <a:pt x="309" y="115"/>
                </a:moveTo>
                <a:lnTo>
                  <a:pt x="573" y="115"/>
                </a:lnTo>
                <a:lnTo>
                  <a:pt x="584" y="113"/>
                </a:lnTo>
                <a:lnTo>
                  <a:pt x="593" y="110"/>
                </a:lnTo>
                <a:lnTo>
                  <a:pt x="605" y="103"/>
                </a:lnTo>
                <a:lnTo>
                  <a:pt x="614" y="97"/>
                </a:lnTo>
                <a:lnTo>
                  <a:pt x="620" y="88"/>
                </a:lnTo>
                <a:lnTo>
                  <a:pt x="625" y="79"/>
                </a:lnTo>
                <a:lnTo>
                  <a:pt x="629" y="67"/>
                </a:lnTo>
                <a:lnTo>
                  <a:pt x="629" y="56"/>
                </a:lnTo>
                <a:lnTo>
                  <a:pt x="629" y="45"/>
                </a:lnTo>
                <a:lnTo>
                  <a:pt x="625" y="34"/>
                </a:lnTo>
                <a:lnTo>
                  <a:pt x="620" y="25"/>
                </a:lnTo>
                <a:lnTo>
                  <a:pt x="614" y="16"/>
                </a:lnTo>
                <a:lnTo>
                  <a:pt x="605" y="9"/>
                </a:lnTo>
                <a:lnTo>
                  <a:pt x="593" y="4"/>
                </a:lnTo>
                <a:lnTo>
                  <a:pt x="584" y="0"/>
                </a:lnTo>
                <a:lnTo>
                  <a:pt x="573" y="0"/>
                </a:lnTo>
                <a:lnTo>
                  <a:pt x="309" y="0"/>
                </a:lnTo>
                <a:lnTo>
                  <a:pt x="298" y="0"/>
                </a:lnTo>
                <a:lnTo>
                  <a:pt x="287" y="4"/>
                </a:lnTo>
                <a:lnTo>
                  <a:pt x="278" y="9"/>
                </a:lnTo>
                <a:lnTo>
                  <a:pt x="269" y="16"/>
                </a:lnTo>
                <a:lnTo>
                  <a:pt x="262" y="25"/>
                </a:lnTo>
                <a:lnTo>
                  <a:pt x="255" y="34"/>
                </a:lnTo>
                <a:lnTo>
                  <a:pt x="253" y="45"/>
                </a:lnTo>
                <a:lnTo>
                  <a:pt x="251" y="56"/>
                </a:lnTo>
                <a:lnTo>
                  <a:pt x="253" y="67"/>
                </a:lnTo>
                <a:lnTo>
                  <a:pt x="255" y="79"/>
                </a:lnTo>
                <a:lnTo>
                  <a:pt x="262" y="88"/>
                </a:lnTo>
                <a:lnTo>
                  <a:pt x="269" y="97"/>
                </a:lnTo>
                <a:lnTo>
                  <a:pt x="278" y="103"/>
                </a:lnTo>
                <a:lnTo>
                  <a:pt x="287" y="110"/>
                </a:lnTo>
                <a:lnTo>
                  <a:pt x="298" y="113"/>
                </a:lnTo>
                <a:lnTo>
                  <a:pt x="309" y="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954" name="组合 41"/>
          <p:cNvGrpSpPr/>
          <p:nvPr/>
        </p:nvGrpSpPr>
        <p:grpSpPr bwMode="auto">
          <a:xfrm>
            <a:off x="3267075" y="2257425"/>
            <a:ext cx="219075" cy="249238"/>
            <a:chOff x="0" y="0"/>
            <a:chExt cx="1003300" cy="1143000"/>
          </a:xfrm>
        </p:grpSpPr>
        <p:sp>
          <p:nvSpPr>
            <p:cNvPr id="39060" name="Line 40"/>
            <p:cNvSpPr>
              <a:spLocks noChangeShapeType="1"/>
            </p:cNvSpPr>
            <p:nvPr/>
          </p:nvSpPr>
          <p:spPr bwMode="auto">
            <a:xfrm>
              <a:off x="0" y="307975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1" name="Line 41"/>
            <p:cNvSpPr>
              <a:spLocks noChangeShapeType="1"/>
            </p:cNvSpPr>
            <p:nvPr/>
          </p:nvSpPr>
          <p:spPr bwMode="auto">
            <a:xfrm>
              <a:off x="0" y="307975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2" name="Line 43"/>
            <p:cNvSpPr>
              <a:spLocks noChangeShapeType="1"/>
            </p:cNvSpPr>
            <p:nvPr/>
          </p:nvSpPr>
          <p:spPr bwMode="auto">
            <a:xfrm>
              <a:off x="338137" y="576262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3" name="Line 44"/>
            <p:cNvSpPr>
              <a:spLocks noChangeShapeType="1"/>
            </p:cNvSpPr>
            <p:nvPr/>
          </p:nvSpPr>
          <p:spPr bwMode="auto">
            <a:xfrm>
              <a:off x="338137" y="576262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64" name="Rectangle 45"/>
            <p:cNvSpPr>
              <a:spLocks noChangeArrowheads="1"/>
            </p:cNvSpPr>
            <p:nvPr/>
          </p:nvSpPr>
          <p:spPr bwMode="auto">
            <a:xfrm>
              <a:off x="381000" y="0"/>
              <a:ext cx="339725" cy="1174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9065" name="Freeform 46"/>
            <p:cNvSpPr>
              <a:spLocks noChangeArrowheads="1"/>
            </p:cNvSpPr>
            <p:nvPr/>
          </p:nvSpPr>
          <p:spPr bwMode="auto">
            <a:xfrm>
              <a:off x="93662" y="168275"/>
              <a:ext cx="909638" cy="974725"/>
            </a:xfrm>
            <a:custGeom>
              <a:avLst/>
              <a:gdLst>
                <a:gd name="T0" fmla="*/ 2147483647 w 573"/>
                <a:gd name="T1" fmla="*/ 2147483647 h 614"/>
                <a:gd name="T2" fmla="*/ 2147483647 w 573"/>
                <a:gd name="T3" fmla="*/ 2147483647 h 614"/>
                <a:gd name="T4" fmla="*/ 2147483647 w 573"/>
                <a:gd name="T5" fmla="*/ 2147483647 h 614"/>
                <a:gd name="T6" fmla="*/ 2147483647 w 573"/>
                <a:gd name="T7" fmla="*/ 2147483647 h 614"/>
                <a:gd name="T8" fmla="*/ 2147483647 w 573"/>
                <a:gd name="T9" fmla="*/ 2147483647 h 614"/>
                <a:gd name="T10" fmla="*/ 2147483647 w 573"/>
                <a:gd name="T11" fmla="*/ 2147483647 h 614"/>
                <a:gd name="T12" fmla="*/ 2147483647 w 573"/>
                <a:gd name="T13" fmla="*/ 2147483647 h 614"/>
                <a:gd name="T14" fmla="*/ 2147483647 w 573"/>
                <a:gd name="T15" fmla="*/ 2147483647 h 614"/>
                <a:gd name="T16" fmla="*/ 2147483647 w 573"/>
                <a:gd name="T17" fmla="*/ 0 h 614"/>
                <a:gd name="T18" fmla="*/ 2147483647 w 573"/>
                <a:gd name="T19" fmla="*/ 0 h 614"/>
                <a:gd name="T20" fmla="*/ 2147483647 w 573"/>
                <a:gd name="T21" fmla="*/ 2147483647 h 614"/>
                <a:gd name="T22" fmla="*/ 2147483647 w 573"/>
                <a:gd name="T23" fmla="*/ 2147483647 h 614"/>
                <a:gd name="T24" fmla="*/ 2147483647 w 573"/>
                <a:gd name="T25" fmla="*/ 2147483647 h 614"/>
                <a:gd name="T26" fmla="*/ 2147483647 w 573"/>
                <a:gd name="T27" fmla="*/ 2147483647 h 614"/>
                <a:gd name="T28" fmla="*/ 2147483647 w 573"/>
                <a:gd name="T29" fmla="*/ 2147483647 h 614"/>
                <a:gd name="T30" fmla="*/ 2147483647 w 573"/>
                <a:gd name="T31" fmla="*/ 2147483647 h 614"/>
                <a:gd name="T32" fmla="*/ 2147483647 w 573"/>
                <a:gd name="T33" fmla="*/ 2147483647 h 614"/>
                <a:gd name="T34" fmla="*/ 2147483647 w 573"/>
                <a:gd name="T35" fmla="*/ 2147483647 h 614"/>
                <a:gd name="T36" fmla="*/ 2147483647 w 573"/>
                <a:gd name="T37" fmla="*/ 2147483647 h 614"/>
                <a:gd name="T38" fmla="*/ 2147483647 w 573"/>
                <a:gd name="T39" fmla="*/ 2147483647 h 614"/>
                <a:gd name="T40" fmla="*/ 2147483647 w 573"/>
                <a:gd name="T41" fmla="*/ 2147483647 h 614"/>
                <a:gd name="T42" fmla="*/ 2147483647 w 573"/>
                <a:gd name="T43" fmla="*/ 2147483647 h 614"/>
                <a:gd name="T44" fmla="*/ 2147483647 w 573"/>
                <a:gd name="T45" fmla="*/ 2147483647 h 614"/>
                <a:gd name="T46" fmla="*/ 2147483647 w 573"/>
                <a:gd name="T47" fmla="*/ 2147483647 h 614"/>
                <a:gd name="T48" fmla="*/ 2147483647 w 573"/>
                <a:gd name="T49" fmla="*/ 2147483647 h 614"/>
                <a:gd name="T50" fmla="*/ 2147483647 w 573"/>
                <a:gd name="T51" fmla="*/ 2147483647 h 614"/>
                <a:gd name="T52" fmla="*/ 2147483647 w 573"/>
                <a:gd name="T53" fmla="*/ 2147483647 h 614"/>
                <a:gd name="T54" fmla="*/ 2147483647 w 573"/>
                <a:gd name="T55" fmla="*/ 2147483647 h 614"/>
                <a:gd name="T56" fmla="*/ 2147483647 w 573"/>
                <a:gd name="T57" fmla="*/ 2147483647 h 614"/>
                <a:gd name="T58" fmla="*/ 2147483647 w 573"/>
                <a:gd name="T59" fmla="*/ 2147483647 h 614"/>
                <a:gd name="T60" fmla="*/ 2147483647 w 573"/>
                <a:gd name="T61" fmla="*/ 2147483647 h 614"/>
                <a:gd name="T62" fmla="*/ 2147483647 w 573"/>
                <a:gd name="T63" fmla="*/ 2147483647 h 614"/>
                <a:gd name="T64" fmla="*/ 2147483647 w 573"/>
                <a:gd name="T65" fmla="*/ 2147483647 h 614"/>
                <a:gd name="T66" fmla="*/ 2147483647 w 573"/>
                <a:gd name="T67" fmla="*/ 2147483647 h 614"/>
                <a:gd name="T68" fmla="*/ 2147483647 w 573"/>
                <a:gd name="T69" fmla="*/ 2147483647 h 614"/>
                <a:gd name="T70" fmla="*/ 2147483647 w 573"/>
                <a:gd name="T71" fmla="*/ 2147483647 h 614"/>
                <a:gd name="T72" fmla="*/ 2147483647 w 573"/>
                <a:gd name="T73" fmla="*/ 2147483647 h 614"/>
                <a:gd name="T74" fmla="*/ 2147483647 w 573"/>
                <a:gd name="T75" fmla="*/ 2147483647 h 614"/>
                <a:gd name="T76" fmla="*/ 2147483647 w 573"/>
                <a:gd name="T77" fmla="*/ 2147483647 h 614"/>
                <a:gd name="T78" fmla="*/ 2147483647 w 573"/>
                <a:gd name="T79" fmla="*/ 2147483647 h 614"/>
                <a:gd name="T80" fmla="*/ 2147483647 w 573"/>
                <a:gd name="T81" fmla="*/ 2147483647 h 614"/>
                <a:gd name="T82" fmla="*/ 2147483647 w 573"/>
                <a:gd name="T83" fmla="*/ 2147483647 h 614"/>
                <a:gd name="T84" fmla="*/ 2147483647 w 573"/>
                <a:gd name="T85" fmla="*/ 2147483647 h 614"/>
                <a:gd name="T86" fmla="*/ 2147483647 w 573"/>
                <a:gd name="T87" fmla="*/ 2147483647 h 614"/>
                <a:gd name="T88" fmla="*/ 2147483647 w 573"/>
                <a:gd name="T89" fmla="*/ 2147483647 h 614"/>
                <a:gd name="T90" fmla="*/ 2147483647 w 573"/>
                <a:gd name="T91" fmla="*/ 2147483647 h 614"/>
                <a:gd name="T92" fmla="*/ 2147483647 w 573"/>
                <a:gd name="T93" fmla="*/ 2147483647 h 614"/>
                <a:gd name="T94" fmla="*/ 2147483647 w 573"/>
                <a:gd name="T95" fmla="*/ 2147483647 h 614"/>
                <a:gd name="T96" fmla="*/ 2147483647 w 573"/>
                <a:gd name="T97" fmla="*/ 2147483647 h 614"/>
                <a:gd name="T98" fmla="*/ 2147483647 w 573"/>
                <a:gd name="T99" fmla="*/ 2147483647 h 61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73"/>
                <a:gd name="T151" fmla="*/ 0 h 614"/>
                <a:gd name="T152" fmla="*/ 573 w 573"/>
                <a:gd name="T153" fmla="*/ 614 h 61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73" h="614">
                  <a:moveTo>
                    <a:pt x="573" y="239"/>
                  </a:moveTo>
                  <a:lnTo>
                    <a:pt x="573" y="239"/>
                  </a:lnTo>
                  <a:lnTo>
                    <a:pt x="573" y="223"/>
                  </a:lnTo>
                  <a:lnTo>
                    <a:pt x="569" y="210"/>
                  </a:lnTo>
                  <a:lnTo>
                    <a:pt x="562" y="199"/>
                  </a:lnTo>
                  <a:lnTo>
                    <a:pt x="553" y="187"/>
                  </a:lnTo>
                  <a:lnTo>
                    <a:pt x="541" y="178"/>
                  </a:lnTo>
                  <a:lnTo>
                    <a:pt x="530" y="171"/>
                  </a:lnTo>
                  <a:lnTo>
                    <a:pt x="517" y="167"/>
                  </a:lnTo>
                  <a:lnTo>
                    <a:pt x="501" y="165"/>
                  </a:lnTo>
                  <a:lnTo>
                    <a:pt x="492" y="165"/>
                  </a:lnTo>
                  <a:lnTo>
                    <a:pt x="476" y="165"/>
                  </a:lnTo>
                  <a:lnTo>
                    <a:pt x="465" y="160"/>
                  </a:lnTo>
                  <a:lnTo>
                    <a:pt x="456" y="156"/>
                  </a:lnTo>
                  <a:lnTo>
                    <a:pt x="451" y="151"/>
                  </a:lnTo>
                  <a:lnTo>
                    <a:pt x="449" y="149"/>
                  </a:lnTo>
                  <a:lnTo>
                    <a:pt x="449" y="126"/>
                  </a:lnTo>
                  <a:lnTo>
                    <a:pt x="456" y="124"/>
                  </a:lnTo>
                  <a:lnTo>
                    <a:pt x="465" y="120"/>
                  </a:lnTo>
                  <a:lnTo>
                    <a:pt x="472" y="115"/>
                  </a:lnTo>
                  <a:lnTo>
                    <a:pt x="481" y="108"/>
                  </a:lnTo>
                  <a:lnTo>
                    <a:pt x="485" y="99"/>
                  </a:lnTo>
                  <a:lnTo>
                    <a:pt x="490" y="93"/>
                  </a:lnTo>
                  <a:lnTo>
                    <a:pt x="494" y="83"/>
                  </a:lnTo>
                  <a:lnTo>
                    <a:pt x="496" y="74"/>
                  </a:lnTo>
                  <a:lnTo>
                    <a:pt x="496" y="63"/>
                  </a:lnTo>
                  <a:lnTo>
                    <a:pt x="496" y="52"/>
                  </a:lnTo>
                  <a:lnTo>
                    <a:pt x="492" y="38"/>
                  </a:lnTo>
                  <a:lnTo>
                    <a:pt x="487" y="27"/>
                  </a:lnTo>
                  <a:lnTo>
                    <a:pt x="478" y="18"/>
                  </a:lnTo>
                  <a:lnTo>
                    <a:pt x="469" y="11"/>
                  </a:lnTo>
                  <a:lnTo>
                    <a:pt x="458" y="5"/>
                  </a:lnTo>
                  <a:lnTo>
                    <a:pt x="447" y="0"/>
                  </a:lnTo>
                  <a:lnTo>
                    <a:pt x="433" y="0"/>
                  </a:lnTo>
                  <a:lnTo>
                    <a:pt x="131" y="0"/>
                  </a:lnTo>
                  <a:lnTo>
                    <a:pt x="117" y="0"/>
                  </a:lnTo>
                  <a:lnTo>
                    <a:pt x="106" y="5"/>
                  </a:lnTo>
                  <a:lnTo>
                    <a:pt x="95" y="11"/>
                  </a:lnTo>
                  <a:lnTo>
                    <a:pt x="86" y="18"/>
                  </a:lnTo>
                  <a:lnTo>
                    <a:pt x="77" y="27"/>
                  </a:lnTo>
                  <a:lnTo>
                    <a:pt x="72" y="38"/>
                  </a:lnTo>
                  <a:lnTo>
                    <a:pt x="68" y="52"/>
                  </a:lnTo>
                  <a:lnTo>
                    <a:pt x="66" y="63"/>
                  </a:lnTo>
                  <a:lnTo>
                    <a:pt x="68" y="74"/>
                  </a:lnTo>
                  <a:lnTo>
                    <a:pt x="70" y="83"/>
                  </a:lnTo>
                  <a:lnTo>
                    <a:pt x="72" y="93"/>
                  </a:lnTo>
                  <a:lnTo>
                    <a:pt x="77" y="99"/>
                  </a:lnTo>
                  <a:lnTo>
                    <a:pt x="84" y="108"/>
                  </a:lnTo>
                  <a:lnTo>
                    <a:pt x="90" y="115"/>
                  </a:lnTo>
                  <a:lnTo>
                    <a:pt x="99" y="120"/>
                  </a:lnTo>
                  <a:lnTo>
                    <a:pt x="108" y="124"/>
                  </a:lnTo>
                  <a:lnTo>
                    <a:pt x="115" y="126"/>
                  </a:lnTo>
                  <a:lnTo>
                    <a:pt x="115" y="149"/>
                  </a:lnTo>
                  <a:lnTo>
                    <a:pt x="113" y="151"/>
                  </a:lnTo>
                  <a:lnTo>
                    <a:pt x="108" y="156"/>
                  </a:lnTo>
                  <a:lnTo>
                    <a:pt x="99" y="160"/>
                  </a:lnTo>
                  <a:lnTo>
                    <a:pt x="86" y="165"/>
                  </a:lnTo>
                  <a:lnTo>
                    <a:pt x="72" y="165"/>
                  </a:lnTo>
                  <a:lnTo>
                    <a:pt x="59" y="167"/>
                  </a:lnTo>
                  <a:lnTo>
                    <a:pt x="45" y="171"/>
                  </a:lnTo>
                  <a:lnTo>
                    <a:pt x="32" y="178"/>
                  </a:lnTo>
                  <a:lnTo>
                    <a:pt x="20" y="187"/>
                  </a:lnTo>
                  <a:lnTo>
                    <a:pt x="11" y="199"/>
                  </a:lnTo>
                  <a:lnTo>
                    <a:pt x="7" y="210"/>
                  </a:lnTo>
                  <a:lnTo>
                    <a:pt x="2" y="223"/>
                  </a:lnTo>
                  <a:lnTo>
                    <a:pt x="0" y="239"/>
                  </a:lnTo>
                  <a:lnTo>
                    <a:pt x="0" y="539"/>
                  </a:lnTo>
                  <a:lnTo>
                    <a:pt x="2" y="555"/>
                  </a:lnTo>
                  <a:lnTo>
                    <a:pt x="5" y="566"/>
                  </a:lnTo>
                  <a:lnTo>
                    <a:pt x="11" y="580"/>
                  </a:lnTo>
                  <a:lnTo>
                    <a:pt x="20" y="589"/>
                  </a:lnTo>
                  <a:lnTo>
                    <a:pt x="29" y="598"/>
                  </a:lnTo>
                  <a:lnTo>
                    <a:pt x="41" y="605"/>
                  </a:lnTo>
                  <a:lnTo>
                    <a:pt x="54" y="609"/>
                  </a:lnTo>
                  <a:lnTo>
                    <a:pt x="68" y="611"/>
                  </a:lnTo>
                  <a:lnTo>
                    <a:pt x="68" y="582"/>
                  </a:lnTo>
                  <a:lnTo>
                    <a:pt x="61" y="580"/>
                  </a:lnTo>
                  <a:lnTo>
                    <a:pt x="52" y="577"/>
                  </a:lnTo>
                  <a:lnTo>
                    <a:pt x="41" y="568"/>
                  </a:lnTo>
                  <a:lnTo>
                    <a:pt x="36" y="562"/>
                  </a:lnTo>
                  <a:lnTo>
                    <a:pt x="34" y="555"/>
                  </a:lnTo>
                  <a:lnTo>
                    <a:pt x="32" y="548"/>
                  </a:lnTo>
                  <a:lnTo>
                    <a:pt x="29" y="539"/>
                  </a:lnTo>
                  <a:lnTo>
                    <a:pt x="29" y="239"/>
                  </a:lnTo>
                  <a:lnTo>
                    <a:pt x="32" y="230"/>
                  </a:lnTo>
                  <a:lnTo>
                    <a:pt x="34" y="221"/>
                  </a:lnTo>
                  <a:lnTo>
                    <a:pt x="36" y="214"/>
                  </a:lnTo>
                  <a:lnTo>
                    <a:pt x="43" y="208"/>
                  </a:lnTo>
                  <a:lnTo>
                    <a:pt x="50" y="203"/>
                  </a:lnTo>
                  <a:lnTo>
                    <a:pt x="57" y="199"/>
                  </a:lnTo>
                  <a:lnTo>
                    <a:pt x="63" y="196"/>
                  </a:lnTo>
                  <a:lnTo>
                    <a:pt x="72" y="196"/>
                  </a:lnTo>
                  <a:lnTo>
                    <a:pt x="88" y="194"/>
                  </a:lnTo>
                  <a:lnTo>
                    <a:pt x="102" y="192"/>
                  </a:lnTo>
                  <a:lnTo>
                    <a:pt x="113" y="187"/>
                  </a:lnTo>
                  <a:lnTo>
                    <a:pt x="124" y="183"/>
                  </a:lnTo>
                  <a:lnTo>
                    <a:pt x="133" y="174"/>
                  </a:lnTo>
                  <a:lnTo>
                    <a:pt x="140" y="167"/>
                  </a:lnTo>
                  <a:lnTo>
                    <a:pt x="144" y="158"/>
                  </a:lnTo>
                  <a:lnTo>
                    <a:pt x="144" y="147"/>
                  </a:lnTo>
                  <a:lnTo>
                    <a:pt x="147" y="113"/>
                  </a:lnTo>
                  <a:lnTo>
                    <a:pt x="144" y="108"/>
                  </a:lnTo>
                  <a:lnTo>
                    <a:pt x="142" y="104"/>
                  </a:lnTo>
                  <a:lnTo>
                    <a:pt x="135" y="99"/>
                  </a:lnTo>
                  <a:lnTo>
                    <a:pt x="131" y="99"/>
                  </a:lnTo>
                  <a:lnTo>
                    <a:pt x="124" y="97"/>
                  </a:lnTo>
                  <a:lnTo>
                    <a:pt x="117" y="95"/>
                  </a:lnTo>
                  <a:lnTo>
                    <a:pt x="106" y="88"/>
                  </a:lnTo>
                  <a:lnTo>
                    <a:pt x="99" y="77"/>
                  </a:lnTo>
                  <a:lnTo>
                    <a:pt x="97" y="70"/>
                  </a:lnTo>
                  <a:lnTo>
                    <a:pt x="97" y="63"/>
                  </a:lnTo>
                  <a:lnTo>
                    <a:pt x="97" y="56"/>
                  </a:lnTo>
                  <a:lnTo>
                    <a:pt x="99" y="50"/>
                  </a:lnTo>
                  <a:lnTo>
                    <a:pt x="106" y="38"/>
                  </a:lnTo>
                  <a:lnTo>
                    <a:pt x="117" y="32"/>
                  </a:lnTo>
                  <a:lnTo>
                    <a:pt x="124" y="29"/>
                  </a:lnTo>
                  <a:lnTo>
                    <a:pt x="131" y="29"/>
                  </a:lnTo>
                  <a:lnTo>
                    <a:pt x="433" y="29"/>
                  </a:lnTo>
                  <a:lnTo>
                    <a:pt x="440" y="29"/>
                  </a:lnTo>
                  <a:lnTo>
                    <a:pt x="447" y="32"/>
                  </a:lnTo>
                  <a:lnTo>
                    <a:pt x="458" y="38"/>
                  </a:lnTo>
                  <a:lnTo>
                    <a:pt x="465" y="50"/>
                  </a:lnTo>
                  <a:lnTo>
                    <a:pt x="467" y="56"/>
                  </a:lnTo>
                  <a:lnTo>
                    <a:pt x="467" y="63"/>
                  </a:lnTo>
                  <a:lnTo>
                    <a:pt x="467" y="70"/>
                  </a:lnTo>
                  <a:lnTo>
                    <a:pt x="465" y="77"/>
                  </a:lnTo>
                  <a:lnTo>
                    <a:pt x="458" y="88"/>
                  </a:lnTo>
                  <a:lnTo>
                    <a:pt x="447" y="95"/>
                  </a:lnTo>
                  <a:lnTo>
                    <a:pt x="440" y="97"/>
                  </a:lnTo>
                  <a:lnTo>
                    <a:pt x="433" y="99"/>
                  </a:lnTo>
                  <a:lnTo>
                    <a:pt x="426" y="99"/>
                  </a:lnTo>
                  <a:lnTo>
                    <a:pt x="422" y="104"/>
                  </a:lnTo>
                  <a:lnTo>
                    <a:pt x="420" y="108"/>
                  </a:lnTo>
                  <a:lnTo>
                    <a:pt x="417" y="115"/>
                  </a:lnTo>
                  <a:lnTo>
                    <a:pt x="420" y="147"/>
                  </a:lnTo>
                  <a:lnTo>
                    <a:pt x="420" y="158"/>
                  </a:lnTo>
                  <a:lnTo>
                    <a:pt x="424" y="167"/>
                  </a:lnTo>
                  <a:lnTo>
                    <a:pt x="431" y="174"/>
                  </a:lnTo>
                  <a:lnTo>
                    <a:pt x="440" y="183"/>
                  </a:lnTo>
                  <a:lnTo>
                    <a:pt x="449" y="187"/>
                  </a:lnTo>
                  <a:lnTo>
                    <a:pt x="463" y="192"/>
                  </a:lnTo>
                  <a:lnTo>
                    <a:pt x="476" y="194"/>
                  </a:lnTo>
                  <a:lnTo>
                    <a:pt x="492" y="196"/>
                  </a:lnTo>
                  <a:lnTo>
                    <a:pt x="501" y="196"/>
                  </a:lnTo>
                  <a:lnTo>
                    <a:pt x="510" y="196"/>
                  </a:lnTo>
                  <a:lnTo>
                    <a:pt x="517" y="199"/>
                  </a:lnTo>
                  <a:lnTo>
                    <a:pt x="526" y="203"/>
                  </a:lnTo>
                  <a:lnTo>
                    <a:pt x="530" y="208"/>
                  </a:lnTo>
                  <a:lnTo>
                    <a:pt x="537" y="214"/>
                  </a:lnTo>
                  <a:lnTo>
                    <a:pt x="539" y="221"/>
                  </a:lnTo>
                  <a:lnTo>
                    <a:pt x="544" y="230"/>
                  </a:lnTo>
                  <a:lnTo>
                    <a:pt x="544" y="239"/>
                  </a:lnTo>
                  <a:lnTo>
                    <a:pt x="544" y="539"/>
                  </a:lnTo>
                  <a:lnTo>
                    <a:pt x="544" y="548"/>
                  </a:lnTo>
                  <a:lnTo>
                    <a:pt x="539" y="557"/>
                  </a:lnTo>
                  <a:lnTo>
                    <a:pt x="537" y="564"/>
                  </a:lnTo>
                  <a:lnTo>
                    <a:pt x="530" y="571"/>
                  </a:lnTo>
                  <a:lnTo>
                    <a:pt x="526" y="575"/>
                  </a:lnTo>
                  <a:lnTo>
                    <a:pt x="517" y="580"/>
                  </a:lnTo>
                  <a:lnTo>
                    <a:pt x="510" y="582"/>
                  </a:lnTo>
                  <a:lnTo>
                    <a:pt x="501" y="582"/>
                  </a:lnTo>
                  <a:lnTo>
                    <a:pt x="104" y="582"/>
                  </a:lnTo>
                  <a:lnTo>
                    <a:pt x="104" y="614"/>
                  </a:lnTo>
                  <a:lnTo>
                    <a:pt x="501" y="614"/>
                  </a:lnTo>
                  <a:lnTo>
                    <a:pt x="517" y="611"/>
                  </a:lnTo>
                  <a:lnTo>
                    <a:pt x="530" y="607"/>
                  </a:lnTo>
                  <a:lnTo>
                    <a:pt x="541" y="600"/>
                  </a:lnTo>
                  <a:lnTo>
                    <a:pt x="553" y="591"/>
                  </a:lnTo>
                  <a:lnTo>
                    <a:pt x="562" y="580"/>
                  </a:lnTo>
                  <a:lnTo>
                    <a:pt x="569" y="568"/>
                  </a:lnTo>
                  <a:lnTo>
                    <a:pt x="573" y="555"/>
                  </a:lnTo>
                  <a:lnTo>
                    <a:pt x="573" y="539"/>
                  </a:lnTo>
                  <a:lnTo>
                    <a:pt x="573" y="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55" name="Freeform 16"/>
          <p:cNvSpPr>
            <a:spLocks noEditPoints="1" noChangeArrowheads="1"/>
          </p:cNvSpPr>
          <p:nvPr/>
        </p:nvSpPr>
        <p:spPr bwMode="auto">
          <a:xfrm>
            <a:off x="2182813" y="2979738"/>
            <a:ext cx="298450" cy="280987"/>
          </a:xfrm>
          <a:custGeom>
            <a:avLst/>
            <a:gdLst>
              <a:gd name="T0" fmla="*/ 2147483647 w 944"/>
              <a:gd name="T1" fmla="*/ 2147483647 h 801"/>
              <a:gd name="T2" fmla="*/ 2147483647 w 944"/>
              <a:gd name="T3" fmla="*/ 2147483647 h 801"/>
              <a:gd name="T4" fmla="*/ 2147483647 w 944"/>
              <a:gd name="T5" fmla="*/ 2147483647 h 801"/>
              <a:gd name="T6" fmla="*/ 2147483647 w 944"/>
              <a:gd name="T7" fmla="*/ 2147483647 h 801"/>
              <a:gd name="T8" fmla="*/ 2147483647 w 944"/>
              <a:gd name="T9" fmla="*/ 2147483647 h 801"/>
              <a:gd name="T10" fmla="*/ 2147483647 w 944"/>
              <a:gd name="T11" fmla="*/ 2147483647 h 801"/>
              <a:gd name="T12" fmla="*/ 2147483647 w 944"/>
              <a:gd name="T13" fmla="*/ 2147483647 h 801"/>
              <a:gd name="T14" fmla="*/ 2147483647 w 944"/>
              <a:gd name="T15" fmla="*/ 2147483647 h 801"/>
              <a:gd name="T16" fmla="*/ 1137673695 w 944"/>
              <a:gd name="T17" fmla="*/ 2147483647 h 801"/>
              <a:gd name="T18" fmla="*/ 1137673695 w 944"/>
              <a:gd name="T19" fmla="*/ 2147483647 h 801"/>
              <a:gd name="T20" fmla="*/ 2147483647 w 944"/>
              <a:gd name="T21" fmla="*/ 2147483647 h 801"/>
              <a:gd name="T22" fmla="*/ 2147483647 w 944"/>
              <a:gd name="T23" fmla="*/ 2147483647 h 801"/>
              <a:gd name="T24" fmla="*/ 2147483647 w 944"/>
              <a:gd name="T25" fmla="*/ 2147483647 h 801"/>
              <a:gd name="T26" fmla="*/ 2147483647 w 944"/>
              <a:gd name="T27" fmla="*/ 2147483647 h 801"/>
              <a:gd name="T28" fmla="*/ 2147483647 w 944"/>
              <a:gd name="T29" fmla="*/ 2147483647 h 801"/>
              <a:gd name="T30" fmla="*/ 2147483647 w 944"/>
              <a:gd name="T31" fmla="*/ 2147483647 h 801"/>
              <a:gd name="T32" fmla="*/ 2147483647 w 944"/>
              <a:gd name="T33" fmla="*/ 2147483647 h 801"/>
              <a:gd name="T34" fmla="*/ 1137673695 w 944"/>
              <a:gd name="T35" fmla="*/ 2147483647 h 801"/>
              <a:gd name="T36" fmla="*/ 1137673695 w 944"/>
              <a:gd name="T37" fmla="*/ 2147483647 h 801"/>
              <a:gd name="T38" fmla="*/ 2147483647 w 944"/>
              <a:gd name="T39" fmla="*/ 992826346 h 801"/>
              <a:gd name="T40" fmla="*/ 2147483647 w 944"/>
              <a:gd name="T41" fmla="*/ 0 h 801"/>
              <a:gd name="T42" fmla="*/ 2147483647 w 944"/>
              <a:gd name="T43" fmla="*/ 0 h 801"/>
              <a:gd name="T44" fmla="*/ 2147483647 w 944"/>
              <a:gd name="T45" fmla="*/ 2147483647 h 801"/>
              <a:gd name="T46" fmla="*/ 1137673695 w 944"/>
              <a:gd name="T47" fmla="*/ 2147483647 h 801"/>
              <a:gd name="T48" fmla="*/ 0 w 944"/>
              <a:gd name="T49" fmla="*/ 2147483647 h 801"/>
              <a:gd name="T50" fmla="*/ 2147483647 w 944"/>
              <a:gd name="T51" fmla="*/ 2147483647 h 801"/>
              <a:gd name="T52" fmla="*/ 2147483647 w 944"/>
              <a:gd name="T53" fmla="*/ 2147483647 h 801"/>
              <a:gd name="T54" fmla="*/ 2147483647 w 944"/>
              <a:gd name="T55" fmla="*/ 2147483647 h 801"/>
              <a:gd name="T56" fmla="*/ 2147483647 w 944"/>
              <a:gd name="T57" fmla="*/ 2147483647 h 801"/>
              <a:gd name="T58" fmla="*/ 2147483647 w 944"/>
              <a:gd name="T59" fmla="*/ 2147483647 h 801"/>
              <a:gd name="T60" fmla="*/ 2147483647 w 944"/>
              <a:gd name="T61" fmla="*/ 2147483647 h 801"/>
              <a:gd name="T62" fmla="*/ 2147483647 w 944"/>
              <a:gd name="T63" fmla="*/ 2147483647 h 801"/>
              <a:gd name="T64" fmla="*/ 2147483647 w 944"/>
              <a:gd name="T65" fmla="*/ 2147483647 h 801"/>
              <a:gd name="T66" fmla="*/ 2147483647 w 944"/>
              <a:gd name="T67" fmla="*/ 2147483647 h 801"/>
              <a:gd name="T68" fmla="*/ 2147483647 w 944"/>
              <a:gd name="T69" fmla="*/ 2147483647 h 801"/>
              <a:gd name="T70" fmla="*/ 2147483647 w 944"/>
              <a:gd name="T71" fmla="*/ 1899389683 h 801"/>
              <a:gd name="T72" fmla="*/ 2147483647 w 944"/>
              <a:gd name="T73" fmla="*/ 1899389683 h 801"/>
              <a:gd name="T74" fmla="*/ 2147483647 w 944"/>
              <a:gd name="T75" fmla="*/ 2147483647 h 801"/>
              <a:gd name="T76" fmla="*/ 2147483647 w 944"/>
              <a:gd name="T77" fmla="*/ 2147483647 h 801"/>
              <a:gd name="T78" fmla="*/ 2147483647 w 944"/>
              <a:gd name="T79" fmla="*/ 2147483647 h 801"/>
              <a:gd name="T80" fmla="*/ 2147483647 w 944"/>
              <a:gd name="T81" fmla="*/ 2147483647 h 801"/>
              <a:gd name="T82" fmla="*/ 2147483647 w 944"/>
              <a:gd name="T83" fmla="*/ 2147483647 h 801"/>
              <a:gd name="T84" fmla="*/ 2147483647 w 944"/>
              <a:gd name="T85" fmla="*/ 2147483647 h 801"/>
              <a:gd name="T86" fmla="*/ 2147483647 w 944"/>
              <a:gd name="T87" fmla="*/ 2147483647 h 80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44"/>
              <a:gd name="T133" fmla="*/ 0 h 801"/>
              <a:gd name="T134" fmla="*/ 944 w 944"/>
              <a:gd name="T135" fmla="*/ 801 h 80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44" h="801">
                <a:moveTo>
                  <a:pt x="394" y="601"/>
                </a:moveTo>
                <a:cubicBezTo>
                  <a:pt x="395" y="601"/>
                  <a:pt x="395" y="601"/>
                  <a:pt x="395" y="601"/>
                </a:cubicBezTo>
                <a:cubicBezTo>
                  <a:pt x="550" y="601"/>
                  <a:pt x="550" y="601"/>
                  <a:pt x="550" y="601"/>
                </a:cubicBezTo>
                <a:cubicBezTo>
                  <a:pt x="562" y="601"/>
                  <a:pt x="572" y="610"/>
                  <a:pt x="572" y="623"/>
                </a:cubicBezTo>
                <a:cubicBezTo>
                  <a:pt x="572" y="623"/>
                  <a:pt x="572" y="623"/>
                  <a:pt x="572" y="623"/>
                </a:cubicBezTo>
                <a:cubicBezTo>
                  <a:pt x="572" y="664"/>
                  <a:pt x="572" y="664"/>
                  <a:pt x="572" y="664"/>
                </a:cubicBezTo>
                <a:cubicBezTo>
                  <a:pt x="908" y="664"/>
                  <a:pt x="908" y="664"/>
                  <a:pt x="908" y="664"/>
                </a:cubicBezTo>
                <a:cubicBezTo>
                  <a:pt x="928" y="664"/>
                  <a:pt x="944" y="681"/>
                  <a:pt x="944" y="701"/>
                </a:cubicBezTo>
                <a:cubicBezTo>
                  <a:pt x="944" y="721"/>
                  <a:pt x="928" y="737"/>
                  <a:pt x="908" y="737"/>
                </a:cubicBezTo>
                <a:cubicBezTo>
                  <a:pt x="572" y="737"/>
                  <a:pt x="572" y="737"/>
                  <a:pt x="572" y="737"/>
                </a:cubicBezTo>
                <a:cubicBezTo>
                  <a:pt x="572" y="779"/>
                  <a:pt x="572" y="779"/>
                  <a:pt x="572" y="779"/>
                </a:cubicBezTo>
                <a:cubicBezTo>
                  <a:pt x="572" y="791"/>
                  <a:pt x="562" y="801"/>
                  <a:pt x="550" y="801"/>
                </a:cubicBezTo>
                <a:cubicBezTo>
                  <a:pt x="550" y="801"/>
                  <a:pt x="550" y="801"/>
                  <a:pt x="550" y="801"/>
                </a:cubicBezTo>
                <a:cubicBezTo>
                  <a:pt x="394" y="801"/>
                  <a:pt x="394" y="801"/>
                  <a:pt x="394" y="801"/>
                </a:cubicBezTo>
                <a:cubicBezTo>
                  <a:pt x="382" y="801"/>
                  <a:pt x="372" y="791"/>
                  <a:pt x="372" y="779"/>
                </a:cubicBezTo>
                <a:cubicBezTo>
                  <a:pt x="372" y="778"/>
                  <a:pt x="372" y="778"/>
                  <a:pt x="372" y="778"/>
                </a:cubicBezTo>
                <a:cubicBezTo>
                  <a:pt x="372" y="737"/>
                  <a:pt x="372" y="737"/>
                  <a:pt x="372" y="737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16" y="737"/>
                  <a:pt x="0" y="721"/>
                  <a:pt x="0" y="701"/>
                </a:cubicBezTo>
                <a:cubicBezTo>
                  <a:pt x="0" y="681"/>
                  <a:pt x="16" y="664"/>
                  <a:pt x="36" y="664"/>
                </a:cubicBezTo>
                <a:cubicBezTo>
                  <a:pt x="372" y="664"/>
                  <a:pt x="372" y="664"/>
                  <a:pt x="372" y="664"/>
                </a:cubicBezTo>
                <a:cubicBezTo>
                  <a:pt x="372" y="623"/>
                  <a:pt x="372" y="623"/>
                  <a:pt x="372" y="623"/>
                </a:cubicBezTo>
                <a:cubicBezTo>
                  <a:pt x="372" y="610"/>
                  <a:pt x="382" y="601"/>
                  <a:pt x="394" y="601"/>
                </a:cubicBezTo>
                <a:close/>
                <a:moveTo>
                  <a:pt x="908" y="64"/>
                </a:moveTo>
                <a:cubicBezTo>
                  <a:pt x="908" y="64"/>
                  <a:pt x="908" y="64"/>
                  <a:pt x="908" y="64"/>
                </a:cubicBezTo>
                <a:cubicBezTo>
                  <a:pt x="928" y="64"/>
                  <a:pt x="944" y="80"/>
                  <a:pt x="944" y="100"/>
                </a:cubicBezTo>
                <a:cubicBezTo>
                  <a:pt x="944" y="120"/>
                  <a:pt x="928" y="137"/>
                  <a:pt x="908" y="137"/>
                </a:cubicBezTo>
                <a:cubicBezTo>
                  <a:pt x="772" y="137"/>
                  <a:pt x="772" y="137"/>
                  <a:pt x="772" y="137"/>
                </a:cubicBezTo>
                <a:cubicBezTo>
                  <a:pt x="772" y="178"/>
                  <a:pt x="772" y="178"/>
                  <a:pt x="772" y="178"/>
                </a:cubicBezTo>
                <a:cubicBezTo>
                  <a:pt x="772" y="178"/>
                  <a:pt x="772" y="178"/>
                  <a:pt x="772" y="178"/>
                </a:cubicBezTo>
                <a:cubicBezTo>
                  <a:pt x="772" y="190"/>
                  <a:pt x="762" y="200"/>
                  <a:pt x="751" y="200"/>
                </a:cubicBezTo>
                <a:cubicBezTo>
                  <a:pt x="595" y="200"/>
                  <a:pt x="595" y="200"/>
                  <a:pt x="595" y="200"/>
                </a:cubicBezTo>
                <a:cubicBezTo>
                  <a:pt x="594" y="200"/>
                  <a:pt x="594" y="200"/>
                  <a:pt x="594" y="200"/>
                </a:cubicBezTo>
                <a:cubicBezTo>
                  <a:pt x="582" y="200"/>
                  <a:pt x="572" y="190"/>
                  <a:pt x="572" y="178"/>
                </a:cubicBezTo>
                <a:cubicBezTo>
                  <a:pt x="572" y="137"/>
                  <a:pt x="572" y="137"/>
                  <a:pt x="572" y="137"/>
                </a:cubicBezTo>
                <a:cubicBezTo>
                  <a:pt x="36" y="137"/>
                  <a:pt x="36" y="137"/>
                  <a:pt x="36" y="137"/>
                </a:cubicBezTo>
                <a:cubicBezTo>
                  <a:pt x="16" y="137"/>
                  <a:pt x="0" y="120"/>
                  <a:pt x="0" y="100"/>
                </a:cubicBezTo>
                <a:cubicBezTo>
                  <a:pt x="0" y="80"/>
                  <a:pt x="16" y="64"/>
                  <a:pt x="36" y="64"/>
                </a:cubicBezTo>
                <a:cubicBezTo>
                  <a:pt x="572" y="64"/>
                  <a:pt x="572" y="64"/>
                  <a:pt x="572" y="64"/>
                </a:cubicBezTo>
                <a:cubicBezTo>
                  <a:pt x="572" y="23"/>
                  <a:pt x="572" y="23"/>
                  <a:pt x="572" y="23"/>
                </a:cubicBezTo>
                <a:cubicBezTo>
                  <a:pt x="572" y="22"/>
                  <a:pt x="572" y="22"/>
                  <a:pt x="572" y="22"/>
                </a:cubicBezTo>
                <a:cubicBezTo>
                  <a:pt x="572" y="10"/>
                  <a:pt x="582" y="0"/>
                  <a:pt x="594" y="0"/>
                </a:cubicBezTo>
                <a:cubicBezTo>
                  <a:pt x="750" y="0"/>
                  <a:pt x="750" y="0"/>
                  <a:pt x="750" y="0"/>
                </a:cubicBezTo>
                <a:cubicBezTo>
                  <a:pt x="751" y="0"/>
                  <a:pt x="751" y="0"/>
                  <a:pt x="751" y="0"/>
                </a:cubicBezTo>
                <a:cubicBezTo>
                  <a:pt x="762" y="0"/>
                  <a:pt x="772" y="10"/>
                  <a:pt x="772" y="22"/>
                </a:cubicBezTo>
                <a:cubicBezTo>
                  <a:pt x="772" y="64"/>
                  <a:pt x="772" y="64"/>
                  <a:pt x="772" y="64"/>
                </a:cubicBezTo>
                <a:cubicBezTo>
                  <a:pt x="908" y="64"/>
                  <a:pt x="908" y="64"/>
                  <a:pt x="908" y="64"/>
                </a:cubicBezTo>
                <a:close/>
                <a:moveTo>
                  <a:pt x="36" y="437"/>
                </a:moveTo>
                <a:cubicBezTo>
                  <a:pt x="36" y="437"/>
                  <a:pt x="36" y="437"/>
                  <a:pt x="36" y="437"/>
                </a:cubicBezTo>
                <a:cubicBezTo>
                  <a:pt x="16" y="437"/>
                  <a:pt x="0" y="421"/>
                  <a:pt x="0" y="401"/>
                </a:cubicBezTo>
                <a:cubicBezTo>
                  <a:pt x="0" y="380"/>
                  <a:pt x="16" y="364"/>
                  <a:pt x="36" y="364"/>
                </a:cubicBezTo>
                <a:cubicBezTo>
                  <a:pt x="173" y="364"/>
                  <a:pt x="173" y="364"/>
                  <a:pt x="173" y="364"/>
                </a:cubicBezTo>
                <a:cubicBezTo>
                  <a:pt x="173" y="323"/>
                  <a:pt x="173" y="323"/>
                  <a:pt x="173" y="323"/>
                </a:cubicBezTo>
                <a:cubicBezTo>
                  <a:pt x="173" y="310"/>
                  <a:pt x="182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351" y="301"/>
                  <a:pt x="351" y="301"/>
                  <a:pt x="351" y="301"/>
                </a:cubicBezTo>
                <a:cubicBezTo>
                  <a:pt x="363" y="301"/>
                  <a:pt x="372" y="310"/>
                  <a:pt x="372" y="323"/>
                </a:cubicBezTo>
                <a:cubicBezTo>
                  <a:pt x="372" y="323"/>
                  <a:pt x="372" y="323"/>
                  <a:pt x="372" y="323"/>
                </a:cubicBezTo>
                <a:cubicBezTo>
                  <a:pt x="372" y="364"/>
                  <a:pt x="372" y="364"/>
                  <a:pt x="372" y="364"/>
                </a:cubicBezTo>
                <a:cubicBezTo>
                  <a:pt x="908" y="364"/>
                  <a:pt x="908" y="364"/>
                  <a:pt x="908" y="364"/>
                </a:cubicBezTo>
                <a:cubicBezTo>
                  <a:pt x="928" y="364"/>
                  <a:pt x="944" y="380"/>
                  <a:pt x="944" y="401"/>
                </a:cubicBezTo>
                <a:cubicBezTo>
                  <a:pt x="944" y="421"/>
                  <a:pt x="928" y="437"/>
                  <a:pt x="908" y="437"/>
                </a:cubicBezTo>
                <a:cubicBezTo>
                  <a:pt x="372" y="437"/>
                  <a:pt x="372" y="437"/>
                  <a:pt x="372" y="437"/>
                </a:cubicBezTo>
                <a:cubicBezTo>
                  <a:pt x="372" y="479"/>
                  <a:pt x="372" y="479"/>
                  <a:pt x="372" y="479"/>
                </a:cubicBezTo>
                <a:cubicBezTo>
                  <a:pt x="372" y="491"/>
                  <a:pt x="363" y="501"/>
                  <a:pt x="351" y="501"/>
                </a:cubicBezTo>
                <a:cubicBezTo>
                  <a:pt x="350" y="501"/>
                  <a:pt x="350" y="501"/>
                  <a:pt x="350" y="501"/>
                </a:cubicBezTo>
                <a:cubicBezTo>
                  <a:pt x="195" y="501"/>
                  <a:pt x="195" y="501"/>
                  <a:pt x="195" y="501"/>
                </a:cubicBezTo>
                <a:cubicBezTo>
                  <a:pt x="182" y="501"/>
                  <a:pt x="173" y="491"/>
                  <a:pt x="173" y="479"/>
                </a:cubicBezTo>
                <a:cubicBezTo>
                  <a:pt x="173" y="478"/>
                  <a:pt x="173" y="478"/>
                  <a:pt x="173" y="478"/>
                </a:cubicBezTo>
                <a:cubicBezTo>
                  <a:pt x="173" y="437"/>
                  <a:pt x="173" y="437"/>
                  <a:pt x="173" y="437"/>
                </a:cubicBezTo>
                <a:cubicBezTo>
                  <a:pt x="36" y="437"/>
                  <a:pt x="36" y="437"/>
                  <a:pt x="36" y="437"/>
                </a:cubicBezTo>
                <a:close/>
                <a:moveTo>
                  <a:pt x="728" y="44"/>
                </a:moveTo>
                <a:cubicBezTo>
                  <a:pt x="728" y="44"/>
                  <a:pt x="728" y="44"/>
                  <a:pt x="728" y="44"/>
                </a:cubicBezTo>
                <a:cubicBezTo>
                  <a:pt x="616" y="44"/>
                  <a:pt x="616" y="44"/>
                  <a:pt x="616" y="44"/>
                </a:cubicBezTo>
                <a:cubicBezTo>
                  <a:pt x="616" y="156"/>
                  <a:pt x="616" y="156"/>
                  <a:pt x="616" y="156"/>
                </a:cubicBezTo>
                <a:cubicBezTo>
                  <a:pt x="728" y="156"/>
                  <a:pt x="728" y="156"/>
                  <a:pt x="728" y="156"/>
                </a:cubicBezTo>
                <a:cubicBezTo>
                  <a:pt x="728" y="44"/>
                  <a:pt x="728" y="44"/>
                  <a:pt x="728" y="44"/>
                </a:cubicBezTo>
                <a:close/>
                <a:moveTo>
                  <a:pt x="329" y="344"/>
                </a:moveTo>
                <a:cubicBezTo>
                  <a:pt x="329" y="344"/>
                  <a:pt x="329" y="344"/>
                  <a:pt x="329" y="344"/>
                </a:cubicBezTo>
                <a:cubicBezTo>
                  <a:pt x="216" y="344"/>
                  <a:pt x="216" y="344"/>
                  <a:pt x="216" y="344"/>
                </a:cubicBezTo>
                <a:cubicBezTo>
                  <a:pt x="216" y="457"/>
                  <a:pt x="216" y="457"/>
                  <a:pt x="216" y="457"/>
                </a:cubicBezTo>
                <a:cubicBezTo>
                  <a:pt x="329" y="457"/>
                  <a:pt x="329" y="457"/>
                  <a:pt x="329" y="457"/>
                </a:cubicBezTo>
                <a:cubicBezTo>
                  <a:pt x="329" y="344"/>
                  <a:pt x="329" y="344"/>
                  <a:pt x="329" y="344"/>
                </a:cubicBezTo>
                <a:close/>
                <a:moveTo>
                  <a:pt x="529" y="644"/>
                </a:moveTo>
                <a:cubicBezTo>
                  <a:pt x="529" y="644"/>
                  <a:pt x="529" y="644"/>
                  <a:pt x="529" y="644"/>
                </a:cubicBezTo>
                <a:cubicBezTo>
                  <a:pt x="416" y="644"/>
                  <a:pt x="416" y="644"/>
                  <a:pt x="416" y="644"/>
                </a:cubicBezTo>
                <a:cubicBezTo>
                  <a:pt x="416" y="757"/>
                  <a:pt x="416" y="757"/>
                  <a:pt x="416" y="757"/>
                </a:cubicBezTo>
                <a:cubicBezTo>
                  <a:pt x="529" y="757"/>
                  <a:pt x="529" y="757"/>
                  <a:pt x="529" y="757"/>
                </a:cubicBezTo>
                <a:cubicBezTo>
                  <a:pt x="529" y="644"/>
                  <a:pt x="529" y="644"/>
                  <a:pt x="529" y="6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6" name="Freeform 18"/>
          <p:cNvSpPr>
            <a:spLocks noEditPoints="1" noChangeArrowheads="1"/>
          </p:cNvSpPr>
          <p:nvPr/>
        </p:nvSpPr>
        <p:spPr bwMode="auto">
          <a:xfrm>
            <a:off x="7726363" y="2979738"/>
            <a:ext cx="250825" cy="328612"/>
          </a:xfrm>
          <a:custGeom>
            <a:avLst/>
            <a:gdLst>
              <a:gd name="T0" fmla="*/ 2147483647 w 789"/>
              <a:gd name="T1" fmla="*/ 2147483647 h 934"/>
              <a:gd name="T2" fmla="*/ 2147483647 w 789"/>
              <a:gd name="T3" fmla="*/ 2147483647 h 934"/>
              <a:gd name="T4" fmla="*/ 2147483647 w 789"/>
              <a:gd name="T5" fmla="*/ 2147483647 h 934"/>
              <a:gd name="T6" fmla="*/ 2147483647 w 789"/>
              <a:gd name="T7" fmla="*/ 2147483647 h 934"/>
              <a:gd name="T8" fmla="*/ 2147483647 w 789"/>
              <a:gd name="T9" fmla="*/ 2147483647 h 934"/>
              <a:gd name="T10" fmla="*/ 2147483647 w 789"/>
              <a:gd name="T11" fmla="*/ 2147483647 h 934"/>
              <a:gd name="T12" fmla="*/ 2147483647 w 789"/>
              <a:gd name="T13" fmla="*/ 2147483647 h 934"/>
              <a:gd name="T14" fmla="*/ 2147483647 w 789"/>
              <a:gd name="T15" fmla="*/ 2147483647 h 934"/>
              <a:gd name="T16" fmla="*/ 2147483647 w 789"/>
              <a:gd name="T17" fmla="*/ 2147483647 h 934"/>
              <a:gd name="T18" fmla="*/ 2147483647 w 789"/>
              <a:gd name="T19" fmla="*/ 2147483647 h 934"/>
              <a:gd name="T20" fmla="*/ 0 w 789"/>
              <a:gd name="T21" fmla="*/ 2147483647 h 934"/>
              <a:gd name="T22" fmla="*/ 2147483647 w 789"/>
              <a:gd name="T23" fmla="*/ 2147483647 h 934"/>
              <a:gd name="T24" fmla="*/ 2147483647 w 789"/>
              <a:gd name="T25" fmla="*/ 2147483647 h 934"/>
              <a:gd name="T26" fmla="*/ 2147483647 w 789"/>
              <a:gd name="T27" fmla="*/ 2147483647 h 934"/>
              <a:gd name="T28" fmla="*/ 2147483647 w 789"/>
              <a:gd name="T29" fmla="*/ 2147483647 h 934"/>
              <a:gd name="T30" fmla="*/ 2147483647 w 789"/>
              <a:gd name="T31" fmla="*/ 2147483647 h 934"/>
              <a:gd name="T32" fmla="*/ 2147483647 w 789"/>
              <a:gd name="T33" fmla="*/ 2147483647 h 934"/>
              <a:gd name="T34" fmla="*/ 2147483647 w 789"/>
              <a:gd name="T35" fmla="*/ 2147483647 h 934"/>
              <a:gd name="T36" fmla="*/ 2147483647 w 789"/>
              <a:gd name="T37" fmla="*/ 2147483647 h 934"/>
              <a:gd name="T38" fmla="*/ 2147483647 w 789"/>
              <a:gd name="T39" fmla="*/ 2147483647 h 934"/>
              <a:gd name="T40" fmla="*/ 2147483647 w 789"/>
              <a:gd name="T41" fmla="*/ 2147483647 h 934"/>
              <a:gd name="T42" fmla="*/ 2147483647 w 789"/>
              <a:gd name="T43" fmla="*/ 2147483647 h 934"/>
              <a:gd name="T44" fmla="*/ 2147483647 w 789"/>
              <a:gd name="T45" fmla="*/ 2147483647 h 934"/>
              <a:gd name="T46" fmla="*/ 2147483647 w 789"/>
              <a:gd name="T47" fmla="*/ 2147483647 h 934"/>
              <a:gd name="T48" fmla="*/ 2147483647 w 789"/>
              <a:gd name="T49" fmla="*/ 2147483647 h 934"/>
              <a:gd name="T50" fmla="*/ 2147483647 w 789"/>
              <a:gd name="T51" fmla="*/ 2147483647 h 934"/>
              <a:gd name="T52" fmla="*/ 2147483647 w 789"/>
              <a:gd name="T53" fmla="*/ 2147483647 h 934"/>
              <a:gd name="T54" fmla="*/ 2147483647 w 789"/>
              <a:gd name="T55" fmla="*/ 2147483647 h 934"/>
              <a:gd name="T56" fmla="*/ 2147483647 w 789"/>
              <a:gd name="T57" fmla="*/ 2147483647 h 934"/>
              <a:gd name="T58" fmla="*/ 2147483647 w 789"/>
              <a:gd name="T59" fmla="*/ 2147483647 h 934"/>
              <a:gd name="T60" fmla="*/ 2147483647 w 789"/>
              <a:gd name="T61" fmla="*/ 2147483647 h 934"/>
              <a:gd name="T62" fmla="*/ 2147483647 w 789"/>
              <a:gd name="T63" fmla="*/ 2147483647 h 934"/>
              <a:gd name="T64" fmla="*/ 2147483647 w 789"/>
              <a:gd name="T65" fmla="*/ 2147483647 h 934"/>
              <a:gd name="T66" fmla="*/ 2147483647 w 789"/>
              <a:gd name="T67" fmla="*/ 2147483647 h 934"/>
              <a:gd name="T68" fmla="*/ 2147483647 w 789"/>
              <a:gd name="T69" fmla="*/ 2147483647 h 934"/>
              <a:gd name="T70" fmla="*/ 2147483647 w 789"/>
              <a:gd name="T71" fmla="*/ 2147483647 h 934"/>
              <a:gd name="T72" fmla="*/ 2147483647 w 789"/>
              <a:gd name="T73" fmla="*/ 2147483647 h 934"/>
              <a:gd name="T74" fmla="*/ 2147483647 w 789"/>
              <a:gd name="T75" fmla="*/ 2147483647 h 934"/>
              <a:gd name="T76" fmla="*/ 2147483647 w 789"/>
              <a:gd name="T77" fmla="*/ 2147483647 h 934"/>
              <a:gd name="T78" fmla="*/ 2147483647 w 789"/>
              <a:gd name="T79" fmla="*/ 2147483647 h 934"/>
              <a:gd name="T80" fmla="*/ 2147483647 w 789"/>
              <a:gd name="T81" fmla="*/ 2147483647 h 934"/>
              <a:gd name="T82" fmla="*/ 2147483647 w 789"/>
              <a:gd name="T83" fmla="*/ 1262993131 h 934"/>
              <a:gd name="T84" fmla="*/ 2147483647 w 789"/>
              <a:gd name="T85" fmla="*/ 1785619556 h 934"/>
              <a:gd name="T86" fmla="*/ 2147483647 w 789"/>
              <a:gd name="T87" fmla="*/ 2147483647 h 934"/>
              <a:gd name="T88" fmla="*/ 2147483647 w 789"/>
              <a:gd name="T89" fmla="*/ 2147483647 h 934"/>
              <a:gd name="T90" fmla="*/ 2147483647 w 789"/>
              <a:gd name="T91" fmla="*/ 2147483647 h 934"/>
              <a:gd name="T92" fmla="*/ 2147483647 w 789"/>
              <a:gd name="T93" fmla="*/ 2147483647 h 934"/>
              <a:gd name="T94" fmla="*/ 2147483647 w 789"/>
              <a:gd name="T95" fmla="*/ 2147483647 h 934"/>
              <a:gd name="T96" fmla="*/ 2147483647 w 789"/>
              <a:gd name="T97" fmla="*/ 2147483647 h 934"/>
              <a:gd name="T98" fmla="*/ 2147483647 w 789"/>
              <a:gd name="T99" fmla="*/ 2147483647 h 934"/>
              <a:gd name="T100" fmla="*/ 2147483647 w 789"/>
              <a:gd name="T101" fmla="*/ 2147483647 h 934"/>
              <a:gd name="T102" fmla="*/ 2147483647 w 789"/>
              <a:gd name="T103" fmla="*/ 2147483647 h 934"/>
              <a:gd name="T104" fmla="*/ 2147483647 w 789"/>
              <a:gd name="T105" fmla="*/ 2147483647 h 934"/>
              <a:gd name="T106" fmla="*/ 2147483647 w 789"/>
              <a:gd name="T107" fmla="*/ 2147483647 h 934"/>
              <a:gd name="T108" fmla="*/ 2147483647 w 789"/>
              <a:gd name="T109" fmla="*/ 2147483647 h 934"/>
              <a:gd name="T110" fmla="*/ 2147483647 w 789"/>
              <a:gd name="T111" fmla="*/ 2147483647 h 934"/>
              <a:gd name="T112" fmla="*/ 2147483647 w 789"/>
              <a:gd name="T113" fmla="*/ 2147483647 h 934"/>
              <a:gd name="T114" fmla="*/ 2147483647 w 789"/>
              <a:gd name="T115" fmla="*/ 2147483647 h 9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89"/>
              <a:gd name="T175" fmla="*/ 0 h 934"/>
              <a:gd name="T176" fmla="*/ 789 w 789"/>
              <a:gd name="T177" fmla="*/ 934 h 93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89" h="934">
                <a:moveTo>
                  <a:pt x="356" y="229"/>
                </a:moveTo>
                <a:cubicBezTo>
                  <a:pt x="717" y="144"/>
                  <a:pt x="717" y="144"/>
                  <a:pt x="717" y="144"/>
                </a:cubicBezTo>
                <a:cubicBezTo>
                  <a:pt x="717" y="85"/>
                  <a:pt x="717" y="85"/>
                  <a:pt x="717" y="85"/>
                </a:cubicBezTo>
                <a:cubicBezTo>
                  <a:pt x="356" y="170"/>
                  <a:pt x="356" y="170"/>
                  <a:pt x="356" y="170"/>
                </a:cubicBezTo>
                <a:cubicBezTo>
                  <a:pt x="356" y="229"/>
                  <a:pt x="356" y="229"/>
                  <a:pt x="356" y="229"/>
                </a:cubicBezTo>
                <a:close/>
                <a:moveTo>
                  <a:pt x="789" y="471"/>
                </a:moveTo>
                <a:cubicBezTo>
                  <a:pt x="789" y="471"/>
                  <a:pt x="789" y="471"/>
                  <a:pt x="789" y="471"/>
                </a:cubicBezTo>
                <a:cubicBezTo>
                  <a:pt x="789" y="555"/>
                  <a:pt x="789" y="555"/>
                  <a:pt x="789" y="555"/>
                </a:cubicBezTo>
                <a:cubicBezTo>
                  <a:pt x="789" y="575"/>
                  <a:pt x="773" y="591"/>
                  <a:pt x="753" y="591"/>
                </a:cubicBezTo>
                <a:cubicBezTo>
                  <a:pt x="733" y="591"/>
                  <a:pt x="717" y="575"/>
                  <a:pt x="717" y="555"/>
                </a:cubicBezTo>
                <a:cubicBezTo>
                  <a:pt x="717" y="471"/>
                  <a:pt x="717" y="471"/>
                  <a:pt x="717" y="471"/>
                </a:cubicBezTo>
                <a:cubicBezTo>
                  <a:pt x="717" y="216"/>
                  <a:pt x="717" y="216"/>
                  <a:pt x="717" y="216"/>
                </a:cubicBezTo>
                <a:cubicBezTo>
                  <a:pt x="717" y="215"/>
                  <a:pt x="717" y="215"/>
                  <a:pt x="717" y="215"/>
                </a:cubicBezTo>
                <a:cubicBezTo>
                  <a:pt x="717" y="189"/>
                  <a:pt x="717" y="189"/>
                  <a:pt x="717" y="189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56" y="787"/>
                  <a:pt x="356" y="787"/>
                  <a:pt x="356" y="787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830"/>
                  <a:pt x="335" y="867"/>
                  <a:pt x="300" y="894"/>
                </a:cubicBezTo>
                <a:cubicBezTo>
                  <a:pt x="269" y="918"/>
                  <a:pt x="225" y="934"/>
                  <a:pt x="178" y="934"/>
                </a:cubicBezTo>
                <a:cubicBezTo>
                  <a:pt x="131" y="934"/>
                  <a:pt x="87" y="918"/>
                  <a:pt x="55" y="894"/>
                </a:cubicBezTo>
                <a:cubicBezTo>
                  <a:pt x="21" y="867"/>
                  <a:pt x="0" y="829"/>
                  <a:pt x="0" y="787"/>
                </a:cubicBezTo>
                <a:cubicBezTo>
                  <a:pt x="0" y="745"/>
                  <a:pt x="21" y="707"/>
                  <a:pt x="55" y="680"/>
                </a:cubicBezTo>
                <a:cubicBezTo>
                  <a:pt x="87" y="655"/>
                  <a:pt x="131" y="640"/>
                  <a:pt x="178" y="640"/>
                </a:cubicBezTo>
                <a:cubicBezTo>
                  <a:pt x="217" y="640"/>
                  <a:pt x="254" y="651"/>
                  <a:pt x="283" y="669"/>
                </a:cubicBezTo>
                <a:cubicBezTo>
                  <a:pt x="283" y="141"/>
                  <a:pt x="283" y="141"/>
                  <a:pt x="283" y="141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6"/>
                  <a:pt x="284" y="136"/>
                  <a:pt x="284" y="136"/>
                </a:cubicBezTo>
                <a:cubicBezTo>
                  <a:pt x="284" y="135"/>
                  <a:pt x="284" y="135"/>
                  <a:pt x="284" y="135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3"/>
                  <a:pt x="284" y="133"/>
                  <a:pt x="284" y="133"/>
                </a:cubicBezTo>
                <a:cubicBezTo>
                  <a:pt x="284" y="133"/>
                  <a:pt x="284" y="133"/>
                  <a:pt x="284" y="133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6" y="130"/>
                  <a:pt x="286" y="130"/>
                  <a:pt x="286" y="130"/>
                </a:cubicBezTo>
                <a:cubicBezTo>
                  <a:pt x="286" y="129"/>
                  <a:pt x="286" y="129"/>
                  <a:pt x="286" y="129"/>
                </a:cubicBezTo>
                <a:cubicBezTo>
                  <a:pt x="287" y="127"/>
                  <a:pt x="288" y="125"/>
                  <a:pt x="288" y="124"/>
                </a:cubicBezTo>
                <a:cubicBezTo>
                  <a:pt x="288" y="123"/>
                  <a:pt x="288" y="123"/>
                  <a:pt x="288" y="123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0" y="120"/>
                  <a:pt x="290" y="120"/>
                  <a:pt x="290" y="120"/>
                </a:cubicBezTo>
                <a:cubicBezTo>
                  <a:pt x="291" y="119"/>
                  <a:pt x="291" y="119"/>
                  <a:pt x="291" y="119"/>
                </a:cubicBezTo>
                <a:cubicBezTo>
                  <a:pt x="292" y="119"/>
                  <a:pt x="292" y="119"/>
                  <a:pt x="292" y="119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4" y="116"/>
                  <a:pt x="294" y="116"/>
                  <a:pt x="294" y="116"/>
                </a:cubicBezTo>
                <a:cubicBezTo>
                  <a:pt x="295" y="115"/>
                  <a:pt x="295" y="115"/>
                  <a:pt x="295" y="115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8" y="112"/>
                  <a:pt x="298" y="112"/>
                  <a:pt x="298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1"/>
                  <a:pt x="299" y="111"/>
                  <a:pt x="299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1" y="110"/>
                  <a:pt x="301" y="110"/>
                  <a:pt x="301" y="110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5" y="108"/>
                  <a:pt x="307" y="107"/>
                  <a:pt x="308" y="107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10" y="106"/>
                  <a:pt x="312" y="106"/>
                  <a:pt x="313" y="106"/>
                </a:cubicBezTo>
                <a:cubicBezTo>
                  <a:pt x="744" y="4"/>
                  <a:pt x="744" y="4"/>
                  <a:pt x="744" y="4"/>
                </a:cubicBezTo>
                <a:cubicBezTo>
                  <a:pt x="763" y="0"/>
                  <a:pt x="782" y="11"/>
                  <a:pt x="787" y="29"/>
                </a:cubicBezTo>
                <a:cubicBezTo>
                  <a:pt x="787" y="29"/>
                  <a:pt x="787" y="29"/>
                  <a:pt x="787" y="29"/>
                </a:cubicBezTo>
                <a:cubicBezTo>
                  <a:pt x="789" y="33"/>
                  <a:pt x="789" y="37"/>
                  <a:pt x="789" y="41"/>
                </a:cubicBezTo>
                <a:cubicBezTo>
                  <a:pt x="789" y="215"/>
                  <a:pt x="789" y="215"/>
                  <a:pt x="789" y="215"/>
                </a:cubicBezTo>
                <a:cubicBezTo>
                  <a:pt x="789" y="216"/>
                  <a:pt x="789" y="216"/>
                  <a:pt x="789" y="216"/>
                </a:cubicBezTo>
                <a:cubicBezTo>
                  <a:pt x="789" y="471"/>
                  <a:pt x="789" y="471"/>
                  <a:pt x="789" y="471"/>
                </a:cubicBezTo>
                <a:close/>
                <a:moveTo>
                  <a:pt x="597" y="657"/>
                </a:moveTo>
                <a:cubicBezTo>
                  <a:pt x="597" y="657"/>
                  <a:pt x="597" y="657"/>
                  <a:pt x="597" y="657"/>
                </a:cubicBezTo>
                <a:cubicBezTo>
                  <a:pt x="597" y="741"/>
                  <a:pt x="597" y="741"/>
                  <a:pt x="597" y="741"/>
                </a:cubicBezTo>
                <a:cubicBezTo>
                  <a:pt x="513" y="741"/>
                  <a:pt x="513" y="741"/>
                  <a:pt x="513" y="741"/>
                </a:cubicBezTo>
                <a:cubicBezTo>
                  <a:pt x="493" y="741"/>
                  <a:pt x="477" y="758"/>
                  <a:pt x="477" y="777"/>
                </a:cubicBezTo>
                <a:cubicBezTo>
                  <a:pt x="477" y="798"/>
                  <a:pt x="493" y="814"/>
                  <a:pt x="513" y="814"/>
                </a:cubicBezTo>
                <a:cubicBezTo>
                  <a:pt x="597" y="814"/>
                  <a:pt x="597" y="814"/>
                  <a:pt x="597" y="814"/>
                </a:cubicBezTo>
                <a:cubicBezTo>
                  <a:pt x="597" y="898"/>
                  <a:pt x="597" y="898"/>
                  <a:pt x="597" y="898"/>
                </a:cubicBezTo>
                <a:cubicBezTo>
                  <a:pt x="597" y="918"/>
                  <a:pt x="613" y="934"/>
                  <a:pt x="633" y="934"/>
                </a:cubicBezTo>
                <a:cubicBezTo>
                  <a:pt x="653" y="934"/>
                  <a:pt x="669" y="918"/>
                  <a:pt x="669" y="898"/>
                </a:cubicBezTo>
                <a:cubicBezTo>
                  <a:pt x="669" y="814"/>
                  <a:pt x="669" y="814"/>
                  <a:pt x="669" y="814"/>
                </a:cubicBezTo>
                <a:cubicBezTo>
                  <a:pt x="753" y="814"/>
                  <a:pt x="753" y="814"/>
                  <a:pt x="753" y="814"/>
                </a:cubicBezTo>
                <a:cubicBezTo>
                  <a:pt x="773" y="814"/>
                  <a:pt x="789" y="798"/>
                  <a:pt x="789" y="777"/>
                </a:cubicBezTo>
                <a:cubicBezTo>
                  <a:pt x="789" y="758"/>
                  <a:pt x="773" y="741"/>
                  <a:pt x="753" y="741"/>
                </a:cubicBezTo>
                <a:cubicBezTo>
                  <a:pt x="669" y="741"/>
                  <a:pt x="669" y="741"/>
                  <a:pt x="669" y="741"/>
                </a:cubicBezTo>
                <a:cubicBezTo>
                  <a:pt x="669" y="657"/>
                  <a:pt x="669" y="657"/>
                  <a:pt x="669" y="657"/>
                </a:cubicBezTo>
                <a:cubicBezTo>
                  <a:pt x="669" y="638"/>
                  <a:pt x="653" y="621"/>
                  <a:pt x="633" y="621"/>
                </a:cubicBezTo>
                <a:cubicBezTo>
                  <a:pt x="613" y="621"/>
                  <a:pt x="597" y="638"/>
                  <a:pt x="597" y="657"/>
                </a:cubicBezTo>
                <a:close/>
                <a:moveTo>
                  <a:pt x="256" y="737"/>
                </a:moveTo>
                <a:cubicBezTo>
                  <a:pt x="256" y="737"/>
                  <a:pt x="256" y="737"/>
                  <a:pt x="256" y="737"/>
                </a:cubicBezTo>
                <a:cubicBezTo>
                  <a:pt x="237" y="722"/>
                  <a:pt x="209" y="712"/>
                  <a:pt x="178" y="712"/>
                </a:cubicBezTo>
                <a:cubicBezTo>
                  <a:pt x="147" y="712"/>
                  <a:pt x="119" y="722"/>
                  <a:pt x="100" y="737"/>
                </a:cubicBezTo>
                <a:cubicBezTo>
                  <a:pt x="83" y="750"/>
                  <a:pt x="72" y="768"/>
                  <a:pt x="72" y="787"/>
                </a:cubicBezTo>
                <a:cubicBezTo>
                  <a:pt x="72" y="806"/>
                  <a:pt x="83" y="823"/>
                  <a:pt x="100" y="836"/>
                </a:cubicBezTo>
                <a:cubicBezTo>
                  <a:pt x="119" y="852"/>
                  <a:pt x="147" y="861"/>
                  <a:pt x="178" y="861"/>
                </a:cubicBezTo>
                <a:cubicBezTo>
                  <a:pt x="209" y="861"/>
                  <a:pt x="237" y="852"/>
                  <a:pt x="256" y="837"/>
                </a:cubicBezTo>
                <a:cubicBezTo>
                  <a:pt x="273" y="823"/>
                  <a:pt x="283" y="806"/>
                  <a:pt x="283" y="787"/>
                </a:cubicBezTo>
                <a:cubicBezTo>
                  <a:pt x="283" y="768"/>
                  <a:pt x="273" y="750"/>
                  <a:pt x="256" y="7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7" name="Freeform 19"/>
          <p:cNvSpPr>
            <a:spLocks noEditPoints="1" noChangeArrowheads="1"/>
          </p:cNvSpPr>
          <p:nvPr/>
        </p:nvSpPr>
        <p:spPr bwMode="auto">
          <a:xfrm>
            <a:off x="9864725" y="2979738"/>
            <a:ext cx="247650" cy="328612"/>
          </a:xfrm>
          <a:custGeom>
            <a:avLst/>
            <a:gdLst>
              <a:gd name="T0" fmla="*/ 2147483647 w 789"/>
              <a:gd name="T1" fmla="*/ 2147483647 h 934"/>
              <a:gd name="T2" fmla="*/ 2147483647 w 789"/>
              <a:gd name="T3" fmla="*/ 2147483647 h 934"/>
              <a:gd name="T4" fmla="*/ 2147483647 w 789"/>
              <a:gd name="T5" fmla="*/ 2147483647 h 934"/>
              <a:gd name="T6" fmla="*/ 2147483647 w 789"/>
              <a:gd name="T7" fmla="*/ 2147483647 h 934"/>
              <a:gd name="T8" fmla="*/ 2147483647 w 789"/>
              <a:gd name="T9" fmla="*/ 2147483647 h 934"/>
              <a:gd name="T10" fmla="*/ 2147483647 w 789"/>
              <a:gd name="T11" fmla="*/ 2147483647 h 934"/>
              <a:gd name="T12" fmla="*/ 2147483647 w 789"/>
              <a:gd name="T13" fmla="*/ 2147483647 h 934"/>
              <a:gd name="T14" fmla="*/ 2147483647 w 789"/>
              <a:gd name="T15" fmla="*/ 2147483647 h 934"/>
              <a:gd name="T16" fmla="*/ 2147483647 w 789"/>
              <a:gd name="T17" fmla="*/ 2147483647 h 934"/>
              <a:gd name="T18" fmla="*/ 2147483647 w 789"/>
              <a:gd name="T19" fmla="*/ 2147483647 h 934"/>
              <a:gd name="T20" fmla="*/ 0 w 789"/>
              <a:gd name="T21" fmla="*/ 2147483647 h 934"/>
              <a:gd name="T22" fmla="*/ 2147483647 w 789"/>
              <a:gd name="T23" fmla="*/ 2147483647 h 934"/>
              <a:gd name="T24" fmla="*/ 2147483647 w 789"/>
              <a:gd name="T25" fmla="*/ 2147483647 h 934"/>
              <a:gd name="T26" fmla="*/ 2147483647 w 789"/>
              <a:gd name="T27" fmla="*/ 2147483647 h 934"/>
              <a:gd name="T28" fmla="*/ 2147483647 w 789"/>
              <a:gd name="T29" fmla="*/ 2147483647 h 934"/>
              <a:gd name="T30" fmla="*/ 2147483647 w 789"/>
              <a:gd name="T31" fmla="*/ 2147483647 h 934"/>
              <a:gd name="T32" fmla="*/ 2147483647 w 789"/>
              <a:gd name="T33" fmla="*/ 2147483647 h 934"/>
              <a:gd name="T34" fmla="*/ 2147483647 w 789"/>
              <a:gd name="T35" fmla="*/ 2147483647 h 934"/>
              <a:gd name="T36" fmla="*/ 2147483647 w 789"/>
              <a:gd name="T37" fmla="*/ 2147483647 h 934"/>
              <a:gd name="T38" fmla="*/ 2147483647 w 789"/>
              <a:gd name="T39" fmla="*/ 2147483647 h 934"/>
              <a:gd name="T40" fmla="*/ 2147483647 w 789"/>
              <a:gd name="T41" fmla="*/ 2147483647 h 934"/>
              <a:gd name="T42" fmla="*/ 2147483647 w 789"/>
              <a:gd name="T43" fmla="*/ 2147483647 h 934"/>
              <a:gd name="T44" fmla="*/ 2147483647 w 789"/>
              <a:gd name="T45" fmla="*/ 2147483647 h 934"/>
              <a:gd name="T46" fmla="*/ 2147483647 w 789"/>
              <a:gd name="T47" fmla="*/ 2147483647 h 934"/>
              <a:gd name="T48" fmla="*/ 2147483647 w 789"/>
              <a:gd name="T49" fmla="*/ 2147483647 h 934"/>
              <a:gd name="T50" fmla="*/ 2147483647 w 789"/>
              <a:gd name="T51" fmla="*/ 2147483647 h 934"/>
              <a:gd name="T52" fmla="*/ 2147483647 w 789"/>
              <a:gd name="T53" fmla="*/ 2147483647 h 934"/>
              <a:gd name="T54" fmla="*/ 2147483647 w 789"/>
              <a:gd name="T55" fmla="*/ 2147483647 h 934"/>
              <a:gd name="T56" fmla="*/ 2147483647 w 789"/>
              <a:gd name="T57" fmla="*/ 2147483647 h 934"/>
              <a:gd name="T58" fmla="*/ 2147483647 w 789"/>
              <a:gd name="T59" fmla="*/ 2147483647 h 934"/>
              <a:gd name="T60" fmla="*/ 2147483647 w 789"/>
              <a:gd name="T61" fmla="*/ 2147483647 h 934"/>
              <a:gd name="T62" fmla="*/ 2147483647 w 789"/>
              <a:gd name="T63" fmla="*/ 2147483647 h 934"/>
              <a:gd name="T64" fmla="*/ 2147483647 w 789"/>
              <a:gd name="T65" fmla="*/ 2147483647 h 934"/>
              <a:gd name="T66" fmla="*/ 2147483647 w 789"/>
              <a:gd name="T67" fmla="*/ 2147483647 h 934"/>
              <a:gd name="T68" fmla="*/ 2147483647 w 789"/>
              <a:gd name="T69" fmla="*/ 2147483647 h 934"/>
              <a:gd name="T70" fmla="*/ 2147483647 w 789"/>
              <a:gd name="T71" fmla="*/ 2147483647 h 934"/>
              <a:gd name="T72" fmla="*/ 2147483647 w 789"/>
              <a:gd name="T73" fmla="*/ 2147483647 h 934"/>
              <a:gd name="T74" fmla="*/ 2147483647 w 789"/>
              <a:gd name="T75" fmla="*/ 2147483647 h 934"/>
              <a:gd name="T76" fmla="*/ 2147483647 w 789"/>
              <a:gd name="T77" fmla="*/ 2147483647 h 934"/>
              <a:gd name="T78" fmla="*/ 2147483647 w 789"/>
              <a:gd name="T79" fmla="*/ 2147483647 h 934"/>
              <a:gd name="T80" fmla="*/ 2147483647 w 789"/>
              <a:gd name="T81" fmla="*/ 2147483647 h 934"/>
              <a:gd name="T82" fmla="*/ 2147483647 w 789"/>
              <a:gd name="T83" fmla="*/ 1262993131 h 934"/>
              <a:gd name="T84" fmla="*/ 2147483647 w 789"/>
              <a:gd name="T85" fmla="*/ 1785619556 h 934"/>
              <a:gd name="T86" fmla="*/ 2147483647 w 789"/>
              <a:gd name="T87" fmla="*/ 2147483647 h 934"/>
              <a:gd name="T88" fmla="*/ 2147483647 w 789"/>
              <a:gd name="T89" fmla="*/ 2147483647 h 934"/>
              <a:gd name="T90" fmla="*/ 2147483647 w 789"/>
              <a:gd name="T91" fmla="*/ 2147483647 h 934"/>
              <a:gd name="T92" fmla="*/ 2147483647 w 789"/>
              <a:gd name="T93" fmla="*/ 2147483647 h 934"/>
              <a:gd name="T94" fmla="*/ 2147483647 w 789"/>
              <a:gd name="T95" fmla="*/ 2147483647 h 934"/>
              <a:gd name="T96" fmla="*/ 2147483647 w 789"/>
              <a:gd name="T97" fmla="*/ 2147483647 h 934"/>
              <a:gd name="T98" fmla="*/ 2147483647 w 789"/>
              <a:gd name="T99" fmla="*/ 2147483647 h 934"/>
              <a:gd name="T100" fmla="*/ 2147483647 w 789"/>
              <a:gd name="T101" fmla="*/ 2147483647 h 934"/>
              <a:gd name="T102" fmla="*/ 2147483647 w 789"/>
              <a:gd name="T103" fmla="*/ 2147483647 h 934"/>
              <a:gd name="T104" fmla="*/ 2147483647 w 789"/>
              <a:gd name="T105" fmla="*/ 2147483647 h 934"/>
              <a:gd name="T106" fmla="*/ 2147483647 w 789"/>
              <a:gd name="T107" fmla="*/ 2147483647 h 934"/>
              <a:gd name="T108" fmla="*/ 2147483647 w 789"/>
              <a:gd name="T109" fmla="*/ 2147483647 h 934"/>
              <a:gd name="T110" fmla="*/ 2147483647 w 789"/>
              <a:gd name="T111" fmla="*/ 2147483647 h 934"/>
              <a:gd name="T112" fmla="*/ 2147483647 w 789"/>
              <a:gd name="T113" fmla="*/ 2147483647 h 934"/>
              <a:gd name="T114" fmla="*/ 2147483647 w 789"/>
              <a:gd name="T115" fmla="*/ 2147483647 h 9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89"/>
              <a:gd name="T175" fmla="*/ 0 h 934"/>
              <a:gd name="T176" fmla="*/ 789 w 789"/>
              <a:gd name="T177" fmla="*/ 934 h 93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89" h="934">
                <a:moveTo>
                  <a:pt x="356" y="229"/>
                </a:moveTo>
                <a:cubicBezTo>
                  <a:pt x="717" y="144"/>
                  <a:pt x="717" y="144"/>
                  <a:pt x="717" y="144"/>
                </a:cubicBezTo>
                <a:cubicBezTo>
                  <a:pt x="717" y="85"/>
                  <a:pt x="717" y="85"/>
                  <a:pt x="717" y="85"/>
                </a:cubicBezTo>
                <a:cubicBezTo>
                  <a:pt x="356" y="170"/>
                  <a:pt x="356" y="170"/>
                  <a:pt x="356" y="170"/>
                </a:cubicBezTo>
                <a:cubicBezTo>
                  <a:pt x="356" y="229"/>
                  <a:pt x="356" y="229"/>
                  <a:pt x="356" y="229"/>
                </a:cubicBezTo>
                <a:close/>
                <a:moveTo>
                  <a:pt x="789" y="471"/>
                </a:moveTo>
                <a:cubicBezTo>
                  <a:pt x="789" y="471"/>
                  <a:pt x="789" y="471"/>
                  <a:pt x="789" y="471"/>
                </a:cubicBezTo>
                <a:cubicBezTo>
                  <a:pt x="789" y="555"/>
                  <a:pt x="789" y="555"/>
                  <a:pt x="789" y="555"/>
                </a:cubicBezTo>
                <a:cubicBezTo>
                  <a:pt x="789" y="575"/>
                  <a:pt x="773" y="591"/>
                  <a:pt x="753" y="591"/>
                </a:cubicBezTo>
                <a:cubicBezTo>
                  <a:pt x="733" y="591"/>
                  <a:pt x="717" y="575"/>
                  <a:pt x="717" y="555"/>
                </a:cubicBezTo>
                <a:cubicBezTo>
                  <a:pt x="717" y="471"/>
                  <a:pt x="717" y="471"/>
                  <a:pt x="717" y="471"/>
                </a:cubicBezTo>
                <a:cubicBezTo>
                  <a:pt x="717" y="216"/>
                  <a:pt x="717" y="216"/>
                  <a:pt x="717" y="216"/>
                </a:cubicBezTo>
                <a:cubicBezTo>
                  <a:pt x="717" y="215"/>
                  <a:pt x="717" y="215"/>
                  <a:pt x="717" y="215"/>
                </a:cubicBezTo>
                <a:cubicBezTo>
                  <a:pt x="717" y="189"/>
                  <a:pt x="717" y="189"/>
                  <a:pt x="717" y="189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56" y="787"/>
                  <a:pt x="356" y="787"/>
                  <a:pt x="356" y="787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830"/>
                  <a:pt x="335" y="867"/>
                  <a:pt x="301" y="894"/>
                </a:cubicBezTo>
                <a:cubicBezTo>
                  <a:pt x="269" y="918"/>
                  <a:pt x="225" y="934"/>
                  <a:pt x="178" y="934"/>
                </a:cubicBezTo>
                <a:cubicBezTo>
                  <a:pt x="131" y="934"/>
                  <a:pt x="87" y="918"/>
                  <a:pt x="55" y="894"/>
                </a:cubicBezTo>
                <a:cubicBezTo>
                  <a:pt x="21" y="867"/>
                  <a:pt x="0" y="829"/>
                  <a:pt x="0" y="787"/>
                </a:cubicBezTo>
                <a:cubicBezTo>
                  <a:pt x="0" y="745"/>
                  <a:pt x="21" y="707"/>
                  <a:pt x="55" y="680"/>
                </a:cubicBezTo>
                <a:cubicBezTo>
                  <a:pt x="87" y="655"/>
                  <a:pt x="131" y="640"/>
                  <a:pt x="178" y="640"/>
                </a:cubicBezTo>
                <a:cubicBezTo>
                  <a:pt x="217" y="640"/>
                  <a:pt x="254" y="651"/>
                  <a:pt x="284" y="669"/>
                </a:cubicBezTo>
                <a:cubicBezTo>
                  <a:pt x="284" y="141"/>
                  <a:pt x="284" y="141"/>
                  <a:pt x="284" y="141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6"/>
                  <a:pt x="284" y="136"/>
                  <a:pt x="284" y="136"/>
                </a:cubicBezTo>
                <a:cubicBezTo>
                  <a:pt x="284" y="135"/>
                  <a:pt x="284" y="135"/>
                  <a:pt x="284" y="135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3"/>
                  <a:pt x="284" y="133"/>
                  <a:pt x="284" y="133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6" y="130"/>
                  <a:pt x="286" y="130"/>
                  <a:pt x="286" y="130"/>
                </a:cubicBezTo>
                <a:cubicBezTo>
                  <a:pt x="286" y="129"/>
                  <a:pt x="286" y="129"/>
                  <a:pt x="286" y="129"/>
                </a:cubicBezTo>
                <a:cubicBezTo>
                  <a:pt x="286" y="127"/>
                  <a:pt x="288" y="125"/>
                  <a:pt x="289" y="124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1" y="120"/>
                  <a:pt x="291" y="120"/>
                  <a:pt x="291" y="120"/>
                </a:cubicBezTo>
                <a:cubicBezTo>
                  <a:pt x="291" y="119"/>
                  <a:pt x="291" y="119"/>
                  <a:pt x="291" y="119"/>
                </a:cubicBezTo>
                <a:cubicBezTo>
                  <a:pt x="291" y="119"/>
                  <a:pt x="291" y="119"/>
                  <a:pt x="291" y="119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6" y="115"/>
                  <a:pt x="296" y="115"/>
                  <a:pt x="296" y="115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1"/>
                  <a:pt x="299" y="111"/>
                  <a:pt x="299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5" y="108"/>
                  <a:pt x="307" y="107"/>
                  <a:pt x="308" y="107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10" y="106"/>
                  <a:pt x="312" y="106"/>
                  <a:pt x="314" y="106"/>
                </a:cubicBezTo>
                <a:cubicBezTo>
                  <a:pt x="744" y="4"/>
                  <a:pt x="744" y="4"/>
                  <a:pt x="744" y="4"/>
                </a:cubicBezTo>
                <a:cubicBezTo>
                  <a:pt x="763" y="0"/>
                  <a:pt x="782" y="11"/>
                  <a:pt x="787" y="29"/>
                </a:cubicBezTo>
                <a:cubicBezTo>
                  <a:pt x="787" y="29"/>
                  <a:pt x="787" y="29"/>
                  <a:pt x="787" y="29"/>
                </a:cubicBezTo>
                <a:cubicBezTo>
                  <a:pt x="789" y="33"/>
                  <a:pt x="789" y="37"/>
                  <a:pt x="789" y="41"/>
                </a:cubicBezTo>
                <a:cubicBezTo>
                  <a:pt x="789" y="215"/>
                  <a:pt x="789" y="215"/>
                  <a:pt x="789" y="215"/>
                </a:cubicBezTo>
                <a:cubicBezTo>
                  <a:pt x="789" y="216"/>
                  <a:pt x="789" y="216"/>
                  <a:pt x="789" y="216"/>
                </a:cubicBezTo>
                <a:cubicBezTo>
                  <a:pt x="789" y="471"/>
                  <a:pt x="789" y="471"/>
                  <a:pt x="789" y="471"/>
                </a:cubicBezTo>
                <a:close/>
                <a:moveTo>
                  <a:pt x="713" y="646"/>
                </a:moveTo>
                <a:cubicBezTo>
                  <a:pt x="713" y="646"/>
                  <a:pt x="713" y="646"/>
                  <a:pt x="713" y="646"/>
                </a:cubicBezTo>
                <a:cubicBezTo>
                  <a:pt x="633" y="726"/>
                  <a:pt x="633" y="726"/>
                  <a:pt x="633" y="726"/>
                </a:cubicBezTo>
                <a:cubicBezTo>
                  <a:pt x="553" y="646"/>
                  <a:pt x="553" y="646"/>
                  <a:pt x="553" y="646"/>
                </a:cubicBezTo>
                <a:cubicBezTo>
                  <a:pt x="539" y="632"/>
                  <a:pt x="516" y="632"/>
                  <a:pt x="502" y="646"/>
                </a:cubicBezTo>
                <a:cubicBezTo>
                  <a:pt x="488" y="660"/>
                  <a:pt x="488" y="684"/>
                  <a:pt x="502" y="697"/>
                </a:cubicBezTo>
                <a:cubicBezTo>
                  <a:pt x="582" y="777"/>
                  <a:pt x="582" y="777"/>
                  <a:pt x="582" y="777"/>
                </a:cubicBezTo>
                <a:cubicBezTo>
                  <a:pt x="502" y="857"/>
                  <a:pt x="502" y="857"/>
                  <a:pt x="502" y="857"/>
                </a:cubicBezTo>
                <a:cubicBezTo>
                  <a:pt x="488" y="871"/>
                  <a:pt x="488" y="894"/>
                  <a:pt x="502" y="909"/>
                </a:cubicBezTo>
                <a:cubicBezTo>
                  <a:pt x="516" y="923"/>
                  <a:pt x="539" y="923"/>
                  <a:pt x="553" y="909"/>
                </a:cubicBezTo>
                <a:cubicBezTo>
                  <a:pt x="633" y="829"/>
                  <a:pt x="633" y="829"/>
                  <a:pt x="633" y="829"/>
                </a:cubicBezTo>
                <a:cubicBezTo>
                  <a:pt x="713" y="909"/>
                  <a:pt x="713" y="909"/>
                  <a:pt x="713" y="909"/>
                </a:cubicBezTo>
                <a:cubicBezTo>
                  <a:pt x="727" y="923"/>
                  <a:pt x="750" y="923"/>
                  <a:pt x="764" y="909"/>
                </a:cubicBezTo>
                <a:cubicBezTo>
                  <a:pt x="779" y="894"/>
                  <a:pt x="779" y="872"/>
                  <a:pt x="764" y="857"/>
                </a:cubicBezTo>
                <a:cubicBezTo>
                  <a:pt x="685" y="777"/>
                  <a:pt x="685" y="777"/>
                  <a:pt x="685" y="777"/>
                </a:cubicBezTo>
                <a:cubicBezTo>
                  <a:pt x="764" y="697"/>
                  <a:pt x="764" y="697"/>
                  <a:pt x="764" y="697"/>
                </a:cubicBezTo>
                <a:cubicBezTo>
                  <a:pt x="779" y="684"/>
                  <a:pt x="779" y="660"/>
                  <a:pt x="764" y="646"/>
                </a:cubicBezTo>
                <a:cubicBezTo>
                  <a:pt x="750" y="632"/>
                  <a:pt x="727" y="632"/>
                  <a:pt x="713" y="646"/>
                </a:cubicBezTo>
                <a:close/>
                <a:moveTo>
                  <a:pt x="256" y="737"/>
                </a:moveTo>
                <a:cubicBezTo>
                  <a:pt x="256" y="737"/>
                  <a:pt x="256" y="737"/>
                  <a:pt x="256" y="737"/>
                </a:cubicBezTo>
                <a:cubicBezTo>
                  <a:pt x="237" y="722"/>
                  <a:pt x="209" y="712"/>
                  <a:pt x="178" y="712"/>
                </a:cubicBezTo>
                <a:cubicBezTo>
                  <a:pt x="147" y="712"/>
                  <a:pt x="119" y="722"/>
                  <a:pt x="100" y="737"/>
                </a:cubicBezTo>
                <a:cubicBezTo>
                  <a:pt x="83" y="750"/>
                  <a:pt x="72" y="768"/>
                  <a:pt x="72" y="787"/>
                </a:cubicBezTo>
                <a:cubicBezTo>
                  <a:pt x="72" y="806"/>
                  <a:pt x="83" y="823"/>
                  <a:pt x="100" y="836"/>
                </a:cubicBezTo>
                <a:cubicBezTo>
                  <a:pt x="119" y="852"/>
                  <a:pt x="147" y="861"/>
                  <a:pt x="178" y="861"/>
                </a:cubicBezTo>
                <a:cubicBezTo>
                  <a:pt x="209" y="861"/>
                  <a:pt x="237" y="852"/>
                  <a:pt x="256" y="837"/>
                </a:cubicBezTo>
                <a:cubicBezTo>
                  <a:pt x="273" y="823"/>
                  <a:pt x="284" y="806"/>
                  <a:pt x="284" y="787"/>
                </a:cubicBezTo>
                <a:cubicBezTo>
                  <a:pt x="284" y="768"/>
                  <a:pt x="273" y="750"/>
                  <a:pt x="256" y="7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8" name="Freeform 20"/>
          <p:cNvSpPr>
            <a:spLocks noEditPoints="1" noChangeArrowheads="1"/>
          </p:cNvSpPr>
          <p:nvPr/>
        </p:nvSpPr>
        <p:spPr bwMode="auto">
          <a:xfrm>
            <a:off x="8796338" y="2979738"/>
            <a:ext cx="250825" cy="328612"/>
          </a:xfrm>
          <a:custGeom>
            <a:avLst/>
            <a:gdLst>
              <a:gd name="T0" fmla="*/ 2147483647 w 790"/>
              <a:gd name="T1" fmla="*/ 2147483647 h 934"/>
              <a:gd name="T2" fmla="*/ 2147483647 w 790"/>
              <a:gd name="T3" fmla="*/ 2147483647 h 934"/>
              <a:gd name="T4" fmla="*/ 2147483647 w 790"/>
              <a:gd name="T5" fmla="*/ 2147483647 h 934"/>
              <a:gd name="T6" fmla="*/ 2147483647 w 790"/>
              <a:gd name="T7" fmla="*/ 2147483647 h 934"/>
              <a:gd name="T8" fmla="*/ 2147483647 w 790"/>
              <a:gd name="T9" fmla="*/ 2147483647 h 934"/>
              <a:gd name="T10" fmla="*/ 2147483647 w 790"/>
              <a:gd name="T11" fmla="*/ 2147483647 h 934"/>
              <a:gd name="T12" fmla="*/ 2147483647 w 790"/>
              <a:gd name="T13" fmla="*/ 2147483647 h 934"/>
              <a:gd name="T14" fmla="*/ 2147483647 w 790"/>
              <a:gd name="T15" fmla="*/ 2147483647 h 934"/>
              <a:gd name="T16" fmla="*/ 2147483647 w 790"/>
              <a:gd name="T17" fmla="*/ 2147483647 h 934"/>
              <a:gd name="T18" fmla="*/ 2147483647 w 790"/>
              <a:gd name="T19" fmla="*/ 2147483647 h 934"/>
              <a:gd name="T20" fmla="*/ 2147483647 w 790"/>
              <a:gd name="T21" fmla="*/ 2147483647 h 934"/>
              <a:gd name="T22" fmla="*/ 2147483647 w 790"/>
              <a:gd name="T23" fmla="*/ 2147483647 h 934"/>
              <a:gd name="T24" fmla="*/ 2147483647 w 790"/>
              <a:gd name="T25" fmla="*/ 2147483647 h 934"/>
              <a:gd name="T26" fmla="*/ 2147483647 w 790"/>
              <a:gd name="T27" fmla="*/ 2147483647 h 934"/>
              <a:gd name="T28" fmla="*/ 2147483647 w 790"/>
              <a:gd name="T29" fmla="*/ 2147483647 h 934"/>
              <a:gd name="T30" fmla="*/ 2147483647 w 790"/>
              <a:gd name="T31" fmla="*/ 2147483647 h 934"/>
              <a:gd name="T32" fmla="*/ 2147483647 w 790"/>
              <a:gd name="T33" fmla="*/ 2147483647 h 934"/>
              <a:gd name="T34" fmla="*/ 2147483647 w 790"/>
              <a:gd name="T35" fmla="*/ 2147483647 h 934"/>
              <a:gd name="T36" fmla="*/ 2147483647 w 790"/>
              <a:gd name="T37" fmla="*/ 2147483647 h 934"/>
              <a:gd name="T38" fmla="*/ 2147483647 w 790"/>
              <a:gd name="T39" fmla="*/ 2147483647 h 934"/>
              <a:gd name="T40" fmla="*/ 2147483647 w 790"/>
              <a:gd name="T41" fmla="*/ 2147483647 h 934"/>
              <a:gd name="T42" fmla="*/ 2147483647 w 790"/>
              <a:gd name="T43" fmla="*/ 2147483647 h 934"/>
              <a:gd name="T44" fmla="*/ 2147483647 w 790"/>
              <a:gd name="T45" fmla="*/ 2147483647 h 934"/>
              <a:gd name="T46" fmla="*/ 2147483647 w 790"/>
              <a:gd name="T47" fmla="*/ 2147483647 h 934"/>
              <a:gd name="T48" fmla="*/ 2147483647 w 790"/>
              <a:gd name="T49" fmla="*/ 2147483647 h 934"/>
              <a:gd name="T50" fmla="*/ 2147483647 w 790"/>
              <a:gd name="T51" fmla="*/ 2147483647 h 934"/>
              <a:gd name="T52" fmla="*/ 2147483647 w 790"/>
              <a:gd name="T53" fmla="*/ 2147483647 h 934"/>
              <a:gd name="T54" fmla="*/ 2147483647 w 790"/>
              <a:gd name="T55" fmla="*/ 2147483647 h 934"/>
              <a:gd name="T56" fmla="*/ 2147483647 w 790"/>
              <a:gd name="T57" fmla="*/ 2147483647 h 934"/>
              <a:gd name="T58" fmla="*/ 2147483647 w 790"/>
              <a:gd name="T59" fmla="*/ 2147483647 h 934"/>
              <a:gd name="T60" fmla="*/ 2147483647 w 790"/>
              <a:gd name="T61" fmla="*/ 2147483647 h 934"/>
              <a:gd name="T62" fmla="*/ 2147483647 w 790"/>
              <a:gd name="T63" fmla="*/ 2147483647 h 934"/>
              <a:gd name="T64" fmla="*/ 2147483647 w 790"/>
              <a:gd name="T65" fmla="*/ 174167526 h 934"/>
              <a:gd name="T66" fmla="*/ 2147483647 w 790"/>
              <a:gd name="T67" fmla="*/ 1262993131 h 934"/>
              <a:gd name="T68" fmla="*/ 2147483647 w 790"/>
              <a:gd name="T69" fmla="*/ 2147483647 h 934"/>
              <a:gd name="T70" fmla="*/ 2147483647 w 790"/>
              <a:gd name="T71" fmla="*/ 2147483647 h 934"/>
              <a:gd name="T72" fmla="*/ 2147483647 w 790"/>
              <a:gd name="T73" fmla="*/ 2147483647 h 934"/>
              <a:gd name="T74" fmla="*/ 2147483647 w 790"/>
              <a:gd name="T75" fmla="*/ 2147483647 h 934"/>
              <a:gd name="T76" fmla="*/ 2147483647 w 790"/>
              <a:gd name="T77" fmla="*/ 2147483647 h 934"/>
              <a:gd name="T78" fmla="*/ 2147483647 w 790"/>
              <a:gd name="T79" fmla="*/ 2147483647 h 934"/>
              <a:gd name="T80" fmla="*/ 2147483647 w 790"/>
              <a:gd name="T81" fmla="*/ 2147483647 h 934"/>
              <a:gd name="T82" fmla="*/ 2147483647 w 790"/>
              <a:gd name="T83" fmla="*/ 2147483647 h 934"/>
              <a:gd name="T84" fmla="*/ 2147483647 w 790"/>
              <a:gd name="T85" fmla="*/ 2147483647 h 934"/>
              <a:gd name="T86" fmla="*/ 0 w 790"/>
              <a:gd name="T87" fmla="*/ 2147483647 h 934"/>
              <a:gd name="T88" fmla="*/ 2147483647 w 790"/>
              <a:gd name="T89" fmla="*/ 2147483647 h 934"/>
              <a:gd name="T90" fmla="*/ 2147483647 w 790"/>
              <a:gd name="T91" fmla="*/ 2147483647 h 934"/>
              <a:gd name="T92" fmla="*/ 2147483647 w 790"/>
              <a:gd name="T93" fmla="*/ 2147483647 h 934"/>
              <a:gd name="T94" fmla="*/ 2147483647 w 790"/>
              <a:gd name="T95" fmla="*/ 2147483647 h 934"/>
              <a:gd name="T96" fmla="*/ 2147483647 w 790"/>
              <a:gd name="T97" fmla="*/ 2147483647 h 934"/>
              <a:gd name="T98" fmla="*/ 2147483647 w 790"/>
              <a:gd name="T99" fmla="*/ 2147483647 h 934"/>
              <a:gd name="T100" fmla="*/ 2147483647 w 790"/>
              <a:gd name="T101" fmla="*/ 2147483647 h 934"/>
              <a:gd name="T102" fmla="*/ 2147483647 w 790"/>
              <a:gd name="T103" fmla="*/ 2147483647 h 934"/>
              <a:gd name="T104" fmla="*/ 2147483647 w 790"/>
              <a:gd name="T105" fmla="*/ 2147483647 h 934"/>
              <a:gd name="T106" fmla="*/ 2147483647 w 790"/>
              <a:gd name="T107" fmla="*/ 2147483647 h 934"/>
              <a:gd name="T108" fmla="*/ 2147483647 w 790"/>
              <a:gd name="T109" fmla="*/ 2147483647 h 934"/>
              <a:gd name="T110" fmla="*/ 2147483647 w 790"/>
              <a:gd name="T111" fmla="*/ 2147483647 h 934"/>
              <a:gd name="T112" fmla="*/ 2147483647 w 790"/>
              <a:gd name="T113" fmla="*/ 2147483647 h 934"/>
              <a:gd name="T114" fmla="*/ 2147483647 w 790"/>
              <a:gd name="T115" fmla="*/ 2147483647 h 9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90"/>
              <a:gd name="T175" fmla="*/ 0 h 934"/>
              <a:gd name="T176" fmla="*/ 790 w 790"/>
              <a:gd name="T177" fmla="*/ 934 h 93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90" h="934">
                <a:moveTo>
                  <a:pt x="356" y="229"/>
                </a:moveTo>
                <a:cubicBezTo>
                  <a:pt x="717" y="144"/>
                  <a:pt x="717" y="144"/>
                  <a:pt x="717" y="144"/>
                </a:cubicBezTo>
                <a:cubicBezTo>
                  <a:pt x="717" y="85"/>
                  <a:pt x="717" y="85"/>
                  <a:pt x="717" y="85"/>
                </a:cubicBezTo>
                <a:cubicBezTo>
                  <a:pt x="356" y="170"/>
                  <a:pt x="356" y="170"/>
                  <a:pt x="356" y="170"/>
                </a:cubicBezTo>
                <a:cubicBezTo>
                  <a:pt x="356" y="229"/>
                  <a:pt x="356" y="229"/>
                  <a:pt x="356" y="229"/>
                </a:cubicBezTo>
                <a:close/>
                <a:moveTo>
                  <a:pt x="179" y="640"/>
                </a:moveTo>
                <a:cubicBezTo>
                  <a:pt x="179" y="640"/>
                  <a:pt x="179" y="640"/>
                  <a:pt x="179" y="640"/>
                </a:cubicBezTo>
                <a:cubicBezTo>
                  <a:pt x="218" y="640"/>
                  <a:pt x="254" y="651"/>
                  <a:pt x="284" y="669"/>
                </a:cubicBezTo>
                <a:cubicBezTo>
                  <a:pt x="284" y="141"/>
                  <a:pt x="284" y="141"/>
                  <a:pt x="284" y="141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6"/>
                  <a:pt x="284" y="136"/>
                  <a:pt x="284" y="136"/>
                </a:cubicBezTo>
                <a:cubicBezTo>
                  <a:pt x="285" y="135"/>
                  <a:pt x="285" y="135"/>
                  <a:pt x="285" y="135"/>
                </a:cubicBezTo>
                <a:cubicBezTo>
                  <a:pt x="285" y="134"/>
                  <a:pt x="285" y="134"/>
                  <a:pt x="285" y="134"/>
                </a:cubicBezTo>
                <a:cubicBezTo>
                  <a:pt x="285" y="134"/>
                  <a:pt x="285" y="134"/>
                  <a:pt x="285" y="134"/>
                </a:cubicBezTo>
                <a:cubicBezTo>
                  <a:pt x="285" y="134"/>
                  <a:pt x="285" y="134"/>
                  <a:pt x="285" y="134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6" y="131"/>
                  <a:pt x="286" y="131"/>
                  <a:pt x="286" y="131"/>
                </a:cubicBezTo>
                <a:cubicBezTo>
                  <a:pt x="286" y="130"/>
                  <a:pt x="286" y="130"/>
                  <a:pt x="286" y="130"/>
                </a:cubicBezTo>
                <a:cubicBezTo>
                  <a:pt x="286" y="129"/>
                  <a:pt x="286" y="129"/>
                  <a:pt x="286" y="129"/>
                </a:cubicBezTo>
                <a:cubicBezTo>
                  <a:pt x="287" y="127"/>
                  <a:pt x="287" y="125"/>
                  <a:pt x="288" y="124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1" y="121"/>
                  <a:pt x="291" y="121"/>
                  <a:pt x="291" y="121"/>
                </a:cubicBezTo>
                <a:cubicBezTo>
                  <a:pt x="291" y="120"/>
                  <a:pt x="291" y="120"/>
                  <a:pt x="291" y="120"/>
                </a:cubicBezTo>
                <a:cubicBezTo>
                  <a:pt x="292" y="119"/>
                  <a:pt x="292" y="119"/>
                  <a:pt x="292" y="119"/>
                </a:cubicBezTo>
                <a:cubicBezTo>
                  <a:pt x="292" y="119"/>
                  <a:pt x="292" y="119"/>
                  <a:pt x="292" y="119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3" y="118"/>
                  <a:pt x="293" y="118"/>
                  <a:pt x="293" y="118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4" y="116"/>
                  <a:pt x="294" y="116"/>
                  <a:pt x="294" y="116"/>
                </a:cubicBezTo>
                <a:cubicBezTo>
                  <a:pt x="296" y="115"/>
                  <a:pt x="296" y="115"/>
                  <a:pt x="296" y="115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8" y="113"/>
                  <a:pt x="298" y="113"/>
                  <a:pt x="298" y="113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5" y="108"/>
                  <a:pt x="307" y="107"/>
                  <a:pt x="309" y="107"/>
                </a:cubicBezTo>
                <a:cubicBezTo>
                  <a:pt x="309" y="107"/>
                  <a:pt x="309" y="107"/>
                  <a:pt x="309" y="107"/>
                </a:cubicBezTo>
                <a:cubicBezTo>
                  <a:pt x="310" y="106"/>
                  <a:pt x="312" y="106"/>
                  <a:pt x="313" y="106"/>
                </a:cubicBezTo>
                <a:cubicBezTo>
                  <a:pt x="745" y="4"/>
                  <a:pt x="745" y="4"/>
                  <a:pt x="745" y="4"/>
                </a:cubicBezTo>
                <a:cubicBezTo>
                  <a:pt x="763" y="0"/>
                  <a:pt x="782" y="11"/>
                  <a:pt x="788" y="29"/>
                </a:cubicBezTo>
                <a:cubicBezTo>
                  <a:pt x="788" y="29"/>
                  <a:pt x="788" y="29"/>
                  <a:pt x="788" y="29"/>
                </a:cubicBezTo>
                <a:cubicBezTo>
                  <a:pt x="789" y="33"/>
                  <a:pt x="790" y="37"/>
                  <a:pt x="790" y="41"/>
                </a:cubicBezTo>
                <a:cubicBezTo>
                  <a:pt x="790" y="687"/>
                  <a:pt x="790" y="687"/>
                  <a:pt x="790" y="687"/>
                </a:cubicBezTo>
                <a:cubicBezTo>
                  <a:pt x="790" y="688"/>
                  <a:pt x="790" y="688"/>
                  <a:pt x="790" y="688"/>
                </a:cubicBezTo>
                <a:cubicBezTo>
                  <a:pt x="789" y="730"/>
                  <a:pt x="769" y="768"/>
                  <a:pt x="734" y="794"/>
                </a:cubicBezTo>
                <a:cubicBezTo>
                  <a:pt x="702" y="819"/>
                  <a:pt x="659" y="834"/>
                  <a:pt x="611" y="834"/>
                </a:cubicBezTo>
                <a:cubicBezTo>
                  <a:pt x="564" y="834"/>
                  <a:pt x="521" y="819"/>
                  <a:pt x="489" y="794"/>
                </a:cubicBezTo>
                <a:cubicBezTo>
                  <a:pt x="489" y="794"/>
                  <a:pt x="489" y="794"/>
                  <a:pt x="489" y="794"/>
                </a:cubicBezTo>
                <a:cubicBezTo>
                  <a:pt x="454" y="768"/>
                  <a:pt x="433" y="729"/>
                  <a:pt x="433" y="687"/>
                </a:cubicBezTo>
                <a:cubicBezTo>
                  <a:pt x="433" y="645"/>
                  <a:pt x="454" y="607"/>
                  <a:pt x="489" y="580"/>
                </a:cubicBezTo>
                <a:cubicBezTo>
                  <a:pt x="521" y="555"/>
                  <a:pt x="564" y="540"/>
                  <a:pt x="611" y="540"/>
                </a:cubicBezTo>
                <a:cubicBezTo>
                  <a:pt x="651" y="540"/>
                  <a:pt x="688" y="551"/>
                  <a:pt x="717" y="569"/>
                </a:cubicBezTo>
                <a:cubicBezTo>
                  <a:pt x="717" y="189"/>
                  <a:pt x="717" y="189"/>
                  <a:pt x="717" y="189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56" y="787"/>
                  <a:pt x="356" y="787"/>
                  <a:pt x="356" y="787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830"/>
                  <a:pt x="335" y="867"/>
                  <a:pt x="301" y="894"/>
                </a:cubicBezTo>
                <a:cubicBezTo>
                  <a:pt x="269" y="918"/>
                  <a:pt x="226" y="934"/>
                  <a:pt x="179" y="934"/>
                </a:cubicBezTo>
                <a:cubicBezTo>
                  <a:pt x="131" y="934"/>
                  <a:pt x="87" y="918"/>
                  <a:pt x="55" y="894"/>
                </a:cubicBezTo>
                <a:cubicBezTo>
                  <a:pt x="21" y="867"/>
                  <a:pt x="0" y="829"/>
                  <a:pt x="0" y="787"/>
                </a:cubicBezTo>
                <a:cubicBezTo>
                  <a:pt x="0" y="745"/>
                  <a:pt x="21" y="707"/>
                  <a:pt x="56" y="680"/>
                </a:cubicBezTo>
                <a:cubicBezTo>
                  <a:pt x="87" y="655"/>
                  <a:pt x="131" y="640"/>
                  <a:pt x="179" y="640"/>
                </a:cubicBezTo>
                <a:close/>
                <a:moveTo>
                  <a:pt x="256" y="737"/>
                </a:moveTo>
                <a:cubicBezTo>
                  <a:pt x="256" y="737"/>
                  <a:pt x="256" y="737"/>
                  <a:pt x="256" y="737"/>
                </a:cubicBezTo>
                <a:cubicBezTo>
                  <a:pt x="237" y="722"/>
                  <a:pt x="210" y="712"/>
                  <a:pt x="179" y="712"/>
                </a:cubicBezTo>
                <a:cubicBezTo>
                  <a:pt x="147" y="712"/>
                  <a:pt x="120" y="722"/>
                  <a:pt x="100" y="737"/>
                </a:cubicBezTo>
                <a:cubicBezTo>
                  <a:pt x="83" y="750"/>
                  <a:pt x="72" y="768"/>
                  <a:pt x="72" y="787"/>
                </a:cubicBezTo>
                <a:cubicBezTo>
                  <a:pt x="72" y="806"/>
                  <a:pt x="83" y="823"/>
                  <a:pt x="100" y="836"/>
                </a:cubicBezTo>
                <a:cubicBezTo>
                  <a:pt x="120" y="852"/>
                  <a:pt x="147" y="861"/>
                  <a:pt x="179" y="861"/>
                </a:cubicBezTo>
                <a:cubicBezTo>
                  <a:pt x="210" y="861"/>
                  <a:pt x="237" y="852"/>
                  <a:pt x="256" y="837"/>
                </a:cubicBezTo>
                <a:cubicBezTo>
                  <a:pt x="274" y="823"/>
                  <a:pt x="284" y="806"/>
                  <a:pt x="284" y="787"/>
                </a:cubicBezTo>
                <a:cubicBezTo>
                  <a:pt x="284" y="768"/>
                  <a:pt x="274" y="750"/>
                  <a:pt x="256" y="737"/>
                </a:cubicBezTo>
                <a:close/>
                <a:moveTo>
                  <a:pt x="689" y="638"/>
                </a:moveTo>
                <a:cubicBezTo>
                  <a:pt x="689" y="638"/>
                  <a:pt x="689" y="638"/>
                  <a:pt x="689" y="638"/>
                </a:cubicBezTo>
                <a:cubicBezTo>
                  <a:pt x="670" y="622"/>
                  <a:pt x="643" y="613"/>
                  <a:pt x="611" y="613"/>
                </a:cubicBezTo>
                <a:cubicBezTo>
                  <a:pt x="580" y="613"/>
                  <a:pt x="553" y="622"/>
                  <a:pt x="533" y="638"/>
                </a:cubicBezTo>
                <a:cubicBezTo>
                  <a:pt x="516" y="651"/>
                  <a:pt x="506" y="669"/>
                  <a:pt x="506" y="687"/>
                </a:cubicBezTo>
                <a:cubicBezTo>
                  <a:pt x="506" y="706"/>
                  <a:pt x="516" y="724"/>
                  <a:pt x="533" y="737"/>
                </a:cubicBezTo>
                <a:cubicBezTo>
                  <a:pt x="533" y="737"/>
                  <a:pt x="533" y="737"/>
                  <a:pt x="533" y="737"/>
                </a:cubicBezTo>
                <a:cubicBezTo>
                  <a:pt x="533" y="737"/>
                  <a:pt x="533" y="737"/>
                  <a:pt x="533" y="737"/>
                </a:cubicBezTo>
                <a:cubicBezTo>
                  <a:pt x="553" y="752"/>
                  <a:pt x="580" y="761"/>
                  <a:pt x="611" y="761"/>
                </a:cubicBezTo>
                <a:cubicBezTo>
                  <a:pt x="643" y="761"/>
                  <a:pt x="670" y="752"/>
                  <a:pt x="689" y="737"/>
                </a:cubicBezTo>
                <a:cubicBezTo>
                  <a:pt x="706" y="724"/>
                  <a:pt x="717" y="707"/>
                  <a:pt x="717" y="688"/>
                </a:cubicBezTo>
                <a:cubicBezTo>
                  <a:pt x="717" y="688"/>
                  <a:pt x="717" y="688"/>
                  <a:pt x="717" y="688"/>
                </a:cubicBezTo>
                <a:cubicBezTo>
                  <a:pt x="717" y="687"/>
                  <a:pt x="717" y="687"/>
                  <a:pt x="717" y="687"/>
                </a:cubicBezTo>
                <a:cubicBezTo>
                  <a:pt x="717" y="687"/>
                  <a:pt x="717" y="687"/>
                  <a:pt x="717" y="687"/>
                </a:cubicBezTo>
                <a:cubicBezTo>
                  <a:pt x="717" y="668"/>
                  <a:pt x="706" y="651"/>
                  <a:pt x="689" y="638"/>
                </a:cubicBezTo>
                <a:cubicBezTo>
                  <a:pt x="689" y="638"/>
                  <a:pt x="689" y="638"/>
                  <a:pt x="689" y="6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9" name="Freeform 21"/>
          <p:cNvSpPr>
            <a:spLocks noEditPoints="1" noChangeArrowheads="1"/>
          </p:cNvSpPr>
          <p:nvPr/>
        </p:nvSpPr>
        <p:spPr bwMode="auto">
          <a:xfrm>
            <a:off x="1063625" y="2979738"/>
            <a:ext cx="301625" cy="304800"/>
          </a:xfrm>
          <a:custGeom>
            <a:avLst/>
            <a:gdLst>
              <a:gd name="T0" fmla="*/ 2147483647 w 947"/>
              <a:gd name="T1" fmla="*/ 0 h 869"/>
              <a:gd name="T2" fmla="*/ 2147483647 w 947"/>
              <a:gd name="T3" fmla="*/ 2147483647 h 869"/>
              <a:gd name="T4" fmla="*/ 2147483647 w 947"/>
              <a:gd name="T5" fmla="*/ 2147483647 h 869"/>
              <a:gd name="T6" fmla="*/ 0 w 947"/>
              <a:gd name="T7" fmla="*/ 2147483647 h 869"/>
              <a:gd name="T8" fmla="*/ 2147483647 w 947"/>
              <a:gd name="T9" fmla="*/ 2147483647 h 869"/>
              <a:gd name="T10" fmla="*/ 2147483647 w 947"/>
              <a:gd name="T11" fmla="*/ 2147483647 h 869"/>
              <a:gd name="T12" fmla="*/ 2147483647 w 947"/>
              <a:gd name="T13" fmla="*/ 2147483647 h 869"/>
              <a:gd name="T14" fmla="*/ 2147483647 w 947"/>
              <a:gd name="T15" fmla="*/ 2147483647 h 869"/>
              <a:gd name="T16" fmla="*/ 2147483647 w 947"/>
              <a:gd name="T17" fmla="*/ 2147483647 h 869"/>
              <a:gd name="T18" fmla="*/ 2147483647 w 947"/>
              <a:gd name="T19" fmla="*/ 2147483647 h 869"/>
              <a:gd name="T20" fmla="*/ 2147483647 w 947"/>
              <a:gd name="T21" fmla="*/ 2147483647 h 869"/>
              <a:gd name="T22" fmla="*/ 2147483647 w 947"/>
              <a:gd name="T23" fmla="*/ 2147483647 h 869"/>
              <a:gd name="T24" fmla="*/ 2147483647 w 947"/>
              <a:gd name="T25" fmla="*/ 2147483647 h 869"/>
              <a:gd name="T26" fmla="*/ 2147483647 w 947"/>
              <a:gd name="T27" fmla="*/ 2147483647 h 869"/>
              <a:gd name="T28" fmla="*/ 2147483647 w 947"/>
              <a:gd name="T29" fmla="*/ 2147483647 h 869"/>
              <a:gd name="T30" fmla="*/ 2147483647 w 947"/>
              <a:gd name="T31" fmla="*/ 2147483647 h 869"/>
              <a:gd name="T32" fmla="*/ 2147483647 w 947"/>
              <a:gd name="T33" fmla="*/ 2147483647 h 869"/>
              <a:gd name="T34" fmla="*/ 2147483647 w 947"/>
              <a:gd name="T35" fmla="*/ 2147483647 h 869"/>
              <a:gd name="T36" fmla="*/ 2147483647 w 947"/>
              <a:gd name="T37" fmla="*/ 2147483647 h 869"/>
              <a:gd name="T38" fmla="*/ 2147483647 w 947"/>
              <a:gd name="T39" fmla="*/ 2147483647 h 869"/>
              <a:gd name="T40" fmla="*/ 2147483647 w 947"/>
              <a:gd name="T41" fmla="*/ 2147483647 h 869"/>
              <a:gd name="T42" fmla="*/ 2147483647 w 947"/>
              <a:gd name="T43" fmla="*/ 2147483647 h 869"/>
              <a:gd name="T44" fmla="*/ 2147483647 w 947"/>
              <a:gd name="T45" fmla="*/ 2147483647 h 869"/>
              <a:gd name="T46" fmla="*/ 2147483647 w 947"/>
              <a:gd name="T47" fmla="*/ 2147483647 h 869"/>
              <a:gd name="T48" fmla="*/ 2147483647 w 947"/>
              <a:gd name="T49" fmla="*/ 2147483647 h 869"/>
              <a:gd name="T50" fmla="*/ 2147483647 w 947"/>
              <a:gd name="T51" fmla="*/ 2147483647 h 869"/>
              <a:gd name="T52" fmla="*/ 2147483647 w 947"/>
              <a:gd name="T53" fmla="*/ 2147483647 h 869"/>
              <a:gd name="T54" fmla="*/ 2147483647 w 947"/>
              <a:gd name="T55" fmla="*/ 2147483647 h 869"/>
              <a:gd name="T56" fmla="*/ 2147483647 w 947"/>
              <a:gd name="T57" fmla="*/ 2147483647 h 869"/>
              <a:gd name="T58" fmla="*/ 2147483647 w 947"/>
              <a:gd name="T59" fmla="*/ 2147483647 h 869"/>
              <a:gd name="T60" fmla="*/ 2147483647 w 947"/>
              <a:gd name="T61" fmla="*/ 2147483647 h 869"/>
              <a:gd name="T62" fmla="*/ 2147483647 w 947"/>
              <a:gd name="T63" fmla="*/ 2147483647 h 869"/>
              <a:gd name="T64" fmla="*/ 2147483647 w 947"/>
              <a:gd name="T65" fmla="*/ 2147483647 h 869"/>
              <a:gd name="T66" fmla="*/ 2147483647 w 947"/>
              <a:gd name="T67" fmla="*/ 2147483647 h 869"/>
              <a:gd name="T68" fmla="*/ 2147483647 w 947"/>
              <a:gd name="T69" fmla="*/ 2147483647 h 869"/>
              <a:gd name="T70" fmla="*/ 2147483647 w 947"/>
              <a:gd name="T71" fmla="*/ 2147483647 h 869"/>
              <a:gd name="T72" fmla="*/ 2147483647 w 947"/>
              <a:gd name="T73" fmla="*/ 2147483647 h 869"/>
              <a:gd name="T74" fmla="*/ 2147483647 w 947"/>
              <a:gd name="T75" fmla="*/ 2147483647 h 869"/>
              <a:gd name="T76" fmla="*/ 2147483647 w 947"/>
              <a:gd name="T77" fmla="*/ 2147483647 h 869"/>
              <a:gd name="T78" fmla="*/ 2147483647 w 947"/>
              <a:gd name="T79" fmla="*/ 2147483647 h 869"/>
              <a:gd name="T80" fmla="*/ 2147483647 w 947"/>
              <a:gd name="T81" fmla="*/ 2147483647 h 86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47"/>
              <a:gd name="T124" fmla="*/ 0 h 869"/>
              <a:gd name="T125" fmla="*/ 947 w 947"/>
              <a:gd name="T126" fmla="*/ 869 h 86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47" h="869">
                <a:moveTo>
                  <a:pt x="231" y="0"/>
                </a:moveTo>
                <a:cubicBezTo>
                  <a:pt x="715" y="0"/>
                  <a:pt x="715" y="0"/>
                  <a:pt x="715" y="0"/>
                </a:cubicBezTo>
                <a:cubicBezTo>
                  <a:pt x="843" y="0"/>
                  <a:pt x="947" y="105"/>
                  <a:pt x="947" y="232"/>
                </a:cubicBezTo>
                <a:cubicBezTo>
                  <a:pt x="947" y="637"/>
                  <a:pt x="947" y="637"/>
                  <a:pt x="947" y="637"/>
                </a:cubicBezTo>
                <a:cubicBezTo>
                  <a:pt x="947" y="765"/>
                  <a:pt x="842" y="869"/>
                  <a:pt x="715" y="869"/>
                </a:cubicBezTo>
                <a:cubicBezTo>
                  <a:pt x="231" y="869"/>
                  <a:pt x="231" y="869"/>
                  <a:pt x="231" y="869"/>
                </a:cubicBezTo>
                <a:cubicBezTo>
                  <a:pt x="103" y="869"/>
                  <a:pt x="0" y="765"/>
                  <a:pt x="0" y="637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105"/>
                  <a:pt x="104" y="0"/>
                  <a:pt x="231" y="0"/>
                </a:cubicBezTo>
                <a:close/>
                <a:moveTo>
                  <a:pt x="218" y="158"/>
                </a:moveTo>
                <a:cubicBezTo>
                  <a:pt x="218" y="158"/>
                  <a:pt x="218" y="158"/>
                  <a:pt x="218" y="158"/>
                </a:cubicBezTo>
                <a:cubicBezTo>
                  <a:pt x="206" y="158"/>
                  <a:pt x="196" y="167"/>
                  <a:pt x="196" y="179"/>
                </a:cubicBezTo>
                <a:cubicBezTo>
                  <a:pt x="196" y="307"/>
                  <a:pt x="196" y="307"/>
                  <a:pt x="196" y="307"/>
                </a:cubicBezTo>
                <a:cubicBezTo>
                  <a:pt x="196" y="319"/>
                  <a:pt x="206" y="328"/>
                  <a:pt x="218" y="328"/>
                </a:cubicBezTo>
                <a:cubicBezTo>
                  <a:pt x="230" y="328"/>
                  <a:pt x="240" y="319"/>
                  <a:pt x="240" y="307"/>
                </a:cubicBezTo>
                <a:cubicBezTo>
                  <a:pt x="240" y="232"/>
                  <a:pt x="240" y="232"/>
                  <a:pt x="240" y="232"/>
                </a:cubicBezTo>
                <a:cubicBezTo>
                  <a:pt x="317" y="309"/>
                  <a:pt x="317" y="309"/>
                  <a:pt x="317" y="309"/>
                </a:cubicBezTo>
                <a:cubicBezTo>
                  <a:pt x="325" y="318"/>
                  <a:pt x="339" y="318"/>
                  <a:pt x="348" y="309"/>
                </a:cubicBezTo>
                <a:cubicBezTo>
                  <a:pt x="356" y="300"/>
                  <a:pt x="356" y="287"/>
                  <a:pt x="348" y="278"/>
                </a:cubicBezTo>
                <a:cubicBezTo>
                  <a:pt x="270" y="201"/>
                  <a:pt x="270" y="201"/>
                  <a:pt x="270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57" y="201"/>
                  <a:pt x="367" y="191"/>
                  <a:pt x="367" y="179"/>
                </a:cubicBezTo>
                <a:cubicBezTo>
                  <a:pt x="367" y="167"/>
                  <a:pt x="357" y="158"/>
                  <a:pt x="345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lose/>
                <a:moveTo>
                  <a:pt x="728" y="712"/>
                </a:moveTo>
                <a:cubicBezTo>
                  <a:pt x="728" y="712"/>
                  <a:pt x="728" y="712"/>
                  <a:pt x="728" y="712"/>
                </a:cubicBezTo>
                <a:cubicBezTo>
                  <a:pt x="740" y="712"/>
                  <a:pt x="750" y="702"/>
                  <a:pt x="750" y="690"/>
                </a:cubicBezTo>
                <a:cubicBezTo>
                  <a:pt x="750" y="563"/>
                  <a:pt x="750" y="563"/>
                  <a:pt x="750" y="563"/>
                </a:cubicBezTo>
                <a:cubicBezTo>
                  <a:pt x="750" y="551"/>
                  <a:pt x="740" y="541"/>
                  <a:pt x="728" y="541"/>
                </a:cubicBezTo>
                <a:cubicBezTo>
                  <a:pt x="716" y="541"/>
                  <a:pt x="707" y="551"/>
                  <a:pt x="707" y="563"/>
                </a:cubicBezTo>
                <a:cubicBezTo>
                  <a:pt x="707" y="637"/>
                  <a:pt x="707" y="637"/>
                  <a:pt x="707" y="637"/>
                </a:cubicBezTo>
                <a:cubicBezTo>
                  <a:pt x="629" y="560"/>
                  <a:pt x="629" y="560"/>
                  <a:pt x="629" y="560"/>
                </a:cubicBezTo>
                <a:cubicBezTo>
                  <a:pt x="621" y="551"/>
                  <a:pt x="607" y="551"/>
                  <a:pt x="598" y="560"/>
                </a:cubicBezTo>
                <a:cubicBezTo>
                  <a:pt x="590" y="568"/>
                  <a:pt x="590" y="582"/>
                  <a:pt x="598" y="591"/>
                </a:cubicBezTo>
                <a:cubicBezTo>
                  <a:pt x="676" y="668"/>
                  <a:pt x="676" y="668"/>
                  <a:pt x="676" y="668"/>
                </a:cubicBezTo>
                <a:cubicBezTo>
                  <a:pt x="601" y="668"/>
                  <a:pt x="601" y="668"/>
                  <a:pt x="601" y="668"/>
                </a:cubicBezTo>
                <a:cubicBezTo>
                  <a:pt x="589" y="668"/>
                  <a:pt x="579" y="678"/>
                  <a:pt x="579" y="690"/>
                </a:cubicBezTo>
                <a:cubicBezTo>
                  <a:pt x="579" y="702"/>
                  <a:pt x="589" y="712"/>
                  <a:pt x="601" y="712"/>
                </a:cubicBezTo>
                <a:cubicBezTo>
                  <a:pt x="728" y="712"/>
                  <a:pt x="728" y="712"/>
                  <a:pt x="728" y="712"/>
                </a:cubicBezTo>
                <a:cubicBezTo>
                  <a:pt x="728" y="712"/>
                  <a:pt x="728" y="712"/>
                  <a:pt x="728" y="712"/>
                </a:cubicBezTo>
                <a:close/>
                <a:moveTo>
                  <a:pt x="750" y="179"/>
                </a:moveTo>
                <a:cubicBezTo>
                  <a:pt x="750" y="179"/>
                  <a:pt x="750" y="179"/>
                  <a:pt x="750" y="179"/>
                </a:cubicBezTo>
                <a:cubicBezTo>
                  <a:pt x="750" y="167"/>
                  <a:pt x="740" y="158"/>
                  <a:pt x="728" y="158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01" y="158"/>
                  <a:pt x="601" y="158"/>
                  <a:pt x="601" y="158"/>
                </a:cubicBezTo>
                <a:cubicBezTo>
                  <a:pt x="589" y="158"/>
                  <a:pt x="579" y="167"/>
                  <a:pt x="579" y="179"/>
                </a:cubicBezTo>
                <a:cubicBezTo>
                  <a:pt x="579" y="191"/>
                  <a:pt x="589" y="201"/>
                  <a:pt x="601" y="201"/>
                </a:cubicBezTo>
                <a:cubicBezTo>
                  <a:pt x="676" y="201"/>
                  <a:pt x="676" y="201"/>
                  <a:pt x="676" y="201"/>
                </a:cubicBezTo>
                <a:cubicBezTo>
                  <a:pt x="598" y="278"/>
                  <a:pt x="598" y="278"/>
                  <a:pt x="598" y="278"/>
                </a:cubicBezTo>
                <a:cubicBezTo>
                  <a:pt x="590" y="287"/>
                  <a:pt x="590" y="300"/>
                  <a:pt x="598" y="309"/>
                </a:cubicBezTo>
                <a:cubicBezTo>
                  <a:pt x="607" y="318"/>
                  <a:pt x="621" y="318"/>
                  <a:pt x="629" y="309"/>
                </a:cubicBezTo>
                <a:cubicBezTo>
                  <a:pt x="707" y="232"/>
                  <a:pt x="707" y="232"/>
                  <a:pt x="707" y="232"/>
                </a:cubicBezTo>
                <a:cubicBezTo>
                  <a:pt x="707" y="307"/>
                  <a:pt x="707" y="307"/>
                  <a:pt x="707" y="307"/>
                </a:cubicBezTo>
                <a:cubicBezTo>
                  <a:pt x="707" y="319"/>
                  <a:pt x="716" y="328"/>
                  <a:pt x="728" y="328"/>
                </a:cubicBezTo>
                <a:cubicBezTo>
                  <a:pt x="740" y="328"/>
                  <a:pt x="750" y="319"/>
                  <a:pt x="750" y="307"/>
                </a:cubicBezTo>
                <a:cubicBezTo>
                  <a:pt x="750" y="179"/>
                  <a:pt x="750" y="179"/>
                  <a:pt x="750" y="179"/>
                </a:cubicBezTo>
                <a:close/>
                <a:moveTo>
                  <a:pt x="196" y="690"/>
                </a:moveTo>
                <a:cubicBezTo>
                  <a:pt x="196" y="690"/>
                  <a:pt x="196" y="690"/>
                  <a:pt x="196" y="690"/>
                </a:cubicBezTo>
                <a:cubicBezTo>
                  <a:pt x="196" y="702"/>
                  <a:pt x="206" y="712"/>
                  <a:pt x="218" y="712"/>
                </a:cubicBezTo>
                <a:cubicBezTo>
                  <a:pt x="218" y="712"/>
                  <a:pt x="218" y="712"/>
                  <a:pt x="218" y="712"/>
                </a:cubicBezTo>
                <a:cubicBezTo>
                  <a:pt x="345" y="712"/>
                  <a:pt x="345" y="712"/>
                  <a:pt x="345" y="712"/>
                </a:cubicBezTo>
                <a:cubicBezTo>
                  <a:pt x="357" y="712"/>
                  <a:pt x="367" y="702"/>
                  <a:pt x="367" y="690"/>
                </a:cubicBezTo>
                <a:cubicBezTo>
                  <a:pt x="367" y="678"/>
                  <a:pt x="357" y="668"/>
                  <a:pt x="345" y="668"/>
                </a:cubicBezTo>
                <a:cubicBezTo>
                  <a:pt x="270" y="668"/>
                  <a:pt x="270" y="668"/>
                  <a:pt x="270" y="668"/>
                </a:cubicBezTo>
                <a:cubicBezTo>
                  <a:pt x="348" y="591"/>
                  <a:pt x="348" y="591"/>
                  <a:pt x="348" y="591"/>
                </a:cubicBezTo>
                <a:cubicBezTo>
                  <a:pt x="356" y="582"/>
                  <a:pt x="356" y="568"/>
                  <a:pt x="348" y="560"/>
                </a:cubicBezTo>
                <a:cubicBezTo>
                  <a:pt x="339" y="551"/>
                  <a:pt x="325" y="551"/>
                  <a:pt x="317" y="560"/>
                </a:cubicBezTo>
                <a:cubicBezTo>
                  <a:pt x="240" y="637"/>
                  <a:pt x="240" y="637"/>
                  <a:pt x="240" y="637"/>
                </a:cubicBezTo>
                <a:cubicBezTo>
                  <a:pt x="240" y="563"/>
                  <a:pt x="240" y="563"/>
                  <a:pt x="240" y="563"/>
                </a:cubicBezTo>
                <a:cubicBezTo>
                  <a:pt x="240" y="551"/>
                  <a:pt x="230" y="541"/>
                  <a:pt x="218" y="541"/>
                </a:cubicBezTo>
                <a:cubicBezTo>
                  <a:pt x="206" y="541"/>
                  <a:pt x="196" y="551"/>
                  <a:pt x="196" y="563"/>
                </a:cubicBezTo>
                <a:cubicBezTo>
                  <a:pt x="196" y="690"/>
                  <a:pt x="196" y="690"/>
                  <a:pt x="196" y="690"/>
                </a:cubicBezTo>
                <a:close/>
                <a:moveTo>
                  <a:pt x="715" y="73"/>
                </a:moveTo>
                <a:cubicBezTo>
                  <a:pt x="715" y="73"/>
                  <a:pt x="715" y="73"/>
                  <a:pt x="715" y="73"/>
                </a:cubicBezTo>
                <a:cubicBezTo>
                  <a:pt x="231" y="73"/>
                  <a:pt x="231" y="73"/>
                  <a:pt x="231" y="73"/>
                </a:cubicBezTo>
                <a:cubicBezTo>
                  <a:pt x="144" y="73"/>
                  <a:pt x="72" y="145"/>
                  <a:pt x="72" y="232"/>
                </a:cubicBezTo>
                <a:cubicBezTo>
                  <a:pt x="72" y="637"/>
                  <a:pt x="72" y="637"/>
                  <a:pt x="72" y="637"/>
                </a:cubicBezTo>
                <a:cubicBezTo>
                  <a:pt x="72" y="724"/>
                  <a:pt x="144" y="796"/>
                  <a:pt x="231" y="796"/>
                </a:cubicBezTo>
                <a:cubicBezTo>
                  <a:pt x="715" y="796"/>
                  <a:pt x="715" y="796"/>
                  <a:pt x="715" y="796"/>
                </a:cubicBezTo>
                <a:cubicBezTo>
                  <a:pt x="802" y="796"/>
                  <a:pt x="874" y="724"/>
                  <a:pt x="874" y="637"/>
                </a:cubicBezTo>
                <a:cubicBezTo>
                  <a:pt x="874" y="232"/>
                  <a:pt x="874" y="232"/>
                  <a:pt x="874" y="232"/>
                </a:cubicBezTo>
                <a:cubicBezTo>
                  <a:pt x="874" y="145"/>
                  <a:pt x="802" y="73"/>
                  <a:pt x="715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0" name="Freeform 22"/>
          <p:cNvSpPr>
            <a:spLocks noEditPoints="1" noChangeArrowheads="1"/>
          </p:cNvSpPr>
          <p:nvPr/>
        </p:nvSpPr>
        <p:spPr bwMode="auto">
          <a:xfrm>
            <a:off x="6637338" y="2979738"/>
            <a:ext cx="271462" cy="244475"/>
          </a:xfrm>
          <a:custGeom>
            <a:avLst/>
            <a:gdLst>
              <a:gd name="T0" fmla="*/ 0 w 854"/>
              <a:gd name="T1" fmla="*/ 2147483647 h 698"/>
              <a:gd name="T2" fmla="*/ 2147483647 w 854"/>
              <a:gd name="T3" fmla="*/ 2147483647 h 698"/>
              <a:gd name="T4" fmla="*/ 2147483647 w 854"/>
              <a:gd name="T5" fmla="*/ 2147483647 h 698"/>
              <a:gd name="T6" fmla="*/ 2147483647 w 854"/>
              <a:gd name="T7" fmla="*/ 2147483647 h 698"/>
              <a:gd name="T8" fmla="*/ 2147483647 w 854"/>
              <a:gd name="T9" fmla="*/ 2147483647 h 698"/>
              <a:gd name="T10" fmla="*/ 2147483647 w 854"/>
              <a:gd name="T11" fmla="*/ 2147483647 h 698"/>
              <a:gd name="T12" fmla="*/ 2147483647 w 854"/>
              <a:gd name="T13" fmla="*/ 2147483647 h 698"/>
              <a:gd name="T14" fmla="*/ 2147483647 w 854"/>
              <a:gd name="T15" fmla="*/ 2147483647 h 698"/>
              <a:gd name="T16" fmla="*/ 2147483647 w 854"/>
              <a:gd name="T17" fmla="*/ 2147483647 h 698"/>
              <a:gd name="T18" fmla="*/ 2147483647 w 854"/>
              <a:gd name="T19" fmla="*/ 2147483647 h 698"/>
              <a:gd name="T20" fmla="*/ 2147483647 w 854"/>
              <a:gd name="T21" fmla="*/ 2147483647 h 698"/>
              <a:gd name="T22" fmla="*/ 2147483647 w 854"/>
              <a:gd name="T23" fmla="*/ 2147483647 h 698"/>
              <a:gd name="T24" fmla="*/ 2147483647 w 854"/>
              <a:gd name="T25" fmla="*/ 2147483647 h 698"/>
              <a:gd name="T26" fmla="*/ 2147483647 w 854"/>
              <a:gd name="T27" fmla="*/ 0 h 698"/>
              <a:gd name="T28" fmla="*/ 2147483647 w 854"/>
              <a:gd name="T29" fmla="*/ 2147483647 h 698"/>
              <a:gd name="T30" fmla="*/ 2147483647 w 854"/>
              <a:gd name="T31" fmla="*/ 2147483647 h 698"/>
              <a:gd name="T32" fmla="*/ 2147483647 w 854"/>
              <a:gd name="T33" fmla="*/ 2147483647 h 698"/>
              <a:gd name="T34" fmla="*/ 2147483647 w 854"/>
              <a:gd name="T35" fmla="*/ 2147483647 h 698"/>
              <a:gd name="T36" fmla="*/ 2147483647 w 854"/>
              <a:gd name="T37" fmla="*/ 2147483647 h 698"/>
              <a:gd name="T38" fmla="*/ 2147483647 w 854"/>
              <a:gd name="T39" fmla="*/ 2147483647 h 698"/>
              <a:gd name="T40" fmla="*/ 2147483647 w 854"/>
              <a:gd name="T41" fmla="*/ 2147483647 h 698"/>
              <a:gd name="T42" fmla="*/ 2147483647 w 854"/>
              <a:gd name="T43" fmla="*/ 2147483647 h 698"/>
              <a:gd name="T44" fmla="*/ 2147483647 w 854"/>
              <a:gd name="T45" fmla="*/ 2147483647 h 698"/>
              <a:gd name="T46" fmla="*/ 2147483647 w 854"/>
              <a:gd name="T47" fmla="*/ 2147483647 h 698"/>
              <a:gd name="T48" fmla="*/ 2147483647 w 854"/>
              <a:gd name="T49" fmla="*/ 2147483647 h 698"/>
              <a:gd name="T50" fmla="*/ 2147483647 w 854"/>
              <a:gd name="T51" fmla="*/ 2147483647 h 698"/>
              <a:gd name="T52" fmla="*/ 0 w 854"/>
              <a:gd name="T53" fmla="*/ 2147483647 h 698"/>
              <a:gd name="T54" fmla="*/ 2147483647 w 854"/>
              <a:gd name="T55" fmla="*/ 2147483647 h 698"/>
              <a:gd name="T56" fmla="*/ 2147483647 w 854"/>
              <a:gd name="T57" fmla="*/ 2147483647 h 698"/>
              <a:gd name="T58" fmla="*/ 2147483647 w 854"/>
              <a:gd name="T59" fmla="*/ 2147483647 h 698"/>
              <a:gd name="T60" fmla="*/ 2147483647 w 854"/>
              <a:gd name="T61" fmla="*/ 2147483647 h 698"/>
              <a:gd name="T62" fmla="*/ 2147483647 w 854"/>
              <a:gd name="T63" fmla="*/ 2147483647 h 698"/>
              <a:gd name="T64" fmla="*/ 2147483647 w 854"/>
              <a:gd name="T65" fmla="*/ 2147483647 h 698"/>
              <a:gd name="T66" fmla="*/ 2147483647 w 854"/>
              <a:gd name="T67" fmla="*/ 2147483647 h 698"/>
              <a:gd name="T68" fmla="*/ 2147483647 w 854"/>
              <a:gd name="T69" fmla="*/ 2147483647 h 698"/>
              <a:gd name="T70" fmla="*/ 2147483647 w 854"/>
              <a:gd name="T71" fmla="*/ 2147483647 h 6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854"/>
              <a:gd name="T109" fmla="*/ 0 h 698"/>
              <a:gd name="T110" fmla="*/ 854 w 854"/>
              <a:gd name="T111" fmla="*/ 698 h 698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854" h="698">
                <a:moveTo>
                  <a:pt x="36" y="590"/>
                </a:moveTo>
                <a:cubicBezTo>
                  <a:pt x="16" y="590"/>
                  <a:pt x="0" y="574"/>
                  <a:pt x="0" y="554"/>
                </a:cubicBezTo>
                <a:cubicBezTo>
                  <a:pt x="0" y="534"/>
                  <a:pt x="16" y="518"/>
                  <a:pt x="36" y="518"/>
                </a:cubicBezTo>
                <a:cubicBezTo>
                  <a:pt x="83" y="518"/>
                  <a:pt x="83" y="518"/>
                  <a:pt x="83" y="518"/>
                </a:cubicBezTo>
                <a:cubicBezTo>
                  <a:pt x="130" y="518"/>
                  <a:pt x="130" y="518"/>
                  <a:pt x="130" y="518"/>
                </a:cubicBezTo>
                <a:cubicBezTo>
                  <a:pt x="180" y="518"/>
                  <a:pt x="238" y="454"/>
                  <a:pt x="297" y="378"/>
                </a:cubicBezTo>
                <a:cubicBezTo>
                  <a:pt x="307" y="391"/>
                  <a:pt x="307" y="391"/>
                  <a:pt x="307" y="391"/>
                </a:cubicBezTo>
                <a:cubicBezTo>
                  <a:pt x="319" y="406"/>
                  <a:pt x="330" y="422"/>
                  <a:pt x="342" y="437"/>
                </a:cubicBezTo>
                <a:cubicBezTo>
                  <a:pt x="275" y="521"/>
                  <a:pt x="206" y="590"/>
                  <a:pt x="130" y="590"/>
                </a:cubicBezTo>
                <a:cubicBezTo>
                  <a:pt x="83" y="590"/>
                  <a:pt x="83" y="590"/>
                  <a:pt x="83" y="590"/>
                </a:cubicBezTo>
                <a:cubicBezTo>
                  <a:pt x="36" y="590"/>
                  <a:pt x="36" y="590"/>
                  <a:pt x="36" y="590"/>
                </a:cubicBezTo>
                <a:close/>
                <a:moveTo>
                  <a:pt x="846" y="157"/>
                </a:moveTo>
                <a:cubicBezTo>
                  <a:pt x="846" y="157"/>
                  <a:pt x="846" y="157"/>
                  <a:pt x="846" y="157"/>
                </a:cubicBezTo>
                <a:cubicBezTo>
                  <a:pt x="786" y="217"/>
                  <a:pt x="786" y="217"/>
                  <a:pt x="786" y="217"/>
                </a:cubicBezTo>
                <a:cubicBezTo>
                  <a:pt x="726" y="276"/>
                  <a:pt x="726" y="276"/>
                  <a:pt x="726" y="276"/>
                </a:cubicBezTo>
                <a:cubicBezTo>
                  <a:pt x="718" y="285"/>
                  <a:pt x="704" y="285"/>
                  <a:pt x="695" y="276"/>
                </a:cubicBezTo>
                <a:cubicBezTo>
                  <a:pt x="690" y="272"/>
                  <a:pt x="689" y="266"/>
                  <a:pt x="689" y="260"/>
                </a:cubicBezTo>
                <a:cubicBezTo>
                  <a:pt x="689" y="177"/>
                  <a:pt x="689" y="177"/>
                  <a:pt x="689" y="177"/>
                </a:cubicBezTo>
                <a:cubicBezTo>
                  <a:pt x="647" y="177"/>
                  <a:pt x="647" y="177"/>
                  <a:pt x="647" y="177"/>
                </a:cubicBezTo>
                <a:cubicBezTo>
                  <a:pt x="600" y="177"/>
                  <a:pt x="600" y="177"/>
                  <a:pt x="600" y="177"/>
                </a:cubicBezTo>
                <a:cubicBezTo>
                  <a:pt x="551" y="177"/>
                  <a:pt x="492" y="242"/>
                  <a:pt x="433" y="318"/>
                </a:cubicBezTo>
                <a:cubicBezTo>
                  <a:pt x="423" y="304"/>
                  <a:pt x="423" y="304"/>
                  <a:pt x="423" y="304"/>
                </a:cubicBezTo>
                <a:cubicBezTo>
                  <a:pt x="411" y="289"/>
                  <a:pt x="400" y="274"/>
                  <a:pt x="388" y="259"/>
                </a:cubicBezTo>
                <a:cubicBezTo>
                  <a:pt x="455" y="175"/>
                  <a:pt x="524" y="105"/>
                  <a:pt x="600" y="105"/>
                </a:cubicBezTo>
                <a:cubicBezTo>
                  <a:pt x="647" y="105"/>
                  <a:pt x="647" y="105"/>
                  <a:pt x="647" y="105"/>
                </a:cubicBezTo>
                <a:cubicBezTo>
                  <a:pt x="689" y="105"/>
                  <a:pt x="689" y="105"/>
                  <a:pt x="689" y="105"/>
                </a:cubicBezTo>
                <a:cubicBezTo>
                  <a:pt x="689" y="21"/>
                  <a:pt x="689" y="21"/>
                  <a:pt x="689" y="21"/>
                </a:cubicBezTo>
                <a:cubicBezTo>
                  <a:pt x="689" y="10"/>
                  <a:pt x="699" y="0"/>
                  <a:pt x="711" y="0"/>
                </a:cubicBezTo>
                <a:cubicBezTo>
                  <a:pt x="717" y="0"/>
                  <a:pt x="722" y="2"/>
                  <a:pt x="726" y="6"/>
                </a:cubicBezTo>
                <a:cubicBezTo>
                  <a:pt x="786" y="66"/>
                  <a:pt x="786" y="66"/>
                  <a:pt x="786" y="66"/>
                </a:cubicBezTo>
                <a:cubicBezTo>
                  <a:pt x="846" y="126"/>
                  <a:pt x="846" y="126"/>
                  <a:pt x="846" y="126"/>
                </a:cubicBezTo>
                <a:cubicBezTo>
                  <a:pt x="854" y="134"/>
                  <a:pt x="854" y="149"/>
                  <a:pt x="846" y="157"/>
                </a:cubicBezTo>
                <a:cubicBezTo>
                  <a:pt x="846" y="157"/>
                  <a:pt x="846" y="157"/>
                  <a:pt x="846" y="157"/>
                </a:cubicBezTo>
                <a:close/>
                <a:moveTo>
                  <a:pt x="800" y="141"/>
                </a:moveTo>
                <a:cubicBezTo>
                  <a:pt x="800" y="141"/>
                  <a:pt x="800" y="141"/>
                  <a:pt x="800" y="141"/>
                </a:cubicBezTo>
                <a:cubicBezTo>
                  <a:pt x="777" y="119"/>
                  <a:pt x="755" y="96"/>
                  <a:pt x="733" y="74"/>
                </a:cubicBezTo>
                <a:cubicBezTo>
                  <a:pt x="733" y="208"/>
                  <a:pt x="733" y="208"/>
                  <a:pt x="733" y="208"/>
                </a:cubicBezTo>
                <a:cubicBezTo>
                  <a:pt x="755" y="186"/>
                  <a:pt x="777" y="164"/>
                  <a:pt x="800" y="141"/>
                </a:cubicBezTo>
                <a:close/>
                <a:moveTo>
                  <a:pt x="846" y="570"/>
                </a:moveTo>
                <a:cubicBezTo>
                  <a:pt x="846" y="570"/>
                  <a:pt x="846" y="570"/>
                  <a:pt x="846" y="570"/>
                </a:cubicBezTo>
                <a:cubicBezTo>
                  <a:pt x="846" y="570"/>
                  <a:pt x="846" y="570"/>
                  <a:pt x="846" y="570"/>
                </a:cubicBezTo>
                <a:cubicBezTo>
                  <a:pt x="854" y="561"/>
                  <a:pt x="854" y="547"/>
                  <a:pt x="846" y="539"/>
                </a:cubicBezTo>
                <a:cubicBezTo>
                  <a:pt x="786" y="479"/>
                  <a:pt x="786" y="479"/>
                  <a:pt x="786" y="479"/>
                </a:cubicBezTo>
                <a:cubicBezTo>
                  <a:pt x="726" y="419"/>
                  <a:pt x="726" y="419"/>
                  <a:pt x="726" y="419"/>
                </a:cubicBezTo>
                <a:cubicBezTo>
                  <a:pt x="722" y="415"/>
                  <a:pt x="717" y="413"/>
                  <a:pt x="711" y="413"/>
                </a:cubicBezTo>
                <a:cubicBezTo>
                  <a:pt x="699" y="413"/>
                  <a:pt x="689" y="422"/>
                  <a:pt x="689" y="434"/>
                </a:cubicBezTo>
                <a:cubicBezTo>
                  <a:pt x="689" y="518"/>
                  <a:pt x="689" y="518"/>
                  <a:pt x="689" y="518"/>
                </a:cubicBezTo>
                <a:cubicBezTo>
                  <a:pt x="647" y="518"/>
                  <a:pt x="647" y="518"/>
                  <a:pt x="647" y="518"/>
                </a:cubicBezTo>
                <a:cubicBezTo>
                  <a:pt x="600" y="518"/>
                  <a:pt x="600" y="518"/>
                  <a:pt x="600" y="518"/>
                </a:cubicBezTo>
                <a:cubicBezTo>
                  <a:pt x="539" y="518"/>
                  <a:pt x="466" y="422"/>
                  <a:pt x="394" y="326"/>
                </a:cubicBezTo>
                <a:cubicBezTo>
                  <a:pt x="310" y="216"/>
                  <a:pt x="226" y="105"/>
                  <a:pt x="130" y="105"/>
                </a:cubicBezTo>
                <a:cubicBezTo>
                  <a:pt x="83" y="105"/>
                  <a:pt x="83" y="105"/>
                  <a:pt x="83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16" y="105"/>
                  <a:pt x="0" y="121"/>
                  <a:pt x="0" y="141"/>
                </a:cubicBezTo>
                <a:cubicBezTo>
                  <a:pt x="0" y="161"/>
                  <a:pt x="16" y="177"/>
                  <a:pt x="36" y="177"/>
                </a:cubicBezTo>
                <a:cubicBezTo>
                  <a:pt x="83" y="177"/>
                  <a:pt x="83" y="177"/>
                  <a:pt x="83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91" y="177"/>
                  <a:pt x="263" y="274"/>
                  <a:pt x="336" y="370"/>
                </a:cubicBezTo>
                <a:cubicBezTo>
                  <a:pt x="420" y="480"/>
                  <a:pt x="504" y="590"/>
                  <a:pt x="600" y="590"/>
                </a:cubicBezTo>
                <a:cubicBezTo>
                  <a:pt x="647" y="590"/>
                  <a:pt x="647" y="590"/>
                  <a:pt x="647" y="590"/>
                </a:cubicBezTo>
                <a:cubicBezTo>
                  <a:pt x="689" y="590"/>
                  <a:pt x="689" y="590"/>
                  <a:pt x="689" y="590"/>
                </a:cubicBezTo>
                <a:cubicBezTo>
                  <a:pt x="689" y="672"/>
                  <a:pt x="689" y="672"/>
                  <a:pt x="689" y="672"/>
                </a:cubicBezTo>
                <a:cubicBezTo>
                  <a:pt x="689" y="678"/>
                  <a:pt x="690" y="685"/>
                  <a:pt x="695" y="689"/>
                </a:cubicBezTo>
                <a:cubicBezTo>
                  <a:pt x="704" y="698"/>
                  <a:pt x="718" y="698"/>
                  <a:pt x="726" y="689"/>
                </a:cubicBezTo>
                <a:cubicBezTo>
                  <a:pt x="786" y="629"/>
                  <a:pt x="786" y="629"/>
                  <a:pt x="786" y="629"/>
                </a:cubicBezTo>
                <a:cubicBezTo>
                  <a:pt x="846" y="570"/>
                  <a:pt x="846" y="570"/>
                  <a:pt x="846" y="570"/>
                </a:cubicBezTo>
                <a:close/>
                <a:moveTo>
                  <a:pt x="800" y="554"/>
                </a:moveTo>
                <a:cubicBezTo>
                  <a:pt x="800" y="554"/>
                  <a:pt x="800" y="554"/>
                  <a:pt x="800" y="554"/>
                </a:cubicBezTo>
                <a:cubicBezTo>
                  <a:pt x="777" y="577"/>
                  <a:pt x="755" y="599"/>
                  <a:pt x="733" y="621"/>
                </a:cubicBezTo>
                <a:cubicBezTo>
                  <a:pt x="733" y="487"/>
                  <a:pt x="733" y="487"/>
                  <a:pt x="733" y="487"/>
                </a:cubicBezTo>
                <a:cubicBezTo>
                  <a:pt x="755" y="510"/>
                  <a:pt x="755" y="510"/>
                  <a:pt x="755" y="510"/>
                </a:cubicBezTo>
                <a:cubicBezTo>
                  <a:pt x="800" y="554"/>
                  <a:pt x="800" y="554"/>
                  <a:pt x="800" y="5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1" name="Freeform 23"/>
          <p:cNvSpPr>
            <a:spLocks noEditPoints="1" noChangeArrowheads="1"/>
          </p:cNvSpPr>
          <p:nvPr/>
        </p:nvSpPr>
        <p:spPr bwMode="auto">
          <a:xfrm>
            <a:off x="5532438" y="2979738"/>
            <a:ext cx="287337" cy="184150"/>
          </a:xfrm>
          <a:custGeom>
            <a:avLst/>
            <a:gdLst>
              <a:gd name="T0" fmla="*/ 2147483647 w 908"/>
              <a:gd name="T1" fmla="*/ 2147483647 h 526"/>
              <a:gd name="T2" fmla="*/ 2147483647 w 908"/>
              <a:gd name="T3" fmla="*/ 1544706215 h 526"/>
              <a:gd name="T4" fmla="*/ 2147483647 w 908"/>
              <a:gd name="T5" fmla="*/ 0 h 526"/>
              <a:gd name="T6" fmla="*/ 2147483647 w 908"/>
              <a:gd name="T7" fmla="*/ 0 h 526"/>
              <a:gd name="T8" fmla="*/ 2147483647 w 908"/>
              <a:gd name="T9" fmla="*/ 2147483647 h 526"/>
              <a:gd name="T10" fmla="*/ 2147483647 w 908"/>
              <a:gd name="T11" fmla="*/ 2147483647 h 526"/>
              <a:gd name="T12" fmla="*/ 2147483647 w 908"/>
              <a:gd name="T13" fmla="*/ 2147483647 h 526"/>
              <a:gd name="T14" fmla="*/ 2147483647 w 908"/>
              <a:gd name="T15" fmla="*/ 2147483647 h 526"/>
              <a:gd name="T16" fmla="*/ 2147483647 w 908"/>
              <a:gd name="T17" fmla="*/ 2147483647 h 526"/>
              <a:gd name="T18" fmla="*/ 2147483647 w 908"/>
              <a:gd name="T19" fmla="*/ 2147483647 h 526"/>
              <a:gd name="T20" fmla="*/ 2147483647 w 908"/>
              <a:gd name="T21" fmla="*/ 2147483647 h 526"/>
              <a:gd name="T22" fmla="*/ 2147483647 w 908"/>
              <a:gd name="T23" fmla="*/ 2147483647 h 526"/>
              <a:gd name="T24" fmla="*/ 2147483647 w 908"/>
              <a:gd name="T25" fmla="*/ 2147483647 h 526"/>
              <a:gd name="T26" fmla="*/ 697180826 w 908"/>
              <a:gd name="T27" fmla="*/ 2147483647 h 526"/>
              <a:gd name="T28" fmla="*/ 0 w 908"/>
              <a:gd name="T29" fmla="*/ 2147483647 h 526"/>
              <a:gd name="T30" fmla="*/ 221812139 w 908"/>
              <a:gd name="T31" fmla="*/ 2147483647 h 526"/>
              <a:gd name="T32" fmla="*/ 221812139 w 908"/>
              <a:gd name="T33" fmla="*/ 2147483647 h 526"/>
              <a:gd name="T34" fmla="*/ 2123186890 w 908"/>
              <a:gd name="T35" fmla="*/ 2147483647 h 526"/>
              <a:gd name="T36" fmla="*/ 2147483647 w 908"/>
              <a:gd name="T37" fmla="*/ 2147483647 h 526"/>
              <a:gd name="T38" fmla="*/ 2147483647 w 908"/>
              <a:gd name="T39" fmla="*/ 2147483647 h 526"/>
              <a:gd name="T40" fmla="*/ 2147483647 w 908"/>
              <a:gd name="T41" fmla="*/ 2147483647 h 526"/>
              <a:gd name="T42" fmla="*/ 2147483647 w 908"/>
              <a:gd name="T43" fmla="*/ 2147483647 h 526"/>
              <a:gd name="T44" fmla="*/ 2147483647 w 908"/>
              <a:gd name="T45" fmla="*/ 2147483647 h 526"/>
              <a:gd name="T46" fmla="*/ 2147483647 w 908"/>
              <a:gd name="T47" fmla="*/ 2147483647 h 526"/>
              <a:gd name="T48" fmla="*/ 2147483647 w 908"/>
              <a:gd name="T49" fmla="*/ 2147483647 h 526"/>
              <a:gd name="T50" fmla="*/ 2147483647 w 908"/>
              <a:gd name="T51" fmla="*/ 2147483647 h 526"/>
              <a:gd name="T52" fmla="*/ 2147483647 w 908"/>
              <a:gd name="T53" fmla="*/ 2147483647 h 526"/>
              <a:gd name="T54" fmla="*/ 2147483647 w 908"/>
              <a:gd name="T55" fmla="*/ 2147483647 h 526"/>
              <a:gd name="T56" fmla="*/ 2147483647 w 908"/>
              <a:gd name="T57" fmla="*/ 2147483647 h 526"/>
              <a:gd name="T58" fmla="*/ 2147483647 w 908"/>
              <a:gd name="T59" fmla="*/ 2147483647 h 526"/>
              <a:gd name="T60" fmla="*/ 2147483647 w 908"/>
              <a:gd name="T61" fmla="*/ 2147483647 h 526"/>
              <a:gd name="T62" fmla="*/ 2147483647 w 908"/>
              <a:gd name="T63" fmla="*/ 2147483647 h 526"/>
              <a:gd name="T64" fmla="*/ 2147483647 w 908"/>
              <a:gd name="T65" fmla="*/ 2147483647 h 526"/>
              <a:gd name="T66" fmla="*/ 2147483647 w 908"/>
              <a:gd name="T67" fmla="*/ 2147483647 h 526"/>
              <a:gd name="T68" fmla="*/ 2147483647 w 908"/>
              <a:gd name="T69" fmla="*/ 2147483647 h 526"/>
              <a:gd name="T70" fmla="*/ 2147483647 w 908"/>
              <a:gd name="T71" fmla="*/ 2147483647 h 526"/>
              <a:gd name="T72" fmla="*/ 2147483647 w 908"/>
              <a:gd name="T73" fmla="*/ 2147483647 h 526"/>
              <a:gd name="T74" fmla="*/ 2147483647 w 908"/>
              <a:gd name="T75" fmla="*/ 2147483647 h 526"/>
              <a:gd name="T76" fmla="*/ 2147483647 w 908"/>
              <a:gd name="T77" fmla="*/ 2147483647 h 526"/>
              <a:gd name="T78" fmla="*/ 2147483647 w 908"/>
              <a:gd name="T79" fmla="*/ 2147483647 h 526"/>
              <a:gd name="T80" fmla="*/ 2147483647 w 908"/>
              <a:gd name="T81" fmla="*/ 2147483647 h 526"/>
              <a:gd name="T82" fmla="*/ 2147483647 w 908"/>
              <a:gd name="T83" fmla="*/ 2147483647 h 526"/>
              <a:gd name="T84" fmla="*/ 2147483647 w 908"/>
              <a:gd name="T85" fmla="*/ 2147483647 h 526"/>
              <a:gd name="T86" fmla="*/ 2147483647 w 908"/>
              <a:gd name="T87" fmla="*/ 2147483647 h 526"/>
              <a:gd name="T88" fmla="*/ 2147483647 w 908"/>
              <a:gd name="T89" fmla="*/ 2147483647 h 526"/>
              <a:gd name="T90" fmla="*/ 2147483647 w 908"/>
              <a:gd name="T91" fmla="*/ 2147483647 h 526"/>
              <a:gd name="T92" fmla="*/ 2147483647 w 908"/>
              <a:gd name="T93" fmla="*/ 2147483647 h 526"/>
              <a:gd name="T94" fmla="*/ 2147483647 w 908"/>
              <a:gd name="T95" fmla="*/ 2147483647 h 52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08"/>
              <a:gd name="T145" fmla="*/ 0 h 526"/>
              <a:gd name="T146" fmla="*/ 908 w 908"/>
              <a:gd name="T147" fmla="*/ 526 h 52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08" h="526">
                <a:moveTo>
                  <a:pt x="304" y="72"/>
                </a:moveTo>
                <a:cubicBezTo>
                  <a:pt x="284" y="72"/>
                  <a:pt x="268" y="56"/>
                  <a:pt x="268" y="36"/>
                </a:cubicBezTo>
                <a:cubicBezTo>
                  <a:pt x="268" y="16"/>
                  <a:pt x="284" y="0"/>
                  <a:pt x="304" y="0"/>
                </a:cubicBezTo>
                <a:cubicBezTo>
                  <a:pt x="709" y="0"/>
                  <a:pt x="709" y="0"/>
                  <a:pt x="709" y="0"/>
                </a:cubicBezTo>
                <a:cubicBezTo>
                  <a:pt x="764" y="0"/>
                  <a:pt x="814" y="22"/>
                  <a:pt x="849" y="58"/>
                </a:cubicBezTo>
                <a:cubicBezTo>
                  <a:pt x="885" y="94"/>
                  <a:pt x="908" y="144"/>
                  <a:pt x="908" y="198"/>
                </a:cubicBezTo>
                <a:cubicBezTo>
                  <a:pt x="908" y="327"/>
                  <a:pt x="908" y="327"/>
                  <a:pt x="908" y="327"/>
                </a:cubicBezTo>
                <a:cubicBezTo>
                  <a:pt x="908" y="382"/>
                  <a:pt x="885" y="432"/>
                  <a:pt x="849" y="468"/>
                </a:cubicBezTo>
                <a:cubicBezTo>
                  <a:pt x="814" y="503"/>
                  <a:pt x="764" y="526"/>
                  <a:pt x="709" y="526"/>
                </a:cubicBezTo>
                <a:cubicBezTo>
                  <a:pt x="304" y="526"/>
                  <a:pt x="304" y="526"/>
                  <a:pt x="304" y="526"/>
                </a:cubicBezTo>
                <a:cubicBezTo>
                  <a:pt x="249" y="526"/>
                  <a:pt x="200" y="503"/>
                  <a:pt x="164" y="468"/>
                </a:cubicBezTo>
                <a:cubicBezTo>
                  <a:pt x="164" y="467"/>
                  <a:pt x="164" y="467"/>
                  <a:pt x="164" y="467"/>
                </a:cubicBezTo>
                <a:cubicBezTo>
                  <a:pt x="132" y="435"/>
                  <a:pt x="111" y="392"/>
                  <a:pt x="106" y="344"/>
                </a:cubicBezTo>
                <a:cubicBezTo>
                  <a:pt x="22" y="344"/>
                  <a:pt x="22" y="344"/>
                  <a:pt x="22" y="344"/>
                </a:cubicBezTo>
                <a:cubicBezTo>
                  <a:pt x="10" y="344"/>
                  <a:pt x="0" y="335"/>
                  <a:pt x="0" y="322"/>
                </a:cubicBezTo>
                <a:cubicBezTo>
                  <a:pt x="0" y="316"/>
                  <a:pt x="3" y="311"/>
                  <a:pt x="7" y="307"/>
                </a:cubicBezTo>
                <a:cubicBezTo>
                  <a:pt x="7" y="307"/>
                  <a:pt x="7" y="307"/>
                  <a:pt x="7" y="307"/>
                </a:cubicBezTo>
                <a:cubicBezTo>
                  <a:pt x="67" y="247"/>
                  <a:pt x="67" y="247"/>
                  <a:pt x="67" y="247"/>
                </a:cubicBezTo>
                <a:cubicBezTo>
                  <a:pt x="126" y="188"/>
                  <a:pt x="126" y="188"/>
                  <a:pt x="126" y="188"/>
                </a:cubicBezTo>
                <a:cubicBezTo>
                  <a:pt x="135" y="179"/>
                  <a:pt x="149" y="179"/>
                  <a:pt x="157" y="187"/>
                </a:cubicBezTo>
                <a:cubicBezTo>
                  <a:pt x="157" y="188"/>
                  <a:pt x="157" y="188"/>
                  <a:pt x="157" y="188"/>
                </a:cubicBezTo>
                <a:cubicBezTo>
                  <a:pt x="217" y="247"/>
                  <a:pt x="217" y="247"/>
                  <a:pt x="217" y="247"/>
                </a:cubicBezTo>
                <a:cubicBezTo>
                  <a:pt x="277" y="307"/>
                  <a:pt x="277" y="307"/>
                  <a:pt x="277" y="307"/>
                </a:cubicBezTo>
                <a:cubicBezTo>
                  <a:pt x="286" y="316"/>
                  <a:pt x="286" y="330"/>
                  <a:pt x="277" y="338"/>
                </a:cubicBezTo>
                <a:cubicBezTo>
                  <a:pt x="273" y="343"/>
                  <a:pt x="266" y="345"/>
                  <a:pt x="260" y="344"/>
                </a:cubicBezTo>
                <a:cubicBezTo>
                  <a:pt x="179" y="344"/>
                  <a:pt x="179" y="344"/>
                  <a:pt x="179" y="344"/>
                </a:cubicBezTo>
                <a:cubicBezTo>
                  <a:pt x="183" y="372"/>
                  <a:pt x="196" y="397"/>
                  <a:pt x="215" y="416"/>
                </a:cubicBezTo>
                <a:cubicBezTo>
                  <a:pt x="215" y="416"/>
                  <a:pt x="215" y="416"/>
                  <a:pt x="215" y="416"/>
                </a:cubicBezTo>
                <a:cubicBezTo>
                  <a:pt x="238" y="439"/>
                  <a:pt x="269" y="453"/>
                  <a:pt x="304" y="453"/>
                </a:cubicBezTo>
                <a:cubicBezTo>
                  <a:pt x="709" y="453"/>
                  <a:pt x="709" y="453"/>
                  <a:pt x="709" y="453"/>
                </a:cubicBezTo>
                <a:cubicBezTo>
                  <a:pt x="744" y="453"/>
                  <a:pt x="775" y="439"/>
                  <a:pt x="798" y="416"/>
                </a:cubicBezTo>
                <a:cubicBezTo>
                  <a:pt x="821" y="394"/>
                  <a:pt x="835" y="362"/>
                  <a:pt x="835" y="327"/>
                </a:cubicBezTo>
                <a:cubicBezTo>
                  <a:pt x="835" y="198"/>
                  <a:pt x="835" y="198"/>
                  <a:pt x="835" y="198"/>
                </a:cubicBezTo>
                <a:cubicBezTo>
                  <a:pt x="835" y="164"/>
                  <a:pt x="821" y="132"/>
                  <a:pt x="798" y="110"/>
                </a:cubicBezTo>
                <a:cubicBezTo>
                  <a:pt x="775" y="87"/>
                  <a:pt x="744" y="72"/>
                  <a:pt x="709" y="72"/>
                </a:cubicBezTo>
                <a:cubicBezTo>
                  <a:pt x="304" y="72"/>
                  <a:pt x="304" y="72"/>
                  <a:pt x="304" y="72"/>
                </a:cubicBezTo>
                <a:close/>
                <a:moveTo>
                  <a:pt x="117" y="301"/>
                </a:moveTo>
                <a:cubicBezTo>
                  <a:pt x="117" y="301"/>
                  <a:pt x="117" y="301"/>
                  <a:pt x="117" y="301"/>
                </a:cubicBezTo>
                <a:cubicBezTo>
                  <a:pt x="124" y="295"/>
                  <a:pt x="132" y="291"/>
                  <a:pt x="142" y="291"/>
                </a:cubicBezTo>
                <a:cubicBezTo>
                  <a:pt x="152" y="291"/>
                  <a:pt x="160" y="295"/>
                  <a:pt x="167" y="301"/>
                </a:cubicBezTo>
                <a:cubicBezTo>
                  <a:pt x="209" y="301"/>
                  <a:pt x="209" y="301"/>
                  <a:pt x="209" y="301"/>
                </a:cubicBezTo>
                <a:cubicBezTo>
                  <a:pt x="186" y="278"/>
                  <a:pt x="186" y="278"/>
                  <a:pt x="186" y="278"/>
                </a:cubicBezTo>
                <a:cubicBezTo>
                  <a:pt x="186" y="278"/>
                  <a:pt x="186" y="278"/>
                  <a:pt x="186" y="278"/>
                </a:cubicBezTo>
                <a:cubicBezTo>
                  <a:pt x="142" y="234"/>
                  <a:pt x="142" y="234"/>
                  <a:pt x="142" y="234"/>
                </a:cubicBezTo>
                <a:cubicBezTo>
                  <a:pt x="97" y="278"/>
                  <a:pt x="97" y="278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ubicBezTo>
                  <a:pt x="75" y="301"/>
                  <a:pt x="75" y="301"/>
                  <a:pt x="75" y="301"/>
                </a:cubicBezTo>
                <a:cubicBezTo>
                  <a:pt x="117" y="301"/>
                  <a:pt x="117" y="301"/>
                  <a:pt x="117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2" name="Freeform 32"/>
          <p:cNvSpPr>
            <a:spLocks noEditPoints="1" noChangeArrowheads="1"/>
          </p:cNvSpPr>
          <p:nvPr/>
        </p:nvSpPr>
        <p:spPr bwMode="auto">
          <a:xfrm>
            <a:off x="3300413" y="2979738"/>
            <a:ext cx="298450" cy="319087"/>
          </a:xfrm>
          <a:custGeom>
            <a:avLst/>
            <a:gdLst>
              <a:gd name="T0" fmla="*/ 2147483647 w 949"/>
              <a:gd name="T1" fmla="*/ 2147483647 h 911"/>
              <a:gd name="T2" fmla="*/ 2147483647 w 949"/>
              <a:gd name="T3" fmla="*/ 2147483647 h 911"/>
              <a:gd name="T4" fmla="*/ 2147483647 w 949"/>
              <a:gd name="T5" fmla="*/ 2147483647 h 911"/>
              <a:gd name="T6" fmla="*/ 2147483647 w 949"/>
              <a:gd name="T7" fmla="*/ 2147483647 h 911"/>
              <a:gd name="T8" fmla="*/ 2147483647 w 949"/>
              <a:gd name="T9" fmla="*/ 2147483647 h 911"/>
              <a:gd name="T10" fmla="*/ 2147483647 w 949"/>
              <a:gd name="T11" fmla="*/ 2147483647 h 911"/>
              <a:gd name="T12" fmla="*/ 2147483647 w 949"/>
              <a:gd name="T13" fmla="*/ 2147483647 h 911"/>
              <a:gd name="T14" fmla="*/ 2147483647 w 949"/>
              <a:gd name="T15" fmla="*/ 2147483647 h 911"/>
              <a:gd name="T16" fmla="*/ 2147483647 w 949"/>
              <a:gd name="T17" fmla="*/ 2147483647 h 911"/>
              <a:gd name="T18" fmla="*/ 2147483647 w 949"/>
              <a:gd name="T19" fmla="*/ 2147483647 h 911"/>
              <a:gd name="T20" fmla="*/ 2147483647 w 949"/>
              <a:gd name="T21" fmla="*/ 2147483647 h 911"/>
              <a:gd name="T22" fmla="*/ 2147483647 w 949"/>
              <a:gd name="T23" fmla="*/ 2147483647 h 911"/>
              <a:gd name="T24" fmla="*/ 2147483647 w 949"/>
              <a:gd name="T25" fmla="*/ 2147483647 h 911"/>
              <a:gd name="T26" fmla="*/ 2147483647 w 949"/>
              <a:gd name="T27" fmla="*/ 2147483647 h 911"/>
              <a:gd name="T28" fmla="*/ 2147483647 w 949"/>
              <a:gd name="T29" fmla="*/ 2147483647 h 911"/>
              <a:gd name="T30" fmla="*/ 2147483647 w 949"/>
              <a:gd name="T31" fmla="*/ 2147483647 h 911"/>
              <a:gd name="T32" fmla="*/ 2147483647 w 949"/>
              <a:gd name="T33" fmla="*/ 2147483647 h 911"/>
              <a:gd name="T34" fmla="*/ 2147483647 w 949"/>
              <a:gd name="T35" fmla="*/ 2147483647 h 911"/>
              <a:gd name="T36" fmla="*/ 2147483647 w 949"/>
              <a:gd name="T37" fmla="*/ 2147483647 h 911"/>
              <a:gd name="T38" fmla="*/ 2147483647 w 949"/>
              <a:gd name="T39" fmla="*/ 1289144404 h 911"/>
              <a:gd name="T40" fmla="*/ 2147483647 w 949"/>
              <a:gd name="T41" fmla="*/ 257877987 h 911"/>
              <a:gd name="T42" fmla="*/ 2147483647 w 949"/>
              <a:gd name="T43" fmla="*/ 1289144404 h 911"/>
              <a:gd name="T44" fmla="*/ 2147483647 w 949"/>
              <a:gd name="T45" fmla="*/ 2147483647 h 911"/>
              <a:gd name="T46" fmla="*/ 2147483647 w 949"/>
              <a:gd name="T47" fmla="*/ 2147483647 h 911"/>
              <a:gd name="T48" fmla="*/ 2147483647 w 949"/>
              <a:gd name="T49" fmla="*/ 2147483647 h 911"/>
              <a:gd name="T50" fmla="*/ 2147483647 w 949"/>
              <a:gd name="T51" fmla="*/ 2147483647 h 911"/>
              <a:gd name="T52" fmla="*/ 2147483647 w 949"/>
              <a:gd name="T53" fmla="*/ 2147483647 h 911"/>
              <a:gd name="T54" fmla="*/ 2147483647 w 949"/>
              <a:gd name="T55" fmla="*/ 2147483647 h 911"/>
              <a:gd name="T56" fmla="*/ 2147483647 w 949"/>
              <a:gd name="T57" fmla="*/ 2147483647 h 911"/>
              <a:gd name="T58" fmla="*/ 2147483647 w 949"/>
              <a:gd name="T59" fmla="*/ 2147483647 h 911"/>
              <a:gd name="T60" fmla="*/ 2147483647 w 949"/>
              <a:gd name="T61" fmla="*/ 2147483647 h 911"/>
              <a:gd name="T62" fmla="*/ 2147483647 w 949"/>
              <a:gd name="T63" fmla="*/ 2147483647 h 911"/>
              <a:gd name="T64" fmla="*/ 2147483647 w 949"/>
              <a:gd name="T65" fmla="*/ 2147483647 h 911"/>
              <a:gd name="T66" fmla="*/ 2147483647 w 949"/>
              <a:gd name="T67" fmla="*/ 2147483647 h 911"/>
              <a:gd name="T68" fmla="*/ 2147483647 w 949"/>
              <a:gd name="T69" fmla="*/ 2147483647 h 911"/>
              <a:gd name="T70" fmla="*/ 497681257 w 949"/>
              <a:gd name="T71" fmla="*/ 2147483647 h 911"/>
              <a:gd name="T72" fmla="*/ 0 w 949"/>
              <a:gd name="T73" fmla="*/ 2147483647 h 911"/>
              <a:gd name="T74" fmla="*/ 1119783142 w 949"/>
              <a:gd name="T75" fmla="*/ 2147483647 h 911"/>
              <a:gd name="T76" fmla="*/ 2147483647 w 949"/>
              <a:gd name="T77" fmla="*/ 2147483647 h 91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949"/>
              <a:gd name="T118" fmla="*/ 0 h 911"/>
              <a:gd name="T119" fmla="*/ 949 w 949"/>
              <a:gd name="T120" fmla="*/ 911 h 911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949" h="911">
                <a:moveTo>
                  <a:pt x="472" y="158"/>
                </a:moveTo>
                <a:cubicBezTo>
                  <a:pt x="404" y="369"/>
                  <a:pt x="404" y="369"/>
                  <a:pt x="404" y="369"/>
                </a:cubicBezTo>
                <a:cubicBezTo>
                  <a:pt x="399" y="385"/>
                  <a:pt x="384" y="395"/>
                  <a:pt x="368" y="394"/>
                </a:cubicBezTo>
                <a:cubicBezTo>
                  <a:pt x="149" y="393"/>
                  <a:pt x="149" y="393"/>
                  <a:pt x="149" y="393"/>
                </a:cubicBezTo>
                <a:cubicBezTo>
                  <a:pt x="328" y="523"/>
                  <a:pt x="328" y="523"/>
                  <a:pt x="328" y="523"/>
                </a:cubicBezTo>
                <a:cubicBezTo>
                  <a:pt x="341" y="533"/>
                  <a:pt x="346" y="550"/>
                  <a:pt x="341" y="565"/>
                </a:cubicBezTo>
                <a:cubicBezTo>
                  <a:pt x="272" y="774"/>
                  <a:pt x="272" y="774"/>
                  <a:pt x="272" y="774"/>
                </a:cubicBezTo>
                <a:cubicBezTo>
                  <a:pt x="451" y="644"/>
                  <a:pt x="451" y="644"/>
                  <a:pt x="451" y="644"/>
                </a:cubicBezTo>
                <a:cubicBezTo>
                  <a:pt x="464" y="634"/>
                  <a:pt x="481" y="634"/>
                  <a:pt x="494" y="644"/>
                </a:cubicBezTo>
                <a:cubicBezTo>
                  <a:pt x="494" y="644"/>
                  <a:pt x="494" y="644"/>
                  <a:pt x="494" y="644"/>
                </a:cubicBezTo>
                <a:cubicBezTo>
                  <a:pt x="672" y="774"/>
                  <a:pt x="672" y="774"/>
                  <a:pt x="672" y="774"/>
                </a:cubicBezTo>
                <a:cubicBezTo>
                  <a:pt x="604" y="564"/>
                  <a:pt x="604" y="564"/>
                  <a:pt x="604" y="564"/>
                </a:cubicBezTo>
                <a:cubicBezTo>
                  <a:pt x="598" y="548"/>
                  <a:pt x="605" y="532"/>
                  <a:pt x="617" y="523"/>
                </a:cubicBezTo>
                <a:cubicBezTo>
                  <a:pt x="796" y="393"/>
                  <a:pt x="796" y="393"/>
                  <a:pt x="796" y="393"/>
                </a:cubicBezTo>
                <a:cubicBezTo>
                  <a:pt x="575" y="394"/>
                  <a:pt x="575" y="394"/>
                  <a:pt x="575" y="394"/>
                </a:cubicBezTo>
                <a:cubicBezTo>
                  <a:pt x="559" y="394"/>
                  <a:pt x="545" y="383"/>
                  <a:pt x="540" y="369"/>
                </a:cubicBezTo>
                <a:cubicBezTo>
                  <a:pt x="472" y="158"/>
                  <a:pt x="472" y="158"/>
                  <a:pt x="472" y="158"/>
                </a:cubicBezTo>
                <a:close/>
                <a:moveTo>
                  <a:pt x="344" y="321"/>
                </a:moveTo>
                <a:cubicBezTo>
                  <a:pt x="344" y="321"/>
                  <a:pt x="344" y="321"/>
                  <a:pt x="344" y="321"/>
                </a:cubicBezTo>
                <a:cubicBezTo>
                  <a:pt x="438" y="30"/>
                  <a:pt x="438" y="30"/>
                  <a:pt x="438" y="30"/>
                </a:cubicBezTo>
                <a:cubicBezTo>
                  <a:pt x="441" y="19"/>
                  <a:pt x="450" y="9"/>
                  <a:pt x="462" y="6"/>
                </a:cubicBezTo>
                <a:cubicBezTo>
                  <a:pt x="481" y="0"/>
                  <a:pt x="501" y="10"/>
                  <a:pt x="507" y="30"/>
                </a:cubicBezTo>
                <a:cubicBezTo>
                  <a:pt x="601" y="321"/>
                  <a:pt x="601" y="321"/>
                  <a:pt x="601" y="321"/>
                </a:cubicBezTo>
                <a:cubicBezTo>
                  <a:pt x="906" y="321"/>
                  <a:pt x="906" y="321"/>
                  <a:pt x="906" y="321"/>
                </a:cubicBezTo>
                <a:cubicBezTo>
                  <a:pt x="918" y="320"/>
                  <a:pt x="930" y="325"/>
                  <a:pt x="938" y="336"/>
                </a:cubicBezTo>
                <a:cubicBezTo>
                  <a:pt x="949" y="352"/>
                  <a:pt x="946" y="375"/>
                  <a:pt x="930" y="386"/>
                </a:cubicBezTo>
                <a:cubicBezTo>
                  <a:pt x="681" y="566"/>
                  <a:pt x="681" y="566"/>
                  <a:pt x="681" y="566"/>
                </a:cubicBezTo>
                <a:cubicBezTo>
                  <a:pt x="776" y="858"/>
                  <a:pt x="776" y="858"/>
                  <a:pt x="776" y="858"/>
                </a:cubicBezTo>
                <a:cubicBezTo>
                  <a:pt x="780" y="869"/>
                  <a:pt x="778" y="881"/>
                  <a:pt x="771" y="891"/>
                </a:cubicBezTo>
                <a:cubicBezTo>
                  <a:pt x="759" y="907"/>
                  <a:pt x="737" y="911"/>
                  <a:pt x="720" y="899"/>
                </a:cubicBezTo>
                <a:cubicBezTo>
                  <a:pt x="472" y="718"/>
                  <a:pt x="472" y="718"/>
                  <a:pt x="472" y="718"/>
                </a:cubicBezTo>
                <a:cubicBezTo>
                  <a:pt x="226" y="897"/>
                  <a:pt x="226" y="897"/>
                  <a:pt x="226" y="897"/>
                </a:cubicBezTo>
                <a:cubicBezTo>
                  <a:pt x="218" y="905"/>
                  <a:pt x="204" y="908"/>
                  <a:pt x="192" y="904"/>
                </a:cubicBezTo>
                <a:cubicBezTo>
                  <a:pt x="173" y="898"/>
                  <a:pt x="163" y="877"/>
                  <a:pt x="169" y="858"/>
                </a:cubicBezTo>
                <a:cubicBezTo>
                  <a:pt x="264" y="566"/>
                  <a:pt x="264" y="566"/>
                  <a:pt x="264" y="566"/>
                </a:cubicBezTo>
                <a:cubicBezTo>
                  <a:pt x="16" y="386"/>
                  <a:pt x="16" y="386"/>
                  <a:pt x="16" y="386"/>
                </a:cubicBezTo>
                <a:cubicBezTo>
                  <a:pt x="6" y="380"/>
                  <a:pt x="0" y="369"/>
                  <a:pt x="0" y="357"/>
                </a:cubicBezTo>
                <a:cubicBezTo>
                  <a:pt x="0" y="337"/>
                  <a:pt x="17" y="321"/>
                  <a:pt x="36" y="321"/>
                </a:cubicBezTo>
                <a:cubicBezTo>
                  <a:pt x="344" y="321"/>
                  <a:pt x="344" y="321"/>
                  <a:pt x="344" y="3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3" name="Freeform 33"/>
          <p:cNvSpPr>
            <a:spLocks noEditPoints="1" noChangeArrowheads="1"/>
          </p:cNvSpPr>
          <p:nvPr/>
        </p:nvSpPr>
        <p:spPr bwMode="auto">
          <a:xfrm>
            <a:off x="4416425" y="2979738"/>
            <a:ext cx="298450" cy="217487"/>
          </a:xfrm>
          <a:custGeom>
            <a:avLst/>
            <a:gdLst>
              <a:gd name="T0" fmla="*/ 2147483647 w 947"/>
              <a:gd name="T1" fmla="*/ 2147483647 h 615"/>
              <a:gd name="T2" fmla="*/ 2147483647 w 947"/>
              <a:gd name="T3" fmla="*/ 2147483647 h 615"/>
              <a:gd name="T4" fmla="*/ 2147483647 w 947"/>
              <a:gd name="T5" fmla="*/ 2147483647 h 615"/>
              <a:gd name="T6" fmla="*/ 2147483647 w 947"/>
              <a:gd name="T7" fmla="*/ 2147483647 h 615"/>
              <a:gd name="T8" fmla="*/ 2147483647 w 947"/>
              <a:gd name="T9" fmla="*/ 2147483647 h 615"/>
              <a:gd name="T10" fmla="*/ 2147483647 w 947"/>
              <a:gd name="T11" fmla="*/ 2147483647 h 615"/>
              <a:gd name="T12" fmla="*/ 2147483647 w 947"/>
              <a:gd name="T13" fmla="*/ 2147483647 h 615"/>
              <a:gd name="T14" fmla="*/ 2147483647 w 947"/>
              <a:gd name="T15" fmla="*/ 2147483647 h 615"/>
              <a:gd name="T16" fmla="*/ 2147483647 w 947"/>
              <a:gd name="T17" fmla="*/ 2147483647 h 615"/>
              <a:gd name="T18" fmla="*/ 2147483647 w 947"/>
              <a:gd name="T19" fmla="*/ 2147483647 h 615"/>
              <a:gd name="T20" fmla="*/ 2147483647 w 947"/>
              <a:gd name="T21" fmla="*/ 2147483647 h 615"/>
              <a:gd name="T22" fmla="*/ 2147483647 w 947"/>
              <a:gd name="T23" fmla="*/ 2147483647 h 615"/>
              <a:gd name="T24" fmla="*/ 2147483647 w 947"/>
              <a:gd name="T25" fmla="*/ 2147483647 h 615"/>
              <a:gd name="T26" fmla="*/ 2147483647 w 947"/>
              <a:gd name="T27" fmla="*/ 0 h 615"/>
              <a:gd name="T28" fmla="*/ 156530564 w 947"/>
              <a:gd name="T29" fmla="*/ 2147483647 h 615"/>
              <a:gd name="T30" fmla="*/ 156530564 w 947"/>
              <a:gd name="T31" fmla="*/ 2147483647 h 615"/>
              <a:gd name="T32" fmla="*/ 2147483647 w 947"/>
              <a:gd name="T33" fmla="*/ 2147483647 h 615"/>
              <a:gd name="T34" fmla="*/ 2147483647 w 947"/>
              <a:gd name="T35" fmla="*/ 2147483647 h 615"/>
              <a:gd name="T36" fmla="*/ 2147483647 w 947"/>
              <a:gd name="T37" fmla="*/ 2147483647 h 615"/>
              <a:gd name="T38" fmla="*/ 2147483647 w 947"/>
              <a:gd name="T39" fmla="*/ 2147483647 h 615"/>
              <a:gd name="T40" fmla="*/ 2147483647 w 947"/>
              <a:gd name="T41" fmla="*/ 2147483647 h 615"/>
              <a:gd name="T42" fmla="*/ 2147483647 w 947"/>
              <a:gd name="T43" fmla="*/ 2147483647 h 615"/>
              <a:gd name="T44" fmla="*/ 2147483647 w 947"/>
              <a:gd name="T45" fmla="*/ 2147483647 h 615"/>
              <a:gd name="T46" fmla="*/ 2147483647 w 947"/>
              <a:gd name="T47" fmla="*/ 2147483647 h 615"/>
              <a:gd name="T48" fmla="*/ 2147483647 w 947"/>
              <a:gd name="T49" fmla="*/ 2147483647 h 615"/>
              <a:gd name="T50" fmla="*/ 2147483647 w 947"/>
              <a:gd name="T51" fmla="*/ 2147483647 h 615"/>
              <a:gd name="T52" fmla="*/ 2147483647 w 947"/>
              <a:gd name="T53" fmla="*/ 2147483647 h 615"/>
              <a:gd name="T54" fmla="*/ 2147483647 w 947"/>
              <a:gd name="T55" fmla="*/ 2147483647 h 615"/>
              <a:gd name="T56" fmla="*/ 2147483647 w 947"/>
              <a:gd name="T57" fmla="*/ 2147483647 h 615"/>
              <a:gd name="T58" fmla="*/ 2147483647 w 947"/>
              <a:gd name="T59" fmla="*/ 2147483647 h 615"/>
              <a:gd name="T60" fmla="*/ 2147483647 w 947"/>
              <a:gd name="T61" fmla="*/ 2147483647 h 615"/>
              <a:gd name="T62" fmla="*/ 2147483647 w 947"/>
              <a:gd name="T63" fmla="*/ 2147483647 h 615"/>
              <a:gd name="T64" fmla="*/ 2147483647 w 947"/>
              <a:gd name="T65" fmla="*/ 2147483647 h 615"/>
              <a:gd name="T66" fmla="*/ 2147483647 w 947"/>
              <a:gd name="T67" fmla="*/ 2147483647 h 615"/>
              <a:gd name="T68" fmla="*/ 2147483647 w 947"/>
              <a:gd name="T69" fmla="*/ 2147483647 h 615"/>
              <a:gd name="T70" fmla="*/ 2147483647 w 947"/>
              <a:gd name="T71" fmla="*/ 2147483647 h 615"/>
              <a:gd name="T72" fmla="*/ 2147483647 w 947"/>
              <a:gd name="T73" fmla="*/ 2147483647 h 615"/>
              <a:gd name="T74" fmla="*/ 2147483647 w 947"/>
              <a:gd name="T75" fmla="*/ 2147483647 h 615"/>
              <a:gd name="T76" fmla="*/ 2147483647 w 947"/>
              <a:gd name="T77" fmla="*/ 2147483647 h 615"/>
              <a:gd name="T78" fmla="*/ 2147483647 w 947"/>
              <a:gd name="T79" fmla="*/ 2147483647 h 615"/>
              <a:gd name="T80" fmla="*/ 2147483647 w 947"/>
              <a:gd name="T81" fmla="*/ 2147483647 h 615"/>
              <a:gd name="T82" fmla="*/ 2147483647 w 947"/>
              <a:gd name="T83" fmla="*/ 2147483647 h 615"/>
              <a:gd name="T84" fmla="*/ 2147483647 w 947"/>
              <a:gd name="T85" fmla="*/ 2147483647 h 615"/>
              <a:gd name="T86" fmla="*/ 2147483647 w 947"/>
              <a:gd name="T87" fmla="*/ 2147483647 h 615"/>
              <a:gd name="T88" fmla="*/ 2147483647 w 947"/>
              <a:gd name="T89" fmla="*/ 2147483647 h 615"/>
              <a:gd name="T90" fmla="*/ 2147483647 w 947"/>
              <a:gd name="T91" fmla="*/ 2147483647 h 615"/>
              <a:gd name="T92" fmla="*/ 2147483647 w 947"/>
              <a:gd name="T93" fmla="*/ 2147483647 h 615"/>
              <a:gd name="T94" fmla="*/ 2147483647 w 947"/>
              <a:gd name="T95" fmla="*/ 2147483647 h 61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47"/>
              <a:gd name="T145" fmla="*/ 0 h 615"/>
              <a:gd name="T146" fmla="*/ 947 w 947"/>
              <a:gd name="T147" fmla="*/ 615 h 615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47" h="615">
                <a:moveTo>
                  <a:pt x="474" y="93"/>
                </a:moveTo>
                <a:cubicBezTo>
                  <a:pt x="356" y="93"/>
                  <a:pt x="259" y="189"/>
                  <a:pt x="259" y="308"/>
                </a:cubicBezTo>
                <a:cubicBezTo>
                  <a:pt x="259" y="425"/>
                  <a:pt x="356" y="522"/>
                  <a:pt x="474" y="522"/>
                </a:cubicBezTo>
                <a:cubicBezTo>
                  <a:pt x="591" y="522"/>
                  <a:pt x="688" y="425"/>
                  <a:pt x="688" y="308"/>
                </a:cubicBezTo>
                <a:cubicBezTo>
                  <a:pt x="688" y="189"/>
                  <a:pt x="591" y="93"/>
                  <a:pt x="474" y="93"/>
                </a:cubicBezTo>
                <a:close/>
                <a:moveTo>
                  <a:pt x="474" y="479"/>
                </a:moveTo>
                <a:cubicBezTo>
                  <a:pt x="474" y="479"/>
                  <a:pt x="474" y="479"/>
                  <a:pt x="474" y="479"/>
                </a:cubicBezTo>
                <a:cubicBezTo>
                  <a:pt x="380" y="479"/>
                  <a:pt x="303" y="402"/>
                  <a:pt x="303" y="308"/>
                </a:cubicBezTo>
                <a:cubicBezTo>
                  <a:pt x="303" y="213"/>
                  <a:pt x="380" y="137"/>
                  <a:pt x="474" y="137"/>
                </a:cubicBezTo>
                <a:cubicBezTo>
                  <a:pt x="568" y="137"/>
                  <a:pt x="645" y="213"/>
                  <a:pt x="645" y="308"/>
                </a:cubicBezTo>
                <a:cubicBezTo>
                  <a:pt x="645" y="402"/>
                  <a:pt x="568" y="479"/>
                  <a:pt x="474" y="479"/>
                </a:cubicBezTo>
                <a:close/>
                <a:moveTo>
                  <a:pt x="942" y="291"/>
                </a:moveTo>
                <a:cubicBezTo>
                  <a:pt x="942" y="291"/>
                  <a:pt x="942" y="291"/>
                  <a:pt x="942" y="291"/>
                </a:cubicBezTo>
                <a:cubicBezTo>
                  <a:pt x="855" y="114"/>
                  <a:pt x="671" y="0"/>
                  <a:pt x="474" y="0"/>
                </a:cubicBezTo>
                <a:cubicBezTo>
                  <a:pt x="276" y="0"/>
                  <a:pt x="93" y="114"/>
                  <a:pt x="5" y="291"/>
                </a:cubicBezTo>
                <a:cubicBezTo>
                  <a:pt x="1" y="301"/>
                  <a:pt x="0" y="313"/>
                  <a:pt x="5" y="324"/>
                </a:cubicBezTo>
                <a:cubicBezTo>
                  <a:pt x="93" y="501"/>
                  <a:pt x="276" y="615"/>
                  <a:pt x="474" y="615"/>
                </a:cubicBezTo>
                <a:cubicBezTo>
                  <a:pt x="671" y="615"/>
                  <a:pt x="855" y="501"/>
                  <a:pt x="942" y="324"/>
                </a:cubicBezTo>
                <a:cubicBezTo>
                  <a:pt x="947" y="314"/>
                  <a:pt x="947" y="302"/>
                  <a:pt x="942" y="291"/>
                </a:cubicBezTo>
                <a:close/>
                <a:moveTo>
                  <a:pt x="474" y="542"/>
                </a:moveTo>
                <a:cubicBezTo>
                  <a:pt x="474" y="542"/>
                  <a:pt x="474" y="542"/>
                  <a:pt x="474" y="542"/>
                </a:cubicBezTo>
                <a:cubicBezTo>
                  <a:pt x="310" y="542"/>
                  <a:pt x="157" y="452"/>
                  <a:pt x="79" y="308"/>
                </a:cubicBezTo>
                <a:cubicBezTo>
                  <a:pt x="157" y="164"/>
                  <a:pt x="310" y="73"/>
                  <a:pt x="474" y="73"/>
                </a:cubicBezTo>
                <a:cubicBezTo>
                  <a:pt x="638" y="73"/>
                  <a:pt x="790" y="164"/>
                  <a:pt x="869" y="308"/>
                </a:cubicBezTo>
                <a:cubicBezTo>
                  <a:pt x="790" y="452"/>
                  <a:pt x="638" y="542"/>
                  <a:pt x="474" y="542"/>
                </a:cubicBezTo>
                <a:close/>
                <a:moveTo>
                  <a:pt x="556" y="274"/>
                </a:moveTo>
                <a:cubicBezTo>
                  <a:pt x="556" y="274"/>
                  <a:pt x="556" y="274"/>
                  <a:pt x="556" y="274"/>
                </a:cubicBezTo>
                <a:cubicBezTo>
                  <a:pt x="542" y="241"/>
                  <a:pt x="509" y="219"/>
                  <a:pt x="474" y="219"/>
                </a:cubicBezTo>
                <a:cubicBezTo>
                  <a:pt x="461" y="219"/>
                  <a:pt x="452" y="229"/>
                  <a:pt x="452" y="241"/>
                </a:cubicBezTo>
                <a:cubicBezTo>
                  <a:pt x="452" y="253"/>
                  <a:pt x="461" y="262"/>
                  <a:pt x="474" y="262"/>
                </a:cubicBezTo>
                <a:cubicBezTo>
                  <a:pt x="492" y="262"/>
                  <a:pt x="509" y="273"/>
                  <a:pt x="515" y="290"/>
                </a:cubicBezTo>
                <a:cubicBezTo>
                  <a:pt x="516" y="291"/>
                  <a:pt x="516" y="291"/>
                  <a:pt x="516" y="291"/>
                </a:cubicBezTo>
                <a:cubicBezTo>
                  <a:pt x="517" y="296"/>
                  <a:pt x="519" y="302"/>
                  <a:pt x="519" y="308"/>
                </a:cubicBezTo>
                <a:cubicBezTo>
                  <a:pt x="519" y="325"/>
                  <a:pt x="508" y="342"/>
                  <a:pt x="491" y="349"/>
                </a:cubicBezTo>
                <a:cubicBezTo>
                  <a:pt x="490" y="350"/>
                  <a:pt x="490" y="350"/>
                  <a:pt x="490" y="350"/>
                </a:cubicBezTo>
                <a:cubicBezTo>
                  <a:pt x="480" y="354"/>
                  <a:pt x="467" y="353"/>
                  <a:pt x="457" y="349"/>
                </a:cubicBezTo>
                <a:cubicBezTo>
                  <a:pt x="457" y="349"/>
                  <a:pt x="457" y="349"/>
                  <a:pt x="457" y="349"/>
                </a:cubicBezTo>
                <a:cubicBezTo>
                  <a:pt x="440" y="342"/>
                  <a:pt x="428" y="325"/>
                  <a:pt x="428" y="308"/>
                </a:cubicBezTo>
                <a:cubicBezTo>
                  <a:pt x="428" y="295"/>
                  <a:pt x="419" y="286"/>
                  <a:pt x="407" y="286"/>
                </a:cubicBezTo>
                <a:cubicBezTo>
                  <a:pt x="395" y="286"/>
                  <a:pt x="385" y="295"/>
                  <a:pt x="385" y="308"/>
                </a:cubicBezTo>
                <a:cubicBezTo>
                  <a:pt x="385" y="331"/>
                  <a:pt x="395" y="354"/>
                  <a:pt x="411" y="370"/>
                </a:cubicBezTo>
                <a:cubicBezTo>
                  <a:pt x="419" y="378"/>
                  <a:pt x="429" y="385"/>
                  <a:pt x="440" y="389"/>
                </a:cubicBezTo>
                <a:cubicBezTo>
                  <a:pt x="461" y="398"/>
                  <a:pt x="485" y="398"/>
                  <a:pt x="507" y="390"/>
                </a:cubicBezTo>
                <a:cubicBezTo>
                  <a:pt x="508" y="389"/>
                  <a:pt x="508" y="389"/>
                  <a:pt x="508" y="389"/>
                </a:cubicBezTo>
                <a:cubicBezTo>
                  <a:pt x="518" y="385"/>
                  <a:pt x="528" y="378"/>
                  <a:pt x="537" y="370"/>
                </a:cubicBezTo>
                <a:cubicBezTo>
                  <a:pt x="553" y="354"/>
                  <a:pt x="562" y="331"/>
                  <a:pt x="562" y="308"/>
                </a:cubicBezTo>
                <a:cubicBezTo>
                  <a:pt x="562" y="297"/>
                  <a:pt x="560" y="285"/>
                  <a:pt x="556" y="275"/>
                </a:cubicBezTo>
                <a:cubicBezTo>
                  <a:pt x="556" y="274"/>
                  <a:pt x="556" y="274"/>
                  <a:pt x="556" y="2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4" name="Freeform 34"/>
          <p:cNvSpPr>
            <a:spLocks noEditPoints="1" noChangeArrowheads="1"/>
          </p:cNvSpPr>
          <p:nvPr/>
        </p:nvSpPr>
        <p:spPr bwMode="auto">
          <a:xfrm>
            <a:off x="10929938" y="2979738"/>
            <a:ext cx="298450" cy="331787"/>
          </a:xfrm>
          <a:custGeom>
            <a:avLst/>
            <a:gdLst>
              <a:gd name="T0" fmla="*/ 2147483647 w 945"/>
              <a:gd name="T1" fmla="*/ 0 h 944"/>
              <a:gd name="T2" fmla="*/ 2147483647 w 945"/>
              <a:gd name="T3" fmla="*/ 2147483647 h 944"/>
              <a:gd name="T4" fmla="*/ 2147483647 w 945"/>
              <a:gd name="T5" fmla="*/ 2147483647 h 944"/>
              <a:gd name="T6" fmla="*/ 2147483647 w 945"/>
              <a:gd name="T7" fmla="*/ 2147483647 h 944"/>
              <a:gd name="T8" fmla="*/ 2147483647 w 945"/>
              <a:gd name="T9" fmla="*/ 2147483647 h 944"/>
              <a:gd name="T10" fmla="*/ 2147483647 w 945"/>
              <a:gd name="T11" fmla="*/ 2147483647 h 944"/>
              <a:gd name="T12" fmla="*/ 2147483647 w 945"/>
              <a:gd name="T13" fmla="*/ 2147483647 h 944"/>
              <a:gd name="T14" fmla="*/ 2147483647 w 945"/>
              <a:gd name="T15" fmla="*/ 2147483647 h 944"/>
              <a:gd name="T16" fmla="*/ 0 w 945"/>
              <a:gd name="T17" fmla="*/ 2147483647 h 944"/>
              <a:gd name="T18" fmla="*/ 2147483647 w 945"/>
              <a:gd name="T19" fmla="*/ 2147483647 h 944"/>
              <a:gd name="T20" fmla="*/ 2147483647 w 945"/>
              <a:gd name="T21" fmla="*/ 2147483647 h 944"/>
              <a:gd name="T22" fmla="*/ 2147483647 w 945"/>
              <a:gd name="T23" fmla="*/ 2147483647 h 944"/>
              <a:gd name="T24" fmla="*/ 2147483647 w 945"/>
              <a:gd name="T25" fmla="*/ 0 h 944"/>
              <a:gd name="T26" fmla="*/ 2147483647 w 945"/>
              <a:gd name="T27" fmla="*/ 2147483647 h 944"/>
              <a:gd name="T28" fmla="*/ 2147483647 w 945"/>
              <a:gd name="T29" fmla="*/ 2147483647 h 944"/>
              <a:gd name="T30" fmla="*/ 2147483647 w 945"/>
              <a:gd name="T31" fmla="*/ 2147483647 h 944"/>
              <a:gd name="T32" fmla="*/ 2147483647 w 945"/>
              <a:gd name="T33" fmla="*/ 2147483647 h 944"/>
              <a:gd name="T34" fmla="*/ 2147483647 w 945"/>
              <a:gd name="T35" fmla="*/ 2147483647 h 944"/>
              <a:gd name="T36" fmla="*/ 2147483647 w 945"/>
              <a:gd name="T37" fmla="*/ 2147483647 h 944"/>
              <a:gd name="T38" fmla="*/ 2147483647 w 945"/>
              <a:gd name="T39" fmla="*/ 2147483647 h 944"/>
              <a:gd name="T40" fmla="*/ 2147483647 w 945"/>
              <a:gd name="T41" fmla="*/ 2147483647 h 944"/>
              <a:gd name="T42" fmla="*/ 2147483647 w 945"/>
              <a:gd name="T43" fmla="*/ 2147483647 h 944"/>
              <a:gd name="T44" fmla="*/ 2147483647 w 945"/>
              <a:gd name="T45" fmla="*/ 2147483647 h 944"/>
              <a:gd name="T46" fmla="*/ 2147483647 w 945"/>
              <a:gd name="T47" fmla="*/ 2147483647 h 944"/>
              <a:gd name="T48" fmla="*/ 2147483647 w 945"/>
              <a:gd name="T49" fmla="*/ 2147483647 h 944"/>
              <a:gd name="T50" fmla="*/ 2147483647 w 945"/>
              <a:gd name="T51" fmla="*/ 2147483647 h 944"/>
              <a:gd name="T52" fmla="*/ 2147483647 w 945"/>
              <a:gd name="T53" fmla="*/ 2147483647 h 944"/>
              <a:gd name="T54" fmla="*/ 2147483647 w 945"/>
              <a:gd name="T55" fmla="*/ 2147483647 h 944"/>
              <a:gd name="T56" fmla="*/ 2147483647 w 945"/>
              <a:gd name="T57" fmla="*/ 2147483647 h 944"/>
              <a:gd name="T58" fmla="*/ 2147483647 w 945"/>
              <a:gd name="T59" fmla="*/ 2147483647 h 944"/>
              <a:gd name="T60" fmla="*/ 2147483647 w 945"/>
              <a:gd name="T61" fmla="*/ 2147483647 h 944"/>
              <a:gd name="T62" fmla="*/ 2147483647 w 945"/>
              <a:gd name="T63" fmla="*/ 2147483647 h 944"/>
              <a:gd name="T64" fmla="*/ 2147483647 w 945"/>
              <a:gd name="T65" fmla="*/ 2147483647 h 944"/>
              <a:gd name="T66" fmla="*/ 2147483647 w 945"/>
              <a:gd name="T67" fmla="*/ 2147483647 h 944"/>
              <a:gd name="T68" fmla="*/ 2147483647 w 945"/>
              <a:gd name="T69" fmla="*/ 2147483647 h 944"/>
              <a:gd name="T70" fmla="*/ 2147483647 w 945"/>
              <a:gd name="T71" fmla="*/ 2147483647 h 9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945"/>
              <a:gd name="T109" fmla="*/ 0 h 944"/>
              <a:gd name="T110" fmla="*/ 945 w 945"/>
              <a:gd name="T111" fmla="*/ 944 h 94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945" h="944">
                <a:moveTo>
                  <a:pt x="473" y="0"/>
                </a:moveTo>
                <a:cubicBezTo>
                  <a:pt x="603" y="0"/>
                  <a:pt x="721" y="52"/>
                  <a:pt x="807" y="138"/>
                </a:cubicBezTo>
                <a:cubicBezTo>
                  <a:pt x="893" y="223"/>
                  <a:pt x="945" y="341"/>
                  <a:pt x="945" y="472"/>
                </a:cubicBezTo>
                <a:cubicBezTo>
                  <a:pt x="945" y="602"/>
                  <a:pt x="893" y="720"/>
                  <a:pt x="807" y="805"/>
                </a:cubicBezTo>
                <a:cubicBezTo>
                  <a:pt x="806" y="805"/>
                  <a:pt x="806" y="805"/>
                  <a:pt x="806" y="805"/>
                </a:cubicBezTo>
                <a:cubicBezTo>
                  <a:pt x="806" y="806"/>
                  <a:pt x="806" y="806"/>
                  <a:pt x="806" y="806"/>
                </a:cubicBezTo>
                <a:cubicBezTo>
                  <a:pt x="721" y="891"/>
                  <a:pt x="603" y="944"/>
                  <a:pt x="473" y="944"/>
                </a:cubicBezTo>
                <a:cubicBezTo>
                  <a:pt x="342" y="944"/>
                  <a:pt x="224" y="891"/>
                  <a:pt x="139" y="805"/>
                </a:cubicBezTo>
                <a:cubicBezTo>
                  <a:pt x="54" y="720"/>
                  <a:pt x="0" y="602"/>
                  <a:pt x="0" y="472"/>
                </a:cubicBezTo>
                <a:cubicBezTo>
                  <a:pt x="0" y="341"/>
                  <a:pt x="53" y="223"/>
                  <a:pt x="139" y="138"/>
                </a:cubicBezTo>
                <a:cubicBezTo>
                  <a:pt x="139" y="138"/>
                  <a:pt x="139" y="138"/>
                  <a:pt x="139" y="138"/>
                </a:cubicBezTo>
                <a:cubicBezTo>
                  <a:pt x="139" y="137"/>
                  <a:pt x="139" y="137"/>
                  <a:pt x="139" y="137"/>
                </a:cubicBezTo>
                <a:cubicBezTo>
                  <a:pt x="225" y="52"/>
                  <a:pt x="343" y="0"/>
                  <a:pt x="473" y="0"/>
                </a:cubicBezTo>
                <a:close/>
                <a:moveTo>
                  <a:pt x="436" y="174"/>
                </a:moveTo>
                <a:cubicBezTo>
                  <a:pt x="436" y="174"/>
                  <a:pt x="436" y="174"/>
                  <a:pt x="436" y="174"/>
                </a:cubicBezTo>
                <a:cubicBezTo>
                  <a:pt x="436" y="472"/>
                  <a:pt x="436" y="472"/>
                  <a:pt x="436" y="472"/>
                </a:cubicBezTo>
                <a:cubicBezTo>
                  <a:pt x="436" y="491"/>
                  <a:pt x="453" y="508"/>
                  <a:pt x="473" y="508"/>
                </a:cubicBezTo>
                <a:cubicBezTo>
                  <a:pt x="474" y="508"/>
                  <a:pt x="474" y="508"/>
                  <a:pt x="474" y="508"/>
                </a:cubicBezTo>
                <a:cubicBezTo>
                  <a:pt x="712" y="508"/>
                  <a:pt x="712" y="508"/>
                  <a:pt x="712" y="508"/>
                </a:cubicBezTo>
                <a:cubicBezTo>
                  <a:pt x="733" y="508"/>
                  <a:pt x="749" y="491"/>
                  <a:pt x="749" y="472"/>
                </a:cubicBezTo>
                <a:cubicBezTo>
                  <a:pt x="749" y="452"/>
                  <a:pt x="733" y="435"/>
                  <a:pt x="712" y="435"/>
                </a:cubicBezTo>
                <a:cubicBezTo>
                  <a:pt x="509" y="435"/>
                  <a:pt x="509" y="435"/>
                  <a:pt x="509" y="435"/>
                </a:cubicBezTo>
                <a:cubicBezTo>
                  <a:pt x="509" y="174"/>
                  <a:pt x="509" y="174"/>
                  <a:pt x="509" y="174"/>
                </a:cubicBezTo>
                <a:cubicBezTo>
                  <a:pt x="509" y="154"/>
                  <a:pt x="493" y="138"/>
                  <a:pt x="473" y="138"/>
                </a:cubicBezTo>
                <a:cubicBezTo>
                  <a:pt x="453" y="138"/>
                  <a:pt x="436" y="154"/>
                  <a:pt x="436" y="174"/>
                </a:cubicBezTo>
                <a:close/>
                <a:moveTo>
                  <a:pt x="755" y="189"/>
                </a:moveTo>
                <a:cubicBezTo>
                  <a:pt x="755" y="189"/>
                  <a:pt x="755" y="189"/>
                  <a:pt x="755" y="189"/>
                </a:cubicBezTo>
                <a:cubicBezTo>
                  <a:pt x="683" y="117"/>
                  <a:pt x="583" y="72"/>
                  <a:pt x="473" y="72"/>
                </a:cubicBezTo>
                <a:cubicBezTo>
                  <a:pt x="362" y="72"/>
                  <a:pt x="262" y="117"/>
                  <a:pt x="190" y="189"/>
                </a:cubicBezTo>
                <a:cubicBezTo>
                  <a:pt x="190" y="189"/>
                  <a:pt x="190" y="189"/>
                  <a:pt x="190" y="189"/>
                </a:cubicBezTo>
                <a:cubicBezTo>
                  <a:pt x="118" y="261"/>
                  <a:pt x="73" y="361"/>
                  <a:pt x="73" y="472"/>
                </a:cubicBezTo>
                <a:cubicBezTo>
                  <a:pt x="73" y="582"/>
                  <a:pt x="118" y="682"/>
                  <a:pt x="190" y="754"/>
                </a:cubicBezTo>
                <a:cubicBezTo>
                  <a:pt x="262" y="826"/>
                  <a:pt x="363" y="871"/>
                  <a:pt x="473" y="871"/>
                </a:cubicBezTo>
                <a:cubicBezTo>
                  <a:pt x="583" y="871"/>
                  <a:pt x="683" y="826"/>
                  <a:pt x="755" y="754"/>
                </a:cubicBezTo>
                <a:cubicBezTo>
                  <a:pt x="828" y="682"/>
                  <a:pt x="872" y="582"/>
                  <a:pt x="872" y="472"/>
                </a:cubicBezTo>
                <a:cubicBezTo>
                  <a:pt x="872" y="361"/>
                  <a:pt x="828" y="261"/>
                  <a:pt x="755" y="1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5" name="Freeform 5"/>
          <p:cNvSpPr>
            <a:spLocks noEditPoints="1" noChangeArrowheads="1"/>
          </p:cNvSpPr>
          <p:nvPr/>
        </p:nvSpPr>
        <p:spPr bwMode="auto">
          <a:xfrm>
            <a:off x="4024313" y="3689350"/>
            <a:ext cx="358775" cy="388938"/>
          </a:xfrm>
          <a:custGeom>
            <a:avLst/>
            <a:gdLst>
              <a:gd name="T0" fmla="*/ 2147483647 w 1565"/>
              <a:gd name="T1" fmla="*/ 2147483647 h 1685"/>
              <a:gd name="T2" fmla="*/ 2147483647 w 1565"/>
              <a:gd name="T3" fmla="*/ 2147483647 h 1685"/>
              <a:gd name="T4" fmla="*/ 2147483647 w 1565"/>
              <a:gd name="T5" fmla="*/ 2147483647 h 1685"/>
              <a:gd name="T6" fmla="*/ 2147483647 w 1565"/>
              <a:gd name="T7" fmla="*/ 2147483647 h 1685"/>
              <a:gd name="T8" fmla="*/ 2147483647 w 1565"/>
              <a:gd name="T9" fmla="*/ 2147483647 h 1685"/>
              <a:gd name="T10" fmla="*/ 2147483647 w 1565"/>
              <a:gd name="T11" fmla="*/ 2147483647 h 1685"/>
              <a:gd name="T12" fmla="*/ 2147483647 w 1565"/>
              <a:gd name="T13" fmla="*/ 2147483647 h 1685"/>
              <a:gd name="T14" fmla="*/ 2147483647 w 1565"/>
              <a:gd name="T15" fmla="*/ 2147483647 h 1685"/>
              <a:gd name="T16" fmla="*/ 2147483647 w 1565"/>
              <a:gd name="T17" fmla="*/ 2147483647 h 1685"/>
              <a:gd name="T18" fmla="*/ 2147483647 w 1565"/>
              <a:gd name="T19" fmla="*/ 2147483647 h 1685"/>
              <a:gd name="T20" fmla="*/ 2147483647 w 1565"/>
              <a:gd name="T21" fmla="*/ 2147483647 h 1685"/>
              <a:gd name="T22" fmla="*/ 2147483647 w 1565"/>
              <a:gd name="T23" fmla="*/ 2147483647 h 1685"/>
              <a:gd name="T24" fmla="*/ 2147483647 w 1565"/>
              <a:gd name="T25" fmla="*/ 2147483647 h 1685"/>
              <a:gd name="T26" fmla="*/ 2147483647 w 1565"/>
              <a:gd name="T27" fmla="*/ 2147483647 h 1685"/>
              <a:gd name="T28" fmla="*/ 2147483647 w 1565"/>
              <a:gd name="T29" fmla="*/ 2147483647 h 1685"/>
              <a:gd name="T30" fmla="*/ 2147483647 w 1565"/>
              <a:gd name="T31" fmla="*/ 2147483647 h 1685"/>
              <a:gd name="T32" fmla="*/ 2147483647 w 1565"/>
              <a:gd name="T33" fmla="*/ 2147483647 h 1685"/>
              <a:gd name="T34" fmla="*/ 2147483647 w 1565"/>
              <a:gd name="T35" fmla="*/ 2147483647 h 1685"/>
              <a:gd name="T36" fmla="*/ 2147483647 w 1565"/>
              <a:gd name="T37" fmla="*/ 2147483647 h 1685"/>
              <a:gd name="T38" fmla="*/ 2147483647 w 1565"/>
              <a:gd name="T39" fmla="*/ 2147483647 h 1685"/>
              <a:gd name="T40" fmla="*/ 2147483647 w 1565"/>
              <a:gd name="T41" fmla="*/ 2147483647 h 1685"/>
              <a:gd name="T42" fmla="*/ 2147483647 w 1565"/>
              <a:gd name="T43" fmla="*/ 2147483647 h 1685"/>
              <a:gd name="T44" fmla="*/ 2147483647 w 1565"/>
              <a:gd name="T45" fmla="*/ 2041514326 h 1685"/>
              <a:gd name="T46" fmla="*/ 2147483647 w 1565"/>
              <a:gd name="T47" fmla="*/ 1869314739 h 1685"/>
              <a:gd name="T48" fmla="*/ 2147483647 w 1565"/>
              <a:gd name="T49" fmla="*/ 1315899591 h 1685"/>
              <a:gd name="T50" fmla="*/ 2147483647 w 1565"/>
              <a:gd name="T51" fmla="*/ 823968962 h 1685"/>
              <a:gd name="T52" fmla="*/ 2147483647 w 1565"/>
              <a:gd name="T53" fmla="*/ 418138357 h 1685"/>
              <a:gd name="T54" fmla="*/ 2147483647 w 1565"/>
              <a:gd name="T55" fmla="*/ 147584544 h 1685"/>
              <a:gd name="T56" fmla="*/ 2147483647 w 1565"/>
              <a:gd name="T57" fmla="*/ 24615274 h 1685"/>
              <a:gd name="T58" fmla="*/ 2147483647 w 1565"/>
              <a:gd name="T59" fmla="*/ 24615274 h 1685"/>
              <a:gd name="T60" fmla="*/ 2147483647 w 1565"/>
              <a:gd name="T61" fmla="*/ 147584544 h 1685"/>
              <a:gd name="T62" fmla="*/ 2147483647 w 1565"/>
              <a:gd name="T63" fmla="*/ 418138357 h 1685"/>
              <a:gd name="T64" fmla="*/ 2147483647 w 1565"/>
              <a:gd name="T65" fmla="*/ 823968962 h 1685"/>
              <a:gd name="T66" fmla="*/ 2147483647 w 1565"/>
              <a:gd name="T67" fmla="*/ 1315899591 h 1685"/>
              <a:gd name="T68" fmla="*/ 2147483647 w 1565"/>
              <a:gd name="T69" fmla="*/ 1869314739 h 1685"/>
              <a:gd name="T70" fmla="*/ 2147483647 w 1565"/>
              <a:gd name="T71" fmla="*/ 2147483647 h 1685"/>
              <a:gd name="T72" fmla="*/ 2147483647 w 1565"/>
              <a:gd name="T73" fmla="*/ 2147483647 h 1685"/>
              <a:gd name="T74" fmla="*/ 2147483647 w 1565"/>
              <a:gd name="T75" fmla="*/ 2147483647 h 1685"/>
              <a:gd name="T76" fmla="*/ 2147483647 w 1565"/>
              <a:gd name="T77" fmla="*/ 2147483647 h 1685"/>
              <a:gd name="T78" fmla="*/ 2147483647 w 1565"/>
              <a:gd name="T79" fmla="*/ 2147483647 h 1685"/>
              <a:gd name="T80" fmla="*/ 2147483647 w 1565"/>
              <a:gd name="T81" fmla="*/ 2147483647 h 1685"/>
              <a:gd name="T82" fmla="*/ 2147483647 w 1565"/>
              <a:gd name="T83" fmla="*/ 2147483647 h 1685"/>
              <a:gd name="T84" fmla="*/ 2147483647 w 1565"/>
              <a:gd name="T85" fmla="*/ 2147483647 h 1685"/>
              <a:gd name="T86" fmla="*/ 2147483647 w 1565"/>
              <a:gd name="T87" fmla="*/ 2147483647 h 1685"/>
              <a:gd name="T88" fmla="*/ 2147483647 w 1565"/>
              <a:gd name="T89" fmla="*/ 2147483647 h 1685"/>
              <a:gd name="T90" fmla="*/ 2147483647 w 1565"/>
              <a:gd name="T91" fmla="*/ 2147483647 h 1685"/>
              <a:gd name="T92" fmla="*/ 2147483647 w 1565"/>
              <a:gd name="T93" fmla="*/ 2147483647 h 1685"/>
              <a:gd name="T94" fmla="*/ 2147483647 w 1565"/>
              <a:gd name="T95" fmla="*/ 2147483647 h 1685"/>
              <a:gd name="T96" fmla="*/ 2147483647 w 1565"/>
              <a:gd name="T97" fmla="*/ 2147483647 h 1685"/>
              <a:gd name="T98" fmla="*/ 2147483647 w 1565"/>
              <a:gd name="T99" fmla="*/ 2147483647 h 1685"/>
              <a:gd name="T100" fmla="*/ 2147483647 w 1565"/>
              <a:gd name="T101" fmla="*/ 2147483647 h 1685"/>
              <a:gd name="T102" fmla="*/ 2147483647 w 1565"/>
              <a:gd name="T103" fmla="*/ 2147483647 h 1685"/>
              <a:gd name="T104" fmla="*/ 2147483647 w 1565"/>
              <a:gd name="T105" fmla="*/ 2147483647 h 1685"/>
              <a:gd name="T106" fmla="*/ 2147483647 w 1565"/>
              <a:gd name="T107" fmla="*/ 2147483647 h 1685"/>
              <a:gd name="T108" fmla="*/ 2147483647 w 1565"/>
              <a:gd name="T109" fmla="*/ 2147483647 h 1685"/>
              <a:gd name="T110" fmla="*/ 2147483647 w 1565"/>
              <a:gd name="T111" fmla="*/ 2147483647 h 168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65"/>
              <a:gd name="T169" fmla="*/ 0 h 1685"/>
              <a:gd name="T170" fmla="*/ 1565 w 1565"/>
              <a:gd name="T171" fmla="*/ 1685 h 168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65" h="1685">
                <a:moveTo>
                  <a:pt x="922" y="1214"/>
                </a:moveTo>
                <a:lnTo>
                  <a:pt x="535" y="1383"/>
                </a:lnTo>
                <a:lnTo>
                  <a:pt x="535" y="1214"/>
                </a:lnTo>
                <a:lnTo>
                  <a:pt x="0" y="1448"/>
                </a:lnTo>
                <a:lnTo>
                  <a:pt x="0" y="1675"/>
                </a:lnTo>
                <a:lnTo>
                  <a:pt x="1310" y="1675"/>
                </a:lnTo>
                <a:lnTo>
                  <a:pt x="1310" y="1214"/>
                </a:lnTo>
                <a:lnTo>
                  <a:pt x="922" y="1383"/>
                </a:lnTo>
                <a:lnTo>
                  <a:pt x="922" y="1214"/>
                </a:lnTo>
                <a:close/>
                <a:moveTo>
                  <a:pt x="1366" y="1034"/>
                </a:moveTo>
                <a:lnTo>
                  <a:pt x="1366" y="1685"/>
                </a:lnTo>
                <a:lnTo>
                  <a:pt x="1565" y="1685"/>
                </a:lnTo>
                <a:lnTo>
                  <a:pt x="1565" y="1034"/>
                </a:lnTo>
                <a:lnTo>
                  <a:pt x="1366" y="1034"/>
                </a:lnTo>
                <a:close/>
                <a:moveTo>
                  <a:pt x="1529" y="957"/>
                </a:moveTo>
                <a:lnTo>
                  <a:pt x="1529" y="779"/>
                </a:lnTo>
                <a:lnTo>
                  <a:pt x="1529" y="764"/>
                </a:lnTo>
                <a:lnTo>
                  <a:pt x="1524" y="750"/>
                </a:lnTo>
                <a:lnTo>
                  <a:pt x="1522" y="736"/>
                </a:lnTo>
                <a:lnTo>
                  <a:pt x="1516" y="722"/>
                </a:lnTo>
                <a:lnTo>
                  <a:pt x="1510" y="708"/>
                </a:lnTo>
                <a:lnTo>
                  <a:pt x="1502" y="695"/>
                </a:lnTo>
                <a:lnTo>
                  <a:pt x="1494" y="685"/>
                </a:lnTo>
                <a:lnTo>
                  <a:pt x="1484" y="673"/>
                </a:lnTo>
                <a:lnTo>
                  <a:pt x="1474" y="665"/>
                </a:lnTo>
                <a:lnTo>
                  <a:pt x="1462" y="655"/>
                </a:lnTo>
                <a:lnTo>
                  <a:pt x="1449" y="649"/>
                </a:lnTo>
                <a:lnTo>
                  <a:pt x="1437" y="643"/>
                </a:lnTo>
                <a:lnTo>
                  <a:pt x="1423" y="637"/>
                </a:lnTo>
                <a:lnTo>
                  <a:pt x="1409" y="633"/>
                </a:lnTo>
                <a:lnTo>
                  <a:pt x="1395" y="630"/>
                </a:lnTo>
                <a:lnTo>
                  <a:pt x="1378" y="630"/>
                </a:lnTo>
                <a:lnTo>
                  <a:pt x="1364" y="628"/>
                </a:lnTo>
                <a:lnTo>
                  <a:pt x="1348" y="626"/>
                </a:lnTo>
                <a:lnTo>
                  <a:pt x="1334" y="624"/>
                </a:lnTo>
                <a:lnTo>
                  <a:pt x="1322" y="618"/>
                </a:lnTo>
                <a:lnTo>
                  <a:pt x="1307" y="612"/>
                </a:lnTo>
                <a:lnTo>
                  <a:pt x="1295" y="604"/>
                </a:lnTo>
                <a:lnTo>
                  <a:pt x="1283" y="596"/>
                </a:lnTo>
                <a:lnTo>
                  <a:pt x="1273" y="586"/>
                </a:lnTo>
                <a:lnTo>
                  <a:pt x="1263" y="576"/>
                </a:lnTo>
                <a:lnTo>
                  <a:pt x="1255" y="564"/>
                </a:lnTo>
                <a:lnTo>
                  <a:pt x="1249" y="551"/>
                </a:lnTo>
                <a:lnTo>
                  <a:pt x="1241" y="539"/>
                </a:lnTo>
                <a:lnTo>
                  <a:pt x="1237" y="525"/>
                </a:lnTo>
                <a:lnTo>
                  <a:pt x="1232" y="511"/>
                </a:lnTo>
                <a:lnTo>
                  <a:pt x="1230" y="497"/>
                </a:lnTo>
                <a:lnTo>
                  <a:pt x="1230" y="480"/>
                </a:lnTo>
                <a:lnTo>
                  <a:pt x="1230" y="383"/>
                </a:lnTo>
                <a:lnTo>
                  <a:pt x="1228" y="363"/>
                </a:lnTo>
                <a:lnTo>
                  <a:pt x="1226" y="343"/>
                </a:lnTo>
                <a:lnTo>
                  <a:pt x="1222" y="324"/>
                </a:lnTo>
                <a:lnTo>
                  <a:pt x="1214" y="306"/>
                </a:lnTo>
                <a:lnTo>
                  <a:pt x="1208" y="288"/>
                </a:lnTo>
                <a:lnTo>
                  <a:pt x="1198" y="270"/>
                </a:lnTo>
                <a:lnTo>
                  <a:pt x="1188" y="253"/>
                </a:lnTo>
                <a:lnTo>
                  <a:pt x="1176" y="239"/>
                </a:lnTo>
                <a:lnTo>
                  <a:pt x="1162" y="225"/>
                </a:lnTo>
                <a:lnTo>
                  <a:pt x="1147" y="213"/>
                </a:lnTo>
                <a:lnTo>
                  <a:pt x="1131" y="201"/>
                </a:lnTo>
                <a:lnTo>
                  <a:pt x="1115" y="190"/>
                </a:lnTo>
                <a:lnTo>
                  <a:pt x="1097" y="182"/>
                </a:lnTo>
                <a:lnTo>
                  <a:pt x="1078" y="174"/>
                </a:lnTo>
                <a:lnTo>
                  <a:pt x="1060" y="170"/>
                </a:lnTo>
                <a:lnTo>
                  <a:pt x="1040" y="166"/>
                </a:lnTo>
                <a:lnTo>
                  <a:pt x="1040" y="152"/>
                </a:lnTo>
                <a:lnTo>
                  <a:pt x="1040" y="138"/>
                </a:lnTo>
                <a:lnTo>
                  <a:pt x="1038" y="122"/>
                </a:lnTo>
                <a:lnTo>
                  <a:pt x="1034" y="107"/>
                </a:lnTo>
                <a:lnTo>
                  <a:pt x="1028" y="93"/>
                </a:lnTo>
                <a:lnTo>
                  <a:pt x="1022" y="81"/>
                </a:lnTo>
                <a:lnTo>
                  <a:pt x="1016" y="67"/>
                </a:lnTo>
                <a:lnTo>
                  <a:pt x="1005" y="57"/>
                </a:lnTo>
                <a:lnTo>
                  <a:pt x="995" y="45"/>
                </a:lnTo>
                <a:lnTo>
                  <a:pt x="985" y="34"/>
                </a:lnTo>
                <a:lnTo>
                  <a:pt x="973" y="26"/>
                </a:lnTo>
                <a:lnTo>
                  <a:pt x="961" y="18"/>
                </a:lnTo>
                <a:lnTo>
                  <a:pt x="949" y="12"/>
                </a:lnTo>
                <a:lnTo>
                  <a:pt x="934" y="8"/>
                </a:lnTo>
                <a:lnTo>
                  <a:pt x="918" y="4"/>
                </a:lnTo>
                <a:lnTo>
                  <a:pt x="904" y="2"/>
                </a:lnTo>
                <a:lnTo>
                  <a:pt x="888" y="0"/>
                </a:lnTo>
                <a:lnTo>
                  <a:pt x="874" y="2"/>
                </a:lnTo>
                <a:lnTo>
                  <a:pt x="857" y="4"/>
                </a:lnTo>
                <a:lnTo>
                  <a:pt x="843" y="8"/>
                </a:lnTo>
                <a:lnTo>
                  <a:pt x="829" y="12"/>
                </a:lnTo>
                <a:lnTo>
                  <a:pt x="817" y="18"/>
                </a:lnTo>
                <a:lnTo>
                  <a:pt x="803" y="26"/>
                </a:lnTo>
                <a:lnTo>
                  <a:pt x="792" y="34"/>
                </a:lnTo>
                <a:lnTo>
                  <a:pt x="780" y="45"/>
                </a:lnTo>
                <a:lnTo>
                  <a:pt x="770" y="57"/>
                </a:lnTo>
                <a:lnTo>
                  <a:pt x="762" y="67"/>
                </a:lnTo>
                <a:lnTo>
                  <a:pt x="754" y="81"/>
                </a:lnTo>
                <a:lnTo>
                  <a:pt x="748" y="93"/>
                </a:lnTo>
                <a:lnTo>
                  <a:pt x="744" y="107"/>
                </a:lnTo>
                <a:lnTo>
                  <a:pt x="740" y="122"/>
                </a:lnTo>
                <a:lnTo>
                  <a:pt x="738" y="138"/>
                </a:lnTo>
                <a:lnTo>
                  <a:pt x="736" y="152"/>
                </a:lnTo>
                <a:lnTo>
                  <a:pt x="738" y="170"/>
                </a:lnTo>
                <a:lnTo>
                  <a:pt x="740" y="186"/>
                </a:lnTo>
                <a:lnTo>
                  <a:pt x="744" y="201"/>
                </a:lnTo>
                <a:lnTo>
                  <a:pt x="750" y="217"/>
                </a:lnTo>
                <a:lnTo>
                  <a:pt x="736" y="231"/>
                </a:lnTo>
                <a:lnTo>
                  <a:pt x="724" y="249"/>
                </a:lnTo>
                <a:lnTo>
                  <a:pt x="711" y="268"/>
                </a:lnTo>
                <a:lnTo>
                  <a:pt x="703" y="288"/>
                </a:lnTo>
                <a:lnTo>
                  <a:pt x="695" y="308"/>
                </a:lnTo>
                <a:lnTo>
                  <a:pt x="689" y="328"/>
                </a:lnTo>
                <a:lnTo>
                  <a:pt x="687" y="351"/>
                </a:lnTo>
                <a:lnTo>
                  <a:pt x="685" y="373"/>
                </a:lnTo>
                <a:lnTo>
                  <a:pt x="687" y="397"/>
                </a:lnTo>
                <a:lnTo>
                  <a:pt x="689" y="420"/>
                </a:lnTo>
                <a:lnTo>
                  <a:pt x="695" y="440"/>
                </a:lnTo>
                <a:lnTo>
                  <a:pt x="703" y="460"/>
                </a:lnTo>
                <a:lnTo>
                  <a:pt x="713" y="480"/>
                </a:lnTo>
                <a:lnTo>
                  <a:pt x="724" y="499"/>
                </a:lnTo>
                <a:lnTo>
                  <a:pt x="736" y="517"/>
                </a:lnTo>
                <a:lnTo>
                  <a:pt x="752" y="533"/>
                </a:lnTo>
                <a:lnTo>
                  <a:pt x="766" y="547"/>
                </a:lnTo>
                <a:lnTo>
                  <a:pt x="784" y="560"/>
                </a:lnTo>
                <a:lnTo>
                  <a:pt x="803" y="572"/>
                </a:lnTo>
                <a:lnTo>
                  <a:pt x="823" y="580"/>
                </a:lnTo>
                <a:lnTo>
                  <a:pt x="843" y="588"/>
                </a:lnTo>
                <a:lnTo>
                  <a:pt x="863" y="594"/>
                </a:lnTo>
                <a:lnTo>
                  <a:pt x="886" y="596"/>
                </a:lnTo>
                <a:lnTo>
                  <a:pt x="910" y="598"/>
                </a:lnTo>
                <a:lnTo>
                  <a:pt x="928" y="598"/>
                </a:lnTo>
                <a:lnTo>
                  <a:pt x="945" y="596"/>
                </a:lnTo>
                <a:lnTo>
                  <a:pt x="975" y="602"/>
                </a:lnTo>
                <a:lnTo>
                  <a:pt x="991" y="628"/>
                </a:lnTo>
                <a:lnTo>
                  <a:pt x="1009" y="653"/>
                </a:lnTo>
                <a:lnTo>
                  <a:pt x="1032" y="675"/>
                </a:lnTo>
                <a:lnTo>
                  <a:pt x="1058" y="693"/>
                </a:lnTo>
                <a:lnTo>
                  <a:pt x="1084" y="708"/>
                </a:lnTo>
                <a:lnTo>
                  <a:pt x="1115" y="720"/>
                </a:lnTo>
                <a:lnTo>
                  <a:pt x="1145" y="726"/>
                </a:lnTo>
                <a:lnTo>
                  <a:pt x="1180" y="728"/>
                </a:lnTo>
                <a:lnTo>
                  <a:pt x="1202" y="730"/>
                </a:lnTo>
                <a:lnTo>
                  <a:pt x="1226" y="734"/>
                </a:lnTo>
                <a:lnTo>
                  <a:pt x="1247" y="738"/>
                </a:lnTo>
                <a:lnTo>
                  <a:pt x="1269" y="746"/>
                </a:lnTo>
                <a:lnTo>
                  <a:pt x="1289" y="756"/>
                </a:lnTo>
                <a:lnTo>
                  <a:pt x="1307" y="768"/>
                </a:lnTo>
                <a:lnTo>
                  <a:pt x="1326" y="781"/>
                </a:lnTo>
                <a:lnTo>
                  <a:pt x="1342" y="795"/>
                </a:lnTo>
                <a:lnTo>
                  <a:pt x="1356" y="811"/>
                </a:lnTo>
                <a:lnTo>
                  <a:pt x="1368" y="829"/>
                </a:lnTo>
                <a:lnTo>
                  <a:pt x="1380" y="847"/>
                </a:lnTo>
                <a:lnTo>
                  <a:pt x="1391" y="868"/>
                </a:lnTo>
                <a:lnTo>
                  <a:pt x="1399" y="890"/>
                </a:lnTo>
                <a:lnTo>
                  <a:pt x="1403" y="912"/>
                </a:lnTo>
                <a:lnTo>
                  <a:pt x="1407" y="935"/>
                </a:lnTo>
                <a:lnTo>
                  <a:pt x="1409" y="957"/>
                </a:lnTo>
                <a:lnTo>
                  <a:pt x="1529" y="9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6" name="Freeform 6"/>
          <p:cNvSpPr>
            <a:spLocks noEditPoints="1" noChangeArrowheads="1"/>
          </p:cNvSpPr>
          <p:nvPr/>
        </p:nvSpPr>
        <p:spPr bwMode="auto">
          <a:xfrm>
            <a:off x="10152063" y="3689350"/>
            <a:ext cx="187325" cy="187325"/>
          </a:xfrm>
          <a:custGeom>
            <a:avLst/>
            <a:gdLst>
              <a:gd name="T0" fmla="*/ 2147483647 w 807"/>
              <a:gd name="T1" fmla="*/ 2147483647 h 807"/>
              <a:gd name="T2" fmla="*/ 2147483647 w 807"/>
              <a:gd name="T3" fmla="*/ 2147483647 h 807"/>
              <a:gd name="T4" fmla="*/ 2147483647 w 807"/>
              <a:gd name="T5" fmla="*/ 2147483647 h 807"/>
              <a:gd name="T6" fmla="*/ 2147483647 w 807"/>
              <a:gd name="T7" fmla="*/ 2147483647 h 807"/>
              <a:gd name="T8" fmla="*/ 2147483647 w 807"/>
              <a:gd name="T9" fmla="*/ 2147483647 h 807"/>
              <a:gd name="T10" fmla="*/ 2147483647 w 807"/>
              <a:gd name="T11" fmla="*/ 2147483647 h 807"/>
              <a:gd name="T12" fmla="*/ 2147483647 w 807"/>
              <a:gd name="T13" fmla="*/ 2147483647 h 807"/>
              <a:gd name="T14" fmla="*/ 2147483647 w 807"/>
              <a:gd name="T15" fmla="*/ 2147483647 h 807"/>
              <a:gd name="T16" fmla="*/ 2147483647 w 807"/>
              <a:gd name="T17" fmla="*/ 2147483647 h 807"/>
              <a:gd name="T18" fmla="*/ 2147483647 w 807"/>
              <a:gd name="T19" fmla="*/ 2147483647 h 807"/>
              <a:gd name="T20" fmla="*/ 2147483647 w 807"/>
              <a:gd name="T21" fmla="*/ 2147483647 h 807"/>
              <a:gd name="T22" fmla="*/ 2147483647 w 807"/>
              <a:gd name="T23" fmla="*/ 2147483647 h 807"/>
              <a:gd name="T24" fmla="*/ 2147483647 w 807"/>
              <a:gd name="T25" fmla="*/ 2147483647 h 807"/>
              <a:gd name="T26" fmla="*/ 2147483647 w 807"/>
              <a:gd name="T27" fmla="*/ 2147483647 h 807"/>
              <a:gd name="T28" fmla="*/ 2147483647 w 807"/>
              <a:gd name="T29" fmla="*/ 2147483647 h 807"/>
              <a:gd name="T30" fmla="*/ 2147483647 w 807"/>
              <a:gd name="T31" fmla="*/ 2147483647 h 807"/>
              <a:gd name="T32" fmla="*/ 50056397 w 807"/>
              <a:gd name="T33" fmla="*/ 2147483647 h 807"/>
              <a:gd name="T34" fmla="*/ 2147483647 w 807"/>
              <a:gd name="T35" fmla="*/ 2147483647 h 807"/>
              <a:gd name="T36" fmla="*/ 2147483647 w 807"/>
              <a:gd name="T37" fmla="*/ 2147483647 h 807"/>
              <a:gd name="T38" fmla="*/ 2147483647 w 807"/>
              <a:gd name="T39" fmla="*/ 2147483647 h 807"/>
              <a:gd name="T40" fmla="*/ 2147483647 w 807"/>
              <a:gd name="T41" fmla="*/ 2147483647 h 807"/>
              <a:gd name="T42" fmla="*/ 2147483647 w 807"/>
              <a:gd name="T43" fmla="*/ 2147483647 h 807"/>
              <a:gd name="T44" fmla="*/ 2147483647 w 807"/>
              <a:gd name="T45" fmla="*/ 2147483647 h 807"/>
              <a:gd name="T46" fmla="*/ 2147483647 w 807"/>
              <a:gd name="T47" fmla="*/ 2147483647 h 807"/>
              <a:gd name="T48" fmla="*/ 2147483647 w 807"/>
              <a:gd name="T49" fmla="*/ 2147483647 h 807"/>
              <a:gd name="T50" fmla="*/ 2147483647 w 807"/>
              <a:gd name="T51" fmla="*/ 2147483647 h 807"/>
              <a:gd name="T52" fmla="*/ 2147483647 w 807"/>
              <a:gd name="T53" fmla="*/ 2147483647 h 807"/>
              <a:gd name="T54" fmla="*/ 2147483647 w 807"/>
              <a:gd name="T55" fmla="*/ 2147483647 h 807"/>
              <a:gd name="T56" fmla="*/ 2147483647 w 807"/>
              <a:gd name="T57" fmla="*/ 2147483647 h 807"/>
              <a:gd name="T58" fmla="*/ 2147483647 w 807"/>
              <a:gd name="T59" fmla="*/ 2147483647 h 807"/>
              <a:gd name="T60" fmla="*/ 2147483647 w 807"/>
              <a:gd name="T61" fmla="*/ 2147483647 h 807"/>
              <a:gd name="T62" fmla="*/ 2147483647 w 807"/>
              <a:gd name="T63" fmla="*/ 2147483647 h 807"/>
              <a:gd name="T64" fmla="*/ 2147483647 w 807"/>
              <a:gd name="T65" fmla="*/ 2147483647 h 807"/>
              <a:gd name="T66" fmla="*/ 2147483647 w 807"/>
              <a:gd name="T67" fmla="*/ 2147483647 h 807"/>
              <a:gd name="T68" fmla="*/ 2147483647 w 807"/>
              <a:gd name="T69" fmla="*/ 2147483647 h 807"/>
              <a:gd name="T70" fmla="*/ 2147483647 w 807"/>
              <a:gd name="T71" fmla="*/ 2147483647 h 807"/>
              <a:gd name="T72" fmla="*/ 2147483647 w 807"/>
              <a:gd name="T73" fmla="*/ 2147483647 h 807"/>
              <a:gd name="T74" fmla="*/ 2147483647 w 807"/>
              <a:gd name="T75" fmla="*/ 2147483647 h 807"/>
              <a:gd name="T76" fmla="*/ 2147483647 w 807"/>
              <a:gd name="T77" fmla="*/ 2147483647 h 807"/>
              <a:gd name="T78" fmla="*/ 2147483647 w 807"/>
              <a:gd name="T79" fmla="*/ 2147483647 h 807"/>
              <a:gd name="T80" fmla="*/ 2147483647 w 807"/>
              <a:gd name="T81" fmla="*/ 2147483647 h 807"/>
              <a:gd name="T82" fmla="*/ 2147483647 w 807"/>
              <a:gd name="T83" fmla="*/ 2147483647 h 807"/>
              <a:gd name="T84" fmla="*/ 2147483647 w 807"/>
              <a:gd name="T85" fmla="*/ 0 h 807"/>
              <a:gd name="T86" fmla="*/ 2147483647 w 807"/>
              <a:gd name="T87" fmla="*/ 1776061287 h 807"/>
              <a:gd name="T88" fmla="*/ 2147483647 w 807"/>
              <a:gd name="T89" fmla="*/ 1776061287 h 807"/>
              <a:gd name="T90" fmla="*/ 2147483647 w 807"/>
              <a:gd name="T91" fmla="*/ 512795804 h 807"/>
              <a:gd name="T92" fmla="*/ 2147483647 w 807"/>
              <a:gd name="T93" fmla="*/ 2147483647 h 807"/>
              <a:gd name="T94" fmla="*/ 2147483647 w 807"/>
              <a:gd name="T95" fmla="*/ 2147483647 h 807"/>
              <a:gd name="T96" fmla="*/ 0 w 807"/>
              <a:gd name="T97" fmla="*/ 2147483647 h 807"/>
              <a:gd name="T98" fmla="*/ 2147483647 w 807"/>
              <a:gd name="T99" fmla="*/ 2147483647 h 807"/>
              <a:gd name="T100" fmla="*/ 2147483647 w 807"/>
              <a:gd name="T101" fmla="*/ 2147483647 h 807"/>
              <a:gd name="T102" fmla="*/ 2147483647 w 807"/>
              <a:gd name="T103" fmla="*/ 2147483647 h 80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07"/>
              <a:gd name="T157" fmla="*/ 0 h 807"/>
              <a:gd name="T158" fmla="*/ 807 w 807"/>
              <a:gd name="T159" fmla="*/ 807 h 80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07" h="807">
                <a:moveTo>
                  <a:pt x="608" y="568"/>
                </a:moveTo>
                <a:lnTo>
                  <a:pt x="773" y="600"/>
                </a:lnTo>
                <a:lnTo>
                  <a:pt x="807" y="513"/>
                </a:lnTo>
                <a:lnTo>
                  <a:pt x="665" y="424"/>
                </a:lnTo>
                <a:lnTo>
                  <a:pt x="531" y="426"/>
                </a:lnTo>
                <a:lnTo>
                  <a:pt x="529" y="440"/>
                </a:lnTo>
                <a:lnTo>
                  <a:pt x="525" y="452"/>
                </a:lnTo>
                <a:lnTo>
                  <a:pt x="519" y="464"/>
                </a:lnTo>
                <a:lnTo>
                  <a:pt x="513" y="474"/>
                </a:lnTo>
                <a:lnTo>
                  <a:pt x="505" y="485"/>
                </a:lnTo>
                <a:lnTo>
                  <a:pt x="497" y="495"/>
                </a:lnTo>
                <a:lnTo>
                  <a:pt x="487" y="503"/>
                </a:lnTo>
                <a:lnTo>
                  <a:pt x="477" y="511"/>
                </a:lnTo>
                <a:lnTo>
                  <a:pt x="454" y="523"/>
                </a:lnTo>
                <a:lnTo>
                  <a:pt x="432" y="531"/>
                </a:lnTo>
                <a:lnTo>
                  <a:pt x="420" y="533"/>
                </a:lnTo>
                <a:lnTo>
                  <a:pt x="406" y="533"/>
                </a:lnTo>
                <a:lnTo>
                  <a:pt x="393" y="533"/>
                </a:lnTo>
                <a:lnTo>
                  <a:pt x="381" y="531"/>
                </a:lnTo>
                <a:lnTo>
                  <a:pt x="369" y="529"/>
                </a:lnTo>
                <a:lnTo>
                  <a:pt x="355" y="525"/>
                </a:lnTo>
                <a:lnTo>
                  <a:pt x="341" y="517"/>
                </a:lnTo>
                <a:lnTo>
                  <a:pt x="327" y="509"/>
                </a:lnTo>
                <a:lnTo>
                  <a:pt x="314" y="499"/>
                </a:lnTo>
                <a:lnTo>
                  <a:pt x="304" y="487"/>
                </a:lnTo>
                <a:lnTo>
                  <a:pt x="294" y="474"/>
                </a:lnTo>
                <a:lnTo>
                  <a:pt x="286" y="460"/>
                </a:lnTo>
                <a:lnTo>
                  <a:pt x="280" y="446"/>
                </a:lnTo>
                <a:lnTo>
                  <a:pt x="276" y="430"/>
                </a:lnTo>
                <a:lnTo>
                  <a:pt x="142" y="432"/>
                </a:lnTo>
                <a:lnTo>
                  <a:pt x="4" y="525"/>
                </a:lnTo>
                <a:lnTo>
                  <a:pt x="41" y="610"/>
                </a:lnTo>
                <a:lnTo>
                  <a:pt x="203" y="574"/>
                </a:lnTo>
                <a:lnTo>
                  <a:pt x="221" y="592"/>
                </a:lnTo>
                <a:lnTo>
                  <a:pt x="239" y="608"/>
                </a:lnTo>
                <a:lnTo>
                  <a:pt x="207" y="772"/>
                </a:lnTo>
                <a:lnTo>
                  <a:pt x="294" y="807"/>
                </a:lnTo>
                <a:lnTo>
                  <a:pt x="383" y="665"/>
                </a:lnTo>
                <a:lnTo>
                  <a:pt x="408" y="667"/>
                </a:lnTo>
                <a:lnTo>
                  <a:pt x="432" y="665"/>
                </a:lnTo>
                <a:lnTo>
                  <a:pt x="525" y="805"/>
                </a:lnTo>
                <a:lnTo>
                  <a:pt x="610" y="766"/>
                </a:lnTo>
                <a:lnTo>
                  <a:pt x="574" y="604"/>
                </a:lnTo>
                <a:lnTo>
                  <a:pt x="592" y="586"/>
                </a:lnTo>
                <a:lnTo>
                  <a:pt x="608" y="568"/>
                </a:lnTo>
                <a:close/>
                <a:moveTo>
                  <a:pt x="284" y="355"/>
                </a:moveTo>
                <a:lnTo>
                  <a:pt x="284" y="355"/>
                </a:lnTo>
                <a:lnTo>
                  <a:pt x="288" y="343"/>
                </a:lnTo>
                <a:lnTo>
                  <a:pt x="296" y="333"/>
                </a:lnTo>
                <a:lnTo>
                  <a:pt x="302" y="322"/>
                </a:lnTo>
                <a:lnTo>
                  <a:pt x="310" y="312"/>
                </a:lnTo>
                <a:lnTo>
                  <a:pt x="320" y="304"/>
                </a:lnTo>
                <a:lnTo>
                  <a:pt x="331" y="296"/>
                </a:lnTo>
                <a:lnTo>
                  <a:pt x="353" y="284"/>
                </a:lnTo>
                <a:lnTo>
                  <a:pt x="375" y="276"/>
                </a:lnTo>
                <a:lnTo>
                  <a:pt x="389" y="274"/>
                </a:lnTo>
                <a:lnTo>
                  <a:pt x="402" y="274"/>
                </a:lnTo>
                <a:lnTo>
                  <a:pt x="414" y="274"/>
                </a:lnTo>
                <a:lnTo>
                  <a:pt x="426" y="276"/>
                </a:lnTo>
                <a:lnTo>
                  <a:pt x="440" y="278"/>
                </a:lnTo>
                <a:lnTo>
                  <a:pt x="452" y="282"/>
                </a:lnTo>
                <a:lnTo>
                  <a:pt x="466" y="290"/>
                </a:lnTo>
                <a:lnTo>
                  <a:pt x="481" y="298"/>
                </a:lnTo>
                <a:lnTo>
                  <a:pt x="493" y="308"/>
                </a:lnTo>
                <a:lnTo>
                  <a:pt x="505" y="320"/>
                </a:lnTo>
                <a:lnTo>
                  <a:pt x="513" y="335"/>
                </a:lnTo>
                <a:lnTo>
                  <a:pt x="521" y="347"/>
                </a:lnTo>
                <a:lnTo>
                  <a:pt x="527" y="363"/>
                </a:lnTo>
                <a:lnTo>
                  <a:pt x="531" y="377"/>
                </a:lnTo>
                <a:lnTo>
                  <a:pt x="665" y="375"/>
                </a:lnTo>
                <a:lnTo>
                  <a:pt x="805" y="282"/>
                </a:lnTo>
                <a:lnTo>
                  <a:pt x="766" y="197"/>
                </a:lnTo>
                <a:lnTo>
                  <a:pt x="604" y="233"/>
                </a:lnTo>
                <a:lnTo>
                  <a:pt x="588" y="215"/>
                </a:lnTo>
                <a:lnTo>
                  <a:pt x="568" y="199"/>
                </a:lnTo>
                <a:lnTo>
                  <a:pt x="602" y="34"/>
                </a:lnTo>
                <a:lnTo>
                  <a:pt x="513" y="0"/>
                </a:lnTo>
                <a:lnTo>
                  <a:pt x="424" y="142"/>
                </a:lnTo>
                <a:lnTo>
                  <a:pt x="399" y="140"/>
                </a:lnTo>
                <a:lnTo>
                  <a:pt x="375" y="142"/>
                </a:lnTo>
                <a:lnTo>
                  <a:pt x="282" y="2"/>
                </a:lnTo>
                <a:lnTo>
                  <a:pt x="197" y="41"/>
                </a:lnTo>
                <a:lnTo>
                  <a:pt x="233" y="203"/>
                </a:lnTo>
                <a:lnTo>
                  <a:pt x="215" y="221"/>
                </a:lnTo>
                <a:lnTo>
                  <a:pt x="199" y="239"/>
                </a:lnTo>
                <a:lnTo>
                  <a:pt x="35" y="207"/>
                </a:lnTo>
                <a:lnTo>
                  <a:pt x="0" y="294"/>
                </a:lnTo>
                <a:lnTo>
                  <a:pt x="142" y="383"/>
                </a:lnTo>
                <a:lnTo>
                  <a:pt x="276" y="381"/>
                </a:lnTo>
                <a:lnTo>
                  <a:pt x="278" y="367"/>
                </a:lnTo>
                <a:lnTo>
                  <a:pt x="28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7" name="Freeform 7"/>
          <p:cNvSpPr>
            <a:spLocks noEditPoints="1" noChangeArrowheads="1"/>
          </p:cNvSpPr>
          <p:nvPr/>
        </p:nvSpPr>
        <p:spPr bwMode="auto">
          <a:xfrm>
            <a:off x="8804275" y="3690938"/>
            <a:ext cx="246063" cy="252412"/>
          </a:xfrm>
          <a:custGeom>
            <a:avLst/>
            <a:gdLst>
              <a:gd name="T0" fmla="*/ 2147483647 w 1067"/>
              <a:gd name="T1" fmla="*/ 2147483647 h 1093"/>
              <a:gd name="T2" fmla="*/ 2147483647 w 1067"/>
              <a:gd name="T3" fmla="*/ 2147483647 h 1093"/>
              <a:gd name="T4" fmla="*/ 2147483647 w 1067"/>
              <a:gd name="T5" fmla="*/ 2147483647 h 1093"/>
              <a:gd name="T6" fmla="*/ 2147483647 w 1067"/>
              <a:gd name="T7" fmla="*/ 2147483647 h 1093"/>
              <a:gd name="T8" fmla="*/ 2147483647 w 1067"/>
              <a:gd name="T9" fmla="*/ 2147483647 h 1093"/>
              <a:gd name="T10" fmla="*/ 2147483647 w 1067"/>
              <a:gd name="T11" fmla="*/ 2147483647 h 1093"/>
              <a:gd name="T12" fmla="*/ 2147483647 w 1067"/>
              <a:gd name="T13" fmla="*/ 2147483647 h 1093"/>
              <a:gd name="T14" fmla="*/ 2147483647 w 1067"/>
              <a:gd name="T15" fmla="*/ 2147483647 h 1093"/>
              <a:gd name="T16" fmla="*/ 2147483647 w 1067"/>
              <a:gd name="T17" fmla="*/ 2147483647 h 1093"/>
              <a:gd name="T18" fmla="*/ 2147483647 w 1067"/>
              <a:gd name="T19" fmla="*/ 2147483647 h 1093"/>
              <a:gd name="T20" fmla="*/ 2147483647 w 1067"/>
              <a:gd name="T21" fmla="*/ 2147483647 h 1093"/>
              <a:gd name="T22" fmla="*/ 2147483647 w 1067"/>
              <a:gd name="T23" fmla="*/ 2147483647 h 1093"/>
              <a:gd name="T24" fmla="*/ 2147483647 w 1067"/>
              <a:gd name="T25" fmla="*/ 2147483647 h 1093"/>
              <a:gd name="T26" fmla="*/ 2147483647 w 1067"/>
              <a:gd name="T27" fmla="*/ 2147483647 h 1093"/>
              <a:gd name="T28" fmla="*/ 2147483647 w 1067"/>
              <a:gd name="T29" fmla="*/ 1625688699 h 1093"/>
              <a:gd name="T30" fmla="*/ 2147483647 w 1067"/>
              <a:gd name="T31" fmla="*/ 2147483647 h 1093"/>
              <a:gd name="T32" fmla="*/ 2147483647 w 1067"/>
              <a:gd name="T33" fmla="*/ 2019804750 h 1093"/>
              <a:gd name="T34" fmla="*/ 2147483647 w 1067"/>
              <a:gd name="T35" fmla="*/ 0 h 1093"/>
              <a:gd name="T36" fmla="*/ 2147483647 w 1067"/>
              <a:gd name="T37" fmla="*/ 2019804750 h 1093"/>
              <a:gd name="T38" fmla="*/ 2147483647 w 1067"/>
              <a:gd name="T39" fmla="*/ 2147483647 h 1093"/>
              <a:gd name="T40" fmla="*/ 2147483647 w 1067"/>
              <a:gd name="T41" fmla="*/ 2147483647 h 1093"/>
              <a:gd name="T42" fmla="*/ 2147483647 w 1067"/>
              <a:gd name="T43" fmla="*/ 2147483647 h 1093"/>
              <a:gd name="T44" fmla="*/ 355680492 w 1067"/>
              <a:gd name="T45" fmla="*/ 2147483647 h 1093"/>
              <a:gd name="T46" fmla="*/ 1741547435 w 1067"/>
              <a:gd name="T47" fmla="*/ 2147483647 h 1093"/>
              <a:gd name="T48" fmla="*/ 2147483647 w 1067"/>
              <a:gd name="T49" fmla="*/ 2147483647 h 1093"/>
              <a:gd name="T50" fmla="*/ 2147483647 w 1067"/>
              <a:gd name="T51" fmla="*/ 2147483647 h 1093"/>
              <a:gd name="T52" fmla="*/ 2147483647 w 1067"/>
              <a:gd name="T53" fmla="*/ 2147483647 h 1093"/>
              <a:gd name="T54" fmla="*/ 2147483647 w 1067"/>
              <a:gd name="T55" fmla="*/ 2147483647 h 1093"/>
              <a:gd name="T56" fmla="*/ 2147483647 w 1067"/>
              <a:gd name="T57" fmla="*/ 2147483647 h 1093"/>
              <a:gd name="T58" fmla="*/ 2147483647 w 1067"/>
              <a:gd name="T59" fmla="*/ 2147483647 h 1093"/>
              <a:gd name="T60" fmla="*/ 2147483647 w 1067"/>
              <a:gd name="T61" fmla="*/ 2147483647 h 1093"/>
              <a:gd name="T62" fmla="*/ 2147483647 w 1067"/>
              <a:gd name="T63" fmla="*/ 2147483647 h 1093"/>
              <a:gd name="T64" fmla="*/ 2147483647 w 1067"/>
              <a:gd name="T65" fmla="*/ 2147483647 h 1093"/>
              <a:gd name="T66" fmla="*/ 2147483647 w 1067"/>
              <a:gd name="T67" fmla="*/ 2147483647 h 1093"/>
              <a:gd name="T68" fmla="*/ 2147483647 w 1067"/>
              <a:gd name="T69" fmla="*/ 2147483647 h 1093"/>
              <a:gd name="T70" fmla="*/ 2147483647 w 1067"/>
              <a:gd name="T71" fmla="*/ 2147483647 h 1093"/>
              <a:gd name="T72" fmla="*/ 2147483647 w 1067"/>
              <a:gd name="T73" fmla="*/ 2147483647 h 1093"/>
              <a:gd name="T74" fmla="*/ 1717030612 w 1067"/>
              <a:gd name="T75" fmla="*/ 2147483647 h 1093"/>
              <a:gd name="T76" fmla="*/ 355680492 w 1067"/>
              <a:gd name="T77" fmla="*/ 2147483647 h 1093"/>
              <a:gd name="T78" fmla="*/ 2147483647 w 1067"/>
              <a:gd name="T79" fmla="*/ 2147483647 h 1093"/>
              <a:gd name="T80" fmla="*/ 2147483647 w 1067"/>
              <a:gd name="T81" fmla="*/ 2147483647 h 1093"/>
              <a:gd name="T82" fmla="*/ 2147483647 w 1067"/>
              <a:gd name="T83" fmla="*/ 2147483647 h 1093"/>
              <a:gd name="T84" fmla="*/ 2147483647 w 1067"/>
              <a:gd name="T85" fmla="*/ 2147483647 h 1093"/>
              <a:gd name="T86" fmla="*/ 2147483647 w 1067"/>
              <a:gd name="T87" fmla="*/ 2147483647 h 1093"/>
              <a:gd name="T88" fmla="*/ 2147483647 w 1067"/>
              <a:gd name="T89" fmla="*/ 2147483647 h 1093"/>
              <a:gd name="T90" fmla="*/ 2147483647 w 1067"/>
              <a:gd name="T91" fmla="*/ 2147483647 h 1093"/>
              <a:gd name="T92" fmla="*/ 2147483647 w 1067"/>
              <a:gd name="T93" fmla="*/ 2147483647 h 1093"/>
              <a:gd name="T94" fmla="*/ 2147483647 w 1067"/>
              <a:gd name="T95" fmla="*/ 2147483647 h 1093"/>
              <a:gd name="T96" fmla="*/ 2147483647 w 1067"/>
              <a:gd name="T97" fmla="*/ 2147483647 h 10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067"/>
              <a:gd name="T148" fmla="*/ 0 h 1093"/>
              <a:gd name="T149" fmla="*/ 1067 w 1067"/>
              <a:gd name="T150" fmla="*/ 1093 h 109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067" h="1093">
                <a:moveTo>
                  <a:pt x="138" y="527"/>
                </a:moveTo>
                <a:lnTo>
                  <a:pt x="282" y="527"/>
                </a:lnTo>
                <a:lnTo>
                  <a:pt x="286" y="503"/>
                </a:lnTo>
                <a:lnTo>
                  <a:pt x="292" y="479"/>
                </a:lnTo>
                <a:lnTo>
                  <a:pt x="298" y="454"/>
                </a:lnTo>
                <a:lnTo>
                  <a:pt x="311" y="432"/>
                </a:lnTo>
                <a:lnTo>
                  <a:pt x="323" y="410"/>
                </a:lnTo>
                <a:lnTo>
                  <a:pt x="337" y="389"/>
                </a:lnTo>
                <a:lnTo>
                  <a:pt x="353" y="371"/>
                </a:lnTo>
                <a:lnTo>
                  <a:pt x="371" y="353"/>
                </a:lnTo>
                <a:lnTo>
                  <a:pt x="392" y="339"/>
                </a:lnTo>
                <a:lnTo>
                  <a:pt x="412" y="326"/>
                </a:lnTo>
                <a:lnTo>
                  <a:pt x="434" y="316"/>
                </a:lnTo>
                <a:lnTo>
                  <a:pt x="457" y="306"/>
                </a:lnTo>
                <a:lnTo>
                  <a:pt x="481" y="300"/>
                </a:lnTo>
                <a:lnTo>
                  <a:pt x="503" y="296"/>
                </a:lnTo>
                <a:lnTo>
                  <a:pt x="528" y="296"/>
                </a:lnTo>
                <a:lnTo>
                  <a:pt x="552" y="296"/>
                </a:lnTo>
                <a:lnTo>
                  <a:pt x="576" y="298"/>
                </a:lnTo>
                <a:lnTo>
                  <a:pt x="601" y="304"/>
                </a:lnTo>
                <a:lnTo>
                  <a:pt x="625" y="312"/>
                </a:lnTo>
                <a:lnTo>
                  <a:pt x="649" y="322"/>
                </a:lnTo>
                <a:lnTo>
                  <a:pt x="676" y="341"/>
                </a:lnTo>
                <a:lnTo>
                  <a:pt x="702" y="359"/>
                </a:lnTo>
                <a:lnTo>
                  <a:pt x="724" y="381"/>
                </a:lnTo>
                <a:lnTo>
                  <a:pt x="742" y="406"/>
                </a:lnTo>
                <a:lnTo>
                  <a:pt x="757" y="434"/>
                </a:lnTo>
                <a:lnTo>
                  <a:pt x="769" y="462"/>
                </a:lnTo>
                <a:lnTo>
                  <a:pt x="779" y="491"/>
                </a:lnTo>
                <a:lnTo>
                  <a:pt x="783" y="521"/>
                </a:lnTo>
                <a:lnTo>
                  <a:pt x="927" y="519"/>
                </a:lnTo>
                <a:lnTo>
                  <a:pt x="925" y="497"/>
                </a:lnTo>
                <a:lnTo>
                  <a:pt x="1067" y="422"/>
                </a:lnTo>
                <a:lnTo>
                  <a:pt x="1038" y="333"/>
                </a:lnTo>
                <a:lnTo>
                  <a:pt x="878" y="355"/>
                </a:lnTo>
                <a:lnTo>
                  <a:pt x="866" y="333"/>
                </a:lnTo>
                <a:lnTo>
                  <a:pt x="852" y="314"/>
                </a:lnTo>
                <a:lnTo>
                  <a:pt x="838" y="294"/>
                </a:lnTo>
                <a:lnTo>
                  <a:pt x="822" y="276"/>
                </a:lnTo>
                <a:lnTo>
                  <a:pt x="890" y="132"/>
                </a:lnTo>
                <a:lnTo>
                  <a:pt x="817" y="77"/>
                </a:lnTo>
                <a:lnTo>
                  <a:pt x="700" y="189"/>
                </a:lnTo>
                <a:lnTo>
                  <a:pt x="678" y="178"/>
                </a:lnTo>
                <a:lnTo>
                  <a:pt x="653" y="170"/>
                </a:lnTo>
                <a:lnTo>
                  <a:pt x="631" y="164"/>
                </a:lnTo>
                <a:lnTo>
                  <a:pt x="609" y="158"/>
                </a:lnTo>
                <a:lnTo>
                  <a:pt x="580" y="0"/>
                </a:lnTo>
                <a:lnTo>
                  <a:pt x="487" y="0"/>
                </a:lnTo>
                <a:lnTo>
                  <a:pt x="457" y="158"/>
                </a:lnTo>
                <a:lnTo>
                  <a:pt x="434" y="164"/>
                </a:lnTo>
                <a:lnTo>
                  <a:pt x="410" y="170"/>
                </a:lnTo>
                <a:lnTo>
                  <a:pt x="388" y="178"/>
                </a:lnTo>
                <a:lnTo>
                  <a:pt x="365" y="189"/>
                </a:lnTo>
                <a:lnTo>
                  <a:pt x="250" y="77"/>
                </a:lnTo>
                <a:lnTo>
                  <a:pt x="175" y="132"/>
                </a:lnTo>
                <a:lnTo>
                  <a:pt x="244" y="278"/>
                </a:lnTo>
                <a:lnTo>
                  <a:pt x="227" y="296"/>
                </a:lnTo>
                <a:lnTo>
                  <a:pt x="213" y="314"/>
                </a:lnTo>
                <a:lnTo>
                  <a:pt x="201" y="335"/>
                </a:lnTo>
                <a:lnTo>
                  <a:pt x="187" y="355"/>
                </a:lnTo>
                <a:lnTo>
                  <a:pt x="29" y="335"/>
                </a:lnTo>
                <a:lnTo>
                  <a:pt x="0" y="422"/>
                </a:lnTo>
                <a:lnTo>
                  <a:pt x="142" y="499"/>
                </a:lnTo>
                <a:lnTo>
                  <a:pt x="138" y="527"/>
                </a:lnTo>
                <a:close/>
                <a:moveTo>
                  <a:pt x="878" y="738"/>
                </a:moveTo>
                <a:lnTo>
                  <a:pt x="1038" y="758"/>
                </a:lnTo>
                <a:lnTo>
                  <a:pt x="1067" y="671"/>
                </a:lnTo>
                <a:lnTo>
                  <a:pt x="925" y="594"/>
                </a:lnTo>
                <a:lnTo>
                  <a:pt x="927" y="570"/>
                </a:lnTo>
                <a:lnTo>
                  <a:pt x="783" y="572"/>
                </a:lnTo>
                <a:lnTo>
                  <a:pt x="779" y="594"/>
                </a:lnTo>
                <a:lnTo>
                  <a:pt x="775" y="616"/>
                </a:lnTo>
                <a:lnTo>
                  <a:pt x="767" y="639"/>
                </a:lnTo>
                <a:lnTo>
                  <a:pt x="757" y="661"/>
                </a:lnTo>
                <a:lnTo>
                  <a:pt x="744" y="683"/>
                </a:lnTo>
                <a:lnTo>
                  <a:pt x="728" y="704"/>
                </a:lnTo>
                <a:lnTo>
                  <a:pt x="712" y="722"/>
                </a:lnTo>
                <a:lnTo>
                  <a:pt x="694" y="740"/>
                </a:lnTo>
                <a:lnTo>
                  <a:pt x="676" y="754"/>
                </a:lnTo>
                <a:lnTo>
                  <a:pt x="655" y="766"/>
                </a:lnTo>
                <a:lnTo>
                  <a:pt x="633" y="777"/>
                </a:lnTo>
                <a:lnTo>
                  <a:pt x="611" y="785"/>
                </a:lnTo>
                <a:lnTo>
                  <a:pt x="586" y="793"/>
                </a:lnTo>
                <a:lnTo>
                  <a:pt x="562" y="797"/>
                </a:lnTo>
                <a:lnTo>
                  <a:pt x="540" y="797"/>
                </a:lnTo>
                <a:lnTo>
                  <a:pt x="515" y="797"/>
                </a:lnTo>
                <a:lnTo>
                  <a:pt x="489" y="795"/>
                </a:lnTo>
                <a:lnTo>
                  <a:pt x="467" y="789"/>
                </a:lnTo>
                <a:lnTo>
                  <a:pt x="442" y="781"/>
                </a:lnTo>
                <a:lnTo>
                  <a:pt x="418" y="770"/>
                </a:lnTo>
                <a:lnTo>
                  <a:pt x="392" y="754"/>
                </a:lnTo>
                <a:lnTo>
                  <a:pt x="365" y="734"/>
                </a:lnTo>
                <a:lnTo>
                  <a:pt x="345" y="712"/>
                </a:lnTo>
                <a:lnTo>
                  <a:pt x="327" y="689"/>
                </a:lnTo>
                <a:lnTo>
                  <a:pt x="311" y="663"/>
                </a:lnTo>
                <a:lnTo>
                  <a:pt x="298" y="635"/>
                </a:lnTo>
                <a:lnTo>
                  <a:pt x="290" y="606"/>
                </a:lnTo>
                <a:lnTo>
                  <a:pt x="284" y="576"/>
                </a:lnTo>
                <a:lnTo>
                  <a:pt x="140" y="578"/>
                </a:lnTo>
                <a:lnTo>
                  <a:pt x="142" y="594"/>
                </a:lnTo>
                <a:lnTo>
                  <a:pt x="0" y="671"/>
                </a:lnTo>
                <a:lnTo>
                  <a:pt x="29" y="758"/>
                </a:lnTo>
                <a:lnTo>
                  <a:pt x="189" y="738"/>
                </a:lnTo>
                <a:lnTo>
                  <a:pt x="201" y="758"/>
                </a:lnTo>
                <a:lnTo>
                  <a:pt x="215" y="779"/>
                </a:lnTo>
                <a:lnTo>
                  <a:pt x="229" y="799"/>
                </a:lnTo>
                <a:lnTo>
                  <a:pt x="246" y="815"/>
                </a:lnTo>
                <a:lnTo>
                  <a:pt x="175" y="961"/>
                </a:lnTo>
                <a:lnTo>
                  <a:pt x="250" y="1016"/>
                </a:lnTo>
                <a:lnTo>
                  <a:pt x="367" y="904"/>
                </a:lnTo>
                <a:lnTo>
                  <a:pt x="390" y="914"/>
                </a:lnTo>
                <a:lnTo>
                  <a:pt x="412" y="923"/>
                </a:lnTo>
                <a:lnTo>
                  <a:pt x="436" y="929"/>
                </a:lnTo>
                <a:lnTo>
                  <a:pt x="459" y="935"/>
                </a:lnTo>
                <a:lnTo>
                  <a:pt x="487" y="1091"/>
                </a:lnTo>
                <a:lnTo>
                  <a:pt x="580" y="1093"/>
                </a:lnTo>
                <a:lnTo>
                  <a:pt x="611" y="933"/>
                </a:lnTo>
                <a:lnTo>
                  <a:pt x="633" y="929"/>
                </a:lnTo>
                <a:lnTo>
                  <a:pt x="655" y="921"/>
                </a:lnTo>
                <a:lnTo>
                  <a:pt x="680" y="912"/>
                </a:lnTo>
                <a:lnTo>
                  <a:pt x="700" y="904"/>
                </a:lnTo>
                <a:lnTo>
                  <a:pt x="817" y="1014"/>
                </a:lnTo>
                <a:lnTo>
                  <a:pt x="892" y="961"/>
                </a:lnTo>
                <a:lnTo>
                  <a:pt x="824" y="815"/>
                </a:lnTo>
                <a:lnTo>
                  <a:pt x="838" y="797"/>
                </a:lnTo>
                <a:lnTo>
                  <a:pt x="852" y="779"/>
                </a:lnTo>
                <a:lnTo>
                  <a:pt x="866" y="758"/>
                </a:lnTo>
                <a:lnTo>
                  <a:pt x="878" y="7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8" name="Freeform 8"/>
          <p:cNvSpPr>
            <a:spLocks noEditPoints="1" noChangeArrowheads="1"/>
          </p:cNvSpPr>
          <p:nvPr/>
        </p:nvSpPr>
        <p:spPr bwMode="auto">
          <a:xfrm>
            <a:off x="7837488" y="3690938"/>
            <a:ext cx="268287" cy="295275"/>
          </a:xfrm>
          <a:custGeom>
            <a:avLst/>
            <a:gdLst>
              <a:gd name="T0" fmla="*/ 2147483647 w 1164"/>
              <a:gd name="T1" fmla="*/ 0 h 1281"/>
              <a:gd name="T2" fmla="*/ 2147483647 w 1164"/>
              <a:gd name="T3" fmla="*/ 416394454 h 1281"/>
              <a:gd name="T4" fmla="*/ 2147483647 w 1164"/>
              <a:gd name="T5" fmla="*/ 1236962987 h 1281"/>
              <a:gd name="T6" fmla="*/ 2147483647 w 1164"/>
              <a:gd name="T7" fmla="*/ 1959556464 h 1281"/>
              <a:gd name="T8" fmla="*/ 2147483647 w 1164"/>
              <a:gd name="T9" fmla="*/ 2147483647 h 1281"/>
              <a:gd name="T10" fmla="*/ 2147483647 w 1164"/>
              <a:gd name="T11" fmla="*/ 2147483647 h 1281"/>
              <a:gd name="T12" fmla="*/ 2147483647 w 1164"/>
              <a:gd name="T13" fmla="*/ 2147483647 h 1281"/>
              <a:gd name="T14" fmla="*/ 2147483647 w 1164"/>
              <a:gd name="T15" fmla="*/ 2147483647 h 1281"/>
              <a:gd name="T16" fmla="*/ 2147483647 w 1164"/>
              <a:gd name="T17" fmla="*/ 2147483647 h 1281"/>
              <a:gd name="T18" fmla="*/ 0 w 1164"/>
              <a:gd name="T19" fmla="*/ 2147483647 h 1281"/>
              <a:gd name="T20" fmla="*/ 2147483647 w 1164"/>
              <a:gd name="T21" fmla="*/ 2147483647 h 1281"/>
              <a:gd name="T22" fmla="*/ 2147483647 w 1164"/>
              <a:gd name="T23" fmla="*/ 2147483647 h 1281"/>
              <a:gd name="T24" fmla="*/ 2147483647 w 1164"/>
              <a:gd name="T25" fmla="*/ 2147483647 h 1281"/>
              <a:gd name="T26" fmla="*/ 2147483647 w 1164"/>
              <a:gd name="T27" fmla="*/ 2147483647 h 1281"/>
              <a:gd name="T28" fmla="*/ 2147483647 w 1164"/>
              <a:gd name="T29" fmla="*/ 2147483647 h 1281"/>
              <a:gd name="T30" fmla="*/ 2147483647 w 1164"/>
              <a:gd name="T31" fmla="*/ 2147483647 h 1281"/>
              <a:gd name="T32" fmla="*/ 2147483647 w 1164"/>
              <a:gd name="T33" fmla="*/ 2147483647 h 1281"/>
              <a:gd name="T34" fmla="*/ 2147483647 w 1164"/>
              <a:gd name="T35" fmla="*/ 2147483647 h 1281"/>
              <a:gd name="T36" fmla="*/ 2147483647 w 1164"/>
              <a:gd name="T37" fmla="*/ 2147483647 h 1281"/>
              <a:gd name="T38" fmla="*/ 2147483647 w 1164"/>
              <a:gd name="T39" fmla="*/ 2147483647 h 1281"/>
              <a:gd name="T40" fmla="*/ 2147483647 w 1164"/>
              <a:gd name="T41" fmla="*/ 2147483647 h 1281"/>
              <a:gd name="T42" fmla="*/ 2147483647 w 1164"/>
              <a:gd name="T43" fmla="*/ 2147483647 h 1281"/>
              <a:gd name="T44" fmla="*/ 967287343 w 1164"/>
              <a:gd name="T45" fmla="*/ 2147483647 h 1281"/>
              <a:gd name="T46" fmla="*/ 1138719509 w 1164"/>
              <a:gd name="T47" fmla="*/ 2147483647 h 1281"/>
              <a:gd name="T48" fmla="*/ 1481583842 w 1164"/>
              <a:gd name="T49" fmla="*/ 2147483647 h 1281"/>
              <a:gd name="T50" fmla="*/ 1738705585 w 1164"/>
              <a:gd name="T51" fmla="*/ 2147483647 h 1281"/>
              <a:gd name="T52" fmla="*/ 2057079509 w 1164"/>
              <a:gd name="T53" fmla="*/ 2147483647 h 1281"/>
              <a:gd name="T54" fmla="*/ 2147483647 w 1164"/>
              <a:gd name="T55" fmla="*/ 2147483647 h 1281"/>
              <a:gd name="T56" fmla="*/ 2147483647 w 1164"/>
              <a:gd name="T57" fmla="*/ 2147483647 h 1281"/>
              <a:gd name="T58" fmla="*/ 2147483647 w 1164"/>
              <a:gd name="T59" fmla="*/ 2147483647 h 1281"/>
              <a:gd name="T60" fmla="*/ 2147483647 w 1164"/>
              <a:gd name="T61" fmla="*/ 2147483647 h 1281"/>
              <a:gd name="T62" fmla="*/ 2147483647 w 1164"/>
              <a:gd name="T63" fmla="*/ 2147483647 h 1281"/>
              <a:gd name="T64" fmla="*/ 2147483647 w 1164"/>
              <a:gd name="T65" fmla="*/ 2147483647 h 1281"/>
              <a:gd name="T66" fmla="*/ 2147483647 w 1164"/>
              <a:gd name="T67" fmla="*/ 2147483647 h 128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164"/>
              <a:gd name="T103" fmla="*/ 0 h 1281"/>
              <a:gd name="T104" fmla="*/ 1164 w 1164"/>
              <a:gd name="T105" fmla="*/ 1281 h 128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164" h="1281">
                <a:moveTo>
                  <a:pt x="1082" y="361"/>
                </a:moveTo>
                <a:lnTo>
                  <a:pt x="1082" y="0"/>
                </a:lnTo>
                <a:lnTo>
                  <a:pt x="1058" y="34"/>
                </a:lnTo>
                <a:lnTo>
                  <a:pt x="1028" y="69"/>
                </a:lnTo>
                <a:lnTo>
                  <a:pt x="995" y="101"/>
                </a:lnTo>
                <a:lnTo>
                  <a:pt x="961" y="132"/>
                </a:lnTo>
                <a:lnTo>
                  <a:pt x="922" y="160"/>
                </a:lnTo>
                <a:lnTo>
                  <a:pt x="882" y="188"/>
                </a:lnTo>
                <a:lnTo>
                  <a:pt x="839" y="215"/>
                </a:lnTo>
                <a:lnTo>
                  <a:pt x="794" y="239"/>
                </a:lnTo>
                <a:lnTo>
                  <a:pt x="750" y="259"/>
                </a:lnTo>
                <a:lnTo>
                  <a:pt x="703" y="280"/>
                </a:lnTo>
                <a:lnTo>
                  <a:pt x="657" y="296"/>
                </a:lnTo>
                <a:lnTo>
                  <a:pt x="610" y="310"/>
                </a:lnTo>
                <a:lnTo>
                  <a:pt x="563" y="322"/>
                </a:lnTo>
                <a:lnTo>
                  <a:pt x="517" y="330"/>
                </a:lnTo>
                <a:lnTo>
                  <a:pt x="472" y="334"/>
                </a:lnTo>
                <a:lnTo>
                  <a:pt x="428" y="336"/>
                </a:lnTo>
                <a:lnTo>
                  <a:pt x="0" y="336"/>
                </a:lnTo>
                <a:lnTo>
                  <a:pt x="0" y="574"/>
                </a:lnTo>
                <a:lnTo>
                  <a:pt x="428" y="574"/>
                </a:lnTo>
                <a:lnTo>
                  <a:pt x="472" y="576"/>
                </a:lnTo>
                <a:lnTo>
                  <a:pt x="517" y="580"/>
                </a:lnTo>
                <a:lnTo>
                  <a:pt x="563" y="588"/>
                </a:lnTo>
                <a:lnTo>
                  <a:pt x="610" y="600"/>
                </a:lnTo>
                <a:lnTo>
                  <a:pt x="657" y="614"/>
                </a:lnTo>
                <a:lnTo>
                  <a:pt x="703" y="630"/>
                </a:lnTo>
                <a:lnTo>
                  <a:pt x="750" y="651"/>
                </a:lnTo>
                <a:lnTo>
                  <a:pt x="794" y="671"/>
                </a:lnTo>
                <a:lnTo>
                  <a:pt x="839" y="695"/>
                </a:lnTo>
                <a:lnTo>
                  <a:pt x="882" y="722"/>
                </a:lnTo>
                <a:lnTo>
                  <a:pt x="922" y="750"/>
                </a:lnTo>
                <a:lnTo>
                  <a:pt x="961" y="778"/>
                </a:lnTo>
                <a:lnTo>
                  <a:pt x="995" y="809"/>
                </a:lnTo>
                <a:lnTo>
                  <a:pt x="1028" y="841"/>
                </a:lnTo>
                <a:lnTo>
                  <a:pt x="1058" y="876"/>
                </a:lnTo>
                <a:lnTo>
                  <a:pt x="1082" y="910"/>
                </a:lnTo>
                <a:lnTo>
                  <a:pt x="1082" y="549"/>
                </a:lnTo>
                <a:lnTo>
                  <a:pt x="1164" y="549"/>
                </a:lnTo>
                <a:lnTo>
                  <a:pt x="1164" y="361"/>
                </a:lnTo>
                <a:lnTo>
                  <a:pt x="1082" y="361"/>
                </a:lnTo>
                <a:close/>
                <a:moveTo>
                  <a:pt x="476" y="614"/>
                </a:moveTo>
                <a:lnTo>
                  <a:pt x="79" y="614"/>
                </a:lnTo>
                <a:lnTo>
                  <a:pt x="85" y="632"/>
                </a:lnTo>
                <a:lnTo>
                  <a:pt x="93" y="653"/>
                </a:lnTo>
                <a:lnTo>
                  <a:pt x="105" y="677"/>
                </a:lnTo>
                <a:lnTo>
                  <a:pt x="121" y="703"/>
                </a:lnTo>
                <a:lnTo>
                  <a:pt x="129" y="718"/>
                </a:lnTo>
                <a:lnTo>
                  <a:pt x="142" y="730"/>
                </a:lnTo>
                <a:lnTo>
                  <a:pt x="154" y="742"/>
                </a:lnTo>
                <a:lnTo>
                  <a:pt x="168" y="754"/>
                </a:lnTo>
                <a:lnTo>
                  <a:pt x="184" y="764"/>
                </a:lnTo>
                <a:lnTo>
                  <a:pt x="200" y="772"/>
                </a:lnTo>
                <a:lnTo>
                  <a:pt x="432" y="1281"/>
                </a:lnTo>
                <a:lnTo>
                  <a:pt x="626" y="1281"/>
                </a:lnTo>
                <a:lnTo>
                  <a:pt x="385" y="748"/>
                </a:lnTo>
                <a:lnTo>
                  <a:pt x="409" y="728"/>
                </a:lnTo>
                <a:lnTo>
                  <a:pt x="428" y="705"/>
                </a:lnTo>
                <a:lnTo>
                  <a:pt x="444" y="683"/>
                </a:lnTo>
                <a:lnTo>
                  <a:pt x="456" y="663"/>
                </a:lnTo>
                <a:lnTo>
                  <a:pt x="464" y="645"/>
                </a:lnTo>
                <a:lnTo>
                  <a:pt x="470" y="628"/>
                </a:lnTo>
                <a:lnTo>
                  <a:pt x="476" y="6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969" name="组合 19"/>
          <p:cNvGrpSpPr/>
          <p:nvPr/>
        </p:nvGrpSpPr>
        <p:grpSpPr bwMode="auto">
          <a:xfrm>
            <a:off x="10558463" y="3689350"/>
            <a:ext cx="149225" cy="212725"/>
            <a:chOff x="0" y="0"/>
            <a:chExt cx="1042988" cy="1458913"/>
          </a:xfrm>
        </p:grpSpPr>
        <p:sp>
          <p:nvSpPr>
            <p:cNvPr id="39058" name="Freeform 9"/>
            <p:cNvSpPr>
              <a:spLocks noEditPoints="1" noChangeArrowheads="1"/>
            </p:cNvSpPr>
            <p:nvPr/>
          </p:nvSpPr>
          <p:spPr bwMode="auto">
            <a:xfrm>
              <a:off x="228600" y="585788"/>
              <a:ext cx="595313" cy="873125"/>
            </a:xfrm>
            <a:custGeom>
              <a:avLst/>
              <a:gdLst>
                <a:gd name="T0" fmla="*/ 2147483647 w 375"/>
                <a:gd name="T1" fmla="*/ 2147483647 h 550"/>
                <a:gd name="T2" fmla="*/ 2147483647 w 375"/>
                <a:gd name="T3" fmla="*/ 2147483647 h 550"/>
                <a:gd name="T4" fmla="*/ 2147483647 w 375"/>
                <a:gd name="T5" fmla="*/ 2147483647 h 550"/>
                <a:gd name="T6" fmla="*/ 0 w 375"/>
                <a:gd name="T7" fmla="*/ 2147483647 h 550"/>
                <a:gd name="T8" fmla="*/ 0 w 375"/>
                <a:gd name="T9" fmla="*/ 2147483647 h 550"/>
                <a:gd name="T10" fmla="*/ 2147483647 w 375"/>
                <a:gd name="T11" fmla="*/ 2147483647 h 550"/>
                <a:gd name="T12" fmla="*/ 2147483647 w 375"/>
                <a:gd name="T13" fmla="*/ 2147483647 h 550"/>
                <a:gd name="T14" fmla="*/ 2147483647 w 375"/>
                <a:gd name="T15" fmla="*/ 2147483647 h 550"/>
                <a:gd name="T16" fmla="*/ 2147483647 w 375"/>
                <a:gd name="T17" fmla="*/ 2147483647 h 550"/>
                <a:gd name="T18" fmla="*/ 2147483647 w 375"/>
                <a:gd name="T19" fmla="*/ 2147483647 h 550"/>
                <a:gd name="T20" fmla="*/ 2147483647 w 375"/>
                <a:gd name="T21" fmla="*/ 2147483647 h 550"/>
                <a:gd name="T22" fmla="*/ 2147483647 w 375"/>
                <a:gd name="T23" fmla="*/ 2147483647 h 550"/>
                <a:gd name="T24" fmla="*/ 2147483647 w 375"/>
                <a:gd name="T25" fmla="*/ 2147483647 h 550"/>
                <a:gd name="T26" fmla="*/ 2147483647 w 375"/>
                <a:gd name="T27" fmla="*/ 2147483647 h 550"/>
                <a:gd name="T28" fmla="*/ 2147483647 w 375"/>
                <a:gd name="T29" fmla="*/ 2147483647 h 550"/>
                <a:gd name="T30" fmla="*/ 2147483647 w 375"/>
                <a:gd name="T31" fmla="*/ 2147483647 h 550"/>
                <a:gd name="T32" fmla="*/ 2147483647 w 375"/>
                <a:gd name="T33" fmla="*/ 2147483647 h 550"/>
                <a:gd name="T34" fmla="*/ 2147483647 w 375"/>
                <a:gd name="T35" fmla="*/ 2147483647 h 550"/>
                <a:gd name="T36" fmla="*/ 2147483647 w 375"/>
                <a:gd name="T37" fmla="*/ 2147483647 h 550"/>
                <a:gd name="T38" fmla="*/ 2147483647 w 375"/>
                <a:gd name="T39" fmla="*/ 2147483647 h 550"/>
                <a:gd name="T40" fmla="*/ 2147483647 w 375"/>
                <a:gd name="T41" fmla="*/ 2147483647 h 550"/>
                <a:gd name="T42" fmla="*/ 2147483647 w 375"/>
                <a:gd name="T43" fmla="*/ 2147483647 h 550"/>
                <a:gd name="T44" fmla="*/ 2147483647 w 375"/>
                <a:gd name="T45" fmla="*/ 2147483647 h 550"/>
                <a:gd name="T46" fmla="*/ 2147483647 w 375"/>
                <a:gd name="T47" fmla="*/ 2147483647 h 550"/>
                <a:gd name="T48" fmla="*/ 2147483647 w 375"/>
                <a:gd name="T49" fmla="*/ 2147483647 h 550"/>
                <a:gd name="T50" fmla="*/ 2147483647 w 375"/>
                <a:gd name="T51" fmla="*/ 2147483647 h 550"/>
                <a:gd name="T52" fmla="*/ 2147483647 w 375"/>
                <a:gd name="T53" fmla="*/ 2147483647 h 550"/>
                <a:gd name="T54" fmla="*/ 2147483647 w 375"/>
                <a:gd name="T55" fmla="*/ 2147483647 h 550"/>
                <a:gd name="T56" fmla="*/ 2147483647 w 375"/>
                <a:gd name="T57" fmla="*/ 2147483647 h 550"/>
                <a:gd name="T58" fmla="*/ 2147483647 w 375"/>
                <a:gd name="T59" fmla="*/ 2147483647 h 550"/>
                <a:gd name="T60" fmla="*/ 2147483647 w 375"/>
                <a:gd name="T61" fmla="*/ 2147483647 h 550"/>
                <a:gd name="T62" fmla="*/ 2147483647 w 375"/>
                <a:gd name="T63" fmla="*/ 2147483647 h 550"/>
                <a:gd name="T64" fmla="*/ 2147483647 w 375"/>
                <a:gd name="T65" fmla="*/ 2147483647 h 550"/>
                <a:gd name="T66" fmla="*/ 2147483647 w 375"/>
                <a:gd name="T67" fmla="*/ 2147483647 h 550"/>
                <a:gd name="T68" fmla="*/ 2147483647 w 375"/>
                <a:gd name="T69" fmla="*/ 0 h 550"/>
                <a:gd name="T70" fmla="*/ 0 w 375"/>
                <a:gd name="T71" fmla="*/ 2147483647 h 550"/>
                <a:gd name="T72" fmla="*/ 0 w 375"/>
                <a:gd name="T73" fmla="*/ 2147483647 h 550"/>
                <a:gd name="T74" fmla="*/ 2147483647 w 375"/>
                <a:gd name="T75" fmla="*/ 2147483647 h 550"/>
                <a:gd name="T76" fmla="*/ 2147483647 w 375"/>
                <a:gd name="T77" fmla="*/ 2147483647 h 550"/>
                <a:gd name="T78" fmla="*/ 2147483647 w 375"/>
                <a:gd name="T79" fmla="*/ 0 h 550"/>
                <a:gd name="T80" fmla="*/ 2147483647 w 375"/>
                <a:gd name="T81" fmla="*/ 0 h 550"/>
                <a:gd name="T82" fmla="*/ 0 w 375"/>
                <a:gd name="T83" fmla="*/ 0 h 550"/>
                <a:gd name="T84" fmla="*/ 0 w 375"/>
                <a:gd name="T85" fmla="*/ 0 h 550"/>
                <a:gd name="T86" fmla="*/ 0 w 375"/>
                <a:gd name="T87" fmla="*/ 2147483647 h 550"/>
                <a:gd name="T88" fmla="*/ 2147483647 w 375"/>
                <a:gd name="T89" fmla="*/ 0 h 550"/>
                <a:gd name="T90" fmla="*/ 0 w 375"/>
                <a:gd name="T91" fmla="*/ 0 h 5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5"/>
                <a:gd name="T139" fmla="*/ 0 h 550"/>
                <a:gd name="T140" fmla="*/ 375 w 375"/>
                <a:gd name="T141" fmla="*/ 550 h 55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5" h="550">
                  <a:moveTo>
                    <a:pt x="24" y="359"/>
                  </a:moveTo>
                  <a:lnTo>
                    <a:pt x="375" y="177"/>
                  </a:lnTo>
                  <a:lnTo>
                    <a:pt x="375" y="87"/>
                  </a:lnTo>
                  <a:lnTo>
                    <a:pt x="0" y="282"/>
                  </a:lnTo>
                  <a:lnTo>
                    <a:pt x="2" y="300"/>
                  </a:lnTo>
                  <a:lnTo>
                    <a:pt x="8" y="320"/>
                  </a:lnTo>
                  <a:lnTo>
                    <a:pt x="14" y="341"/>
                  </a:lnTo>
                  <a:lnTo>
                    <a:pt x="24" y="359"/>
                  </a:lnTo>
                  <a:close/>
                  <a:moveTo>
                    <a:pt x="192" y="550"/>
                  </a:moveTo>
                  <a:lnTo>
                    <a:pt x="192" y="550"/>
                  </a:lnTo>
                  <a:lnTo>
                    <a:pt x="208" y="537"/>
                  </a:lnTo>
                  <a:lnTo>
                    <a:pt x="247" y="503"/>
                  </a:lnTo>
                  <a:lnTo>
                    <a:pt x="269" y="481"/>
                  </a:lnTo>
                  <a:lnTo>
                    <a:pt x="294" y="454"/>
                  </a:lnTo>
                  <a:lnTo>
                    <a:pt x="318" y="424"/>
                  </a:lnTo>
                  <a:lnTo>
                    <a:pt x="340" y="391"/>
                  </a:lnTo>
                  <a:lnTo>
                    <a:pt x="135" y="499"/>
                  </a:lnTo>
                  <a:lnTo>
                    <a:pt x="176" y="535"/>
                  </a:lnTo>
                  <a:lnTo>
                    <a:pt x="192" y="550"/>
                  </a:lnTo>
                  <a:close/>
                  <a:moveTo>
                    <a:pt x="99" y="462"/>
                  </a:moveTo>
                  <a:lnTo>
                    <a:pt x="369" y="323"/>
                  </a:lnTo>
                  <a:lnTo>
                    <a:pt x="373" y="300"/>
                  </a:lnTo>
                  <a:lnTo>
                    <a:pt x="375" y="280"/>
                  </a:lnTo>
                  <a:lnTo>
                    <a:pt x="375" y="231"/>
                  </a:lnTo>
                  <a:lnTo>
                    <a:pt x="48" y="400"/>
                  </a:lnTo>
                  <a:lnTo>
                    <a:pt x="73" y="432"/>
                  </a:lnTo>
                  <a:lnTo>
                    <a:pt x="99" y="462"/>
                  </a:lnTo>
                  <a:close/>
                  <a:moveTo>
                    <a:pt x="269" y="0"/>
                  </a:moveTo>
                  <a:lnTo>
                    <a:pt x="0" y="140"/>
                  </a:lnTo>
                  <a:lnTo>
                    <a:pt x="0" y="229"/>
                  </a:lnTo>
                  <a:lnTo>
                    <a:pt x="375" y="35"/>
                  </a:lnTo>
                  <a:lnTo>
                    <a:pt x="375" y="0"/>
                  </a:lnTo>
                  <a:lnTo>
                    <a:pt x="269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85"/>
                  </a:lnTo>
                  <a:lnTo>
                    <a:pt x="1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9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1042988" cy="515938"/>
            </a:xfrm>
            <a:custGeom>
              <a:avLst/>
              <a:gdLst>
                <a:gd name="T0" fmla="*/ 2147483647 w 657"/>
                <a:gd name="T1" fmla="*/ 0 h 325"/>
                <a:gd name="T2" fmla="*/ 2147483647 w 657"/>
                <a:gd name="T3" fmla="*/ 2147483647 h 325"/>
                <a:gd name="T4" fmla="*/ 2147483647 w 657"/>
                <a:gd name="T5" fmla="*/ 2147483647 h 325"/>
                <a:gd name="T6" fmla="*/ 2147483647 w 657"/>
                <a:gd name="T7" fmla="*/ 2147483647 h 325"/>
                <a:gd name="T8" fmla="*/ 2147483647 w 657"/>
                <a:gd name="T9" fmla="*/ 2147483647 h 325"/>
                <a:gd name="T10" fmla="*/ 2147483647 w 657"/>
                <a:gd name="T11" fmla="*/ 2147483647 h 325"/>
                <a:gd name="T12" fmla="*/ 2147483647 w 657"/>
                <a:gd name="T13" fmla="*/ 2147483647 h 325"/>
                <a:gd name="T14" fmla="*/ 2147483647 w 657"/>
                <a:gd name="T15" fmla="*/ 2147483647 h 325"/>
                <a:gd name="T16" fmla="*/ 2147483647 w 657"/>
                <a:gd name="T17" fmla="*/ 2147483647 h 325"/>
                <a:gd name="T18" fmla="*/ 2147483647 w 657"/>
                <a:gd name="T19" fmla="*/ 2147483647 h 325"/>
                <a:gd name="T20" fmla="*/ 2147483647 w 657"/>
                <a:gd name="T21" fmla="*/ 2147483647 h 325"/>
                <a:gd name="T22" fmla="*/ 2147483647 w 657"/>
                <a:gd name="T23" fmla="*/ 2147483647 h 325"/>
                <a:gd name="T24" fmla="*/ 2147483647 w 657"/>
                <a:gd name="T25" fmla="*/ 2147483647 h 325"/>
                <a:gd name="T26" fmla="*/ 2147483647 w 657"/>
                <a:gd name="T27" fmla="*/ 2147483647 h 325"/>
                <a:gd name="T28" fmla="*/ 2147483647 w 657"/>
                <a:gd name="T29" fmla="*/ 2147483647 h 325"/>
                <a:gd name="T30" fmla="*/ 2147483647 w 657"/>
                <a:gd name="T31" fmla="*/ 2147483647 h 325"/>
                <a:gd name="T32" fmla="*/ 2147483647 w 657"/>
                <a:gd name="T33" fmla="*/ 2147483647 h 325"/>
                <a:gd name="T34" fmla="*/ 2147483647 w 657"/>
                <a:gd name="T35" fmla="*/ 2147483647 h 325"/>
                <a:gd name="T36" fmla="*/ 2147483647 w 657"/>
                <a:gd name="T37" fmla="*/ 2147483647 h 325"/>
                <a:gd name="T38" fmla="*/ 2147483647 w 657"/>
                <a:gd name="T39" fmla="*/ 2147483647 h 325"/>
                <a:gd name="T40" fmla="*/ 2147483647 w 657"/>
                <a:gd name="T41" fmla="*/ 2147483647 h 325"/>
                <a:gd name="T42" fmla="*/ 2147483647 w 657"/>
                <a:gd name="T43" fmla="*/ 0 h 325"/>
                <a:gd name="T44" fmla="*/ 2147483647 w 657"/>
                <a:gd name="T45" fmla="*/ 0 h 325"/>
                <a:gd name="T46" fmla="*/ 2147483647 w 657"/>
                <a:gd name="T47" fmla="*/ 2147483647 h 325"/>
                <a:gd name="T48" fmla="*/ 2147483647 w 657"/>
                <a:gd name="T49" fmla="*/ 2147483647 h 325"/>
                <a:gd name="T50" fmla="*/ 2147483647 w 657"/>
                <a:gd name="T51" fmla="*/ 2147483647 h 325"/>
                <a:gd name="T52" fmla="*/ 2147483647 w 657"/>
                <a:gd name="T53" fmla="*/ 2147483647 h 325"/>
                <a:gd name="T54" fmla="*/ 2147483647 w 657"/>
                <a:gd name="T55" fmla="*/ 2147483647 h 325"/>
                <a:gd name="T56" fmla="*/ 2147483647 w 657"/>
                <a:gd name="T57" fmla="*/ 2147483647 h 325"/>
                <a:gd name="T58" fmla="*/ 2147483647 w 657"/>
                <a:gd name="T59" fmla="*/ 2147483647 h 325"/>
                <a:gd name="T60" fmla="*/ 2147483647 w 657"/>
                <a:gd name="T61" fmla="*/ 2147483647 h 325"/>
                <a:gd name="T62" fmla="*/ 2147483647 w 657"/>
                <a:gd name="T63" fmla="*/ 2147483647 h 325"/>
                <a:gd name="T64" fmla="*/ 2147483647 w 657"/>
                <a:gd name="T65" fmla="*/ 2147483647 h 325"/>
                <a:gd name="T66" fmla="*/ 2147483647 w 657"/>
                <a:gd name="T67" fmla="*/ 2147483647 h 325"/>
                <a:gd name="T68" fmla="*/ 2147483647 w 657"/>
                <a:gd name="T69" fmla="*/ 2147483647 h 325"/>
                <a:gd name="T70" fmla="*/ 2147483647 w 657"/>
                <a:gd name="T71" fmla="*/ 2147483647 h 325"/>
                <a:gd name="T72" fmla="*/ 2147483647 w 657"/>
                <a:gd name="T73" fmla="*/ 2147483647 h 325"/>
                <a:gd name="T74" fmla="*/ 2147483647 w 657"/>
                <a:gd name="T75" fmla="*/ 2147483647 h 325"/>
                <a:gd name="T76" fmla="*/ 0 w 657"/>
                <a:gd name="T77" fmla="*/ 2147483647 h 325"/>
                <a:gd name="T78" fmla="*/ 2147483647 w 657"/>
                <a:gd name="T79" fmla="*/ 2147483647 h 325"/>
                <a:gd name="T80" fmla="*/ 2147483647 w 657"/>
                <a:gd name="T81" fmla="*/ 2147483647 h 325"/>
                <a:gd name="T82" fmla="*/ 2147483647 w 657"/>
                <a:gd name="T83" fmla="*/ 2147483647 h 325"/>
                <a:gd name="T84" fmla="*/ 2147483647 w 657"/>
                <a:gd name="T85" fmla="*/ 2147483647 h 325"/>
                <a:gd name="T86" fmla="*/ 2147483647 w 657"/>
                <a:gd name="T87" fmla="*/ 2147483647 h 325"/>
                <a:gd name="T88" fmla="*/ 2147483647 w 657"/>
                <a:gd name="T89" fmla="*/ 2147483647 h 325"/>
                <a:gd name="T90" fmla="*/ 2147483647 w 657"/>
                <a:gd name="T91" fmla="*/ 2147483647 h 325"/>
                <a:gd name="T92" fmla="*/ 2147483647 w 657"/>
                <a:gd name="T93" fmla="*/ 2147483647 h 325"/>
                <a:gd name="T94" fmla="*/ 2147483647 w 657"/>
                <a:gd name="T95" fmla="*/ 2147483647 h 325"/>
                <a:gd name="T96" fmla="*/ 2147483647 w 657"/>
                <a:gd name="T97" fmla="*/ 2147483647 h 325"/>
                <a:gd name="T98" fmla="*/ 2147483647 w 657"/>
                <a:gd name="T99" fmla="*/ 2147483647 h 325"/>
                <a:gd name="T100" fmla="*/ 2147483647 w 657"/>
                <a:gd name="T101" fmla="*/ 2147483647 h 325"/>
                <a:gd name="T102" fmla="*/ 2147483647 w 657"/>
                <a:gd name="T103" fmla="*/ 2147483647 h 325"/>
                <a:gd name="T104" fmla="*/ 2147483647 w 657"/>
                <a:gd name="T105" fmla="*/ 2147483647 h 325"/>
                <a:gd name="T106" fmla="*/ 2147483647 w 657"/>
                <a:gd name="T107" fmla="*/ 2147483647 h 325"/>
                <a:gd name="T108" fmla="*/ 2147483647 w 657"/>
                <a:gd name="T109" fmla="*/ 2147483647 h 325"/>
                <a:gd name="T110" fmla="*/ 2147483647 w 657"/>
                <a:gd name="T111" fmla="*/ 2147483647 h 325"/>
                <a:gd name="T112" fmla="*/ 2147483647 w 657"/>
                <a:gd name="T113" fmla="*/ 0 h 325"/>
                <a:gd name="T114" fmla="*/ 2147483647 w 657"/>
                <a:gd name="T115" fmla="*/ 0 h 32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57"/>
                <a:gd name="T175" fmla="*/ 0 h 325"/>
                <a:gd name="T176" fmla="*/ 657 w 657"/>
                <a:gd name="T177" fmla="*/ 325 h 32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57" h="325">
                  <a:moveTo>
                    <a:pt x="381" y="0"/>
                  </a:moveTo>
                  <a:lnTo>
                    <a:pt x="381" y="181"/>
                  </a:lnTo>
                  <a:lnTo>
                    <a:pt x="379" y="189"/>
                  </a:lnTo>
                  <a:lnTo>
                    <a:pt x="377" y="197"/>
                  </a:lnTo>
                  <a:lnTo>
                    <a:pt x="373" y="203"/>
                  </a:lnTo>
                  <a:lnTo>
                    <a:pt x="369" y="209"/>
                  </a:lnTo>
                  <a:lnTo>
                    <a:pt x="363" y="215"/>
                  </a:lnTo>
                  <a:lnTo>
                    <a:pt x="354" y="219"/>
                  </a:lnTo>
                  <a:lnTo>
                    <a:pt x="348" y="221"/>
                  </a:lnTo>
                  <a:lnTo>
                    <a:pt x="338" y="221"/>
                  </a:lnTo>
                  <a:lnTo>
                    <a:pt x="314" y="221"/>
                  </a:lnTo>
                  <a:lnTo>
                    <a:pt x="306" y="221"/>
                  </a:lnTo>
                  <a:lnTo>
                    <a:pt x="298" y="219"/>
                  </a:lnTo>
                  <a:lnTo>
                    <a:pt x="290" y="215"/>
                  </a:lnTo>
                  <a:lnTo>
                    <a:pt x="283" y="209"/>
                  </a:lnTo>
                  <a:lnTo>
                    <a:pt x="279" y="203"/>
                  </a:lnTo>
                  <a:lnTo>
                    <a:pt x="275" y="197"/>
                  </a:lnTo>
                  <a:lnTo>
                    <a:pt x="273" y="189"/>
                  </a:lnTo>
                  <a:lnTo>
                    <a:pt x="273" y="181"/>
                  </a:lnTo>
                  <a:lnTo>
                    <a:pt x="273" y="0"/>
                  </a:lnTo>
                  <a:lnTo>
                    <a:pt x="243" y="6"/>
                  </a:lnTo>
                  <a:lnTo>
                    <a:pt x="217" y="16"/>
                  </a:lnTo>
                  <a:lnTo>
                    <a:pt x="190" y="26"/>
                  </a:lnTo>
                  <a:lnTo>
                    <a:pt x="164" y="41"/>
                  </a:lnTo>
                  <a:lnTo>
                    <a:pt x="142" y="55"/>
                  </a:lnTo>
                  <a:lnTo>
                    <a:pt x="119" y="73"/>
                  </a:lnTo>
                  <a:lnTo>
                    <a:pt x="97" y="91"/>
                  </a:lnTo>
                  <a:lnTo>
                    <a:pt x="79" y="112"/>
                  </a:lnTo>
                  <a:lnTo>
                    <a:pt x="60" y="134"/>
                  </a:lnTo>
                  <a:lnTo>
                    <a:pt x="46" y="158"/>
                  </a:lnTo>
                  <a:lnTo>
                    <a:pt x="32" y="183"/>
                  </a:lnTo>
                  <a:lnTo>
                    <a:pt x="22" y="209"/>
                  </a:lnTo>
                  <a:lnTo>
                    <a:pt x="12" y="237"/>
                  </a:lnTo>
                  <a:lnTo>
                    <a:pt x="6" y="266"/>
                  </a:lnTo>
                  <a:lnTo>
                    <a:pt x="2" y="294"/>
                  </a:lnTo>
                  <a:lnTo>
                    <a:pt x="0" y="325"/>
                  </a:lnTo>
                  <a:lnTo>
                    <a:pt x="657" y="325"/>
                  </a:lnTo>
                  <a:lnTo>
                    <a:pt x="657" y="294"/>
                  </a:lnTo>
                  <a:lnTo>
                    <a:pt x="652" y="264"/>
                  </a:lnTo>
                  <a:lnTo>
                    <a:pt x="644" y="235"/>
                  </a:lnTo>
                  <a:lnTo>
                    <a:pt x="636" y="207"/>
                  </a:lnTo>
                  <a:lnTo>
                    <a:pt x="624" y="181"/>
                  </a:lnTo>
                  <a:lnTo>
                    <a:pt x="612" y="156"/>
                  </a:lnTo>
                  <a:lnTo>
                    <a:pt x="596" y="132"/>
                  </a:lnTo>
                  <a:lnTo>
                    <a:pt x="577" y="110"/>
                  </a:lnTo>
                  <a:lnTo>
                    <a:pt x="557" y="89"/>
                  </a:lnTo>
                  <a:lnTo>
                    <a:pt x="537" y="71"/>
                  </a:lnTo>
                  <a:lnTo>
                    <a:pt x="515" y="53"/>
                  </a:lnTo>
                  <a:lnTo>
                    <a:pt x="490" y="39"/>
                  </a:lnTo>
                  <a:lnTo>
                    <a:pt x="464" y="24"/>
                  </a:lnTo>
                  <a:lnTo>
                    <a:pt x="438" y="14"/>
                  </a:lnTo>
                  <a:lnTo>
                    <a:pt x="409" y="6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70" name="Freeform 11"/>
          <p:cNvSpPr>
            <a:spLocks noChangeArrowheads="1"/>
          </p:cNvSpPr>
          <p:nvPr/>
        </p:nvSpPr>
        <p:spPr bwMode="auto">
          <a:xfrm>
            <a:off x="5165725" y="3689350"/>
            <a:ext cx="339725" cy="161925"/>
          </a:xfrm>
          <a:custGeom>
            <a:avLst/>
            <a:gdLst>
              <a:gd name="T0" fmla="*/ 0 w 1468"/>
              <a:gd name="T1" fmla="*/ 2147483647 h 697"/>
              <a:gd name="T2" fmla="*/ 520557979 w 1468"/>
              <a:gd name="T3" fmla="*/ 2147483647 h 697"/>
              <a:gd name="T4" fmla="*/ 520557979 w 1468"/>
              <a:gd name="T5" fmla="*/ 2147483647 h 697"/>
              <a:gd name="T6" fmla="*/ 929560266 w 1468"/>
              <a:gd name="T7" fmla="*/ 2147483647 h 697"/>
              <a:gd name="T8" fmla="*/ 1375730041 w 1468"/>
              <a:gd name="T9" fmla="*/ 2147483647 h 697"/>
              <a:gd name="T10" fmla="*/ 1834270852 w 1468"/>
              <a:gd name="T11" fmla="*/ 2147483647 h 697"/>
              <a:gd name="T12" fmla="*/ 2147483647 w 1468"/>
              <a:gd name="T13" fmla="*/ 2147483647 h 697"/>
              <a:gd name="T14" fmla="*/ 2147483647 w 1468"/>
              <a:gd name="T15" fmla="*/ 2147483647 h 697"/>
              <a:gd name="T16" fmla="*/ 2147483647 w 1468"/>
              <a:gd name="T17" fmla="*/ 2147483647 h 697"/>
              <a:gd name="T18" fmla="*/ 2147483647 w 1468"/>
              <a:gd name="T19" fmla="*/ 2147483647 h 697"/>
              <a:gd name="T20" fmla="*/ 2147483647 w 1468"/>
              <a:gd name="T21" fmla="*/ 2147483647 h 697"/>
              <a:gd name="T22" fmla="*/ 2147483647 w 1468"/>
              <a:gd name="T23" fmla="*/ 2147483647 h 697"/>
              <a:gd name="T24" fmla="*/ 2147483647 w 1468"/>
              <a:gd name="T25" fmla="*/ 2147483647 h 697"/>
              <a:gd name="T26" fmla="*/ 2147483647 w 1468"/>
              <a:gd name="T27" fmla="*/ 2147483647 h 697"/>
              <a:gd name="T28" fmla="*/ 2147483647 w 1468"/>
              <a:gd name="T29" fmla="*/ 2147483647 h 697"/>
              <a:gd name="T30" fmla="*/ 2147483647 w 1468"/>
              <a:gd name="T31" fmla="*/ 2147483647 h 697"/>
              <a:gd name="T32" fmla="*/ 2147483647 w 1468"/>
              <a:gd name="T33" fmla="*/ 2147483647 h 697"/>
              <a:gd name="T34" fmla="*/ 2147483647 w 1468"/>
              <a:gd name="T35" fmla="*/ 2147483647 h 697"/>
              <a:gd name="T36" fmla="*/ 2147483647 w 1468"/>
              <a:gd name="T37" fmla="*/ 2147483647 h 697"/>
              <a:gd name="T38" fmla="*/ 2147483647 w 1468"/>
              <a:gd name="T39" fmla="*/ 2147483647 h 697"/>
              <a:gd name="T40" fmla="*/ 2147483647 w 1468"/>
              <a:gd name="T41" fmla="*/ 2147483647 h 697"/>
              <a:gd name="T42" fmla="*/ 2147483647 w 1468"/>
              <a:gd name="T43" fmla="*/ 2147483647 h 697"/>
              <a:gd name="T44" fmla="*/ 2147483647 w 1468"/>
              <a:gd name="T45" fmla="*/ 2147483647 h 697"/>
              <a:gd name="T46" fmla="*/ 2147483647 w 1468"/>
              <a:gd name="T47" fmla="*/ 2147483647 h 697"/>
              <a:gd name="T48" fmla="*/ 2147483647 w 1468"/>
              <a:gd name="T49" fmla="*/ 2131539348 h 697"/>
              <a:gd name="T50" fmla="*/ 2147483647 w 1468"/>
              <a:gd name="T51" fmla="*/ 1767935250 h 697"/>
              <a:gd name="T52" fmla="*/ 2147483647 w 1468"/>
              <a:gd name="T53" fmla="*/ 1466991713 h 697"/>
              <a:gd name="T54" fmla="*/ 2147483647 w 1468"/>
              <a:gd name="T55" fmla="*/ 1191144926 h 697"/>
              <a:gd name="T56" fmla="*/ 2147483647 w 1468"/>
              <a:gd name="T57" fmla="*/ 940394654 h 697"/>
              <a:gd name="T58" fmla="*/ 2147483647 w 1468"/>
              <a:gd name="T59" fmla="*/ 702165576 h 697"/>
              <a:gd name="T60" fmla="*/ 2147483647 w 1468"/>
              <a:gd name="T61" fmla="*/ 526597291 h 697"/>
              <a:gd name="T62" fmla="*/ 2147483647 w 1468"/>
              <a:gd name="T63" fmla="*/ 351082904 h 697"/>
              <a:gd name="T64" fmla="*/ 2147483647 w 1468"/>
              <a:gd name="T65" fmla="*/ 225707652 h 697"/>
              <a:gd name="T66" fmla="*/ 2147483647 w 1468"/>
              <a:gd name="T67" fmla="*/ 125375252 h 697"/>
              <a:gd name="T68" fmla="*/ 2147483647 w 1468"/>
              <a:gd name="T69" fmla="*/ 50139368 h 697"/>
              <a:gd name="T70" fmla="*/ 2147483647 w 1468"/>
              <a:gd name="T71" fmla="*/ 0 h 697"/>
              <a:gd name="T72" fmla="*/ 2147483647 w 1468"/>
              <a:gd name="T73" fmla="*/ 0 h 697"/>
              <a:gd name="T74" fmla="*/ 2147483647 w 1468"/>
              <a:gd name="T75" fmla="*/ 0 h 697"/>
              <a:gd name="T76" fmla="*/ 2147483647 w 1468"/>
              <a:gd name="T77" fmla="*/ 50139368 h 697"/>
              <a:gd name="T78" fmla="*/ 2147483647 w 1468"/>
              <a:gd name="T79" fmla="*/ 125375252 h 697"/>
              <a:gd name="T80" fmla="*/ 2147483647 w 1468"/>
              <a:gd name="T81" fmla="*/ 225707652 h 697"/>
              <a:gd name="T82" fmla="*/ 2147483647 w 1468"/>
              <a:gd name="T83" fmla="*/ 351082904 h 697"/>
              <a:gd name="T84" fmla="*/ 2147483647 w 1468"/>
              <a:gd name="T85" fmla="*/ 526597291 h 697"/>
              <a:gd name="T86" fmla="*/ 2147483647 w 1468"/>
              <a:gd name="T87" fmla="*/ 702165576 h 697"/>
              <a:gd name="T88" fmla="*/ 2147483647 w 1468"/>
              <a:gd name="T89" fmla="*/ 940394654 h 697"/>
              <a:gd name="T90" fmla="*/ 2147483647 w 1468"/>
              <a:gd name="T91" fmla="*/ 1191144926 h 697"/>
              <a:gd name="T92" fmla="*/ 2147483647 w 1468"/>
              <a:gd name="T93" fmla="*/ 1466991713 h 697"/>
              <a:gd name="T94" fmla="*/ 2147483647 w 1468"/>
              <a:gd name="T95" fmla="*/ 1767935250 h 697"/>
              <a:gd name="T96" fmla="*/ 2007790255 w 1468"/>
              <a:gd name="T97" fmla="*/ 2131539348 h 697"/>
              <a:gd name="T98" fmla="*/ 1512028267 w 1468"/>
              <a:gd name="T99" fmla="*/ 2147483647 h 697"/>
              <a:gd name="T100" fmla="*/ 979099021 w 1468"/>
              <a:gd name="T101" fmla="*/ 2147483647 h 697"/>
              <a:gd name="T102" fmla="*/ 470965766 w 1468"/>
              <a:gd name="T103" fmla="*/ 2147483647 h 697"/>
              <a:gd name="T104" fmla="*/ 0 w 1468"/>
              <a:gd name="T105" fmla="*/ 2147483647 h 697"/>
              <a:gd name="T106" fmla="*/ 0 w 1468"/>
              <a:gd name="T107" fmla="*/ 2147483647 h 69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468"/>
              <a:gd name="T163" fmla="*/ 0 h 697"/>
              <a:gd name="T164" fmla="*/ 1468 w 1468"/>
              <a:gd name="T165" fmla="*/ 697 h 69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468" h="697">
                <a:moveTo>
                  <a:pt x="0" y="302"/>
                </a:moveTo>
                <a:lnTo>
                  <a:pt x="42" y="344"/>
                </a:lnTo>
                <a:lnTo>
                  <a:pt x="75" y="312"/>
                </a:lnTo>
                <a:lnTo>
                  <a:pt x="111" y="279"/>
                </a:lnTo>
                <a:lnTo>
                  <a:pt x="148" y="251"/>
                </a:lnTo>
                <a:lnTo>
                  <a:pt x="184" y="225"/>
                </a:lnTo>
                <a:lnTo>
                  <a:pt x="184" y="697"/>
                </a:lnTo>
                <a:lnTo>
                  <a:pt x="332" y="697"/>
                </a:lnTo>
                <a:lnTo>
                  <a:pt x="332" y="462"/>
                </a:lnTo>
                <a:lnTo>
                  <a:pt x="432" y="462"/>
                </a:lnTo>
                <a:lnTo>
                  <a:pt x="432" y="697"/>
                </a:lnTo>
                <a:lnTo>
                  <a:pt x="1300" y="697"/>
                </a:lnTo>
                <a:lnTo>
                  <a:pt x="1300" y="237"/>
                </a:lnTo>
                <a:lnTo>
                  <a:pt x="1332" y="261"/>
                </a:lnTo>
                <a:lnTo>
                  <a:pt x="1364" y="287"/>
                </a:lnTo>
                <a:lnTo>
                  <a:pt x="1395" y="314"/>
                </a:lnTo>
                <a:lnTo>
                  <a:pt x="1425" y="344"/>
                </a:lnTo>
                <a:lnTo>
                  <a:pt x="1468" y="302"/>
                </a:lnTo>
                <a:lnTo>
                  <a:pt x="1429" y="265"/>
                </a:lnTo>
                <a:lnTo>
                  <a:pt x="1389" y="231"/>
                </a:lnTo>
                <a:lnTo>
                  <a:pt x="1346" y="198"/>
                </a:lnTo>
                <a:lnTo>
                  <a:pt x="1306" y="170"/>
                </a:lnTo>
                <a:lnTo>
                  <a:pt x="1261" y="141"/>
                </a:lnTo>
                <a:lnTo>
                  <a:pt x="1216" y="117"/>
                </a:lnTo>
                <a:lnTo>
                  <a:pt x="1170" y="95"/>
                </a:lnTo>
                <a:lnTo>
                  <a:pt x="1125" y="75"/>
                </a:lnTo>
                <a:lnTo>
                  <a:pt x="1077" y="56"/>
                </a:lnTo>
                <a:lnTo>
                  <a:pt x="1030" y="42"/>
                </a:lnTo>
                <a:lnTo>
                  <a:pt x="981" y="28"/>
                </a:lnTo>
                <a:lnTo>
                  <a:pt x="933" y="18"/>
                </a:lnTo>
                <a:lnTo>
                  <a:pt x="882" y="10"/>
                </a:lnTo>
                <a:lnTo>
                  <a:pt x="833" y="4"/>
                </a:lnTo>
                <a:lnTo>
                  <a:pt x="785" y="0"/>
                </a:lnTo>
                <a:lnTo>
                  <a:pt x="734" y="0"/>
                </a:lnTo>
                <a:lnTo>
                  <a:pt x="683" y="0"/>
                </a:lnTo>
                <a:lnTo>
                  <a:pt x="635" y="4"/>
                </a:lnTo>
                <a:lnTo>
                  <a:pt x="586" y="10"/>
                </a:lnTo>
                <a:lnTo>
                  <a:pt x="535" y="18"/>
                </a:lnTo>
                <a:lnTo>
                  <a:pt x="487" y="28"/>
                </a:lnTo>
                <a:lnTo>
                  <a:pt x="438" y="42"/>
                </a:lnTo>
                <a:lnTo>
                  <a:pt x="391" y="56"/>
                </a:lnTo>
                <a:lnTo>
                  <a:pt x="343" y="75"/>
                </a:lnTo>
                <a:lnTo>
                  <a:pt x="298" y="95"/>
                </a:lnTo>
                <a:lnTo>
                  <a:pt x="251" y="117"/>
                </a:lnTo>
                <a:lnTo>
                  <a:pt x="207" y="141"/>
                </a:lnTo>
                <a:lnTo>
                  <a:pt x="162" y="170"/>
                </a:lnTo>
                <a:lnTo>
                  <a:pt x="122" y="198"/>
                </a:lnTo>
                <a:lnTo>
                  <a:pt x="79" y="231"/>
                </a:lnTo>
                <a:lnTo>
                  <a:pt x="38" y="265"/>
                </a:lnTo>
                <a:lnTo>
                  <a:pt x="0" y="3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971" name="组合 17"/>
          <p:cNvGrpSpPr/>
          <p:nvPr/>
        </p:nvGrpSpPr>
        <p:grpSpPr bwMode="auto">
          <a:xfrm>
            <a:off x="8324850" y="3690938"/>
            <a:ext cx="260350" cy="354012"/>
            <a:chOff x="0" y="0"/>
            <a:chExt cx="1787525" cy="2432051"/>
          </a:xfrm>
        </p:grpSpPr>
        <p:sp>
          <p:nvSpPr>
            <p:cNvPr id="39056" name="Freeform 12"/>
            <p:cNvSpPr>
              <a:spLocks noChangeArrowheads="1"/>
            </p:cNvSpPr>
            <p:nvPr/>
          </p:nvSpPr>
          <p:spPr bwMode="auto">
            <a:xfrm>
              <a:off x="933450" y="338138"/>
              <a:ext cx="854075" cy="2093913"/>
            </a:xfrm>
            <a:custGeom>
              <a:avLst/>
              <a:gdLst>
                <a:gd name="T0" fmla="*/ 2147483647 w 538"/>
                <a:gd name="T1" fmla="*/ 0 h 1319"/>
                <a:gd name="T2" fmla="*/ 2147483647 w 538"/>
                <a:gd name="T3" fmla="*/ 0 h 1319"/>
                <a:gd name="T4" fmla="*/ 2147483647 w 538"/>
                <a:gd name="T5" fmla="*/ 2147483647 h 1319"/>
                <a:gd name="T6" fmla="*/ 2147483647 w 538"/>
                <a:gd name="T7" fmla="*/ 2147483647 h 1319"/>
                <a:gd name="T8" fmla="*/ 2147483647 w 538"/>
                <a:gd name="T9" fmla="*/ 2147483647 h 1319"/>
                <a:gd name="T10" fmla="*/ 2147483647 w 538"/>
                <a:gd name="T11" fmla="*/ 2147483647 h 1319"/>
                <a:gd name="T12" fmla="*/ 2147483647 w 538"/>
                <a:gd name="T13" fmla="*/ 2147483647 h 1319"/>
                <a:gd name="T14" fmla="*/ 0 w 538"/>
                <a:gd name="T15" fmla="*/ 2147483647 h 1319"/>
                <a:gd name="T16" fmla="*/ 0 w 538"/>
                <a:gd name="T17" fmla="*/ 2147483647 h 1319"/>
                <a:gd name="T18" fmla="*/ 2147483647 w 538"/>
                <a:gd name="T19" fmla="*/ 2147483647 h 1319"/>
                <a:gd name="T20" fmla="*/ 2147483647 w 538"/>
                <a:gd name="T21" fmla="*/ 2147483647 h 1319"/>
                <a:gd name="T22" fmla="*/ 2147483647 w 538"/>
                <a:gd name="T23" fmla="*/ 2147483647 h 1319"/>
                <a:gd name="T24" fmla="*/ 2147483647 w 538"/>
                <a:gd name="T25" fmla="*/ 2147483647 h 1319"/>
                <a:gd name="T26" fmla="*/ 2147483647 w 538"/>
                <a:gd name="T27" fmla="*/ 2147483647 h 1319"/>
                <a:gd name="T28" fmla="*/ 2147483647 w 538"/>
                <a:gd name="T29" fmla="*/ 2147483647 h 1319"/>
                <a:gd name="T30" fmla="*/ 2147483647 w 538"/>
                <a:gd name="T31" fmla="*/ 2147483647 h 1319"/>
                <a:gd name="T32" fmla="*/ 2147483647 w 538"/>
                <a:gd name="T33" fmla="*/ 2147483647 h 1319"/>
                <a:gd name="T34" fmla="*/ 2147483647 w 538"/>
                <a:gd name="T35" fmla="*/ 2147483647 h 1319"/>
                <a:gd name="T36" fmla="*/ 2147483647 w 538"/>
                <a:gd name="T37" fmla="*/ 2147483647 h 1319"/>
                <a:gd name="T38" fmla="*/ 2147483647 w 538"/>
                <a:gd name="T39" fmla="*/ 2147483647 h 1319"/>
                <a:gd name="T40" fmla="*/ 2147483647 w 538"/>
                <a:gd name="T41" fmla="*/ 2147483647 h 1319"/>
                <a:gd name="T42" fmla="*/ 2147483647 w 538"/>
                <a:gd name="T43" fmla="*/ 2147483647 h 1319"/>
                <a:gd name="T44" fmla="*/ 2147483647 w 538"/>
                <a:gd name="T45" fmla="*/ 2147483647 h 1319"/>
                <a:gd name="T46" fmla="*/ 2147483647 w 538"/>
                <a:gd name="T47" fmla="*/ 2147483647 h 1319"/>
                <a:gd name="T48" fmla="*/ 2147483647 w 538"/>
                <a:gd name="T49" fmla="*/ 2147483647 h 1319"/>
                <a:gd name="T50" fmla="*/ 2147483647 w 538"/>
                <a:gd name="T51" fmla="*/ 2147483647 h 1319"/>
                <a:gd name="T52" fmla="*/ 2147483647 w 538"/>
                <a:gd name="T53" fmla="*/ 2147483647 h 1319"/>
                <a:gd name="T54" fmla="*/ 2147483647 w 538"/>
                <a:gd name="T55" fmla="*/ 2147483647 h 1319"/>
                <a:gd name="T56" fmla="*/ 2147483647 w 538"/>
                <a:gd name="T57" fmla="*/ 2147483647 h 1319"/>
                <a:gd name="T58" fmla="*/ 2147483647 w 538"/>
                <a:gd name="T59" fmla="*/ 2147483647 h 1319"/>
                <a:gd name="T60" fmla="*/ 2147483647 w 538"/>
                <a:gd name="T61" fmla="*/ 0 h 1319"/>
                <a:gd name="T62" fmla="*/ 2147483647 w 538"/>
                <a:gd name="T63" fmla="*/ 0 h 131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38"/>
                <a:gd name="T97" fmla="*/ 0 h 1319"/>
                <a:gd name="T98" fmla="*/ 538 w 538"/>
                <a:gd name="T99" fmla="*/ 1319 h 131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38" h="1319">
                  <a:moveTo>
                    <a:pt x="191" y="0"/>
                  </a:moveTo>
                  <a:lnTo>
                    <a:pt x="191" y="0"/>
                  </a:lnTo>
                  <a:lnTo>
                    <a:pt x="187" y="24"/>
                  </a:lnTo>
                  <a:lnTo>
                    <a:pt x="179" y="48"/>
                  </a:lnTo>
                  <a:lnTo>
                    <a:pt x="158" y="91"/>
                  </a:lnTo>
                  <a:lnTo>
                    <a:pt x="120" y="168"/>
                  </a:lnTo>
                  <a:lnTo>
                    <a:pt x="0" y="393"/>
                  </a:lnTo>
                  <a:lnTo>
                    <a:pt x="167" y="701"/>
                  </a:lnTo>
                  <a:lnTo>
                    <a:pt x="254" y="857"/>
                  </a:lnTo>
                  <a:lnTo>
                    <a:pt x="337" y="1005"/>
                  </a:lnTo>
                  <a:lnTo>
                    <a:pt x="410" y="1133"/>
                  </a:lnTo>
                  <a:lnTo>
                    <a:pt x="471" y="1234"/>
                  </a:lnTo>
                  <a:lnTo>
                    <a:pt x="495" y="1271"/>
                  </a:lnTo>
                  <a:lnTo>
                    <a:pt x="515" y="1299"/>
                  </a:lnTo>
                  <a:lnTo>
                    <a:pt x="527" y="1315"/>
                  </a:lnTo>
                  <a:lnTo>
                    <a:pt x="534" y="1319"/>
                  </a:lnTo>
                  <a:lnTo>
                    <a:pt x="536" y="1319"/>
                  </a:lnTo>
                  <a:lnTo>
                    <a:pt x="538" y="1315"/>
                  </a:lnTo>
                  <a:lnTo>
                    <a:pt x="538" y="1307"/>
                  </a:lnTo>
                  <a:lnTo>
                    <a:pt x="534" y="1273"/>
                  </a:lnTo>
                  <a:lnTo>
                    <a:pt x="523" y="1222"/>
                  </a:lnTo>
                  <a:lnTo>
                    <a:pt x="507" y="1155"/>
                  </a:lnTo>
                  <a:lnTo>
                    <a:pt x="465" y="985"/>
                  </a:lnTo>
                  <a:lnTo>
                    <a:pt x="412" y="778"/>
                  </a:lnTo>
                  <a:lnTo>
                    <a:pt x="351" y="559"/>
                  </a:lnTo>
                  <a:lnTo>
                    <a:pt x="290" y="342"/>
                  </a:lnTo>
                  <a:lnTo>
                    <a:pt x="235" y="150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7" name="Freeform 13"/>
            <p:cNvSpPr>
              <a:spLocks noChangeArrowheads="1"/>
            </p:cNvSpPr>
            <p:nvPr/>
          </p:nvSpPr>
          <p:spPr bwMode="auto">
            <a:xfrm>
              <a:off x="0" y="0"/>
              <a:ext cx="1165225" cy="2432050"/>
            </a:xfrm>
            <a:custGeom>
              <a:avLst/>
              <a:gdLst>
                <a:gd name="T0" fmla="*/ 2147483647 w 734"/>
                <a:gd name="T1" fmla="*/ 2147483647 h 1532"/>
                <a:gd name="T2" fmla="*/ 2147483647 w 734"/>
                <a:gd name="T3" fmla="*/ 0 h 1532"/>
                <a:gd name="T4" fmla="*/ 2147483647 w 734"/>
                <a:gd name="T5" fmla="*/ 2147483647 h 1532"/>
                <a:gd name="T6" fmla="*/ 2147483647 w 734"/>
                <a:gd name="T7" fmla="*/ 2147483647 h 1532"/>
                <a:gd name="T8" fmla="*/ 2147483647 w 734"/>
                <a:gd name="T9" fmla="*/ 2147483647 h 1532"/>
                <a:gd name="T10" fmla="*/ 2147483647 w 734"/>
                <a:gd name="T11" fmla="*/ 2147483647 h 1532"/>
                <a:gd name="T12" fmla="*/ 2147483647 w 734"/>
                <a:gd name="T13" fmla="*/ 2147483647 h 1532"/>
                <a:gd name="T14" fmla="*/ 2147483647 w 734"/>
                <a:gd name="T15" fmla="*/ 2147483647 h 1532"/>
                <a:gd name="T16" fmla="*/ 2147483647 w 734"/>
                <a:gd name="T17" fmla="*/ 2147483647 h 1532"/>
                <a:gd name="T18" fmla="*/ 2147483647 w 734"/>
                <a:gd name="T19" fmla="*/ 2147483647 h 1532"/>
                <a:gd name="T20" fmla="*/ 2147483647 w 734"/>
                <a:gd name="T21" fmla="*/ 2147483647 h 1532"/>
                <a:gd name="T22" fmla="*/ 2147483647 w 734"/>
                <a:gd name="T23" fmla="*/ 2147483647 h 1532"/>
                <a:gd name="T24" fmla="*/ 2147483647 w 734"/>
                <a:gd name="T25" fmla="*/ 2147483647 h 1532"/>
                <a:gd name="T26" fmla="*/ 2147483647 w 734"/>
                <a:gd name="T27" fmla="*/ 2147483647 h 1532"/>
                <a:gd name="T28" fmla="*/ 2147483647 w 734"/>
                <a:gd name="T29" fmla="*/ 2147483647 h 1532"/>
                <a:gd name="T30" fmla="*/ 2147483647 w 734"/>
                <a:gd name="T31" fmla="*/ 2147483647 h 1532"/>
                <a:gd name="T32" fmla="*/ 2147483647 w 734"/>
                <a:gd name="T33" fmla="*/ 2147483647 h 1532"/>
                <a:gd name="T34" fmla="*/ 2147483647 w 734"/>
                <a:gd name="T35" fmla="*/ 2147483647 h 1532"/>
                <a:gd name="T36" fmla="*/ 2147483647 w 734"/>
                <a:gd name="T37" fmla="*/ 2147483647 h 1532"/>
                <a:gd name="T38" fmla="*/ 2147483647 w 734"/>
                <a:gd name="T39" fmla="*/ 2147483647 h 1532"/>
                <a:gd name="T40" fmla="*/ 2147483647 w 734"/>
                <a:gd name="T41" fmla="*/ 0 h 1532"/>
                <a:gd name="T42" fmla="*/ 2147483647 w 734"/>
                <a:gd name="T43" fmla="*/ 2147483647 h 1532"/>
                <a:gd name="T44" fmla="*/ 2147483647 w 734"/>
                <a:gd name="T45" fmla="*/ 2147483647 h 1532"/>
                <a:gd name="T46" fmla="*/ 2147483647 w 734"/>
                <a:gd name="T47" fmla="*/ 2147483647 h 1532"/>
                <a:gd name="T48" fmla="*/ 2147483647 w 734"/>
                <a:gd name="T49" fmla="*/ 2147483647 h 1532"/>
                <a:gd name="T50" fmla="*/ 2147483647 w 734"/>
                <a:gd name="T51" fmla="*/ 2147483647 h 1532"/>
                <a:gd name="T52" fmla="*/ 2147483647 w 734"/>
                <a:gd name="T53" fmla="*/ 2147483647 h 1532"/>
                <a:gd name="T54" fmla="*/ 2147483647 w 734"/>
                <a:gd name="T55" fmla="*/ 2147483647 h 1532"/>
                <a:gd name="T56" fmla="*/ 2147483647 w 734"/>
                <a:gd name="T57" fmla="*/ 2147483647 h 1532"/>
                <a:gd name="T58" fmla="*/ 2147483647 w 734"/>
                <a:gd name="T59" fmla="*/ 2147483647 h 1532"/>
                <a:gd name="T60" fmla="*/ 0 w 734"/>
                <a:gd name="T61" fmla="*/ 2147483647 h 1532"/>
                <a:gd name="T62" fmla="*/ 2147483647 w 734"/>
                <a:gd name="T63" fmla="*/ 2147483647 h 1532"/>
                <a:gd name="T64" fmla="*/ 2147483647 w 734"/>
                <a:gd name="T65" fmla="*/ 2147483647 h 1532"/>
                <a:gd name="T66" fmla="*/ 2147483647 w 734"/>
                <a:gd name="T67" fmla="*/ 2147483647 h 1532"/>
                <a:gd name="T68" fmla="*/ 2147483647 w 734"/>
                <a:gd name="T69" fmla="*/ 2147483647 h 1532"/>
                <a:gd name="T70" fmla="*/ 2147483647 w 734"/>
                <a:gd name="T71" fmla="*/ 2147483647 h 1532"/>
                <a:gd name="T72" fmla="*/ 2147483647 w 734"/>
                <a:gd name="T73" fmla="*/ 2147483647 h 1532"/>
                <a:gd name="T74" fmla="*/ 2147483647 w 734"/>
                <a:gd name="T75" fmla="*/ 2147483647 h 1532"/>
                <a:gd name="T76" fmla="*/ 2147483647 w 734"/>
                <a:gd name="T77" fmla="*/ 2147483647 h 1532"/>
                <a:gd name="T78" fmla="*/ 2147483647 w 734"/>
                <a:gd name="T79" fmla="*/ 2147483647 h 1532"/>
                <a:gd name="T80" fmla="*/ 2147483647 w 734"/>
                <a:gd name="T81" fmla="*/ 2147483647 h 1532"/>
                <a:gd name="T82" fmla="*/ 2147483647 w 734"/>
                <a:gd name="T83" fmla="*/ 2147483647 h 1532"/>
                <a:gd name="T84" fmla="*/ 2147483647 w 734"/>
                <a:gd name="T85" fmla="*/ 2147483647 h 1532"/>
                <a:gd name="T86" fmla="*/ 2147483647 w 734"/>
                <a:gd name="T87" fmla="*/ 2147483647 h 1532"/>
                <a:gd name="T88" fmla="*/ 2147483647 w 734"/>
                <a:gd name="T89" fmla="*/ 2147483647 h 1532"/>
                <a:gd name="T90" fmla="*/ 2147483647 w 734"/>
                <a:gd name="T91" fmla="*/ 2147483647 h 1532"/>
                <a:gd name="T92" fmla="*/ 2147483647 w 734"/>
                <a:gd name="T93" fmla="*/ 2147483647 h 1532"/>
                <a:gd name="T94" fmla="*/ 2147483647 w 734"/>
                <a:gd name="T95" fmla="*/ 2147483647 h 1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34"/>
                <a:gd name="T145" fmla="*/ 0 h 1532"/>
                <a:gd name="T146" fmla="*/ 734 w 734"/>
                <a:gd name="T147" fmla="*/ 1532 h 153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34" h="1532">
                  <a:moveTo>
                    <a:pt x="621" y="12"/>
                  </a:moveTo>
                  <a:lnTo>
                    <a:pt x="621" y="12"/>
                  </a:lnTo>
                  <a:lnTo>
                    <a:pt x="592" y="4"/>
                  </a:lnTo>
                  <a:lnTo>
                    <a:pt x="566" y="0"/>
                  </a:lnTo>
                  <a:lnTo>
                    <a:pt x="566" y="87"/>
                  </a:lnTo>
                  <a:lnTo>
                    <a:pt x="582" y="93"/>
                  </a:lnTo>
                  <a:lnTo>
                    <a:pt x="596" y="99"/>
                  </a:lnTo>
                  <a:lnTo>
                    <a:pt x="609" y="109"/>
                  </a:lnTo>
                  <a:lnTo>
                    <a:pt x="619" y="121"/>
                  </a:lnTo>
                  <a:lnTo>
                    <a:pt x="629" y="133"/>
                  </a:lnTo>
                  <a:lnTo>
                    <a:pt x="635" y="148"/>
                  </a:lnTo>
                  <a:lnTo>
                    <a:pt x="639" y="164"/>
                  </a:lnTo>
                  <a:lnTo>
                    <a:pt x="641" y="180"/>
                  </a:lnTo>
                  <a:lnTo>
                    <a:pt x="639" y="200"/>
                  </a:lnTo>
                  <a:lnTo>
                    <a:pt x="633" y="217"/>
                  </a:lnTo>
                  <a:lnTo>
                    <a:pt x="625" y="233"/>
                  </a:lnTo>
                  <a:lnTo>
                    <a:pt x="613" y="247"/>
                  </a:lnTo>
                  <a:lnTo>
                    <a:pt x="598" y="259"/>
                  </a:lnTo>
                  <a:lnTo>
                    <a:pt x="582" y="267"/>
                  </a:lnTo>
                  <a:lnTo>
                    <a:pt x="566" y="273"/>
                  </a:lnTo>
                  <a:lnTo>
                    <a:pt x="546" y="275"/>
                  </a:lnTo>
                  <a:lnTo>
                    <a:pt x="527" y="273"/>
                  </a:lnTo>
                  <a:lnTo>
                    <a:pt x="509" y="267"/>
                  </a:lnTo>
                  <a:lnTo>
                    <a:pt x="493" y="259"/>
                  </a:lnTo>
                  <a:lnTo>
                    <a:pt x="479" y="247"/>
                  </a:lnTo>
                  <a:lnTo>
                    <a:pt x="467" y="233"/>
                  </a:lnTo>
                  <a:lnTo>
                    <a:pt x="459" y="217"/>
                  </a:lnTo>
                  <a:lnTo>
                    <a:pt x="452" y="200"/>
                  </a:lnTo>
                  <a:lnTo>
                    <a:pt x="450" y="180"/>
                  </a:lnTo>
                  <a:lnTo>
                    <a:pt x="452" y="164"/>
                  </a:lnTo>
                  <a:lnTo>
                    <a:pt x="457" y="148"/>
                  </a:lnTo>
                  <a:lnTo>
                    <a:pt x="463" y="133"/>
                  </a:lnTo>
                  <a:lnTo>
                    <a:pt x="473" y="121"/>
                  </a:lnTo>
                  <a:lnTo>
                    <a:pt x="483" y="109"/>
                  </a:lnTo>
                  <a:lnTo>
                    <a:pt x="495" y="99"/>
                  </a:lnTo>
                  <a:lnTo>
                    <a:pt x="509" y="93"/>
                  </a:lnTo>
                  <a:lnTo>
                    <a:pt x="525" y="87"/>
                  </a:lnTo>
                  <a:lnTo>
                    <a:pt x="525" y="0"/>
                  </a:lnTo>
                  <a:lnTo>
                    <a:pt x="503" y="6"/>
                  </a:lnTo>
                  <a:lnTo>
                    <a:pt x="481" y="12"/>
                  </a:lnTo>
                  <a:lnTo>
                    <a:pt x="459" y="24"/>
                  </a:lnTo>
                  <a:lnTo>
                    <a:pt x="438" y="36"/>
                  </a:lnTo>
                  <a:lnTo>
                    <a:pt x="420" y="52"/>
                  </a:lnTo>
                  <a:lnTo>
                    <a:pt x="404" y="71"/>
                  </a:lnTo>
                  <a:lnTo>
                    <a:pt x="392" y="91"/>
                  </a:lnTo>
                  <a:lnTo>
                    <a:pt x="379" y="113"/>
                  </a:lnTo>
                  <a:lnTo>
                    <a:pt x="369" y="144"/>
                  </a:lnTo>
                  <a:lnTo>
                    <a:pt x="351" y="200"/>
                  </a:lnTo>
                  <a:lnTo>
                    <a:pt x="300" y="373"/>
                  </a:lnTo>
                  <a:lnTo>
                    <a:pt x="236" y="600"/>
                  </a:lnTo>
                  <a:lnTo>
                    <a:pt x="165" y="853"/>
                  </a:lnTo>
                  <a:lnTo>
                    <a:pt x="98" y="1103"/>
                  </a:lnTo>
                  <a:lnTo>
                    <a:pt x="43" y="1320"/>
                  </a:lnTo>
                  <a:lnTo>
                    <a:pt x="23" y="1405"/>
                  </a:lnTo>
                  <a:lnTo>
                    <a:pt x="8" y="1472"/>
                  </a:lnTo>
                  <a:lnTo>
                    <a:pt x="0" y="1516"/>
                  </a:lnTo>
                  <a:lnTo>
                    <a:pt x="0" y="1528"/>
                  </a:lnTo>
                  <a:lnTo>
                    <a:pt x="2" y="1532"/>
                  </a:lnTo>
                  <a:lnTo>
                    <a:pt x="4" y="1532"/>
                  </a:lnTo>
                  <a:lnTo>
                    <a:pt x="8" y="1530"/>
                  </a:lnTo>
                  <a:lnTo>
                    <a:pt x="17" y="1522"/>
                  </a:lnTo>
                  <a:lnTo>
                    <a:pt x="43" y="1486"/>
                  </a:lnTo>
                  <a:lnTo>
                    <a:pt x="79" y="1429"/>
                  </a:lnTo>
                  <a:lnTo>
                    <a:pt x="124" y="1352"/>
                  </a:lnTo>
                  <a:lnTo>
                    <a:pt x="236" y="1159"/>
                  </a:lnTo>
                  <a:lnTo>
                    <a:pt x="361" y="932"/>
                  </a:lnTo>
                  <a:lnTo>
                    <a:pt x="487" y="703"/>
                  </a:lnTo>
                  <a:lnTo>
                    <a:pt x="598" y="494"/>
                  </a:lnTo>
                  <a:lnTo>
                    <a:pt x="682" y="334"/>
                  </a:lnTo>
                  <a:lnTo>
                    <a:pt x="708" y="281"/>
                  </a:lnTo>
                  <a:lnTo>
                    <a:pt x="722" y="251"/>
                  </a:lnTo>
                  <a:lnTo>
                    <a:pt x="728" y="235"/>
                  </a:lnTo>
                  <a:lnTo>
                    <a:pt x="732" y="217"/>
                  </a:lnTo>
                  <a:lnTo>
                    <a:pt x="734" y="198"/>
                  </a:lnTo>
                  <a:lnTo>
                    <a:pt x="734" y="180"/>
                  </a:lnTo>
                  <a:lnTo>
                    <a:pt x="734" y="162"/>
                  </a:lnTo>
                  <a:lnTo>
                    <a:pt x="730" y="144"/>
                  </a:lnTo>
                  <a:lnTo>
                    <a:pt x="726" y="127"/>
                  </a:lnTo>
                  <a:lnTo>
                    <a:pt x="720" y="111"/>
                  </a:lnTo>
                  <a:lnTo>
                    <a:pt x="712" y="95"/>
                  </a:lnTo>
                  <a:lnTo>
                    <a:pt x="704" y="79"/>
                  </a:lnTo>
                  <a:lnTo>
                    <a:pt x="694" y="65"/>
                  </a:lnTo>
                  <a:lnTo>
                    <a:pt x="682" y="52"/>
                  </a:lnTo>
                  <a:lnTo>
                    <a:pt x="667" y="40"/>
                  </a:lnTo>
                  <a:lnTo>
                    <a:pt x="653" y="30"/>
                  </a:lnTo>
                  <a:lnTo>
                    <a:pt x="637" y="20"/>
                  </a:lnTo>
                  <a:lnTo>
                    <a:pt x="62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72" name="Freeform 14"/>
          <p:cNvSpPr>
            <a:spLocks noEditPoints="1" noChangeArrowheads="1"/>
          </p:cNvSpPr>
          <p:nvPr/>
        </p:nvSpPr>
        <p:spPr bwMode="auto">
          <a:xfrm>
            <a:off x="6810375" y="3690938"/>
            <a:ext cx="307975" cy="307975"/>
          </a:xfrm>
          <a:custGeom>
            <a:avLst/>
            <a:gdLst>
              <a:gd name="T0" fmla="*/ 2147483647 w 1338"/>
              <a:gd name="T1" fmla="*/ 2147483647 h 1336"/>
              <a:gd name="T2" fmla="*/ 2147483647 w 1338"/>
              <a:gd name="T3" fmla="*/ 2147483647 h 1336"/>
              <a:gd name="T4" fmla="*/ 2147483647 w 1338"/>
              <a:gd name="T5" fmla="*/ 2147483647 h 1336"/>
              <a:gd name="T6" fmla="*/ 2147483647 w 1338"/>
              <a:gd name="T7" fmla="*/ 2147483647 h 1336"/>
              <a:gd name="T8" fmla="*/ 2147483647 w 1338"/>
              <a:gd name="T9" fmla="*/ 2147483647 h 1336"/>
              <a:gd name="T10" fmla="*/ 2147483647 w 1338"/>
              <a:gd name="T11" fmla="*/ 2147483647 h 1336"/>
              <a:gd name="T12" fmla="*/ 2147483647 w 1338"/>
              <a:gd name="T13" fmla="*/ 2147483647 h 1336"/>
              <a:gd name="T14" fmla="*/ 2147483647 w 1338"/>
              <a:gd name="T15" fmla="*/ 2147483647 h 1336"/>
              <a:gd name="T16" fmla="*/ 2147483647 w 1338"/>
              <a:gd name="T17" fmla="*/ 2147483647 h 1336"/>
              <a:gd name="T18" fmla="*/ 2147483647 w 1338"/>
              <a:gd name="T19" fmla="*/ 1457724513 h 1336"/>
              <a:gd name="T20" fmla="*/ 2147483647 w 1338"/>
              <a:gd name="T21" fmla="*/ 1433227361 h 1336"/>
              <a:gd name="T22" fmla="*/ 2147483647 w 1338"/>
              <a:gd name="T23" fmla="*/ 587989282 h 1336"/>
              <a:gd name="T24" fmla="*/ 2147483647 w 1338"/>
              <a:gd name="T25" fmla="*/ 918729997 h 1336"/>
              <a:gd name="T26" fmla="*/ 2147483647 w 1338"/>
              <a:gd name="T27" fmla="*/ 587989282 h 1336"/>
              <a:gd name="T28" fmla="*/ 2147483647 w 1338"/>
              <a:gd name="T29" fmla="*/ 2147483647 h 1336"/>
              <a:gd name="T30" fmla="*/ 2147483647 w 1338"/>
              <a:gd name="T31" fmla="*/ 2147483647 h 1336"/>
              <a:gd name="T32" fmla="*/ 2147483647 w 1338"/>
              <a:gd name="T33" fmla="*/ 2147483647 h 1336"/>
              <a:gd name="T34" fmla="*/ 2147483647 w 1338"/>
              <a:gd name="T35" fmla="*/ 2147483647 h 1336"/>
              <a:gd name="T36" fmla="*/ 2147483647 w 1338"/>
              <a:gd name="T37" fmla="*/ 2147483647 h 1336"/>
              <a:gd name="T38" fmla="*/ 2147483647 w 1338"/>
              <a:gd name="T39" fmla="*/ 2147483647 h 1336"/>
              <a:gd name="T40" fmla="*/ 2147483647 w 1338"/>
              <a:gd name="T41" fmla="*/ 2147483647 h 1336"/>
              <a:gd name="T42" fmla="*/ 2147483647 w 1338"/>
              <a:gd name="T43" fmla="*/ 2147483647 h 1336"/>
              <a:gd name="T44" fmla="*/ 2147483647 w 1338"/>
              <a:gd name="T45" fmla="*/ 2147483647 h 1336"/>
              <a:gd name="T46" fmla="*/ 2147483647 w 1338"/>
              <a:gd name="T47" fmla="*/ 2147483647 h 1336"/>
              <a:gd name="T48" fmla="*/ 2147483647 w 1338"/>
              <a:gd name="T49" fmla="*/ 2147483647 h 1336"/>
              <a:gd name="T50" fmla="*/ 2147483647 w 1338"/>
              <a:gd name="T51" fmla="*/ 2147483647 h 1336"/>
              <a:gd name="T52" fmla="*/ 2147483647 w 1338"/>
              <a:gd name="T53" fmla="*/ 2147483647 h 1336"/>
              <a:gd name="T54" fmla="*/ 2147483647 w 1338"/>
              <a:gd name="T55" fmla="*/ 2147483647 h 1336"/>
              <a:gd name="T56" fmla="*/ 2147483647 w 1338"/>
              <a:gd name="T57" fmla="*/ 2147483647 h 1336"/>
              <a:gd name="T58" fmla="*/ 2147483647 w 1338"/>
              <a:gd name="T59" fmla="*/ 820740696 h 1336"/>
              <a:gd name="T60" fmla="*/ 2147483647 w 1338"/>
              <a:gd name="T61" fmla="*/ 146984066 h 1336"/>
              <a:gd name="T62" fmla="*/ 2147483647 w 1338"/>
              <a:gd name="T63" fmla="*/ 1384232595 h 1336"/>
              <a:gd name="T64" fmla="*/ 2147483647 w 1338"/>
              <a:gd name="T65" fmla="*/ 685978582 h 1336"/>
              <a:gd name="T66" fmla="*/ 2147483647 w 1338"/>
              <a:gd name="T67" fmla="*/ 2147483647 h 1336"/>
              <a:gd name="T68" fmla="*/ 2147483647 w 1338"/>
              <a:gd name="T69" fmla="*/ 2147483647 h 1336"/>
              <a:gd name="T70" fmla="*/ 2147483647 w 1338"/>
              <a:gd name="T71" fmla="*/ 2147483647 h 1336"/>
              <a:gd name="T72" fmla="*/ 2048768471 w 1338"/>
              <a:gd name="T73" fmla="*/ 2147483647 h 1336"/>
              <a:gd name="T74" fmla="*/ 1439012037 w 1338"/>
              <a:gd name="T75" fmla="*/ 2147483647 h 1336"/>
              <a:gd name="T76" fmla="*/ 1365845647 w 1338"/>
              <a:gd name="T77" fmla="*/ 2147483647 h 1336"/>
              <a:gd name="T78" fmla="*/ 499979919 w 1338"/>
              <a:gd name="T79" fmla="*/ 2147483647 h 1336"/>
              <a:gd name="T80" fmla="*/ 939032117 w 1338"/>
              <a:gd name="T81" fmla="*/ 2147483647 h 1336"/>
              <a:gd name="T82" fmla="*/ 268294792 w 1338"/>
              <a:gd name="T83" fmla="*/ 2147483647 h 1336"/>
              <a:gd name="T84" fmla="*/ 695108322 w 1338"/>
              <a:gd name="T85" fmla="*/ 2147483647 h 1336"/>
              <a:gd name="T86" fmla="*/ 695108322 w 1338"/>
              <a:gd name="T87" fmla="*/ 2147483647 h 1336"/>
              <a:gd name="T88" fmla="*/ 499979919 w 1338"/>
              <a:gd name="T89" fmla="*/ 2147483647 h 1336"/>
              <a:gd name="T90" fmla="*/ 1390216874 w 1338"/>
              <a:gd name="T91" fmla="*/ 2147483647 h 1336"/>
              <a:gd name="T92" fmla="*/ 792646168 w 1338"/>
              <a:gd name="T93" fmla="*/ 2147483647 h 1336"/>
              <a:gd name="T94" fmla="*/ 2147483647 w 1338"/>
              <a:gd name="T95" fmla="*/ 2147483647 h 1336"/>
              <a:gd name="T96" fmla="*/ 1951177684 w 1338"/>
              <a:gd name="T97" fmla="*/ 2147483647 h 1336"/>
              <a:gd name="T98" fmla="*/ 2147483647 w 1338"/>
              <a:gd name="T99" fmla="*/ 2147483647 h 1336"/>
              <a:gd name="T100" fmla="*/ 2147483647 w 1338"/>
              <a:gd name="T101" fmla="*/ 2147483647 h 1336"/>
              <a:gd name="T102" fmla="*/ 2147483647 w 1338"/>
              <a:gd name="T103" fmla="*/ 2147483647 h 1336"/>
              <a:gd name="T104" fmla="*/ 2147483647 w 1338"/>
              <a:gd name="T105" fmla="*/ 2147483647 h 1336"/>
              <a:gd name="T106" fmla="*/ 2147483647 w 1338"/>
              <a:gd name="T107" fmla="*/ 2147483647 h 1336"/>
              <a:gd name="T108" fmla="*/ 2147483647 w 1338"/>
              <a:gd name="T109" fmla="*/ 2147483647 h 1336"/>
              <a:gd name="T110" fmla="*/ 2147483647 w 1338"/>
              <a:gd name="T111" fmla="*/ 2147483647 h 1336"/>
              <a:gd name="T112" fmla="*/ 2147483647 w 1338"/>
              <a:gd name="T113" fmla="*/ 2147483647 h 1336"/>
              <a:gd name="T114" fmla="*/ 2147483647 w 1338"/>
              <a:gd name="T115" fmla="*/ 2147483647 h 1336"/>
              <a:gd name="T116" fmla="*/ 2147483647 w 1338"/>
              <a:gd name="T117" fmla="*/ 894232614 h 13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338"/>
              <a:gd name="T178" fmla="*/ 0 h 1336"/>
              <a:gd name="T179" fmla="*/ 1338 w 1338"/>
              <a:gd name="T180" fmla="*/ 1336 h 13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338" h="1336">
                <a:moveTo>
                  <a:pt x="1288" y="724"/>
                </a:moveTo>
                <a:lnTo>
                  <a:pt x="1288" y="724"/>
                </a:lnTo>
                <a:lnTo>
                  <a:pt x="1302" y="722"/>
                </a:lnTo>
                <a:lnTo>
                  <a:pt x="1316" y="724"/>
                </a:lnTo>
                <a:lnTo>
                  <a:pt x="1328" y="730"/>
                </a:lnTo>
                <a:lnTo>
                  <a:pt x="1338" y="734"/>
                </a:lnTo>
                <a:lnTo>
                  <a:pt x="1334" y="724"/>
                </a:lnTo>
                <a:lnTo>
                  <a:pt x="1324" y="703"/>
                </a:lnTo>
                <a:lnTo>
                  <a:pt x="1314" y="685"/>
                </a:lnTo>
                <a:lnTo>
                  <a:pt x="1292" y="657"/>
                </a:lnTo>
                <a:lnTo>
                  <a:pt x="1279" y="640"/>
                </a:lnTo>
                <a:lnTo>
                  <a:pt x="1269" y="624"/>
                </a:lnTo>
                <a:lnTo>
                  <a:pt x="1267" y="616"/>
                </a:lnTo>
                <a:lnTo>
                  <a:pt x="1265" y="608"/>
                </a:lnTo>
                <a:lnTo>
                  <a:pt x="1263" y="598"/>
                </a:lnTo>
                <a:lnTo>
                  <a:pt x="1265" y="588"/>
                </a:lnTo>
                <a:lnTo>
                  <a:pt x="1267" y="580"/>
                </a:lnTo>
                <a:lnTo>
                  <a:pt x="1271" y="571"/>
                </a:lnTo>
                <a:lnTo>
                  <a:pt x="1275" y="565"/>
                </a:lnTo>
                <a:lnTo>
                  <a:pt x="1281" y="561"/>
                </a:lnTo>
                <a:lnTo>
                  <a:pt x="1294" y="557"/>
                </a:lnTo>
                <a:lnTo>
                  <a:pt x="1308" y="555"/>
                </a:lnTo>
                <a:lnTo>
                  <a:pt x="1320" y="555"/>
                </a:lnTo>
                <a:lnTo>
                  <a:pt x="1332" y="559"/>
                </a:lnTo>
                <a:lnTo>
                  <a:pt x="1326" y="549"/>
                </a:lnTo>
                <a:lnTo>
                  <a:pt x="1310" y="533"/>
                </a:lnTo>
                <a:lnTo>
                  <a:pt x="1296" y="519"/>
                </a:lnTo>
                <a:lnTo>
                  <a:pt x="1267" y="494"/>
                </a:lnTo>
                <a:lnTo>
                  <a:pt x="1251" y="482"/>
                </a:lnTo>
                <a:lnTo>
                  <a:pt x="1239" y="470"/>
                </a:lnTo>
                <a:lnTo>
                  <a:pt x="1233" y="462"/>
                </a:lnTo>
                <a:lnTo>
                  <a:pt x="1229" y="454"/>
                </a:lnTo>
                <a:lnTo>
                  <a:pt x="1225" y="446"/>
                </a:lnTo>
                <a:lnTo>
                  <a:pt x="1225" y="436"/>
                </a:lnTo>
                <a:lnTo>
                  <a:pt x="1223" y="428"/>
                </a:lnTo>
                <a:lnTo>
                  <a:pt x="1225" y="419"/>
                </a:lnTo>
                <a:lnTo>
                  <a:pt x="1229" y="413"/>
                </a:lnTo>
                <a:lnTo>
                  <a:pt x="1233" y="407"/>
                </a:lnTo>
                <a:lnTo>
                  <a:pt x="1245" y="399"/>
                </a:lnTo>
                <a:lnTo>
                  <a:pt x="1257" y="393"/>
                </a:lnTo>
                <a:lnTo>
                  <a:pt x="1269" y="391"/>
                </a:lnTo>
                <a:lnTo>
                  <a:pt x="1279" y="391"/>
                </a:lnTo>
                <a:lnTo>
                  <a:pt x="1273" y="385"/>
                </a:lnTo>
                <a:lnTo>
                  <a:pt x="1253" y="371"/>
                </a:lnTo>
                <a:lnTo>
                  <a:pt x="1235" y="361"/>
                </a:lnTo>
                <a:lnTo>
                  <a:pt x="1202" y="346"/>
                </a:lnTo>
                <a:lnTo>
                  <a:pt x="1184" y="338"/>
                </a:lnTo>
                <a:lnTo>
                  <a:pt x="1168" y="328"/>
                </a:lnTo>
                <a:lnTo>
                  <a:pt x="1160" y="324"/>
                </a:lnTo>
                <a:lnTo>
                  <a:pt x="1154" y="318"/>
                </a:lnTo>
                <a:lnTo>
                  <a:pt x="1150" y="310"/>
                </a:lnTo>
                <a:lnTo>
                  <a:pt x="1146" y="302"/>
                </a:lnTo>
                <a:lnTo>
                  <a:pt x="1142" y="292"/>
                </a:lnTo>
                <a:lnTo>
                  <a:pt x="1142" y="284"/>
                </a:lnTo>
                <a:lnTo>
                  <a:pt x="1144" y="277"/>
                </a:lnTo>
                <a:lnTo>
                  <a:pt x="1146" y="269"/>
                </a:lnTo>
                <a:lnTo>
                  <a:pt x="1154" y="259"/>
                </a:lnTo>
                <a:lnTo>
                  <a:pt x="1166" y="251"/>
                </a:lnTo>
                <a:lnTo>
                  <a:pt x="1178" y="245"/>
                </a:lnTo>
                <a:lnTo>
                  <a:pt x="1188" y="241"/>
                </a:lnTo>
                <a:lnTo>
                  <a:pt x="1178" y="237"/>
                </a:lnTo>
                <a:lnTo>
                  <a:pt x="1158" y="229"/>
                </a:lnTo>
                <a:lnTo>
                  <a:pt x="1137" y="225"/>
                </a:lnTo>
                <a:lnTo>
                  <a:pt x="1101" y="219"/>
                </a:lnTo>
                <a:lnTo>
                  <a:pt x="1081" y="217"/>
                </a:lnTo>
                <a:lnTo>
                  <a:pt x="1062" y="211"/>
                </a:lnTo>
                <a:lnTo>
                  <a:pt x="1054" y="209"/>
                </a:lnTo>
                <a:lnTo>
                  <a:pt x="1046" y="202"/>
                </a:lnTo>
                <a:lnTo>
                  <a:pt x="1040" y="198"/>
                </a:lnTo>
                <a:lnTo>
                  <a:pt x="1034" y="190"/>
                </a:lnTo>
                <a:lnTo>
                  <a:pt x="1030" y="182"/>
                </a:lnTo>
                <a:lnTo>
                  <a:pt x="1026" y="174"/>
                </a:lnTo>
                <a:lnTo>
                  <a:pt x="1026" y="168"/>
                </a:lnTo>
                <a:lnTo>
                  <a:pt x="1026" y="160"/>
                </a:lnTo>
                <a:lnTo>
                  <a:pt x="1032" y="148"/>
                </a:lnTo>
                <a:lnTo>
                  <a:pt x="1040" y="136"/>
                </a:lnTo>
                <a:lnTo>
                  <a:pt x="1050" y="127"/>
                </a:lnTo>
                <a:lnTo>
                  <a:pt x="1060" y="121"/>
                </a:lnTo>
                <a:lnTo>
                  <a:pt x="1050" y="119"/>
                </a:lnTo>
                <a:lnTo>
                  <a:pt x="1026" y="117"/>
                </a:lnTo>
                <a:lnTo>
                  <a:pt x="1006" y="117"/>
                </a:lnTo>
                <a:lnTo>
                  <a:pt x="969" y="121"/>
                </a:lnTo>
                <a:lnTo>
                  <a:pt x="949" y="125"/>
                </a:lnTo>
                <a:lnTo>
                  <a:pt x="931" y="125"/>
                </a:lnTo>
                <a:lnTo>
                  <a:pt x="923" y="123"/>
                </a:lnTo>
                <a:lnTo>
                  <a:pt x="914" y="121"/>
                </a:lnTo>
                <a:lnTo>
                  <a:pt x="906" y="117"/>
                </a:lnTo>
                <a:lnTo>
                  <a:pt x="898" y="111"/>
                </a:lnTo>
                <a:lnTo>
                  <a:pt x="890" y="105"/>
                </a:lnTo>
                <a:lnTo>
                  <a:pt x="886" y="99"/>
                </a:lnTo>
                <a:lnTo>
                  <a:pt x="884" y="91"/>
                </a:lnTo>
                <a:lnTo>
                  <a:pt x="882" y="85"/>
                </a:lnTo>
                <a:lnTo>
                  <a:pt x="884" y="71"/>
                </a:lnTo>
                <a:lnTo>
                  <a:pt x="890" y="59"/>
                </a:lnTo>
                <a:lnTo>
                  <a:pt x="898" y="48"/>
                </a:lnTo>
                <a:lnTo>
                  <a:pt x="904" y="38"/>
                </a:lnTo>
                <a:lnTo>
                  <a:pt x="894" y="40"/>
                </a:lnTo>
                <a:lnTo>
                  <a:pt x="872" y="44"/>
                </a:lnTo>
                <a:lnTo>
                  <a:pt x="852" y="50"/>
                </a:lnTo>
                <a:lnTo>
                  <a:pt x="819" y="63"/>
                </a:lnTo>
                <a:lnTo>
                  <a:pt x="799" y="71"/>
                </a:lnTo>
                <a:lnTo>
                  <a:pt x="781" y="75"/>
                </a:lnTo>
                <a:lnTo>
                  <a:pt x="773" y="77"/>
                </a:lnTo>
                <a:lnTo>
                  <a:pt x="764" y="77"/>
                </a:lnTo>
                <a:lnTo>
                  <a:pt x="754" y="75"/>
                </a:lnTo>
                <a:lnTo>
                  <a:pt x="746" y="73"/>
                </a:lnTo>
                <a:lnTo>
                  <a:pt x="738" y="67"/>
                </a:lnTo>
                <a:lnTo>
                  <a:pt x="732" y="63"/>
                </a:lnTo>
                <a:lnTo>
                  <a:pt x="728" y="56"/>
                </a:lnTo>
                <a:lnTo>
                  <a:pt x="724" y="48"/>
                </a:lnTo>
                <a:lnTo>
                  <a:pt x="722" y="34"/>
                </a:lnTo>
                <a:lnTo>
                  <a:pt x="726" y="22"/>
                </a:lnTo>
                <a:lnTo>
                  <a:pt x="730" y="10"/>
                </a:lnTo>
                <a:lnTo>
                  <a:pt x="734" y="0"/>
                </a:lnTo>
                <a:lnTo>
                  <a:pt x="724" y="4"/>
                </a:lnTo>
                <a:lnTo>
                  <a:pt x="706" y="12"/>
                </a:lnTo>
                <a:lnTo>
                  <a:pt x="689" y="22"/>
                </a:lnTo>
                <a:lnTo>
                  <a:pt x="689" y="549"/>
                </a:lnTo>
                <a:lnTo>
                  <a:pt x="710" y="555"/>
                </a:lnTo>
                <a:lnTo>
                  <a:pt x="728" y="563"/>
                </a:lnTo>
                <a:lnTo>
                  <a:pt x="746" y="576"/>
                </a:lnTo>
                <a:lnTo>
                  <a:pt x="760" y="590"/>
                </a:lnTo>
                <a:lnTo>
                  <a:pt x="773" y="606"/>
                </a:lnTo>
                <a:lnTo>
                  <a:pt x="783" y="626"/>
                </a:lnTo>
                <a:lnTo>
                  <a:pt x="787" y="647"/>
                </a:lnTo>
                <a:lnTo>
                  <a:pt x="789" y="669"/>
                </a:lnTo>
                <a:lnTo>
                  <a:pt x="787" y="691"/>
                </a:lnTo>
                <a:lnTo>
                  <a:pt x="783" y="711"/>
                </a:lnTo>
                <a:lnTo>
                  <a:pt x="773" y="730"/>
                </a:lnTo>
                <a:lnTo>
                  <a:pt x="760" y="746"/>
                </a:lnTo>
                <a:lnTo>
                  <a:pt x="746" y="762"/>
                </a:lnTo>
                <a:lnTo>
                  <a:pt x="728" y="772"/>
                </a:lnTo>
                <a:lnTo>
                  <a:pt x="710" y="782"/>
                </a:lnTo>
                <a:lnTo>
                  <a:pt x="689" y="788"/>
                </a:lnTo>
                <a:lnTo>
                  <a:pt x="689" y="1285"/>
                </a:lnTo>
                <a:lnTo>
                  <a:pt x="704" y="1275"/>
                </a:lnTo>
                <a:lnTo>
                  <a:pt x="718" y="1269"/>
                </a:lnTo>
                <a:lnTo>
                  <a:pt x="732" y="1265"/>
                </a:lnTo>
                <a:lnTo>
                  <a:pt x="740" y="1263"/>
                </a:lnTo>
                <a:lnTo>
                  <a:pt x="748" y="1265"/>
                </a:lnTo>
                <a:lnTo>
                  <a:pt x="756" y="1267"/>
                </a:lnTo>
                <a:lnTo>
                  <a:pt x="764" y="1269"/>
                </a:lnTo>
                <a:lnTo>
                  <a:pt x="770" y="1275"/>
                </a:lnTo>
                <a:lnTo>
                  <a:pt x="775" y="1281"/>
                </a:lnTo>
                <a:lnTo>
                  <a:pt x="781" y="1293"/>
                </a:lnTo>
                <a:lnTo>
                  <a:pt x="781" y="1308"/>
                </a:lnTo>
                <a:lnTo>
                  <a:pt x="781" y="1320"/>
                </a:lnTo>
                <a:lnTo>
                  <a:pt x="779" y="1332"/>
                </a:lnTo>
                <a:lnTo>
                  <a:pt x="787" y="1326"/>
                </a:lnTo>
                <a:lnTo>
                  <a:pt x="805" y="1310"/>
                </a:lnTo>
                <a:lnTo>
                  <a:pt x="819" y="1295"/>
                </a:lnTo>
                <a:lnTo>
                  <a:pt x="841" y="1267"/>
                </a:lnTo>
                <a:lnTo>
                  <a:pt x="854" y="1251"/>
                </a:lnTo>
                <a:lnTo>
                  <a:pt x="868" y="1239"/>
                </a:lnTo>
                <a:lnTo>
                  <a:pt x="874" y="1232"/>
                </a:lnTo>
                <a:lnTo>
                  <a:pt x="882" y="1228"/>
                </a:lnTo>
                <a:lnTo>
                  <a:pt x="890" y="1224"/>
                </a:lnTo>
                <a:lnTo>
                  <a:pt x="900" y="1222"/>
                </a:lnTo>
                <a:lnTo>
                  <a:pt x="908" y="1222"/>
                </a:lnTo>
                <a:lnTo>
                  <a:pt x="916" y="1224"/>
                </a:lnTo>
                <a:lnTo>
                  <a:pt x="925" y="1228"/>
                </a:lnTo>
                <a:lnTo>
                  <a:pt x="931" y="1232"/>
                </a:lnTo>
                <a:lnTo>
                  <a:pt x="939" y="1243"/>
                </a:lnTo>
                <a:lnTo>
                  <a:pt x="943" y="1257"/>
                </a:lnTo>
                <a:lnTo>
                  <a:pt x="945" y="1269"/>
                </a:lnTo>
                <a:lnTo>
                  <a:pt x="947" y="1279"/>
                </a:lnTo>
                <a:lnTo>
                  <a:pt x="953" y="1273"/>
                </a:lnTo>
                <a:lnTo>
                  <a:pt x="965" y="1253"/>
                </a:lnTo>
                <a:lnTo>
                  <a:pt x="975" y="1235"/>
                </a:lnTo>
                <a:lnTo>
                  <a:pt x="991" y="1202"/>
                </a:lnTo>
                <a:lnTo>
                  <a:pt x="1000" y="1184"/>
                </a:lnTo>
                <a:lnTo>
                  <a:pt x="1008" y="1168"/>
                </a:lnTo>
                <a:lnTo>
                  <a:pt x="1014" y="1159"/>
                </a:lnTo>
                <a:lnTo>
                  <a:pt x="1020" y="1153"/>
                </a:lnTo>
                <a:lnTo>
                  <a:pt x="1028" y="1149"/>
                </a:lnTo>
                <a:lnTo>
                  <a:pt x="1036" y="1145"/>
                </a:lnTo>
                <a:lnTo>
                  <a:pt x="1044" y="1141"/>
                </a:lnTo>
                <a:lnTo>
                  <a:pt x="1052" y="1141"/>
                </a:lnTo>
                <a:lnTo>
                  <a:pt x="1060" y="1143"/>
                </a:lnTo>
                <a:lnTo>
                  <a:pt x="1066" y="1145"/>
                </a:lnTo>
                <a:lnTo>
                  <a:pt x="1079" y="1153"/>
                </a:lnTo>
                <a:lnTo>
                  <a:pt x="1087" y="1166"/>
                </a:lnTo>
                <a:lnTo>
                  <a:pt x="1091" y="1178"/>
                </a:lnTo>
                <a:lnTo>
                  <a:pt x="1095" y="1188"/>
                </a:lnTo>
                <a:lnTo>
                  <a:pt x="1099" y="1178"/>
                </a:lnTo>
                <a:lnTo>
                  <a:pt x="1107" y="1155"/>
                </a:lnTo>
                <a:lnTo>
                  <a:pt x="1113" y="1137"/>
                </a:lnTo>
                <a:lnTo>
                  <a:pt x="1117" y="1101"/>
                </a:lnTo>
                <a:lnTo>
                  <a:pt x="1121" y="1080"/>
                </a:lnTo>
                <a:lnTo>
                  <a:pt x="1125" y="1062"/>
                </a:lnTo>
                <a:lnTo>
                  <a:pt x="1129" y="1054"/>
                </a:lnTo>
                <a:lnTo>
                  <a:pt x="1133" y="1046"/>
                </a:lnTo>
                <a:lnTo>
                  <a:pt x="1139" y="1040"/>
                </a:lnTo>
                <a:lnTo>
                  <a:pt x="1148" y="1034"/>
                </a:lnTo>
                <a:lnTo>
                  <a:pt x="1154" y="1028"/>
                </a:lnTo>
                <a:lnTo>
                  <a:pt x="1162" y="1026"/>
                </a:lnTo>
                <a:lnTo>
                  <a:pt x="1170" y="1026"/>
                </a:lnTo>
                <a:lnTo>
                  <a:pt x="1178" y="1026"/>
                </a:lnTo>
                <a:lnTo>
                  <a:pt x="1190" y="1032"/>
                </a:lnTo>
                <a:lnTo>
                  <a:pt x="1200" y="1040"/>
                </a:lnTo>
                <a:lnTo>
                  <a:pt x="1208" y="1050"/>
                </a:lnTo>
                <a:lnTo>
                  <a:pt x="1215" y="1060"/>
                </a:lnTo>
                <a:lnTo>
                  <a:pt x="1217" y="1050"/>
                </a:lnTo>
                <a:lnTo>
                  <a:pt x="1219" y="1026"/>
                </a:lnTo>
                <a:lnTo>
                  <a:pt x="1219" y="1005"/>
                </a:lnTo>
                <a:lnTo>
                  <a:pt x="1215" y="969"/>
                </a:lnTo>
                <a:lnTo>
                  <a:pt x="1212" y="949"/>
                </a:lnTo>
                <a:lnTo>
                  <a:pt x="1212" y="930"/>
                </a:lnTo>
                <a:lnTo>
                  <a:pt x="1212" y="922"/>
                </a:lnTo>
                <a:lnTo>
                  <a:pt x="1215" y="914"/>
                </a:lnTo>
                <a:lnTo>
                  <a:pt x="1219" y="906"/>
                </a:lnTo>
                <a:lnTo>
                  <a:pt x="1225" y="898"/>
                </a:lnTo>
                <a:lnTo>
                  <a:pt x="1231" y="890"/>
                </a:lnTo>
                <a:lnTo>
                  <a:pt x="1237" y="886"/>
                </a:lnTo>
                <a:lnTo>
                  <a:pt x="1245" y="884"/>
                </a:lnTo>
                <a:lnTo>
                  <a:pt x="1253" y="882"/>
                </a:lnTo>
                <a:lnTo>
                  <a:pt x="1265" y="884"/>
                </a:lnTo>
                <a:lnTo>
                  <a:pt x="1279" y="890"/>
                </a:lnTo>
                <a:lnTo>
                  <a:pt x="1290" y="898"/>
                </a:lnTo>
                <a:lnTo>
                  <a:pt x="1298" y="904"/>
                </a:lnTo>
                <a:lnTo>
                  <a:pt x="1296" y="894"/>
                </a:lnTo>
                <a:lnTo>
                  <a:pt x="1294" y="872"/>
                </a:lnTo>
                <a:lnTo>
                  <a:pt x="1288" y="851"/>
                </a:lnTo>
                <a:lnTo>
                  <a:pt x="1273" y="817"/>
                </a:lnTo>
                <a:lnTo>
                  <a:pt x="1267" y="799"/>
                </a:lnTo>
                <a:lnTo>
                  <a:pt x="1261" y="780"/>
                </a:lnTo>
                <a:lnTo>
                  <a:pt x="1259" y="772"/>
                </a:lnTo>
                <a:lnTo>
                  <a:pt x="1261" y="764"/>
                </a:lnTo>
                <a:lnTo>
                  <a:pt x="1261" y="754"/>
                </a:lnTo>
                <a:lnTo>
                  <a:pt x="1265" y="746"/>
                </a:lnTo>
                <a:lnTo>
                  <a:pt x="1269" y="738"/>
                </a:lnTo>
                <a:lnTo>
                  <a:pt x="1275" y="732"/>
                </a:lnTo>
                <a:lnTo>
                  <a:pt x="1281" y="728"/>
                </a:lnTo>
                <a:lnTo>
                  <a:pt x="1288" y="724"/>
                </a:lnTo>
                <a:close/>
                <a:moveTo>
                  <a:pt x="588" y="73"/>
                </a:moveTo>
                <a:lnTo>
                  <a:pt x="588" y="73"/>
                </a:lnTo>
                <a:lnTo>
                  <a:pt x="580" y="71"/>
                </a:lnTo>
                <a:lnTo>
                  <a:pt x="574" y="67"/>
                </a:lnTo>
                <a:lnTo>
                  <a:pt x="568" y="63"/>
                </a:lnTo>
                <a:lnTo>
                  <a:pt x="562" y="54"/>
                </a:lnTo>
                <a:lnTo>
                  <a:pt x="558" y="42"/>
                </a:lnTo>
                <a:lnTo>
                  <a:pt x="556" y="28"/>
                </a:lnTo>
                <a:lnTo>
                  <a:pt x="558" y="16"/>
                </a:lnTo>
                <a:lnTo>
                  <a:pt x="560" y="6"/>
                </a:lnTo>
                <a:lnTo>
                  <a:pt x="551" y="12"/>
                </a:lnTo>
                <a:lnTo>
                  <a:pt x="533" y="26"/>
                </a:lnTo>
                <a:lnTo>
                  <a:pt x="519" y="40"/>
                </a:lnTo>
                <a:lnTo>
                  <a:pt x="495" y="69"/>
                </a:lnTo>
                <a:lnTo>
                  <a:pt x="483" y="85"/>
                </a:lnTo>
                <a:lnTo>
                  <a:pt x="470" y="99"/>
                </a:lnTo>
                <a:lnTo>
                  <a:pt x="462" y="103"/>
                </a:lnTo>
                <a:lnTo>
                  <a:pt x="456" y="107"/>
                </a:lnTo>
                <a:lnTo>
                  <a:pt x="446" y="111"/>
                </a:lnTo>
                <a:lnTo>
                  <a:pt x="438" y="113"/>
                </a:lnTo>
                <a:lnTo>
                  <a:pt x="428" y="113"/>
                </a:lnTo>
                <a:lnTo>
                  <a:pt x="420" y="111"/>
                </a:lnTo>
                <a:lnTo>
                  <a:pt x="414" y="109"/>
                </a:lnTo>
                <a:lnTo>
                  <a:pt x="408" y="103"/>
                </a:lnTo>
                <a:lnTo>
                  <a:pt x="399" y="93"/>
                </a:lnTo>
                <a:lnTo>
                  <a:pt x="393" y="81"/>
                </a:lnTo>
                <a:lnTo>
                  <a:pt x="391" y="67"/>
                </a:lnTo>
                <a:lnTo>
                  <a:pt x="391" y="56"/>
                </a:lnTo>
                <a:lnTo>
                  <a:pt x="385" y="65"/>
                </a:lnTo>
                <a:lnTo>
                  <a:pt x="371" y="83"/>
                </a:lnTo>
                <a:lnTo>
                  <a:pt x="361" y="101"/>
                </a:lnTo>
                <a:lnTo>
                  <a:pt x="347" y="134"/>
                </a:lnTo>
                <a:lnTo>
                  <a:pt x="339" y="154"/>
                </a:lnTo>
                <a:lnTo>
                  <a:pt x="328" y="170"/>
                </a:lnTo>
                <a:lnTo>
                  <a:pt x="324" y="176"/>
                </a:lnTo>
                <a:lnTo>
                  <a:pt x="318" y="182"/>
                </a:lnTo>
                <a:lnTo>
                  <a:pt x="310" y="188"/>
                </a:lnTo>
                <a:lnTo>
                  <a:pt x="302" y="192"/>
                </a:lnTo>
                <a:lnTo>
                  <a:pt x="292" y="194"/>
                </a:lnTo>
                <a:lnTo>
                  <a:pt x="284" y="194"/>
                </a:lnTo>
                <a:lnTo>
                  <a:pt x="278" y="194"/>
                </a:lnTo>
                <a:lnTo>
                  <a:pt x="270" y="190"/>
                </a:lnTo>
                <a:lnTo>
                  <a:pt x="260" y="182"/>
                </a:lnTo>
                <a:lnTo>
                  <a:pt x="251" y="172"/>
                </a:lnTo>
                <a:lnTo>
                  <a:pt x="245" y="160"/>
                </a:lnTo>
                <a:lnTo>
                  <a:pt x="241" y="150"/>
                </a:lnTo>
                <a:lnTo>
                  <a:pt x="237" y="158"/>
                </a:lnTo>
                <a:lnTo>
                  <a:pt x="229" y="180"/>
                </a:lnTo>
                <a:lnTo>
                  <a:pt x="225" y="200"/>
                </a:lnTo>
                <a:lnTo>
                  <a:pt x="219" y="237"/>
                </a:lnTo>
                <a:lnTo>
                  <a:pt x="217" y="255"/>
                </a:lnTo>
                <a:lnTo>
                  <a:pt x="211" y="273"/>
                </a:lnTo>
                <a:lnTo>
                  <a:pt x="209" y="282"/>
                </a:lnTo>
                <a:lnTo>
                  <a:pt x="205" y="290"/>
                </a:lnTo>
                <a:lnTo>
                  <a:pt x="199" y="298"/>
                </a:lnTo>
                <a:lnTo>
                  <a:pt x="191" y="304"/>
                </a:lnTo>
                <a:lnTo>
                  <a:pt x="182" y="308"/>
                </a:lnTo>
                <a:lnTo>
                  <a:pt x="176" y="310"/>
                </a:lnTo>
                <a:lnTo>
                  <a:pt x="168" y="312"/>
                </a:lnTo>
                <a:lnTo>
                  <a:pt x="160" y="310"/>
                </a:lnTo>
                <a:lnTo>
                  <a:pt x="148" y="304"/>
                </a:lnTo>
                <a:lnTo>
                  <a:pt x="138" y="296"/>
                </a:lnTo>
                <a:lnTo>
                  <a:pt x="128" y="286"/>
                </a:lnTo>
                <a:lnTo>
                  <a:pt x="122" y="277"/>
                </a:lnTo>
                <a:lnTo>
                  <a:pt x="120" y="288"/>
                </a:lnTo>
                <a:lnTo>
                  <a:pt x="118" y="310"/>
                </a:lnTo>
                <a:lnTo>
                  <a:pt x="120" y="330"/>
                </a:lnTo>
                <a:lnTo>
                  <a:pt x="122" y="367"/>
                </a:lnTo>
                <a:lnTo>
                  <a:pt x="126" y="387"/>
                </a:lnTo>
                <a:lnTo>
                  <a:pt x="126" y="405"/>
                </a:lnTo>
                <a:lnTo>
                  <a:pt x="124" y="415"/>
                </a:lnTo>
                <a:lnTo>
                  <a:pt x="122" y="423"/>
                </a:lnTo>
                <a:lnTo>
                  <a:pt x="118" y="432"/>
                </a:lnTo>
                <a:lnTo>
                  <a:pt x="112" y="440"/>
                </a:lnTo>
                <a:lnTo>
                  <a:pt x="105" y="446"/>
                </a:lnTo>
                <a:lnTo>
                  <a:pt x="99" y="450"/>
                </a:lnTo>
                <a:lnTo>
                  <a:pt x="93" y="454"/>
                </a:lnTo>
                <a:lnTo>
                  <a:pt x="85" y="454"/>
                </a:lnTo>
                <a:lnTo>
                  <a:pt x="71" y="452"/>
                </a:lnTo>
                <a:lnTo>
                  <a:pt x="59" y="446"/>
                </a:lnTo>
                <a:lnTo>
                  <a:pt x="49" y="440"/>
                </a:lnTo>
                <a:lnTo>
                  <a:pt x="41" y="432"/>
                </a:lnTo>
                <a:lnTo>
                  <a:pt x="41" y="442"/>
                </a:lnTo>
                <a:lnTo>
                  <a:pt x="45" y="464"/>
                </a:lnTo>
                <a:lnTo>
                  <a:pt x="51" y="484"/>
                </a:lnTo>
                <a:lnTo>
                  <a:pt x="63" y="519"/>
                </a:lnTo>
                <a:lnTo>
                  <a:pt x="71" y="537"/>
                </a:lnTo>
                <a:lnTo>
                  <a:pt x="75" y="555"/>
                </a:lnTo>
                <a:lnTo>
                  <a:pt x="77" y="563"/>
                </a:lnTo>
                <a:lnTo>
                  <a:pt x="77" y="574"/>
                </a:lnTo>
                <a:lnTo>
                  <a:pt x="75" y="582"/>
                </a:lnTo>
                <a:lnTo>
                  <a:pt x="73" y="592"/>
                </a:lnTo>
                <a:lnTo>
                  <a:pt x="67" y="598"/>
                </a:lnTo>
                <a:lnTo>
                  <a:pt x="63" y="606"/>
                </a:lnTo>
                <a:lnTo>
                  <a:pt x="57" y="610"/>
                </a:lnTo>
                <a:lnTo>
                  <a:pt x="49" y="612"/>
                </a:lnTo>
                <a:lnTo>
                  <a:pt x="36" y="614"/>
                </a:lnTo>
                <a:lnTo>
                  <a:pt x="22" y="612"/>
                </a:lnTo>
                <a:lnTo>
                  <a:pt x="10" y="608"/>
                </a:lnTo>
                <a:lnTo>
                  <a:pt x="0" y="602"/>
                </a:lnTo>
                <a:lnTo>
                  <a:pt x="4" y="612"/>
                </a:lnTo>
                <a:lnTo>
                  <a:pt x="12" y="632"/>
                </a:lnTo>
                <a:lnTo>
                  <a:pt x="24" y="651"/>
                </a:lnTo>
                <a:lnTo>
                  <a:pt x="45" y="681"/>
                </a:lnTo>
                <a:lnTo>
                  <a:pt x="57" y="697"/>
                </a:lnTo>
                <a:lnTo>
                  <a:pt x="67" y="713"/>
                </a:lnTo>
                <a:lnTo>
                  <a:pt x="71" y="722"/>
                </a:lnTo>
                <a:lnTo>
                  <a:pt x="73" y="730"/>
                </a:lnTo>
                <a:lnTo>
                  <a:pt x="73" y="738"/>
                </a:lnTo>
                <a:lnTo>
                  <a:pt x="73" y="748"/>
                </a:lnTo>
                <a:lnTo>
                  <a:pt x="71" y="756"/>
                </a:lnTo>
                <a:lnTo>
                  <a:pt x="67" y="764"/>
                </a:lnTo>
                <a:lnTo>
                  <a:pt x="63" y="770"/>
                </a:lnTo>
                <a:lnTo>
                  <a:pt x="57" y="774"/>
                </a:lnTo>
                <a:lnTo>
                  <a:pt x="43" y="780"/>
                </a:lnTo>
                <a:lnTo>
                  <a:pt x="30" y="780"/>
                </a:lnTo>
                <a:lnTo>
                  <a:pt x="16" y="780"/>
                </a:lnTo>
                <a:lnTo>
                  <a:pt x="6" y="778"/>
                </a:lnTo>
                <a:lnTo>
                  <a:pt x="12" y="786"/>
                </a:lnTo>
                <a:lnTo>
                  <a:pt x="26" y="805"/>
                </a:lnTo>
                <a:lnTo>
                  <a:pt x="41" y="819"/>
                </a:lnTo>
                <a:lnTo>
                  <a:pt x="69" y="841"/>
                </a:lnTo>
                <a:lnTo>
                  <a:pt x="85" y="853"/>
                </a:lnTo>
                <a:lnTo>
                  <a:pt x="99" y="868"/>
                </a:lnTo>
                <a:lnTo>
                  <a:pt x="103" y="874"/>
                </a:lnTo>
                <a:lnTo>
                  <a:pt x="109" y="882"/>
                </a:lnTo>
                <a:lnTo>
                  <a:pt x="112" y="890"/>
                </a:lnTo>
                <a:lnTo>
                  <a:pt x="114" y="900"/>
                </a:lnTo>
                <a:lnTo>
                  <a:pt x="114" y="908"/>
                </a:lnTo>
                <a:lnTo>
                  <a:pt x="112" y="916"/>
                </a:lnTo>
                <a:lnTo>
                  <a:pt x="109" y="924"/>
                </a:lnTo>
                <a:lnTo>
                  <a:pt x="103" y="930"/>
                </a:lnTo>
                <a:lnTo>
                  <a:pt x="93" y="938"/>
                </a:lnTo>
                <a:lnTo>
                  <a:pt x="81" y="943"/>
                </a:lnTo>
                <a:lnTo>
                  <a:pt x="67" y="945"/>
                </a:lnTo>
                <a:lnTo>
                  <a:pt x="57" y="947"/>
                </a:lnTo>
                <a:lnTo>
                  <a:pt x="65" y="953"/>
                </a:lnTo>
                <a:lnTo>
                  <a:pt x="83" y="965"/>
                </a:lnTo>
                <a:lnTo>
                  <a:pt x="101" y="975"/>
                </a:lnTo>
                <a:lnTo>
                  <a:pt x="134" y="991"/>
                </a:lnTo>
                <a:lnTo>
                  <a:pt x="154" y="999"/>
                </a:lnTo>
                <a:lnTo>
                  <a:pt x="170" y="1007"/>
                </a:lnTo>
                <a:lnTo>
                  <a:pt x="176" y="1014"/>
                </a:lnTo>
                <a:lnTo>
                  <a:pt x="182" y="1020"/>
                </a:lnTo>
                <a:lnTo>
                  <a:pt x="189" y="1026"/>
                </a:lnTo>
                <a:lnTo>
                  <a:pt x="193" y="1036"/>
                </a:lnTo>
                <a:lnTo>
                  <a:pt x="195" y="1044"/>
                </a:lnTo>
                <a:lnTo>
                  <a:pt x="195" y="1052"/>
                </a:lnTo>
                <a:lnTo>
                  <a:pt x="195" y="1060"/>
                </a:lnTo>
                <a:lnTo>
                  <a:pt x="191" y="1066"/>
                </a:lnTo>
                <a:lnTo>
                  <a:pt x="182" y="1078"/>
                </a:lnTo>
                <a:lnTo>
                  <a:pt x="172" y="1086"/>
                </a:lnTo>
                <a:lnTo>
                  <a:pt x="160" y="1091"/>
                </a:lnTo>
                <a:lnTo>
                  <a:pt x="150" y="1095"/>
                </a:lnTo>
                <a:lnTo>
                  <a:pt x="158" y="1099"/>
                </a:lnTo>
                <a:lnTo>
                  <a:pt x="180" y="1107"/>
                </a:lnTo>
                <a:lnTo>
                  <a:pt x="201" y="1113"/>
                </a:lnTo>
                <a:lnTo>
                  <a:pt x="237" y="1117"/>
                </a:lnTo>
                <a:lnTo>
                  <a:pt x="258" y="1121"/>
                </a:lnTo>
                <a:lnTo>
                  <a:pt x="274" y="1125"/>
                </a:lnTo>
                <a:lnTo>
                  <a:pt x="282" y="1129"/>
                </a:lnTo>
                <a:lnTo>
                  <a:pt x="290" y="1133"/>
                </a:lnTo>
                <a:lnTo>
                  <a:pt x="298" y="1139"/>
                </a:lnTo>
                <a:lnTo>
                  <a:pt x="304" y="1145"/>
                </a:lnTo>
                <a:lnTo>
                  <a:pt x="308" y="1153"/>
                </a:lnTo>
                <a:lnTo>
                  <a:pt x="310" y="1162"/>
                </a:lnTo>
                <a:lnTo>
                  <a:pt x="312" y="1170"/>
                </a:lnTo>
                <a:lnTo>
                  <a:pt x="310" y="1178"/>
                </a:lnTo>
                <a:lnTo>
                  <a:pt x="306" y="1190"/>
                </a:lnTo>
                <a:lnTo>
                  <a:pt x="296" y="1200"/>
                </a:lnTo>
                <a:lnTo>
                  <a:pt x="286" y="1208"/>
                </a:lnTo>
                <a:lnTo>
                  <a:pt x="278" y="1214"/>
                </a:lnTo>
                <a:lnTo>
                  <a:pt x="288" y="1216"/>
                </a:lnTo>
                <a:lnTo>
                  <a:pt x="310" y="1218"/>
                </a:lnTo>
                <a:lnTo>
                  <a:pt x="330" y="1218"/>
                </a:lnTo>
                <a:lnTo>
                  <a:pt x="367" y="1214"/>
                </a:lnTo>
                <a:lnTo>
                  <a:pt x="387" y="1212"/>
                </a:lnTo>
                <a:lnTo>
                  <a:pt x="406" y="1212"/>
                </a:lnTo>
                <a:lnTo>
                  <a:pt x="416" y="1212"/>
                </a:lnTo>
                <a:lnTo>
                  <a:pt x="424" y="1214"/>
                </a:lnTo>
                <a:lnTo>
                  <a:pt x="432" y="1218"/>
                </a:lnTo>
                <a:lnTo>
                  <a:pt x="440" y="1224"/>
                </a:lnTo>
                <a:lnTo>
                  <a:pt x="446" y="1230"/>
                </a:lnTo>
                <a:lnTo>
                  <a:pt x="450" y="1237"/>
                </a:lnTo>
                <a:lnTo>
                  <a:pt x="454" y="1245"/>
                </a:lnTo>
                <a:lnTo>
                  <a:pt x="454" y="1253"/>
                </a:lnTo>
                <a:lnTo>
                  <a:pt x="452" y="1265"/>
                </a:lnTo>
                <a:lnTo>
                  <a:pt x="446" y="1279"/>
                </a:lnTo>
                <a:lnTo>
                  <a:pt x="440" y="1289"/>
                </a:lnTo>
                <a:lnTo>
                  <a:pt x="432" y="1297"/>
                </a:lnTo>
                <a:lnTo>
                  <a:pt x="442" y="1295"/>
                </a:lnTo>
                <a:lnTo>
                  <a:pt x="464" y="1291"/>
                </a:lnTo>
                <a:lnTo>
                  <a:pt x="485" y="1287"/>
                </a:lnTo>
                <a:lnTo>
                  <a:pt x="519" y="1273"/>
                </a:lnTo>
                <a:lnTo>
                  <a:pt x="537" y="1265"/>
                </a:lnTo>
                <a:lnTo>
                  <a:pt x="556" y="1261"/>
                </a:lnTo>
                <a:lnTo>
                  <a:pt x="564" y="1259"/>
                </a:lnTo>
                <a:lnTo>
                  <a:pt x="574" y="1259"/>
                </a:lnTo>
                <a:lnTo>
                  <a:pt x="582" y="1261"/>
                </a:lnTo>
                <a:lnTo>
                  <a:pt x="592" y="1265"/>
                </a:lnTo>
                <a:lnTo>
                  <a:pt x="600" y="1269"/>
                </a:lnTo>
                <a:lnTo>
                  <a:pt x="606" y="1275"/>
                </a:lnTo>
                <a:lnTo>
                  <a:pt x="610" y="1281"/>
                </a:lnTo>
                <a:lnTo>
                  <a:pt x="612" y="1287"/>
                </a:lnTo>
                <a:lnTo>
                  <a:pt x="614" y="1301"/>
                </a:lnTo>
                <a:lnTo>
                  <a:pt x="612" y="1316"/>
                </a:lnTo>
                <a:lnTo>
                  <a:pt x="608" y="1328"/>
                </a:lnTo>
                <a:lnTo>
                  <a:pt x="602" y="1336"/>
                </a:lnTo>
                <a:lnTo>
                  <a:pt x="612" y="1334"/>
                </a:lnTo>
                <a:lnTo>
                  <a:pt x="633" y="1324"/>
                </a:lnTo>
                <a:lnTo>
                  <a:pt x="649" y="1316"/>
                </a:lnTo>
                <a:lnTo>
                  <a:pt x="649" y="788"/>
                </a:lnTo>
                <a:lnTo>
                  <a:pt x="629" y="782"/>
                </a:lnTo>
                <a:lnTo>
                  <a:pt x="608" y="772"/>
                </a:lnTo>
                <a:lnTo>
                  <a:pt x="592" y="762"/>
                </a:lnTo>
                <a:lnTo>
                  <a:pt x="576" y="746"/>
                </a:lnTo>
                <a:lnTo>
                  <a:pt x="564" y="730"/>
                </a:lnTo>
                <a:lnTo>
                  <a:pt x="556" y="711"/>
                </a:lnTo>
                <a:lnTo>
                  <a:pt x="549" y="691"/>
                </a:lnTo>
                <a:lnTo>
                  <a:pt x="547" y="669"/>
                </a:lnTo>
                <a:lnTo>
                  <a:pt x="549" y="647"/>
                </a:lnTo>
                <a:lnTo>
                  <a:pt x="556" y="626"/>
                </a:lnTo>
                <a:lnTo>
                  <a:pt x="564" y="606"/>
                </a:lnTo>
                <a:lnTo>
                  <a:pt x="576" y="590"/>
                </a:lnTo>
                <a:lnTo>
                  <a:pt x="592" y="576"/>
                </a:lnTo>
                <a:lnTo>
                  <a:pt x="608" y="563"/>
                </a:lnTo>
                <a:lnTo>
                  <a:pt x="629" y="555"/>
                </a:lnTo>
                <a:lnTo>
                  <a:pt x="649" y="549"/>
                </a:lnTo>
                <a:lnTo>
                  <a:pt x="649" y="50"/>
                </a:lnTo>
                <a:lnTo>
                  <a:pt x="635" y="61"/>
                </a:lnTo>
                <a:lnTo>
                  <a:pt x="620" y="69"/>
                </a:lnTo>
                <a:lnTo>
                  <a:pt x="606" y="73"/>
                </a:lnTo>
                <a:lnTo>
                  <a:pt x="598" y="73"/>
                </a:lnTo>
                <a:lnTo>
                  <a:pt x="588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973" name="组合 18"/>
          <p:cNvGrpSpPr/>
          <p:nvPr/>
        </p:nvGrpSpPr>
        <p:grpSpPr bwMode="auto">
          <a:xfrm>
            <a:off x="9728200" y="3689350"/>
            <a:ext cx="204788" cy="319088"/>
            <a:chOff x="0" y="0"/>
            <a:chExt cx="1416050" cy="2193926"/>
          </a:xfrm>
        </p:grpSpPr>
        <p:sp>
          <p:nvSpPr>
            <p:cNvPr id="39054" name="Freeform 15"/>
            <p:cNvSpPr>
              <a:spLocks noChangeArrowheads="1"/>
            </p:cNvSpPr>
            <p:nvPr/>
          </p:nvSpPr>
          <p:spPr bwMode="auto">
            <a:xfrm>
              <a:off x="419100" y="1604963"/>
              <a:ext cx="592138" cy="588963"/>
            </a:xfrm>
            <a:custGeom>
              <a:avLst/>
              <a:gdLst>
                <a:gd name="T0" fmla="*/ 0 w 373"/>
                <a:gd name="T1" fmla="*/ 2147483647 h 371"/>
                <a:gd name="T2" fmla="*/ 0 w 373"/>
                <a:gd name="T3" fmla="*/ 2147483647 h 371"/>
                <a:gd name="T4" fmla="*/ 0 w 373"/>
                <a:gd name="T5" fmla="*/ 2147483647 h 371"/>
                <a:gd name="T6" fmla="*/ 2147483647 w 373"/>
                <a:gd name="T7" fmla="*/ 2147483647 h 371"/>
                <a:gd name="T8" fmla="*/ 2147483647 w 373"/>
                <a:gd name="T9" fmla="*/ 2147483647 h 371"/>
                <a:gd name="T10" fmla="*/ 2147483647 w 373"/>
                <a:gd name="T11" fmla="*/ 2147483647 h 371"/>
                <a:gd name="T12" fmla="*/ 2147483647 w 373"/>
                <a:gd name="T13" fmla="*/ 2147483647 h 371"/>
                <a:gd name="T14" fmla="*/ 2147483647 w 373"/>
                <a:gd name="T15" fmla="*/ 2147483647 h 371"/>
                <a:gd name="T16" fmla="*/ 2147483647 w 373"/>
                <a:gd name="T17" fmla="*/ 2147483647 h 371"/>
                <a:gd name="T18" fmla="*/ 2147483647 w 373"/>
                <a:gd name="T19" fmla="*/ 2147483647 h 371"/>
                <a:gd name="T20" fmla="*/ 2147483647 w 373"/>
                <a:gd name="T21" fmla="*/ 2147483647 h 371"/>
                <a:gd name="T22" fmla="*/ 2147483647 w 373"/>
                <a:gd name="T23" fmla="*/ 2147483647 h 371"/>
                <a:gd name="T24" fmla="*/ 2147483647 w 373"/>
                <a:gd name="T25" fmla="*/ 2147483647 h 371"/>
                <a:gd name="T26" fmla="*/ 2147483647 w 373"/>
                <a:gd name="T27" fmla="*/ 2147483647 h 371"/>
                <a:gd name="T28" fmla="*/ 2147483647 w 373"/>
                <a:gd name="T29" fmla="*/ 2147483647 h 371"/>
                <a:gd name="T30" fmla="*/ 2147483647 w 373"/>
                <a:gd name="T31" fmla="*/ 2147483647 h 371"/>
                <a:gd name="T32" fmla="*/ 2147483647 w 373"/>
                <a:gd name="T33" fmla="*/ 2147483647 h 371"/>
                <a:gd name="T34" fmla="*/ 2147483647 w 373"/>
                <a:gd name="T35" fmla="*/ 2147483647 h 371"/>
                <a:gd name="T36" fmla="*/ 2147483647 w 373"/>
                <a:gd name="T37" fmla="*/ 2147483647 h 371"/>
                <a:gd name="T38" fmla="*/ 2147483647 w 373"/>
                <a:gd name="T39" fmla="*/ 2147483647 h 371"/>
                <a:gd name="T40" fmla="*/ 2147483647 w 373"/>
                <a:gd name="T41" fmla="*/ 2147483647 h 371"/>
                <a:gd name="T42" fmla="*/ 2147483647 w 373"/>
                <a:gd name="T43" fmla="*/ 2147483647 h 371"/>
                <a:gd name="T44" fmla="*/ 2147483647 w 373"/>
                <a:gd name="T45" fmla="*/ 0 h 371"/>
                <a:gd name="T46" fmla="*/ 0 w 373"/>
                <a:gd name="T47" fmla="*/ 0 h 371"/>
                <a:gd name="T48" fmla="*/ 0 w 373"/>
                <a:gd name="T49" fmla="*/ 2147483647 h 37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73"/>
                <a:gd name="T76" fmla="*/ 0 h 371"/>
                <a:gd name="T77" fmla="*/ 373 w 373"/>
                <a:gd name="T78" fmla="*/ 371 h 37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5" name="Freeform 16"/>
            <p:cNvSpPr>
              <a:spLocks noEditPoints="1" noChangeArrowheads="1"/>
            </p:cNvSpPr>
            <p:nvPr/>
          </p:nvSpPr>
          <p:spPr bwMode="auto">
            <a:xfrm>
              <a:off x="0" y="0"/>
              <a:ext cx="1416050" cy="1547813"/>
            </a:xfrm>
            <a:custGeom>
              <a:avLst/>
              <a:gdLst>
                <a:gd name="T0" fmla="*/ 2147483647 w 892"/>
                <a:gd name="T1" fmla="*/ 2147483647 h 975"/>
                <a:gd name="T2" fmla="*/ 2147483647 w 892"/>
                <a:gd name="T3" fmla="*/ 2147483647 h 975"/>
                <a:gd name="T4" fmla="*/ 2147483647 w 892"/>
                <a:gd name="T5" fmla="*/ 2147483647 h 975"/>
                <a:gd name="T6" fmla="*/ 2147483647 w 892"/>
                <a:gd name="T7" fmla="*/ 2147483647 h 975"/>
                <a:gd name="T8" fmla="*/ 2147483647 w 892"/>
                <a:gd name="T9" fmla="*/ 2147483647 h 975"/>
                <a:gd name="T10" fmla="*/ 2147483647 w 892"/>
                <a:gd name="T11" fmla="*/ 2147483647 h 975"/>
                <a:gd name="T12" fmla="*/ 2147483647 w 892"/>
                <a:gd name="T13" fmla="*/ 2147483647 h 975"/>
                <a:gd name="T14" fmla="*/ 2147483647 w 892"/>
                <a:gd name="T15" fmla="*/ 2147483647 h 975"/>
                <a:gd name="T16" fmla="*/ 2147483647 w 892"/>
                <a:gd name="T17" fmla="*/ 2147483647 h 975"/>
                <a:gd name="T18" fmla="*/ 2147483647 w 892"/>
                <a:gd name="T19" fmla="*/ 2147483647 h 975"/>
                <a:gd name="T20" fmla="*/ 2147483647 w 892"/>
                <a:gd name="T21" fmla="*/ 2147483647 h 975"/>
                <a:gd name="T22" fmla="*/ 2147483647 w 892"/>
                <a:gd name="T23" fmla="*/ 2147483647 h 975"/>
                <a:gd name="T24" fmla="*/ 2147483647 w 892"/>
                <a:gd name="T25" fmla="*/ 2147483647 h 975"/>
                <a:gd name="T26" fmla="*/ 2147483647 w 892"/>
                <a:gd name="T27" fmla="*/ 2147483647 h 975"/>
                <a:gd name="T28" fmla="*/ 2147483647 w 892"/>
                <a:gd name="T29" fmla="*/ 2147483647 h 975"/>
                <a:gd name="T30" fmla="*/ 2147483647 w 892"/>
                <a:gd name="T31" fmla="*/ 2147483647 h 975"/>
                <a:gd name="T32" fmla="*/ 2147483647 w 892"/>
                <a:gd name="T33" fmla="*/ 2147483647 h 975"/>
                <a:gd name="T34" fmla="*/ 2147483647 w 892"/>
                <a:gd name="T35" fmla="*/ 2147483647 h 975"/>
                <a:gd name="T36" fmla="*/ 2147483647 w 892"/>
                <a:gd name="T37" fmla="*/ 2147483647 h 975"/>
                <a:gd name="T38" fmla="*/ 2147483647 w 892"/>
                <a:gd name="T39" fmla="*/ 2147483647 h 975"/>
                <a:gd name="T40" fmla="*/ 2147483647 w 892"/>
                <a:gd name="T41" fmla="*/ 2147483647 h 975"/>
                <a:gd name="T42" fmla="*/ 2147483647 w 892"/>
                <a:gd name="T43" fmla="*/ 2147483647 h 975"/>
                <a:gd name="T44" fmla="*/ 2147483647 w 892"/>
                <a:gd name="T45" fmla="*/ 2147483647 h 975"/>
                <a:gd name="T46" fmla="*/ 2147483647 w 892"/>
                <a:gd name="T47" fmla="*/ 2147483647 h 975"/>
                <a:gd name="T48" fmla="*/ 2147483647 w 892"/>
                <a:gd name="T49" fmla="*/ 2147483647 h 975"/>
                <a:gd name="T50" fmla="*/ 2147483647 w 892"/>
                <a:gd name="T51" fmla="*/ 2147483647 h 975"/>
                <a:gd name="T52" fmla="*/ 2147483647 w 892"/>
                <a:gd name="T53" fmla="*/ 2147483647 h 975"/>
                <a:gd name="T54" fmla="*/ 2147483647 w 892"/>
                <a:gd name="T55" fmla="*/ 2147483647 h 975"/>
                <a:gd name="T56" fmla="*/ 2147483647 w 892"/>
                <a:gd name="T57" fmla="*/ 2147483647 h 975"/>
                <a:gd name="T58" fmla="*/ 2147483647 w 892"/>
                <a:gd name="T59" fmla="*/ 2147483647 h 975"/>
                <a:gd name="T60" fmla="*/ 2147483647 w 892"/>
                <a:gd name="T61" fmla="*/ 2147483647 h 975"/>
                <a:gd name="T62" fmla="*/ 2147483647 w 892"/>
                <a:gd name="T63" fmla="*/ 2147483647 h 975"/>
                <a:gd name="T64" fmla="*/ 2147483647 w 892"/>
                <a:gd name="T65" fmla="*/ 2147483647 h 975"/>
                <a:gd name="T66" fmla="*/ 2147483647 w 892"/>
                <a:gd name="T67" fmla="*/ 2147483647 h 975"/>
                <a:gd name="T68" fmla="*/ 2147483647 w 892"/>
                <a:gd name="T69" fmla="*/ 2147483647 h 975"/>
                <a:gd name="T70" fmla="*/ 2147483647 w 892"/>
                <a:gd name="T71" fmla="*/ 2147483647 h 975"/>
                <a:gd name="T72" fmla="*/ 2147483647 w 892"/>
                <a:gd name="T73" fmla="*/ 2147483647 h 975"/>
                <a:gd name="T74" fmla="*/ 2147483647 w 892"/>
                <a:gd name="T75" fmla="*/ 2147483647 h 975"/>
                <a:gd name="T76" fmla="*/ 2147483647 w 892"/>
                <a:gd name="T77" fmla="*/ 2147483647 h 975"/>
                <a:gd name="T78" fmla="*/ 2147483647 w 892"/>
                <a:gd name="T79" fmla="*/ 2147483647 h 975"/>
                <a:gd name="T80" fmla="*/ 2147483647 w 892"/>
                <a:gd name="T81" fmla="*/ 2147483647 h 975"/>
                <a:gd name="T82" fmla="*/ 2147483647 w 892"/>
                <a:gd name="T83" fmla="*/ 2147483647 h 975"/>
                <a:gd name="T84" fmla="*/ 2147483647 w 892"/>
                <a:gd name="T85" fmla="*/ 2147483647 h 975"/>
                <a:gd name="T86" fmla="*/ 2147483647 w 892"/>
                <a:gd name="T87" fmla="*/ 2147483647 h 975"/>
                <a:gd name="T88" fmla="*/ 2147483647 w 892"/>
                <a:gd name="T89" fmla="*/ 2147483647 h 975"/>
                <a:gd name="T90" fmla="*/ 2147483647 w 892"/>
                <a:gd name="T91" fmla="*/ 2147483647 h 975"/>
                <a:gd name="T92" fmla="*/ 2147483647 w 892"/>
                <a:gd name="T93" fmla="*/ 2147483647 h 975"/>
                <a:gd name="T94" fmla="*/ 2147483647 w 892"/>
                <a:gd name="T95" fmla="*/ 2147483647 h 975"/>
                <a:gd name="T96" fmla="*/ 2147483647 w 892"/>
                <a:gd name="T97" fmla="*/ 2147483647 h 975"/>
                <a:gd name="T98" fmla="*/ 2147483647 w 892"/>
                <a:gd name="T99" fmla="*/ 2147483647 h 9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92"/>
                <a:gd name="T151" fmla="*/ 0 h 975"/>
                <a:gd name="T152" fmla="*/ 892 w 892"/>
                <a:gd name="T153" fmla="*/ 975 h 9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74" name="Freeform 17"/>
          <p:cNvSpPr>
            <a:spLocks noChangeArrowheads="1"/>
          </p:cNvSpPr>
          <p:nvPr/>
        </p:nvSpPr>
        <p:spPr bwMode="auto">
          <a:xfrm>
            <a:off x="9269413" y="3690938"/>
            <a:ext cx="239712" cy="438150"/>
          </a:xfrm>
          <a:custGeom>
            <a:avLst/>
            <a:gdLst>
              <a:gd name="T0" fmla="*/ 2147483647 w 1042"/>
              <a:gd name="T1" fmla="*/ 2147483647 h 1904"/>
              <a:gd name="T2" fmla="*/ 2147483647 w 1042"/>
              <a:gd name="T3" fmla="*/ 2147483647 h 1904"/>
              <a:gd name="T4" fmla="*/ 2147483647 w 1042"/>
              <a:gd name="T5" fmla="*/ 2147483647 h 1904"/>
              <a:gd name="T6" fmla="*/ 2147483647 w 1042"/>
              <a:gd name="T7" fmla="*/ 2147483647 h 1904"/>
              <a:gd name="T8" fmla="*/ 2147483647 w 1042"/>
              <a:gd name="T9" fmla="*/ 2147483647 h 1904"/>
              <a:gd name="T10" fmla="*/ 2147483647 w 1042"/>
              <a:gd name="T11" fmla="*/ 2147483647 h 1904"/>
              <a:gd name="T12" fmla="*/ 2147483647 w 1042"/>
              <a:gd name="T13" fmla="*/ 2147483647 h 1904"/>
              <a:gd name="T14" fmla="*/ 2147483647 w 1042"/>
              <a:gd name="T15" fmla="*/ 2147483647 h 1904"/>
              <a:gd name="T16" fmla="*/ 2147483647 w 1042"/>
              <a:gd name="T17" fmla="*/ 2147483647 h 1904"/>
              <a:gd name="T18" fmla="*/ 2147483647 w 1042"/>
              <a:gd name="T19" fmla="*/ 2147483647 h 1904"/>
              <a:gd name="T20" fmla="*/ 2147483647 w 1042"/>
              <a:gd name="T21" fmla="*/ 2147483647 h 1904"/>
              <a:gd name="T22" fmla="*/ 2147483647 w 1042"/>
              <a:gd name="T23" fmla="*/ 2147483647 h 1904"/>
              <a:gd name="T24" fmla="*/ 2147483647 w 1042"/>
              <a:gd name="T25" fmla="*/ 2147483647 h 1904"/>
              <a:gd name="T26" fmla="*/ 2147483647 w 1042"/>
              <a:gd name="T27" fmla="*/ 2147483647 h 1904"/>
              <a:gd name="T28" fmla="*/ 2147483647 w 1042"/>
              <a:gd name="T29" fmla="*/ 2147483647 h 1904"/>
              <a:gd name="T30" fmla="*/ 2147483647 w 1042"/>
              <a:gd name="T31" fmla="*/ 2147483647 h 1904"/>
              <a:gd name="T32" fmla="*/ 2147483647 w 1042"/>
              <a:gd name="T33" fmla="*/ 2147483647 h 1904"/>
              <a:gd name="T34" fmla="*/ 2147483647 w 1042"/>
              <a:gd name="T35" fmla="*/ 2147483647 h 1904"/>
              <a:gd name="T36" fmla="*/ 2147483647 w 1042"/>
              <a:gd name="T37" fmla="*/ 2147483647 h 1904"/>
              <a:gd name="T38" fmla="*/ 2147483647 w 1042"/>
              <a:gd name="T39" fmla="*/ 2147483647 h 1904"/>
              <a:gd name="T40" fmla="*/ 2147483647 w 1042"/>
              <a:gd name="T41" fmla="*/ 2147483647 h 1904"/>
              <a:gd name="T42" fmla="*/ 2147483647 w 1042"/>
              <a:gd name="T43" fmla="*/ 329013140 h 1904"/>
              <a:gd name="T44" fmla="*/ 2147483647 w 1042"/>
              <a:gd name="T45" fmla="*/ 48719104 h 1904"/>
              <a:gd name="T46" fmla="*/ 2147483647 w 1042"/>
              <a:gd name="T47" fmla="*/ 24359667 h 1904"/>
              <a:gd name="T48" fmla="*/ 2147483647 w 1042"/>
              <a:gd name="T49" fmla="*/ 255934369 h 1904"/>
              <a:gd name="T50" fmla="*/ 2147483647 w 1042"/>
              <a:gd name="T51" fmla="*/ 2147483647 h 1904"/>
              <a:gd name="T52" fmla="*/ 2147483647 w 1042"/>
              <a:gd name="T53" fmla="*/ 426504277 h 1904"/>
              <a:gd name="T54" fmla="*/ 1923643710 w 1042"/>
              <a:gd name="T55" fmla="*/ 97491136 h 1904"/>
              <a:gd name="T56" fmla="*/ 1582713893 w 1042"/>
              <a:gd name="T57" fmla="*/ 0 h 1904"/>
              <a:gd name="T58" fmla="*/ 1156631335 w 1042"/>
              <a:gd name="T59" fmla="*/ 146210471 h 1904"/>
              <a:gd name="T60" fmla="*/ 986166426 w 1042"/>
              <a:gd name="T61" fmla="*/ 523995413 h 1904"/>
              <a:gd name="T62" fmla="*/ 0 w 1042"/>
              <a:gd name="T63" fmla="*/ 2147483647 h 1904"/>
              <a:gd name="T64" fmla="*/ 170464908 w 1042"/>
              <a:gd name="T65" fmla="*/ 2147483647 h 1904"/>
              <a:gd name="T66" fmla="*/ 620945180 w 1042"/>
              <a:gd name="T67" fmla="*/ 2147483647 h 1904"/>
              <a:gd name="T68" fmla="*/ 1302698530 w 1042"/>
              <a:gd name="T69" fmla="*/ 2147483647 h 1904"/>
              <a:gd name="T70" fmla="*/ 2147483647 w 1042"/>
              <a:gd name="T71" fmla="*/ 2147483647 h 1904"/>
              <a:gd name="T72" fmla="*/ 2147483647 w 1042"/>
              <a:gd name="T73" fmla="*/ 2147483647 h 1904"/>
              <a:gd name="T74" fmla="*/ 2147483647 w 1042"/>
              <a:gd name="T75" fmla="*/ 2147483647 h 1904"/>
              <a:gd name="T76" fmla="*/ 2147483647 w 1042"/>
              <a:gd name="T77" fmla="*/ 2147483647 h 1904"/>
              <a:gd name="T78" fmla="*/ 2147483647 w 1042"/>
              <a:gd name="T79" fmla="*/ 2147483647 h 1904"/>
              <a:gd name="T80" fmla="*/ 2147483647 w 1042"/>
              <a:gd name="T81" fmla="*/ 2147483647 h 1904"/>
              <a:gd name="T82" fmla="*/ 2147483647 w 1042"/>
              <a:gd name="T83" fmla="*/ 2147483647 h 1904"/>
              <a:gd name="T84" fmla="*/ 2147483647 w 1042"/>
              <a:gd name="T85" fmla="*/ 2147483647 h 1904"/>
              <a:gd name="T86" fmla="*/ 2147483647 w 1042"/>
              <a:gd name="T87" fmla="*/ 2147483647 h 1904"/>
              <a:gd name="T88" fmla="*/ 2147483647 w 1042"/>
              <a:gd name="T89" fmla="*/ 2147483647 h 1904"/>
              <a:gd name="T90" fmla="*/ 2147483647 w 1042"/>
              <a:gd name="T91" fmla="*/ 2147483647 h 1904"/>
              <a:gd name="T92" fmla="*/ 2147483647 w 1042"/>
              <a:gd name="T93" fmla="*/ 2147483647 h 1904"/>
              <a:gd name="T94" fmla="*/ 2147483647 w 1042"/>
              <a:gd name="T95" fmla="*/ 2147483647 h 1904"/>
              <a:gd name="T96" fmla="*/ 2147483647 w 1042"/>
              <a:gd name="T97" fmla="*/ 2147483647 h 1904"/>
              <a:gd name="T98" fmla="*/ 2147483647 w 1042"/>
              <a:gd name="T99" fmla="*/ 2147483647 h 1904"/>
              <a:gd name="T100" fmla="*/ 2147483647 w 1042"/>
              <a:gd name="T101" fmla="*/ 2147483647 h 1904"/>
              <a:gd name="T102" fmla="*/ 2147483647 w 1042"/>
              <a:gd name="T103" fmla="*/ 2147483647 h 1904"/>
              <a:gd name="T104" fmla="*/ 2147483647 w 1042"/>
              <a:gd name="T105" fmla="*/ 2147483647 h 1904"/>
              <a:gd name="T106" fmla="*/ 2147483647 w 1042"/>
              <a:gd name="T107" fmla="*/ 2147483647 h 1904"/>
              <a:gd name="T108" fmla="*/ 2147483647 w 1042"/>
              <a:gd name="T109" fmla="*/ 2147483647 h 1904"/>
              <a:gd name="T110" fmla="*/ 2147483647 w 1042"/>
              <a:gd name="T111" fmla="*/ 2147483647 h 190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42"/>
              <a:gd name="T169" fmla="*/ 0 h 1904"/>
              <a:gd name="T170" fmla="*/ 1042 w 1042"/>
              <a:gd name="T171" fmla="*/ 1904 h 190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42" h="1904">
                <a:moveTo>
                  <a:pt x="987" y="892"/>
                </a:moveTo>
                <a:lnTo>
                  <a:pt x="987" y="892"/>
                </a:lnTo>
                <a:lnTo>
                  <a:pt x="973" y="878"/>
                </a:lnTo>
                <a:lnTo>
                  <a:pt x="959" y="866"/>
                </a:lnTo>
                <a:lnTo>
                  <a:pt x="943" y="856"/>
                </a:lnTo>
                <a:lnTo>
                  <a:pt x="927" y="848"/>
                </a:lnTo>
                <a:lnTo>
                  <a:pt x="908" y="840"/>
                </a:lnTo>
                <a:lnTo>
                  <a:pt x="890" y="836"/>
                </a:lnTo>
                <a:lnTo>
                  <a:pt x="872" y="832"/>
                </a:lnTo>
                <a:lnTo>
                  <a:pt x="854" y="832"/>
                </a:lnTo>
                <a:lnTo>
                  <a:pt x="833" y="832"/>
                </a:lnTo>
                <a:lnTo>
                  <a:pt x="815" y="836"/>
                </a:lnTo>
                <a:lnTo>
                  <a:pt x="797" y="840"/>
                </a:lnTo>
                <a:lnTo>
                  <a:pt x="779" y="846"/>
                </a:lnTo>
                <a:lnTo>
                  <a:pt x="760" y="856"/>
                </a:lnTo>
                <a:lnTo>
                  <a:pt x="744" y="866"/>
                </a:lnTo>
                <a:lnTo>
                  <a:pt x="728" y="878"/>
                </a:lnTo>
                <a:lnTo>
                  <a:pt x="712" y="892"/>
                </a:lnTo>
                <a:lnTo>
                  <a:pt x="697" y="907"/>
                </a:lnTo>
                <a:lnTo>
                  <a:pt x="685" y="925"/>
                </a:lnTo>
                <a:lnTo>
                  <a:pt x="675" y="945"/>
                </a:lnTo>
                <a:lnTo>
                  <a:pt x="665" y="965"/>
                </a:lnTo>
                <a:lnTo>
                  <a:pt x="657" y="988"/>
                </a:lnTo>
                <a:lnTo>
                  <a:pt x="651" y="1012"/>
                </a:lnTo>
                <a:lnTo>
                  <a:pt x="649" y="1038"/>
                </a:lnTo>
                <a:lnTo>
                  <a:pt x="647" y="1067"/>
                </a:lnTo>
                <a:lnTo>
                  <a:pt x="647" y="1614"/>
                </a:lnTo>
                <a:lnTo>
                  <a:pt x="647" y="1641"/>
                </a:lnTo>
                <a:lnTo>
                  <a:pt x="643" y="1663"/>
                </a:lnTo>
                <a:lnTo>
                  <a:pt x="639" y="1685"/>
                </a:lnTo>
                <a:lnTo>
                  <a:pt x="635" y="1703"/>
                </a:lnTo>
                <a:lnTo>
                  <a:pt x="627" y="1722"/>
                </a:lnTo>
                <a:lnTo>
                  <a:pt x="618" y="1738"/>
                </a:lnTo>
                <a:lnTo>
                  <a:pt x="610" y="1754"/>
                </a:lnTo>
                <a:lnTo>
                  <a:pt x="598" y="1766"/>
                </a:lnTo>
                <a:lnTo>
                  <a:pt x="588" y="1779"/>
                </a:lnTo>
                <a:lnTo>
                  <a:pt x="576" y="1789"/>
                </a:lnTo>
                <a:lnTo>
                  <a:pt x="564" y="1797"/>
                </a:lnTo>
                <a:lnTo>
                  <a:pt x="549" y="1803"/>
                </a:lnTo>
                <a:lnTo>
                  <a:pt x="535" y="1809"/>
                </a:lnTo>
                <a:lnTo>
                  <a:pt x="523" y="1811"/>
                </a:lnTo>
                <a:lnTo>
                  <a:pt x="509" y="1813"/>
                </a:lnTo>
                <a:lnTo>
                  <a:pt x="495" y="1815"/>
                </a:lnTo>
                <a:lnTo>
                  <a:pt x="479" y="1813"/>
                </a:lnTo>
                <a:lnTo>
                  <a:pt x="464" y="1811"/>
                </a:lnTo>
                <a:lnTo>
                  <a:pt x="448" y="1807"/>
                </a:lnTo>
                <a:lnTo>
                  <a:pt x="434" y="1801"/>
                </a:lnTo>
                <a:lnTo>
                  <a:pt x="420" y="1795"/>
                </a:lnTo>
                <a:lnTo>
                  <a:pt x="406" y="1785"/>
                </a:lnTo>
                <a:lnTo>
                  <a:pt x="393" y="1774"/>
                </a:lnTo>
                <a:lnTo>
                  <a:pt x="381" y="1760"/>
                </a:lnTo>
                <a:lnTo>
                  <a:pt x="369" y="1746"/>
                </a:lnTo>
                <a:lnTo>
                  <a:pt x="359" y="1730"/>
                </a:lnTo>
                <a:lnTo>
                  <a:pt x="351" y="1712"/>
                </a:lnTo>
                <a:lnTo>
                  <a:pt x="343" y="1693"/>
                </a:lnTo>
                <a:lnTo>
                  <a:pt x="337" y="1671"/>
                </a:lnTo>
                <a:lnTo>
                  <a:pt x="333" y="1647"/>
                </a:lnTo>
                <a:lnTo>
                  <a:pt x="328" y="1622"/>
                </a:lnTo>
                <a:lnTo>
                  <a:pt x="328" y="1594"/>
                </a:lnTo>
                <a:lnTo>
                  <a:pt x="328" y="876"/>
                </a:lnTo>
                <a:lnTo>
                  <a:pt x="349" y="876"/>
                </a:lnTo>
                <a:lnTo>
                  <a:pt x="373" y="702"/>
                </a:lnTo>
                <a:lnTo>
                  <a:pt x="391" y="698"/>
                </a:lnTo>
                <a:lnTo>
                  <a:pt x="410" y="692"/>
                </a:lnTo>
                <a:lnTo>
                  <a:pt x="426" y="684"/>
                </a:lnTo>
                <a:lnTo>
                  <a:pt x="442" y="675"/>
                </a:lnTo>
                <a:lnTo>
                  <a:pt x="458" y="665"/>
                </a:lnTo>
                <a:lnTo>
                  <a:pt x="472" y="655"/>
                </a:lnTo>
                <a:lnTo>
                  <a:pt x="487" y="643"/>
                </a:lnTo>
                <a:lnTo>
                  <a:pt x="499" y="631"/>
                </a:lnTo>
                <a:lnTo>
                  <a:pt x="509" y="619"/>
                </a:lnTo>
                <a:lnTo>
                  <a:pt x="519" y="605"/>
                </a:lnTo>
                <a:lnTo>
                  <a:pt x="527" y="588"/>
                </a:lnTo>
                <a:lnTo>
                  <a:pt x="535" y="574"/>
                </a:lnTo>
                <a:lnTo>
                  <a:pt x="541" y="558"/>
                </a:lnTo>
                <a:lnTo>
                  <a:pt x="545" y="542"/>
                </a:lnTo>
                <a:lnTo>
                  <a:pt x="547" y="523"/>
                </a:lnTo>
                <a:lnTo>
                  <a:pt x="547" y="507"/>
                </a:lnTo>
                <a:lnTo>
                  <a:pt x="547" y="258"/>
                </a:lnTo>
                <a:lnTo>
                  <a:pt x="472" y="258"/>
                </a:lnTo>
                <a:lnTo>
                  <a:pt x="472" y="43"/>
                </a:lnTo>
                <a:lnTo>
                  <a:pt x="470" y="35"/>
                </a:lnTo>
                <a:lnTo>
                  <a:pt x="468" y="27"/>
                </a:lnTo>
                <a:lnTo>
                  <a:pt x="462" y="21"/>
                </a:lnTo>
                <a:lnTo>
                  <a:pt x="458" y="12"/>
                </a:lnTo>
                <a:lnTo>
                  <a:pt x="450" y="8"/>
                </a:lnTo>
                <a:lnTo>
                  <a:pt x="442" y="4"/>
                </a:lnTo>
                <a:lnTo>
                  <a:pt x="432" y="2"/>
                </a:lnTo>
                <a:lnTo>
                  <a:pt x="424" y="0"/>
                </a:lnTo>
                <a:lnTo>
                  <a:pt x="414" y="2"/>
                </a:lnTo>
                <a:lnTo>
                  <a:pt x="404" y="4"/>
                </a:lnTo>
                <a:lnTo>
                  <a:pt x="395" y="8"/>
                </a:lnTo>
                <a:lnTo>
                  <a:pt x="389" y="12"/>
                </a:lnTo>
                <a:lnTo>
                  <a:pt x="383" y="21"/>
                </a:lnTo>
                <a:lnTo>
                  <a:pt x="377" y="27"/>
                </a:lnTo>
                <a:lnTo>
                  <a:pt x="375" y="35"/>
                </a:lnTo>
                <a:lnTo>
                  <a:pt x="375" y="43"/>
                </a:lnTo>
                <a:lnTo>
                  <a:pt x="375" y="258"/>
                </a:lnTo>
                <a:lnTo>
                  <a:pt x="178" y="258"/>
                </a:lnTo>
                <a:lnTo>
                  <a:pt x="178" y="43"/>
                </a:lnTo>
                <a:lnTo>
                  <a:pt x="178" y="35"/>
                </a:lnTo>
                <a:lnTo>
                  <a:pt x="176" y="27"/>
                </a:lnTo>
                <a:lnTo>
                  <a:pt x="170" y="21"/>
                </a:lnTo>
                <a:lnTo>
                  <a:pt x="164" y="12"/>
                </a:lnTo>
                <a:lnTo>
                  <a:pt x="158" y="8"/>
                </a:lnTo>
                <a:lnTo>
                  <a:pt x="150" y="4"/>
                </a:lnTo>
                <a:lnTo>
                  <a:pt x="140" y="2"/>
                </a:lnTo>
                <a:lnTo>
                  <a:pt x="130" y="0"/>
                </a:lnTo>
                <a:lnTo>
                  <a:pt x="122" y="2"/>
                </a:lnTo>
                <a:lnTo>
                  <a:pt x="112" y="4"/>
                </a:lnTo>
                <a:lnTo>
                  <a:pt x="103" y="8"/>
                </a:lnTo>
                <a:lnTo>
                  <a:pt x="95" y="12"/>
                </a:lnTo>
                <a:lnTo>
                  <a:pt x="89" y="21"/>
                </a:lnTo>
                <a:lnTo>
                  <a:pt x="85" y="27"/>
                </a:lnTo>
                <a:lnTo>
                  <a:pt x="83" y="35"/>
                </a:lnTo>
                <a:lnTo>
                  <a:pt x="81" y="43"/>
                </a:lnTo>
                <a:lnTo>
                  <a:pt x="81" y="258"/>
                </a:lnTo>
                <a:lnTo>
                  <a:pt x="0" y="258"/>
                </a:lnTo>
                <a:lnTo>
                  <a:pt x="0" y="507"/>
                </a:lnTo>
                <a:lnTo>
                  <a:pt x="2" y="523"/>
                </a:lnTo>
                <a:lnTo>
                  <a:pt x="4" y="542"/>
                </a:lnTo>
                <a:lnTo>
                  <a:pt x="8" y="558"/>
                </a:lnTo>
                <a:lnTo>
                  <a:pt x="14" y="574"/>
                </a:lnTo>
                <a:lnTo>
                  <a:pt x="20" y="590"/>
                </a:lnTo>
                <a:lnTo>
                  <a:pt x="30" y="605"/>
                </a:lnTo>
                <a:lnTo>
                  <a:pt x="41" y="619"/>
                </a:lnTo>
                <a:lnTo>
                  <a:pt x="51" y="633"/>
                </a:lnTo>
                <a:lnTo>
                  <a:pt x="63" y="645"/>
                </a:lnTo>
                <a:lnTo>
                  <a:pt x="77" y="657"/>
                </a:lnTo>
                <a:lnTo>
                  <a:pt x="91" y="667"/>
                </a:lnTo>
                <a:lnTo>
                  <a:pt x="107" y="678"/>
                </a:lnTo>
                <a:lnTo>
                  <a:pt x="124" y="686"/>
                </a:lnTo>
                <a:lnTo>
                  <a:pt x="142" y="692"/>
                </a:lnTo>
                <a:lnTo>
                  <a:pt x="160" y="698"/>
                </a:lnTo>
                <a:lnTo>
                  <a:pt x="178" y="704"/>
                </a:lnTo>
                <a:lnTo>
                  <a:pt x="197" y="876"/>
                </a:lnTo>
                <a:lnTo>
                  <a:pt x="237" y="876"/>
                </a:lnTo>
                <a:lnTo>
                  <a:pt x="237" y="1594"/>
                </a:lnTo>
                <a:lnTo>
                  <a:pt x="239" y="1630"/>
                </a:lnTo>
                <a:lnTo>
                  <a:pt x="243" y="1667"/>
                </a:lnTo>
                <a:lnTo>
                  <a:pt x="249" y="1699"/>
                </a:lnTo>
                <a:lnTo>
                  <a:pt x="260" y="1728"/>
                </a:lnTo>
                <a:lnTo>
                  <a:pt x="272" y="1756"/>
                </a:lnTo>
                <a:lnTo>
                  <a:pt x="286" y="1783"/>
                </a:lnTo>
                <a:lnTo>
                  <a:pt x="300" y="1805"/>
                </a:lnTo>
                <a:lnTo>
                  <a:pt x="318" y="1825"/>
                </a:lnTo>
                <a:lnTo>
                  <a:pt x="337" y="1843"/>
                </a:lnTo>
                <a:lnTo>
                  <a:pt x="357" y="1860"/>
                </a:lnTo>
                <a:lnTo>
                  <a:pt x="377" y="1874"/>
                </a:lnTo>
                <a:lnTo>
                  <a:pt x="399" y="1884"/>
                </a:lnTo>
                <a:lnTo>
                  <a:pt x="424" y="1894"/>
                </a:lnTo>
                <a:lnTo>
                  <a:pt x="446" y="1900"/>
                </a:lnTo>
                <a:lnTo>
                  <a:pt x="470" y="1904"/>
                </a:lnTo>
                <a:lnTo>
                  <a:pt x="495" y="1904"/>
                </a:lnTo>
                <a:lnTo>
                  <a:pt x="517" y="1904"/>
                </a:lnTo>
                <a:lnTo>
                  <a:pt x="539" y="1900"/>
                </a:lnTo>
                <a:lnTo>
                  <a:pt x="562" y="1894"/>
                </a:lnTo>
                <a:lnTo>
                  <a:pt x="582" y="1886"/>
                </a:lnTo>
                <a:lnTo>
                  <a:pt x="604" y="1876"/>
                </a:lnTo>
                <a:lnTo>
                  <a:pt x="625" y="1864"/>
                </a:lnTo>
                <a:lnTo>
                  <a:pt x="643" y="1847"/>
                </a:lnTo>
                <a:lnTo>
                  <a:pt x="661" y="1831"/>
                </a:lnTo>
                <a:lnTo>
                  <a:pt x="677" y="1811"/>
                </a:lnTo>
                <a:lnTo>
                  <a:pt x="691" y="1791"/>
                </a:lnTo>
                <a:lnTo>
                  <a:pt x="706" y="1766"/>
                </a:lnTo>
                <a:lnTo>
                  <a:pt x="716" y="1740"/>
                </a:lnTo>
                <a:lnTo>
                  <a:pt x="726" y="1712"/>
                </a:lnTo>
                <a:lnTo>
                  <a:pt x="732" y="1681"/>
                </a:lnTo>
                <a:lnTo>
                  <a:pt x="736" y="1649"/>
                </a:lnTo>
                <a:lnTo>
                  <a:pt x="738" y="1614"/>
                </a:lnTo>
                <a:lnTo>
                  <a:pt x="738" y="1067"/>
                </a:lnTo>
                <a:lnTo>
                  <a:pt x="738" y="1051"/>
                </a:lnTo>
                <a:lnTo>
                  <a:pt x="740" y="1034"/>
                </a:lnTo>
                <a:lnTo>
                  <a:pt x="742" y="1018"/>
                </a:lnTo>
                <a:lnTo>
                  <a:pt x="748" y="1004"/>
                </a:lnTo>
                <a:lnTo>
                  <a:pt x="752" y="992"/>
                </a:lnTo>
                <a:lnTo>
                  <a:pt x="758" y="980"/>
                </a:lnTo>
                <a:lnTo>
                  <a:pt x="766" y="969"/>
                </a:lnTo>
                <a:lnTo>
                  <a:pt x="775" y="959"/>
                </a:lnTo>
                <a:lnTo>
                  <a:pt x="783" y="951"/>
                </a:lnTo>
                <a:lnTo>
                  <a:pt x="791" y="943"/>
                </a:lnTo>
                <a:lnTo>
                  <a:pt x="811" y="931"/>
                </a:lnTo>
                <a:lnTo>
                  <a:pt x="831" y="925"/>
                </a:lnTo>
                <a:lnTo>
                  <a:pt x="854" y="921"/>
                </a:lnTo>
                <a:lnTo>
                  <a:pt x="868" y="923"/>
                </a:lnTo>
                <a:lnTo>
                  <a:pt x="884" y="927"/>
                </a:lnTo>
                <a:lnTo>
                  <a:pt x="892" y="931"/>
                </a:lnTo>
                <a:lnTo>
                  <a:pt x="902" y="937"/>
                </a:lnTo>
                <a:lnTo>
                  <a:pt x="910" y="943"/>
                </a:lnTo>
                <a:lnTo>
                  <a:pt x="919" y="951"/>
                </a:lnTo>
                <a:lnTo>
                  <a:pt x="927" y="963"/>
                </a:lnTo>
                <a:lnTo>
                  <a:pt x="933" y="974"/>
                </a:lnTo>
                <a:lnTo>
                  <a:pt x="939" y="986"/>
                </a:lnTo>
                <a:lnTo>
                  <a:pt x="943" y="1000"/>
                </a:lnTo>
                <a:lnTo>
                  <a:pt x="947" y="1016"/>
                </a:lnTo>
                <a:lnTo>
                  <a:pt x="951" y="1032"/>
                </a:lnTo>
                <a:lnTo>
                  <a:pt x="953" y="1067"/>
                </a:lnTo>
                <a:lnTo>
                  <a:pt x="953" y="1545"/>
                </a:lnTo>
                <a:lnTo>
                  <a:pt x="1042" y="1545"/>
                </a:lnTo>
                <a:lnTo>
                  <a:pt x="1042" y="1067"/>
                </a:lnTo>
                <a:lnTo>
                  <a:pt x="1042" y="1040"/>
                </a:lnTo>
                <a:lnTo>
                  <a:pt x="1038" y="1016"/>
                </a:lnTo>
                <a:lnTo>
                  <a:pt x="1034" y="992"/>
                </a:lnTo>
                <a:lnTo>
                  <a:pt x="1028" y="969"/>
                </a:lnTo>
                <a:lnTo>
                  <a:pt x="1020" y="947"/>
                </a:lnTo>
                <a:lnTo>
                  <a:pt x="1012" y="929"/>
                </a:lnTo>
                <a:lnTo>
                  <a:pt x="1000" y="911"/>
                </a:lnTo>
                <a:lnTo>
                  <a:pt x="987" y="8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75" name="Freeform 5"/>
          <p:cNvSpPr>
            <a:spLocks noEditPoints="1" noChangeArrowheads="1"/>
          </p:cNvSpPr>
          <p:nvPr/>
        </p:nvSpPr>
        <p:spPr bwMode="auto">
          <a:xfrm>
            <a:off x="1631950" y="3689350"/>
            <a:ext cx="395288" cy="288925"/>
          </a:xfrm>
          <a:custGeom>
            <a:avLst/>
            <a:gdLst>
              <a:gd name="T0" fmla="*/ 2147483647 w 1009"/>
              <a:gd name="T1" fmla="*/ 2147483647 h 736"/>
              <a:gd name="T2" fmla="*/ 2147483647 w 1009"/>
              <a:gd name="T3" fmla="*/ 2147483647 h 736"/>
              <a:gd name="T4" fmla="*/ 2147483647 w 1009"/>
              <a:gd name="T5" fmla="*/ 2147483647 h 736"/>
              <a:gd name="T6" fmla="*/ 2147483647 w 1009"/>
              <a:gd name="T7" fmla="*/ 2147483647 h 736"/>
              <a:gd name="T8" fmla="*/ 2147483647 w 1009"/>
              <a:gd name="T9" fmla="*/ 2147483647 h 736"/>
              <a:gd name="T10" fmla="*/ 2147483647 w 1009"/>
              <a:gd name="T11" fmla="*/ 1451816328 h 736"/>
              <a:gd name="T12" fmla="*/ 2147483647 w 1009"/>
              <a:gd name="T13" fmla="*/ 120971641 h 736"/>
              <a:gd name="T14" fmla="*/ 2147483647 w 1009"/>
              <a:gd name="T15" fmla="*/ 2147483647 h 736"/>
              <a:gd name="T16" fmla="*/ 2147483647 w 1009"/>
              <a:gd name="T17" fmla="*/ 2147483647 h 736"/>
              <a:gd name="T18" fmla="*/ 2147483647 w 1009"/>
              <a:gd name="T19" fmla="*/ 2147483647 h 736"/>
              <a:gd name="T20" fmla="*/ 2147483647 w 1009"/>
              <a:gd name="T21" fmla="*/ 2147483647 h 736"/>
              <a:gd name="T22" fmla="*/ 2147483647 w 1009"/>
              <a:gd name="T23" fmla="*/ 2147483647 h 736"/>
              <a:gd name="T24" fmla="*/ 2147483647 w 1009"/>
              <a:gd name="T25" fmla="*/ 2147483647 h 736"/>
              <a:gd name="T26" fmla="*/ 2147483647 w 1009"/>
              <a:gd name="T27" fmla="*/ 2147483647 h 736"/>
              <a:gd name="T28" fmla="*/ 2147483647 w 1009"/>
              <a:gd name="T29" fmla="*/ 2147483647 h 736"/>
              <a:gd name="T30" fmla="*/ 1743658854 w 1009"/>
              <a:gd name="T31" fmla="*/ 2147483647 h 736"/>
              <a:gd name="T32" fmla="*/ 240499252 w 1009"/>
              <a:gd name="T33" fmla="*/ 2147483647 h 736"/>
              <a:gd name="T34" fmla="*/ 2147483647 w 1009"/>
              <a:gd name="T35" fmla="*/ 2147483647 h 736"/>
              <a:gd name="T36" fmla="*/ 2147483647 w 1009"/>
              <a:gd name="T37" fmla="*/ 2147483647 h 736"/>
              <a:gd name="T38" fmla="*/ 2147483647 w 1009"/>
              <a:gd name="T39" fmla="*/ 2147483647 h 736"/>
              <a:gd name="T40" fmla="*/ 2147483647 w 1009"/>
              <a:gd name="T41" fmla="*/ 2147483647 h 736"/>
              <a:gd name="T42" fmla="*/ 2147483647 w 1009"/>
              <a:gd name="T43" fmla="*/ 2147483647 h 736"/>
              <a:gd name="T44" fmla="*/ 2147483647 w 1009"/>
              <a:gd name="T45" fmla="*/ 2147483647 h 736"/>
              <a:gd name="T46" fmla="*/ 2147483647 w 1009"/>
              <a:gd name="T47" fmla="*/ 2147483647 h 736"/>
              <a:gd name="T48" fmla="*/ 2147483647 w 1009"/>
              <a:gd name="T49" fmla="*/ 2147483647 h 736"/>
              <a:gd name="T50" fmla="*/ 2147483647 w 1009"/>
              <a:gd name="T51" fmla="*/ 2147483647 h 736"/>
              <a:gd name="T52" fmla="*/ 2147483647 w 1009"/>
              <a:gd name="T53" fmla="*/ 2147483647 h 736"/>
              <a:gd name="T54" fmla="*/ 2147483647 w 1009"/>
              <a:gd name="T55" fmla="*/ 2147483647 h 736"/>
              <a:gd name="T56" fmla="*/ 2147483647 w 1009"/>
              <a:gd name="T57" fmla="*/ 2147483647 h 736"/>
              <a:gd name="T58" fmla="*/ 2147483647 w 1009"/>
              <a:gd name="T59" fmla="*/ 2147483647 h 736"/>
              <a:gd name="T60" fmla="*/ 2147483647 w 1009"/>
              <a:gd name="T61" fmla="*/ 2147483647 h 736"/>
              <a:gd name="T62" fmla="*/ 2147483647 w 1009"/>
              <a:gd name="T63" fmla="*/ 2147483647 h 736"/>
              <a:gd name="T64" fmla="*/ 2147483647 w 1009"/>
              <a:gd name="T65" fmla="*/ 2147483647 h 736"/>
              <a:gd name="T66" fmla="*/ 2147483647 w 1009"/>
              <a:gd name="T67" fmla="*/ 2147483647 h 736"/>
              <a:gd name="T68" fmla="*/ 2147483647 w 1009"/>
              <a:gd name="T69" fmla="*/ 2147483647 h 736"/>
              <a:gd name="T70" fmla="*/ 2147483647 w 1009"/>
              <a:gd name="T71" fmla="*/ 2147483647 h 736"/>
              <a:gd name="T72" fmla="*/ 2147483647 w 1009"/>
              <a:gd name="T73" fmla="*/ 2147483647 h 736"/>
              <a:gd name="T74" fmla="*/ 2147483647 w 1009"/>
              <a:gd name="T75" fmla="*/ 2147483647 h 736"/>
              <a:gd name="T76" fmla="*/ 2147483647 w 1009"/>
              <a:gd name="T77" fmla="*/ 2147483647 h 736"/>
              <a:gd name="T78" fmla="*/ 2147483647 w 1009"/>
              <a:gd name="T79" fmla="*/ 2147483647 h 736"/>
              <a:gd name="T80" fmla="*/ 2147483647 w 1009"/>
              <a:gd name="T81" fmla="*/ 2147483647 h 736"/>
              <a:gd name="T82" fmla="*/ 2147483647 w 1009"/>
              <a:gd name="T83" fmla="*/ 2147483647 h 736"/>
              <a:gd name="T84" fmla="*/ 2147483647 w 1009"/>
              <a:gd name="T85" fmla="*/ 2147483647 h 736"/>
              <a:gd name="T86" fmla="*/ 2147483647 w 1009"/>
              <a:gd name="T87" fmla="*/ 2147483647 h 736"/>
              <a:gd name="T88" fmla="*/ 2147483647 w 1009"/>
              <a:gd name="T89" fmla="*/ 2147483647 h 736"/>
              <a:gd name="T90" fmla="*/ 2147483647 w 1009"/>
              <a:gd name="T91" fmla="*/ 2147483647 h 736"/>
              <a:gd name="T92" fmla="*/ 2147483647 w 1009"/>
              <a:gd name="T93" fmla="*/ 2147483647 h 736"/>
              <a:gd name="T94" fmla="*/ 2147483647 w 1009"/>
              <a:gd name="T95" fmla="*/ 2147483647 h 736"/>
              <a:gd name="T96" fmla="*/ 2147483647 w 1009"/>
              <a:gd name="T97" fmla="*/ 2147483647 h 736"/>
              <a:gd name="T98" fmla="*/ 2147483647 w 1009"/>
              <a:gd name="T99" fmla="*/ 2147483647 h 736"/>
              <a:gd name="T100" fmla="*/ 2147483647 w 1009"/>
              <a:gd name="T101" fmla="*/ 2147483647 h 736"/>
              <a:gd name="T102" fmla="*/ 2147483647 w 1009"/>
              <a:gd name="T103" fmla="*/ 2147483647 h 736"/>
              <a:gd name="T104" fmla="*/ 2147483647 w 1009"/>
              <a:gd name="T105" fmla="*/ 2147483647 h 736"/>
              <a:gd name="T106" fmla="*/ 2147483647 w 1009"/>
              <a:gd name="T107" fmla="*/ 2147483647 h 736"/>
              <a:gd name="T108" fmla="*/ 2147483647 w 1009"/>
              <a:gd name="T109" fmla="*/ 2147483647 h 736"/>
              <a:gd name="T110" fmla="*/ 2147483647 w 1009"/>
              <a:gd name="T111" fmla="*/ 2147483647 h 736"/>
              <a:gd name="T112" fmla="*/ 2147483647 w 1009"/>
              <a:gd name="T113" fmla="*/ 2147483647 h 7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09"/>
              <a:gd name="T172" fmla="*/ 0 h 736"/>
              <a:gd name="T173" fmla="*/ 1009 w 1009"/>
              <a:gd name="T174" fmla="*/ 736 h 7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09" h="736">
                <a:moveTo>
                  <a:pt x="128" y="416"/>
                </a:moveTo>
                <a:lnTo>
                  <a:pt x="128" y="416"/>
                </a:lnTo>
                <a:lnTo>
                  <a:pt x="192" y="414"/>
                </a:lnTo>
                <a:lnTo>
                  <a:pt x="224" y="410"/>
                </a:lnTo>
                <a:lnTo>
                  <a:pt x="249" y="406"/>
                </a:lnTo>
                <a:lnTo>
                  <a:pt x="271" y="401"/>
                </a:lnTo>
                <a:lnTo>
                  <a:pt x="286" y="395"/>
                </a:lnTo>
                <a:lnTo>
                  <a:pt x="292" y="391"/>
                </a:lnTo>
                <a:lnTo>
                  <a:pt x="294" y="386"/>
                </a:lnTo>
                <a:lnTo>
                  <a:pt x="294" y="380"/>
                </a:lnTo>
                <a:lnTo>
                  <a:pt x="294" y="376"/>
                </a:lnTo>
                <a:lnTo>
                  <a:pt x="288" y="365"/>
                </a:lnTo>
                <a:lnTo>
                  <a:pt x="279" y="357"/>
                </a:lnTo>
                <a:lnTo>
                  <a:pt x="254" y="335"/>
                </a:lnTo>
                <a:lnTo>
                  <a:pt x="219" y="312"/>
                </a:lnTo>
                <a:lnTo>
                  <a:pt x="185" y="288"/>
                </a:lnTo>
                <a:lnTo>
                  <a:pt x="140" y="258"/>
                </a:lnTo>
                <a:lnTo>
                  <a:pt x="123" y="243"/>
                </a:lnTo>
                <a:lnTo>
                  <a:pt x="111" y="231"/>
                </a:lnTo>
                <a:lnTo>
                  <a:pt x="100" y="218"/>
                </a:lnTo>
                <a:lnTo>
                  <a:pt x="91" y="207"/>
                </a:lnTo>
                <a:lnTo>
                  <a:pt x="87" y="194"/>
                </a:lnTo>
                <a:lnTo>
                  <a:pt x="85" y="184"/>
                </a:lnTo>
                <a:lnTo>
                  <a:pt x="87" y="171"/>
                </a:lnTo>
                <a:lnTo>
                  <a:pt x="91" y="160"/>
                </a:lnTo>
                <a:lnTo>
                  <a:pt x="98" y="147"/>
                </a:lnTo>
                <a:lnTo>
                  <a:pt x="111" y="135"/>
                </a:lnTo>
                <a:lnTo>
                  <a:pt x="123" y="124"/>
                </a:lnTo>
                <a:lnTo>
                  <a:pt x="143" y="109"/>
                </a:lnTo>
                <a:lnTo>
                  <a:pt x="187" y="81"/>
                </a:lnTo>
                <a:lnTo>
                  <a:pt x="232" y="60"/>
                </a:lnTo>
                <a:lnTo>
                  <a:pt x="279" y="41"/>
                </a:lnTo>
                <a:lnTo>
                  <a:pt x="328" y="24"/>
                </a:lnTo>
                <a:lnTo>
                  <a:pt x="377" y="13"/>
                </a:lnTo>
                <a:lnTo>
                  <a:pt x="429" y="4"/>
                </a:lnTo>
                <a:lnTo>
                  <a:pt x="480" y="0"/>
                </a:lnTo>
                <a:lnTo>
                  <a:pt x="531" y="0"/>
                </a:lnTo>
                <a:lnTo>
                  <a:pt x="582" y="2"/>
                </a:lnTo>
                <a:lnTo>
                  <a:pt x="616" y="7"/>
                </a:lnTo>
                <a:lnTo>
                  <a:pt x="653" y="13"/>
                </a:lnTo>
                <a:lnTo>
                  <a:pt x="687" y="21"/>
                </a:lnTo>
                <a:lnTo>
                  <a:pt x="719" y="30"/>
                </a:lnTo>
                <a:lnTo>
                  <a:pt x="751" y="43"/>
                </a:lnTo>
                <a:lnTo>
                  <a:pt x="781" y="56"/>
                </a:lnTo>
                <a:lnTo>
                  <a:pt x="811" y="68"/>
                </a:lnTo>
                <a:lnTo>
                  <a:pt x="838" y="86"/>
                </a:lnTo>
                <a:lnTo>
                  <a:pt x="864" y="103"/>
                </a:lnTo>
                <a:lnTo>
                  <a:pt x="889" y="122"/>
                </a:lnTo>
                <a:lnTo>
                  <a:pt x="911" y="141"/>
                </a:lnTo>
                <a:lnTo>
                  <a:pt x="932" y="164"/>
                </a:lnTo>
                <a:lnTo>
                  <a:pt x="951" y="186"/>
                </a:lnTo>
                <a:lnTo>
                  <a:pt x="966" y="211"/>
                </a:lnTo>
                <a:lnTo>
                  <a:pt x="981" y="235"/>
                </a:lnTo>
                <a:lnTo>
                  <a:pt x="992" y="263"/>
                </a:lnTo>
                <a:lnTo>
                  <a:pt x="998" y="280"/>
                </a:lnTo>
                <a:lnTo>
                  <a:pt x="1003" y="299"/>
                </a:lnTo>
                <a:lnTo>
                  <a:pt x="1007" y="316"/>
                </a:lnTo>
                <a:lnTo>
                  <a:pt x="1009" y="335"/>
                </a:lnTo>
                <a:lnTo>
                  <a:pt x="1009" y="372"/>
                </a:lnTo>
                <a:lnTo>
                  <a:pt x="1005" y="408"/>
                </a:lnTo>
                <a:lnTo>
                  <a:pt x="994" y="444"/>
                </a:lnTo>
                <a:lnTo>
                  <a:pt x="981" y="478"/>
                </a:lnTo>
                <a:lnTo>
                  <a:pt x="962" y="510"/>
                </a:lnTo>
                <a:lnTo>
                  <a:pt x="941" y="542"/>
                </a:lnTo>
                <a:lnTo>
                  <a:pt x="913" y="574"/>
                </a:lnTo>
                <a:lnTo>
                  <a:pt x="883" y="602"/>
                </a:lnTo>
                <a:lnTo>
                  <a:pt x="849" y="628"/>
                </a:lnTo>
                <a:lnTo>
                  <a:pt x="811" y="653"/>
                </a:lnTo>
                <a:lnTo>
                  <a:pt x="770" y="675"/>
                </a:lnTo>
                <a:lnTo>
                  <a:pt x="725" y="694"/>
                </a:lnTo>
                <a:lnTo>
                  <a:pt x="678" y="709"/>
                </a:lnTo>
                <a:lnTo>
                  <a:pt x="629" y="722"/>
                </a:lnTo>
                <a:lnTo>
                  <a:pt x="584" y="730"/>
                </a:lnTo>
                <a:lnTo>
                  <a:pt x="542" y="734"/>
                </a:lnTo>
                <a:lnTo>
                  <a:pt x="497" y="736"/>
                </a:lnTo>
                <a:lnTo>
                  <a:pt x="454" y="736"/>
                </a:lnTo>
                <a:lnTo>
                  <a:pt x="411" y="734"/>
                </a:lnTo>
                <a:lnTo>
                  <a:pt x="369" y="728"/>
                </a:lnTo>
                <a:lnTo>
                  <a:pt x="328" y="722"/>
                </a:lnTo>
                <a:lnTo>
                  <a:pt x="290" y="711"/>
                </a:lnTo>
                <a:lnTo>
                  <a:pt x="251" y="698"/>
                </a:lnTo>
                <a:lnTo>
                  <a:pt x="215" y="683"/>
                </a:lnTo>
                <a:lnTo>
                  <a:pt x="181" y="666"/>
                </a:lnTo>
                <a:lnTo>
                  <a:pt x="149" y="647"/>
                </a:lnTo>
                <a:lnTo>
                  <a:pt x="119" y="626"/>
                </a:lnTo>
                <a:lnTo>
                  <a:pt x="91" y="602"/>
                </a:lnTo>
                <a:lnTo>
                  <a:pt x="68" y="579"/>
                </a:lnTo>
                <a:lnTo>
                  <a:pt x="44" y="551"/>
                </a:lnTo>
                <a:lnTo>
                  <a:pt x="29" y="529"/>
                </a:lnTo>
                <a:lnTo>
                  <a:pt x="19" y="512"/>
                </a:lnTo>
                <a:lnTo>
                  <a:pt x="10" y="495"/>
                </a:lnTo>
                <a:lnTo>
                  <a:pt x="4" y="480"/>
                </a:lnTo>
                <a:lnTo>
                  <a:pt x="2" y="468"/>
                </a:lnTo>
                <a:lnTo>
                  <a:pt x="0" y="457"/>
                </a:lnTo>
                <a:lnTo>
                  <a:pt x="4" y="448"/>
                </a:lnTo>
                <a:lnTo>
                  <a:pt x="8" y="442"/>
                </a:lnTo>
                <a:lnTo>
                  <a:pt x="17" y="436"/>
                </a:lnTo>
                <a:lnTo>
                  <a:pt x="25" y="429"/>
                </a:lnTo>
                <a:lnTo>
                  <a:pt x="38" y="427"/>
                </a:lnTo>
                <a:lnTo>
                  <a:pt x="51" y="423"/>
                </a:lnTo>
                <a:lnTo>
                  <a:pt x="87" y="418"/>
                </a:lnTo>
                <a:lnTo>
                  <a:pt x="128" y="416"/>
                </a:lnTo>
                <a:close/>
                <a:moveTo>
                  <a:pt x="232" y="196"/>
                </a:moveTo>
                <a:lnTo>
                  <a:pt x="232" y="196"/>
                </a:lnTo>
                <a:lnTo>
                  <a:pt x="234" y="203"/>
                </a:lnTo>
                <a:lnTo>
                  <a:pt x="236" y="211"/>
                </a:lnTo>
                <a:lnTo>
                  <a:pt x="245" y="224"/>
                </a:lnTo>
                <a:lnTo>
                  <a:pt x="260" y="237"/>
                </a:lnTo>
                <a:lnTo>
                  <a:pt x="277" y="248"/>
                </a:lnTo>
                <a:lnTo>
                  <a:pt x="298" y="254"/>
                </a:lnTo>
                <a:lnTo>
                  <a:pt x="324" y="261"/>
                </a:lnTo>
                <a:lnTo>
                  <a:pt x="350" y="263"/>
                </a:lnTo>
                <a:lnTo>
                  <a:pt x="377" y="263"/>
                </a:lnTo>
                <a:lnTo>
                  <a:pt x="403" y="258"/>
                </a:lnTo>
                <a:lnTo>
                  <a:pt x="429" y="252"/>
                </a:lnTo>
                <a:lnTo>
                  <a:pt x="450" y="243"/>
                </a:lnTo>
                <a:lnTo>
                  <a:pt x="469" y="233"/>
                </a:lnTo>
                <a:lnTo>
                  <a:pt x="484" y="220"/>
                </a:lnTo>
                <a:lnTo>
                  <a:pt x="495" y="207"/>
                </a:lnTo>
                <a:lnTo>
                  <a:pt x="501" y="192"/>
                </a:lnTo>
                <a:lnTo>
                  <a:pt x="503" y="184"/>
                </a:lnTo>
                <a:lnTo>
                  <a:pt x="503" y="177"/>
                </a:lnTo>
                <a:lnTo>
                  <a:pt x="501" y="169"/>
                </a:lnTo>
                <a:lnTo>
                  <a:pt x="497" y="162"/>
                </a:lnTo>
                <a:lnTo>
                  <a:pt x="493" y="154"/>
                </a:lnTo>
                <a:lnTo>
                  <a:pt x="486" y="150"/>
                </a:lnTo>
                <a:lnTo>
                  <a:pt x="471" y="137"/>
                </a:lnTo>
                <a:lnTo>
                  <a:pt x="454" y="128"/>
                </a:lnTo>
                <a:lnTo>
                  <a:pt x="433" y="122"/>
                </a:lnTo>
                <a:lnTo>
                  <a:pt x="409" y="118"/>
                </a:lnTo>
                <a:lnTo>
                  <a:pt x="384" y="115"/>
                </a:lnTo>
                <a:lnTo>
                  <a:pt x="358" y="115"/>
                </a:lnTo>
                <a:lnTo>
                  <a:pt x="332" y="118"/>
                </a:lnTo>
                <a:lnTo>
                  <a:pt x="309" y="122"/>
                </a:lnTo>
                <a:lnTo>
                  <a:pt x="286" y="128"/>
                </a:lnTo>
                <a:lnTo>
                  <a:pt x="266" y="139"/>
                </a:lnTo>
                <a:lnTo>
                  <a:pt x="251" y="150"/>
                </a:lnTo>
                <a:lnTo>
                  <a:pt x="239" y="162"/>
                </a:lnTo>
                <a:lnTo>
                  <a:pt x="234" y="171"/>
                </a:lnTo>
                <a:lnTo>
                  <a:pt x="232" y="177"/>
                </a:lnTo>
                <a:lnTo>
                  <a:pt x="232" y="186"/>
                </a:lnTo>
                <a:lnTo>
                  <a:pt x="232" y="196"/>
                </a:lnTo>
                <a:close/>
                <a:moveTo>
                  <a:pt x="239" y="487"/>
                </a:moveTo>
                <a:lnTo>
                  <a:pt x="239" y="487"/>
                </a:lnTo>
                <a:lnTo>
                  <a:pt x="221" y="487"/>
                </a:lnTo>
                <a:lnTo>
                  <a:pt x="204" y="489"/>
                </a:lnTo>
                <a:lnTo>
                  <a:pt x="189" y="493"/>
                </a:lnTo>
                <a:lnTo>
                  <a:pt x="179" y="500"/>
                </a:lnTo>
                <a:lnTo>
                  <a:pt x="168" y="506"/>
                </a:lnTo>
                <a:lnTo>
                  <a:pt x="160" y="512"/>
                </a:lnTo>
                <a:lnTo>
                  <a:pt x="155" y="521"/>
                </a:lnTo>
                <a:lnTo>
                  <a:pt x="153" y="529"/>
                </a:lnTo>
                <a:lnTo>
                  <a:pt x="155" y="540"/>
                </a:lnTo>
                <a:lnTo>
                  <a:pt x="160" y="549"/>
                </a:lnTo>
                <a:lnTo>
                  <a:pt x="168" y="555"/>
                </a:lnTo>
                <a:lnTo>
                  <a:pt x="179" y="561"/>
                </a:lnTo>
                <a:lnTo>
                  <a:pt x="189" y="568"/>
                </a:lnTo>
                <a:lnTo>
                  <a:pt x="204" y="572"/>
                </a:lnTo>
                <a:lnTo>
                  <a:pt x="221" y="574"/>
                </a:lnTo>
                <a:lnTo>
                  <a:pt x="239" y="574"/>
                </a:lnTo>
                <a:lnTo>
                  <a:pt x="256" y="574"/>
                </a:lnTo>
                <a:lnTo>
                  <a:pt x="271" y="572"/>
                </a:lnTo>
                <a:lnTo>
                  <a:pt x="286" y="568"/>
                </a:lnTo>
                <a:lnTo>
                  <a:pt x="298" y="561"/>
                </a:lnTo>
                <a:lnTo>
                  <a:pt x="309" y="555"/>
                </a:lnTo>
                <a:lnTo>
                  <a:pt x="315" y="549"/>
                </a:lnTo>
                <a:lnTo>
                  <a:pt x="320" y="540"/>
                </a:lnTo>
                <a:lnTo>
                  <a:pt x="322" y="529"/>
                </a:lnTo>
                <a:lnTo>
                  <a:pt x="320" y="521"/>
                </a:lnTo>
                <a:lnTo>
                  <a:pt x="315" y="512"/>
                </a:lnTo>
                <a:lnTo>
                  <a:pt x="309" y="506"/>
                </a:lnTo>
                <a:lnTo>
                  <a:pt x="298" y="500"/>
                </a:lnTo>
                <a:lnTo>
                  <a:pt x="286" y="493"/>
                </a:lnTo>
                <a:lnTo>
                  <a:pt x="271" y="489"/>
                </a:lnTo>
                <a:lnTo>
                  <a:pt x="256" y="487"/>
                </a:lnTo>
                <a:lnTo>
                  <a:pt x="239" y="487"/>
                </a:lnTo>
                <a:close/>
                <a:moveTo>
                  <a:pt x="845" y="256"/>
                </a:moveTo>
                <a:lnTo>
                  <a:pt x="845" y="256"/>
                </a:lnTo>
                <a:lnTo>
                  <a:pt x="828" y="258"/>
                </a:lnTo>
                <a:lnTo>
                  <a:pt x="813" y="261"/>
                </a:lnTo>
                <a:lnTo>
                  <a:pt x="798" y="265"/>
                </a:lnTo>
                <a:lnTo>
                  <a:pt x="785" y="269"/>
                </a:lnTo>
                <a:lnTo>
                  <a:pt x="776" y="275"/>
                </a:lnTo>
                <a:lnTo>
                  <a:pt x="768" y="284"/>
                </a:lnTo>
                <a:lnTo>
                  <a:pt x="764" y="293"/>
                </a:lnTo>
                <a:lnTo>
                  <a:pt x="761" y="301"/>
                </a:lnTo>
                <a:lnTo>
                  <a:pt x="764" y="310"/>
                </a:lnTo>
                <a:lnTo>
                  <a:pt x="768" y="318"/>
                </a:lnTo>
                <a:lnTo>
                  <a:pt x="776" y="325"/>
                </a:lnTo>
                <a:lnTo>
                  <a:pt x="785" y="333"/>
                </a:lnTo>
                <a:lnTo>
                  <a:pt x="798" y="337"/>
                </a:lnTo>
                <a:lnTo>
                  <a:pt x="813" y="342"/>
                </a:lnTo>
                <a:lnTo>
                  <a:pt x="828" y="344"/>
                </a:lnTo>
                <a:lnTo>
                  <a:pt x="845" y="346"/>
                </a:lnTo>
                <a:lnTo>
                  <a:pt x="862" y="344"/>
                </a:lnTo>
                <a:lnTo>
                  <a:pt x="879" y="342"/>
                </a:lnTo>
                <a:lnTo>
                  <a:pt x="894" y="337"/>
                </a:lnTo>
                <a:lnTo>
                  <a:pt x="904" y="333"/>
                </a:lnTo>
                <a:lnTo>
                  <a:pt x="915" y="325"/>
                </a:lnTo>
                <a:lnTo>
                  <a:pt x="924" y="318"/>
                </a:lnTo>
                <a:lnTo>
                  <a:pt x="928" y="310"/>
                </a:lnTo>
                <a:lnTo>
                  <a:pt x="930" y="301"/>
                </a:lnTo>
                <a:lnTo>
                  <a:pt x="928" y="293"/>
                </a:lnTo>
                <a:lnTo>
                  <a:pt x="924" y="284"/>
                </a:lnTo>
                <a:lnTo>
                  <a:pt x="915" y="275"/>
                </a:lnTo>
                <a:lnTo>
                  <a:pt x="904" y="269"/>
                </a:lnTo>
                <a:lnTo>
                  <a:pt x="894" y="265"/>
                </a:lnTo>
                <a:lnTo>
                  <a:pt x="879" y="261"/>
                </a:lnTo>
                <a:lnTo>
                  <a:pt x="862" y="258"/>
                </a:lnTo>
                <a:lnTo>
                  <a:pt x="845" y="256"/>
                </a:lnTo>
                <a:close/>
                <a:moveTo>
                  <a:pt x="828" y="397"/>
                </a:moveTo>
                <a:lnTo>
                  <a:pt x="828" y="397"/>
                </a:lnTo>
                <a:lnTo>
                  <a:pt x="811" y="397"/>
                </a:lnTo>
                <a:lnTo>
                  <a:pt x="796" y="401"/>
                </a:lnTo>
                <a:lnTo>
                  <a:pt x="781" y="404"/>
                </a:lnTo>
                <a:lnTo>
                  <a:pt x="768" y="410"/>
                </a:lnTo>
                <a:lnTo>
                  <a:pt x="757" y="416"/>
                </a:lnTo>
                <a:lnTo>
                  <a:pt x="751" y="425"/>
                </a:lnTo>
                <a:lnTo>
                  <a:pt x="744" y="431"/>
                </a:lnTo>
                <a:lnTo>
                  <a:pt x="744" y="442"/>
                </a:lnTo>
                <a:lnTo>
                  <a:pt x="744" y="450"/>
                </a:lnTo>
                <a:lnTo>
                  <a:pt x="751" y="459"/>
                </a:lnTo>
                <a:lnTo>
                  <a:pt x="757" y="465"/>
                </a:lnTo>
                <a:lnTo>
                  <a:pt x="768" y="472"/>
                </a:lnTo>
                <a:lnTo>
                  <a:pt x="781" y="478"/>
                </a:lnTo>
                <a:lnTo>
                  <a:pt x="796" y="482"/>
                </a:lnTo>
                <a:lnTo>
                  <a:pt x="811" y="485"/>
                </a:lnTo>
                <a:lnTo>
                  <a:pt x="828" y="485"/>
                </a:lnTo>
                <a:lnTo>
                  <a:pt x="845" y="485"/>
                </a:lnTo>
                <a:lnTo>
                  <a:pt x="862" y="482"/>
                </a:lnTo>
                <a:lnTo>
                  <a:pt x="875" y="478"/>
                </a:lnTo>
                <a:lnTo>
                  <a:pt x="887" y="472"/>
                </a:lnTo>
                <a:lnTo>
                  <a:pt x="898" y="465"/>
                </a:lnTo>
                <a:lnTo>
                  <a:pt x="907" y="459"/>
                </a:lnTo>
                <a:lnTo>
                  <a:pt x="911" y="450"/>
                </a:lnTo>
                <a:lnTo>
                  <a:pt x="913" y="442"/>
                </a:lnTo>
                <a:lnTo>
                  <a:pt x="911" y="431"/>
                </a:lnTo>
                <a:lnTo>
                  <a:pt x="907" y="425"/>
                </a:lnTo>
                <a:lnTo>
                  <a:pt x="898" y="416"/>
                </a:lnTo>
                <a:lnTo>
                  <a:pt x="887" y="410"/>
                </a:lnTo>
                <a:lnTo>
                  <a:pt x="875" y="404"/>
                </a:lnTo>
                <a:lnTo>
                  <a:pt x="862" y="401"/>
                </a:lnTo>
                <a:lnTo>
                  <a:pt x="845" y="397"/>
                </a:lnTo>
                <a:lnTo>
                  <a:pt x="828" y="397"/>
                </a:lnTo>
                <a:close/>
                <a:moveTo>
                  <a:pt x="685" y="510"/>
                </a:moveTo>
                <a:lnTo>
                  <a:pt x="685" y="510"/>
                </a:lnTo>
                <a:lnTo>
                  <a:pt x="668" y="512"/>
                </a:lnTo>
                <a:lnTo>
                  <a:pt x="653" y="515"/>
                </a:lnTo>
                <a:lnTo>
                  <a:pt x="638" y="519"/>
                </a:lnTo>
                <a:lnTo>
                  <a:pt x="625" y="523"/>
                </a:lnTo>
                <a:lnTo>
                  <a:pt x="614" y="529"/>
                </a:lnTo>
                <a:lnTo>
                  <a:pt x="608" y="538"/>
                </a:lnTo>
                <a:lnTo>
                  <a:pt x="601" y="547"/>
                </a:lnTo>
                <a:lnTo>
                  <a:pt x="601" y="555"/>
                </a:lnTo>
                <a:lnTo>
                  <a:pt x="601" y="564"/>
                </a:lnTo>
                <a:lnTo>
                  <a:pt x="608" y="572"/>
                </a:lnTo>
                <a:lnTo>
                  <a:pt x="614" y="581"/>
                </a:lnTo>
                <a:lnTo>
                  <a:pt x="625" y="587"/>
                </a:lnTo>
                <a:lnTo>
                  <a:pt x="638" y="591"/>
                </a:lnTo>
                <a:lnTo>
                  <a:pt x="653" y="596"/>
                </a:lnTo>
                <a:lnTo>
                  <a:pt x="668" y="598"/>
                </a:lnTo>
                <a:lnTo>
                  <a:pt x="685" y="600"/>
                </a:lnTo>
                <a:lnTo>
                  <a:pt x="702" y="598"/>
                </a:lnTo>
                <a:lnTo>
                  <a:pt x="719" y="596"/>
                </a:lnTo>
                <a:lnTo>
                  <a:pt x="732" y="591"/>
                </a:lnTo>
                <a:lnTo>
                  <a:pt x="744" y="587"/>
                </a:lnTo>
                <a:lnTo>
                  <a:pt x="755" y="581"/>
                </a:lnTo>
                <a:lnTo>
                  <a:pt x="764" y="572"/>
                </a:lnTo>
                <a:lnTo>
                  <a:pt x="768" y="564"/>
                </a:lnTo>
                <a:lnTo>
                  <a:pt x="770" y="555"/>
                </a:lnTo>
                <a:lnTo>
                  <a:pt x="768" y="547"/>
                </a:lnTo>
                <a:lnTo>
                  <a:pt x="764" y="538"/>
                </a:lnTo>
                <a:lnTo>
                  <a:pt x="755" y="529"/>
                </a:lnTo>
                <a:lnTo>
                  <a:pt x="744" y="523"/>
                </a:lnTo>
                <a:lnTo>
                  <a:pt x="732" y="519"/>
                </a:lnTo>
                <a:lnTo>
                  <a:pt x="719" y="515"/>
                </a:lnTo>
                <a:lnTo>
                  <a:pt x="702" y="512"/>
                </a:lnTo>
                <a:lnTo>
                  <a:pt x="685" y="510"/>
                </a:lnTo>
                <a:close/>
                <a:moveTo>
                  <a:pt x="450" y="557"/>
                </a:moveTo>
                <a:lnTo>
                  <a:pt x="450" y="557"/>
                </a:lnTo>
                <a:lnTo>
                  <a:pt x="433" y="557"/>
                </a:lnTo>
                <a:lnTo>
                  <a:pt x="416" y="559"/>
                </a:lnTo>
                <a:lnTo>
                  <a:pt x="403" y="564"/>
                </a:lnTo>
                <a:lnTo>
                  <a:pt x="390" y="570"/>
                </a:lnTo>
                <a:lnTo>
                  <a:pt x="379" y="576"/>
                </a:lnTo>
                <a:lnTo>
                  <a:pt x="371" y="583"/>
                </a:lnTo>
                <a:lnTo>
                  <a:pt x="367" y="591"/>
                </a:lnTo>
                <a:lnTo>
                  <a:pt x="364" y="600"/>
                </a:lnTo>
                <a:lnTo>
                  <a:pt x="367" y="611"/>
                </a:lnTo>
                <a:lnTo>
                  <a:pt x="371" y="619"/>
                </a:lnTo>
                <a:lnTo>
                  <a:pt x="379" y="626"/>
                </a:lnTo>
                <a:lnTo>
                  <a:pt x="390" y="632"/>
                </a:lnTo>
                <a:lnTo>
                  <a:pt x="403" y="638"/>
                </a:lnTo>
                <a:lnTo>
                  <a:pt x="416" y="643"/>
                </a:lnTo>
                <a:lnTo>
                  <a:pt x="433" y="645"/>
                </a:lnTo>
                <a:lnTo>
                  <a:pt x="450" y="645"/>
                </a:lnTo>
                <a:lnTo>
                  <a:pt x="467" y="645"/>
                </a:lnTo>
                <a:lnTo>
                  <a:pt x="482" y="643"/>
                </a:lnTo>
                <a:lnTo>
                  <a:pt x="497" y="638"/>
                </a:lnTo>
                <a:lnTo>
                  <a:pt x="510" y="632"/>
                </a:lnTo>
                <a:lnTo>
                  <a:pt x="520" y="626"/>
                </a:lnTo>
                <a:lnTo>
                  <a:pt x="527" y="619"/>
                </a:lnTo>
                <a:lnTo>
                  <a:pt x="533" y="611"/>
                </a:lnTo>
                <a:lnTo>
                  <a:pt x="533" y="600"/>
                </a:lnTo>
                <a:lnTo>
                  <a:pt x="533" y="591"/>
                </a:lnTo>
                <a:lnTo>
                  <a:pt x="527" y="583"/>
                </a:lnTo>
                <a:lnTo>
                  <a:pt x="520" y="576"/>
                </a:lnTo>
                <a:lnTo>
                  <a:pt x="510" y="570"/>
                </a:lnTo>
                <a:lnTo>
                  <a:pt x="497" y="564"/>
                </a:lnTo>
                <a:lnTo>
                  <a:pt x="482" y="559"/>
                </a:lnTo>
                <a:lnTo>
                  <a:pt x="467" y="557"/>
                </a:lnTo>
                <a:lnTo>
                  <a:pt x="450" y="5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76" name="Freeform 8"/>
          <p:cNvSpPr>
            <a:spLocks noEditPoints="1" noChangeArrowheads="1"/>
          </p:cNvSpPr>
          <p:nvPr/>
        </p:nvSpPr>
        <p:spPr bwMode="auto">
          <a:xfrm>
            <a:off x="3438525" y="3689350"/>
            <a:ext cx="366713" cy="374650"/>
          </a:xfrm>
          <a:custGeom>
            <a:avLst/>
            <a:gdLst>
              <a:gd name="T0" fmla="*/ 2147483647 w 935"/>
              <a:gd name="T1" fmla="*/ 2147483647 h 954"/>
              <a:gd name="T2" fmla="*/ 2147483647 w 935"/>
              <a:gd name="T3" fmla="*/ 2147483647 h 954"/>
              <a:gd name="T4" fmla="*/ 2147483647 w 935"/>
              <a:gd name="T5" fmla="*/ 2147483647 h 954"/>
              <a:gd name="T6" fmla="*/ 2147483647 w 935"/>
              <a:gd name="T7" fmla="*/ 2147483647 h 954"/>
              <a:gd name="T8" fmla="*/ 2147483647 w 935"/>
              <a:gd name="T9" fmla="*/ 2147483647 h 954"/>
              <a:gd name="T10" fmla="*/ 2147483647 w 935"/>
              <a:gd name="T11" fmla="*/ 2147483647 h 954"/>
              <a:gd name="T12" fmla="*/ 2147483647 w 935"/>
              <a:gd name="T13" fmla="*/ 2147483647 h 954"/>
              <a:gd name="T14" fmla="*/ 2147483647 w 935"/>
              <a:gd name="T15" fmla="*/ 2147483647 h 954"/>
              <a:gd name="T16" fmla="*/ 2147483647 w 935"/>
              <a:gd name="T17" fmla="*/ 2147483647 h 954"/>
              <a:gd name="T18" fmla="*/ 2147483647 w 935"/>
              <a:gd name="T19" fmla="*/ 2147483647 h 954"/>
              <a:gd name="T20" fmla="*/ 2147483647 w 935"/>
              <a:gd name="T21" fmla="*/ 2147483647 h 954"/>
              <a:gd name="T22" fmla="*/ 2147483647 w 935"/>
              <a:gd name="T23" fmla="*/ 2147483647 h 954"/>
              <a:gd name="T24" fmla="*/ 2147483647 w 935"/>
              <a:gd name="T25" fmla="*/ 2147483647 h 954"/>
              <a:gd name="T26" fmla="*/ 2147483647 w 935"/>
              <a:gd name="T27" fmla="*/ 2147483647 h 954"/>
              <a:gd name="T28" fmla="*/ 2147483647 w 935"/>
              <a:gd name="T29" fmla="*/ 2147483647 h 954"/>
              <a:gd name="T30" fmla="*/ 2147483647 w 935"/>
              <a:gd name="T31" fmla="*/ 2147483647 h 954"/>
              <a:gd name="T32" fmla="*/ 2147483647 w 935"/>
              <a:gd name="T33" fmla="*/ 2147483647 h 954"/>
              <a:gd name="T34" fmla="*/ 2147483647 w 935"/>
              <a:gd name="T35" fmla="*/ 2147483647 h 954"/>
              <a:gd name="T36" fmla="*/ 2147483647 w 935"/>
              <a:gd name="T37" fmla="*/ 2147483647 h 954"/>
              <a:gd name="T38" fmla="*/ 2147483647 w 935"/>
              <a:gd name="T39" fmla="*/ 2147483647 h 954"/>
              <a:gd name="T40" fmla="*/ 2147483647 w 935"/>
              <a:gd name="T41" fmla="*/ 2147483647 h 954"/>
              <a:gd name="T42" fmla="*/ 2147483647 w 935"/>
              <a:gd name="T43" fmla="*/ 2147483647 h 954"/>
              <a:gd name="T44" fmla="*/ 2147483647 w 935"/>
              <a:gd name="T45" fmla="*/ 0 h 954"/>
              <a:gd name="T46" fmla="*/ 2147483647 w 935"/>
              <a:gd name="T47" fmla="*/ 2147483647 h 954"/>
              <a:gd name="T48" fmla="*/ 2147483647 w 935"/>
              <a:gd name="T49" fmla="*/ 2147483647 h 954"/>
              <a:gd name="T50" fmla="*/ 2147483647 w 935"/>
              <a:gd name="T51" fmla="*/ 2147483647 h 954"/>
              <a:gd name="T52" fmla="*/ 0 w 935"/>
              <a:gd name="T53" fmla="*/ 2147483647 h 954"/>
              <a:gd name="T54" fmla="*/ 2147483647 w 935"/>
              <a:gd name="T55" fmla="*/ 2147483647 h 954"/>
              <a:gd name="T56" fmla="*/ 2147483647 w 935"/>
              <a:gd name="T57" fmla="*/ 2147483647 h 954"/>
              <a:gd name="T58" fmla="*/ 2147483647 w 935"/>
              <a:gd name="T59" fmla="*/ 2147483647 h 954"/>
              <a:gd name="T60" fmla="*/ 2147483647 w 935"/>
              <a:gd name="T61" fmla="*/ 2147483647 h 954"/>
              <a:gd name="T62" fmla="*/ 2147483647 w 935"/>
              <a:gd name="T63" fmla="*/ 2147483647 h 954"/>
              <a:gd name="T64" fmla="*/ 2147483647 w 935"/>
              <a:gd name="T65" fmla="*/ 2147483647 h 954"/>
              <a:gd name="T66" fmla="*/ 2147483647 w 935"/>
              <a:gd name="T67" fmla="*/ 2147483647 h 954"/>
              <a:gd name="T68" fmla="*/ 2147483647 w 935"/>
              <a:gd name="T69" fmla="*/ 2147483647 h 954"/>
              <a:gd name="T70" fmla="*/ 2147483647 w 935"/>
              <a:gd name="T71" fmla="*/ 2147483647 h 954"/>
              <a:gd name="T72" fmla="*/ 2147483647 w 935"/>
              <a:gd name="T73" fmla="*/ 2147483647 h 954"/>
              <a:gd name="T74" fmla="*/ 2147483647 w 935"/>
              <a:gd name="T75" fmla="*/ 2147483647 h 954"/>
              <a:gd name="T76" fmla="*/ 2147483647 w 935"/>
              <a:gd name="T77" fmla="*/ 2147483647 h 954"/>
              <a:gd name="T78" fmla="*/ 2147483647 w 935"/>
              <a:gd name="T79" fmla="*/ 2147483647 h 954"/>
              <a:gd name="T80" fmla="*/ 2147483647 w 935"/>
              <a:gd name="T81" fmla="*/ 2147483647 h 954"/>
              <a:gd name="T82" fmla="*/ 2147483647 w 935"/>
              <a:gd name="T83" fmla="*/ 2147483647 h 954"/>
              <a:gd name="T84" fmla="*/ 2147483647 w 935"/>
              <a:gd name="T85" fmla="*/ 2147483647 h 954"/>
              <a:gd name="T86" fmla="*/ 2147483647 w 935"/>
              <a:gd name="T87" fmla="*/ 2147483647 h 954"/>
              <a:gd name="T88" fmla="*/ 2147483647 w 935"/>
              <a:gd name="T89" fmla="*/ 2147483647 h 954"/>
              <a:gd name="T90" fmla="*/ 2147483647 w 935"/>
              <a:gd name="T91" fmla="*/ 2147483647 h 954"/>
              <a:gd name="T92" fmla="*/ 2147483647 w 935"/>
              <a:gd name="T93" fmla="*/ 2147483647 h 954"/>
              <a:gd name="T94" fmla="*/ 2147483647 w 935"/>
              <a:gd name="T95" fmla="*/ 2147483647 h 954"/>
              <a:gd name="T96" fmla="*/ 2147483647 w 935"/>
              <a:gd name="T97" fmla="*/ 2147483647 h 954"/>
              <a:gd name="T98" fmla="*/ 2147483647 w 935"/>
              <a:gd name="T99" fmla="*/ 2147483647 h 954"/>
              <a:gd name="T100" fmla="*/ 2147483647 w 935"/>
              <a:gd name="T101" fmla="*/ 2147483647 h 954"/>
              <a:gd name="T102" fmla="*/ 2147483647 w 935"/>
              <a:gd name="T103" fmla="*/ 2147483647 h 954"/>
              <a:gd name="T104" fmla="*/ 2147483647 w 935"/>
              <a:gd name="T105" fmla="*/ 2147483647 h 954"/>
              <a:gd name="T106" fmla="*/ 2147483647 w 935"/>
              <a:gd name="T107" fmla="*/ 2147483647 h 95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35"/>
              <a:gd name="T163" fmla="*/ 0 h 954"/>
              <a:gd name="T164" fmla="*/ 935 w 935"/>
              <a:gd name="T165" fmla="*/ 954 h 95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35" h="954">
                <a:moveTo>
                  <a:pt x="267" y="348"/>
                </a:moveTo>
                <a:lnTo>
                  <a:pt x="267" y="348"/>
                </a:lnTo>
                <a:lnTo>
                  <a:pt x="258" y="352"/>
                </a:lnTo>
                <a:lnTo>
                  <a:pt x="256" y="352"/>
                </a:lnTo>
                <a:lnTo>
                  <a:pt x="250" y="357"/>
                </a:lnTo>
                <a:lnTo>
                  <a:pt x="247" y="357"/>
                </a:lnTo>
                <a:lnTo>
                  <a:pt x="247" y="359"/>
                </a:lnTo>
                <a:lnTo>
                  <a:pt x="245" y="359"/>
                </a:lnTo>
                <a:lnTo>
                  <a:pt x="243" y="361"/>
                </a:lnTo>
                <a:lnTo>
                  <a:pt x="241" y="361"/>
                </a:lnTo>
                <a:lnTo>
                  <a:pt x="239" y="363"/>
                </a:lnTo>
                <a:lnTo>
                  <a:pt x="237" y="365"/>
                </a:lnTo>
                <a:lnTo>
                  <a:pt x="235" y="365"/>
                </a:lnTo>
                <a:lnTo>
                  <a:pt x="235" y="367"/>
                </a:lnTo>
                <a:lnTo>
                  <a:pt x="232" y="367"/>
                </a:lnTo>
                <a:lnTo>
                  <a:pt x="230" y="370"/>
                </a:lnTo>
                <a:lnTo>
                  <a:pt x="228" y="370"/>
                </a:lnTo>
                <a:lnTo>
                  <a:pt x="228" y="372"/>
                </a:lnTo>
                <a:lnTo>
                  <a:pt x="226" y="372"/>
                </a:lnTo>
                <a:lnTo>
                  <a:pt x="226" y="374"/>
                </a:lnTo>
                <a:lnTo>
                  <a:pt x="224" y="374"/>
                </a:lnTo>
                <a:lnTo>
                  <a:pt x="224" y="376"/>
                </a:lnTo>
                <a:lnTo>
                  <a:pt x="222" y="376"/>
                </a:lnTo>
                <a:lnTo>
                  <a:pt x="220" y="378"/>
                </a:lnTo>
                <a:lnTo>
                  <a:pt x="203" y="397"/>
                </a:lnTo>
                <a:lnTo>
                  <a:pt x="190" y="419"/>
                </a:lnTo>
                <a:lnTo>
                  <a:pt x="181" y="440"/>
                </a:lnTo>
                <a:lnTo>
                  <a:pt x="175" y="466"/>
                </a:lnTo>
                <a:lnTo>
                  <a:pt x="173" y="474"/>
                </a:lnTo>
                <a:lnTo>
                  <a:pt x="173" y="485"/>
                </a:lnTo>
                <a:lnTo>
                  <a:pt x="175" y="508"/>
                </a:lnTo>
                <a:lnTo>
                  <a:pt x="179" y="530"/>
                </a:lnTo>
                <a:lnTo>
                  <a:pt x="183" y="553"/>
                </a:lnTo>
                <a:lnTo>
                  <a:pt x="183" y="574"/>
                </a:lnTo>
                <a:lnTo>
                  <a:pt x="181" y="585"/>
                </a:lnTo>
                <a:lnTo>
                  <a:pt x="179" y="594"/>
                </a:lnTo>
                <a:lnTo>
                  <a:pt x="175" y="602"/>
                </a:lnTo>
                <a:lnTo>
                  <a:pt x="166" y="611"/>
                </a:lnTo>
                <a:lnTo>
                  <a:pt x="158" y="617"/>
                </a:lnTo>
                <a:lnTo>
                  <a:pt x="145" y="624"/>
                </a:lnTo>
                <a:lnTo>
                  <a:pt x="497" y="624"/>
                </a:lnTo>
                <a:lnTo>
                  <a:pt x="501" y="604"/>
                </a:lnTo>
                <a:lnTo>
                  <a:pt x="503" y="583"/>
                </a:lnTo>
                <a:lnTo>
                  <a:pt x="506" y="560"/>
                </a:lnTo>
                <a:lnTo>
                  <a:pt x="506" y="536"/>
                </a:lnTo>
                <a:lnTo>
                  <a:pt x="503" y="510"/>
                </a:lnTo>
                <a:lnTo>
                  <a:pt x="499" y="487"/>
                </a:lnTo>
                <a:lnTo>
                  <a:pt x="493" y="461"/>
                </a:lnTo>
                <a:lnTo>
                  <a:pt x="484" y="440"/>
                </a:lnTo>
                <a:lnTo>
                  <a:pt x="474" y="417"/>
                </a:lnTo>
                <a:lnTo>
                  <a:pt x="459" y="397"/>
                </a:lnTo>
                <a:lnTo>
                  <a:pt x="444" y="380"/>
                </a:lnTo>
                <a:lnTo>
                  <a:pt x="425" y="363"/>
                </a:lnTo>
                <a:lnTo>
                  <a:pt x="405" y="352"/>
                </a:lnTo>
                <a:lnTo>
                  <a:pt x="382" y="342"/>
                </a:lnTo>
                <a:lnTo>
                  <a:pt x="354" y="338"/>
                </a:lnTo>
                <a:lnTo>
                  <a:pt x="326" y="335"/>
                </a:lnTo>
                <a:lnTo>
                  <a:pt x="294" y="340"/>
                </a:lnTo>
                <a:lnTo>
                  <a:pt x="282" y="344"/>
                </a:lnTo>
                <a:lnTo>
                  <a:pt x="267" y="348"/>
                </a:lnTo>
                <a:close/>
                <a:moveTo>
                  <a:pt x="141" y="141"/>
                </a:moveTo>
                <a:lnTo>
                  <a:pt x="783" y="0"/>
                </a:lnTo>
                <a:lnTo>
                  <a:pt x="935" y="694"/>
                </a:lnTo>
                <a:lnTo>
                  <a:pt x="683" y="747"/>
                </a:lnTo>
                <a:lnTo>
                  <a:pt x="683" y="651"/>
                </a:lnTo>
                <a:lnTo>
                  <a:pt x="877" y="609"/>
                </a:lnTo>
                <a:lnTo>
                  <a:pt x="755" y="49"/>
                </a:lnTo>
                <a:lnTo>
                  <a:pt x="185" y="173"/>
                </a:lnTo>
                <a:lnTo>
                  <a:pt x="196" y="222"/>
                </a:lnTo>
                <a:lnTo>
                  <a:pt x="158" y="222"/>
                </a:lnTo>
                <a:lnTo>
                  <a:pt x="141" y="141"/>
                </a:lnTo>
                <a:close/>
                <a:moveTo>
                  <a:pt x="0" y="246"/>
                </a:moveTo>
                <a:lnTo>
                  <a:pt x="659" y="246"/>
                </a:lnTo>
                <a:lnTo>
                  <a:pt x="659" y="954"/>
                </a:lnTo>
                <a:lnTo>
                  <a:pt x="0" y="954"/>
                </a:lnTo>
                <a:lnTo>
                  <a:pt x="0" y="246"/>
                </a:lnTo>
                <a:close/>
                <a:moveTo>
                  <a:pt x="38" y="286"/>
                </a:moveTo>
                <a:lnTo>
                  <a:pt x="621" y="286"/>
                </a:lnTo>
                <a:lnTo>
                  <a:pt x="621" y="860"/>
                </a:lnTo>
                <a:lnTo>
                  <a:pt x="38" y="860"/>
                </a:lnTo>
                <a:lnTo>
                  <a:pt x="38" y="286"/>
                </a:lnTo>
                <a:close/>
                <a:moveTo>
                  <a:pt x="209" y="474"/>
                </a:moveTo>
                <a:lnTo>
                  <a:pt x="324" y="476"/>
                </a:lnTo>
                <a:lnTo>
                  <a:pt x="337" y="406"/>
                </a:lnTo>
                <a:lnTo>
                  <a:pt x="339" y="476"/>
                </a:lnTo>
                <a:lnTo>
                  <a:pt x="350" y="478"/>
                </a:lnTo>
                <a:lnTo>
                  <a:pt x="356" y="442"/>
                </a:lnTo>
                <a:lnTo>
                  <a:pt x="369" y="476"/>
                </a:lnTo>
                <a:lnTo>
                  <a:pt x="442" y="474"/>
                </a:lnTo>
                <a:lnTo>
                  <a:pt x="444" y="491"/>
                </a:lnTo>
                <a:lnTo>
                  <a:pt x="442" y="515"/>
                </a:lnTo>
                <a:lnTo>
                  <a:pt x="433" y="538"/>
                </a:lnTo>
                <a:lnTo>
                  <a:pt x="422" y="557"/>
                </a:lnTo>
                <a:lnTo>
                  <a:pt x="407" y="574"/>
                </a:lnTo>
                <a:lnTo>
                  <a:pt x="390" y="589"/>
                </a:lnTo>
                <a:lnTo>
                  <a:pt x="371" y="600"/>
                </a:lnTo>
                <a:lnTo>
                  <a:pt x="348" y="606"/>
                </a:lnTo>
                <a:lnTo>
                  <a:pt x="324" y="611"/>
                </a:lnTo>
                <a:lnTo>
                  <a:pt x="301" y="606"/>
                </a:lnTo>
                <a:lnTo>
                  <a:pt x="279" y="600"/>
                </a:lnTo>
                <a:lnTo>
                  <a:pt x="258" y="589"/>
                </a:lnTo>
                <a:lnTo>
                  <a:pt x="241" y="574"/>
                </a:lnTo>
                <a:lnTo>
                  <a:pt x="226" y="557"/>
                </a:lnTo>
                <a:lnTo>
                  <a:pt x="215" y="538"/>
                </a:lnTo>
                <a:lnTo>
                  <a:pt x="209" y="515"/>
                </a:lnTo>
                <a:lnTo>
                  <a:pt x="207" y="491"/>
                </a:lnTo>
                <a:lnTo>
                  <a:pt x="207" y="476"/>
                </a:lnTo>
                <a:lnTo>
                  <a:pt x="211" y="463"/>
                </a:lnTo>
                <a:lnTo>
                  <a:pt x="209" y="474"/>
                </a:lnTo>
                <a:close/>
                <a:moveTo>
                  <a:pt x="371" y="500"/>
                </a:moveTo>
                <a:lnTo>
                  <a:pt x="371" y="500"/>
                </a:lnTo>
                <a:lnTo>
                  <a:pt x="378" y="502"/>
                </a:lnTo>
                <a:lnTo>
                  <a:pt x="382" y="506"/>
                </a:lnTo>
                <a:lnTo>
                  <a:pt x="386" y="510"/>
                </a:lnTo>
                <a:lnTo>
                  <a:pt x="386" y="517"/>
                </a:lnTo>
                <a:lnTo>
                  <a:pt x="386" y="523"/>
                </a:lnTo>
                <a:lnTo>
                  <a:pt x="382" y="528"/>
                </a:lnTo>
                <a:lnTo>
                  <a:pt x="378" y="532"/>
                </a:lnTo>
                <a:lnTo>
                  <a:pt x="371" y="532"/>
                </a:lnTo>
                <a:lnTo>
                  <a:pt x="365" y="532"/>
                </a:lnTo>
                <a:lnTo>
                  <a:pt x="358" y="528"/>
                </a:lnTo>
                <a:lnTo>
                  <a:pt x="356" y="523"/>
                </a:lnTo>
                <a:lnTo>
                  <a:pt x="354" y="517"/>
                </a:lnTo>
                <a:lnTo>
                  <a:pt x="356" y="510"/>
                </a:lnTo>
                <a:lnTo>
                  <a:pt x="358" y="506"/>
                </a:lnTo>
                <a:lnTo>
                  <a:pt x="365" y="502"/>
                </a:lnTo>
                <a:lnTo>
                  <a:pt x="371" y="500"/>
                </a:lnTo>
                <a:close/>
                <a:moveTo>
                  <a:pt x="275" y="500"/>
                </a:moveTo>
                <a:lnTo>
                  <a:pt x="275" y="500"/>
                </a:lnTo>
                <a:lnTo>
                  <a:pt x="282" y="502"/>
                </a:lnTo>
                <a:lnTo>
                  <a:pt x="286" y="506"/>
                </a:lnTo>
                <a:lnTo>
                  <a:pt x="290" y="510"/>
                </a:lnTo>
                <a:lnTo>
                  <a:pt x="290" y="517"/>
                </a:lnTo>
                <a:lnTo>
                  <a:pt x="290" y="523"/>
                </a:lnTo>
                <a:lnTo>
                  <a:pt x="286" y="528"/>
                </a:lnTo>
                <a:lnTo>
                  <a:pt x="282" y="532"/>
                </a:lnTo>
                <a:lnTo>
                  <a:pt x="275" y="532"/>
                </a:lnTo>
                <a:lnTo>
                  <a:pt x="269" y="532"/>
                </a:lnTo>
                <a:lnTo>
                  <a:pt x="264" y="528"/>
                </a:lnTo>
                <a:lnTo>
                  <a:pt x="260" y="523"/>
                </a:lnTo>
                <a:lnTo>
                  <a:pt x="260" y="517"/>
                </a:lnTo>
                <a:lnTo>
                  <a:pt x="260" y="510"/>
                </a:lnTo>
                <a:lnTo>
                  <a:pt x="264" y="506"/>
                </a:lnTo>
                <a:lnTo>
                  <a:pt x="269" y="502"/>
                </a:lnTo>
                <a:lnTo>
                  <a:pt x="275" y="500"/>
                </a:lnTo>
                <a:close/>
                <a:moveTo>
                  <a:pt x="151" y="820"/>
                </a:moveTo>
                <a:lnTo>
                  <a:pt x="309" y="820"/>
                </a:lnTo>
                <a:lnTo>
                  <a:pt x="354" y="820"/>
                </a:lnTo>
                <a:lnTo>
                  <a:pt x="512" y="820"/>
                </a:lnTo>
                <a:lnTo>
                  <a:pt x="508" y="788"/>
                </a:lnTo>
                <a:lnTo>
                  <a:pt x="501" y="758"/>
                </a:lnTo>
                <a:lnTo>
                  <a:pt x="489" y="728"/>
                </a:lnTo>
                <a:lnTo>
                  <a:pt x="474" y="703"/>
                </a:lnTo>
                <a:lnTo>
                  <a:pt x="454" y="679"/>
                </a:lnTo>
                <a:lnTo>
                  <a:pt x="431" y="660"/>
                </a:lnTo>
                <a:lnTo>
                  <a:pt x="407" y="645"/>
                </a:lnTo>
                <a:lnTo>
                  <a:pt x="380" y="632"/>
                </a:lnTo>
                <a:lnTo>
                  <a:pt x="331" y="700"/>
                </a:lnTo>
                <a:lnTo>
                  <a:pt x="284" y="632"/>
                </a:lnTo>
                <a:lnTo>
                  <a:pt x="256" y="645"/>
                </a:lnTo>
                <a:lnTo>
                  <a:pt x="232" y="660"/>
                </a:lnTo>
                <a:lnTo>
                  <a:pt x="209" y="679"/>
                </a:lnTo>
                <a:lnTo>
                  <a:pt x="190" y="703"/>
                </a:lnTo>
                <a:lnTo>
                  <a:pt x="175" y="728"/>
                </a:lnTo>
                <a:lnTo>
                  <a:pt x="162" y="758"/>
                </a:lnTo>
                <a:lnTo>
                  <a:pt x="153" y="788"/>
                </a:lnTo>
                <a:lnTo>
                  <a:pt x="151" y="8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77" name="Freeform 9"/>
          <p:cNvSpPr>
            <a:spLocks noEditPoints="1" noChangeArrowheads="1"/>
          </p:cNvSpPr>
          <p:nvPr/>
        </p:nvSpPr>
        <p:spPr bwMode="auto">
          <a:xfrm>
            <a:off x="1016000" y="3689350"/>
            <a:ext cx="396875" cy="401638"/>
          </a:xfrm>
          <a:custGeom>
            <a:avLst/>
            <a:gdLst>
              <a:gd name="T0" fmla="*/ 2147483647 w 1015"/>
              <a:gd name="T1" fmla="*/ 2147483647 h 1025"/>
              <a:gd name="T2" fmla="*/ 2147483647 w 1015"/>
              <a:gd name="T3" fmla="*/ 2147483647 h 1025"/>
              <a:gd name="T4" fmla="*/ 2147483647 w 1015"/>
              <a:gd name="T5" fmla="*/ 2147483647 h 1025"/>
              <a:gd name="T6" fmla="*/ 2147483647 w 1015"/>
              <a:gd name="T7" fmla="*/ 2147483647 h 1025"/>
              <a:gd name="T8" fmla="*/ 2147483647 w 1015"/>
              <a:gd name="T9" fmla="*/ 2147483647 h 1025"/>
              <a:gd name="T10" fmla="*/ 2147483647 w 1015"/>
              <a:gd name="T11" fmla="*/ 2147483647 h 1025"/>
              <a:gd name="T12" fmla="*/ 2147483647 w 1015"/>
              <a:gd name="T13" fmla="*/ 2147483647 h 1025"/>
              <a:gd name="T14" fmla="*/ 2147483647 w 1015"/>
              <a:gd name="T15" fmla="*/ 2147483647 h 1025"/>
              <a:gd name="T16" fmla="*/ 2147483647 w 1015"/>
              <a:gd name="T17" fmla="*/ 2147483647 h 1025"/>
              <a:gd name="T18" fmla="*/ 2147483647 w 1015"/>
              <a:gd name="T19" fmla="*/ 2147483647 h 1025"/>
              <a:gd name="T20" fmla="*/ 2147483647 w 1015"/>
              <a:gd name="T21" fmla="*/ 2147483647 h 1025"/>
              <a:gd name="T22" fmla="*/ 2147483647 w 1015"/>
              <a:gd name="T23" fmla="*/ 541536156 h 1025"/>
              <a:gd name="T24" fmla="*/ 2147483647 w 1015"/>
              <a:gd name="T25" fmla="*/ 2147483647 h 1025"/>
              <a:gd name="T26" fmla="*/ 2147483647 w 1015"/>
              <a:gd name="T27" fmla="*/ 2147483647 h 1025"/>
              <a:gd name="T28" fmla="*/ 2147483647 w 1015"/>
              <a:gd name="T29" fmla="*/ 2147483647 h 1025"/>
              <a:gd name="T30" fmla="*/ 2147483647 w 1015"/>
              <a:gd name="T31" fmla="*/ 2147483647 h 1025"/>
              <a:gd name="T32" fmla="*/ 2147483647 w 1015"/>
              <a:gd name="T33" fmla="*/ 2147483647 h 1025"/>
              <a:gd name="T34" fmla="*/ 2147483647 w 1015"/>
              <a:gd name="T35" fmla="*/ 2147483647 h 1025"/>
              <a:gd name="T36" fmla="*/ 2147483647 w 1015"/>
              <a:gd name="T37" fmla="*/ 2147483647 h 1025"/>
              <a:gd name="T38" fmla="*/ 2147483647 w 1015"/>
              <a:gd name="T39" fmla="*/ 2147483647 h 1025"/>
              <a:gd name="T40" fmla="*/ 2147483647 w 1015"/>
              <a:gd name="T41" fmla="*/ 2147483647 h 1025"/>
              <a:gd name="T42" fmla="*/ 2147483647 w 1015"/>
              <a:gd name="T43" fmla="*/ 2147483647 h 1025"/>
              <a:gd name="T44" fmla="*/ 2147483647 w 1015"/>
              <a:gd name="T45" fmla="*/ 2147483647 h 1025"/>
              <a:gd name="T46" fmla="*/ 2147483647 w 1015"/>
              <a:gd name="T47" fmla="*/ 2147483647 h 1025"/>
              <a:gd name="T48" fmla="*/ 2147483647 w 1015"/>
              <a:gd name="T49" fmla="*/ 2147483647 h 1025"/>
              <a:gd name="T50" fmla="*/ 2147483647 w 1015"/>
              <a:gd name="T51" fmla="*/ 2147483647 h 1025"/>
              <a:gd name="T52" fmla="*/ 2147483647 w 1015"/>
              <a:gd name="T53" fmla="*/ 2147483647 h 1025"/>
              <a:gd name="T54" fmla="*/ 2147483647 w 1015"/>
              <a:gd name="T55" fmla="*/ 2147483647 h 1025"/>
              <a:gd name="T56" fmla="*/ 2147483647 w 1015"/>
              <a:gd name="T57" fmla="*/ 2147483647 h 1025"/>
              <a:gd name="T58" fmla="*/ 2147483647 w 1015"/>
              <a:gd name="T59" fmla="*/ 2147483647 h 1025"/>
              <a:gd name="T60" fmla="*/ 2147483647 w 1015"/>
              <a:gd name="T61" fmla="*/ 2147483647 h 1025"/>
              <a:gd name="T62" fmla="*/ 2147483647 w 1015"/>
              <a:gd name="T63" fmla="*/ 2147483647 h 1025"/>
              <a:gd name="T64" fmla="*/ 2147483647 w 1015"/>
              <a:gd name="T65" fmla="*/ 2147483647 h 1025"/>
              <a:gd name="T66" fmla="*/ 2147483647 w 1015"/>
              <a:gd name="T67" fmla="*/ 2147483647 h 1025"/>
              <a:gd name="T68" fmla="*/ 2147483647 w 1015"/>
              <a:gd name="T69" fmla="*/ 2147483647 h 1025"/>
              <a:gd name="T70" fmla="*/ 2147483647 w 1015"/>
              <a:gd name="T71" fmla="*/ 2147483647 h 1025"/>
              <a:gd name="T72" fmla="*/ 2147483647 w 1015"/>
              <a:gd name="T73" fmla="*/ 2147483647 h 1025"/>
              <a:gd name="T74" fmla="*/ 2147483647 w 1015"/>
              <a:gd name="T75" fmla="*/ 2147483647 h 1025"/>
              <a:gd name="T76" fmla="*/ 2147483647 w 1015"/>
              <a:gd name="T77" fmla="*/ 2147483647 h 1025"/>
              <a:gd name="T78" fmla="*/ 2147483647 w 1015"/>
              <a:gd name="T79" fmla="*/ 2147483647 h 1025"/>
              <a:gd name="T80" fmla="*/ 2147483647 w 1015"/>
              <a:gd name="T81" fmla="*/ 2147483647 h 1025"/>
              <a:gd name="T82" fmla="*/ 2147483647 w 1015"/>
              <a:gd name="T83" fmla="*/ 2147483647 h 1025"/>
              <a:gd name="T84" fmla="*/ 2147483647 w 1015"/>
              <a:gd name="T85" fmla="*/ 2147483647 h 1025"/>
              <a:gd name="T86" fmla="*/ 2147483647 w 1015"/>
              <a:gd name="T87" fmla="*/ 2147483647 h 1025"/>
              <a:gd name="T88" fmla="*/ 2147483647 w 1015"/>
              <a:gd name="T89" fmla="*/ 2147483647 h 1025"/>
              <a:gd name="T90" fmla="*/ 2147483647 w 1015"/>
              <a:gd name="T91" fmla="*/ 2147483647 h 1025"/>
              <a:gd name="T92" fmla="*/ 1016251028 w 1015"/>
              <a:gd name="T93" fmla="*/ 2147483647 h 1025"/>
              <a:gd name="T94" fmla="*/ 597795022 w 1015"/>
              <a:gd name="T95" fmla="*/ 2147483647 h 1025"/>
              <a:gd name="T96" fmla="*/ 2147483647 w 1015"/>
              <a:gd name="T97" fmla="*/ 2147483647 h 1025"/>
              <a:gd name="T98" fmla="*/ 1255369193 w 1015"/>
              <a:gd name="T99" fmla="*/ 2147483647 h 1025"/>
              <a:gd name="T100" fmla="*/ 597795022 w 1015"/>
              <a:gd name="T101" fmla="*/ 2147483647 h 1025"/>
              <a:gd name="T102" fmla="*/ 2147483647 w 1015"/>
              <a:gd name="T103" fmla="*/ 2147483647 h 1025"/>
              <a:gd name="T104" fmla="*/ 2147483647 w 1015"/>
              <a:gd name="T105" fmla="*/ 2147483647 h 1025"/>
              <a:gd name="T106" fmla="*/ 2147483647 w 1015"/>
              <a:gd name="T107" fmla="*/ 2147483647 h 1025"/>
              <a:gd name="T108" fmla="*/ 2147483647 w 1015"/>
              <a:gd name="T109" fmla="*/ 2147483647 h 1025"/>
              <a:gd name="T110" fmla="*/ 2147483647 w 1015"/>
              <a:gd name="T111" fmla="*/ 2147483647 h 102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15"/>
              <a:gd name="T169" fmla="*/ 0 h 1025"/>
              <a:gd name="T170" fmla="*/ 1015 w 1015"/>
              <a:gd name="T171" fmla="*/ 1025 h 102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15" h="1025">
                <a:moveTo>
                  <a:pt x="941" y="130"/>
                </a:moveTo>
                <a:lnTo>
                  <a:pt x="941" y="130"/>
                </a:lnTo>
                <a:lnTo>
                  <a:pt x="945" y="139"/>
                </a:lnTo>
                <a:lnTo>
                  <a:pt x="1009" y="284"/>
                </a:lnTo>
                <a:lnTo>
                  <a:pt x="1009" y="286"/>
                </a:lnTo>
                <a:lnTo>
                  <a:pt x="1013" y="299"/>
                </a:lnTo>
                <a:lnTo>
                  <a:pt x="1015" y="314"/>
                </a:lnTo>
                <a:lnTo>
                  <a:pt x="1015" y="329"/>
                </a:lnTo>
                <a:lnTo>
                  <a:pt x="1013" y="344"/>
                </a:lnTo>
                <a:lnTo>
                  <a:pt x="894" y="920"/>
                </a:lnTo>
                <a:lnTo>
                  <a:pt x="894" y="922"/>
                </a:lnTo>
                <a:lnTo>
                  <a:pt x="885" y="941"/>
                </a:lnTo>
                <a:lnTo>
                  <a:pt x="879" y="948"/>
                </a:lnTo>
                <a:lnTo>
                  <a:pt x="872" y="954"/>
                </a:lnTo>
                <a:lnTo>
                  <a:pt x="864" y="961"/>
                </a:lnTo>
                <a:lnTo>
                  <a:pt x="857" y="965"/>
                </a:lnTo>
                <a:lnTo>
                  <a:pt x="847" y="969"/>
                </a:lnTo>
                <a:lnTo>
                  <a:pt x="836" y="971"/>
                </a:lnTo>
                <a:lnTo>
                  <a:pt x="670" y="976"/>
                </a:lnTo>
                <a:lnTo>
                  <a:pt x="655" y="973"/>
                </a:lnTo>
                <a:lnTo>
                  <a:pt x="640" y="967"/>
                </a:lnTo>
                <a:lnTo>
                  <a:pt x="629" y="958"/>
                </a:lnTo>
                <a:lnTo>
                  <a:pt x="623" y="946"/>
                </a:lnTo>
                <a:lnTo>
                  <a:pt x="554" y="792"/>
                </a:lnTo>
                <a:lnTo>
                  <a:pt x="550" y="781"/>
                </a:lnTo>
                <a:lnTo>
                  <a:pt x="548" y="771"/>
                </a:lnTo>
                <a:lnTo>
                  <a:pt x="550" y="758"/>
                </a:lnTo>
                <a:lnTo>
                  <a:pt x="672" y="167"/>
                </a:lnTo>
                <a:lnTo>
                  <a:pt x="676" y="156"/>
                </a:lnTo>
                <a:lnTo>
                  <a:pt x="680" y="145"/>
                </a:lnTo>
                <a:lnTo>
                  <a:pt x="687" y="137"/>
                </a:lnTo>
                <a:lnTo>
                  <a:pt x="695" y="128"/>
                </a:lnTo>
                <a:lnTo>
                  <a:pt x="706" y="122"/>
                </a:lnTo>
                <a:lnTo>
                  <a:pt x="717" y="115"/>
                </a:lnTo>
                <a:lnTo>
                  <a:pt x="727" y="113"/>
                </a:lnTo>
                <a:lnTo>
                  <a:pt x="738" y="111"/>
                </a:lnTo>
                <a:lnTo>
                  <a:pt x="898" y="109"/>
                </a:lnTo>
                <a:lnTo>
                  <a:pt x="911" y="111"/>
                </a:lnTo>
                <a:lnTo>
                  <a:pt x="917" y="113"/>
                </a:lnTo>
                <a:lnTo>
                  <a:pt x="926" y="115"/>
                </a:lnTo>
                <a:lnTo>
                  <a:pt x="932" y="122"/>
                </a:lnTo>
                <a:lnTo>
                  <a:pt x="939" y="128"/>
                </a:lnTo>
                <a:lnTo>
                  <a:pt x="941" y="130"/>
                </a:lnTo>
                <a:close/>
                <a:moveTo>
                  <a:pt x="469" y="939"/>
                </a:moveTo>
                <a:lnTo>
                  <a:pt x="315" y="939"/>
                </a:lnTo>
                <a:lnTo>
                  <a:pt x="303" y="937"/>
                </a:lnTo>
                <a:lnTo>
                  <a:pt x="305" y="948"/>
                </a:lnTo>
                <a:lnTo>
                  <a:pt x="311" y="958"/>
                </a:lnTo>
                <a:lnTo>
                  <a:pt x="318" y="967"/>
                </a:lnTo>
                <a:lnTo>
                  <a:pt x="326" y="973"/>
                </a:lnTo>
                <a:lnTo>
                  <a:pt x="341" y="982"/>
                </a:lnTo>
                <a:lnTo>
                  <a:pt x="356" y="988"/>
                </a:lnTo>
                <a:lnTo>
                  <a:pt x="373" y="993"/>
                </a:lnTo>
                <a:lnTo>
                  <a:pt x="392" y="995"/>
                </a:lnTo>
                <a:lnTo>
                  <a:pt x="411" y="993"/>
                </a:lnTo>
                <a:lnTo>
                  <a:pt x="429" y="988"/>
                </a:lnTo>
                <a:lnTo>
                  <a:pt x="443" y="982"/>
                </a:lnTo>
                <a:lnTo>
                  <a:pt x="458" y="973"/>
                </a:lnTo>
                <a:lnTo>
                  <a:pt x="467" y="967"/>
                </a:lnTo>
                <a:lnTo>
                  <a:pt x="473" y="958"/>
                </a:lnTo>
                <a:lnTo>
                  <a:pt x="480" y="948"/>
                </a:lnTo>
                <a:lnTo>
                  <a:pt x="482" y="937"/>
                </a:lnTo>
                <a:lnTo>
                  <a:pt x="469" y="939"/>
                </a:lnTo>
                <a:close/>
                <a:moveTo>
                  <a:pt x="273" y="284"/>
                </a:moveTo>
                <a:lnTo>
                  <a:pt x="373" y="17"/>
                </a:lnTo>
                <a:lnTo>
                  <a:pt x="377" y="13"/>
                </a:lnTo>
                <a:lnTo>
                  <a:pt x="382" y="9"/>
                </a:lnTo>
                <a:lnTo>
                  <a:pt x="386" y="9"/>
                </a:lnTo>
                <a:lnTo>
                  <a:pt x="392" y="9"/>
                </a:lnTo>
                <a:lnTo>
                  <a:pt x="399" y="13"/>
                </a:lnTo>
                <a:lnTo>
                  <a:pt x="401" y="17"/>
                </a:lnTo>
                <a:lnTo>
                  <a:pt x="512" y="282"/>
                </a:lnTo>
                <a:lnTo>
                  <a:pt x="512" y="290"/>
                </a:lnTo>
                <a:lnTo>
                  <a:pt x="512" y="771"/>
                </a:lnTo>
                <a:lnTo>
                  <a:pt x="520" y="779"/>
                </a:lnTo>
                <a:lnTo>
                  <a:pt x="527" y="790"/>
                </a:lnTo>
                <a:lnTo>
                  <a:pt x="529" y="801"/>
                </a:lnTo>
                <a:lnTo>
                  <a:pt x="531" y="813"/>
                </a:lnTo>
                <a:lnTo>
                  <a:pt x="531" y="877"/>
                </a:lnTo>
                <a:lnTo>
                  <a:pt x="529" y="890"/>
                </a:lnTo>
                <a:lnTo>
                  <a:pt x="527" y="901"/>
                </a:lnTo>
                <a:lnTo>
                  <a:pt x="520" y="911"/>
                </a:lnTo>
                <a:lnTo>
                  <a:pt x="512" y="920"/>
                </a:lnTo>
                <a:lnTo>
                  <a:pt x="512" y="929"/>
                </a:lnTo>
                <a:lnTo>
                  <a:pt x="512" y="931"/>
                </a:lnTo>
                <a:lnTo>
                  <a:pt x="512" y="939"/>
                </a:lnTo>
                <a:lnTo>
                  <a:pt x="510" y="950"/>
                </a:lnTo>
                <a:lnTo>
                  <a:pt x="503" y="967"/>
                </a:lnTo>
                <a:lnTo>
                  <a:pt x="490" y="984"/>
                </a:lnTo>
                <a:lnTo>
                  <a:pt x="475" y="999"/>
                </a:lnTo>
                <a:lnTo>
                  <a:pt x="458" y="1010"/>
                </a:lnTo>
                <a:lnTo>
                  <a:pt x="437" y="1018"/>
                </a:lnTo>
                <a:lnTo>
                  <a:pt x="416" y="1022"/>
                </a:lnTo>
                <a:lnTo>
                  <a:pt x="392" y="1025"/>
                </a:lnTo>
                <a:lnTo>
                  <a:pt x="369" y="1022"/>
                </a:lnTo>
                <a:lnTo>
                  <a:pt x="345" y="1018"/>
                </a:lnTo>
                <a:lnTo>
                  <a:pt x="326" y="1010"/>
                </a:lnTo>
                <a:lnTo>
                  <a:pt x="309" y="999"/>
                </a:lnTo>
                <a:lnTo>
                  <a:pt x="292" y="984"/>
                </a:lnTo>
                <a:lnTo>
                  <a:pt x="281" y="967"/>
                </a:lnTo>
                <a:lnTo>
                  <a:pt x="275" y="950"/>
                </a:lnTo>
                <a:lnTo>
                  <a:pt x="273" y="939"/>
                </a:lnTo>
                <a:lnTo>
                  <a:pt x="271" y="931"/>
                </a:lnTo>
                <a:lnTo>
                  <a:pt x="271" y="922"/>
                </a:lnTo>
                <a:lnTo>
                  <a:pt x="271" y="920"/>
                </a:lnTo>
                <a:lnTo>
                  <a:pt x="262" y="911"/>
                </a:lnTo>
                <a:lnTo>
                  <a:pt x="258" y="901"/>
                </a:lnTo>
                <a:lnTo>
                  <a:pt x="254" y="890"/>
                </a:lnTo>
                <a:lnTo>
                  <a:pt x="251" y="877"/>
                </a:lnTo>
                <a:lnTo>
                  <a:pt x="251" y="813"/>
                </a:lnTo>
                <a:lnTo>
                  <a:pt x="254" y="801"/>
                </a:lnTo>
                <a:lnTo>
                  <a:pt x="258" y="790"/>
                </a:lnTo>
                <a:lnTo>
                  <a:pt x="262" y="779"/>
                </a:lnTo>
                <a:lnTo>
                  <a:pt x="271" y="771"/>
                </a:lnTo>
                <a:lnTo>
                  <a:pt x="271" y="768"/>
                </a:lnTo>
                <a:lnTo>
                  <a:pt x="271" y="290"/>
                </a:lnTo>
                <a:lnTo>
                  <a:pt x="271" y="288"/>
                </a:lnTo>
                <a:lnTo>
                  <a:pt x="271" y="286"/>
                </a:lnTo>
                <a:lnTo>
                  <a:pt x="273" y="286"/>
                </a:lnTo>
                <a:lnTo>
                  <a:pt x="273" y="284"/>
                </a:lnTo>
                <a:close/>
                <a:moveTo>
                  <a:pt x="446" y="305"/>
                </a:moveTo>
                <a:lnTo>
                  <a:pt x="446" y="751"/>
                </a:lnTo>
                <a:lnTo>
                  <a:pt x="469" y="751"/>
                </a:lnTo>
                <a:lnTo>
                  <a:pt x="482" y="754"/>
                </a:lnTo>
                <a:lnTo>
                  <a:pt x="482" y="305"/>
                </a:lnTo>
                <a:lnTo>
                  <a:pt x="446" y="305"/>
                </a:lnTo>
                <a:close/>
                <a:moveTo>
                  <a:pt x="414" y="751"/>
                </a:moveTo>
                <a:lnTo>
                  <a:pt x="414" y="305"/>
                </a:lnTo>
                <a:lnTo>
                  <a:pt x="352" y="305"/>
                </a:lnTo>
                <a:lnTo>
                  <a:pt x="352" y="751"/>
                </a:lnTo>
                <a:lnTo>
                  <a:pt x="414" y="751"/>
                </a:lnTo>
                <a:close/>
                <a:moveTo>
                  <a:pt x="433" y="173"/>
                </a:moveTo>
                <a:lnTo>
                  <a:pt x="345" y="173"/>
                </a:lnTo>
                <a:lnTo>
                  <a:pt x="307" y="275"/>
                </a:lnTo>
                <a:lnTo>
                  <a:pt x="475" y="275"/>
                </a:lnTo>
                <a:lnTo>
                  <a:pt x="433" y="173"/>
                </a:lnTo>
                <a:close/>
                <a:moveTo>
                  <a:pt x="324" y="805"/>
                </a:moveTo>
                <a:lnTo>
                  <a:pt x="294" y="805"/>
                </a:lnTo>
                <a:lnTo>
                  <a:pt x="294" y="890"/>
                </a:lnTo>
                <a:lnTo>
                  <a:pt x="324" y="890"/>
                </a:lnTo>
                <a:lnTo>
                  <a:pt x="324" y="805"/>
                </a:lnTo>
                <a:close/>
                <a:moveTo>
                  <a:pt x="379" y="805"/>
                </a:moveTo>
                <a:lnTo>
                  <a:pt x="350" y="805"/>
                </a:lnTo>
                <a:lnTo>
                  <a:pt x="350" y="890"/>
                </a:lnTo>
                <a:lnTo>
                  <a:pt x="379" y="890"/>
                </a:lnTo>
                <a:lnTo>
                  <a:pt x="379" y="805"/>
                </a:lnTo>
                <a:close/>
                <a:moveTo>
                  <a:pt x="439" y="805"/>
                </a:moveTo>
                <a:lnTo>
                  <a:pt x="407" y="805"/>
                </a:lnTo>
                <a:lnTo>
                  <a:pt x="407" y="890"/>
                </a:lnTo>
                <a:lnTo>
                  <a:pt x="439" y="890"/>
                </a:lnTo>
                <a:lnTo>
                  <a:pt x="439" y="805"/>
                </a:lnTo>
                <a:close/>
                <a:moveTo>
                  <a:pt x="490" y="805"/>
                </a:moveTo>
                <a:lnTo>
                  <a:pt x="461" y="805"/>
                </a:lnTo>
                <a:lnTo>
                  <a:pt x="461" y="890"/>
                </a:lnTo>
                <a:lnTo>
                  <a:pt x="490" y="890"/>
                </a:lnTo>
                <a:lnTo>
                  <a:pt x="490" y="805"/>
                </a:lnTo>
                <a:close/>
                <a:moveTo>
                  <a:pt x="486" y="788"/>
                </a:moveTo>
                <a:lnTo>
                  <a:pt x="296" y="788"/>
                </a:lnTo>
                <a:lnTo>
                  <a:pt x="292" y="792"/>
                </a:lnTo>
                <a:lnTo>
                  <a:pt x="286" y="801"/>
                </a:lnTo>
                <a:lnTo>
                  <a:pt x="283" y="807"/>
                </a:lnTo>
                <a:lnTo>
                  <a:pt x="281" y="813"/>
                </a:lnTo>
                <a:lnTo>
                  <a:pt x="281" y="877"/>
                </a:lnTo>
                <a:lnTo>
                  <a:pt x="283" y="884"/>
                </a:lnTo>
                <a:lnTo>
                  <a:pt x="286" y="890"/>
                </a:lnTo>
                <a:lnTo>
                  <a:pt x="292" y="899"/>
                </a:lnTo>
                <a:lnTo>
                  <a:pt x="298" y="905"/>
                </a:lnTo>
                <a:lnTo>
                  <a:pt x="484" y="905"/>
                </a:lnTo>
                <a:lnTo>
                  <a:pt x="493" y="899"/>
                </a:lnTo>
                <a:lnTo>
                  <a:pt x="499" y="890"/>
                </a:lnTo>
                <a:lnTo>
                  <a:pt x="501" y="884"/>
                </a:lnTo>
                <a:lnTo>
                  <a:pt x="501" y="877"/>
                </a:lnTo>
                <a:lnTo>
                  <a:pt x="501" y="813"/>
                </a:lnTo>
                <a:lnTo>
                  <a:pt x="501" y="807"/>
                </a:lnTo>
                <a:lnTo>
                  <a:pt x="499" y="801"/>
                </a:lnTo>
                <a:lnTo>
                  <a:pt x="493" y="792"/>
                </a:lnTo>
                <a:lnTo>
                  <a:pt x="486" y="788"/>
                </a:lnTo>
                <a:close/>
                <a:moveTo>
                  <a:pt x="96" y="0"/>
                </a:moveTo>
                <a:lnTo>
                  <a:pt x="106" y="0"/>
                </a:lnTo>
                <a:lnTo>
                  <a:pt x="106" y="94"/>
                </a:lnTo>
                <a:lnTo>
                  <a:pt x="93" y="98"/>
                </a:lnTo>
                <a:lnTo>
                  <a:pt x="85" y="107"/>
                </a:lnTo>
                <a:lnTo>
                  <a:pt x="78" y="120"/>
                </a:lnTo>
                <a:lnTo>
                  <a:pt x="76" y="132"/>
                </a:lnTo>
                <a:lnTo>
                  <a:pt x="76" y="141"/>
                </a:lnTo>
                <a:lnTo>
                  <a:pt x="78" y="150"/>
                </a:lnTo>
                <a:lnTo>
                  <a:pt x="83" y="156"/>
                </a:lnTo>
                <a:lnTo>
                  <a:pt x="87" y="160"/>
                </a:lnTo>
                <a:lnTo>
                  <a:pt x="93" y="167"/>
                </a:lnTo>
                <a:lnTo>
                  <a:pt x="100" y="169"/>
                </a:lnTo>
                <a:lnTo>
                  <a:pt x="106" y="173"/>
                </a:lnTo>
                <a:lnTo>
                  <a:pt x="115" y="173"/>
                </a:lnTo>
                <a:lnTo>
                  <a:pt x="123" y="173"/>
                </a:lnTo>
                <a:lnTo>
                  <a:pt x="130" y="169"/>
                </a:lnTo>
                <a:lnTo>
                  <a:pt x="138" y="167"/>
                </a:lnTo>
                <a:lnTo>
                  <a:pt x="143" y="160"/>
                </a:lnTo>
                <a:lnTo>
                  <a:pt x="149" y="156"/>
                </a:lnTo>
                <a:lnTo>
                  <a:pt x="151" y="150"/>
                </a:lnTo>
                <a:lnTo>
                  <a:pt x="155" y="141"/>
                </a:lnTo>
                <a:lnTo>
                  <a:pt x="155" y="132"/>
                </a:lnTo>
                <a:lnTo>
                  <a:pt x="153" y="120"/>
                </a:lnTo>
                <a:lnTo>
                  <a:pt x="147" y="109"/>
                </a:lnTo>
                <a:lnTo>
                  <a:pt x="136" y="98"/>
                </a:lnTo>
                <a:lnTo>
                  <a:pt x="125" y="94"/>
                </a:lnTo>
                <a:lnTo>
                  <a:pt x="125" y="0"/>
                </a:lnTo>
                <a:lnTo>
                  <a:pt x="134" y="0"/>
                </a:lnTo>
                <a:lnTo>
                  <a:pt x="138" y="19"/>
                </a:lnTo>
                <a:lnTo>
                  <a:pt x="143" y="36"/>
                </a:lnTo>
                <a:lnTo>
                  <a:pt x="149" y="53"/>
                </a:lnTo>
                <a:lnTo>
                  <a:pt x="155" y="68"/>
                </a:lnTo>
                <a:lnTo>
                  <a:pt x="166" y="83"/>
                </a:lnTo>
                <a:lnTo>
                  <a:pt x="177" y="96"/>
                </a:lnTo>
                <a:lnTo>
                  <a:pt x="202" y="122"/>
                </a:lnTo>
                <a:lnTo>
                  <a:pt x="170" y="282"/>
                </a:lnTo>
                <a:lnTo>
                  <a:pt x="117" y="282"/>
                </a:lnTo>
                <a:lnTo>
                  <a:pt x="115" y="282"/>
                </a:lnTo>
                <a:lnTo>
                  <a:pt x="61" y="282"/>
                </a:lnTo>
                <a:lnTo>
                  <a:pt x="29" y="122"/>
                </a:lnTo>
                <a:lnTo>
                  <a:pt x="42" y="109"/>
                </a:lnTo>
                <a:lnTo>
                  <a:pt x="55" y="96"/>
                </a:lnTo>
                <a:lnTo>
                  <a:pt x="66" y="83"/>
                </a:lnTo>
                <a:lnTo>
                  <a:pt x="74" y="68"/>
                </a:lnTo>
                <a:lnTo>
                  <a:pt x="83" y="53"/>
                </a:lnTo>
                <a:lnTo>
                  <a:pt x="89" y="36"/>
                </a:lnTo>
                <a:lnTo>
                  <a:pt x="93" y="19"/>
                </a:lnTo>
                <a:lnTo>
                  <a:pt x="96" y="0"/>
                </a:lnTo>
                <a:close/>
                <a:moveTo>
                  <a:pt x="17" y="504"/>
                </a:moveTo>
                <a:lnTo>
                  <a:pt x="215" y="504"/>
                </a:lnTo>
                <a:lnTo>
                  <a:pt x="168" y="297"/>
                </a:lnTo>
                <a:lnTo>
                  <a:pt x="64" y="297"/>
                </a:lnTo>
                <a:lnTo>
                  <a:pt x="17" y="504"/>
                </a:lnTo>
                <a:close/>
                <a:moveTo>
                  <a:pt x="49" y="489"/>
                </a:moveTo>
                <a:lnTo>
                  <a:pt x="81" y="307"/>
                </a:lnTo>
                <a:lnTo>
                  <a:pt x="113" y="307"/>
                </a:lnTo>
                <a:lnTo>
                  <a:pt x="111" y="489"/>
                </a:lnTo>
                <a:lnTo>
                  <a:pt x="49" y="489"/>
                </a:lnTo>
                <a:close/>
                <a:moveTo>
                  <a:pt x="10" y="517"/>
                </a:moveTo>
                <a:lnTo>
                  <a:pt x="10" y="517"/>
                </a:lnTo>
                <a:lnTo>
                  <a:pt x="219" y="517"/>
                </a:lnTo>
                <a:lnTo>
                  <a:pt x="228" y="581"/>
                </a:lnTo>
                <a:lnTo>
                  <a:pt x="232" y="643"/>
                </a:lnTo>
                <a:lnTo>
                  <a:pt x="232" y="704"/>
                </a:lnTo>
                <a:lnTo>
                  <a:pt x="228" y="766"/>
                </a:lnTo>
                <a:lnTo>
                  <a:pt x="219" y="828"/>
                </a:lnTo>
                <a:lnTo>
                  <a:pt x="207" y="888"/>
                </a:lnTo>
                <a:lnTo>
                  <a:pt x="187" y="948"/>
                </a:lnTo>
                <a:lnTo>
                  <a:pt x="164" y="1008"/>
                </a:lnTo>
                <a:lnTo>
                  <a:pt x="85" y="1008"/>
                </a:lnTo>
                <a:lnTo>
                  <a:pt x="59" y="950"/>
                </a:lnTo>
                <a:lnTo>
                  <a:pt x="38" y="890"/>
                </a:lnTo>
                <a:lnTo>
                  <a:pt x="21" y="830"/>
                </a:lnTo>
                <a:lnTo>
                  <a:pt x="8" y="771"/>
                </a:lnTo>
                <a:lnTo>
                  <a:pt x="2" y="709"/>
                </a:lnTo>
                <a:lnTo>
                  <a:pt x="0" y="677"/>
                </a:lnTo>
                <a:lnTo>
                  <a:pt x="0" y="647"/>
                </a:lnTo>
                <a:lnTo>
                  <a:pt x="0" y="615"/>
                </a:lnTo>
                <a:lnTo>
                  <a:pt x="2" y="583"/>
                </a:lnTo>
                <a:lnTo>
                  <a:pt x="6" y="551"/>
                </a:lnTo>
                <a:lnTo>
                  <a:pt x="10" y="517"/>
                </a:lnTo>
                <a:close/>
                <a:moveTo>
                  <a:pt x="591" y="779"/>
                </a:moveTo>
                <a:lnTo>
                  <a:pt x="591" y="794"/>
                </a:lnTo>
                <a:lnTo>
                  <a:pt x="781" y="790"/>
                </a:lnTo>
                <a:lnTo>
                  <a:pt x="843" y="944"/>
                </a:lnTo>
                <a:lnTo>
                  <a:pt x="855" y="937"/>
                </a:lnTo>
                <a:lnTo>
                  <a:pt x="793" y="781"/>
                </a:lnTo>
                <a:lnTo>
                  <a:pt x="834" y="600"/>
                </a:lnTo>
                <a:lnTo>
                  <a:pt x="819" y="596"/>
                </a:lnTo>
                <a:lnTo>
                  <a:pt x="779" y="775"/>
                </a:lnTo>
                <a:lnTo>
                  <a:pt x="591" y="779"/>
                </a:lnTo>
                <a:close/>
                <a:moveTo>
                  <a:pt x="633" y="559"/>
                </a:moveTo>
                <a:lnTo>
                  <a:pt x="825" y="557"/>
                </a:lnTo>
                <a:lnTo>
                  <a:pt x="909" y="158"/>
                </a:lnTo>
                <a:lnTo>
                  <a:pt x="907" y="156"/>
                </a:lnTo>
                <a:lnTo>
                  <a:pt x="907" y="154"/>
                </a:lnTo>
                <a:lnTo>
                  <a:pt x="902" y="152"/>
                </a:lnTo>
                <a:lnTo>
                  <a:pt x="898" y="152"/>
                </a:lnTo>
                <a:lnTo>
                  <a:pt x="738" y="154"/>
                </a:lnTo>
                <a:lnTo>
                  <a:pt x="729" y="156"/>
                </a:lnTo>
                <a:lnTo>
                  <a:pt x="723" y="160"/>
                </a:lnTo>
                <a:lnTo>
                  <a:pt x="717" y="167"/>
                </a:lnTo>
                <a:lnTo>
                  <a:pt x="712" y="175"/>
                </a:lnTo>
                <a:lnTo>
                  <a:pt x="633" y="559"/>
                </a:lnTo>
                <a:close/>
                <a:moveTo>
                  <a:pt x="862" y="585"/>
                </a:moveTo>
                <a:lnTo>
                  <a:pt x="904" y="675"/>
                </a:lnTo>
                <a:lnTo>
                  <a:pt x="975" y="327"/>
                </a:lnTo>
                <a:lnTo>
                  <a:pt x="973" y="312"/>
                </a:lnTo>
                <a:lnTo>
                  <a:pt x="968" y="297"/>
                </a:lnTo>
                <a:lnTo>
                  <a:pt x="939" y="226"/>
                </a:lnTo>
                <a:lnTo>
                  <a:pt x="862" y="5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78" name="Freeform 10"/>
          <p:cNvSpPr>
            <a:spLocks noEditPoints="1" noChangeArrowheads="1"/>
          </p:cNvSpPr>
          <p:nvPr/>
        </p:nvSpPr>
        <p:spPr bwMode="auto">
          <a:xfrm>
            <a:off x="2246313" y="3690938"/>
            <a:ext cx="377825" cy="385762"/>
          </a:xfrm>
          <a:custGeom>
            <a:avLst/>
            <a:gdLst>
              <a:gd name="T0" fmla="*/ 2147483647 w 965"/>
              <a:gd name="T1" fmla="*/ 2147483647 h 984"/>
              <a:gd name="T2" fmla="*/ 2147483647 w 965"/>
              <a:gd name="T3" fmla="*/ 2147483647 h 984"/>
              <a:gd name="T4" fmla="*/ 2147483647 w 965"/>
              <a:gd name="T5" fmla="*/ 2147483647 h 984"/>
              <a:gd name="T6" fmla="*/ 2147483647 w 965"/>
              <a:gd name="T7" fmla="*/ 2147483647 h 984"/>
              <a:gd name="T8" fmla="*/ 2147483647 w 965"/>
              <a:gd name="T9" fmla="*/ 2147483647 h 984"/>
              <a:gd name="T10" fmla="*/ 2147483647 w 965"/>
              <a:gd name="T11" fmla="*/ 2147483647 h 984"/>
              <a:gd name="T12" fmla="*/ 2147483647 w 965"/>
              <a:gd name="T13" fmla="*/ 2147483647 h 984"/>
              <a:gd name="T14" fmla="*/ 2147483647 w 965"/>
              <a:gd name="T15" fmla="*/ 2147483647 h 984"/>
              <a:gd name="T16" fmla="*/ 2147483647 w 965"/>
              <a:gd name="T17" fmla="*/ 2147483647 h 984"/>
              <a:gd name="T18" fmla="*/ 2147483647 w 965"/>
              <a:gd name="T19" fmla="*/ 2147483647 h 984"/>
              <a:gd name="T20" fmla="*/ 2147483647 w 965"/>
              <a:gd name="T21" fmla="*/ 2147483647 h 984"/>
              <a:gd name="T22" fmla="*/ 2147483647 w 965"/>
              <a:gd name="T23" fmla="*/ 2147483647 h 984"/>
              <a:gd name="T24" fmla="*/ 2147483647 w 965"/>
              <a:gd name="T25" fmla="*/ 2147483647 h 984"/>
              <a:gd name="T26" fmla="*/ 420180553 w 965"/>
              <a:gd name="T27" fmla="*/ 2147483647 h 984"/>
              <a:gd name="T28" fmla="*/ 420180553 w 965"/>
              <a:gd name="T29" fmla="*/ 2147483647 h 984"/>
              <a:gd name="T30" fmla="*/ 2147483647 w 965"/>
              <a:gd name="T31" fmla="*/ 2147483647 h 984"/>
              <a:gd name="T32" fmla="*/ 2147483647 w 965"/>
              <a:gd name="T33" fmla="*/ 2147483647 h 984"/>
              <a:gd name="T34" fmla="*/ 2147483647 w 965"/>
              <a:gd name="T35" fmla="*/ 2147483647 h 984"/>
              <a:gd name="T36" fmla="*/ 2147483647 w 965"/>
              <a:gd name="T37" fmla="*/ 2147483647 h 984"/>
              <a:gd name="T38" fmla="*/ 2147483647 w 965"/>
              <a:gd name="T39" fmla="*/ 2147483647 h 984"/>
              <a:gd name="T40" fmla="*/ 2147483647 w 965"/>
              <a:gd name="T41" fmla="*/ 2147483647 h 984"/>
              <a:gd name="T42" fmla="*/ 2147483647 w 965"/>
              <a:gd name="T43" fmla="*/ 2147483647 h 984"/>
              <a:gd name="T44" fmla="*/ 2147483647 w 965"/>
              <a:gd name="T45" fmla="*/ 2147483647 h 984"/>
              <a:gd name="T46" fmla="*/ 2147483647 w 965"/>
              <a:gd name="T47" fmla="*/ 2147483647 h 984"/>
              <a:gd name="T48" fmla="*/ 2147483647 w 965"/>
              <a:gd name="T49" fmla="*/ 2147483647 h 984"/>
              <a:gd name="T50" fmla="*/ 2147483647 w 965"/>
              <a:gd name="T51" fmla="*/ 2147483647 h 984"/>
              <a:gd name="T52" fmla="*/ 2147483647 w 965"/>
              <a:gd name="T53" fmla="*/ 2147483647 h 984"/>
              <a:gd name="T54" fmla="*/ 2147483647 w 965"/>
              <a:gd name="T55" fmla="*/ 2147483647 h 984"/>
              <a:gd name="T56" fmla="*/ 2147483647 w 965"/>
              <a:gd name="T57" fmla="*/ 2147483647 h 984"/>
              <a:gd name="T58" fmla="*/ 2147483647 w 965"/>
              <a:gd name="T59" fmla="*/ 2147483647 h 984"/>
              <a:gd name="T60" fmla="*/ 2147483647 w 965"/>
              <a:gd name="T61" fmla="*/ 2147483647 h 984"/>
              <a:gd name="T62" fmla="*/ 2147483647 w 965"/>
              <a:gd name="T63" fmla="*/ 2147483647 h 984"/>
              <a:gd name="T64" fmla="*/ 2147483647 w 965"/>
              <a:gd name="T65" fmla="*/ 2147483647 h 984"/>
              <a:gd name="T66" fmla="*/ 2147483647 w 965"/>
              <a:gd name="T67" fmla="*/ 2147483647 h 984"/>
              <a:gd name="T68" fmla="*/ 2147483647 w 965"/>
              <a:gd name="T69" fmla="*/ 2147483647 h 984"/>
              <a:gd name="T70" fmla="*/ 2147483647 w 965"/>
              <a:gd name="T71" fmla="*/ 301234646 h 984"/>
              <a:gd name="T72" fmla="*/ 2147483647 w 965"/>
              <a:gd name="T73" fmla="*/ 421728426 h 984"/>
              <a:gd name="T74" fmla="*/ 2147483647 w 965"/>
              <a:gd name="T75" fmla="*/ 2147483647 h 984"/>
              <a:gd name="T76" fmla="*/ 2147483647 w 965"/>
              <a:gd name="T77" fmla="*/ 2147483647 h 984"/>
              <a:gd name="T78" fmla="*/ 2147483647 w 965"/>
              <a:gd name="T79" fmla="*/ 2147483647 h 984"/>
              <a:gd name="T80" fmla="*/ 2147483647 w 965"/>
              <a:gd name="T81" fmla="*/ 2147483647 h 984"/>
              <a:gd name="T82" fmla="*/ 2147483647 w 965"/>
              <a:gd name="T83" fmla="*/ 2147483647 h 984"/>
              <a:gd name="T84" fmla="*/ 2147483647 w 965"/>
              <a:gd name="T85" fmla="*/ 2147483647 h 984"/>
              <a:gd name="T86" fmla="*/ 2147483647 w 965"/>
              <a:gd name="T87" fmla="*/ 2147483647 h 984"/>
              <a:gd name="T88" fmla="*/ 2147483647 w 965"/>
              <a:gd name="T89" fmla="*/ 2147483647 h 984"/>
              <a:gd name="T90" fmla="*/ 2147483647 w 965"/>
              <a:gd name="T91" fmla="*/ 2147483647 h 984"/>
              <a:gd name="T92" fmla="*/ 2147483647 w 965"/>
              <a:gd name="T93" fmla="*/ 2147483647 h 984"/>
              <a:gd name="T94" fmla="*/ 2147483647 w 965"/>
              <a:gd name="T95" fmla="*/ 2147483647 h 984"/>
              <a:gd name="T96" fmla="*/ 2147483647 w 965"/>
              <a:gd name="T97" fmla="*/ 2147483647 h 984"/>
              <a:gd name="T98" fmla="*/ 2147483647 w 965"/>
              <a:gd name="T99" fmla="*/ 2147483647 h 98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65"/>
              <a:gd name="T151" fmla="*/ 0 h 984"/>
              <a:gd name="T152" fmla="*/ 965 w 965"/>
              <a:gd name="T153" fmla="*/ 984 h 98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65" h="984">
                <a:moveTo>
                  <a:pt x="316" y="980"/>
                </a:moveTo>
                <a:lnTo>
                  <a:pt x="188" y="852"/>
                </a:lnTo>
                <a:lnTo>
                  <a:pt x="186" y="848"/>
                </a:lnTo>
                <a:lnTo>
                  <a:pt x="184" y="844"/>
                </a:lnTo>
                <a:lnTo>
                  <a:pt x="186" y="837"/>
                </a:lnTo>
                <a:lnTo>
                  <a:pt x="188" y="833"/>
                </a:lnTo>
                <a:lnTo>
                  <a:pt x="813" y="201"/>
                </a:lnTo>
                <a:lnTo>
                  <a:pt x="818" y="199"/>
                </a:lnTo>
                <a:lnTo>
                  <a:pt x="822" y="197"/>
                </a:lnTo>
                <a:lnTo>
                  <a:pt x="826" y="199"/>
                </a:lnTo>
                <a:lnTo>
                  <a:pt x="833" y="201"/>
                </a:lnTo>
                <a:lnTo>
                  <a:pt x="961" y="329"/>
                </a:lnTo>
                <a:lnTo>
                  <a:pt x="963" y="333"/>
                </a:lnTo>
                <a:lnTo>
                  <a:pt x="965" y="338"/>
                </a:lnTo>
                <a:lnTo>
                  <a:pt x="963" y="344"/>
                </a:lnTo>
                <a:lnTo>
                  <a:pt x="961" y="348"/>
                </a:lnTo>
                <a:lnTo>
                  <a:pt x="335" y="980"/>
                </a:lnTo>
                <a:lnTo>
                  <a:pt x="331" y="982"/>
                </a:lnTo>
                <a:lnTo>
                  <a:pt x="327" y="984"/>
                </a:lnTo>
                <a:lnTo>
                  <a:pt x="320" y="982"/>
                </a:lnTo>
                <a:lnTo>
                  <a:pt x="316" y="980"/>
                </a:lnTo>
                <a:close/>
                <a:moveTo>
                  <a:pt x="455" y="193"/>
                </a:moveTo>
                <a:lnTo>
                  <a:pt x="455" y="193"/>
                </a:lnTo>
                <a:lnTo>
                  <a:pt x="427" y="182"/>
                </a:lnTo>
                <a:lnTo>
                  <a:pt x="399" y="178"/>
                </a:lnTo>
                <a:lnTo>
                  <a:pt x="370" y="175"/>
                </a:lnTo>
                <a:lnTo>
                  <a:pt x="340" y="180"/>
                </a:lnTo>
                <a:lnTo>
                  <a:pt x="312" y="186"/>
                </a:lnTo>
                <a:lnTo>
                  <a:pt x="284" y="199"/>
                </a:lnTo>
                <a:lnTo>
                  <a:pt x="259" y="214"/>
                </a:lnTo>
                <a:lnTo>
                  <a:pt x="235" y="235"/>
                </a:lnTo>
                <a:lnTo>
                  <a:pt x="216" y="259"/>
                </a:lnTo>
                <a:lnTo>
                  <a:pt x="199" y="284"/>
                </a:lnTo>
                <a:lnTo>
                  <a:pt x="188" y="312"/>
                </a:lnTo>
                <a:lnTo>
                  <a:pt x="182" y="340"/>
                </a:lnTo>
                <a:lnTo>
                  <a:pt x="177" y="370"/>
                </a:lnTo>
                <a:lnTo>
                  <a:pt x="180" y="397"/>
                </a:lnTo>
                <a:lnTo>
                  <a:pt x="184" y="427"/>
                </a:lnTo>
                <a:lnTo>
                  <a:pt x="195" y="455"/>
                </a:lnTo>
                <a:lnTo>
                  <a:pt x="455" y="193"/>
                </a:lnTo>
                <a:close/>
                <a:moveTo>
                  <a:pt x="111" y="111"/>
                </a:moveTo>
                <a:lnTo>
                  <a:pt x="111" y="111"/>
                </a:lnTo>
                <a:lnTo>
                  <a:pt x="88" y="135"/>
                </a:lnTo>
                <a:lnTo>
                  <a:pt x="69" y="163"/>
                </a:lnTo>
                <a:lnTo>
                  <a:pt x="52" y="190"/>
                </a:lnTo>
                <a:lnTo>
                  <a:pt x="37" y="218"/>
                </a:lnTo>
                <a:lnTo>
                  <a:pt x="24" y="248"/>
                </a:lnTo>
                <a:lnTo>
                  <a:pt x="15" y="278"/>
                </a:lnTo>
                <a:lnTo>
                  <a:pt x="7" y="310"/>
                </a:lnTo>
                <a:lnTo>
                  <a:pt x="5" y="342"/>
                </a:lnTo>
                <a:lnTo>
                  <a:pt x="2" y="372"/>
                </a:lnTo>
                <a:lnTo>
                  <a:pt x="2" y="404"/>
                </a:lnTo>
                <a:lnTo>
                  <a:pt x="7" y="436"/>
                </a:lnTo>
                <a:lnTo>
                  <a:pt x="13" y="468"/>
                </a:lnTo>
                <a:lnTo>
                  <a:pt x="22" y="498"/>
                </a:lnTo>
                <a:lnTo>
                  <a:pt x="34" y="528"/>
                </a:lnTo>
                <a:lnTo>
                  <a:pt x="49" y="555"/>
                </a:lnTo>
                <a:lnTo>
                  <a:pt x="64" y="585"/>
                </a:lnTo>
                <a:lnTo>
                  <a:pt x="0" y="649"/>
                </a:lnTo>
                <a:lnTo>
                  <a:pt x="143" y="792"/>
                </a:lnTo>
                <a:lnTo>
                  <a:pt x="175" y="758"/>
                </a:lnTo>
                <a:lnTo>
                  <a:pt x="135" y="718"/>
                </a:lnTo>
                <a:lnTo>
                  <a:pt x="145" y="707"/>
                </a:lnTo>
                <a:lnTo>
                  <a:pt x="186" y="748"/>
                </a:lnTo>
                <a:lnTo>
                  <a:pt x="205" y="728"/>
                </a:lnTo>
                <a:lnTo>
                  <a:pt x="165" y="688"/>
                </a:lnTo>
                <a:lnTo>
                  <a:pt x="173" y="677"/>
                </a:lnTo>
                <a:lnTo>
                  <a:pt x="216" y="718"/>
                </a:lnTo>
                <a:lnTo>
                  <a:pt x="235" y="698"/>
                </a:lnTo>
                <a:lnTo>
                  <a:pt x="177" y="643"/>
                </a:lnTo>
                <a:lnTo>
                  <a:pt x="199" y="622"/>
                </a:lnTo>
                <a:lnTo>
                  <a:pt x="256" y="677"/>
                </a:lnTo>
                <a:lnTo>
                  <a:pt x="284" y="649"/>
                </a:lnTo>
                <a:lnTo>
                  <a:pt x="244" y="607"/>
                </a:lnTo>
                <a:lnTo>
                  <a:pt x="254" y="598"/>
                </a:lnTo>
                <a:lnTo>
                  <a:pt x="295" y="639"/>
                </a:lnTo>
                <a:lnTo>
                  <a:pt x="314" y="619"/>
                </a:lnTo>
                <a:lnTo>
                  <a:pt x="273" y="577"/>
                </a:lnTo>
                <a:lnTo>
                  <a:pt x="284" y="568"/>
                </a:lnTo>
                <a:lnTo>
                  <a:pt x="325" y="609"/>
                </a:lnTo>
                <a:lnTo>
                  <a:pt x="344" y="590"/>
                </a:lnTo>
                <a:lnTo>
                  <a:pt x="288" y="532"/>
                </a:lnTo>
                <a:lnTo>
                  <a:pt x="308" y="513"/>
                </a:lnTo>
                <a:lnTo>
                  <a:pt x="365" y="568"/>
                </a:lnTo>
                <a:lnTo>
                  <a:pt x="389" y="545"/>
                </a:lnTo>
                <a:lnTo>
                  <a:pt x="346" y="504"/>
                </a:lnTo>
                <a:lnTo>
                  <a:pt x="357" y="494"/>
                </a:lnTo>
                <a:lnTo>
                  <a:pt x="397" y="534"/>
                </a:lnTo>
                <a:lnTo>
                  <a:pt x="416" y="515"/>
                </a:lnTo>
                <a:lnTo>
                  <a:pt x="376" y="474"/>
                </a:lnTo>
                <a:lnTo>
                  <a:pt x="387" y="464"/>
                </a:lnTo>
                <a:lnTo>
                  <a:pt x="427" y="504"/>
                </a:lnTo>
                <a:lnTo>
                  <a:pt x="446" y="485"/>
                </a:lnTo>
                <a:lnTo>
                  <a:pt x="391" y="429"/>
                </a:lnTo>
                <a:lnTo>
                  <a:pt x="412" y="408"/>
                </a:lnTo>
                <a:lnTo>
                  <a:pt x="468" y="464"/>
                </a:lnTo>
                <a:lnTo>
                  <a:pt x="498" y="434"/>
                </a:lnTo>
                <a:lnTo>
                  <a:pt x="455" y="393"/>
                </a:lnTo>
                <a:lnTo>
                  <a:pt x="466" y="383"/>
                </a:lnTo>
                <a:lnTo>
                  <a:pt x="508" y="425"/>
                </a:lnTo>
                <a:lnTo>
                  <a:pt x="527" y="406"/>
                </a:lnTo>
                <a:lnTo>
                  <a:pt x="485" y="363"/>
                </a:lnTo>
                <a:lnTo>
                  <a:pt x="495" y="353"/>
                </a:lnTo>
                <a:lnTo>
                  <a:pt x="538" y="395"/>
                </a:lnTo>
                <a:lnTo>
                  <a:pt x="557" y="376"/>
                </a:lnTo>
                <a:lnTo>
                  <a:pt x="500" y="318"/>
                </a:lnTo>
                <a:lnTo>
                  <a:pt x="521" y="297"/>
                </a:lnTo>
                <a:lnTo>
                  <a:pt x="577" y="355"/>
                </a:lnTo>
                <a:lnTo>
                  <a:pt x="602" y="329"/>
                </a:lnTo>
                <a:lnTo>
                  <a:pt x="562" y="289"/>
                </a:lnTo>
                <a:lnTo>
                  <a:pt x="572" y="278"/>
                </a:lnTo>
                <a:lnTo>
                  <a:pt x="613" y="318"/>
                </a:lnTo>
                <a:lnTo>
                  <a:pt x="632" y="299"/>
                </a:lnTo>
                <a:lnTo>
                  <a:pt x="591" y="259"/>
                </a:lnTo>
                <a:lnTo>
                  <a:pt x="600" y="248"/>
                </a:lnTo>
                <a:lnTo>
                  <a:pt x="643" y="289"/>
                </a:lnTo>
                <a:lnTo>
                  <a:pt x="662" y="269"/>
                </a:lnTo>
                <a:lnTo>
                  <a:pt x="604" y="214"/>
                </a:lnTo>
                <a:lnTo>
                  <a:pt x="626" y="193"/>
                </a:lnTo>
                <a:lnTo>
                  <a:pt x="683" y="248"/>
                </a:lnTo>
                <a:lnTo>
                  <a:pt x="711" y="218"/>
                </a:lnTo>
                <a:lnTo>
                  <a:pt x="670" y="178"/>
                </a:lnTo>
                <a:lnTo>
                  <a:pt x="681" y="167"/>
                </a:lnTo>
                <a:lnTo>
                  <a:pt x="722" y="210"/>
                </a:lnTo>
                <a:lnTo>
                  <a:pt x="741" y="190"/>
                </a:lnTo>
                <a:lnTo>
                  <a:pt x="700" y="148"/>
                </a:lnTo>
                <a:lnTo>
                  <a:pt x="711" y="137"/>
                </a:lnTo>
                <a:lnTo>
                  <a:pt x="752" y="180"/>
                </a:lnTo>
                <a:lnTo>
                  <a:pt x="784" y="146"/>
                </a:lnTo>
                <a:lnTo>
                  <a:pt x="641" y="5"/>
                </a:lnTo>
                <a:lnTo>
                  <a:pt x="585" y="62"/>
                </a:lnTo>
                <a:lnTo>
                  <a:pt x="555" y="45"/>
                </a:lnTo>
                <a:lnTo>
                  <a:pt x="527" y="30"/>
                </a:lnTo>
                <a:lnTo>
                  <a:pt x="498" y="20"/>
                </a:lnTo>
                <a:lnTo>
                  <a:pt x="468" y="11"/>
                </a:lnTo>
                <a:lnTo>
                  <a:pt x="436" y="5"/>
                </a:lnTo>
                <a:lnTo>
                  <a:pt x="404" y="0"/>
                </a:lnTo>
                <a:lnTo>
                  <a:pt x="372" y="0"/>
                </a:lnTo>
                <a:lnTo>
                  <a:pt x="342" y="3"/>
                </a:lnTo>
                <a:lnTo>
                  <a:pt x="310" y="7"/>
                </a:lnTo>
                <a:lnTo>
                  <a:pt x="278" y="13"/>
                </a:lnTo>
                <a:lnTo>
                  <a:pt x="248" y="22"/>
                </a:lnTo>
                <a:lnTo>
                  <a:pt x="218" y="35"/>
                </a:lnTo>
                <a:lnTo>
                  <a:pt x="190" y="50"/>
                </a:lnTo>
                <a:lnTo>
                  <a:pt x="162" y="67"/>
                </a:lnTo>
                <a:lnTo>
                  <a:pt x="137" y="88"/>
                </a:lnTo>
                <a:lnTo>
                  <a:pt x="111" y="111"/>
                </a:lnTo>
                <a:close/>
                <a:moveTo>
                  <a:pt x="816" y="310"/>
                </a:moveTo>
                <a:lnTo>
                  <a:pt x="888" y="383"/>
                </a:lnTo>
                <a:lnTo>
                  <a:pt x="931" y="340"/>
                </a:lnTo>
                <a:lnTo>
                  <a:pt x="822" y="231"/>
                </a:lnTo>
                <a:lnTo>
                  <a:pt x="216" y="841"/>
                </a:lnTo>
                <a:lnTo>
                  <a:pt x="327" y="950"/>
                </a:lnTo>
                <a:lnTo>
                  <a:pt x="367" y="910"/>
                </a:lnTo>
                <a:lnTo>
                  <a:pt x="323" y="865"/>
                </a:lnTo>
                <a:lnTo>
                  <a:pt x="342" y="846"/>
                </a:lnTo>
                <a:lnTo>
                  <a:pt x="387" y="891"/>
                </a:lnTo>
                <a:lnTo>
                  <a:pt x="423" y="852"/>
                </a:lnTo>
                <a:lnTo>
                  <a:pt x="350" y="780"/>
                </a:lnTo>
                <a:lnTo>
                  <a:pt x="370" y="760"/>
                </a:lnTo>
                <a:lnTo>
                  <a:pt x="442" y="833"/>
                </a:lnTo>
                <a:lnTo>
                  <a:pt x="478" y="797"/>
                </a:lnTo>
                <a:lnTo>
                  <a:pt x="436" y="752"/>
                </a:lnTo>
                <a:lnTo>
                  <a:pt x="455" y="733"/>
                </a:lnTo>
                <a:lnTo>
                  <a:pt x="498" y="777"/>
                </a:lnTo>
                <a:lnTo>
                  <a:pt x="536" y="739"/>
                </a:lnTo>
                <a:lnTo>
                  <a:pt x="461" y="666"/>
                </a:lnTo>
                <a:lnTo>
                  <a:pt x="480" y="647"/>
                </a:lnTo>
                <a:lnTo>
                  <a:pt x="555" y="720"/>
                </a:lnTo>
                <a:lnTo>
                  <a:pt x="591" y="683"/>
                </a:lnTo>
                <a:lnTo>
                  <a:pt x="547" y="639"/>
                </a:lnTo>
                <a:lnTo>
                  <a:pt x="566" y="619"/>
                </a:lnTo>
                <a:lnTo>
                  <a:pt x="611" y="664"/>
                </a:lnTo>
                <a:lnTo>
                  <a:pt x="647" y="628"/>
                </a:lnTo>
                <a:lnTo>
                  <a:pt x="572" y="555"/>
                </a:lnTo>
                <a:lnTo>
                  <a:pt x="591" y="536"/>
                </a:lnTo>
                <a:lnTo>
                  <a:pt x="666" y="609"/>
                </a:lnTo>
                <a:lnTo>
                  <a:pt x="702" y="570"/>
                </a:lnTo>
                <a:lnTo>
                  <a:pt x="658" y="528"/>
                </a:lnTo>
                <a:lnTo>
                  <a:pt x="677" y="508"/>
                </a:lnTo>
                <a:lnTo>
                  <a:pt x="722" y="551"/>
                </a:lnTo>
                <a:lnTo>
                  <a:pt x="758" y="515"/>
                </a:lnTo>
                <a:lnTo>
                  <a:pt x="685" y="442"/>
                </a:lnTo>
                <a:lnTo>
                  <a:pt x="705" y="423"/>
                </a:lnTo>
                <a:lnTo>
                  <a:pt x="777" y="496"/>
                </a:lnTo>
                <a:lnTo>
                  <a:pt x="813" y="457"/>
                </a:lnTo>
                <a:lnTo>
                  <a:pt x="769" y="415"/>
                </a:lnTo>
                <a:lnTo>
                  <a:pt x="788" y="395"/>
                </a:lnTo>
                <a:lnTo>
                  <a:pt x="833" y="438"/>
                </a:lnTo>
                <a:lnTo>
                  <a:pt x="869" y="402"/>
                </a:lnTo>
                <a:lnTo>
                  <a:pt x="796" y="329"/>
                </a:lnTo>
                <a:lnTo>
                  <a:pt x="816" y="3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79" name="Freeform 11"/>
          <p:cNvSpPr>
            <a:spLocks noEditPoints="1" noChangeArrowheads="1"/>
          </p:cNvSpPr>
          <p:nvPr/>
        </p:nvSpPr>
        <p:spPr bwMode="auto">
          <a:xfrm>
            <a:off x="2843213" y="3690938"/>
            <a:ext cx="376237" cy="266700"/>
          </a:xfrm>
          <a:custGeom>
            <a:avLst/>
            <a:gdLst>
              <a:gd name="T0" fmla="*/ 2147483647 w 963"/>
              <a:gd name="T1" fmla="*/ 2147483647 h 683"/>
              <a:gd name="T2" fmla="*/ 2147483647 w 963"/>
              <a:gd name="T3" fmla="*/ 2147483647 h 683"/>
              <a:gd name="T4" fmla="*/ 656049888 w 963"/>
              <a:gd name="T5" fmla="*/ 2147483647 h 683"/>
              <a:gd name="T6" fmla="*/ 0 w 963"/>
              <a:gd name="T7" fmla="*/ 2147483647 h 683"/>
              <a:gd name="T8" fmla="*/ 357790057 w 963"/>
              <a:gd name="T9" fmla="*/ 2147483647 h 683"/>
              <a:gd name="T10" fmla="*/ 2147483647 w 963"/>
              <a:gd name="T11" fmla="*/ 2147483647 h 683"/>
              <a:gd name="T12" fmla="*/ 2147483647 w 963"/>
              <a:gd name="T13" fmla="*/ 2147483647 h 683"/>
              <a:gd name="T14" fmla="*/ 2147483647 w 963"/>
              <a:gd name="T15" fmla="*/ 2147483647 h 683"/>
              <a:gd name="T16" fmla="*/ 2147483647 w 963"/>
              <a:gd name="T17" fmla="*/ 238169348 h 683"/>
              <a:gd name="T18" fmla="*/ 2147483647 w 963"/>
              <a:gd name="T19" fmla="*/ 119084479 h 683"/>
              <a:gd name="T20" fmla="*/ 2147483647 w 963"/>
              <a:gd name="T21" fmla="*/ 1786116843 h 683"/>
              <a:gd name="T22" fmla="*/ 2147483647 w 963"/>
              <a:gd name="T23" fmla="*/ 2147483647 h 683"/>
              <a:gd name="T24" fmla="*/ 2147483647 w 963"/>
              <a:gd name="T25" fmla="*/ 2147483647 h 683"/>
              <a:gd name="T26" fmla="*/ 2147483647 w 963"/>
              <a:gd name="T27" fmla="*/ 2147483647 h 683"/>
              <a:gd name="T28" fmla="*/ 2147483647 w 963"/>
              <a:gd name="T29" fmla="*/ 2147483647 h 683"/>
              <a:gd name="T30" fmla="*/ 2147483647 w 963"/>
              <a:gd name="T31" fmla="*/ 2147483647 h 683"/>
              <a:gd name="T32" fmla="*/ 2147483647 w 963"/>
              <a:gd name="T33" fmla="*/ 2147483647 h 683"/>
              <a:gd name="T34" fmla="*/ 2147483647 w 963"/>
              <a:gd name="T35" fmla="*/ 2147483647 h 683"/>
              <a:gd name="T36" fmla="*/ 2147483647 w 963"/>
              <a:gd name="T37" fmla="*/ 2147483647 h 683"/>
              <a:gd name="T38" fmla="*/ 2147483647 w 963"/>
              <a:gd name="T39" fmla="*/ 2147483647 h 683"/>
              <a:gd name="T40" fmla="*/ 2147483647 w 963"/>
              <a:gd name="T41" fmla="*/ 2147483647 h 683"/>
              <a:gd name="T42" fmla="*/ 2147483647 w 963"/>
              <a:gd name="T43" fmla="*/ 2147483647 h 683"/>
              <a:gd name="T44" fmla="*/ 2147483647 w 963"/>
              <a:gd name="T45" fmla="*/ 2147483647 h 683"/>
              <a:gd name="T46" fmla="*/ 2147483647 w 963"/>
              <a:gd name="T47" fmla="*/ 2147483647 h 683"/>
              <a:gd name="T48" fmla="*/ 2147483647 w 963"/>
              <a:gd name="T49" fmla="*/ 2147483647 h 683"/>
              <a:gd name="T50" fmla="*/ 2147483647 w 963"/>
              <a:gd name="T51" fmla="*/ 2147483647 h 683"/>
              <a:gd name="T52" fmla="*/ 2147483647 w 963"/>
              <a:gd name="T53" fmla="*/ 2147483647 h 683"/>
              <a:gd name="T54" fmla="*/ 2147483647 w 963"/>
              <a:gd name="T55" fmla="*/ 2147483647 h 683"/>
              <a:gd name="T56" fmla="*/ 2147483647 w 963"/>
              <a:gd name="T57" fmla="*/ 2147483647 h 683"/>
              <a:gd name="T58" fmla="*/ 2147483647 w 963"/>
              <a:gd name="T59" fmla="*/ 2147483647 h 683"/>
              <a:gd name="T60" fmla="*/ 2147483647 w 963"/>
              <a:gd name="T61" fmla="*/ 2147483647 h 683"/>
              <a:gd name="T62" fmla="*/ 2147483647 w 963"/>
              <a:gd name="T63" fmla="*/ 2147483647 h 683"/>
              <a:gd name="T64" fmla="*/ 2147483647 w 963"/>
              <a:gd name="T65" fmla="*/ 2147483647 h 683"/>
              <a:gd name="T66" fmla="*/ 2147483647 w 963"/>
              <a:gd name="T67" fmla="*/ 2147483647 h 683"/>
              <a:gd name="T68" fmla="*/ 2147483647 w 963"/>
              <a:gd name="T69" fmla="*/ 2147483647 h 683"/>
              <a:gd name="T70" fmla="*/ 2147483647 w 963"/>
              <a:gd name="T71" fmla="*/ 2147483647 h 683"/>
              <a:gd name="T72" fmla="*/ 2147483647 w 963"/>
              <a:gd name="T73" fmla="*/ 2147483647 h 683"/>
              <a:gd name="T74" fmla="*/ 2147483647 w 963"/>
              <a:gd name="T75" fmla="*/ 2147483647 h 683"/>
              <a:gd name="T76" fmla="*/ 2147483647 w 963"/>
              <a:gd name="T77" fmla="*/ 2147483647 h 683"/>
              <a:gd name="T78" fmla="*/ 2147483647 w 963"/>
              <a:gd name="T79" fmla="*/ 2147483647 h 683"/>
              <a:gd name="T80" fmla="*/ 2147483647 w 963"/>
              <a:gd name="T81" fmla="*/ 2147483647 h 683"/>
              <a:gd name="T82" fmla="*/ 2147483647 w 963"/>
              <a:gd name="T83" fmla="*/ 2147483647 h 683"/>
              <a:gd name="T84" fmla="*/ 2147483647 w 963"/>
              <a:gd name="T85" fmla="*/ 2147483647 h 683"/>
              <a:gd name="T86" fmla="*/ 2147483647 w 963"/>
              <a:gd name="T87" fmla="*/ 2147483647 h 683"/>
              <a:gd name="T88" fmla="*/ 2147483647 w 963"/>
              <a:gd name="T89" fmla="*/ 2147483647 h 683"/>
              <a:gd name="T90" fmla="*/ 2147483647 w 963"/>
              <a:gd name="T91" fmla="*/ 2147483647 h 683"/>
              <a:gd name="T92" fmla="*/ 2147483647 w 963"/>
              <a:gd name="T93" fmla="*/ 2147483647 h 683"/>
              <a:gd name="T94" fmla="*/ 2147483647 w 963"/>
              <a:gd name="T95" fmla="*/ 2147483647 h 683"/>
              <a:gd name="T96" fmla="*/ 2147483647 w 963"/>
              <a:gd name="T97" fmla="*/ 2147483647 h 683"/>
              <a:gd name="T98" fmla="*/ 2147483647 w 963"/>
              <a:gd name="T99" fmla="*/ 2147483647 h 683"/>
              <a:gd name="T100" fmla="*/ 2147483647 w 963"/>
              <a:gd name="T101" fmla="*/ 2147483647 h 683"/>
              <a:gd name="T102" fmla="*/ 2147483647 w 963"/>
              <a:gd name="T103" fmla="*/ 2147483647 h 683"/>
              <a:gd name="T104" fmla="*/ 2147483647 w 963"/>
              <a:gd name="T105" fmla="*/ 2147483647 h 683"/>
              <a:gd name="T106" fmla="*/ 2147483647 w 963"/>
              <a:gd name="T107" fmla="*/ 2147483647 h 683"/>
              <a:gd name="T108" fmla="*/ 2147483647 w 963"/>
              <a:gd name="T109" fmla="*/ 2147483647 h 683"/>
              <a:gd name="T110" fmla="*/ 2147483647 w 963"/>
              <a:gd name="T111" fmla="*/ 2147483647 h 683"/>
              <a:gd name="T112" fmla="*/ 2147483647 w 963"/>
              <a:gd name="T113" fmla="*/ 2147483647 h 683"/>
              <a:gd name="T114" fmla="*/ 2147483647 w 963"/>
              <a:gd name="T115" fmla="*/ 2147483647 h 683"/>
              <a:gd name="T116" fmla="*/ 2147483647 w 963"/>
              <a:gd name="T117" fmla="*/ 2147483647 h 68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63"/>
              <a:gd name="T178" fmla="*/ 0 h 683"/>
              <a:gd name="T179" fmla="*/ 963 w 963"/>
              <a:gd name="T180" fmla="*/ 683 h 68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63" h="683">
                <a:moveTo>
                  <a:pt x="122" y="525"/>
                </a:moveTo>
                <a:lnTo>
                  <a:pt x="122" y="525"/>
                </a:lnTo>
                <a:lnTo>
                  <a:pt x="105" y="516"/>
                </a:lnTo>
                <a:lnTo>
                  <a:pt x="90" y="506"/>
                </a:lnTo>
                <a:lnTo>
                  <a:pt x="75" y="495"/>
                </a:lnTo>
                <a:lnTo>
                  <a:pt x="62" y="484"/>
                </a:lnTo>
                <a:lnTo>
                  <a:pt x="51" y="471"/>
                </a:lnTo>
                <a:lnTo>
                  <a:pt x="41" y="459"/>
                </a:lnTo>
                <a:lnTo>
                  <a:pt x="30" y="444"/>
                </a:lnTo>
                <a:lnTo>
                  <a:pt x="23" y="429"/>
                </a:lnTo>
                <a:lnTo>
                  <a:pt x="15" y="414"/>
                </a:lnTo>
                <a:lnTo>
                  <a:pt x="11" y="397"/>
                </a:lnTo>
                <a:lnTo>
                  <a:pt x="6" y="380"/>
                </a:lnTo>
                <a:lnTo>
                  <a:pt x="2" y="363"/>
                </a:lnTo>
                <a:lnTo>
                  <a:pt x="2" y="343"/>
                </a:lnTo>
                <a:lnTo>
                  <a:pt x="0" y="324"/>
                </a:lnTo>
                <a:lnTo>
                  <a:pt x="4" y="284"/>
                </a:lnTo>
                <a:lnTo>
                  <a:pt x="2" y="275"/>
                </a:lnTo>
                <a:lnTo>
                  <a:pt x="6" y="264"/>
                </a:lnTo>
                <a:lnTo>
                  <a:pt x="11" y="252"/>
                </a:lnTo>
                <a:lnTo>
                  <a:pt x="19" y="234"/>
                </a:lnTo>
                <a:lnTo>
                  <a:pt x="30" y="217"/>
                </a:lnTo>
                <a:lnTo>
                  <a:pt x="45" y="198"/>
                </a:lnTo>
                <a:lnTo>
                  <a:pt x="62" y="177"/>
                </a:lnTo>
                <a:lnTo>
                  <a:pt x="83" y="156"/>
                </a:lnTo>
                <a:lnTo>
                  <a:pt x="109" y="134"/>
                </a:lnTo>
                <a:lnTo>
                  <a:pt x="137" y="115"/>
                </a:lnTo>
                <a:lnTo>
                  <a:pt x="169" y="94"/>
                </a:lnTo>
                <a:lnTo>
                  <a:pt x="203" y="72"/>
                </a:lnTo>
                <a:lnTo>
                  <a:pt x="243" y="55"/>
                </a:lnTo>
                <a:lnTo>
                  <a:pt x="286" y="38"/>
                </a:lnTo>
                <a:lnTo>
                  <a:pt x="335" y="23"/>
                </a:lnTo>
                <a:lnTo>
                  <a:pt x="386" y="8"/>
                </a:lnTo>
                <a:lnTo>
                  <a:pt x="414" y="4"/>
                </a:lnTo>
                <a:lnTo>
                  <a:pt x="442" y="2"/>
                </a:lnTo>
                <a:lnTo>
                  <a:pt x="467" y="0"/>
                </a:lnTo>
                <a:lnTo>
                  <a:pt x="495" y="0"/>
                </a:lnTo>
                <a:lnTo>
                  <a:pt x="521" y="2"/>
                </a:lnTo>
                <a:lnTo>
                  <a:pt x="548" y="4"/>
                </a:lnTo>
                <a:lnTo>
                  <a:pt x="574" y="8"/>
                </a:lnTo>
                <a:lnTo>
                  <a:pt x="600" y="15"/>
                </a:lnTo>
                <a:lnTo>
                  <a:pt x="649" y="30"/>
                </a:lnTo>
                <a:lnTo>
                  <a:pt x="696" y="47"/>
                </a:lnTo>
                <a:lnTo>
                  <a:pt x="741" y="70"/>
                </a:lnTo>
                <a:lnTo>
                  <a:pt x="783" y="96"/>
                </a:lnTo>
                <a:lnTo>
                  <a:pt x="822" y="124"/>
                </a:lnTo>
                <a:lnTo>
                  <a:pt x="856" y="151"/>
                </a:lnTo>
                <a:lnTo>
                  <a:pt x="888" y="181"/>
                </a:lnTo>
                <a:lnTo>
                  <a:pt x="913" y="211"/>
                </a:lnTo>
                <a:lnTo>
                  <a:pt x="935" y="241"/>
                </a:lnTo>
                <a:lnTo>
                  <a:pt x="950" y="271"/>
                </a:lnTo>
                <a:lnTo>
                  <a:pt x="954" y="284"/>
                </a:lnTo>
                <a:lnTo>
                  <a:pt x="958" y="299"/>
                </a:lnTo>
                <a:lnTo>
                  <a:pt x="960" y="311"/>
                </a:lnTo>
                <a:lnTo>
                  <a:pt x="963" y="322"/>
                </a:lnTo>
                <a:lnTo>
                  <a:pt x="960" y="341"/>
                </a:lnTo>
                <a:lnTo>
                  <a:pt x="956" y="358"/>
                </a:lnTo>
                <a:lnTo>
                  <a:pt x="950" y="375"/>
                </a:lnTo>
                <a:lnTo>
                  <a:pt x="941" y="390"/>
                </a:lnTo>
                <a:lnTo>
                  <a:pt x="930" y="407"/>
                </a:lnTo>
                <a:lnTo>
                  <a:pt x="918" y="422"/>
                </a:lnTo>
                <a:lnTo>
                  <a:pt x="903" y="437"/>
                </a:lnTo>
                <a:lnTo>
                  <a:pt x="886" y="450"/>
                </a:lnTo>
                <a:lnTo>
                  <a:pt x="869" y="465"/>
                </a:lnTo>
                <a:lnTo>
                  <a:pt x="849" y="478"/>
                </a:lnTo>
                <a:lnTo>
                  <a:pt x="807" y="501"/>
                </a:lnTo>
                <a:lnTo>
                  <a:pt x="760" y="523"/>
                </a:lnTo>
                <a:lnTo>
                  <a:pt x="709" y="542"/>
                </a:lnTo>
                <a:lnTo>
                  <a:pt x="723" y="661"/>
                </a:lnTo>
                <a:lnTo>
                  <a:pt x="672" y="683"/>
                </a:lnTo>
                <a:lnTo>
                  <a:pt x="587" y="576"/>
                </a:lnTo>
                <a:lnTo>
                  <a:pt x="546" y="585"/>
                </a:lnTo>
                <a:lnTo>
                  <a:pt x="508" y="591"/>
                </a:lnTo>
                <a:lnTo>
                  <a:pt x="470" y="595"/>
                </a:lnTo>
                <a:lnTo>
                  <a:pt x="433" y="597"/>
                </a:lnTo>
                <a:lnTo>
                  <a:pt x="401" y="599"/>
                </a:lnTo>
                <a:lnTo>
                  <a:pt x="371" y="597"/>
                </a:lnTo>
                <a:lnTo>
                  <a:pt x="348" y="593"/>
                </a:lnTo>
                <a:lnTo>
                  <a:pt x="327" y="587"/>
                </a:lnTo>
                <a:lnTo>
                  <a:pt x="309" y="578"/>
                </a:lnTo>
                <a:lnTo>
                  <a:pt x="290" y="567"/>
                </a:lnTo>
                <a:lnTo>
                  <a:pt x="275" y="557"/>
                </a:lnTo>
                <a:lnTo>
                  <a:pt x="263" y="544"/>
                </a:lnTo>
                <a:lnTo>
                  <a:pt x="243" y="525"/>
                </a:lnTo>
                <a:lnTo>
                  <a:pt x="237" y="516"/>
                </a:lnTo>
                <a:lnTo>
                  <a:pt x="235" y="518"/>
                </a:lnTo>
                <a:lnTo>
                  <a:pt x="222" y="501"/>
                </a:lnTo>
                <a:lnTo>
                  <a:pt x="211" y="482"/>
                </a:lnTo>
                <a:lnTo>
                  <a:pt x="203" y="459"/>
                </a:lnTo>
                <a:lnTo>
                  <a:pt x="196" y="435"/>
                </a:lnTo>
                <a:lnTo>
                  <a:pt x="190" y="410"/>
                </a:lnTo>
                <a:lnTo>
                  <a:pt x="188" y="386"/>
                </a:lnTo>
                <a:lnTo>
                  <a:pt x="186" y="365"/>
                </a:lnTo>
                <a:lnTo>
                  <a:pt x="186" y="343"/>
                </a:lnTo>
                <a:lnTo>
                  <a:pt x="224" y="313"/>
                </a:lnTo>
                <a:lnTo>
                  <a:pt x="265" y="286"/>
                </a:lnTo>
                <a:lnTo>
                  <a:pt x="307" y="262"/>
                </a:lnTo>
                <a:lnTo>
                  <a:pt x="352" y="239"/>
                </a:lnTo>
                <a:lnTo>
                  <a:pt x="384" y="226"/>
                </a:lnTo>
                <a:lnTo>
                  <a:pt x="420" y="215"/>
                </a:lnTo>
                <a:lnTo>
                  <a:pt x="433" y="262"/>
                </a:lnTo>
                <a:lnTo>
                  <a:pt x="465" y="254"/>
                </a:lnTo>
                <a:lnTo>
                  <a:pt x="452" y="207"/>
                </a:lnTo>
                <a:lnTo>
                  <a:pt x="480" y="202"/>
                </a:lnTo>
                <a:lnTo>
                  <a:pt x="508" y="200"/>
                </a:lnTo>
                <a:lnTo>
                  <a:pt x="538" y="198"/>
                </a:lnTo>
                <a:lnTo>
                  <a:pt x="568" y="196"/>
                </a:lnTo>
                <a:lnTo>
                  <a:pt x="568" y="164"/>
                </a:lnTo>
                <a:lnTo>
                  <a:pt x="514" y="164"/>
                </a:lnTo>
                <a:lnTo>
                  <a:pt x="506" y="117"/>
                </a:lnTo>
                <a:lnTo>
                  <a:pt x="474" y="121"/>
                </a:lnTo>
                <a:lnTo>
                  <a:pt x="480" y="168"/>
                </a:lnTo>
                <a:lnTo>
                  <a:pt x="442" y="175"/>
                </a:lnTo>
                <a:lnTo>
                  <a:pt x="405" y="183"/>
                </a:lnTo>
                <a:lnTo>
                  <a:pt x="371" y="196"/>
                </a:lnTo>
                <a:lnTo>
                  <a:pt x="339" y="209"/>
                </a:lnTo>
                <a:lnTo>
                  <a:pt x="307" y="224"/>
                </a:lnTo>
                <a:lnTo>
                  <a:pt x="277" y="239"/>
                </a:lnTo>
                <a:lnTo>
                  <a:pt x="245" y="192"/>
                </a:lnTo>
                <a:lnTo>
                  <a:pt x="218" y="211"/>
                </a:lnTo>
                <a:lnTo>
                  <a:pt x="250" y="256"/>
                </a:lnTo>
                <a:lnTo>
                  <a:pt x="209" y="284"/>
                </a:lnTo>
                <a:lnTo>
                  <a:pt x="169" y="313"/>
                </a:lnTo>
                <a:lnTo>
                  <a:pt x="120" y="273"/>
                </a:lnTo>
                <a:lnTo>
                  <a:pt x="98" y="299"/>
                </a:lnTo>
                <a:lnTo>
                  <a:pt x="152" y="343"/>
                </a:lnTo>
                <a:lnTo>
                  <a:pt x="152" y="363"/>
                </a:lnTo>
                <a:lnTo>
                  <a:pt x="154" y="384"/>
                </a:lnTo>
                <a:lnTo>
                  <a:pt x="156" y="407"/>
                </a:lnTo>
                <a:lnTo>
                  <a:pt x="160" y="431"/>
                </a:lnTo>
                <a:lnTo>
                  <a:pt x="166" y="456"/>
                </a:lnTo>
                <a:lnTo>
                  <a:pt x="175" y="478"/>
                </a:lnTo>
                <a:lnTo>
                  <a:pt x="184" y="501"/>
                </a:lnTo>
                <a:lnTo>
                  <a:pt x="194" y="520"/>
                </a:lnTo>
                <a:lnTo>
                  <a:pt x="122" y="525"/>
                </a:lnTo>
                <a:close/>
                <a:moveTo>
                  <a:pt x="282" y="382"/>
                </a:moveTo>
                <a:lnTo>
                  <a:pt x="301" y="410"/>
                </a:lnTo>
                <a:lnTo>
                  <a:pt x="339" y="386"/>
                </a:lnTo>
                <a:lnTo>
                  <a:pt x="380" y="367"/>
                </a:lnTo>
                <a:lnTo>
                  <a:pt x="425" y="350"/>
                </a:lnTo>
                <a:lnTo>
                  <a:pt x="470" y="337"/>
                </a:lnTo>
                <a:lnTo>
                  <a:pt x="519" y="328"/>
                </a:lnTo>
                <a:lnTo>
                  <a:pt x="570" y="324"/>
                </a:lnTo>
                <a:lnTo>
                  <a:pt x="621" y="320"/>
                </a:lnTo>
                <a:lnTo>
                  <a:pt x="677" y="322"/>
                </a:lnTo>
                <a:lnTo>
                  <a:pt x="683" y="322"/>
                </a:lnTo>
                <a:lnTo>
                  <a:pt x="687" y="318"/>
                </a:lnTo>
                <a:lnTo>
                  <a:pt x="802" y="220"/>
                </a:lnTo>
                <a:lnTo>
                  <a:pt x="779" y="194"/>
                </a:lnTo>
                <a:lnTo>
                  <a:pt x="670" y="288"/>
                </a:lnTo>
                <a:lnTo>
                  <a:pt x="625" y="288"/>
                </a:lnTo>
                <a:lnTo>
                  <a:pt x="578" y="288"/>
                </a:lnTo>
                <a:lnTo>
                  <a:pt x="578" y="234"/>
                </a:lnTo>
                <a:lnTo>
                  <a:pt x="544" y="234"/>
                </a:lnTo>
                <a:lnTo>
                  <a:pt x="546" y="292"/>
                </a:lnTo>
                <a:lnTo>
                  <a:pt x="504" y="296"/>
                </a:lnTo>
                <a:lnTo>
                  <a:pt x="463" y="305"/>
                </a:lnTo>
                <a:lnTo>
                  <a:pt x="429" y="313"/>
                </a:lnTo>
                <a:lnTo>
                  <a:pt x="395" y="324"/>
                </a:lnTo>
                <a:lnTo>
                  <a:pt x="380" y="290"/>
                </a:lnTo>
                <a:lnTo>
                  <a:pt x="348" y="303"/>
                </a:lnTo>
                <a:lnTo>
                  <a:pt x="363" y="337"/>
                </a:lnTo>
                <a:lnTo>
                  <a:pt x="320" y="356"/>
                </a:lnTo>
                <a:lnTo>
                  <a:pt x="282" y="382"/>
                </a:lnTo>
                <a:close/>
                <a:moveTo>
                  <a:pt x="386" y="456"/>
                </a:moveTo>
                <a:lnTo>
                  <a:pt x="399" y="488"/>
                </a:lnTo>
                <a:lnTo>
                  <a:pt x="497" y="450"/>
                </a:lnTo>
                <a:lnTo>
                  <a:pt x="598" y="471"/>
                </a:lnTo>
                <a:lnTo>
                  <a:pt x="604" y="474"/>
                </a:lnTo>
                <a:lnTo>
                  <a:pt x="610" y="469"/>
                </a:lnTo>
                <a:lnTo>
                  <a:pt x="700" y="416"/>
                </a:lnTo>
                <a:lnTo>
                  <a:pt x="779" y="422"/>
                </a:lnTo>
                <a:lnTo>
                  <a:pt x="788" y="422"/>
                </a:lnTo>
                <a:lnTo>
                  <a:pt x="792" y="418"/>
                </a:lnTo>
                <a:lnTo>
                  <a:pt x="862" y="348"/>
                </a:lnTo>
                <a:lnTo>
                  <a:pt x="839" y="324"/>
                </a:lnTo>
                <a:lnTo>
                  <a:pt x="775" y="388"/>
                </a:lnTo>
                <a:lnTo>
                  <a:pt x="696" y="382"/>
                </a:lnTo>
                <a:lnTo>
                  <a:pt x="691" y="380"/>
                </a:lnTo>
                <a:lnTo>
                  <a:pt x="687" y="384"/>
                </a:lnTo>
                <a:lnTo>
                  <a:pt x="600" y="437"/>
                </a:lnTo>
                <a:lnTo>
                  <a:pt x="499" y="414"/>
                </a:lnTo>
                <a:lnTo>
                  <a:pt x="495" y="414"/>
                </a:lnTo>
                <a:lnTo>
                  <a:pt x="489" y="416"/>
                </a:lnTo>
                <a:lnTo>
                  <a:pt x="386" y="456"/>
                </a:lnTo>
                <a:close/>
                <a:moveTo>
                  <a:pt x="96" y="181"/>
                </a:moveTo>
                <a:lnTo>
                  <a:pt x="105" y="215"/>
                </a:lnTo>
                <a:lnTo>
                  <a:pt x="233" y="181"/>
                </a:lnTo>
                <a:lnTo>
                  <a:pt x="239" y="181"/>
                </a:lnTo>
                <a:lnTo>
                  <a:pt x="243" y="175"/>
                </a:lnTo>
                <a:lnTo>
                  <a:pt x="292" y="102"/>
                </a:lnTo>
                <a:lnTo>
                  <a:pt x="373" y="119"/>
                </a:lnTo>
                <a:lnTo>
                  <a:pt x="380" y="121"/>
                </a:lnTo>
                <a:lnTo>
                  <a:pt x="384" y="119"/>
                </a:lnTo>
                <a:lnTo>
                  <a:pt x="487" y="79"/>
                </a:lnTo>
                <a:lnTo>
                  <a:pt x="536" y="111"/>
                </a:lnTo>
                <a:lnTo>
                  <a:pt x="542" y="113"/>
                </a:lnTo>
                <a:lnTo>
                  <a:pt x="548" y="113"/>
                </a:lnTo>
                <a:lnTo>
                  <a:pt x="617" y="94"/>
                </a:lnTo>
                <a:lnTo>
                  <a:pt x="651" y="128"/>
                </a:lnTo>
                <a:lnTo>
                  <a:pt x="674" y="102"/>
                </a:lnTo>
                <a:lnTo>
                  <a:pt x="632" y="64"/>
                </a:lnTo>
                <a:lnTo>
                  <a:pt x="625" y="55"/>
                </a:lnTo>
                <a:lnTo>
                  <a:pt x="617" y="59"/>
                </a:lnTo>
                <a:lnTo>
                  <a:pt x="546" y="77"/>
                </a:lnTo>
                <a:lnTo>
                  <a:pt x="497" y="47"/>
                </a:lnTo>
                <a:lnTo>
                  <a:pt x="491" y="42"/>
                </a:lnTo>
                <a:lnTo>
                  <a:pt x="482" y="45"/>
                </a:lnTo>
                <a:lnTo>
                  <a:pt x="376" y="85"/>
                </a:lnTo>
                <a:lnTo>
                  <a:pt x="288" y="68"/>
                </a:lnTo>
                <a:lnTo>
                  <a:pt x="277" y="66"/>
                </a:lnTo>
                <a:lnTo>
                  <a:pt x="271" y="74"/>
                </a:lnTo>
                <a:lnTo>
                  <a:pt x="218" y="151"/>
                </a:lnTo>
                <a:lnTo>
                  <a:pt x="96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0" name="Freeform 14"/>
          <p:cNvSpPr>
            <a:spLocks noEditPoints="1" noChangeArrowheads="1"/>
          </p:cNvSpPr>
          <p:nvPr/>
        </p:nvSpPr>
        <p:spPr bwMode="auto">
          <a:xfrm>
            <a:off x="10926763" y="3690938"/>
            <a:ext cx="311150" cy="407987"/>
          </a:xfrm>
          <a:custGeom>
            <a:avLst/>
            <a:gdLst>
              <a:gd name="T0" fmla="*/ 0 w 798"/>
              <a:gd name="T1" fmla="*/ 2147483647 h 1043"/>
              <a:gd name="T2" fmla="*/ 2147483647 w 798"/>
              <a:gd name="T3" fmla="*/ 2147483647 h 1043"/>
              <a:gd name="T4" fmla="*/ 2147483647 w 798"/>
              <a:gd name="T5" fmla="*/ 0 h 1043"/>
              <a:gd name="T6" fmla="*/ 2147483647 w 798"/>
              <a:gd name="T7" fmla="*/ 0 h 1043"/>
              <a:gd name="T8" fmla="*/ 2147483647 w 798"/>
              <a:gd name="T9" fmla="*/ 2147483647 h 1043"/>
              <a:gd name="T10" fmla="*/ 2147483647 w 798"/>
              <a:gd name="T11" fmla="*/ 2147483647 h 1043"/>
              <a:gd name="T12" fmla="*/ 2147483647 w 798"/>
              <a:gd name="T13" fmla="*/ 0 h 1043"/>
              <a:gd name="T14" fmla="*/ 2147483647 w 798"/>
              <a:gd name="T15" fmla="*/ 0 h 1043"/>
              <a:gd name="T16" fmla="*/ 2147483647 w 798"/>
              <a:gd name="T17" fmla="*/ 2147483647 h 1043"/>
              <a:gd name="T18" fmla="*/ 2147483647 w 798"/>
              <a:gd name="T19" fmla="*/ 2147483647 h 1043"/>
              <a:gd name="T20" fmla="*/ 2147483647 w 798"/>
              <a:gd name="T21" fmla="*/ 2147483647 h 1043"/>
              <a:gd name="T22" fmla="*/ 2147483647 w 798"/>
              <a:gd name="T23" fmla="*/ 2147483647 h 1043"/>
              <a:gd name="T24" fmla="*/ 2147483647 w 798"/>
              <a:gd name="T25" fmla="*/ 2147483647 h 1043"/>
              <a:gd name="T26" fmla="*/ 2147483647 w 798"/>
              <a:gd name="T27" fmla="*/ 2147483647 h 1043"/>
              <a:gd name="T28" fmla="*/ 2147483647 w 798"/>
              <a:gd name="T29" fmla="*/ 2147483647 h 1043"/>
              <a:gd name="T30" fmla="*/ 2147483647 w 798"/>
              <a:gd name="T31" fmla="*/ 2147483647 h 1043"/>
              <a:gd name="T32" fmla="*/ 2147483647 w 798"/>
              <a:gd name="T33" fmla="*/ 2147483647 h 1043"/>
              <a:gd name="T34" fmla="*/ 2147483647 w 798"/>
              <a:gd name="T35" fmla="*/ 2147483647 h 1043"/>
              <a:gd name="T36" fmla="*/ 2147483647 w 798"/>
              <a:gd name="T37" fmla="*/ 2147483647 h 1043"/>
              <a:gd name="T38" fmla="*/ 2147483647 w 798"/>
              <a:gd name="T39" fmla="*/ 2147483647 h 1043"/>
              <a:gd name="T40" fmla="*/ 2147483647 w 798"/>
              <a:gd name="T41" fmla="*/ 2147483647 h 1043"/>
              <a:gd name="T42" fmla="*/ 2147483647 w 798"/>
              <a:gd name="T43" fmla="*/ 2147483647 h 1043"/>
              <a:gd name="T44" fmla="*/ 2147483647 w 798"/>
              <a:gd name="T45" fmla="*/ 2147483647 h 1043"/>
              <a:gd name="T46" fmla="*/ 2147483647 w 798"/>
              <a:gd name="T47" fmla="*/ 2147483647 h 1043"/>
              <a:gd name="T48" fmla="*/ 2147483647 w 798"/>
              <a:gd name="T49" fmla="*/ 2147483647 h 1043"/>
              <a:gd name="T50" fmla="*/ 2147483647 w 798"/>
              <a:gd name="T51" fmla="*/ 2147483647 h 1043"/>
              <a:gd name="T52" fmla="*/ 2147483647 w 798"/>
              <a:gd name="T53" fmla="*/ 2147483647 h 1043"/>
              <a:gd name="T54" fmla="*/ 0 w 798"/>
              <a:gd name="T55" fmla="*/ 2147483647 h 1043"/>
              <a:gd name="T56" fmla="*/ 0 w 798"/>
              <a:gd name="T57" fmla="*/ 2147483647 h 1043"/>
              <a:gd name="T58" fmla="*/ 0 w 798"/>
              <a:gd name="T59" fmla="*/ 2147483647 h 1043"/>
              <a:gd name="T60" fmla="*/ 2147483647 w 798"/>
              <a:gd name="T61" fmla="*/ 2147483647 h 1043"/>
              <a:gd name="T62" fmla="*/ 2147483647 w 798"/>
              <a:gd name="T63" fmla="*/ 2147483647 h 1043"/>
              <a:gd name="T64" fmla="*/ 2147483647 w 798"/>
              <a:gd name="T65" fmla="*/ 2147483647 h 1043"/>
              <a:gd name="T66" fmla="*/ 2147483647 w 798"/>
              <a:gd name="T67" fmla="*/ 2147483647 h 1043"/>
              <a:gd name="T68" fmla="*/ 2147483647 w 798"/>
              <a:gd name="T69" fmla="*/ 2147483647 h 1043"/>
              <a:gd name="T70" fmla="*/ 2147483647 w 798"/>
              <a:gd name="T71" fmla="*/ 2147483647 h 1043"/>
              <a:gd name="T72" fmla="*/ 2147483647 w 798"/>
              <a:gd name="T73" fmla="*/ 2147483647 h 1043"/>
              <a:gd name="T74" fmla="*/ 2147483647 w 798"/>
              <a:gd name="T75" fmla="*/ 2147483647 h 1043"/>
              <a:gd name="T76" fmla="*/ 2147483647 w 798"/>
              <a:gd name="T77" fmla="*/ 2147483647 h 1043"/>
              <a:gd name="T78" fmla="*/ 2147483647 w 798"/>
              <a:gd name="T79" fmla="*/ 2147483647 h 1043"/>
              <a:gd name="T80" fmla="*/ 2147483647 w 798"/>
              <a:gd name="T81" fmla="*/ 2147483647 h 1043"/>
              <a:gd name="T82" fmla="*/ 2147483647 w 798"/>
              <a:gd name="T83" fmla="*/ 2147483647 h 1043"/>
              <a:gd name="T84" fmla="*/ 2147483647 w 798"/>
              <a:gd name="T85" fmla="*/ 2147483647 h 1043"/>
              <a:gd name="T86" fmla="*/ 2147483647 w 798"/>
              <a:gd name="T87" fmla="*/ 2147483647 h 1043"/>
              <a:gd name="T88" fmla="*/ 2147483647 w 798"/>
              <a:gd name="T89" fmla="*/ 2147483647 h 1043"/>
              <a:gd name="T90" fmla="*/ 2147483647 w 798"/>
              <a:gd name="T91" fmla="*/ 2147483647 h 1043"/>
              <a:gd name="T92" fmla="*/ 2147483647 w 798"/>
              <a:gd name="T93" fmla="*/ 2147483647 h 1043"/>
              <a:gd name="T94" fmla="*/ 2147483647 w 798"/>
              <a:gd name="T95" fmla="*/ 2147483647 h 1043"/>
              <a:gd name="T96" fmla="*/ 2147483647 w 798"/>
              <a:gd name="T97" fmla="*/ 2147483647 h 1043"/>
              <a:gd name="T98" fmla="*/ 2147483647 w 798"/>
              <a:gd name="T99" fmla="*/ 2147483647 h 1043"/>
              <a:gd name="T100" fmla="*/ 2147483647 w 798"/>
              <a:gd name="T101" fmla="*/ 2147483647 h 1043"/>
              <a:gd name="T102" fmla="*/ 2147483647 w 798"/>
              <a:gd name="T103" fmla="*/ 2147483647 h 1043"/>
              <a:gd name="T104" fmla="*/ 2147483647 w 798"/>
              <a:gd name="T105" fmla="*/ 2147483647 h 104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98"/>
              <a:gd name="T160" fmla="*/ 0 h 1043"/>
              <a:gd name="T161" fmla="*/ 798 w 798"/>
              <a:gd name="T162" fmla="*/ 1043 h 104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98" h="1043">
                <a:moveTo>
                  <a:pt x="0" y="143"/>
                </a:moveTo>
                <a:lnTo>
                  <a:pt x="177" y="143"/>
                </a:lnTo>
                <a:lnTo>
                  <a:pt x="183" y="0"/>
                </a:lnTo>
                <a:lnTo>
                  <a:pt x="279" y="0"/>
                </a:lnTo>
                <a:lnTo>
                  <a:pt x="273" y="143"/>
                </a:lnTo>
                <a:lnTo>
                  <a:pt x="523" y="143"/>
                </a:lnTo>
                <a:lnTo>
                  <a:pt x="516" y="0"/>
                </a:lnTo>
                <a:lnTo>
                  <a:pt x="612" y="0"/>
                </a:lnTo>
                <a:lnTo>
                  <a:pt x="619" y="143"/>
                </a:lnTo>
                <a:lnTo>
                  <a:pt x="798" y="143"/>
                </a:lnTo>
                <a:lnTo>
                  <a:pt x="798" y="623"/>
                </a:lnTo>
                <a:lnTo>
                  <a:pt x="640" y="623"/>
                </a:lnTo>
                <a:lnTo>
                  <a:pt x="647" y="736"/>
                </a:lnTo>
                <a:lnTo>
                  <a:pt x="698" y="736"/>
                </a:lnTo>
                <a:lnTo>
                  <a:pt x="698" y="779"/>
                </a:lnTo>
                <a:lnTo>
                  <a:pt x="649" y="779"/>
                </a:lnTo>
                <a:lnTo>
                  <a:pt x="659" y="1043"/>
                </a:lnTo>
                <a:lnTo>
                  <a:pt x="563" y="1043"/>
                </a:lnTo>
                <a:lnTo>
                  <a:pt x="553" y="779"/>
                </a:lnTo>
                <a:lnTo>
                  <a:pt x="243" y="779"/>
                </a:lnTo>
                <a:lnTo>
                  <a:pt x="232" y="1043"/>
                </a:lnTo>
                <a:lnTo>
                  <a:pt x="136" y="1043"/>
                </a:lnTo>
                <a:lnTo>
                  <a:pt x="149" y="779"/>
                </a:lnTo>
                <a:lnTo>
                  <a:pt x="107" y="779"/>
                </a:lnTo>
                <a:lnTo>
                  <a:pt x="107" y="736"/>
                </a:lnTo>
                <a:lnTo>
                  <a:pt x="151" y="736"/>
                </a:lnTo>
                <a:lnTo>
                  <a:pt x="156" y="623"/>
                </a:lnTo>
                <a:lnTo>
                  <a:pt x="0" y="623"/>
                </a:lnTo>
                <a:lnTo>
                  <a:pt x="0" y="143"/>
                </a:lnTo>
                <a:close/>
                <a:moveTo>
                  <a:pt x="617" y="249"/>
                </a:moveTo>
                <a:lnTo>
                  <a:pt x="294" y="215"/>
                </a:lnTo>
                <a:lnTo>
                  <a:pt x="288" y="269"/>
                </a:lnTo>
                <a:lnTo>
                  <a:pt x="399" y="279"/>
                </a:lnTo>
                <a:lnTo>
                  <a:pt x="117" y="309"/>
                </a:lnTo>
                <a:lnTo>
                  <a:pt x="111" y="382"/>
                </a:lnTo>
                <a:lnTo>
                  <a:pt x="548" y="441"/>
                </a:lnTo>
                <a:lnTo>
                  <a:pt x="474" y="465"/>
                </a:lnTo>
                <a:lnTo>
                  <a:pt x="478" y="540"/>
                </a:lnTo>
                <a:lnTo>
                  <a:pt x="651" y="520"/>
                </a:lnTo>
                <a:lnTo>
                  <a:pt x="676" y="446"/>
                </a:lnTo>
                <a:lnTo>
                  <a:pt x="608" y="427"/>
                </a:lnTo>
                <a:lnTo>
                  <a:pt x="676" y="420"/>
                </a:lnTo>
                <a:lnTo>
                  <a:pt x="679" y="382"/>
                </a:lnTo>
                <a:lnTo>
                  <a:pt x="442" y="343"/>
                </a:lnTo>
                <a:lnTo>
                  <a:pt x="627" y="348"/>
                </a:lnTo>
                <a:lnTo>
                  <a:pt x="617" y="249"/>
                </a:lnTo>
                <a:close/>
                <a:moveTo>
                  <a:pt x="550" y="736"/>
                </a:moveTo>
                <a:lnTo>
                  <a:pt x="546" y="623"/>
                </a:lnTo>
                <a:lnTo>
                  <a:pt x="252" y="623"/>
                </a:lnTo>
                <a:lnTo>
                  <a:pt x="245" y="736"/>
                </a:lnTo>
                <a:lnTo>
                  <a:pt x="550" y="7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1" name="Freeform 15"/>
          <p:cNvSpPr>
            <a:spLocks noEditPoints="1" noChangeArrowheads="1"/>
          </p:cNvSpPr>
          <p:nvPr/>
        </p:nvSpPr>
        <p:spPr bwMode="auto">
          <a:xfrm>
            <a:off x="5724525" y="3690938"/>
            <a:ext cx="333375" cy="398462"/>
          </a:xfrm>
          <a:custGeom>
            <a:avLst/>
            <a:gdLst>
              <a:gd name="T0" fmla="*/ 1797289187 w 852"/>
              <a:gd name="T1" fmla="*/ 2147483647 h 1018"/>
              <a:gd name="T2" fmla="*/ 2147483647 w 852"/>
              <a:gd name="T3" fmla="*/ 2147483647 h 1018"/>
              <a:gd name="T4" fmla="*/ 2147483647 w 852"/>
              <a:gd name="T5" fmla="*/ 2147483647 h 1018"/>
              <a:gd name="T6" fmla="*/ 2147483647 w 852"/>
              <a:gd name="T7" fmla="*/ 2147483647 h 1018"/>
              <a:gd name="T8" fmla="*/ 2147483647 w 852"/>
              <a:gd name="T9" fmla="*/ 2147483647 h 1018"/>
              <a:gd name="T10" fmla="*/ 2147483647 w 852"/>
              <a:gd name="T11" fmla="*/ 2147483647 h 1018"/>
              <a:gd name="T12" fmla="*/ 2147483647 w 852"/>
              <a:gd name="T13" fmla="*/ 2147483647 h 1018"/>
              <a:gd name="T14" fmla="*/ 2147483647 w 852"/>
              <a:gd name="T15" fmla="*/ 2147483647 h 1018"/>
              <a:gd name="T16" fmla="*/ 2147483647 w 852"/>
              <a:gd name="T17" fmla="*/ 2147483647 h 1018"/>
              <a:gd name="T18" fmla="*/ 898568097 w 852"/>
              <a:gd name="T19" fmla="*/ 2147483647 h 1018"/>
              <a:gd name="T20" fmla="*/ 0 w 852"/>
              <a:gd name="T21" fmla="*/ 2147483647 h 1018"/>
              <a:gd name="T22" fmla="*/ 299471702 w 852"/>
              <a:gd name="T23" fmla="*/ 2147483647 h 1018"/>
              <a:gd name="T24" fmla="*/ 1198192791 w 852"/>
              <a:gd name="T25" fmla="*/ 2147483647 h 1018"/>
              <a:gd name="T26" fmla="*/ 2147483647 w 852"/>
              <a:gd name="T27" fmla="*/ 2147483647 h 1018"/>
              <a:gd name="T28" fmla="*/ 2147483647 w 852"/>
              <a:gd name="T29" fmla="*/ 2147483647 h 1018"/>
              <a:gd name="T30" fmla="*/ 2147483647 w 852"/>
              <a:gd name="T31" fmla="*/ 2147483647 h 1018"/>
              <a:gd name="T32" fmla="*/ 2147483647 w 852"/>
              <a:gd name="T33" fmla="*/ 2147483647 h 1018"/>
              <a:gd name="T34" fmla="*/ 2147483647 w 852"/>
              <a:gd name="T35" fmla="*/ 2147483647 h 1018"/>
              <a:gd name="T36" fmla="*/ 2147483647 w 852"/>
              <a:gd name="T37" fmla="*/ 2147483647 h 1018"/>
              <a:gd name="T38" fmla="*/ 2147483647 w 852"/>
              <a:gd name="T39" fmla="*/ 2147483647 h 1018"/>
              <a:gd name="T40" fmla="*/ 2147483647 w 852"/>
              <a:gd name="T41" fmla="*/ 2147483647 h 1018"/>
              <a:gd name="T42" fmla="*/ 2147483647 w 852"/>
              <a:gd name="T43" fmla="*/ 2147483647 h 1018"/>
              <a:gd name="T44" fmla="*/ 2147483647 w 852"/>
              <a:gd name="T45" fmla="*/ 2147483647 h 1018"/>
              <a:gd name="T46" fmla="*/ 2147483647 w 852"/>
              <a:gd name="T47" fmla="*/ 2147483647 h 1018"/>
              <a:gd name="T48" fmla="*/ 2147483647 w 852"/>
              <a:gd name="T49" fmla="*/ 2147483647 h 1018"/>
              <a:gd name="T50" fmla="*/ 2147483647 w 852"/>
              <a:gd name="T51" fmla="*/ 2147483647 h 1018"/>
              <a:gd name="T52" fmla="*/ 2147483647 w 852"/>
              <a:gd name="T53" fmla="*/ 2147483647 h 1018"/>
              <a:gd name="T54" fmla="*/ 2147483647 w 852"/>
              <a:gd name="T55" fmla="*/ 2147483647 h 1018"/>
              <a:gd name="T56" fmla="*/ 2147483647 w 852"/>
              <a:gd name="T57" fmla="*/ 2147483647 h 1018"/>
              <a:gd name="T58" fmla="*/ 2147483647 w 852"/>
              <a:gd name="T59" fmla="*/ 2147483647 h 1018"/>
              <a:gd name="T60" fmla="*/ 2147483647 w 852"/>
              <a:gd name="T61" fmla="*/ 2147483647 h 1018"/>
              <a:gd name="T62" fmla="*/ 2147483647 w 852"/>
              <a:gd name="T63" fmla="*/ 2147483647 h 1018"/>
              <a:gd name="T64" fmla="*/ 2147483647 w 852"/>
              <a:gd name="T65" fmla="*/ 2147483647 h 1018"/>
              <a:gd name="T66" fmla="*/ 2147483647 w 852"/>
              <a:gd name="T67" fmla="*/ 2147483647 h 1018"/>
              <a:gd name="T68" fmla="*/ 2147483647 w 852"/>
              <a:gd name="T69" fmla="*/ 2147483647 h 1018"/>
              <a:gd name="T70" fmla="*/ 2147483647 w 852"/>
              <a:gd name="T71" fmla="*/ 2147483647 h 1018"/>
              <a:gd name="T72" fmla="*/ 2147483647 w 852"/>
              <a:gd name="T73" fmla="*/ 2147483647 h 1018"/>
              <a:gd name="T74" fmla="*/ 2147483647 w 852"/>
              <a:gd name="T75" fmla="*/ 2147483647 h 1018"/>
              <a:gd name="T76" fmla="*/ 2147483647 w 852"/>
              <a:gd name="T77" fmla="*/ 2147483647 h 1018"/>
              <a:gd name="T78" fmla="*/ 2147483647 w 852"/>
              <a:gd name="T79" fmla="*/ 2147483647 h 1018"/>
              <a:gd name="T80" fmla="*/ 2147483647 w 852"/>
              <a:gd name="T81" fmla="*/ 2147483647 h 1018"/>
              <a:gd name="T82" fmla="*/ 2147483647 w 852"/>
              <a:gd name="T83" fmla="*/ 2147483647 h 1018"/>
              <a:gd name="T84" fmla="*/ 2147483647 w 852"/>
              <a:gd name="T85" fmla="*/ 2147483647 h 1018"/>
              <a:gd name="T86" fmla="*/ 2147483647 w 852"/>
              <a:gd name="T87" fmla="*/ 2147483647 h 1018"/>
              <a:gd name="T88" fmla="*/ 2147483647 w 852"/>
              <a:gd name="T89" fmla="*/ 2147483647 h 1018"/>
              <a:gd name="T90" fmla="*/ 2147483647 w 852"/>
              <a:gd name="T91" fmla="*/ 2147483647 h 1018"/>
              <a:gd name="T92" fmla="*/ 2147483647 w 852"/>
              <a:gd name="T93" fmla="*/ 2147483647 h 1018"/>
              <a:gd name="T94" fmla="*/ 2147483647 w 852"/>
              <a:gd name="T95" fmla="*/ 2147483647 h 1018"/>
              <a:gd name="T96" fmla="*/ 2147483647 w 852"/>
              <a:gd name="T97" fmla="*/ 2147483647 h 1018"/>
              <a:gd name="T98" fmla="*/ 2147483647 w 852"/>
              <a:gd name="T99" fmla="*/ 2147483647 h 1018"/>
              <a:gd name="T100" fmla="*/ 2147483647 w 852"/>
              <a:gd name="T101" fmla="*/ 2147483647 h 1018"/>
              <a:gd name="T102" fmla="*/ 2147483647 w 852"/>
              <a:gd name="T103" fmla="*/ 2147483647 h 1018"/>
              <a:gd name="T104" fmla="*/ 2147483647 w 852"/>
              <a:gd name="T105" fmla="*/ 2147483647 h 1018"/>
              <a:gd name="T106" fmla="*/ 2147483647 w 852"/>
              <a:gd name="T107" fmla="*/ 2147483647 h 1018"/>
              <a:gd name="T108" fmla="*/ 2147483647 w 852"/>
              <a:gd name="T109" fmla="*/ 2147483647 h 1018"/>
              <a:gd name="T110" fmla="*/ 2147483647 w 852"/>
              <a:gd name="T111" fmla="*/ 2147483647 h 101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52"/>
              <a:gd name="T169" fmla="*/ 0 h 1018"/>
              <a:gd name="T170" fmla="*/ 852 w 852"/>
              <a:gd name="T171" fmla="*/ 1018 h 101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52" h="1018">
                <a:moveTo>
                  <a:pt x="39" y="892"/>
                </a:moveTo>
                <a:lnTo>
                  <a:pt x="39" y="892"/>
                </a:lnTo>
                <a:lnTo>
                  <a:pt x="32" y="909"/>
                </a:lnTo>
                <a:lnTo>
                  <a:pt x="30" y="924"/>
                </a:lnTo>
                <a:lnTo>
                  <a:pt x="30" y="941"/>
                </a:lnTo>
                <a:lnTo>
                  <a:pt x="32" y="956"/>
                </a:lnTo>
                <a:lnTo>
                  <a:pt x="39" y="971"/>
                </a:lnTo>
                <a:lnTo>
                  <a:pt x="47" y="984"/>
                </a:lnTo>
                <a:lnTo>
                  <a:pt x="60" y="997"/>
                </a:lnTo>
                <a:lnTo>
                  <a:pt x="73" y="1005"/>
                </a:lnTo>
                <a:lnTo>
                  <a:pt x="86" y="1012"/>
                </a:lnTo>
                <a:lnTo>
                  <a:pt x="99" y="1016"/>
                </a:lnTo>
                <a:lnTo>
                  <a:pt x="111" y="1018"/>
                </a:lnTo>
                <a:lnTo>
                  <a:pt x="126" y="1018"/>
                </a:lnTo>
                <a:lnTo>
                  <a:pt x="139" y="1014"/>
                </a:lnTo>
                <a:lnTo>
                  <a:pt x="152" y="1010"/>
                </a:lnTo>
                <a:lnTo>
                  <a:pt x="163" y="1003"/>
                </a:lnTo>
                <a:lnTo>
                  <a:pt x="173" y="997"/>
                </a:lnTo>
                <a:lnTo>
                  <a:pt x="39" y="892"/>
                </a:lnTo>
                <a:close/>
                <a:moveTo>
                  <a:pt x="261" y="946"/>
                </a:moveTo>
                <a:lnTo>
                  <a:pt x="261" y="946"/>
                </a:lnTo>
                <a:lnTo>
                  <a:pt x="267" y="950"/>
                </a:lnTo>
                <a:lnTo>
                  <a:pt x="271" y="956"/>
                </a:lnTo>
                <a:lnTo>
                  <a:pt x="276" y="971"/>
                </a:lnTo>
                <a:lnTo>
                  <a:pt x="276" y="984"/>
                </a:lnTo>
                <a:lnTo>
                  <a:pt x="274" y="992"/>
                </a:lnTo>
                <a:lnTo>
                  <a:pt x="271" y="999"/>
                </a:lnTo>
                <a:lnTo>
                  <a:pt x="267" y="1005"/>
                </a:lnTo>
                <a:lnTo>
                  <a:pt x="263" y="1010"/>
                </a:lnTo>
                <a:lnTo>
                  <a:pt x="256" y="1012"/>
                </a:lnTo>
                <a:lnTo>
                  <a:pt x="250" y="1014"/>
                </a:lnTo>
                <a:lnTo>
                  <a:pt x="244" y="1014"/>
                </a:lnTo>
                <a:lnTo>
                  <a:pt x="237" y="1014"/>
                </a:lnTo>
                <a:lnTo>
                  <a:pt x="231" y="1012"/>
                </a:lnTo>
                <a:lnTo>
                  <a:pt x="224" y="1007"/>
                </a:lnTo>
                <a:lnTo>
                  <a:pt x="15" y="849"/>
                </a:lnTo>
                <a:lnTo>
                  <a:pt x="11" y="845"/>
                </a:lnTo>
                <a:lnTo>
                  <a:pt x="7" y="839"/>
                </a:lnTo>
                <a:lnTo>
                  <a:pt x="0" y="826"/>
                </a:lnTo>
                <a:lnTo>
                  <a:pt x="0" y="811"/>
                </a:lnTo>
                <a:lnTo>
                  <a:pt x="3" y="805"/>
                </a:lnTo>
                <a:lnTo>
                  <a:pt x="5" y="796"/>
                </a:lnTo>
                <a:lnTo>
                  <a:pt x="9" y="792"/>
                </a:lnTo>
                <a:lnTo>
                  <a:pt x="15" y="788"/>
                </a:lnTo>
                <a:lnTo>
                  <a:pt x="20" y="783"/>
                </a:lnTo>
                <a:lnTo>
                  <a:pt x="26" y="781"/>
                </a:lnTo>
                <a:lnTo>
                  <a:pt x="32" y="781"/>
                </a:lnTo>
                <a:lnTo>
                  <a:pt x="39" y="781"/>
                </a:lnTo>
                <a:lnTo>
                  <a:pt x="45" y="783"/>
                </a:lnTo>
                <a:lnTo>
                  <a:pt x="52" y="788"/>
                </a:lnTo>
                <a:lnTo>
                  <a:pt x="261" y="946"/>
                </a:lnTo>
                <a:close/>
                <a:moveTo>
                  <a:pt x="722" y="506"/>
                </a:moveTo>
                <a:lnTo>
                  <a:pt x="852" y="506"/>
                </a:lnTo>
                <a:lnTo>
                  <a:pt x="852" y="444"/>
                </a:lnTo>
                <a:lnTo>
                  <a:pt x="722" y="444"/>
                </a:lnTo>
                <a:lnTo>
                  <a:pt x="722" y="506"/>
                </a:lnTo>
                <a:close/>
                <a:moveTo>
                  <a:pt x="242" y="158"/>
                </a:moveTo>
                <a:lnTo>
                  <a:pt x="178" y="45"/>
                </a:lnTo>
                <a:lnTo>
                  <a:pt x="124" y="77"/>
                </a:lnTo>
                <a:lnTo>
                  <a:pt x="190" y="190"/>
                </a:lnTo>
                <a:lnTo>
                  <a:pt x="242" y="158"/>
                </a:lnTo>
                <a:close/>
                <a:moveTo>
                  <a:pt x="417" y="130"/>
                </a:moveTo>
                <a:lnTo>
                  <a:pt x="417" y="0"/>
                </a:lnTo>
                <a:lnTo>
                  <a:pt x="357" y="0"/>
                </a:lnTo>
                <a:lnTo>
                  <a:pt x="357" y="130"/>
                </a:lnTo>
                <a:lnTo>
                  <a:pt x="417" y="130"/>
                </a:lnTo>
                <a:close/>
                <a:moveTo>
                  <a:pt x="694" y="331"/>
                </a:moveTo>
                <a:lnTo>
                  <a:pt x="807" y="265"/>
                </a:lnTo>
                <a:lnTo>
                  <a:pt x="777" y="211"/>
                </a:lnTo>
                <a:lnTo>
                  <a:pt x="664" y="277"/>
                </a:lnTo>
                <a:lnTo>
                  <a:pt x="694" y="331"/>
                </a:lnTo>
                <a:close/>
                <a:moveTo>
                  <a:pt x="581" y="194"/>
                </a:moveTo>
                <a:lnTo>
                  <a:pt x="647" y="81"/>
                </a:lnTo>
                <a:lnTo>
                  <a:pt x="594" y="49"/>
                </a:lnTo>
                <a:lnTo>
                  <a:pt x="530" y="162"/>
                </a:lnTo>
                <a:lnTo>
                  <a:pt x="581" y="194"/>
                </a:lnTo>
                <a:close/>
                <a:moveTo>
                  <a:pt x="312" y="856"/>
                </a:moveTo>
                <a:lnTo>
                  <a:pt x="312" y="856"/>
                </a:lnTo>
                <a:lnTo>
                  <a:pt x="318" y="860"/>
                </a:lnTo>
                <a:lnTo>
                  <a:pt x="323" y="867"/>
                </a:lnTo>
                <a:lnTo>
                  <a:pt x="327" y="881"/>
                </a:lnTo>
                <a:lnTo>
                  <a:pt x="329" y="894"/>
                </a:lnTo>
                <a:lnTo>
                  <a:pt x="327" y="903"/>
                </a:lnTo>
                <a:lnTo>
                  <a:pt x="323" y="909"/>
                </a:lnTo>
                <a:lnTo>
                  <a:pt x="318" y="916"/>
                </a:lnTo>
                <a:lnTo>
                  <a:pt x="314" y="920"/>
                </a:lnTo>
                <a:lnTo>
                  <a:pt x="308" y="922"/>
                </a:lnTo>
                <a:lnTo>
                  <a:pt x="301" y="924"/>
                </a:lnTo>
                <a:lnTo>
                  <a:pt x="295" y="924"/>
                </a:lnTo>
                <a:lnTo>
                  <a:pt x="288" y="924"/>
                </a:lnTo>
                <a:lnTo>
                  <a:pt x="282" y="922"/>
                </a:lnTo>
                <a:lnTo>
                  <a:pt x="276" y="918"/>
                </a:lnTo>
                <a:lnTo>
                  <a:pt x="69" y="760"/>
                </a:lnTo>
                <a:lnTo>
                  <a:pt x="62" y="756"/>
                </a:lnTo>
                <a:lnTo>
                  <a:pt x="58" y="749"/>
                </a:lnTo>
                <a:lnTo>
                  <a:pt x="54" y="736"/>
                </a:lnTo>
                <a:lnTo>
                  <a:pt x="52" y="721"/>
                </a:lnTo>
                <a:lnTo>
                  <a:pt x="54" y="715"/>
                </a:lnTo>
                <a:lnTo>
                  <a:pt x="58" y="706"/>
                </a:lnTo>
                <a:lnTo>
                  <a:pt x="62" y="702"/>
                </a:lnTo>
                <a:lnTo>
                  <a:pt x="67" y="698"/>
                </a:lnTo>
                <a:lnTo>
                  <a:pt x="73" y="694"/>
                </a:lnTo>
                <a:lnTo>
                  <a:pt x="79" y="692"/>
                </a:lnTo>
                <a:lnTo>
                  <a:pt x="86" y="692"/>
                </a:lnTo>
                <a:lnTo>
                  <a:pt x="92" y="692"/>
                </a:lnTo>
                <a:lnTo>
                  <a:pt x="99" y="694"/>
                </a:lnTo>
                <a:lnTo>
                  <a:pt x="105" y="698"/>
                </a:lnTo>
                <a:lnTo>
                  <a:pt x="312" y="856"/>
                </a:lnTo>
                <a:close/>
                <a:moveTo>
                  <a:pt x="521" y="239"/>
                </a:moveTo>
                <a:lnTo>
                  <a:pt x="521" y="239"/>
                </a:lnTo>
                <a:lnTo>
                  <a:pt x="498" y="226"/>
                </a:lnTo>
                <a:lnTo>
                  <a:pt x="472" y="218"/>
                </a:lnTo>
                <a:lnTo>
                  <a:pt x="449" y="209"/>
                </a:lnTo>
                <a:lnTo>
                  <a:pt x="425" y="205"/>
                </a:lnTo>
                <a:lnTo>
                  <a:pt x="399" y="203"/>
                </a:lnTo>
                <a:lnTo>
                  <a:pt x="376" y="203"/>
                </a:lnTo>
                <a:lnTo>
                  <a:pt x="353" y="203"/>
                </a:lnTo>
                <a:lnTo>
                  <a:pt x="329" y="207"/>
                </a:lnTo>
                <a:lnTo>
                  <a:pt x="306" y="213"/>
                </a:lnTo>
                <a:lnTo>
                  <a:pt x="284" y="222"/>
                </a:lnTo>
                <a:lnTo>
                  <a:pt x="263" y="233"/>
                </a:lnTo>
                <a:lnTo>
                  <a:pt x="244" y="245"/>
                </a:lnTo>
                <a:lnTo>
                  <a:pt x="224" y="258"/>
                </a:lnTo>
                <a:lnTo>
                  <a:pt x="210" y="275"/>
                </a:lnTo>
                <a:lnTo>
                  <a:pt x="195" y="292"/>
                </a:lnTo>
                <a:lnTo>
                  <a:pt x="180" y="314"/>
                </a:lnTo>
                <a:lnTo>
                  <a:pt x="169" y="335"/>
                </a:lnTo>
                <a:lnTo>
                  <a:pt x="163" y="356"/>
                </a:lnTo>
                <a:lnTo>
                  <a:pt x="156" y="380"/>
                </a:lnTo>
                <a:lnTo>
                  <a:pt x="154" y="401"/>
                </a:lnTo>
                <a:lnTo>
                  <a:pt x="154" y="425"/>
                </a:lnTo>
                <a:lnTo>
                  <a:pt x="154" y="446"/>
                </a:lnTo>
                <a:lnTo>
                  <a:pt x="158" y="493"/>
                </a:lnTo>
                <a:lnTo>
                  <a:pt x="163" y="538"/>
                </a:lnTo>
                <a:lnTo>
                  <a:pt x="163" y="561"/>
                </a:lnTo>
                <a:lnTo>
                  <a:pt x="163" y="583"/>
                </a:lnTo>
                <a:lnTo>
                  <a:pt x="160" y="606"/>
                </a:lnTo>
                <a:lnTo>
                  <a:pt x="156" y="627"/>
                </a:lnTo>
                <a:lnTo>
                  <a:pt x="150" y="651"/>
                </a:lnTo>
                <a:lnTo>
                  <a:pt x="141" y="672"/>
                </a:lnTo>
                <a:lnTo>
                  <a:pt x="333" y="783"/>
                </a:lnTo>
                <a:lnTo>
                  <a:pt x="346" y="764"/>
                </a:lnTo>
                <a:lnTo>
                  <a:pt x="363" y="747"/>
                </a:lnTo>
                <a:lnTo>
                  <a:pt x="380" y="734"/>
                </a:lnTo>
                <a:lnTo>
                  <a:pt x="399" y="719"/>
                </a:lnTo>
                <a:lnTo>
                  <a:pt x="419" y="709"/>
                </a:lnTo>
                <a:lnTo>
                  <a:pt x="440" y="698"/>
                </a:lnTo>
                <a:lnTo>
                  <a:pt x="481" y="679"/>
                </a:lnTo>
                <a:lnTo>
                  <a:pt x="523" y="660"/>
                </a:lnTo>
                <a:lnTo>
                  <a:pt x="542" y="649"/>
                </a:lnTo>
                <a:lnTo>
                  <a:pt x="562" y="636"/>
                </a:lnTo>
                <a:lnTo>
                  <a:pt x="581" y="623"/>
                </a:lnTo>
                <a:lnTo>
                  <a:pt x="596" y="608"/>
                </a:lnTo>
                <a:lnTo>
                  <a:pt x="613" y="591"/>
                </a:lnTo>
                <a:lnTo>
                  <a:pt x="626" y="570"/>
                </a:lnTo>
                <a:lnTo>
                  <a:pt x="636" y="549"/>
                </a:lnTo>
                <a:lnTo>
                  <a:pt x="645" y="527"/>
                </a:lnTo>
                <a:lnTo>
                  <a:pt x="649" y="504"/>
                </a:lnTo>
                <a:lnTo>
                  <a:pt x="653" y="480"/>
                </a:lnTo>
                <a:lnTo>
                  <a:pt x="653" y="459"/>
                </a:lnTo>
                <a:lnTo>
                  <a:pt x="653" y="435"/>
                </a:lnTo>
                <a:lnTo>
                  <a:pt x="649" y="412"/>
                </a:lnTo>
                <a:lnTo>
                  <a:pt x="643" y="388"/>
                </a:lnTo>
                <a:lnTo>
                  <a:pt x="634" y="367"/>
                </a:lnTo>
                <a:lnTo>
                  <a:pt x="624" y="346"/>
                </a:lnTo>
                <a:lnTo>
                  <a:pt x="613" y="324"/>
                </a:lnTo>
                <a:lnTo>
                  <a:pt x="598" y="305"/>
                </a:lnTo>
                <a:lnTo>
                  <a:pt x="581" y="286"/>
                </a:lnTo>
                <a:lnTo>
                  <a:pt x="562" y="269"/>
                </a:lnTo>
                <a:lnTo>
                  <a:pt x="542" y="254"/>
                </a:lnTo>
                <a:lnTo>
                  <a:pt x="521" y="239"/>
                </a:lnTo>
                <a:close/>
                <a:moveTo>
                  <a:pt x="229" y="559"/>
                </a:moveTo>
                <a:lnTo>
                  <a:pt x="229" y="559"/>
                </a:lnTo>
                <a:lnTo>
                  <a:pt x="224" y="521"/>
                </a:lnTo>
                <a:lnTo>
                  <a:pt x="224" y="484"/>
                </a:lnTo>
                <a:lnTo>
                  <a:pt x="224" y="450"/>
                </a:lnTo>
                <a:lnTo>
                  <a:pt x="227" y="420"/>
                </a:lnTo>
                <a:lnTo>
                  <a:pt x="231" y="391"/>
                </a:lnTo>
                <a:lnTo>
                  <a:pt x="235" y="365"/>
                </a:lnTo>
                <a:lnTo>
                  <a:pt x="244" y="341"/>
                </a:lnTo>
                <a:lnTo>
                  <a:pt x="256" y="320"/>
                </a:lnTo>
                <a:lnTo>
                  <a:pt x="269" y="303"/>
                </a:lnTo>
                <a:lnTo>
                  <a:pt x="286" y="288"/>
                </a:lnTo>
                <a:lnTo>
                  <a:pt x="308" y="277"/>
                </a:lnTo>
                <a:lnTo>
                  <a:pt x="331" y="271"/>
                </a:lnTo>
                <a:lnTo>
                  <a:pt x="359" y="267"/>
                </a:lnTo>
                <a:lnTo>
                  <a:pt x="391" y="269"/>
                </a:lnTo>
                <a:lnTo>
                  <a:pt x="425" y="273"/>
                </a:lnTo>
                <a:lnTo>
                  <a:pt x="466" y="282"/>
                </a:lnTo>
                <a:lnTo>
                  <a:pt x="414" y="309"/>
                </a:lnTo>
                <a:lnTo>
                  <a:pt x="372" y="333"/>
                </a:lnTo>
                <a:lnTo>
                  <a:pt x="335" y="356"/>
                </a:lnTo>
                <a:lnTo>
                  <a:pt x="321" y="369"/>
                </a:lnTo>
                <a:lnTo>
                  <a:pt x="308" y="382"/>
                </a:lnTo>
                <a:lnTo>
                  <a:pt x="297" y="397"/>
                </a:lnTo>
                <a:lnTo>
                  <a:pt x="284" y="412"/>
                </a:lnTo>
                <a:lnTo>
                  <a:pt x="276" y="429"/>
                </a:lnTo>
                <a:lnTo>
                  <a:pt x="265" y="448"/>
                </a:lnTo>
                <a:lnTo>
                  <a:pt x="246" y="497"/>
                </a:lnTo>
                <a:lnTo>
                  <a:pt x="229" y="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2" name="Freeform 16"/>
          <p:cNvSpPr>
            <a:spLocks noEditPoints="1" noChangeArrowheads="1"/>
          </p:cNvSpPr>
          <p:nvPr/>
        </p:nvSpPr>
        <p:spPr bwMode="auto">
          <a:xfrm>
            <a:off x="7337425" y="3689350"/>
            <a:ext cx="280988" cy="361950"/>
          </a:xfrm>
          <a:custGeom>
            <a:avLst/>
            <a:gdLst>
              <a:gd name="T0" fmla="*/ 2147483647 w 719"/>
              <a:gd name="T1" fmla="*/ 2147483647 h 924"/>
              <a:gd name="T2" fmla="*/ 2147483647 w 719"/>
              <a:gd name="T3" fmla="*/ 2147483647 h 924"/>
              <a:gd name="T4" fmla="*/ 2147483647 w 719"/>
              <a:gd name="T5" fmla="*/ 2147483647 h 924"/>
              <a:gd name="T6" fmla="*/ 2147483647 w 719"/>
              <a:gd name="T7" fmla="*/ 2147483647 h 924"/>
              <a:gd name="T8" fmla="*/ 2147483647 w 719"/>
              <a:gd name="T9" fmla="*/ 2147483647 h 924"/>
              <a:gd name="T10" fmla="*/ 2147483647 w 719"/>
              <a:gd name="T11" fmla="*/ 2147483647 h 924"/>
              <a:gd name="T12" fmla="*/ 2147483647 w 719"/>
              <a:gd name="T13" fmla="*/ 2147483647 h 924"/>
              <a:gd name="T14" fmla="*/ 2147483647 w 719"/>
              <a:gd name="T15" fmla="*/ 2147483647 h 924"/>
              <a:gd name="T16" fmla="*/ 2147483647 w 719"/>
              <a:gd name="T17" fmla="*/ 2147483647 h 924"/>
              <a:gd name="T18" fmla="*/ 2147483647 w 719"/>
              <a:gd name="T19" fmla="*/ 2147483647 h 924"/>
              <a:gd name="T20" fmla="*/ 2147483647 w 719"/>
              <a:gd name="T21" fmla="*/ 2147483647 h 924"/>
              <a:gd name="T22" fmla="*/ 2147483647 w 719"/>
              <a:gd name="T23" fmla="*/ 2147483647 h 924"/>
              <a:gd name="T24" fmla="*/ 2147483647 w 719"/>
              <a:gd name="T25" fmla="*/ 2147483647 h 924"/>
              <a:gd name="T26" fmla="*/ 2147483647 w 719"/>
              <a:gd name="T27" fmla="*/ 2147483647 h 924"/>
              <a:gd name="T28" fmla="*/ 2147483647 w 719"/>
              <a:gd name="T29" fmla="*/ 2147483647 h 924"/>
              <a:gd name="T30" fmla="*/ 0 w 719"/>
              <a:gd name="T31" fmla="*/ 2147483647 h 924"/>
              <a:gd name="T32" fmla="*/ 1671299038 w 719"/>
              <a:gd name="T33" fmla="*/ 2147483647 h 924"/>
              <a:gd name="T34" fmla="*/ 2147483647 w 719"/>
              <a:gd name="T35" fmla="*/ 2147483647 h 924"/>
              <a:gd name="T36" fmla="*/ 2147483647 w 719"/>
              <a:gd name="T37" fmla="*/ 2147483647 h 924"/>
              <a:gd name="T38" fmla="*/ 2147483647 w 719"/>
              <a:gd name="T39" fmla="*/ 2147483647 h 924"/>
              <a:gd name="T40" fmla="*/ 2147483647 w 719"/>
              <a:gd name="T41" fmla="*/ 2147483647 h 924"/>
              <a:gd name="T42" fmla="*/ 2147483647 w 719"/>
              <a:gd name="T43" fmla="*/ 2147483647 h 924"/>
              <a:gd name="T44" fmla="*/ 2147483647 w 719"/>
              <a:gd name="T45" fmla="*/ 2147483647 h 924"/>
              <a:gd name="T46" fmla="*/ 2147483647 w 719"/>
              <a:gd name="T47" fmla="*/ 2147483647 h 924"/>
              <a:gd name="T48" fmla="*/ 2147483647 w 719"/>
              <a:gd name="T49" fmla="*/ 2147483647 h 924"/>
              <a:gd name="T50" fmla="*/ 2147483647 w 719"/>
              <a:gd name="T51" fmla="*/ 2147483647 h 924"/>
              <a:gd name="T52" fmla="*/ 2147483647 w 719"/>
              <a:gd name="T53" fmla="*/ 2147483647 h 924"/>
              <a:gd name="T54" fmla="*/ 2147483647 w 719"/>
              <a:gd name="T55" fmla="*/ 2147483647 h 924"/>
              <a:gd name="T56" fmla="*/ 2147483647 w 719"/>
              <a:gd name="T57" fmla="*/ 2147483647 h 924"/>
              <a:gd name="T58" fmla="*/ 2147483647 w 719"/>
              <a:gd name="T59" fmla="*/ 2147483647 h 924"/>
              <a:gd name="T60" fmla="*/ 2147483647 w 719"/>
              <a:gd name="T61" fmla="*/ 0 h 924"/>
              <a:gd name="T62" fmla="*/ 2147483647 w 719"/>
              <a:gd name="T63" fmla="*/ 2147483647 h 924"/>
              <a:gd name="T64" fmla="*/ 2147483647 w 719"/>
              <a:gd name="T65" fmla="*/ 2147483647 h 924"/>
              <a:gd name="T66" fmla="*/ 2147483647 w 719"/>
              <a:gd name="T67" fmla="*/ 2147483647 h 924"/>
              <a:gd name="T68" fmla="*/ 2147483647 w 719"/>
              <a:gd name="T69" fmla="*/ 2147483647 h 924"/>
              <a:gd name="T70" fmla="*/ 2147483647 w 719"/>
              <a:gd name="T71" fmla="*/ 2147483647 h 924"/>
              <a:gd name="T72" fmla="*/ 2147483647 w 719"/>
              <a:gd name="T73" fmla="*/ 2147483647 h 924"/>
              <a:gd name="T74" fmla="*/ 2147483647 w 719"/>
              <a:gd name="T75" fmla="*/ 2147483647 h 924"/>
              <a:gd name="T76" fmla="*/ 2147483647 w 719"/>
              <a:gd name="T77" fmla="*/ 2147483647 h 924"/>
              <a:gd name="T78" fmla="*/ 2147483647 w 719"/>
              <a:gd name="T79" fmla="*/ 2147483647 h 924"/>
              <a:gd name="T80" fmla="*/ 2147483647 w 719"/>
              <a:gd name="T81" fmla="*/ 2147483647 h 924"/>
              <a:gd name="T82" fmla="*/ 2147483647 w 719"/>
              <a:gd name="T83" fmla="*/ 2147483647 h 924"/>
              <a:gd name="T84" fmla="*/ 2147483647 w 719"/>
              <a:gd name="T85" fmla="*/ 2147483647 h 924"/>
              <a:gd name="T86" fmla="*/ 2147483647 w 719"/>
              <a:gd name="T87" fmla="*/ 2147483647 h 924"/>
              <a:gd name="T88" fmla="*/ 2147483647 w 719"/>
              <a:gd name="T89" fmla="*/ 2147483647 h 924"/>
              <a:gd name="T90" fmla="*/ 2147483647 w 719"/>
              <a:gd name="T91" fmla="*/ 2147483647 h 924"/>
              <a:gd name="T92" fmla="*/ 2147483647 w 719"/>
              <a:gd name="T93" fmla="*/ 2147483647 h 924"/>
              <a:gd name="T94" fmla="*/ 2147483647 w 719"/>
              <a:gd name="T95" fmla="*/ 2147483647 h 924"/>
              <a:gd name="T96" fmla="*/ 2147483647 w 719"/>
              <a:gd name="T97" fmla="*/ 2147483647 h 924"/>
              <a:gd name="T98" fmla="*/ 2147483647 w 719"/>
              <a:gd name="T99" fmla="*/ 2147483647 h 924"/>
              <a:gd name="T100" fmla="*/ 2147483647 w 719"/>
              <a:gd name="T101" fmla="*/ 2147483647 h 924"/>
              <a:gd name="T102" fmla="*/ 2147483647 w 719"/>
              <a:gd name="T103" fmla="*/ 2147483647 h 92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719"/>
              <a:gd name="T157" fmla="*/ 0 h 924"/>
              <a:gd name="T158" fmla="*/ 719 w 719"/>
              <a:gd name="T159" fmla="*/ 924 h 92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719" h="924">
                <a:moveTo>
                  <a:pt x="627" y="194"/>
                </a:moveTo>
                <a:lnTo>
                  <a:pt x="580" y="470"/>
                </a:lnTo>
                <a:lnTo>
                  <a:pt x="598" y="480"/>
                </a:lnTo>
                <a:lnTo>
                  <a:pt x="610" y="491"/>
                </a:lnTo>
                <a:lnTo>
                  <a:pt x="621" y="506"/>
                </a:lnTo>
                <a:lnTo>
                  <a:pt x="627" y="519"/>
                </a:lnTo>
                <a:lnTo>
                  <a:pt x="634" y="534"/>
                </a:lnTo>
                <a:lnTo>
                  <a:pt x="636" y="551"/>
                </a:lnTo>
                <a:lnTo>
                  <a:pt x="634" y="570"/>
                </a:lnTo>
                <a:lnTo>
                  <a:pt x="632" y="587"/>
                </a:lnTo>
                <a:lnTo>
                  <a:pt x="604" y="694"/>
                </a:lnTo>
                <a:lnTo>
                  <a:pt x="664" y="711"/>
                </a:lnTo>
                <a:lnTo>
                  <a:pt x="638" y="811"/>
                </a:lnTo>
                <a:lnTo>
                  <a:pt x="0" y="640"/>
                </a:lnTo>
                <a:lnTo>
                  <a:pt x="28" y="540"/>
                </a:lnTo>
                <a:lnTo>
                  <a:pt x="85" y="555"/>
                </a:lnTo>
                <a:lnTo>
                  <a:pt x="113" y="450"/>
                </a:lnTo>
                <a:lnTo>
                  <a:pt x="119" y="431"/>
                </a:lnTo>
                <a:lnTo>
                  <a:pt x="128" y="416"/>
                </a:lnTo>
                <a:lnTo>
                  <a:pt x="139" y="401"/>
                </a:lnTo>
                <a:lnTo>
                  <a:pt x="151" y="391"/>
                </a:lnTo>
                <a:lnTo>
                  <a:pt x="164" y="382"/>
                </a:lnTo>
                <a:lnTo>
                  <a:pt x="179" y="376"/>
                </a:lnTo>
                <a:lnTo>
                  <a:pt x="196" y="374"/>
                </a:lnTo>
                <a:lnTo>
                  <a:pt x="215" y="371"/>
                </a:lnTo>
                <a:lnTo>
                  <a:pt x="314" y="109"/>
                </a:lnTo>
                <a:lnTo>
                  <a:pt x="247" y="92"/>
                </a:lnTo>
                <a:lnTo>
                  <a:pt x="271" y="0"/>
                </a:lnTo>
                <a:lnTo>
                  <a:pt x="719" y="120"/>
                </a:lnTo>
                <a:lnTo>
                  <a:pt x="694" y="211"/>
                </a:lnTo>
                <a:lnTo>
                  <a:pt x="627" y="194"/>
                </a:lnTo>
                <a:close/>
                <a:moveTo>
                  <a:pt x="258" y="739"/>
                </a:moveTo>
                <a:lnTo>
                  <a:pt x="230" y="924"/>
                </a:lnTo>
                <a:lnTo>
                  <a:pt x="320" y="924"/>
                </a:lnTo>
                <a:lnTo>
                  <a:pt x="378" y="771"/>
                </a:lnTo>
                <a:lnTo>
                  <a:pt x="258" y="739"/>
                </a:lnTo>
                <a:close/>
                <a:moveTo>
                  <a:pt x="203" y="470"/>
                </a:moveTo>
                <a:lnTo>
                  <a:pt x="175" y="576"/>
                </a:lnTo>
                <a:lnTo>
                  <a:pt x="301" y="610"/>
                </a:lnTo>
                <a:lnTo>
                  <a:pt x="329" y="504"/>
                </a:lnTo>
                <a:lnTo>
                  <a:pt x="203" y="470"/>
                </a:lnTo>
                <a:close/>
                <a:moveTo>
                  <a:pt x="382" y="132"/>
                </a:moveTo>
                <a:lnTo>
                  <a:pt x="290" y="386"/>
                </a:lnTo>
                <a:lnTo>
                  <a:pt x="376" y="410"/>
                </a:lnTo>
                <a:lnTo>
                  <a:pt x="465" y="156"/>
                </a:lnTo>
                <a:lnTo>
                  <a:pt x="382" y="1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3" name="Freeform 17"/>
          <p:cNvSpPr>
            <a:spLocks noEditPoints="1" noChangeArrowheads="1"/>
          </p:cNvSpPr>
          <p:nvPr/>
        </p:nvSpPr>
        <p:spPr bwMode="auto">
          <a:xfrm>
            <a:off x="6276975" y="3689350"/>
            <a:ext cx="314325" cy="346075"/>
          </a:xfrm>
          <a:custGeom>
            <a:avLst/>
            <a:gdLst>
              <a:gd name="T0" fmla="*/ 2147483647 w 803"/>
              <a:gd name="T1" fmla="*/ 2147483647 h 882"/>
              <a:gd name="T2" fmla="*/ 2147483647 w 803"/>
              <a:gd name="T3" fmla="*/ 2147483647 h 882"/>
              <a:gd name="T4" fmla="*/ 2147483647 w 803"/>
              <a:gd name="T5" fmla="*/ 2147483647 h 882"/>
              <a:gd name="T6" fmla="*/ 2147483647 w 803"/>
              <a:gd name="T7" fmla="*/ 2147483647 h 882"/>
              <a:gd name="T8" fmla="*/ 2147483647 w 803"/>
              <a:gd name="T9" fmla="*/ 2147483647 h 882"/>
              <a:gd name="T10" fmla="*/ 2147483647 w 803"/>
              <a:gd name="T11" fmla="*/ 2147483647 h 882"/>
              <a:gd name="T12" fmla="*/ 2147483647 w 803"/>
              <a:gd name="T13" fmla="*/ 2147483647 h 882"/>
              <a:gd name="T14" fmla="*/ 2147483647 w 803"/>
              <a:gd name="T15" fmla="*/ 2147483647 h 882"/>
              <a:gd name="T16" fmla="*/ 2147483647 w 803"/>
              <a:gd name="T17" fmla="*/ 2147483647 h 882"/>
              <a:gd name="T18" fmla="*/ 2147483647 w 803"/>
              <a:gd name="T19" fmla="*/ 2147483647 h 882"/>
              <a:gd name="T20" fmla="*/ 2147483647 w 803"/>
              <a:gd name="T21" fmla="*/ 2147483647 h 882"/>
              <a:gd name="T22" fmla="*/ 2147483647 w 803"/>
              <a:gd name="T23" fmla="*/ 2147483647 h 882"/>
              <a:gd name="T24" fmla="*/ 0 w 803"/>
              <a:gd name="T25" fmla="*/ 2147483647 h 882"/>
              <a:gd name="T26" fmla="*/ 299859396 w 803"/>
              <a:gd name="T27" fmla="*/ 2147483647 h 882"/>
              <a:gd name="T28" fmla="*/ 2099168430 w 803"/>
              <a:gd name="T29" fmla="*/ 2147483647 h 882"/>
              <a:gd name="T30" fmla="*/ 2147483647 w 803"/>
              <a:gd name="T31" fmla="*/ 2147483647 h 882"/>
              <a:gd name="T32" fmla="*/ 2147483647 w 803"/>
              <a:gd name="T33" fmla="*/ 2147483647 h 882"/>
              <a:gd name="T34" fmla="*/ 2147483647 w 803"/>
              <a:gd name="T35" fmla="*/ 2147483647 h 882"/>
              <a:gd name="T36" fmla="*/ 2147483647 w 803"/>
              <a:gd name="T37" fmla="*/ 2147483647 h 882"/>
              <a:gd name="T38" fmla="*/ 2147483647 w 803"/>
              <a:gd name="T39" fmla="*/ 2147483647 h 882"/>
              <a:gd name="T40" fmla="*/ 2147483647 w 803"/>
              <a:gd name="T41" fmla="*/ 2147483647 h 882"/>
              <a:gd name="T42" fmla="*/ 2147483647 w 803"/>
              <a:gd name="T43" fmla="*/ 2147483647 h 882"/>
              <a:gd name="T44" fmla="*/ 2147483647 w 803"/>
              <a:gd name="T45" fmla="*/ 2147483647 h 882"/>
              <a:gd name="T46" fmla="*/ 2147483647 w 803"/>
              <a:gd name="T47" fmla="*/ 2147483647 h 882"/>
              <a:gd name="T48" fmla="*/ 2147483647 w 803"/>
              <a:gd name="T49" fmla="*/ 2147483647 h 882"/>
              <a:gd name="T50" fmla="*/ 2147483647 w 803"/>
              <a:gd name="T51" fmla="*/ 2147483647 h 882"/>
              <a:gd name="T52" fmla="*/ 2147483647 w 803"/>
              <a:gd name="T53" fmla="*/ 2147483647 h 882"/>
              <a:gd name="T54" fmla="*/ 2147483647 w 803"/>
              <a:gd name="T55" fmla="*/ 2147483647 h 882"/>
              <a:gd name="T56" fmla="*/ 2147483647 w 803"/>
              <a:gd name="T57" fmla="*/ 2147483647 h 882"/>
              <a:gd name="T58" fmla="*/ 2147483647 w 803"/>
              <a:gd name="T59" fmla="*/ 2147483647 h 882"/>
              <a:gd name="T60" fmla="*/ 2147483647 w 803"/>
              <a:gd name="T61" fmla="*/ 2147483647 h 882"/>
              <a:gd name="T62" fmla="*/ 2147483647 w 803"/>
              <a:gd name="T63" fmla="*/ 2147483647 h 882"/>
              <a:gd name="T64" fmla="*/ 2147483647 w 803"/>
              <a:gd name="T65" fmla="*/ 2147483647 h 882"/>
              <a:gd name="T66" fmla="*/ 2147483647 w 803"/>
              <a:gd name="T67" fmla="*/ 2147483647 h 882"/>
              <a:gd name="T68" fmla="*/ 2147483647 w 803"/>
              <a:gd name="T69" fmla="*/ 2147483647 h 882"/>
              <a:gd name="T70" fmla="*/ 2147483647 w 803"/>
              <a:gd name="T71" fmla="*/ 2147483647 h 882"/>
              <a:gd name="T72" fmla="*/ 2147483647 w 803"/>
              <a:gd name="T73" fmla="*/ 2147483647 h 882"/>
              <a:gd name="T74" fmla="*/ 2147483647 w 803"/>
              <a:gd name="T75" fmla="*/ 2147483647 h 882"/>
              <a:gd name="T76" fmla="*/ 2147483647 w 803"/>
              <a:gd name="T77" fmla="*/ 2147483647 h 882"/>
              <a:gd name="T78" fmla="*/ 2147483647 w 803"/>
              <a:gd name="T79" fmla="*/ 2147483647 h 882"/>
              <a:gd name="T80" fmla="*/ 2147483647 w 803"/>
              <a:gd name="T81" fmla="*/ 2147483647 h 882"/>
              <a:gd name="T82" fmla="*/ 2147483647 w 803"/>
              <a:gd name="T83" fmla="*/ 2147483647 h 882"/>
              <a:gd name="T84" fmla="*/ 2147483647 w 803"/>
              <a:gd name="T85" fmla="*/ 1812243711 h 882"/>
              <a:gd name="T86" fmla="*/ 2147483647 w 803"/>
              <a:gd name="T87" fmla="*/ 120857473 h 882"/>
              <a:gd name="T88" fmla="*/ 2147483647 w 803"/>
              <a:gd name="T89" fmla="*/ 362417823 h 882"/>
              <a:gd name="T90" fmla="*/ 2147483647 w 803"/>
              <a:gd name="T91" fmla="*/ 2147483647 h 882"/>
              <a:gd name="T92" fmla="*/ 2147483647 w 803"/>
              <a:gd name="T93" fmla="*/ 2147483647 h 882"/>
              <a:gd name="T94" fmla="*/ 2147483647 w 803"/>
              <a:gd name="T95" fmla="*/ 2147483647 h 882"/>
              <a:gd name="T96" fmla="*/ 2147483647 w 803"/>
              <a:gd name="T97" fmla="*/ 2147483647 h 882"/>
              <a:gd name="T98" fmla="*/ 2147483647 w 803"/>
              <a:gd name="T99" fmla="*/ 2147483647 h 88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803"/>
              <a:gd name="T151" fmla="*/ 0 h 882"/>
              <a:gd name="T152" fmla="*/ 803 w 803"/>
              <a:gd name="T153" fmla="*/ 882 h 88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803" h="882">
                <a:moveTo>
                  <a:pt x="35" y="570"/>
                </a:moveTo>
                <a:lnTo>
                  <a:pt x="242" y="489"/>
                </a:lnTo>
                <a:lnTo>
                  <a:pt x="242" y="497"/>
                </a:lnTo>
                <a:lnTo>
                  <a:pt x="242" y="512"/>
                </a:lnTo>
                <a:lnTo>
                  <a:pt x="244" y="527"/>
                </a:lnTo>
                <a:lnTo>
                  <a:pt x="248" y="542"/>
                </a:lnTo>
                <a:lnTo>
                  <a:pt x="254" y="557"/>
                </a:lnTo>
                <a:lnTo>
                  <a:pt x="261" y="570"/>
                </a:lnTo>
                <a:lnTo>
                  <a:pt x="267" y="583"/>
                </a:lnTo>
                <a:lnTo>
                  <a:pt x="278" y="596"/>
                </a:lnTo>
                <a:lnTo>
                  <a:pt x="286" y="606"/>
                </a:lnTo>
                <a:lnTo>
                  <a:pt x="299" y="615"/>
                </a:lnTo>
                <a:lnTo>
                  <a:pt x="310" y="623"/>
                </a:lnTo>
                <a:lnTo>
                  <a:pt x="323" y="632"/>
                </a:lnTo>
                <a:lnTo>
                  <a:pt x="338" y="638"/>
                </a:lnTo>
                <a:lnTo>
                  <a:pt x="353" y="643"/>
                </a:lnTo>
                <a:lnTo>
                  <a:pt x="367" y="647"/>
                </a:lnTo>
                <a:lnTo>
                  <a:pt x="382" y="649"/>
                </a:lnTo>
                <a:lnTo>
                  <a:pt x="399" y="651"/>
                </a:lnTo>
                <a:lnTo>
                  <a:pt x="414" y="649"/>
                </a:lnTo>
                <a:lnTo>
                  <a:pt x="431" y="647"/>
                </a:lnTo>
                <a:lnTo>
                  <a:pt x="446" y="643"/>
                </a:lnTo>
                <a:lnTo>
                  <a:pt x="461" y="638"/>
                </a:lnTo>
                <a:lnTo>
                  <a:pt x="474" y="632"/>
                </a:lnTo>
                <a:lnTo>
                  <a:pt x="487" y="623"/>
                </a:lnTo>
                <a:lnTo>
                  <a:pt x="500" y="615"/>
                </a:lnTo>
                <a:lnTo>
                  <a:pt x="510" y="606"/>
                </a:lnTo>
                <a:lnTo>
                  <a:pt x="521" y="596"/>
                </a:lnTo>
                <a:lnTo>
                  <a:pt x="530" y="583"/>
                </a:lnTo>
                <a:lnTo>
                  <a:pt x="538" y="570"/>
                </a:lnTo>
                <a:lnTo>
                  <a:pt x="545" y="557"/>
                </a:lnTo>
                <a:lnTo>
                  <a:pt x="549" y="542"/>
                </a:lnTo>
                <a:lnTo>
                  <a:pt x="553" y="527"/>
                </a:lnTo>
                <a:lnTo>
                  <a:pt x="555" y="512"/>
                </a:lnTo>
                <a:lnTo>
                  <a:pt x="557" y="497"/>
                </a:lnTo>
                <a:lnTo>
                  <a:pt x="557" y="493"/>
                </a:lnTo>
                <a:lnTo>
                  <a:pt x="760" y="570"/>
                </a:lnTo>
                <a:lnTo>
                  <a:pt x="775" y="602"/>
                </a:lnTo>
                <a:lnTo>
                  <a:pt x="786" y="636"/>
                </a:lnTo>
                <a:lnTo>
                  <a:pt x="792" y="672"/>
                </a:lnTo>
                <a:lnTo>
                  <a:pt x="799" y="713"/>
                </a:lnTo>
                <a:lnTo>
                  <a:pt x="801" y="754"/>
                </a:lnTo>
                <a:lnTo>
                  <a:pt x="803" y="796"/>
                </a:lnTo>
                <a:lnTo>
                  <a:pt x="801" y="882"/>
                </a:lnTo>
                <a:lnTo>
                  <a:pt x="0" y="882"/>
                </a:lnTo>
                <a:lnTo>
                  <a:pt x="0" y="828"/>
                </a:lnTo>
                <a:lnTo>
                  <a:pt x="0" y="777"/>
                </a:lnTo>
                <a:lnTo>
                  <a:pt x="3" y="732"/>
                </a:lnTo>
                <a:lnTo>
                  <a:pt x="5" y="692"/>
                </a:lnTo>
                <a:lnTo>
                  <a:pt x="11" y="653"/>
                </a:lnTo>
                <a:lnTo>
                  <a:pt x="17" y="621"/>
                </a:lnTo>
                <a:lnTo>
                  <a:pt x="24" y="593"/>
                </a:lnTo>
                <a:lnTo>
                  <a:pt x="35" y="570"/>
                </a:lnTo>
                <a:close/>
                <a:moveTo>
                  <a:pt x="481" y="397"/>
                </a:moveTo>
                <a:lnTo>
                  <a:pt x="481" y="397"/>
                </a:lnTo>
                <a:lnTo>
                  <a:pt x="468" y="374"/>
                </a:lnTo>
                <a:lnTo>
                  <a:pt x="461" y="365"/>
                </a:lnTo>
                <a:lnTo>
                  <a:pt x="455" y="361"/>
                </a:lnTo>
                <a:lnTo>
                  <a:pt x="429" y="359"/>
                </a:lnTo>
                <a:lnTo>
                  <a:pt x="404" y="357"/>
                </a:lnTo>
                <a:lnTo>
                  <a:pt x="376" y="359"/>
                </a:lnTo>
                <a:lnTo>
                  <a:pt x="350" y="361"/>
                </a:lnTo>
                <a:lnTo>
                  <a:pt x="348" y="363"/>
                </a:lnTo>
                <a:lnTo>
                  <a:pt x="344" y="365"/>
                </a:lnTo>
                <a:lnTo>
                  <a:pt x="335" y="376"/>
                </a:lnTo>
                <a:lnTo>
                  <a:pt x="323" y="403"/>
                </a:lnTo>
                <a:lnTo>
                  <a:pt x="308" y="391"/>
                </a:lnTo>
                <a:lnTo>
                  <a:pt x="295" y="376"/>
                </a:lnTo>
                <a:lnTo>
                  <a:pt x="282" y="357"/>
                </a:lnTo>
                <a:lnTo>
                  <a:pt x="269" y="337"/>
                </a:lnTo>
                <a:lnTo>
                  <a:pt x="261" y="354"/>
                </a:lnTo>
                <a:lnTo>
                  <a:pt x="271" y="393"/>
                </a:lnTo>
                <a:lnTo>
                  <a:pt x="282" y="429"/>
                </a:lnTo>
                <a:lnTo>
                  <a:pt x="291" y="444"/>
                </a:lnTo>
                <a:lnTo>
                  <a:pt x="299" y="459"/>
                </a:lnTo>
                <a:lnTo>
                  <a:pt x="310" y="474"/>
                </a:lnTo>
                <a:lnTo>
                  <a:pt x="321" y="487"/>
                </a:lnTo>
                <a:lnTo>
                  <a:pt x="483" y="487"/>
                </a:lnTo>
                <a:lnTo>
                  <a:pt x="493" y="474"/>
                </a:lnTo>
                <a:lnTo>
                  <a:pt x="504" y="459"/>
                </a:lnTo>
                <a:lnTo>
                  <a:pt x="513" y="444"/>
                </a:lnTo>
                <a:lnTo>
                  <a:pt x="517" y="429"/>
                </a:lnTo>
                <a:lnTo>
                  <a:pt x="528" y="393"/>
                </a:lnTo>
                <a:lnTo>
                  <a:pt x="536" y="354"/>
                </a:lnTo>
                <a:lnTo>
                  <a:pt x="525" y="337"/>
                </a:lnTo>
                <a:lnTo>
                  <a:pt x="515" y="354"/>
                </a:lnTo>
                <a:lnTo>
                  <a:pt x="504" y="369"/>
                </a:lnTo>
                <a:lnTo>
                  <a:pt x="481" y="397"/>
                </a:lnTo>
                <a:close/>
                <a:moveTo>
                  <a:pt x="404" y="386"/>
                </a:moveTo>
                <a:lnTo>
                  <a:pt x="404" y="386"/>
                </a:lnTo>
                <a:lnTo>
                  <a:pt x="431" y="389"/>
                </a:lnTo>
                <a:lnTo>
                  <a:pt x="444" y="391"/>
                </a:lnTo>
                <a:lnTo>
                  <a:pt x="453" y="393"/>
                </a:lnTo>
                <a:lnTo>
                  <a:pt x="466" y="412"/>
                </a:lnTo>
                <a:lnTo>
                  <a:pt x="453" y="421"/>
                </a:lnTo>
                <a:lnTo>
                  <a:pt x="438" y="427"/>
                </a:lnTo>
                <a:lnTo>
                  <a:pt x="421" y="431"/>
                </a:lnTo>
                <a:lnTo>
                  <a:pt x="402" y="431"/>
                </a:lnTo>
                <a:lnTo>
                  <a:pt x="385" y="431"/>
                </a:lnTo>
                <a:lnTo>
                  <a:pt x="367" y="429"/>
                </a:lnTo>
                <a:lnTo>
                  <a:pt x="353" y="423"/>
                </a:lnTo>
                <a:lnTo>
                  <a:pt x="340" y="416"/>
                </a:lnTo>
                <a:lnTo>
                  <a:pt x="355" y="393"/>
                </a:lnTo>
                <a:lnTo>
                  <a:pt x="361" y="391"/>
                </a:lnTo>
                <a:lnTo>
                  <a:pt x="376" y="389"/>
                </a:lnTo>
                <a:lnTo>
                  <a:pt x="404" y="386"/>
                </a:lnTo>
                <a:close/>
                <a:moveTo>
                  <a:pt x="246" y="260"/>
                </a:moveTo>
                <a:lnTo>
                  <a:pt x="246" y="260"/>
                </a:lnTo>
                <a:lnTo>
                  <a:pt x="246" y="220"/>
                </a:lnTo>
                <a:lnTo>
                  <a:pt x="246" y="186"/>
                </a:lnTo>
                <a:lnTo>
                  <a:pt x="250" y="156"/>
                </a:lnTo>
                <a:lnTo>
                  <a:pt x="259" y="124"/>
                </a:lnTo>
                <a:lnTo>
                  <a:pt x="274" y="115"/>
                </a:lnTo>
                <a:lnTo>
                  <a:pt x="291" y="109"/>
                </a:lnTo>
                <a:lnTo>
                  <a:pt x="308" y="103"/>
                </a:lnTo>
                <a:lnTo>
                  <a:pt x="327" y="98"/>
                </a:lnTo>
                <a:lnTo>
                  <a:pt x="365" y="92"/>
                </a:lnTo>
                <a:lnTo>
                  <a:pt x="406" y="90"/>
                </a:lnTo>
                <a:lnTo>
                  <a:pt x="444" y="94"/>
                </a:lnTo>
                <a:lnTo>
                  <a:pt x="481" y="100"/>
                </a:lnTo>
                <a:lnTo>
                  <a:pt x="498" y="105"/>
                </a:lnTo>
                <a:lnTo>
                  <a:pt x="513" y="111"/>
                </a:lnTo>
                <a:lnTo>
                  <a:pt x="525" y="117"/>
                </a:lnTo>
                <a:lnTo>
                  <a:pt x="536" y="126"/>
                </a:lnTo>
                <a:lnTo>
                  <a:pt x="545" y="160"/>
                </a:lnTo>
                <a:lnTo>
                  <a:pt x="549" y="186"/>
                </a:lnTo>
                <a:lnTo>
                  <a:pt x="549" y="218"/>
                </a:lnTo>
                <a:lnTo>
                  <a:pt x="549" y="263"/>
                </a:lnTo>
                <a:lnTo>
                  <a:pt x="555" y="256"/>
                </a:lnTo>
                <a:lnTo>
                  <a:pt x="570" y="241"/>
                </a:lnTo>
                <a:lnTo>
                  <a:pt x="587" y="218"/>
                </a:lnTo>
                <a:lnTo>
                  <a:pt x="594" y="207"/>
                </a:lnTo>
                <a:lnTo>
                  <a:pt x="598" y="194"/>
                </a:lnTo>
                <a:lnTo>
                  <a:pt x="598" y="182"/>
                </a:lnTo>
                <a:lnTo>
                  <a:pt x="598" y="164"/>
                </a:lnTo>
                <a:lnTo>
                  <a:pt x="596" y="130"/>
                </a:lnTo>
                <a:lnTo>
                  <a:pt x="587" y="96"/>
                </a:lnTo>
                <a:lnTo>
                  <a:pt x="583" y="81"/>
                </a:lnTo>
                <a:lnTo>
                  <a:pt x="577" y="71"/>
                </a:lnTo>
                <a:lnTo>
                  <a:pt x="564" y="56"/>
                </a:lnTo>
                <a:lnTo>
                  <a:pt x="547" y="41"/>
                </a:lnTo>
                <a:lnTo>
                  <a:pt x="528" y="30"/>
                </a:lnTo>
                <a:lnTo>
                  <a:pt x="506" y="19"/>
                </a:lnTo>
                <a:lnTo>
                  <a:pt x="481" y="11"/>
                </a:lnTo>
                <a:lnTo>
                  <a:pt x="457" y="6"/>
                </a:lnTo>
                <a:lnTo>
                  <a:pt x="429" y="2"/>
                </a:lnTo>
                <a:lnTo>
                  <a:pt x="402" y="0"/>
                </a:lnTo>
                <a:lnTo>
                  <a:pt x="376" y="0"/>
                </a:lnTo>
                <a:lnTo>
                  <a:pt x="348" y="2"/>
                </a:lnTo>
                <a:lnTo>
                  <a:pt x="323" y="6"/>
                </a:lnTo>
                <a:lnTo>
                  <a:pt x="299" y="13"/>
                </a:lnTo>
                <a:lnTo>
                  <a:pt x="276" y="19"/>
                </a:lnTo>
                <a:lnTo>
                  <a:pt x="256" y="30"/>
                </a:lnTo>
                <a:lnTo>
                  <a:pt x="239" y="43"/>
                </a:lnTo>
                <a:lnTo>
                  <a:pt x="224" y="56"/>
                </a:lnTo>
                <a:lnTo>
                  <a:pt x="218" y="68"/>
                </a:lnTo>
                <a:lnTo>
                  <a:pt x="212" y="88"/>
                </a:lnTo>
                <a:lnTo>
                  <a:pt x="205" y="111"/>
                </a:lnTo>
                <a:lnTo>
                  <a:pt x="201" y="137"/>
                </a:lnTo>
                <a:lnTo>
                  <a:pt x="197" y="164"/>
                </a:lnTo>
                <a:lnTo>
                  <a:pt x="197" y="190"/>
                </a:lnTo>
                <a:lnTo>
                  <a:pt x="199" y="209"/>
                </a:lnTo>
                <a:lnTo>
                  <a:pt x="201" y="218"/>
                </a:lnTo>
                <a:lnTo>
                  <a:pt x="205" y="224"/>
                </a:lnTo>
                <a:lnTo>
                  <a:pt x="220" y="239"/>
                </a:lnTo>
                <a:lnTo>
                  <a:pt x="233" y="252"/>
                </a:lnTo>
                <a:lnTo>
                  <a:pt x="246" y="2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4" name="Freeform 18"/>
          <p:cNvSpPr>
            <a:spLocks noEditPoints="1" noChangeArrowheads="1"/>
          </p:cNvSpPr>
          <p:nvPr/>
        </p:nvSpPr>
        <p:spPr bwMode="auto">
          <a:xfrm>
            <a:off x="4602163" y="3690938"/>
            <a:ext cx="344487" cy="393700"/>
          </a:xfrm>
          <a:custGeom>
            <a:avLst/>
            <a:gdLst>
              <a:gd name="T0" fmla="*/ 2147483647 w 883"/>
              <a:gd name="T1" fmla="*/ 2147483647 h 1007"/>
              <a:gd name="T2" fmla="*/ 2147483647 w 883"/>
              <a:gd name="T3" fmla="*/ 2147483647 h 1007"/>
              <a:gd name="T4" fmla="*/ 2147483647 w 883"/>
              <a:gd name="T5" fmla="*/ 2147483647 h 1007"/>
              <a:gd name="T6" fmla="*/ 2147483647 w 883"/>
              <a:gd name="T7" fmla="*/ 2147483647 h 1007"/>
              <a:gd name="T8" fmla="*/ 2147483647 w 883"/>
              <a:gd name="T9" fmla="*/ 2147483647 h 1007"/>
              <a:gd name="T10" fmla="*/ 2147483647 w 883"/>
              <a:gd name="T11" fmla="*/ 2147483647 h 1007"/>
              <a:gd name="T12" fmla="*/ 2147483647 w 883"/>
              <a:gd name="T13" fmla="*/ 2147483647 h 1007"/>
              <a:gd name="T14" fmla="*/ 2147483647 w 883"/>
              <a:gd name="T15" fmla="*/ 2147483647 h 1007"/>
              <a:gd name="T16" fmla="*/ 2147483647 w 883"/>
              <a:gd name="T17" fmla="*/ 2147483647 h 1007"/>
              <a:gd name="T18" fmla="*/ 2147483647 w 883"/>
              <a:gd name="T19" fmla="*/ 2147483647 h 1007"/>
              <a:gd name="T20" fmla="*/ 0 w 883"/>
              <a:gd name="T21" fmla="*/ 2147483647 h 1007"/>
              <a:gd name="T22" fmla="*/ 356308015 w 883"/>
              <a:gd name="T23" fmla="*/ 2147483647 h 1007"/>
              <a:gd name="T24" fmla="*/ 1603310381 w 883"/>
              <a:gd name="T25" fmla="*/ 2147483647 h 1007"/>
              <a:gd name="T26" fmla="*/ 2147483647 w 883"/>
              <a:gd name="T27" fmla="*/ 0 h 1007"/>
              <a:gd name="T28" fmla="*/ 2147483647 w 883"/>
              <a:gd name="T29" fmla="*/ 239061130 h 1007"/>
              <a:gd name="T30" fmla="*/ 2147483647 w 883"/>
              <a:gd name="T31" fmla="*/ 1613508490 h 1007"/>
              <a:gd name="T32" fmla="*/ 2147483647 w 883"/>
              <a:gd name="T33" fmla="*/ 2147483647 h 1007"/>
              <a:gd name="T34" fmla="*/ 2147483647 w 883"/>
              <a:gd name="T35" fmla="*/ 2147483647 h 1007"/>
              <a:gd name="T36" fmla="*/ 2147483647 w 883"/>
              <a:gd name="T37" fmla="*/ 2147483647 h 1007"/>
              <a:gd name="T38" fmla="*/ 2147483647 w 883"/>
              <a:gd name="T39" fmla="*/ 2147483647 h 1007"/>
              <a:gd name="T40" fmla="*/ 2147483647 w 883"/>
              <a:gd name="T41" fmla="*/ 2147483647 h 1007"/>
              <a:gd name="T42" fmla="*/ 2147483647 w 883"/>
              <a:gd name="T43" fmla="*/ 2147483647 h 1007"/>
              <a:gd name="T44" fmla="*/ 2147483647 w 883"/>
              <a:gd name="T45" fmla="*/ 2147483647 h 1007"/>
              <a:gd name="T46" fmla="*/ 2147483647 w 883"/>
              <a:gd name="T47" fmla="*/ 2147483647 h 1007"/>
              <a:gd name="T48" fmla="*/ 2147483647 w 883"/>
              <a:gd name="T49" fmla="*/ 2147483647 h 1007"/>
              <a:gd name="T50" fmla="*/ 2147483647 w 883"/>
              <a:gd name="T51" fmla="*/ 2147483647 h 1007"/>
              <a:gd name="T52" fmla="*/ 2147483647 w 883"/>
              <a:gd name="T53" fmla="*/ 2147483647 h 1007"/>
              <a:gd name="T54" fmla="*/ 2147483647 w 883"/>
              <a:gd name="T55" fmla="*/ 2147483647 h 1007"/>
              <a:gd name="T56" fmla="*/ 2147483647 w 883"/>
              <a:gd name="T57" fmla="*/ 2147483647 h 1007"/>
              <a:gd name="T58" fmla="*/ 2147483647 w 883"/>
              <a:gd name="T59" fmla="*/ 2147483647 h 1007"/>
              <a:gd name="T60" fmla="*/ 2147483647 w 883"/>
              <a:gd name="T61" fmla="*/ 2147483647 h 1007"/>
              <a:gd name="T62" fmla="*/ 2147483647 w 883"/>
              <a:gd name="T63" fmla="*/ 2147483647 h 1007"/>
              <a:gd name="T64" fmla="*/ 2147483647 w 883"/>
              <a:gd name="T65" fmla="*/ 2147483647 h 1007"/>
              <a:gd name="T66" fmla="*/ 2147483647 w 883"/>
              <a:gd name="T67" fmla="*/ 1135386621 h 1007"/>
              <a:gd name="T68" fmla="*/ 2147483647 w 883"/>
              <a:gd name="T69" fmla="*/ 0 h 1007"/>
              <a:gd name="T70" fmla="*/ 2147483647 w 883"/>
              <a:gd name="T71" fmla="*/ 2147483647 h 1007"/>
              <a:gd name="T72" fmla="*/ 2147483647 w 883"/>
              <a:gd name="T73" fmla="*/ 2147483647 h 1007"/>
              <a:gd name="T74" fmla="*/ 2147483647 w 883"/>
              <a:gd name="T75" fmla="*/ 2147483647 h 1007"/>
              <a:gd name="T76" fmla="*/ 2147483647 w 883"/>
              <a:gd name="T77" fmla="*/ 2147483647 h 1007"/>
              <a:gd name="T78" fmla="*/ 2147483647 w 883"/>
              <a:gd name="T79" fmla="*/ 2147483647 h 1007"/>
              <a:gd name="T80" fmla="*/ 2147483647 w 883"/>
              <a:gd name="T81" fmla="*/ 2147483647 h 1007"/>
              <a:gd name="T82" fmla="*/ 2147483647 w 883"/>
              <a:gd name="T83" fmla="*/ 2147483647 h 1007"/>
              <a:gd name="T84" fmla="*/ 2147483647 w 883"/>
              <a:gd name="T85" fmla="*/ 2147483647 h 1007"/>
              <a:gd name="T86" fmla="*/ 2147483647 w 883"/>
              <a:gd name="T87" fmla="*/ 2147483647 h 1007"/>
              <a:gd name="T88" fmla="*/ 2147483647 w 883"/>
              <a:gd name="T89" fmla="*/ 2147483647 h 1007"/>
              <a:gd name="T90" fmla="*/ 2147483647 w 883"/>
              <a:gd name="T91" fmla="*/ 2147483647 h 1007"/>
              <a:gd name="T92" fmla="*/ 2147483647 w 883"/>
              <a:gd name="T93" fmla="*/ 2147483647 h 1007"/>
              <a:gd name="T94" fmla="*/ 2147483647 w 883"/>
              <a:gd name="T95" fmla="*/ 2147483647 h 1007"/>
              <a:gd name="T96" fmla="*/ 2147483647 w 883"/>
              <a:gd name="T97" fmla="*/ 2147483647 h 1007"/>
              <a:gd name="T98" fmla="*/ 2147483647 w 883"/>
              <a:gd name="T99" fmla="*/ 2147483647 h 1007"/>
              <a:gd name="T100" fmla="*/ 2147483647 w 883"/>
              <a:gd name="T101" fmla="*/ 2147483647 h 1007"/>
              <a:gd name="T102" fmla="*/ 2147483647 w 883"/>
              <a:gd name="T103" fmla="*/ 2147483647 h 1007"/>
              <a:gd name="T104" fmla="*/ 2147483647 w 883"/>
              <a:gd name="T105" fmla="*/ 2147483647 h 1007"/>
              <a:gd name="T106" fmla="*/ 2147483647 w 883"/>
              <a:gd name="T107" fmla="*/ 2147483647 h 1007"/>
              <a:gd name="T108" fmla="*/ 2147483647 w 883"/>
              <a:gd name="T109" fmla="*/ 2147483647 h 1007"/>
              <a:gd name="T110" fmla="*/ 2147483647 w 883"/>
              <a:gd name="T111" fmla="*/ 2147483647 h 1007"/>
              <a:gd name="T112" fmla="*/ 2147483647 w 883"/>
              <a:gd name="T113" fmla="*/ 2147483647 h 1007"/>
              <a:gd name="T114" fmla="*/ 2147483647 w 883"/>
              <a:gd name="T115" fmla="*/ 2147483647 h 1007"/>
              <a:gd name="T116" fmla="*/ 2147483647 w 883"/>
              <a:gd name="T117" fmla="*/ 2147483647 h 1007"/>
              <a:gd name="T118" fmla="*/ 2147483647 w 883"/>
              <a:gd name="T119" fmla="*/ 2147483647 h 1007"/>
              <a:gd name="T120" fmla="*/ 2147483647 w 883"/>
              <a:gd name="T121" fmla="*/ 2147483647 h 1007"/>
              <a:gd name="T122" fmla="*/ 2147483647 w 883"/>
              <a:gd name="T123" fmla="*/ 2147483647 h 10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83"/>
              <a:gd name="T187" fmla="*/ 0 h 1007"/>
              <a:gd name="T188" fmla="*/ 883 w 883"/>
              <a:gd name="T189" fmla="*/ 1007 h 100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83" h="1007">
                <a:moveTo>
                  <a:pt x="38" y="710"/>
                </a:moveTo>
                <a:lnTo>
                  <a:pt x="38" y="710"/>
                </a:lnTo>
                <a:lnTo>
                  <a:pt x="172" y="659"/>
                </a:lnTo>
                <a:lnTo>
                  <a:pt x="200" y="649"/>
                </a:lnTo>
                <a:lnTo>
                  <a:pt x="226" y="640"/>
                </a:lnTo>
                <a:lnTo>
                  <a:pt x="247" y="636"/>
                </a:lnTo>
                <a:lnTo>
                  <a:pt x="264" y="634"/>
                </a:lnTo>
                <a:lnTo>
                  <a:pt x="271" y="634"/>
                </a:lnTo>
                <a:lnTo>
                  <a:pt x="283" y="619"/>
                </a:lnTo>
                <a:lnTo>
                  <a:pt x="262" y="619"/>
                </a:lnTo>
                <a:lnTo>
                  <a:pt x="262" y="550"/>
                </a:lnTo>
                <a:lnTo>
                  <a:pt x="629" y="550"/>
                </a:lnTo>
                <a:lnTo>
                  <a:pt x="629" y="619"/>
                </a:lnTo>
                <a:lnTo>
                  <a:pt x="604" y="619"/>
                </a:lnTo>
                <a:lnTo>
                  <a:pt x="614" y="634"/>
                </a:lnTo>
                <a:lnTo>
                  <a:pt x="636" y="634"/>
                </a:lnTo>
                <a:lnTo>
                  <a:pt x="659" y="636"/>
                </a:lnTo>
                <a:lnTo>
                  <a:pt x="717" y="649"/>
                </a:lnTo>
                <a:lnTo>
                  <a:pt x="779" y="664"/>
                </a:lnTo>
                <a:lnTo>
                  <a:pt x="838" y="678"/>
                </a:lnTo>
                <a:lnTo>
                  <a:pt x="853" y="713"/>
                </a:lnTo>
                <a:lnTo>
                  <a:pt x="864" y="747"/>
                </a:lnTo>
                <a:lnTo>
                  <a:pt x="872" y="787"/>
                </a:lnTo>
                <a:lnTo>
                  <a:pt x="879" y="828"/>
                </a:lnTo>
                <a:lnTo>
                  <a:pt x="881" y="871"/>
                </a:lnTo>
                <a:lnTo>
                  <a:pt x="883" y="915"/>
                </a:lnTo>
                <a:lnTo>
                  <a:pt x="883" y="1007"/>
                </a:lnTo>
                <a:lnTo>
                  <a:pt x="2" y="1007"/>
                </a:lnTo>
                <a:lnTo>
                  <a:pt x="0" y="950"/>
                </a:lnTo>
                <a:lnTo>
                  <a:pt x="0" y="903"/>
                </a:lnTo>
                <a:lnTo>
                  <a:pt x="2" y="858"/>
                </a:lnTo>
                <a:lnTo>
                  <a:pt x="6" y="821"/>
                </a:lnTo>
                <a:lnTo>
                  <a:pt x="10" y="787"/>
                </a:lnTo>
                <a:lnTo>
                  <a:pt x="19" y="760"/>
                </a:lnTo>
                <a:lnTo>
                  <a:pt x="27" y="732"/>
                </a:lnTo>
                <a:lnTo>
                  <a:pt x="38" y="710"/>
                </a:lnTo>
                <a:close/>
                <a:moveTo>
                  <a:pt x="439" y="0"/>
                </a:moveTo>
                <a:lnTo>
                  <a:pt x="439" y="0"/>
                </a:lnTo>
                <a:lnTo>
                  <a:pt x="471" y="0"/>
                </a:lnTo>
                <a:lnTo>
                  <a:pt x="499" y="4"/>
                </a:lnTo>
                <a:lnTo>
                  <a:pt x="525" y="8"/>
                </a:lnTo>
                <a:lnTo>
                  <a:pt x="546" y="17"/>
                </a:lnTo>
                <a:lnTo>
                  <a:pt x="565" y="27"/>
                </a:lnTo>
                <a:lnTo>
                  <a:pt x="582" y="40"/>
                </a:lnTo>
                <a:lnTo>
                  <a:pt x="597" y="55"/>
                </a:lnTo>
                <a:lnTo>
                  <a:pt x="610" y="70"/>
                </a:lnTo>
                <a:lnTo>
                  <a:pt x="618" y="87"/>
                </a:lnTo>
                <a:lnTo>
                  <a:pt x="627" y="106"/>
                </a:lnTo>
                <a:lnTo>
                  <a:pt x="633" y="128"/>
                </a:lnTo>
                <a:lnTo>
                  <a:pt x="638" y="149"/>
                </a:lnTo>
                <a:lnTo>
                  <a:pt x="642" y="173"/>
                </a:lnTo>
                <a:lnTo>
                  <a:pt x="644" y="196"/>
                </a:lnTo>
                <a:lnTo>
                  <a:pt x="646" y="245"/>
                </a:lnTo>
                <a:lnTo>
                  <a:pt x="629" y="245"/>
                </a:lnTo>
                <a:lnTo>
                  <a:pt x="627" y="205"/>
                </a:lnTo>
                <a:lnTo>
                  <a:pt x="621" y="164"/>
                </a:lnTo>
                <a:lnTo>
                  <a:pt x="616" y="147"/>
                </a:lnTo>
                <a:lnTo>
                  <a:pt x="610" y="130"/>
                </a:lnTo>
                <a:lnTo>
                  <a:pt x="601" y="115"/>
                </a:lnTo>
                <a:lnTo>
                  <a:pt x="593" y="100"/>
                </a:lnTo>
                <a:lnTo>
                  <a:pt x="582" y="87"/>
                </a:lnTo>
                <a:lnTo>
                  <a:pt x="567" y="74"/>
                </a:lnTo>
                <a:lnTo>
                  <a:pt x="552" y="64"/>
                </a:lnTo>
                <a:lnTo>
                  <a:pt x="535" y="55"/>
                </a:lnTo>
                <a:lnTo>
                  <a:pt x="516" y="49"/>
                </a:lnTo>
                <a:lnTo>
                  <a:pt x="493" y="45"/>
                </a:lnTo>
                <a:lnTo>
                  <a:pt x="467" y="42"/>
                </a:lnTo>
                <a:lnTo>
                  <a:pt x="439" y="40"/>
                </a:lnTo>
                <a:lnTo>
                  <a:pt x="411" y="42"/>
                </a:lnTo>
                <a:lnTo>
                  <a:pt x="386" y="45"/>
                </a:lnTo>
                <a:lnTo>
                  <a:pt x="365" y="51"/>
                </a:lnTo>
                <a:lnTo>
                  <a:pt x="345" y="57"/>
                </a:lnTo>
                <a:lnTo>
                  <a:pt x="326" y="66"/>
                </a:lnTo>
                <a:lnTo>
                  <a:pt x="311" y="77"/>
                </a:lnTo>
                <a:lnTo>
                  <a:pt x="298" y="87"/>
                </a:lnTo>
                <a:lnTo>
                  <a:pt x="288" y="100"/>
                </a:lnTo>
                <a:lnTo>
                  <a:pt x="277" y="115"/>
                </a:lnTo>
                <a:lnTo>
                  <a:pt x="271" y="130"/>
                </a:lnTo>
                <a:lnTo>
                  <a:pt x="264" y="147"/>
                </a:lnTo>
                <a:lnTo>
                  <a:pt x="258" y="166"/>
                </a:lnTo>
                <a:lnTo>
                  <a:pt x="251" y="205"/>
                </a:lnTo>
                <a:lnTo>
                  <a:pt x="249" y="245"/>
                </a:lnTo>
                <a:lnTo>
                  <a:pt x="234" y="245"/>
                </a:lnTo>
                <a:lnTo>
                  <a:pt x="234" y="196"/>
                </a:lnTo>
                <a:lnTo>
                  <a:pt x="239" y="173"/>
                </a:lnTo>
                <a:lnTo>
                  <a:pt x="241" y="149"/>
                </a:lnTo>
                <a:lnTo>
                  <a:pt x="247" y="128"/>
                </a:lnTo>
                <a:lnTo>
                  <a:pt x="254" y="109"/>
                </a:lnTo>
                <a:lnTo>
                  <a:pt x="260" y="89"/>
                </a:lnTo>
                <a:lnTo>
                  <a:pt x="271" y="72"/>
                </a:lnTo>
                <a:lnTo>
                  <a:pt x="283" y="55"/>
                </a:lnTo>
                <a:lnTo>
                  <a:pt x="296" y="42"/>
                </a:lnTo>
                <a:lnTo>
                  <a:pt x="313" y="30"/>
                </a:lnTo>
                <a:lnTo>
                  <a:pt x="332" y="19"/>
                </a:lnTo>
                <a:lnTo>
                  <a:pt x="356" y="10"/>
                </a:lnTo>
                <a:lnTo>
                  <a:pt x="379" y="4"/>
                </a:lnTo>
                <a:lnTo>
                  <a:pt x="409" y="0"/>
                </a:lnTo>
                <a:lnTo>
                  <a:pt x="439" y="0"/>
                </a:lnTo>
                <a:close/>
                <a:moveTo>
                  <a:pt x="544" y="420"/>
                </a:moveTo>
                <a:lnTo>
                  <a:pt x="544" y="420"/>
                </a:lnTo>
                <a:lnTo>
                  <a:pt x="535" y="403"/>
                </a:lnTo>
                <a:lnTo>
                  <a:pt x="527" y="386"/>
                </a:lnTo>
                <a:lnTo>
                  <a:pt x="518" y="373"/>
                </a:lnTo>
                <a:lnTo>
                  <a:pt x="514" y="369"/>
                </a:lnTo>
                <a:lnTo>
                  <a:pt x="510" y="367"/>
                </a:lnTo>
                <a:lnTo>
                  <a:pt x="497" y="367"/>
                </a:lnTo>
                <a:lnTo>
                  <a:pt x="478" y="365"/>
                </a:lnTo>
                <a:lnTo>
                  <a:pt x="446" y="365"/>
                </a:lnTo>
                <a:lnTo>
                  <a:pt x="411" y="365"/>
                </a:lnTo>
                <a:lnTo>
                  <a:pt x="392" y="367"/>
                </a:lnTo>
                <a:lnTo>
                  <a:pt x="379" y="367"/>
                </a:lnTo>
                <a:lnTo>
                  <a:pt x="375" y="371"/>
                </a:lnTo>
                <a:lnTo>
                  <a:pt x="371" y="375"/>
                </a:lnTo>
                <a:lnTo>
                  <a:pt x="360" y="390"/>
                </a:lnTo>
                <a:lnTo>
                  <a:pt x="352" y="410"/>
                </a:lnTo>
                <a:lnTo>
                  <a:pt x="343" y="429"/>
                </a:lnTo>
                <a:lnTo>
                  <a:pt x="326" y="412"/>
                </a:lnTo>
                <a:lnTo>
                  <a:pt x="309" y="392"/>
                </a:lnTo>
                <a:lnTo>
                  <a:pt x="294" y="371"/>
                </a:lnTo>
                <a:lnTo>
                  <a:pt x="279" y="348"/>
                </a:lnTo>
                <a:lnTo>
                  <a:pt x="268" y="369"/>
                </a:lnTo>
                <a:lnTo>
                  <a:pt x="281" y="418"/>
                </a:lnTo>
                <a:lnTo>
                  <a:pt x="288" y="439"/>
                </a:lnTo>
                <a:lnTo>
                  <a:pt x="296" y="461"/>
                </a:lnTo>
                <a:lnTo>
                  <a:pt x="307" y="482"/>
                </a:lnTo>
                <a:lnTo>
                  <a:pt x="318" y="501"/>
                </a:lnTo>
                <a:lnTo>
                  <a:pt x="330" y="518"/>
                </a:lnTo>
                <a:lnTo>
                  <a:pt x="345" y="533"/>
                </a:lnTo>
                <a:lnTo>
                  <a:pt x="546" y="533"/>
                </a:lnTo>
                <a:lnTo>
                  <a:pt x="561" y="518"/>
                </a:lnTo>
                <a:lnTo>
                  <a:pt x="572" y="501"/>
                </a:lnTo>
                <a:lnTo>
                  <a:pt x="582" y="482"/>
                </a:lnTo>
                <a:lnTo>
                  <a:pt x="589" y="461"/>
                </a:lnTo>
                <a:lnTo>
                  <a:pt x="595" y="439"/>
                </a:lnTo>
                <a:lnTo>
                  <a:pt x="601" y="418"/>
                </a:lnTo>
                <a:lnTo>
                  <a:pt x="612" y="369"/>
                </a:lnTo>
                <a:lnTo>
                  <a:pt x="599" y="348"/>
                </a:lnTo>
                <a:lnTo>
                  <a:pt x="586" y="369"/>
                </a:lnTo>
                <a:lnTo>
                  <a:pt x="572" y="388"/>
                </a:lnTo>
                <a:lnTo>
                  <a:pt x="544" y="420"/>
                </a:lnTo>
                <a:close/>
                <a:moveTo>
                  <a:pt x="362" y="444"/>
                </a:moveTo>
                <a:lnTo>
                  <a:pt x="362" y="444"/>
                </a:lnTo>
                <a:lnTo>
                  <a:pt x="375" y="422"/>
                </a:lnTo>
                <a:lnTo>
                  <a:pt x="384" y="407"/>
                </a:lnTo>
                <a:lnTo>
                  <a:pt x="392" y="405"/>
                </a:lnTo>
                <a:lnTo>
                  <a:pt x="409" y="403"/>
                </a:lnTo>
                <a:lnTo>
                  <a:pt x="446" y="401"/>
                </a:lnTo>
                <a:lnTo>
                  <a:pt x="480" y="403"/>
                </a:lnTo>
                <a:lnTo>
                  <a:pt x="497" y="405"/>
                </a:lnTo>
                <a:lnTo>
                  <a:pt x="505" y="407"/>
                </a:lnTo>
                <a:lnTo>
                  <a:pt x="525" y="439"/>
                </a:lnTo>
                <a:lnTo>
                  <a:pt x="518" y="446"/>
                </a:lnTo>
                <a:lnTo>
                  <a:pt x="510" y="452"/>
                </a:lnTo>
                <a:lnTo>
                  <a:pt x="488" y="461"/>
                </a:lnTo>
                <a:lnTo>
                  <a:pt x="467" y="465"/>
                </a:lnTo>
                <a:lnTo>
                  <a:pt x="443" y="467"/>
                </a:lnTo>
                <a:lnTo>
                  <a:pt x="420" y="465"/>
                </a:lnTo>
                <a:lnTo>
                  <a:pt x="399" y="461"/>
                </a:lnTo>
                <a:lnTo>
                  <a:pt x="379" y="452"/>
                </a:lnTo>
                <a:lnTo>
                  <a:pt x="362" y="4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5" name="Freeform 6"/>
          <p:cNvSpPr>
            <a:spLocks noEditPoints="1" noChangeArrowheads="1"/>
          </p:cNvSpPr>
          <p:nvPr/>
        </p:nvSpPr>
        <p:spPr bwMode="auto">
          <a:xfrm>
            <a:off x="7085013" y="4359275"/>
            <a:ext cx="276225" cy="280988"/>
          </a:xfrm>
          <a:custGeom>
            <a:avLst/>
            <a:gdLst>
              <a:gd name="T0" fmla="*/ 2147483647 w 885"/>
              <a:gd name="T1" fmla="*/ 2147483647 h 901"/>
              <a:gd name="T2" fmla="*/ 2147483647 w 885"/>
              <a:gd name="T3" fmla="*/ 2147483647 h 901"/>
              <a:gd name="T4" fmla="*/ 2147483647 w 885"/>
              <a:gd name="T5" fmla="*/ 2147483647 h 901"/>
              <a:gd name="T6" fmla="*/ 2147483647 w 885"/>
              <a:gd name="T7" fmla="*/ 2147483647 h 901"/>
              <a:gd name="T8" fmla="*/ 2147483647 w 885"/>
              <a:gd name="T9" fmla="*/ 2147483647 h 901"/>
              <a:gd name="T10" fmla="*/ 2147483647 w 885"/>
              <a:gd name="T11" fmla="*/ 2147483647 h 901"/>
              <a:gd name="T12" fmla="*/ 2147483647 w 885"/>
              <a:gd name="T13" fmla="*/ 2147483647 h 901"/>
              <a:gd name="T14" fmla="*/ 2147483647 w 885"/>
              <a:gd name="T15" fmla="*/ 2147483647 h 901"/>
              <a:gd name="T16" fmla="*/ 1094589161 w 885"/>
              <a:gd name="T17" fmla="*/ 2147483647 h 901"/>
              <a:gd name="T18" fmla="*/ 182463935 w 885"/>
              <a:gd name="T19" fmla="*/ 2147483647 h 901"/>
              <a:gd name="T20" fmla="*/ 121577703 w 885"/>
              <a:gd name="T21" fmla="*/ 2147483647 h 901"/>
              <a:gd name="T22" fmla="*/ 2147483647 w 885"/>
              <a:gd name="T23" fmla="*/ 2147483647 h 901"/>
              <a:gd name="T24" fmla="*/ 2147483647 w 885"/>
              <a:gd name="T25" fmla="*/ 2147483647 h 901"/>
              <a:gd name="T26" fmla="*/ 2147483647 w 885"/>
              <a:gd name="T27" fmla="*/ 2147483647 h 901"/>
              <a:gd name="T28" fmla="*/ 2147483647 w 885"/>
              <a:gd name="T29" fmla="*/ 2147483647 h 901"/>
              <a:gd name="T30" fmla="*/ 2147483647 w 885"/>
              <a:gd name="T31" fmla="*/ 2147483647 h 901"/>
              <a:gd name="T32" fmla="*/ 2147483647 w 885"/>
              <a:gd name="T33" fmla="*/ 2147483647 h 901"/>
              <a:gd name="T34" fmla="*/ 2147483647 w 885"/>
              <a:gd name="T35" fmla="*/ 2147483647 h 901"/>
              <a:gd name="T36" fmla="*/ 2147483647 w 885"/>
              <a:gd name="T37" fmla="*/ 333595440 h 901"/>
              <a:gd name="T38" fmla="*/ 2147483647 w 885"/>
              <a:gd name="T39" fmla="*/ 1364920884 h 901"/>
              <a:gd name="T40" fmla="*/ 2147483647 w 885"/>
              <a:gd name="T41" fmla="*/ 2147483647 h 901"/>
              <a:gd name="T42" fmla="*/ 2147483647 w 885"/>
              <a:gd name="T43" fmla="*/ 2147483647 h 901"/>
              <a:gd name="T44" fmla="*/ 2147483647 w 885"/>
              <a:gd name="T45" fmla="*/ 2147483647 h 901"/>
              <a:gd name="T46" fmla="*/ 2147483647 w 885"/>
              <a:gd name="T47" fmla="*/ 2147483647 h 901"/>
              <a:gd name="T48" fmla="*/ 2147483647 w 885"/>
              <a:gd name="T49" fmla="*/ 2147483647 h 901"/>
              <a:gd name="T50" fmla="*/ 2147483647 w 885"/>
              <a:gd name="T51" fmla="*/ 2147483647 h 901"/>
              <a:gd name="T52" fmla="*/ 2147483647 w 885"/>
              <a:gd name="T53" fmla="*/ 2147483647 h 901"/>
              <a:gd name="T54" fmla="*/ 2147483647 w 885"/>
              <a:gd name="T55" fmla="*/ 2147483647 h 901"/>
              <a:gd name="T56" fmla="*/ 2147483647 w 885"/>
              <a:gd name="T57" fmla="*/ 2147483647 h 901"/>
              <a:gd name="T58" fmla="*/ 2147483647 w 885"/>
              <a:gd name="T59" fmla="*/ 2147483647 h 901"/>
              <a:gd name="T60" fmla="*/ 2147483647 w 885"/>
              <a:gd name="T61" fmla="*/ 2147483647 h 901"/>
              <a:gd name="T62" fmla="*/ 2147483647 w 885"/>
              <a:gd name="T63" fmla="*/ 2147483647 h 901"/>
              <a:gd name="T64" fmla="*/ 2147483647 w 885"/>
              <a:gd name="T65" fmla="*/ 2147483647 h 901"/>
              <a:gd name="T66" fmla="*/ 2147483647 w 885"/>
              <a:gd name="T67" fmla="*/ 2147483647 h 901"/>
              <a:gd name="T68" fmla="*/ 2147483647 w 885"/>
              <a:gd name="T69" fmla="*/ 2147483647 h 901"/>
              <a:gd name="T70" fmla="*/ 2147483647 w 885"/>
              <a:gd name="T71" fmla="*/ 2147483647 h 901"/>
              <a:gd name="T72" fmla="*/ 2147483647 w 885"/>
              <a:gd name="T73" fmla="*/ 2147483647 h 901"/>
              <a:gd name="T74" fmla="*/ 2147483647 w 885"/>
              <a:gd name="T75" fmla="*/ 2147483647 h 901"/>
              <a:gd name="T76" fmla="*/ 2147483647 w 885"/>
              <a:gd name="T77" fmla="*/ 2147483647 h 901"/>
              <a:gd name="T78" fmla="*/ 2147483647 w 885"/>
              <a:gd name="T79" fmla="*/ 2147483647 h 901"/>
              <a:gd name="T80" fmla="*/ 2147483647 w 885"/>
              <a:gd name="T81" fmla="*/ 2147483647 h 901"/>
              <a:gd name="T82" fmla="*/ 2147483647 w 885"/>
              <a:gd name="T83" fmla="*/ 2147483647 h 901"/>
              <a:gd name="T84" fmla="*/ 2147483647 w 885"/>
              <a:gd name="T85" fmla="*/ 2147483647 h 901"/>
              <a:gd name="T86" fmla="*/ 2147483647 w 885"/>
              <a:gd name="T87" fmla="*/ 2147483647 h 901"/>
              <a:gd name="T88" fmla="*/ 2147483647 w 885"/>
              <a:gd name="T89" fmla="*/ 2147483647 h 901"/>
              <a:gd name="T90" fmla="*/ 2147483647 w 885"/>
              <a:gd name="T91" fmla="*/ 2147483647 h 901"/>
              <a:gd name="T92" fmla="*/ 2147483647 w 885"/>
              <a:gd name="T93" fmla="*/ 2147483647 h 901"/>
              <a:gd name="T94" fmla="*/ 2147483647 w 885"/>
              <a:gd name="T95" fmla="*/ 2147483647 h 901"/>
              <a:gd name="T96" fmla="*/ 2147483647 w 885"/>
              <a:gd name="T97" fmla="*/ 2147483647 h 901"/>
              <a:gd name="T98" fmla="*/ 2147483647 w 885"/>
              <a:gd name="T99" fmla="*/ 2147483647 h 901"/>
              <a:gd name="T100" fmla="*/ 2147483647 w 885"/>
              <a:gd name="T101" fmla="*/ 2147483647 h 901"/>
              <a:gd name="T102" fmla="*/ 2147483647 w 885"/>
              <a:gd name="T103" fmla="*/ 2147483647 h 901"/>
              <a:gd name="T104" fmla="*/ 2147483647 w 885"/>
              <a:gd name="T105" fmla="*/ 2147483647 h 901"/>
              <a:gd name="T106" fmla="*/ 2147483647 w 885"/>
              <a:gd name="T107" fmla="*/ 2147483647 h 901"/>
              <a:gd name="T108" fmla="*/ 2147483647 w 885"/>
              <a:gd name="T109" fmla="*/ 2147483647 h 901"/>
              <a:gd name="T110" fmla="*/ 2147483647 w 885"/>
              <a:gd name="T111" fmla="*/ 2147483647 h 901"/>
              <a:gd name="T112" fmla="*/ 2147483647 w 885"/>
              <a:gd name="T113" fmla="*/ 2147483647 h 901"/>
              <a:gd name="T114" fmla="*/ 2147483647 w 885"/>
              <a:gd name="T115" fmla="*/ 2147483647 h 901"/>
              <a:gd name="T116" fmla="*/ 2147483647 w 885"/>
              <a:gd name="T117" fmla="*/ 2147483647 h 901"/>
              <a:gd name="T118" fmla="*/ 2147483647 w 885"/>
              <a:gd name="T119" fmla="*/ 2147483647 h 9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85"/>
              <a:gd name="T181" fmla="*/ 0 h 901"/>
              <a:gd name="T182" fmla="*/ 885 w 885"/>
              <a:gd name="T183" fmla="*/ 901 h 90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85" h="901">
                <a:moveTo>
                  <a:pt x="715" y="154"/>
                </a:moveTo>
                <a:lnTo>
                  <a:pt x="715" y="606"/>
                </a:lnTo>
                <a:lnTo>
                  <a:pt x="674" y="613"/>
                </a:lnTo>
                <a:lnTo>
                  <a:pt x="638" y="619"/>
                </a:lnTo>
                <a:lnTo>
                  <a:pt x="604" y="630"/>
                </a:lnTo>
                <a:lnTo>
                  <a:pt x="572" y="642"/>
                </a:lnTo>
                <a:lnTo>
                  <a:pt x="542" y="657"/>
                </a:lnTo>
                <a:lnTo>
                  <a:pt x="516" y="672"/>
                </a:lnTo>
                <a:lnTo>
                  <a:pt x="535" y="640"/>
                </a:lnTo>
                <a:lnTo>
                  <a:pt x="548" y="621"/>
                </a:lnTo>
                <a:lnTo>
                  <a:pt x="565" y="604"/>
                </a:lnTo>
                <a:lnTo>
                  <a:pt x="582" y="587"/>
                </a:lnTo>
                <a:lnTo>
                  <a:pt x="601" y="574"/>
                </a:lnTo>
                <a:lnTo>
                  <a:pt x="608" y="570"/>
                </a:lnTo>
                <a:lnTo>
                  <a:pt x="612" y="563"/>
                </a:lnTo>
                <a:lnTo>
                  <a:pt x="616" y="555"/>
                </a:lnTo>
                <a:lnTo>
                  <a:pt x="616" y="546"/>
                </a:lnTo>
                <a:lnTo>
                  <a:pt x="616" y="166"/>
                </a:lnTo>
                <a:lnTo>
                  <a:pt x="640" y="162"/>
                </a:lnTo>
                <a:lnTo>
                  <a:pt x="663" y="158"/>
                </a:lnTo>
                <a:lnTo>
                  <a:pt x="715" y="154"/>
                </a:lnTo>
                <a:close/>
                <a:moveTo>
                  <a:pt x="503" y="578"/>
                </a:moveTo>
                <a:lnTo>
                  <a:pt x="503" y="578"/>
                </a:lnTo>
                <a:lnTo>
                  <a:pt x="527" y="553"/>
                </a:lnTo>
                <a:lnTo>
                  <a:pt x="554" y="529"/>
                </a:lnTo>
                <a:lnTo>
                  <a:pt x="554" y="96"/>
                </a:lnTo>
                <a:lnTo>
                  <a:pt x="540" y="113"/>
                </a:lnTo>
                <a:lnTo>
                  <a:pt x="525" y="132"/>
                </a:lnTo>
                <a:lnTo>
                  <a:pt x="514" y="154"/>
                </a:lnTo>
                <a:lnTo>
                  <a:pt x="503" y="175"/>
                </a:lnTo>
                <a:lnTo>
                  <a:pt x="503" y="250"/>
                </a:lnTo>
                <a:lnTo>
                  <a:pt x="503" y="258"/>
                </a:lnTo>
                <a:lnTo>
                  <a:pt x="503" y="578"/>
                </a:lnTo>
                <a:close/>
                <a:moveTo>
                  <a:pt x="426" y="209"/>
                </a:moveTo>
                <a:lnTo>
                  <a:pt x="426" y="209"/>
                </a:lnTo>
                <a:lnTo>
                  <a:pt x="382" y="192"/>
                </a:lnTo>
                <a:lnTo>
                  <a:pt x="337" y="181"/>
                </a:lnTo>
                <a:lnTo>
                  <a:pt x="292" y="173"/>
                </a:lnTo>
                <a:lnTo>
                  <a:pt x="249" y="173"/>
                </a:lnTo>
                <a:lnTo>
                  <a:pt x="224" y="173"/>
                </a:lnTo>
                <a:lnTo>
                  <a:pt x="198" y="175"/>
                </a:lnTo>
                <a:lnTo>
                  <a:pt x="172" y="179"/>
                </a:lnTo>
                <a:lnTo>
                  <a:pt x="149" y="186"/>
                </a:lnTo>
                <a:lnTo>
                  <a:pt x="123" y="192"/>
                </a:lnTo>
                <a:lnTo>
                  <a:pt x="100" y="201"/>
                </a:lnTo>
                <a:lnTo>
                  <a:pt x="51" y="222"/>
                </a:lnTo>
                <a:lnTo>
                  <a:pt x="44" y="226"/>
                </a:lnTo>
                <a:lnTo>
                  <a:pt x="40" y="233"/>
                </a:lnTo>
                <a:lnTo>
                  <a:pt x="36" y="239"/>
                </a:lnTo>
                <a:lnTo>
                  <a:pt x="36" y="245"/>
                </a:lnTo>
                <a:lnTo>
                  <a:pt x="36" y="295"/>
                </a:lnTo>
                <a:lnTo>
                  <a:pt x="29" y="297"/>
                </a:lnTo>
                <a:lnTo>
                  <a:pt x="21" y="299"/>
                </a:lnTo>
                <a:lnTo>
                  <a:pt x="17" y="303"/>
                </a:lnTo>
                <a:lnTo>
                  <a:pt x="10" y="307"/>
                </a:lnTo>
                <a:lnTo>
                  <a:pt x="6" y="312"/>
                </a:lnTo>
                <a:lnTo>
                  <a:pt x="4" y="318"/>
                </a:lnTo>
                <a:lnTo>
                  <a:pt x="2" y="324"/>
                </a:lnTo>
                <a:lnTo>
                  <a:pt x="0" y="333"/>
                </a:lnTo>
                <a:lnTo>
                  <a:pt x="0" y="839"/>
                </a:lnTo>
                <a:lnTo>
                  <a:pt x="2" y="845"/>
                </a:lnTo>
                <a:lnTo>
                  <a:pt x="4" y="854"/>
                </a:lnTo>
                <a:lnTo>
                  <a:pt x="6" y="858"/>
                </a:lnTo>
                <a:lnTo>
                  <a:pt x="12" y="864"/>
                </a:lnTo>
                <a:lnTo>
                  <a:pt x="17" y="869"/>
                </a:lnTo>
                <a:lnTo>
                  <a:pt x="23" y="873"/>
                </a:lnTo>
                <a:lnTo>
                  <a:pt x="29" y="875"/>
                </a:lnTo>
                <a:lnTo>
                  <a:pt x="38" y="875"/>
                </a:lnTo>
                <a:lnTo>
                  <a:pt x="358" y="875"/>
                </a:lnTo>
                <a:lnTo>
                  <a:pt x="358" y="901"/>
                </a:lnTo>
                <a:lnTo>
                  <a:pt x="548" y="901"/>
                </a:lnTo>
                <a:lnTo>
                  <a:pt x="548" y="875"/>
                </a:lnTo>
                <a:lnTo>
                  <a:pt x="849" y="875"/>
                </a:lnTo>
                <a:lnTo>
                  <a:pt x="855" y="875"/>
                </a:lnTo>
                <a:lnTo>
                  <a:pt x="862" y="873"/>
                </a:lnTo>
                <a:lnTo>
                  <a:pt x="868" y="869"/>
                </a:lnTo>
                <a:lnTo>
                  <a:pt x="875" y="864"/>
                </a:lnTo>
                <a:lnTo>
                  <a:pt x="879" y="858"/>
                </a:lnTo>
                <a:lnTo>
                  <a:pt x="883" y="854"/>
                </a:lnTo>
                <a:lnTo>
                  <a:pt x="885" y="845"/>
                </a:lnTo>
                <a:lnTo>
                  <a:pt x="885" y="839"/>
                </a:lnTo>
                <a:lnTo>
                  <a:pt x="885" y="333"/>
                </a:lnTo>
                <a:lnTo>
                  <a:pt x="883" y="318"/>
                </a:lnTo>
                <a:lnTo>
                  <a:pt x="877" y="307"/>
                </a:lnTo>
                <a:lnTo>
                  <a:pt x="866" y="299"/>
                </a:lnTo>
                <a:lnTo>
                  <a:pt x="853" y="295"/>
                </a:lnTo>
                <a:lnTo>
                  <a:pt x="853" y="245"/>
                </a:lnTo>
                <a:lnTo>
                  <a:pt x="853" y="239"/>
                </a:lnTo>
                <a:lnTo>
                  <a:pt x="849" y="230"/>
                </a:lnTo>
                <a:lnTo>
                  <a:pt x="845" y="226"/>
                </a:lnTo>
                <a:lnTo>
                  <a:pt x="838" y="222"/>
                </a:lnTo>
                <a:lnTo>
                  <a:pt x="808" y="207"/>
                </a:lnTo>
                <a:lnTo>
                  <a:pt x="779" y="196"/>
                </a:lnTo>
                <a:lnTo>
                  <a:pt x="779" y="120"/>
                </a:lnTo>
                <a:lnTo>
                  <a:pt x="779" y="117"/>
                </a:lnTo>
                <a:lnTo>
                  <a:pt x="776" y="111"/>
                </a:lnTo>
                <a:lnTo>
                  <a:pt x="774" y="105"/>
                </a:lnTo>
                <a:lnTo>
                  <a:pt x="768" y="96"/>
                </a:lnTo>
                <a:lnTo>
                  <a:pt x="757" y="87"/>
                </a:lnTo>
                <a:lnTo>
                  <a:pt x="751" y="87"/>
                </a:lnTo>
                <a:lnTo>
                  <a:pt x="744" y="87"/>
                </a:lnTo>
                <a:lnTo>
                  <a:pt x="680" y="92"/>
                </a:lnTo>
                <a:lnTo>
                  <a:pt x="648" y="94"/>
                </a:lnTo>
                <a:lnTo>
                  <a:pt x="616" y="100"/>
                </a:lnTo>
                <a:lnTo>
                  <a:pt x="616" y="30"/>
                </a:lnTo>
                <a:lnTo>
                  <a:pt x="616" y="23"/>
                </a:lnTo>
                <a:lnTo>
                  <a:pt x="612" y="15"/>
                </a:lnTo>
                <a:lnTo>
                  <a:pt x="608" y="11"/>
                </a:lnTo>
                <a:lnTo>
                  <a:pt x="604" y="6"/>
                </a:lnTo>
                <a:lnTo>
                  <a:pt x="593" y="0"/>
                </a:lnTo>
                <a:lnTo>
                  <a:pt x="580" y="0"/>
                </a:lnTo>
                <a:lnTo>
                  <a:pt x="569" y="4"/>
                </a:lnTo>
                <a:lnTo>
                  <a:pt x="542" y="23"/>
                </a:lnTo>
                <a:lnTo>
                  <a:pt x="516" y="45"/>
                </a:lnTo>
                <a:lnTo>
                  <a:pt x="493" y="70"/>
                </a:lnTo>
                <a:lnTo>
                  <a:pt x="473" y="98"/>
                </a:lnTo>
                <a:lnTo>
                  <a:pt x="458" y="124"/>
                </a:lnTo>
                <a:lnTo>
                  <a:pt x="446" y="152"/>
                </a:lnTo>
                <a:lnTo>
                  <a:pt x="435" y="179"/>
                </a:lnTo>
                <a:lnTo>
                  <a:pt x="426" y="209"/>
                </a:lnTo>
                <a:close/>
                <a:moveTo>
                  <a:pt x="409" y="843"/>
                </a:moveTo>
                <a:lnTo>
                  <a:pt x="409" y="843"/>
                </a:lnTo>
                <a:lnTo>
                  <a:pt x="407" y="849"/>
                </a:lnTo>
                <a:lnTo>
                  <a:pt x="401" y="852"/>
                </a:lnTo>
                <a:lnTo>
                  <a:pt x="394" y="854"/>
                </a:lnTo>
                <a:lnTo>
                  <a:pt x="390" y="852"/>
                </a:lnTo>
                <a:lnTo>
                  <a:pt x="384" y="849"/>
                </a:lnTo>
                <a:lnTo>
                  <a:pt x="382" y="843"/>
                </a:lnTo>
                <a:lnTo>
                  <a:pt x="379" y="839"/>
                </a:lnTo>
                <a:lnTo>
                  <a:pt x="382" y="832"/>
                </a:lnTo>
                <a:lnTo>
                  <a:pt x="388" y="817"/>
                </a:lnTo>
                <a:lnTo>
                  <a:pt x="397" y="805"/>
                </a:lnTo>
                <a:lnTo>
                  <a:pt x="405" y="794"/>
                </a:lnTo>
                <a:lnTo>
                  <a:pt x="416" y="785"/>
                </a:lnTo>
                <a:lnTo>
                  <a:pt x="426" y="781"/>
                </a:lnTo>
                <a:lnTo>
                  <a:pt x="437" y="777"/>
                </a:lnTo>
                <a:lnTo>
                  <a:pt x="448" y="775"/>
                </a:lnTo>
                <a:lnTo>
                  <a:pt x="458" y="775"/>
                </a:lnTo>
                <a:lnTo>
                  <a:pt x="469" y="775"/>
                </a:lnTo>
                <a:lnTo>
                  <a:pt x="478" y="779"/>
                </a:lnTo>
                <a:lnTo>
                  <a:pt x="488" y="783"/>
                </a:lnTo>
                <a:lnTo>
                  <a:pt x="497" y="790"/>
                </a:lnTo>
                <a:lnTo>
                  <a:pt x="505" y="796"/>
                </a:lnTo>
                <a:lnTo>
                  <a:pt x="514" y="807"/>
                </a:lnTo>
                <a:lnTo>
                  <a:pt x="520" y="817"/>
                </a:lnTo>
                <a:lnTo>
                  <a:pt x="527" y="830"/>
                </a:lnTo>
                <a:lnTo>
                  <a:pt x="527" y="835"/>
                </a:lnTo>
                <a:lnTo>
                  <a:pt x="525" y="841"/>
                </a:lnTo>
                <a:lnTo>
                  <a:pt x="522" y="845"/>
                </a:lnTo>
                <a:lnTo>
                  <a:pt x="516" y="849"/>
                </a:lnTo>
                <a:lnTo>
                  <a:pt x="510" y="849"/>
                </a:lnTo>
                <a:lnTo>
                  <a:pt x="505" y="847"/>
                </a:lnTo>
                <a:lnTo>
                  <a:pt x="499" y="845"/>
                </a:lnTo>
                <a:lnTo>
                  <a:pt x="497" y="839"/>
                </a:lnTo>
                <a:lnTo>
                  <a:pt x="488" y="824"/>
                </a:lnTo>
                <a:lnTo>
                  <a:pt x="478" y="813"/>
                </a:lnTo>
                <a:lnTo>
                  <a:pt x="467" y="809"/>
                </a:lnTo>
                <a:lnTo>
                  <a:pt x="456" y="805"/>
                </a:lnTo>
                <a:lnTo>
                  <a:pt x="443" y="807"/>
                </a:lnTo>
                <a:lnTo>
                  <a:pt x="433" y="811"/>
                </a:lnTo>
                <a:lnTo>
                  <a:pt x="426" y="817"/>
                </a:lnTo>
                <a:lnTo>
                  <a:pt x="420" y="824"/>
                </a:lnTo>
                <a:lnTo>
                  <a:pt x="416" y="832"/>
                </a:lnTo>
                <a:lnTo>
                  <a:pt x="409" y="843"/>
                </a:lnTo>
                <a:close/>
                <a:moveTo>
                  <a:pt x="365" y="555"/>
                </a:moveTo>
                <a:lnTo>
                  <a:pt x="365" y="555"/>
                </a:lnTo>
                <a:lnTo>
                  <a:pt x="335" y="546"/>
                </a:lnTo>
                <a:lnTo>
                  <a:pt x="307" y="540"/>
                </a:lnTo>
                <a:lnTo>
                  <a:pt x="279" y="536"/>
                </a:lnTo>
                <a:lnTo>
                  <a:pt x="249" y="534"/>
                </a:lnTo>
                <a:lnTo>
                  <a:pt x="222" y="536"/>
                </a:lnTo>
                <a:lnTo>
                  <a:pt x="194" y="540"/>
                </a:lnTo>
                <a:lnTo>
                  <a:pt x="164" y="546"/>
                </a:lnTo>
                <a:lnTo>
                  <a:pt x="136" y="555"/>
                </a:lnTo>
                <a:lnTo>
                  <a:pt x="130" y="557"/>
                </a:lnTo>
                <a:lnTo>
                  <a:pt x="123" y="555"/>
                </a:lnTo>
                <a:lnTo>
                  <a:pt x="119" y="551"/>
                </a:lnTo>
                <a:lnTo>
                  <a:pt x="115" y="546"/>
                </a:lnTo>
                <a:lnTo>
                  <a:pt x="115" y="540"/>
                </a:lnTo>
                <a:lnTo>
                  <a:pt x="115" y="534"/>
                </a:lnTo>
                <a:lnTo>
                  <a:pt x="119" y="529"/>
                </a:lnTo>
                <a:lnTo>
                  <a:pt x="125" y="525"/>
                </a:lnTo>
                <a:lnTo>
                  <a:pt x="155" y="514"/>
                </a:lnTo>
                <a:lnTo>
                  <a:pt x="187" y="508"/>
                </a:lnTo>
                <a:lnTo>
                  <a:pt x="219" y="504"/>
                </a:lnTo>
                <a:lnTo>
                  <a:pt x="249" y="502"/>
                </a:lnTo>
                <a:lnTo>
                  <a:pt x="281" y="504"/>
                </a:lnTo>
                <a:lnTo>
                  <a:pt x="313" y="508"/>
                </a:lnTo>
                <a:lnTo>
                  <a:pt x="343" y="514"/>
                </a:lnTo>
                <a:lnTo>
                  <a:pt x="375" y="525"/>
                </a:lnTo>
                <a:lnTo>
                  <a:pt x="382" y="529"/>
                </a:lnTo>
                <a:lnTo>
                  <a:pt x="384" y="534"/>
                </a:lnTo>
                <a:lnTo>
                  <a:pt x="386" y="540"/>
                </a:lnTo>
                <a:lnTo>
                  <a:pt x="386" y="546"/>
                </a:lnTo>
                <a:lnTo>
                  <a:pt x="382" y="551"/>
                </a:lnTo>
                <a:lnTo>
                  <a:pt x="377" y="555"/>
                </a:lnTo>
                <a:lnTo>
                  <a:pt x="371" y="557"/>
                </a:lnTo>
                <a:lnTo>
                  <a:pt x="365" y="555"/>
                </a:lnTo>
                <a:close/>
                <a:moveTo>
                  <a:pt x="365" y="476"/>
                </a:moveTo>
                <a:lnTo>
                  <a:pt x="365" y="476"/>
                </a:lnTo>
                <a:lnTo>
                  <a:pt x="335" y="467"/>
                </a:lnTo>
                <a:lnTo>
                  <a:pt x="307" y="461"/>
                </a:lnTo>
                <a:lnTo>
                  <a:pt x="279" y="457"/>
                </a:lnTo>
                <a:lnTo>
                  <a:pt x="249" y="455"/>
                </a:lnTo>
                <a:lnTo>
                  <a:pt x="222" y="457"/>
                </a:lnTo>
                <a:lnTo>
                  <a:pt x="194" y="461"/>
                </a:lnTo>
                <a:lnTo>
                  <a:pt x="164" y="467"/>
                </a:lnTo>
                <a:lnTo>
                  <a:pt x="136" y="476"/>
                </a:lnTo>
                <a:lnTo>
                  <a:pt x="130" y="478"/>
                </a:lnTo>
                <a:lnTo>
                  <a:pt x="123" y="476"/>
                </a:lnTo>
                <a:lnTo>
                  <a:pt x="119" y="472"/>
                </a:lnTo>
                <a:lnTo>
                  <a:pt x="115" y="467"/>
                </a:lnTo>
                <a:lnTo>
                  <a:pt x="115" y="461"/>
                </a:lnTo>
                <a:lnTo>
                  <a:pt x="115" y="455"/>
                </a:lnTo>
                <a:lnTo>
                  <a:pt x="119" y="450"/>
                </a:lnTo>
                <a:lnTo>
                  <a:pt x="125" y="446"/>
                </a:lnTo>
                <a:lnTo>
                  <a:pt x="155" y="438"/>
                </a:lnTo>
                <a:lnTo>
                  <a:pt x="187" y="429"/>
                </a:lnTo>
                <a:lnTo>
                  <a:pt x="219" y="425"/>
                </a:lnTo>
                <a:lnTo>
                  <a:pt x="249" y="423"/>
                </a:lnTo>
                <a:lnTo>
                  <a:pt x="281" y="425"/>
                </a:lnTo>
                <a:lnTo>
                  <a:pt x="313" y="429"/>
                </a:lnTo>
                <a:lnTo>
                  <a:pt x="343" y="435"/>
                </a:lnTo>
                <a:lnTo>
                  <a:pt x="375" y="446"/>
                </a:lnTo>
                <a:lnTo>
                  <a:pt x="382" y="450"/>
                </a:lnTo>
                <a:lnTo>
                  <a:pt x="384" y="455"/>
                </a:lnTo>
                <a:lnTo>
                  <a:pt x="386" y="461"/>
                </a:lnTo>
                <a:lnTo>
                  <a:pt x="386" y="467"/>
                </a:lnTo>
                <a:lnTo>
                  <a:pt x="382" y="474"/>
                </a:lnTo>
                <a:lnTo>
                  <a:pt x="377" y="476"/>
                </a:lnTo>
                <a:lnTo>
                  <a:pt x="371" y="478"/>
                </a:lnTo>
                <a:lnTo>
                  <a:pt x="365" y="476"/>
                </a:lnTo>
                <a:close/>
                <a:moveTo>
                  <a:pt x="365" y="399"/>
                </a:moveTo>
                <a:lnTo>
                  <a:pt x="365" y="399"/>
                </a:lnTo>
                <a:lnTo>
                  <a:pt x="335" y="391"/>
                </a:lnTo>
                <a:lnTo>
                  <a:pt x="307" y="384"/>
                </a:lnTo>
                <a:lnTo>
                  <a:pt x="279" y="380"/>
                </a:lnTo>
                <a:lnTo>
                  <a:pt x="249" y="378"/>
                </a:lnTo>
                <a:lnTo>
                  <a:pt x="222" y="380"/>
                </a:lnTo>
                <a:lnTo>
                  <a:pt x="194" y="384"/>
                </a:lnTo>
                <a:lnTo>
                  <a:pt x="164" y="391"/>
                </a:lnTo>
                <a:lnTo>
                  <a:pt x="136" y="399"/>
                </a:lnTo>
                <a:lnTo>
                  <a:pt x="130" y="401"/>
                </a:lnTo>
                <a:lnTo>
                  <a:pt x="123" y="399"/>
                </a:lnTo>
                <a:lnTo>
                  <a:pt x="119" y="395"/>
                </a:lnTo>
                <a:lnTo>
                  <a:pt x="115" y="391"/>
                </a:lnTo>
                <a:lnTo>
                  <a:pt x="115" y="384"/>
                </a:lnTo>
                <a:lnTo>
                  <a:pt x="115" y="378"/>
                </a:lnTo>
                <a:lnTo>
                  <a:pt x="119" y="374"/>
                </a:lnTo>
                <a:lnTo>
                  <a:pt x="125" y="369"/>
                </a:lnTo>
                <a:lnTo>
                  <a:pt x="155" y="359"/>
                </a:lnTo>
                <a:lnTo>
                  <a:pt x="187" y="352"/>
                </a:lnTo>
                <a:lnTo>
                  <a:pt x="219" y="348"/>
                </a:lnTo>
                <a:lnTo>
                  <a:pt x="249" y="346"/>
                </a:lnTo>
                <a:lnTo>
                  <a:pt x="281" y="348"/>
                </a:lnTo>
                <a:lnTo>
                  <a:pt x="313" y="352"/>
                </a:lnTo>
                <a:lnTo>
                  <a:pt x="343" y="359"/>
                </a:lnTo>
                <a:lnTo>
                  <a:pt x="375" y="369"/>
                </a:lnTo>
                <a:lnTo>
                  <a:pt x="382" y="374"/>
                </a:lnTo>
                <a:lnTo>
                  <a:pt x="384" y="378"/>
                </a:lnTo>
                <a:lnTo>
                  <a:pt x="386" y="384"/>
                </a:lnTo>
                <a:lnTo>
                  <a:pt x="386" y="391"/>
                </a:lnTo>
                <a:lnTo>
                  <a:pt x="382" y="395"/>
                </a:lnTo>
                <a:lnTo>
                  <a:pt x="377" y="399"/>
                </a:lnTo>
                <a:lnTo>
                  <a:pt x="371" y="401"/>
                </a:lnTo>
                <a:lnTo>
                  <a:pt x="365" y="399"/>
                </a:lnTo>
                <a:close/>
                <a:moveTo>
                  <a:pt x="365" y="320"/>
                </a:moveTo>
                <a:lnTo>
                  <a:pt x="365" y="320"/>
                </a:lnTo>
                <a:lnTo>
                  <a:pt x="335" y="309"/>
                </a:lnTo>
                <a:lnTo>
                  <a:pt x="307" y="303"/>
                </a:lnTo>
                <a:lnTo>
                  <a:pt x="279" y="299"/>
                </a:lnTo>
                <a:lnTo>
                  <a:pt x="249" y="299"/>
                </a:lnTo>
                <a:lnTo>
                  <a:pt x="222" y="299"/>
                </a:lnTo>
                <a:lnTo>
                  <a:pt x="194" y="303"/>
                </a:lnTo>
                <a:lnTo>
                  <a:pt x="164" y="309"/>
                </a:lnTo>
                <a:lnTo>
                  <a:pt x="136" y="320"/>
                </a:lnTo>
                <a:lnTo>
                  <a:pt x="130" y="320"/>
                </a:lnTo>
                <a:lnTo>
                  <a:pt x="123" y="318"/>
                </a:lnTo>
                <a:lnTo>
                  <a:pt x="119" y="316"/>
                </a:lnTo>
                <a:lnTo>
                  <a:pt x="115" y="309"/>
                </a:lnTo>
                <a:lnTo>
                  <a:pt x="115" y="303"/>
                </a:lnTo>
                <a:lnTo>
                  <a:pt x="115" y="297"/>
                </a:lnTo>
                <a:lnTo>
                  <a:pt x="119" y="292"/>
                </a:lnTo>
                <a:lnTo>
                  <a:pt x="125" y="288"/>
                </a:lnTo>
                <a:lnTo>
                  <a:pt x="155" y="280"/>
                </a:lnTo>
                <a:lnTo>
                  <a:pt x="187" y="271"/>
                </a:lnTo>
                <a:lnTo>
                  <a:pt x="219" y="267"/>
                </a:lnTo>
                <a:lnTo>
                  <a:pt x="249" y="267"/>
                </a:lnTo>
                <a:lnTo>
                  <a:pt x="281" y="267"/>
                </a:lnTo>
                <a:lnTo>
                  <a:pt x="313" y="271"/>
                </a:lnTo>
                <a:lnTo>
                  <a:pt x="343" y="280"/>
                </a:lnTo>
                <a:lnTo>
                  <a:pt x="375" y="288"/>
                </a:lnTo>
                <a:lnTo>
                  <a:pt x="382" y="292"/>
                </a:lnTo>
                <a:lnTo>
                  <a:pt x="384" y="297"/>
                </a:lnTo>
                <a:lnTo>
                  <a:pt x="386" y="303"/>
                </a:lnTo>
                <a:lnTo>
                  <a:pt x="386" y="309"/>
                </a:lnTo>
                <a:lnTo>
                  <a:pt x="382" y="316"/>
                </a:lnTo>
                <a:lnTo>
                  <a:pt x="377" y="318"/>
                </a:lnTo>
                <a:lnTo>
                  <a:pt x="371" y="320"/>
                </a:lnTo>
                <a:lnTo>
                  <a:pt x="365" y="320"/>
                </a:lnTo>
                <a:close/>
                <a:moveTo>
                  <a:pt x="779" y="252"/>
                </a:moveTo>
                <a:lnTo>
                  <a:pt x="779" y="638"/>
                </a:lnTo>
                <a:lnTo>
                  <a:pt x="779" y="645"/>
                </a:lnTo>
                <a:lnTo>
                  <a:pt x="776" y="649"/>
                </a:lnTo>
                <a:lnTo>
                  <a:pt x="768" y="660"/>
                </a:lnTo>
                <a:lnTo>
                  <a:pt x="759" y="666"/>
                </a:lnTo>
                <a:lnTo>
                  <a:pt x="753" y="668"/>
                </a:lnTo>
                <a:lnTo>
                  <a:pt x="747" y="670"/>
                </a:lnTo>
                <a:lnTo>
                  <a:pt x="744" y="670"/>
                </a:lnTo>
                <a:lnTo>
                  <a:pt x="704" y="672"/>
                </a:lnTo>
                <a:lnTo>
                  <a:pt x="665" y="679"/>
                </a:lnTo>
                <a:lnTo>
                  <a:pt x="629" y="689"/>
                </a:lnTo>
                <a:lnTo>
                  <a:pt x="597" y="702"/>
                </a:lnTo>
                <a:lnTo>
                  <a:pt x="576" y="713"/>
                </a:lnTo>
                <a:lnTo>
                  <a:pt x="554" y="724"/>
                </a:lnTo>
                <a:lnTo>
                  <a:pt x="593" y="717"/>
                </a:lnTo>
                <a:lnTo>
                  <a:pt x="631" y="715"/>
                </a:lnTo>
                <a:lnTo>
                  <a:pt x="674" y="717"/>
                </a:lnTo>
                <a:lnTo>
                  <a:pt x="717" y="724"/>
                </a:lnTo>
                <a:lnTo>
                  <a:pt x="759" y="734"/>
                </a:lnTo>
                <a:lnTo>
                  <a:pt x="802" y="751"/>
                </a:lnTo>
                <a:lnTo>
                  <a:pt x="802" y="263"/>
                </a:lnTo>
                <a:lnTo>
                  <a:pt x="779" y="252"/>
                </a:lnTo>
                <a:close/>
                <a:moveTo>
                  <a:pt x="249" y="224"/>
                </a:moveTo>
                <a:lnTo>
                  <a:pt x="249" y="224"/>
                </a:lnTo>
                <a:lnTo>
                  <a:pt x="290" y="226"/>
                </a:lnTo>
                <a:lnTo>
                  <a:pt x="332" y="233"/>
                </a:lnTo>
                <a:lnTo>
                  <a:pt x="375" y="245"/>
                </a:lnTo>
                <a:lnTo>
                  <a:pt x="418" y="263"/>
                </a:lnTo>
                <a:lnTo>
                  <a:pt x="418" y="751"/>
                </a:lnTo>
                <a:lnTo>
                  <a:pt x="375" y="734"/>
                </a:lnTo>
                <a:lnTo>
                  <a:pt x="332" y="724"/>
                </a:lnTo>
                <a:lnTo>
                  <a:pt x="290" y="717"/>
                </a:lnTo>
                <a:lnTo>
                  <a:pt x="249" y="715"/>
                </a:lnTo>
                <a:lnTo>
                  <a:pt x="207" y="717"/>
                </a:lnTo>
                <a:lnTo>
                  <a:pt x="168" y="726"/>
                </a:lnTo>
                <a:lnTo>
                  <a:pt x="128" y="736"/>
                </a:lnTo>
                <a:lnTo>
                  <a:pt x="87" y="751"/>
                </a:lnTo>
                <a:lnTo>
                  <a:pt x="87" y="263"/>
                </a:lnTo>
                <a:lnTo>
                  <a:pt x="128" y="245"/>
                </a:lnTo>
                <a:lnTo>
                  <a:pt x="168" y="235"/>
                </a:lnTo>
                <a:lnTo>
                  <a:pt x="209" y="226"/>
                </a:lnTo>
                <a:lnTo>
                  <a:pt x="249" y="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6" name="Freeform 7"/>
          <p:cNvSpPr>
            <a:spLocks noEditPoints="1" noChangeArrowheads="1"/>
          </p:cNvSpPr>
          <p:nvPr/>
        </p:nvSpPr>
        <p:spPr bwMode="auto">
          <a:xfrm>
            <a:off x="8618538" y="4359275"/>
            <a:ext cx="254000" cy="307975"/>
          </a:xfrm>
          <a:custGeom>
            <a:avLst/>
            <a:gdLst>
              <a:gd name="T0" fmla="*/ 2147483647 w 822"/>
              <a:gd name="T1" fmla="*/ 2147483647 h 992"/>
              <a:gd name="T2" fmla="*/ 2147483647 w 822"/>
              <a:gd name="T3" fmla="*/ 2147483647 h 992"/>
              <a:gd name="T4" fmla="*/ 2147483647 w 822"/>
              <a:gd name="T5" fmla="*/ 2147483647 h 992"/>
              <a:gd name="T6" fmla="*/ 2147483647 w 822"/>
              <a:gd name="T7" fmla="*/ 2147483647 h 992"/>
              <a:gd name="T8" fmla="*/ 2147483647 w 822"/>
              <a:gd name="T9" fmla="*/ 2147483647 h 992"/>
              <a:gd name="T10" fmla="*/ 2147483647 w 822"/>
              <a:gd name="T11" fmla="*/ 2147483647 h 992"/>
              <a:gd name="T12" fmla="*/ 2147483647 w 822"/>
              <a:gd name="T13" fmla="*/ 2147483647 h 992"/>
              <a:gd name="T14" fmla="*/ 2147483647 w 822"/>
              <a:gd name="T15" fmla="*/ 2147483647 h 992"/>
              <a:gd name="T16" fmla="*/ 2147483647 w 822"/>
              <a:gd name="T17" fmla="*/ 2147483647 h 992"/>
              <a:gd name="T18" fmla="*/ 2147483647 w 822"/>
              <a:gd name="T19" fmla="*/ 2147483647 h 992"/>
              <a:gd name="T20" fmla="*/ 2147483647 w 822"/>
              <a:gd name="T21" fmla="*/ 2147483647 h 992"/>
              <a:gd name="T22" fmla="*/ 2147483647 w 822"/>
              <a:gd name="T23" fmla="*/ 2147483647 h 992"/>
              <a:gd name="T24" fmla="*/ 2147483647 w 822"/>
              <a:gd name="T25" fmla="*/ 2147483647 h 992"/>
              <a:gd name="T26" fmla="*/ 2147483647 w 822"/>
              <a:gd name="T27" fmla="*/ 2147483647 h 992"/>
              <a:gd name="T28" fmla="*/ 2147483647 w 822"/>
              <a:gd name="T29" fmla="*/ 2147483647 h 992"/>
              <a:gd name="T30" fmla="*/ 2147483647 w 822"/>
              <a:gd name="T31" fmla="*/ 2147483647 h 992"/>
              <a:gd name="T32" fmla="*/ 2147483647 w 822"/>
              <a:gd name="T33" fmla="*/ 2147483647 h 992"/>
              <a:gd name="T34" fmla="*/ 2147483647 w 822"/>
              <a:gd name="T35" fmla="*/ 2147483647 h 992"/>
              <a:gd name="T36" fmla="*/ 2147483647 w 822"/>
              <a:gd name="T37" fmla="*/ 2147483647 h 992"/>
              <a:gd name="T38" fmla="*/ 2147483647 w 822"/>
              <a:gd name="T39" fmla="*/ 2147483647 h 992"/>
              <a:gd name="T40" fmla="*/ 2147483647 w 822"/>
              <a:gd name="T41" fmla="*/ 2147483647 h 992"/>
              <a:gd name="T42" fmla="*/ 2147483647 w 822"/>
              <a:gd name="T43" fmla="*/ 2147483647 h 992"/>
              <a:gd name="T44" fmla="*/ 2147483647 w 822"/>
              <a:gd name="T45" fmla="*/ 2147483647 h 992"/>
              <a:gd name="T46" fmla="*/ 2147483647 w 822"/>
              <a:gd name="T47" fmla="*/ 2147483647 h 992"/>
              <a:gd name="T48" fmla="*/ 2147483647 w 822"/>
              <a:gd name="T49" fmla="*/ 2147483647 h 992"/>
              <a:gd name="T50" fmla="*/ 2147483647 w 822"/>
              <a:gd name="T51" fmla="*/ 2147483647 h 992"/>
              <a:gd name="T52" fmla="*/ 2147483647 w 822"/>
              <a:gd name="T53" fmla="*/ 2147483647 h 992"/>
              <a:gd name="T54" fmla="*/ 2147483647 w 822"/>
              <a:gd name="T55" fmla="*/ 2147483647 h 992"/>
              <a:gd name="T56" fmla="*/ 2147483647 w 822"/>
              <a:gd name="T57" fmla="*/ 2147483647 h 992"/>
              <a:gd name="T58" fmla="*/ 2147483647 w 822"/>
              <a:gd name="T59" fmla="*/ 2147483647 h 992"/>
              <a:gd name="T60" fmla="*/ 2147483647 w 822"/>
              <a:gd name="T61" fmla="*/ 2147483647 h 992"/>
              <a:gd name="T62" fmla="*/ 2147483647 w 822"/>
              <a:gd name="T63" fmla="*/ 2147483647 h 992"/>
              <a:gd name="T64" fmla="*/ 2147483647 w 822"/>
              <a:gd name="T65" fmla="*/ 2147483647 h 992"/>
              <a:gd name="T66" fmla="*/ 2147483647 w 822"/>
              <a:gd name="T67" fmla="*/ 2147483647 h 992"/>
              <a:gd name="T68" fmla="*/ 2147483647 w 822"/>
              <a:gd name="T69" fmla="*/ 2147483647 h 992"/>
              <a:gd name="T70" fmla="*/ 2147483647 w 822"/>
              <a:gd name="T71" fmla="*/ 2147483647 h 992"/>
              <a:gd name="T72" fmla="*/ 560577691 w 822"/>
              <a:gd name="T73" fmla="*/ 2147483647 h 992"/>
              <a:gd name="T74" fmla="*/ 206528574 w 822"/>
              <a:gd name="T75" fmla="*/ 2147483647 h 992"/>
              <a:gd name="T76" fmla="*/ 0 w 822"/>
              <a:gd name="T77" fmla="*/ 2147483647 h 992"/>
              <a:gd name="T78" fmla="*/ 206528574 w 822"/>
              <a:gd name="T79" fmla="*/ 1765476312 h 992"/>
              <a:gd name="T80" fmla="*/ 560577691 w 822"/>
              <a:gd name="T81" fmla="*/ 1765476312 h 992"/>
              <a:gd name="T82" fmla="*/ 2147483647 w 822"/>
              <a:gd name="T83" fmla="*/ 2147483647 h 992"/>
              <a:gd name="T84" fmla="*/ 2147483647 w 822"/>
              <a:gd name="T85" fmla="*/ 957580893 h 992"/>
              <a:gd name="T86" fmla="*/ 2147483647 w 822"/>
              <a:gd name="T87" fmla="*/ 359128964 h 992"/>
              <a:gd name="T88" fmla="*/ 2147483647 w 822"/>
              <a:gd name="T89" fmla="*/ 59854879 h 992"/>
              <a:gd name="T90" fmla="*/ 2094790530 w 822"/>
              <a:gd name="T91" fmla="*/ 1466202226 h 99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822"/>
              <a:gd name="T139" fmla="*/ 0 h 992"/>
              <a:gd name="T140" fmla="*/ 822 w 822"/>
              <a:gd name="T141" fmla="*/ 992 h 99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822" h="992">
                <a:moveTo>
                  <a:pt x="143" y="132"/>
                </a:moveTo>
                <a:lnTo>
                  <a:pt x="536" y="83"/>
                </a:lnTo>
                <a:lnTo>
                  <a:pt x="549" y="83"/>
                </a:lnTo>
                <a:lnTo>
                  <a:pt x="559" y="85"/>
                </a:lnTo>
                <a:lnTo>
                  <a:pt x="570" y="87"/>
                </a:lnTo>
                <a:lnTo>
                  <a:pt x="581" y="93"/>
                </a:lnTo>
                <a:lnTo>
                  <a:pt x="587" y="102"/>
                </a:lnTo>
                <a:lnTo>
                  <a:pt x="594" y="111"/>
                </a:lnTo>
                <a:lnTo>
                  <a:pt x="598" y="121"/>
                </a:lnTo>
                <a:lnTo>
                  <a:pt x="598" y="132"/>
                </a:lnTo>
                <a:lnTo>
                  <a:pt x="598" y="149"/>
                </a:lnTo>
                <a:lnTo>
                  <a:pt x="227" y="196"/>
                </a:lnTo>
                <a:lnTo>
                  <a:pt x="218" y="200"/>
                </a:lnTo>
                <a:lnTo>
                  <a:pt x="209" y="204"/>
                </a:lnTo>
                <a:lnTo>
                  <a:pt x="203" y="209"/>
                </a:lnTo>
                <a:lnTo>
                  <a:pt x="199" y="215"/>
                </a:lnTo>
                <a:lnTo>
                  <a:pt x="194" y="224"/>
                </a:lnTo>
                <a:lnTo>
                  <a:pt x="192" y="232"/>
                </a:lnTo>
                <a:lnTo>
                  <a:pt x="190" y="256"/>
                </a:lnTo>
                <a:lnTo>
                  <a:pt x="190" y="804"/>
                </a:lnTo>
                <a:lnTo>
                  <a:pt x="143" y="808"/>
                </a:lnTo>
                <a:lnTo>
                  <a:pt x="143" y="132"/>
                </a:lnTo>
                <a:close/>
                <a:moveTo>
                  <a:pt x="444" y="399"/>
                </a:moveTo>
                <a:lnTo>
                  <a:pt x="444" y="537"/>
                </a:lnTo>
                <a:lnTo>
                  <a:pt x="749" y="497"/>
                </a:lnTo>
                <a:lnTo>
                  <a:pt x="749" y="358"/>
                </a:lnTo>
                <a:lnTo>
                  <a:pt x="444" y="399"/>
                </a:lnTo>
                <a:close/>
                <a:moveTo>
                  <a:pt x="367" y="307"/>
                </a:moveTo>
                <a:lnTo>
                  <a:pt x="367" y="983"/>
                </a:lnTo>
                <a:lnTo>
                  <a:pt x="760" y="934"/>
                </a:lnTo>
                <a:lnTo>
                  <a:pt x="773" y="930"/>
                </a:lnTo>
                <a:lnTo>
                  <a:pt x="784" y="926"/>
                </a:lnTo>
                <a:lnTo>
                  <a:pt x="794" y="919"/>
                </a:lnTo>
                <a:lnTo>
                  <a:pt x="805" y="911"/>
                </a:lnTo>
                <a:lnTo>
                  <a:pt x="811" y="900"/>
                </a:lnTo>
                <a:lnTo>
                  <a:pt x="818" y="890"/>
                </a:lnTo>
                <a:lnTo>
                  <a:pt x="822" y="879"/>
                </a:lnTo>
                <a:lnTo>
                  <a:pt x="822" y="866"/>
                </a:lnTo>
                <a:lnTo>
                  <a:pt x="822" y="307"/>
                </a:lnTo>
                <a:lnTo>
                  <a:pt x="822" y="296"/>
                </a:lnTo>
                <a:lnTo>
                  <a:pt x="818" y="286"/>
                </a:lnTo>
                <a:lnTo>
                  <a:pt x="811" y="277"/>
                </a:lnTo>
                <a:lnTo>
                  <a:pt x="805" y="268"/>
                </a:lnTo>
                <a:lnTo>
                  <a:pt x="794" y="262"/>
                </a:lnTo>
                <a:lnTo>
                  <a:pt x="784" y="258"/>
                </a:lnTo>
                <a:lnTo>
                  <a:pt x="773" y="256"/>
                </a:lnTo>
                <a:lnTo>
                  <a:pt x="760" y="256"/>
                </a:lnTo>
                <a:lnTo>
                  <a:pt x="367" y="307"/>
                </a:lnTo>
                <a:close/>
                <a:moveTo>
                  <a:pt x="244" y="234"/>
                </a:moveTo>
                <a:lnTo>
                  <a:pt x="244" y="234"/>
                </a:lnTo>
                <a:lnTo>
                  <a:pt x="237" y="232"/>
                </a:lnTo>
                <a:lnTo>
                  <a:pt x="231" y="234"/>
                </a:lnTo>
                <a:lnTo>
                  <a:pt x="227" y="241"/>
                </a:lnTo>
                <a:lnTo>
                  <a:pt x="224" y="251"/>
                </a:lnTo>
                <a:lnTo>
                  <a:pt x="224" y="902"/>
                </a:lnTo>
                <a:lnTo>
                  <a:pt x="227" y="915"/>
                </a:lnTo>
                <a:lnTo>
                  <a:pt x="231" y="928"/>
                </a:lnTo>
                <a:lnTo>
                  <a:pt x="237" y="939"/>
                </a:lnTo>
                <a:lnTo>
                  <a:pt x="244" y="945"/>
                </a:lnTo>
                <a:lnTo>
                  <a:pt x="314" y="990"/>
                </a:lnTo>
                <a:lnTo>
                  <a:pt x="323" y="992"/>
                </a:lnTo>
                <a:lnTo>
                  <a:pt x="329" y="990"/>
                </a:lnTo>
                <a:lnTo>
                  <a:pt x="333" y="983"/>
                </a:lnTo>
                <a:lnTo>
                  <a:pt x="333" y="973"/>
                </a:lnTo>
                <a:lnTo>
                  <a:pt x="333" y="322"/>
                </a:lnTo>
                <a:lnTo>
                  <a:pt x="333" y="309"/>
                </a:lnTo>
                <a:lnTo>
                  <a:pt x="329" y="296"/>
                </a:lnTo>
                <a:lnTo>
                  <a:pt x="323" y="286"/>
                </a:lnTo>
                <a:lnTo>
                  <a:pt x="314" y="279"/>
                </a:lnTo>
                <a:lnTo>
                  <a:pt x="244" y="234"/>
                </a:lnTo>
                <a:close/>
                <a:moveTo>
                  <a:pt x="295" y="221"/>
                </a:moveTo>
                <a:lnTo>
                  <a:pt x="335" y="249"/>
                </a:lnTo>
                <a:lnTo>
                  <a:pt x="342" y="254"/>
                </a:lnTo>
                <a:lnTo>
                  <a:pt x="717" y="204"/>
                </a:lnTo>
                <a:lnTo>
                  <a:pt x="713" y="198"/>
                </a:lnTo>
                <a:lnTo>
                  <a:pt x="707" y="192"/>
                </a:lnTo>
                <a:lnTo>
                  <a:pt x="700" y="185"/>
                </a:lnTo>
                <a:lnTo>
                  <a:pt x="694" y="181"/>
                </a:lnTo>
                <a:lnTo>
                  <a:pt x="685" y="179"/>
                </a:lnTo>
                <a:lnTo>
                  <a:pt x="677" y="177"/>
                </a:lnTo>
                <a:lnTo>
                  <a:pt x="668" y="175"/>
                </a:lnTo>
                <a:lnTo>
                  <a:pt x="660" y="175"/>
                </a:lnTo>
                <a:lnTo>
                  <a:pt x="295" y="221"/>
                </a:lnTo>
                <a:close/>
                <a:moveTo>
                  <a:pt x="19" y="59"/>
                </a:moveTo>
                <a:lnTo>
                  <a:pt x="90" y="104"/>
                </a:lnTo>
                <a:lnTo>
                  <a:pt x="98" y="111"/>
                </a:lnTo>
                <a:lnTo>
                  <a:pt x="105" y="121"/>
                </a:lnTo>
                <a:lnTo>
                  <a:pt x="109" y="134"/>
                </a:lnTo>
                <a:lnTo>
                  <a:pt x="109" y="147"/>
                </a:lnTo>
                <a:lnTo>
                  <a:pt x="109" y="798"/>
                </a:lnTo>
                <a:lnTo>
                  <a:pt x="109" y="808"/>
                </a:lnTo>
                <a:lnTo>
                  <a:pt x="105" y="815"/>
                </a:lnTo>
                <a:lnTo>
                  <a:pt x="98" y="817"/>
                </a:lnTo>
                <a:lnTo>
                  <a:pt x="90" y="815"/>
                </a:lnTo>
                <a:lnTo>
                  <a:pt x="19" y="770"/>
                </a:lnTo>
                <a:lnTo>
                  <a:pt x="13" y="764"/>
                </a:lnTo>
                <a:lnTo>
                  <a:pt x="7" y="753"/>
                </a:lnTo>
                <a:lnTo>
                  <a:pt x="2" y="740"/>
                </a:lnTo>
                <a:lnTo>
                  <a:pt x="0" y="727"/>
                </a:lnTo>
                <a:lnTo>
                  <a:pt x="0" y="76"/>
                </a:lnTo>
                <a:lnTo>
                  <a:pt x="2" y="66"/>
                </a:lnTo>
                <a:lnTo>
                  <a:pt x="7" y="59"/>
                </a:lnTo>
                <a:lnTo>
                  <a:pt x="13" y="57"/>
                </a:lnTo>
                <a:lnTo>
                  <a:pt x="19" y="59"/>
                </a:lnTo>
                <a:close/>
                <a:moveTo>
                  <a:pt x="71" y="49"/>
                </a:moveTo>
                <a:lnTo>
                  <a:pt x="111" y="74"/>
                </a:lnTo>
                <a:lnTo>
                  <a:pt x="118" y="78"/>
                </a:lnTo>
                <a:lnTo>
                  <a:pt x="493" y="32"/>
                </a:lnTo>
                <a:lnTo>
                  <a:pt x="489" y="23"/>
                </a:lnTo>
                <a:lnTo>
                  <a:pt x="483" y="17"/>
                </a:lnTo>
                <a:lnTo>
                  <a:pt x="476" y="12"/>
                </a:lnTo>
                <a:lnTo>
                  <a:pt x="470" y="8"/>
                </a:lnTo>
                <a:lnTo>
                  <a:pt x="461" y="4"/>
                </a:lnTo>
                <a:lnTo>
                  <a:pt x="453" y="2"/>
                </a:lnTo>
                <a:lnTo>
                  <a:pt x="444" y="0"/>
                </a:lnTo>
                <a:lnTo>
                  <a:pt x="436" y="2"/>
                </a:lnTo>
                <a:lnTo>
                  <a:pt x="71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7" name="Freeform 12"/>
          <p:cNvSpPr>
            <a:spLocks noEditPoints="1" noChangeArrowheads="1"/>
          </p:cNvSpPr>
          <p:nvPr/>
        </p:nvSpPr>
        <p:spPr bwMode="auto">
          <a:xfrm>
            <a:off x="7597775" y="4359275"/>
            <a:ext cx="274638" cy="300038"/>
          </a:xfrm>
          <a:custGeom>
            <a:avLst/>
            <a:gdLst>
              <a:gd name="T0" fmla="*/ 2147483647 w 890"/>
              <a:gd name="T1" fmla="*/ 2147483647 h 965"/>
              <a:gd name="T2" fmla="*/ 2147483647 w 890"/>
              <a:gd name="T3" fmla="*/ 2147483647 h 965"/>
              <a:gd name="T4" fmla="*/ 2147483647 w 890"/>
              <a:gd name="T5" fmla="*/ 2147483647 h 965"/>
              <a:gd name="T6" fmla="*/ 2147483647 w 890"/>
              <a:gd name="T7" fmla="*/ 1683242096 h 965"/>
              <a:gd name="T8" fmla="*/ 2147483647 w 890"/>
              <a:gd name="T9" fmla="*/ 1021913260 h 965"/>
              <a:gd name="T10" fmla="*/ 2147483647 w 890"/>
              <a:gd name="T11" fmla="*/ 330616070 h 965"/>
              <a:gd name="T12" fmla="*/ 2147483647 w 890"/>
              <a:gd name="T13" fmla="*/ 0 h 965"/>
              <a:gd name="T14" fmla="*/ 2147483647 w 890"/>
              <a:gd name="T15" fmla="*/ 150324013 h 965"/>
              <a:gd name="T16" fmla="*/ 2147483647 w 890"/>
              <a:gd name="T17" fmla="*/ 781491412 h 965"/>
              <a:gd name="T18" fmla="*/ 2147483647 w 890"/>
              <a:gd name="T19" fmla="*/ 1683242096 h 965"/>
              <a:gd name="T20" fmla="*/ 2147483647 w 890"/>
              <a:gd name="T21" fmla="*/ 2147483647 h 965"/>
              <a:gd name="T22" fmla="*/ 2147483647 w 890"/>
              <a:gd name="T23" fmla="*/ 2147483647 h 965"/>
              <a:gd name="T24" fmla="*/ 2147483647 w 890"/>
              <a:gd name="T25" fmla="*/ 1683242096 h 965"/>
              <a:gd name="T26" fmla="*/ 2147483647 w 890"/>
              <a:gd name="T27" fmla="*/ 781491412 h 965"/>
              <a:gd name="T28" fmla="*/ 2147483647 w 890"/>
              <a:gd name="T29" fmla="*/ 150324013 h 965"/>
              <a:gd name="T30" fmla="*/ 2147483647 w 890"/>
              <a:gd name="T31" fmla="*/ 0 h 965"/>
              <a:gd name="T32" fmla="*/ 2147483647 w 890"/>
              <a:gd name="T33" fmla="*/ 330616070 h 965"/>
              <a:gd name="T34" fmla="*/ 2147483647 w 890"/>
              <a:gd name="T35" fmla="*/ 1021913260 h 965"/>
              <a:gd name="T36" fmla="*/ 2147483647 w 890"/>
              <a:gd name="T37" fmla="*/ 1683242096 h 965"/>
              <a:gd name="T38" fmla="*/ 2147483647 w 890"/>
              <a:gd name="T39" fmla="*/ 2147483647 h 965"/>
              <a:gd name="T40" fmla="*/ 2147483647 w 890"/>
              <a:gd name="T41" fmla="*/ 2147483647 h 965"/>
              <a:gd name="T42" fmla="*/ 2147483647 w 890"/>
              <a:gd name="T43" fmla="*/ 2147483647 h 965"/>
              <a:gd name="T44" fmla="*/ 2147483647 w 890"/>
              <a:gd name="T45" fmla="*/ 2147483647 h 965"/>
              <a:gd name="T46" fmla="*/ 2147483647 w 890"/>
              <a:gd name="T47" fmla="*/ 2147483647 h 965"/>
              <a:gd name="T48" fmla="*/ 1322264709 w 890"/>
              <a:gd name="T49" fmla="*/ 2147483647 h 965"/>
              <a:gd name="T50" fmla="*/ 0 w 890"/>
              <a:gd name="T51" fmla="*/ 2147483647 h 965"/>
              <a:gd name="T52" fmla="*/ 2147483647 w 890"/>
              <a:gd name="T53" fmla="*/ 2147483647 h 965"/>
              <a:gd name="T54" fmla="*/ 2147483647 w 890"/>
              <a:gd name="T55" fmla="*/ 2147483647 h 965"/>
              <a:gd name="T56" fmla="*/ 2147483647 w 890"/>
              <a:gd name="T57" fmla="*/ 2147483647 h 965"/>
              <a:gd name="T58" fmla="*/ 2147483647 w 890"/>
              <a:gd name="T59" fmla="*/ 2147483647 h 965"/>
              <a:gd name="T60" fmla="*/ 2147483647 w 890"/>
              <a:gd name="T61" fmla="*/ 2147483647 h 965"/>
              <a:gd name="T62" fmla="*/ 2147483647 w 890"/>
              <a:gd name="T63" fmla="*/ 2147483647 h 965"/>
              <a:gd name="T64" fmla="*/ 2147483647 w 890"/>
              <a:gd name="T65" fmla="*/ 2147483647 h 965"/>
              <a:gd name="T66" fmla="*/ 2147483647 w 890"/>
              <a:gd name="T67" fmla="*/ 2147483647 h 965"/>
              <a:gd name="T68" fmla="*/ 2147483647 w 890"/>
              <a:gd name="T69" fmla="*/ 2147483647 h 965"/>
              <a:gd name="T70" fmla="*/ 2147483647 w 890"/>
              <a:gd name="T71" fmla="*/ 2147483647 h 965"/>
              <a:gd name="T72" fmla="*/ 2147483647 w 890"/>
              <a:gd name="T73" fmla="*/ 2147483647 h 965"/>
              <a:gd name="T74" fmla="*/ 2147483647 w 890"/>
              <a:gd name="T75" fmla="*/ 2147483647 h 965"/>
              <a:gd name="T76" fmla="*/ 2147483647 w 890"/>
              <a:gd name="T77" fmla="*/ 2147483647 h 965"/>
              <a:gd name="T78" fmla="*/ 2147483647 w 890"/>
              <a:gd name="T79" fmla="*/ 2147483647 h 965"/>
              <a:gd name="T80" fmla="*/ 2147483647 w 890"/>
              <a:gd name="T81" fmla="*/ 2147483647 h 965"/>
              <a:gd name="T82" fmla="*/ 2147483647 w 890"/>
              <a:gd name="T83" fmla="*/ 2147483647 h 965"/>
              <a:gd name="T84" fmla="*/ 2147483647 w 890"/>
              <a:gd name="T85" fmla="*/ 2147483647 h 965"/>
              <a:gd name="T86" fmla="*/ 2147483647 w 890"/>
              <a:gd name="T87" fmla="*/ 2147483647 h 965"/>
              <a:gd name="T88" fmla="*/ 2147483647 w 890"/>
              <a:gd name="T89" fmla="*/ 2147483647 h 965"/>
              <a:gd name="T90" fmla="*/ 2147483647 w 890"/>
              <a:gd name="T91" fmla="*/ 2147483647 h 965"/>
              <a:gd name="T92" fmla="*/ 2147483647 w 890"/>
              <a:gd name="T93" fmla="*/ 2147483647 h 965"/>
              <a:gd name="T94" fmla="*/ 2147483647 w 890"/>
              <a:gd name="T95" fmla="*/ 2147483647 h 965"/>
              <a:gd name="T96" fmla="*/ 2147483647 w 890"/>
              <a:gd name="T97" fmla="*/ 2147483647 h 965"/>
              <a:gd name="T98" fmla="*/ 2147483647 w 890"/>
              <a:gd name="T99" fmla="*/ 2147483647 h 965"/>
              <a:gd name="T100" fmla="*/ 2147483647 w 890"/>
              <a:gd name="T101" fmla="*/ 2147483647 h 965"/>
              <a:gd name="T102" fmla="*/ 2147483647 w 890"/>
              <a:gd name="T103" fmla="*/ 2147483647 h 965"/>
              <a:gd name="T104" fmla="*/ 2147483647 w 890"/>
              <a:gd name="T105" fmla="*/ 2147483647 h 96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90"/>
              <a:gd name="T160" fmla="*/ 0 h 965"/>
              <a:gd name="T161" fmla="*/ 890 w 890"/>
              <a:gd name="T162" fmla="*/ 965 h 96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90" h="965">
                <a:moveTo>
                  <a:pt x="0" y="212"/>
                </a:moveTo>
                <a:lnTo>
                  <a:pt x="226" y="212"/>
                </a:lnTo>
                <a:lnTo>
                  <a:pt x="149" y="109"/>
                </a:lnTo>
                <a:lnTo>
                  <a:pt x="139" y="107"/>
                </a:lnTo>
                <a:lnTo>
                  <a:pt x="130" y="105"/>
                </a:lnTo>
                <a:lnTo>
                  <a:pt x="119" y="99"/>
                </a:lnTo>
                <a:lnTo>
                  <a:pt x="113" y="92"/>
                </a:lnTo>
                <a:lnTo>
                  <a:pt x="107" y="86"/>
                </a:lnTo>
                <a:lnTo>
                  <a:pt x="100" y="75"/>
                </a:lnTo>
                <a:lnTo>
                  <a:pt x="98" y="66"/>
                </a:lnTo>
                <a:lnTo>
                  <a:pt x="96" y="56"/>
                </a:lnTo>
                <a:lnTo>
                  <a:pt x="98" y="45"/>
                </a:lnTo>
                <a:lnTo>
                  <a:pt x="100" y="34"/>
                </a:lnTo>
                <a:lnTo>
                  <a:pt x="107" y="26"/>
                </a:lnTo>
                <a:lnTo>
                  <a:pt x="113" y="17"/>
                </a:lnTo>
                <a:lnTo>
                  <a:pt x="121" y="11"/>
                </a:lnTo>
                <a:lnTo>
                  <a:pt x="130" y="5"/>
                </a:lnTo>
                <a:lnTo>
                  <a:pt x="141" y="2"/>
                </a:lnTo>
                <a:lnTo>
                  <a:pt x="151" y="0"/>
                </a:lnTo>
                <a:lnTo>
                  <a:pt x="162" y="2"/>
                </a:lnTo>
                <a:lnTo>
                  <a:pt x="173" y="5"/>
                </a:lnTo>
                <a:lnTo>
                  <a:pt x="181" y="11"/>
                </a:lnTo>
                <a:lnTo>
                  <a:pt x="190" y="17"/>
                </a:lnTo>
                <a:lnTo>
                  <a:pt x="196" y="26"/>
                </a:lnTo>
                <a:lnTo>
                  <a:pt x="200" y="34"/>
                </a:lnTo>
                <a:lnTo>
                  <a:pt x="205" y="45"/>
                </a:lnTo>
                <a:lnTo>
                  <a:pt x="205" y="56"/>
                </a:lnTo>
                <a:lnTo>
                  <a:pt x="205" y="64"/>
                </a:lnTo>
                <a:lnTo>
                  <a:pt x="203" y="73"/>
                </a:lnTo>
                <a:lnTo>
                  <a:pt x="288" y="186"/>
                </a:lnTo>
                <a:lnTo>
                  <a:pt x="386" y="75"/>
                </a:lnTo>
                <a:lnTo>
                  <a:pt x="384" y="64"/>
                </a:lnTo>
                <a:lnTo>
                  <a:pt x="382" y="56"/>
                </a:lnTo>
                <a:lnTo>
                  <a:pt x="384" y="45"/>
                </a:lnTo>
                <a:lnTo>
                  <a:pt x="386" y="34"/>
                </a:lnTo>
                <a:lnTo>
                  <a:pt x="393" y="26"/>
                </a:lnTo>
                <a:lnTo>
                  <a:pt x="399" y="17"/>
                </a:lnTo>
                <a:lnTo>
                  <a:pt x="407" y="11"/>
                </a:lnTo>
                <a:lnTo>
                  <a:pt x="416" y="5"/>
                </a:lnTo>
                <a:lnTo>
                  <a:pt x="427" y="2"/>
                </a:lnTo>
                <a:lnTo>
                  <a:pt x="437" y="0"/>
                </a:lnTo>
                <a:lnTo>
                  <a:pt x="448" y="2"/>
                </a:lnTo>
                <a:lnTo>
                  <a:pt x="459" y="5"/>
                </a:lnTo>
                <a:lnTo>
                  <a:pt x="467" y="11"/>
                </a:lnTo>
                <a:lnTo>
                  <a:pt x="476" y="17"/>
                </a:lnTo>
                <a:lnTo>
                  <a:pt x="482" y="26"/>
                </a:lnTo>
                <a:lnTo>
                  <a:pt x="486" y="34"/>
                </a:lnTo>
                <a:lnTo>
                  <a:pt x="491" y="45"/>
                </a:lnTo>
                <a:lnTo>
                  <a:pt x="491" y="56"/>
                </a:lnTo>
                <a:lnTo>
                  <a:pt x="491" y="64"/>
                </a:lnTo>
                <a:lnTo>
                  <a:pt x="486" y="75"/>
                </a:lnTo>
                <a:lnTo>
                  <a:pt x="482" y="84"/>
                </a:lnTo>
                <a:lnTo>
                  <a:pt x="476" y="92"/>
                </a:lnTo>
                <a:lnTo>
                  <a:pt x="469" y="99"/>
                </a:lnTo>
                <a:lnTo>
                  <a:pt x="461" y="103"/>
                </a:lnTo>
                <a:lnTo>
                  <a:pt x="452" y="107"/>
                </a:lnTo>
                <a:lnTo>
                  <a:pt x="442" y="109"/>
                </a:lnTo>
                <a:lnTo>
                  <a:pt x="350" y="212"/>
                </a:lnTo>
                <a:lnTo>
                  <a:pt x="890" y="212"/>
                </a:lnTo>
                <a:lnTo>
                  <a:pt x="890" y="871"/>
                </a:lnTo>
                <a:lnTo>
                  <a:pt x="826" y="871"/>
                </a:lnTo>
                <a:lnTo>
                  <a:pt x="826" y="965"/>
                </a:lnTo>
                <a:lnTo>
                  <a:pt x="740" y="965"/>
                </a:lnTo>
                <a:lnTo>
                  <a:pt x="740" y="871"/>
                </a:lnTo>
                <a:lnTo>
                  <a:pt x="132" y="871"/>
                </a:lnTo>
                <a:lnTo>
                  <a:pt x="132" y="965"/>
                </a:lnTo>
                <a:lnTo>
                  <a:pt x="45" y="965"/>
                </a:lnTo>
                <a:lnTo>
                  <a:pt x="45" y="871"/>
                </a:lnTo>
                <a:lnTo>
                  <a:pt x="0" y="871"/>
                </a:lnTo>
                <a:lnTo>
                  <a:pt x="0" y="212"/>
                </a:lnTo>
                <a:close/>
                <a:moveTo>
                  <a:pt x="749" y="656"/>
                </a:moveTo>
                <a:lnTo>
                  <a:pt x="749" y="656"/>
                </a:lnTo>
                <a:lnTo>
                  <a:pt x="740" y="658"/>
                </a:lnTo>
                <a:lnTo>
                  <a:pt x="732" y="660"/>
                </a:lnTo>
                <a:lnTo>
                  <a:pt x="723" y="664"/>
                </a:lnTo>
                <a:lnTo>
                  <a:pt x="717" y="671"/>
                </a:lnTo>
                <a:lnTo>
                  <a:pt x="711" y="677"/>
                </a:lnTo>
                <a:lnTo>
                  <a:pt x="706" y="685"/>
                </a:lnTo>
                <a:lnTo>
                  <a:pt x="702" y="694"/>
                </a:lnTo>
                <a:lnTo>
                  <a:pt x="702" y="703"/>
                </a:lnTo>
                <a:lnTo>
                  <a:pt x="702" y="713"/>
                </a:lnTo>
                <a:lnTo>
                  <a:pt x="706" y="722"/>
                </a:lnTo>
                <a:lnTo>
                  <a:pt x="711" y="730"/>
                </a:lnTo>
                <a:lnTo>
                  <a:pt x="717" y="737"/>
                </a:lnTo>
                <a:lnTo>
                  <a:pt x="723" y="743"/>
                </a:lnTo>
                <a:lnTo>
                  <a:pt x="732" y="747"/>
                </a:lnTo>
                <a:lnTo>
                  <a:pt x="740" y="749"/>
                </a:lnTo>
                <a:lnTo>
                  <a:pt x="749" y="752"/>
                </a:lnTo>
                <a:lnTo>
                  <a:pt x="760" y="749"/>
                </a:lnTo>
                <a:lnTo>
                  <a:pt x="768" y="747"/>
                </a:lnTo>
                <a:lnTo>
                  <a:pt x="777" y="743"/>
                </a:lnTo>
                <a:lnTo>
                  <a:pt x="783" y="737"/>
                </a:lnTo>
                <a:lnTo>
                  <a:pt x="789" y="730"/>
                </a:lnTo>
                <a:lnTo>
                  <a:pt x="794" y="722"/>
                </a:lnTo>
                <a:lnTo>
                  <a:pt x="796" y="713"/>
                </a:lnTo>
                <a:lnTo>
                  <a:pt x="798" y="703"/>
                </a:lnTo>
                <a:lnTo>
                  <a:pt x="796" y="694"/>
                </a:lnTo>
                <a:lnTo>
                  <a:pt x="794" y="685"/>
                </a:lnTo>
                <a:lnTo>
                  <a:pt x="789" y="677"/>
                </a:lnTo>
                <a:lnTo>
                  <a:pt x="783" y="671"/>
                </a:lnTo>
                <a:lnTo>
                  <a:pt x="777" y="664"/>
                </a:lnTo>
                <a:lnTo>
                  <a:pt x="768" y="660"/>
                </a:lnTo>
                <a:lnTo>
                  <a:pt x="760" y="658"/>
                </a:lnTo>
                <a:lnTo>
                  <a:pt x="749" y="656"/>
                </a:lnTo>
                <a:close/>
                <a:moveTo>
                  <a:pt x="96" y="314"/>
                </a:moveTo>
                <a:lnTo>
                  <a:pt x="96" y="760"/>
                </a:lnTo>
                <a:lnTo>
                  <a:pt x="634" y="760"/>
                </a:lnTo>
                <a:lnTo>
                  <a:pt x="634" y="314"/>
                </a:lnTo>
                <a:lnTo>
                  <a:pt x="96" y="314"/>
                </a:lnTo>
                <a:close/>
                <a:moveTo>
                  <a:pt x="749" y="525"/>
                </a:moveTo>
                <a:lnTo>
                  <a:pt x="749" y="525"/>
                </a:lnTo>
                <a:lnTo>
                  <a:pt x="740" y="528"/>
                </a:lnTo>
                <a:lnTo>
                  <a:pt x="732" y="530"/>
                </a:lnTo>
                <a:lnTo>
                  <a:pt x="723" y="534"/>
                </a:lnTo>
                <a:lnTo>
                  <a:pt x="717" y="540"/>
                </a:lnTo>
                <a:lnTo>
                  <a:pt x="711" y="547"/>
                </a:lnTo>
                <a:lnTo>
                  <a:pt x="706" y="555"/>
                </a:lnTo>
                <a:lnTo>
                  <a:pt x="702" y="564"/>
                </a:lnTo>
                <a:lnTo>
                  <a:pt x="702" y="572"/>
                </a:lnTo>
                <a:lnTo>
                  <a:pt x="702" y="583"/>
                </a:lnTo>
                <a:lnTo>
                  <a:pt x="706" y="592"/>
                </a:lnTo>
                <a:lnTo>
                  <a:pt x="711" y="600"/>
                </a:lnTo>
                <a:lnTo>
                  <a:pt x="717" y="606"/>
                </a:lnTo>
                <a:lnTo>
                  <a:pt x="723" y="613"/>
                </a:lnTo>
                <a:lnTo>
                  <a:pt x="732" y="617"/>
                </a:lnTo>
                <a:lnTo>
                  <a:pt x="740" y="619"/>
                </a:lnTo>
                <a:lnTo>
                  <a:pt x="749" y="621"/>
                </a:lnTo>
                <a:lnTo>
                  <a:pt x="760" y="619"/>
                </a:lnTo>
                <a:lnTo>
                  <a:pt x="768" y="617"/>
                </a:lnTo>
                <a:lnTo>
                  <a:pt x="777" y="613"/>
                </a:lnTo>
                <a:lnTo>
                  <a:pt x="783" y="606"/>
                </a:lnTo>
                <a:lnTo>
                  <a:pt x="789" y="600"/>
                </a:lnTo>
                <a:lnTo>
                  <a:pt x="794" y="592"/>
                </a:lnTo>
                <a:lnTo>
                  <a:pt x="796" y="583"/>
                </a:lnTo>
                <a:lnTo>
                  <a:pt x="798" y="572"/>
                </a:lnTo>
                <a:lnTo>
                  <a:pt x="796" y="564"/>
                </a:lnTo>
                <a:lnTo>
                  <a:pt x="794" y="555"/>
                </a:lnTo>
                <a:lnTo>
                  <a:pt x="789" y="547"/>
                </a:lnTo>
                <a:lnTo>
                  <a:pt x="783" y="540"/>
                </a:lnTo>
                <a:lnTo>
                  <a:pt x="777" y="534"/>
                </a:lnTo>
                <a:lnTo>
                  <a:pt x="768" y="530"/>
                </a:lnTo>
                <a:lnTo>
                  <a:pt x="760" y="528"/>
                </a:lnTo>
                <a:lnTo>
                  <a:pt x="749" y="5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8" name="Freeform 13"/>
          <p:cNvSpPr>
            <a:spLocks noEditPoints="1" noChangeArrowheads="1"/>
          </p:cNvSpPr>
          <p:nvPr/>
        </p:nvSpPr>
        <p:spPr bwMode="auto">
          <a:xfrm>
            <a:off x="6569075" y="4359275"/>
            <a:ext cx="277813" cy="303213"/>
          </a:xfrm>
          <a:custGeom>
            <a:avLst/>
            <a:gdLst>
              <a:gd name="T0" fmla="*/ 2147483647 w 895"/>
              <a:gd name="T1" fmla="*/ 2147483647 h 974"/>
              <a:gd name="T2" fmla="*/ 2147483647 w 895"/>
              <a:gd name="T3" fmla="*/ 2147483647 h 974"/>
              <a:gd name="T4" fmla="*/ 2147483647 w 895"/>
              <a:gd name="T5" fmla="*/ 2147483647 h 974"/>
              <a:gd name="T6" fmla="*/ 2147483647 w 895"/>
              <a:gd name="T7" fmla="*/ 2147483647 h 974"/>
              <a:gd name="T8" fmla="*/ 2147483647 w 895"/>
              <a:gd name="T9" fmla="*/ 2147483647 h 974"/>
              <a:gd name="T10" fmla="*/ 657985346 w 895"/>
              <a:gd name="T11" fmla="*/ 2147483647 h 974"/>
              <a:gd name="T12" fmla="*/ 2147483647 w 895"/>
              <a:gd name="T13" fmla="*/ 2147483647 h 974"/>
              <a:gd name="T14" fmla="*/ 2147483647 w 895"/>
              <a:gd name="T15" fmla="*/ 2147483647 h 974"/>
              <a:gd name="T16" fmla="*/ 2147483647 w 895"/>
              <a:gd name="T17" fmla="*/ 2147483647 h 974"/>
              <a:gd name="T18" fmla="*/ 2147483647 w 895"/>
              <a:gd name="T19" fmla="*/ 2147483647 h 974"/>
              <a:gd name="T20" fmla="*/ 2147483647 w 895"/>
              <a:gd name="T21" fmla="*/ 2147483647 h 974"/>
              <a:gd name="T22" fmla="*/ 2147483647 w 895"/>
              <a:gd name="T23" fmla="*/ 2147483647 h 974"/>
              <a:gd name="T24" fmla="*/ 2147483647 w 895"/>
              <a:gd name="T25" fmla="*/ 2147483647 h 974"/>
              <a:gd name="T26" fmla="*/ 2147483647 w 895"/>
              <a:gd name="T27" fmla="*/ 2147483647 h 974"/>
              <a:gd name="T28" fmla="*/ 2147483647 w 895"/>
              <a:gd name="T29" fmla="*/ 2147483647 h 974"/>
              <a:gd name="T30" fmla="*/ 2147483647 w 895"/>
              <a:gd name="T31" fmla="*/ 2147483647 h 974"/>
              <a:gd name="T32" fmla="*/ 2147483647 w 895"/>
              <a:gd name="T33" fmla="*/ 2147483647 h 974"/>
              <a:gd name="T34" fmla="*/ 2147483647 w 895"/>
              <a:gd name="T35" fmla="*/ 2147483647 h 974"/>
              <a:gd name="T36" fmla="*/ 2147483647 w 895"/>
              <a:gd name="T37" fmla="*/ 2147483647 h 974"/>
              <a:gd name="T38" fmla="*/ 2147483647 w 895"/>
              <a:gd name="T39" fmla="*/ 2147483647 h 974"/>
              <a:gd name="T40" fmla="*/ 2147483647 w 895"/>
              <a:gd name="T41" fmla="*/ 2147483647 h 974"/>
              <a:gd name="T42" fmla="*/ 2147483647 w 895"/>
              <a:gd name="T43" fmla="*/ 2147483647 h 974"/>
              <a:gd name="T44" fmla="*/ 2147483647 w 895"/>
              <a:gd name="T45" fmla="*/ 2147483647 h 974"/>
              <a:gd name="T46" fmla="*/ 2147483647 w 895"/>
              <a:gd name="T47" fmla="*/ 2147483647 h 974"/>
              <a:gd name="T48" fmla="*/ 2147483647 w 895"/>
              <a:gd name="T49" fmla="*/ 2147483647 h 974"/>
              <a:gd name="T50" fmla="*/ 2147483647 w 895"/>
              <a:gd name="T51" fmla="*/ 2147483647 h 974"/>
              <a:gd name="T52" fmla="*/ 2147483647 w 895"/>
              <a:gd name="T53" fmla="*/ 2147483647 h 974"/>
              <a:gd name="T54" fmla="*/ 2147483647 w 895"/>
              <a:gd name="T55" fmla="*/ 2147483647 h 974"/>
              <a:gd name="T56" fmla="*/ 2147483647 w 895"/>
              <a:gd name="T57" fmla="*/ 2147483647 h 974"/>
              <a:gd name="T58" fmla="*/ 0 w 895"/>
              <a:gd name="T59" fmla="*/ 2147483647 h 974"/>
              <a:gd name="T60" fmla="*/ 2147483647 w 895"/>
              <a:gd name="T61" fmla="*/ 1930875327 h 974"/>
              <a:gd name="T62" fmla="*/ 2147483647 w 895"/>
              <a:gd name="T63" fmla="*/ 1297264445 h 974"/>
              <a:gd name="T64" fmla="*/ 2147483647 w 895"/>
              <a:gd name="T65" fmla="*/ 1176609019 h 974"/>
              <a:gd name="T66" fmla="*/ 2147483647 w 895"/>
              <a:gd name="T67" fmla="*/ 1417919871 h 974"/>
              <a:gd name="T68" fmla="*/ 2147483647 w 895"/>
              <a:gd name="T69" fmla="*/ 2081670561 h 974"/>
              <a:gd name="T70" fmla="*/ 2147483647 w 895"/>
              <a:gd name="T71" fmla="*/ 2147483647 h 974"/>
              <a:gd name="T72" fmla="*/ 2147483647 w 895"/>
              <a:gd name="T73" fmla="*/ 2147483647 h 974"/>
              <a:gd name="T74" fmla="*/ 2147483647 w 895"/>
              <a:gd name="T75" fmla="*/ 2147483647 h 974"/>
              <a:gd name="T76" fmla="*/ 2147483647 w 895"/>
              <a:gd name="T77" fmla="*/ 2147483647 h 974"/>
              <a:gd name="T78" fmla="*/ 2147483647 w 895"/>
              <a:gd name="T79" fmla="*/ 2147483647 h 974"/>
              <a:gd name="T80" fmla="*/ 2147483647 w 895"/>
              <a:gd name="T81" fmla="*/ 2147483647 h 974"/>
              <a:gd name="T82" fmla="*/ 2147483647 w 895"/>
              <a:gd name="T83" fmla="*/ 2147483647 h 974"/>
              <a:gd name="T84" fmla="*/ 2147483647 w 895"/>
              <a:gd name="T85" fmla="*/ 965437663 h 974"/>
              <a:gd name="T86" fmla="*/ 2147483647 w 895"/>
              <a:gd name="T87" fmla="*/ 512858640 h 97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895"/>
              <a:gd name="T133" fmla="*/ 0 h 974"/>
              <a:gd name="T134" fmla="*/ 895 w 895"/>
              <a:gd name="T135" fmla="*/ 974 h 97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895" h="974">
                <a:moveTo>
                  <a:pt x="447" y="320"/>
                </a:moveTo>
                <a:lnTo>
                  <a:pt x="607" y="237"/>
                </a:lnTo>
                <a:lnTo>
                  <a:pt x="807" y="690"/>
                </a:lnTo>
                <a:lnTo>
                  <a:pt x="784" y="703"/>
                </a:lnTo>
                <a:lnTo>
                  <a:pt x="818" y="764"/>
                </a:lnTo>
                <a:lnTo>
                  <a:pt x="762" y="794"/>
                </a:lnTo>
                <a:lnTo>
                  <a:pt x="728" y="730"/>
                </a:lnTo>
                <a:lnTo>
                  <a:pt x="707" y="743"/>
                </a:lnTo>
                <a:lnTo>
                  <a:pt x="447" y="320"/>
                </a:lnTo>
                <a:close/>
                <a:moveTo>
                  <a:pt x="0" y="867"/>
                </a:moveTo>
                <a:lnTo>
                  <a:pt x="22" y="925"/>
                </a:lnTo>
                <a:lnTo>
                  <a:pt x="250" y="841"/>
                </a:lnTo>
                <a:lnTo>
                  <a:pt x="229" y="863"/>
                </a:lnTo>
                <a:lnTo>
                  <a:pt x="210" y="884"/>
                </a:lnTo>
                <a:lnTo>
                  <a:pt x="197" y="903"/>
                </a:lnTo>
                <a:lnTo>
                  <a:pt x="193" y="914"/>
                </a:lnTo>
                <a:lnTo>
                  <a:pt x="188" y="922"/>
                </a:lnTo>
                <a:lnTo>
                  <a:pt x="188" y="931"/>
                </a:lnTo>
                <a:lnTo>
                  <a:pt x="188" y="939"/>
                </a:lnTo>
                <a:lnTo>
                  <a:pt x="193" y="946"/>
                </a:lnTo>
                <a:lnTo>
                  <a:pt x="197" y="954"/>
                </a:lnTo>
                <a:lnTo>
                  <a:pt x="205" y="959"/>
                </a:lnTo>
                <a:lnTo>
                  <a:pt x="214" y="965"/>
                </a:lnTo>
                <a:lnTo>
                  <a:pt x="227" y="969"/>
                </a:lnTo>
                <a:lnTo>
                  <a:pt x="244" y="971"/>
                </a:lnTo>
                <a:lnTo>
                  <a:pt x="269" y="974"/>
                </a:lnTo>
                <a:lnTo>
                  <a:pt x="304" y="971"/>
                </a:lnTo>
                <a:lnTo>
                  <a:pt x="344" y="967"/>
                </a:lnTo>
                <a:lnTo>
                  <a:pt x="391" y="959"/>
                </a:lnTo>
                <a:lnTo>
                  <a:pt x="498" y="939"/>
                </a:lnTo>
                <a:lnTo>
                  <a:pt x="611" y="916"/>
                </a:lnTo>
                <a:lnTo>
                  <a:pt x="718" y="890"/>
                </a:lnTo>
                <a:lnTo>
                  <a:pt x="807" y="869"/>
                </a:lnTo>
                <a:lnTo>
                  <a:pt x="895" y="846"/>
                </a:lnTo>
                <a:lnTo>
                  <a:pt x="880" y="786"/>
                </a:lnTo>
                <a:lnTo>
                  <a:pt x="801" y="807"/>
                </a:lnTo>
                <a:lnTo>
                  <a:pt x="720" y="828"/>
                </a:lnTo>
                <a:lnTo>
                  <a:pt x="624" y="852"/>
                </a:lnTo>
                <a:lnTo>
                  <a:pt x="521" y="873"/>
                </a:lnTo>
                <a:lnTo>
                  <a:pt x="425" y="892"/>
                </a:lnTo>
                <a:lnTo>
                  <a:pt x="385" y="899"/>
                </a:lnTo>
                <a:lnTo>
                  <a:pt x="346" y="903"/>
                </a:lnTo>
                <a:lnTo>
                  <a:pt x="316" y="905"/>
                </a:lnTo>
                <a:lnTo>
                  <a:pt x="293" y="905"/>
                </a:lnTo>
                <a:lnTo>
                  <a:pt x="291" y="903"/>
                </a:lnTo>
                <a:lnTo>
                  <a:pt x="293" y="897"/>
                </a:lnTo>
                <a:lnTo>
                  <a:pt x="308" y="882"/>
                </a:lnTo>
                <a:lnTo>
                  <a:pt x="331" y="860"/>
                </a:lnTo>
                <a:lnTo>
                  <a:pt x="361" y="835"/>
                </a:lnTo>
                <a:lnTo>
                  <a:pt x="421" y="790"/>
                </a:lnTo>
                <a:lnTo>
                  <a:pt x="449" y="769"/>
                </a:lnTo>
                <a:lnTo>
                  <a:pt x="423" y="713"/>
                </a:lnTo>
                <a:lnTo>
                  <a:pt x="0" y="867"/>
                </a:lnTo>
                <a:close/>
                <a:moveTo>
                  <a:pt x="485" y="64"/>
                </a:moveTo>
                <a:lnTo>
                  <a:pt x="485" y="64"/>
                </a:lnTo>
                <a:lnTo>
                  <a:pt x="468" y="54"/>
                </a:lnTo>
                <a:lnTo>
                  <a:pt x="451" y="43"/>
                </a:lnTo>
                <a:lnTo>
                  <a:pt x="436" y="39"/>
                </a:lnTo>
                <a:lnTo>
                  <a:pt x="421" y="39"/>
                </a:lnTo>
                <a:lnTo>
                  <a:pt x="408" y="41"/>
                </a:lnTo>
                <a:lnTo>
                  <a:pt x="397" y="47"/>
                </a:lnTo>
                <a:lnTo>
                  <a:pt x="387" y="56"/>
                </a:lnTo>
                <a:lnTo>
                  <a:pt x="380" y="69"/>
                </a:lnTo>
                <a:lnTo>
                  <a:pt x="376" y="86"/>
                </a:lnTo>
                <a:lnTo>
                  <a:pt x="374" y="105"/>
                </a:lnTo>
                <a:lnTo>
                  <a:pt x="374" y="126"/>
                </a:lnTo>
                <a:lnTo>
                  <a:pt x="378" y="152"/>
                </a:lnTo>
                <a:lnTo>
                  <a:pt x="385" y="180"/>
                </a:lnTo>
                <a:lnTo>
                  <a:pt x="393" y="212"/>
                </a:lnTo>
                <a:lnTo>
                  <a:pt x="408" y="244"/>
                </a:lnTo>
                <a:lnTo>
                  <a:pt x="425" y="280"/>
                </a:lnTo>
                <a:lnTo>
                  <a:pt x="585" y="197"/>
                </a:lnTo>
                <a:lnTo>
                  <a:pt x="558" y="150"/>
                </a:lnTo>
                <a:lnTo>
                  <a:pt x="530" y="111"/>
                </a:lnTo>
                <a:lnTo>
                  <a:pt x="577" y="86"/>
                </a:lnTo>
                <a:lnTo>
                  <a:pt x="698" y="404"/>
                </a:lnTo>
                <a:lnTo>
                  <a:pt x="756" y="380"/>
                </a:lnTo>
                <a:lnTo>
                  <a:pt x="622" y="32"/>
                </a:lnTo>
                <a:lnTo>
                  <a:pt x="609" y="0"/>
                </a:lnTo>
                <a:lnTo>
                  <a:pt x="579" y="17"/>
                </a:lnTo>
                <a:lnTo>
                  <a:pt x="485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89" name="Freeform 19"/>
          <p:cNvSpPr>
            <a:spLocks noChangeArrowheads="1"/>
          </p:cNvSpPr>
          <p:nvPr/>
        </p:nvSpPr>
        <p:spPr bwMode="auto">
          <a:xfrm>
            <a:off x="10493375" y="4359275"/>
            <a:ext cx="192088" cy="279400"/>
          </a:xfrm>
          <a:custGeom>
            <a:avLst/>
            <a:gdLst>
              <a:gd name="T0" fmla="*/ 0 w 621"/>
              <a:gd name="T1" fmla="*/ 2147483647 h 900"/>
              <a:gd name="T2" fmla="*/ 1509338420 w 621"/>
              <a:gd name="T3" fmla="*/ 2147483647 h 900"/>
              <a:gd name="T4" fmla="*/ 1509338420 w 621"/>
              <a:gd name="T5" fmla="*/ 2147483647 h 900"/>
              <a:gd name="T6" fmla="*/ 2147483647 w 621"/>
              <a:gd name="T7" fmla="*/ 2147483647 h 900"/>
              <a:gd name="T8" fmla="*/ 2147483647 w 621"/>
              <a:gd name="T9" fmla="*/ 2147483647 h 900"/>
              <a:gd name="T10" fmla="*/ 2147483647 w 621"/>
              <a:gd name="T11" fmla="*/ 2147483647 h 900"/>
              <a:gd name="T12" fmla="*/ 2147483647 w 621"/>
              <a:gd name="T13" fmla="*/ 2147483647 h 900"/>
              <a:gd name="T14" fmla="*/ 2147483647 w 621"/>
              <a:gd name="T15" fmla="*/ 0 h 900"/>
              <a:gd name="T16" fmla="*/ 2147483647 w 621"/>
              <a:gd name="T17" fmla="*/ 2147483647 h 900"/>
              <a:gd name="T18" fmla="*/ 2147483647 w 621"/>
              <a:gd name="T19" fmla="*/ 2147483647 h 900"/>
              <a:gd name="T20" fmla="*/ 2147483647 w 621"/>
              <a:gd name="T21" fmla="*/ 2147483647 h 900"/>
              <a:gd name="T22" fmla="*/ 2147483647 w 621"/>
              <a:gd name="T23" fmla="*/ 2147483647 h 900"/>
              <a:gd name="T24" fmla="*/ 2147483647 w 621"/>
              <a:gd name="T25" fmla="*/ 2147483647 h 900"/>
              <a:gd name="T26" fmla="*/ 2147483647 w 621"/>
              <a:gd name="T27" fmla="*/ 2147483647 h 900"/>
              <a:gd name="T28" fmla="*/ 2147483647 w 621"/>
              <a:gd name="T29" fmla="*/ 2147483647 h 900"/>
              <a:gd name="T30" fmla="*/ 2147483647 w 621"/>
              <a:gd name="T31" fmla="*/ 2147483647 h 900"/>
              <a:gd name="T32" fmla="*/ 2147483647 w 621"/>
              <a:gd name="T33" fmla="*/ 2147483647 h 900"/>
              <a:gd name="T34" fmla="*/ 0 w 621"/>
              <a:gd name="T35" fmla="*/ 2147483647 h 900"/>
              <a:gd name="T36" fmla="*/ 0 w 621"/>
              <a:gd name="T37" fmla="*/ 2147483647 h 9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621"/>
              <a:gd name="T58" fmla="*/ 0 h 900"/>
              <a:gd name="T59" fmla="*/ 621 w 621"/>
              <a:gd name="T60" fmla="*/ 900 h 90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621" h="900">
                <a:moveTo>
                  <a:pt x="0" y="459"/>
                </a:moveTo>
                <a:lnTo>
                  <a:pt x="51" y="459"/>
                </a:lnTo>
                <a:lnTo>
                  <a:pt x="51" y="303"/>
                </a:lnTo>
                <a:lnTo>
                  <a:pt x="252" y="303"/>
                </a:lnTo>
                <a:lnTo>
                  <a:pt x="252" y="262"/>
                </a:lnTo>
                <a:lnTo>
                  <a:pt x="156" y="262"/>
                </a:lnTo>
                <a:lnTo>
                  <a:pt x="156" y="123"/>
                </a:lnTo>
                <a:lnTo>
                  <a:pt x="452" y="0"/>
                </a:lnTo>
                <a:lnTo>
                  <a:pt x="452" y="303"/>
                </a:lnTo>
                <a:lnTo>
                  <a:pt x="570" y="303"/>
                </a:lnTo>
                <a:lnTo>
                  <a:pt x="570" y="459"/>
                </a:lnTo>
                <a:lnTo>
                  <a:pt x="621" y="459"/>
                </a:lnTo>
                <a:lnTo>
                  <a:pt x="621" y="900"/>
                </a:lnTo>
                <a:lnTo>
                  <a:pt x="222" y="900"/>
                </a:lnTo>
                <a:lnTo>
                  <a:pt x="222" y="538"/>
                </a:lnTo>
                <a:lnTo>
                  <a:pt x="85" y="538"/>
                </a:lnTo>
                <a:lnTo>
                  <a:pt x="85" y="900"/>
                </a:lnTo>
                <a:lnTo>
                  <a:pt x="0" y="900"/>
                </a:lnTo>
                <a:lnTo>
                  <a:pt x="0" y="4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0" name="Freeform 6"/>
          <p:cNvSpPr>
            <a:spLocks noEditPoints="1" noChangeArrowheads="1"/>
          </p:cNvSpPr>
          <p:nvPr/>
        </p:nvSpPr>
        <p:spPr bwMode="auto">
          <a:xfrm>
            <a:off x="6043613" y="4359275"/>
            <a:ext cx="288925" cy="323850"/>
          </a:xfrm>
          <a:custGeom>
            <a:avLst/>
            <a:gdLst>
              <a:gd name="T0" fmla="*/ 2147483647 w 932"/>
              <a:gd name="T1" fmla="*/ 2147483647 h 1039"/>
              <a:gd name="T2" fmla="*/ 2147483647 w 932"/>
              <a:gd name="T3" fmla="*/ 2147483647 h 1039"/>
              <a:gd name="T4" fmla="*/ 2147483647 w 932"/>
              <a:gd name="T5" fmla="*/ 2147483647 h 1039"/>
              <a:gd name="T6" fmla="*/ 2147483647 w 932"/>
              <a:gd name="T7" fmla="*/ 2147483647 h 1039"/>
              <a:gd name="T8" fmla="*/ 2147483647 w 932"/>
              <a:gd name="T9" fmla="*/ 2147483647 h 1039"/>
              <a:gd name="T10" fmla="*/ 2147483647 w 932"/>
              <a:gd name="T11" fmla="*/ 2147483647 h 1039"/>
              <a:gd name="T12" fmla="*/ 2147483647 w 932"/>
              <a:gd name="T13" fmla="*/ 2147483647 h 1039"/>
              <a:gd name="T14" fmla="*/ 2147483647 w 932"/>
              <a:gd name="T15" fmla="*/ 2147483647 h 1039"/>
              <a:gd name="T16" fmla="*/ 2147483647 w 932"/>
              <a:gd name="T17" fmla="*/ 2147483647 h 1039"/>
              <a:gd name="T18" fmla="*/ 2147483647 w 932"/>
              <a:gd name="T19" fmla="*/ 2147483647 h 1039"/>
              <a:gd name="T20" fmla="*/ 2147483647 w 932"/>
              <a:gd name="T21" fmla="*/ 2147483647 h 1039"/>
              <a:gd name="T22" fmla="*/ 2147483647 w 932"/>
              <a:gd name="T23" fmla="*/ 2147483647 h 1039"/>
              <a:gd name="T24" fmla="*/ 2147483647 w 932"/>
              <a:gd name="T25" fmla="*/ 2147483647 h 1039"/>
              <a:gd name="T26" fmla="*/ 2147483647 w 932"/>
              <a:gd name="T27" fmla="*/ 2147483647 h 1039"/>
              <a:gd name="T28" fmla="*/ 2147483647 w 932"/>
              <a:gd name="T29" fmla="*/ 2147483647 h 1039"/>
              <a:gd name="T30" fmla="*/ 2147483647 w 932"/>
              <a:gd name="T31" fmla="*/ 2147483647 h 1039"/>
              <a:gd name="T32" fmla="*/ 2147483647 w 932"/>
              <a:gd name="T33" fmla="*/ 2147483647 h 1039"/>
              <a:gd name="T34" fmla="*/ 2147483647 w 932"/>
              <a:gd name="T35" fmla="*/ 2147483647 h 1039"/>
              <a:gd name="T36" fmla="*/ 2147483647 w 932"/>
              <a:gd name="T37" fmla="*/ 2147483647 h 1039"/>
              <a:gd name="T38" fmla="*/ 2147483647 w 932"/>
              <a:gd name="T39" fmla="*/ 2147483647 h 1039"/>
              <a:gd name="T40" fmla="*/ 2147483647 w 932"/>
              <a:gd name="T41" fmla="*/ 2147483647 h 1039"/>
              <a:gd name="T42" fmla="*/ 2147483647 w 932"/>
              <a:gd name="T43" fmla="*/ 2147483647 h 1039"/>
              <a:gd name="T44" fmla="*/ 2147483647 w 932"/>
              <a:gd name="T45" fmla="*/ 2147483647 h 1039"/>
              <a:gd name="T46" fmla="*/ 2147483647 w 932"/>
              <a:gd name="T47" fmla="*/ 2147483647 h 1039"/>
              <a:gd name="T48" fmla="*/ 2147483647 w 932"/>
              <a:gd name="T49" fmla="*/ 2147483647 h 1039"/>
              <a:gd name="T50" fmla="*/ 2147483647 w 932"/>
              <a:gd name="T51" fmla="*/ 2147483647 h 1039"/>
              <a:gd name="T52" fmla="*/ 2147483647 w 932"/>
              <a:gd name="T53" fmla="*/ 2147483647 h 1039"/>
              <a:gd name="T54" fmla="*/ 2147483647 w 932"/>
              <a:gd name="T55" fmla="*/ 2147483647 h 1039"/>
              <a:gd name="T56" fmla="*/ 2147483647 w 932"/>
              <a:gd name="T57" fmla="*/ 2147483647 h 1039"/>
              <a:gd name="T58" fmla="*/ 2147483647 w 932"/>
              <a:gd name="T59" fmla="*/ 2147483647 h 1039"/>
              <a:gd name="T60" fmla="*/ 2147483647 w 932"/>
              <a:gd name="T61" fmla="*/ 2147483647 h 1039"/>
              <a:gd name="T62" fmla="*/ 1191681393 w 932"/>
              <a:gd name="T63" fmla="*/ 2147483647 h 1039"/>
              <a:gd name="T64" fmla="*/ 357504387 w 932"/>
              <a:gd name="T65" fmla="*/ 2147483647 h 1039"/>
              <a:gd name="T66" fmla="*/ 119168232 w 932"/>
              <a:gd name="T67" fmla="*/ 2147483647 h 1039"/>
              <a:gd name="T68" fmla="*/ 2147483647 w 932"/>
              <a:gd name="T69" fmla="*/ 2147483647 h 1039"/>
              <a:gd name="T70" fmla="*/ 2147483647 w 932"/>
              <a:gd name="T71" fmla="*/ 2147483647 h 1039"/>
              <a:gd name="T72" fmla="*/ 2147483647 w 932"/>
              <a:gd name="T73" fmla="*/ 666178775 h 1039"/>
              <a:gd name="T74" fmla="*/ 2147483647 w 932"/>
              <a:gd name="T75" fmla="*/ 0 h 1039"/>
              <a:gd name="T76" fmla="*/ 2147483647 w 932"/>
              <a:gd name="T77" fmla="*/ 423976067 h 1039"/>
              <a:gd name="T78" fmla="*/ 2147483647 w 932"/>
              <a:gd name="T79" fmla="*/ 969005019 h 1039"/>
              <a:gd name="T80" fmla="*/ 2147483647 w 932"/>
              <a:gd name="T81" fmla="*/ 2147483647 h 1039"/>
              <a:gd name="T82" fmla="*/ 2147483647 w 932"/>
              <a:gd name="T83" fmla="*/ 2147483647 h 1039"/>
              <a:gd name="T84" fmla="*/ 2147483647 w 932"/>
              <a:gd name="T85" fmla="*/ 2147483647 h 1039"/>
              <a:gd name="T86" fmla="*/ 2147483647 w 932"/>
              <a:gd name="T87" fmla="*/ 2147483647 h 1039"/>
              <a:gd name="T88" fmla="*/ 2147483647 w 932"/>
              <a:gd name="T89" fmla="*/ 2147483647 h 1039"/>
              <a:gd name="T90" fmla="*/ 2147483647 w 932"/>
              <a:gd name="T91" fmla="*/ 2147483647 h 1039"/>
              <a:gd name="T92" fmla="*/ 2147483647 w 932"/>
              <a:gd name="T93" fmla="*/ 2147483647 h 1039"/>
              <a:gd name="T94" fmla="*/ 2147483647 w 932"/>
              <a:gd name="T95" fmla="*/ 2147483647 h 1039"/>
              <a:gd name="T96" fmla="*/ 2147483647 w 932"/>
              <a:gd name="T97" fmla="*/ 2147483647 h 1039"/>
              <a:gd name="T98" fmla="*/ 2147483647 w 932"/>
              <a:gd name="T99" fmla="*/ 2147483647 h 103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32"/>
              <a:gd name="T151" fmla="*/ 0 h 1039"/>
              <a:gd name="T152" fmla="*/ 932 w 932"/>
              <a:gd name="T153" fmla="*/ 1039 h 103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32" h="1039">
                <a:moveTo>
                  <a:pt x="635" y="263"/>
                </a:moveTo>
                <a:lnTo>
                  <a:pt x="667" y="301"/>
                </a:lnTo>
                <a:lnTo>
                  <a:pt x="667" y="299"/>
                </a:lnTo>
                <a:lnTo>
                  <a:pt x="689" y="283"/>
                </a:lnTo>
                <a:lnTo>
                  <a:pt x="699" y="277"/>
                </a:lnTo>
                <a:lnTo>
                  <a:pt x="707" y="277"/>
                </a:lnTo>
                <a:lnTo>
                  <a:pt x="715" y="279"/>
                </a:lnTo>
                <a:lnTo>
                  <a:pt x="723" y="285"/>
                </a:lnTo>
                <a:lnTo>
                  <a:pt x="735" y="295"/>
                </a:lnTo>
                <a:lnTo>
                  <a:pt x="747" y="312"/>
                </a:lnTo>
                <a:lnTo>
                  <a:pt x="780" y="350"/>
                </a:lnTo>
                <a:lnTo>
                  <a:pt x="796" y="370"/>
                </a:lnTo>
                <a:lnTo>
                  <a:pt x="802" y="378"/>
                </a:lnTo>
                <a:lnTo>
                  <a:pt x="804" y="386"/>
                </a:lnTo>
                <a:lnTo>
                  <a:pt x="802" y="392"/>
                </a:lnTo>
                <a:lnTo>
                  <a:pt x="800" y="400"/>
                </a:lnTo>
                <a:lnTo>
                  <a:pt x="790" y="420"/>
                </a:lnTo>
                <a:lnTo>
                  <a:pt x="629" y="655"/>
                </a:lnTo>
                <a:lnTo>
                  <a:pt x="625" y="661"/>
                </a:lnTo>
                <a:lnTo>
                  <a:pt x="627" y="667"/>
                </a:lnTo>
                <a:lnTo>
                  <a:pt x="631" y="673"/>
                </a:lnTo>
                <a:lnTo>
                  <a:pt x="637" y="681"/>
                </a:lnTo>
                <a:lnTo>
                  <a:pt x="649" y="695"/>
                </a:lnTo>
                <a:lnTo>
                  <a:pt x="655" y="701"/>
                </a:lnTo>
                <a:lnTo>
                  <a:pt x="756" y="619"/>
                </a:lnTo>
                <a:lnTo>
                  <a:pt x="762" y="711"/>
                </a:lnTo>
                <a:lnTo>
                  <a:pt x="747" y="724"/>
                </a:lnTo>
                <a:lnTo>
                  <a:pt x="926" y="943"/>
                </a:lnTo>
                <a:lnTo>
                  <a:pt x="932" y="951"/>
                </a:lnTo>
                <a:lnTo>
                  <a:pt x="932" y="959"/>
                </a:lnTo>
                <a:lnTo>
                  <a:pt x="930" y="969"/>
                </a:lnTo>
                <a:lnTo>
                  <a:pt x="924" y="977"/>
                </a:lnTo>
                <a:lnTo>
                  <a:pt x="854" y="1033"/>
                </a:lnTo>
                <a:lnTo>
                  <a:pt x="846" y="1037"/>
                </a:lnTo>
                <a:lnTo>
                  <a:pt x="836" y="1039"/>
                </a:lnTo>
                <a:lnTo>
                  <a:pt x="828" y="1035"/>
                </a:lnTo>
                <a:lnTo>
                  <a:pt x="820" y="1029"/>
                </a:lnTo>
                <a:lnTo>
                  <a:pt x="641" y="812"/>
                </a:lnTo>
                <a:lnTo>
                  <a:pt x="625" y="824"/>
                </a:lnTo>
                <a:lnTo>
                  <a:pt x="534" y="802"/>
                </a:lnTo>
                <a:lnTo>
                  <a:pt x="633" y="720"/>
                </a:lnTo>
                <a:lnTo>
                  <a:pt x="629" y="713"/>
                </a:lnTo>
                <a:lnTo>
                  <a:pt x="617" y="699"/>
                </a:lnTo>
                <a:lnTo>
                  <a:pt x="603" y="683"/>
                </a:lnTo>
                <a:lnTo>
                  <a:pt x="599" y="677"/>
                </a:lnTo>
                <a:lnTo>
                  <a:pt x="595" y="671"/>
                </a:lnTo>
                <a:lnTo>
                  <a:pt x="595" y="665"/>
                </a:lnTo>
                <a:lnTo>
                  <a:pt x="595" y="659"/>
                </a:lnTo>
                <a:lnTo>
                  <a:pt x="597" y="651"/>
                </a:lnTo>
                <a:lnTo>
                  <a:pt x="603" y="643"/>
                </a:lnTo>
                <a:lnTo>
                  <a:pt x="766" y="406"/>
                </a:lnTo>
                <a:lnTo>
                  <a:pt x="772" y="396"/>
                </a:lnTo>
                <a:lnTo>
                  <a:pt x="772" y="388"/>
                </a:lnTo>
                <a:lnTo>
                  <a:pt x="770" y="380"/>
                </a:lnTo>
                <a:lnTo>
                  <a:pt x="760" y="368"/>
                </a:lnTo>
                <a:lnTo>
                  <a:pt x="727" y="328"/>
                </a:lnTo>
                <a:lnTo>
                  <a:pt x="713" y="314"/>
                </a:lnTo>
                <a:lnTo>
                  <a:pt x="709" y="312"/>
                </a:lnTo>
                <a:lnTo>
                  <a:pt x="705" y="310"/>
                </a:lnTo>
                <a:lnTo>
                  <a:pt x="701" y="310"/>
                </a:lnTo>
                <a:lnTo>
                  <a:pt x="697" y="312"/>
                </a:lnTo>
                <a:lnTo>
                  <a:pt x="685" y="322"/>
                </a:lnTo>
                <a:lnTo>
                  <a:pt x="713" y="358"/>
                </a:lnTo>
                <a:lnTo>
                  <a:pt x="717" y="364"/>
                </a:lnTo>
                <a:lnTo>
                  <a:pt x="721" y="370"/>
                </a:lnTo>
                <a:lnTo>
                  <a:pt x="721" y="378"/>
                </a:lnTo>
                <a:lnTo>
                  <a:pt x="721" y="386"/>
                </a:lnTo>
                <a:lnTo>
                  <a:pt x="721" y="392"/>
                </a:lnTo>
                <a:lnTo>
                  <a:pt x="717" y="400"/>
                </a:lnTo>
                <a:lnTo>
                  <a:pt x="713" y="406"/>
                </a:lnTo>
                <a:lnTo>
                  <a:pt x="707" y="412"/>
                </a:lnTo>
                <a:lnTo>
                  <a:pt x="275" y="768"/>
                </a:lnTo>
                <a:lnTo>
                  <a:pt x="269" y="772"/>
                </a:lnTo>
                <a:lnTo>
                  <a:pt x="261" y="776"/>
                </a:lnTo>
                <a:lnTo>
                  <a:pt x="255" y="778"/>
                </a:lnTo>
                <a:lnTo>
                  <a:pt x="247" y="778"/>
                </a:lnTo>
                <a:lnTo>
                  <a:pt x="239" y="776"/>
                </a:lnTo>
                <a:lnTo>
                  <a:pt x="233" y="772"/>
                </a:lnTo>
                <a:lnTo>
                  <a:pt x="227" y="768"/>
                </a:lnTo>
                <a:lnTo>
                  <a:pt x="221" y="764"/>
                </a:lnTo>
                <a:lnTo>
                  <a:pt x="193" y="728"/>
                </a:lnTo>
                <a:lnTo>
                  <a:pt x="161" y="754"/>
                </a:lnTo>
                <a:lnTo>
                  <a:pt x="142" y="734"/>
                </a:lnTo>
                <a:lnTo>
                  <a:pt x="175" y="707"/>
                </a:lnTo>
                <a:lnTo>
                  <a:pt x="142" y="669"/>
                </a:lnTo>
                <a:lnTo>
                  <a:pt x="138" y="663"/>
                </a:lnTo>
                <a:lnTo>
                  <a:pt x="136" y="655"/>
                </a:lnTo>
                <a:lnTo>
                  <a:pt x="134" y="649"/>
                </a:lnTo>
                <a:lnTo>
                  <a:pt x="134" y="641"/>
                </a:lnTo>
                <a:lnTo>
                  <a:pt x="136" y="633"/>
                </a:lnTo>
                <a:lnTo>
                  <a:pt x="138" y="627"/>
                </a:lnTo>
                <a:lnTo>
                  <a:pt x="142" y="621"/>
                </a:lnTo>
                <a:lnTo>
                  <a:pt x="148" y="615"/>
                </a:lnTo>
                <a:lnTo>
                  <a:pt x="581" y="257"/>
                </a:lnTo>
                <a:lnTo>
                  <a:pt x="589" y="253"/>
                </a:lnTo>
                <a:lnTo>
                  <a:pt x="595" y="251"/>
                </a:lnTo>
                <a:lnTo>
                  <a:pt x="603" y="249"/>
                </a:lnTo>
                <a:lnTo>
                  <a:pt x="609" y="249"/>
                </a:lnTo>
                <a:lnTo>
                  <a:pt x="617" y="251"/>
                </a:lnTo>
                <a:lnTo>
                  <a:pt x="623" y="253"/>
                </a:lnTo>
                <a:lnTo>
                  <a:pt x="631" y="257"/>
                </a:lnTo>
                <a:lnTo>
                  <a:pt x="635" y="263"/>
                </a:lnTo>
                <a:close/>
                <a:moveTo>
                  <a:pt x="140" y="318"/>
                </a:moveTo>
                <a:lnTo>
                  <a:pt x="140" y="318"/>
                </a:lnTo>
                <a:lnTo>
                  <a:pt x="128" y="316"/>
                </a:lnTo>
                <a:lnTo>
                  <a:pt x="114" y="314"/>
                </a:lnTo>
                <a:lnTo>
                  <a:pt x="102" y="316"/>
                </a:lnTo>
                <a:lnTo>
                  <a:pt x="88" y="318"/>
                </a:lnTo>
                <a:lnTo>
                  <a:pt x="76" y="320"/>
                </a:lnTo>
                <a:lnTo>
                  <a:pt x="64" y="326"/>
                </a:lnTo>
                <a:lnTo>
                  <a:pt x="52" y="332"/>
                </a:lnTo>
                <a:lnTo>
                  <a:pt x="40" y="340"/>
                </a:lnTo>
                <a:lnTo>
                  <a:pt x="24" y="356"/>
                </a:lnTo>
                <a:lnTo>
                  <a:pt x="12" y="376"/>
                </a:lnTo>
                <a:lnTo>
                  <a:pt x="4" y="396"/>
                </a:lnTo>
                <a:lnTo>
                  <a:pt x="0" y="416"/>
                </a:lnTo>
                <a:lnTo>
                  <a:pt x="0" y="438"/>
                </a:lnTo>
                <a:lnTo>
                  <a:pt x="4" y="460"/>
                </a:lnTo>
                <a:lnTo>
                  <a:pt x="12" y="480"/>
                </a:lnTo>
                <a:lnTo>
                  <a:pt x="26" y="498"/>
                </a:lnTo>
                <a:lnTo>
                  <a:pt x="96" y="585"/>
                </a:lnTo>
                <a:lnTo>
                  <a:pt x="253" y="456"/>
                </a:lnTo>
                <a:lnTo>
                  <a:pt x="271" y="442"/>
                </a:lnTo>
                <a:lnTo>
                  <a:pt x="398" y="338"/>
                </a:lnTo>
                <a:lnTo>
                  <a:pt x="428" y="312"/>
                </a:lnTo>
                <a:lnTo>
                  <a:pt x="472" y="275"/>
                </a:lnTo>
                <a:lnTo>
                  <a:pt x="490" y="261"/>
                </a:lnTo>
                <a:lnTo>
                  <a:pt x="565" y="199"/>
                </a:lnTo>
                <a:lnTo>
                  <a:pt x="418" y="22"/>
                </a:lnTo>
                <a:lnTo>
                  <a:pt x="410" y="12"/>
                </a:lnTo>
                <a:lnTo>
                  <a:pt x="400" y="6"/>
                </a:lnTo>
                <a:lnTo>
                  <a:pt x="388" y="2"/>
                </a:lnTo>
                <a:lnTo>
                  <a:pt x="378" y="0"/>
                </a:lnTo>
                <a:lnTo>
                  <a:pt x="366" y="0"/>
                </a:lnTo>
                <a:lnTo>
                  <a:pt x="353" y="2"/>
                </a:lnTo>
                <a:lnTo>
                  <a:pt x="343" y="6"/>
                </a:lnTo>
                <a:lnTo>
                  <a:pt x="333" y="14"/>
                </a:lnTo>
                <a:lnTo>
                  <a:pt x="325" y="22"/>
                </a:lnTo>
                <a:lnTo>
                  <a:pt x="317" y="32"/>
                </a:lnTo>
                <a:lnTo>
                  <a:pt x="313" y="42"/>
                </a:lnTo>
                <a:lnTo>
                  <a:pt x="311" y="54"/>
                </a:lnTo>
                <a:lnTo>
                  <a:pt x="311" y="66"/>
                </a:lnTo>
                <a:lnTo>
                  <a:pt x="313" y="76"/>
                </a:lnTo>
                <a:lnTo>
                  <a:pt x="317" y="88"/>
                </a:lnTo>
                <a:lnTo>
                  <a:pt x="325" y="98"/>
                </a:lnTo>
                <a:lnTo>
                  <a:pt x="366" y="147"/>
                </a:lnTo>
                <a:lnTo>
                  <a:pt x="355" y="149"/>
                </a:lnTo>
                <a:lnTo>
                  <a:pt x="347" y="151"/>
                </a:lnTo>
                <a:lnTo>
                  <a:pt x="337" y="155"/>
                </a:lnTo>
                <a:lnTo>
                  <a:pt x="329" y="161"/>
                </a:lnTo>
                <a:lnTo>
                  <a:pt x="323" y="167"/>
                </a:lnTo>
                <a:lnTo>
                  <a:pt x="317" y="175"/>
                </a:lnTo>
                <a:lnTo>
                  <a:pt x="285" y="139"/>
                </a:lnTo>
                <a:lnTo>
                  <a:pt x="269" y="123"/>
                </a:lnTo>
                <a:lnTo>
                  <a:pt x="251" y="111"/>
                </a:lnTo>
                <a:lnTo>
                  <a:pt x="231" y="100"/>
                </a:lnTo>
                <a:lnTo>
                  <a:pt x="209" y="96"/>
                </a:lnTo>
                <a:lnTo>
                  <a:pt x="187" y="96"/>
                </a:lnTo>
                <a:lnTo>
                  <a:pt x="167" y="100"/>
                </a:lnTo>
                <a:lnTo>
                  <a:pt x="144" y="111"/>
                </a:lnTo>
                <a:lnTo>
                  <a:pt x="126" y="123"/>
                </a:lnTo>
                <a:lnTo>
                  <a:pt x="110" y="139"/>
                </a:lnTo>
                <a:lnTo>
                  <a:pt x="98" y="157"/>
                </a:lnTo>
                <a:lnTo>
                  <a:pt x="90" y="177"/>
                </a:lnTo>
                <a:lnTo>
                  <a:pt x="86" y="199"/>
                </a:lnTo>
                <a:lnTo>
                  <a:pt x="86" y="221"/>
                </a:lnTo>
                <a:lnTo>
                  <a:pt x="90" y="243"/>
                </a:lnTo>
                <a:lnTo>
                  <a:pt x="98" y="263"/>
                </a:lnTo>
                <a:lnTo>
                  <a:pt x="110" y="281"/>
                </a:lnTo>
                <a:lnTo>
                  <a:pt x="140" y="318"/>
                </a:lnTo>
                <a:close/>
                <a:moveTo>
                  <a:pt x="197" y="605"/>
                </a:moveTo>
                <a:lnTo>
                  <a:pt x="215" y="627"/>
                </a:lnTo>
                <a:lnTo>
                  <a:pt x="597" y="312"/>
                </a:lnTo>
                <a:lnTo>
                  <a:pt x="579" y="287"/>
                </a:lnTo>
                <a:lnTo>
                  <a:pt x="197" y="6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1" name="Freeform 9"/>
          <p:cNvSpPr>
            <a:spLocks noEditPoints="1" noChangeArrowheads="1"/>
          </p:cNvSpPr>
          <p:nvPr/>
        </p:nvSpPr>
        <p:spPr bwMode="auto">
          <a:xfrm>
            <a:off x="9586913" y="4359275"/>
            <a:ext cx="222250" cy="290513"/>
          </a:xfrm>
          <a:custGeom>
            <a:avLst/>
            <a:gdLst>
              <a:gd name="T0" fmla="*/ 2147483647 w 720"/>
              <a:gd name="T1" fmla="*/ 2147483647 h 933"/>
              <a:gd name="T2" fmla="*/ 2147483647 w 720"/>
              <a:gd name="T3" fmla="*/ 2147483647 h 933"/>
              <a:gd name="T4" fmla="*/ 941212390 w 720"/>
              <a:gd name="T5" fmla="*/ 2147483647 h 933"/>
              <a:gd name="T6" fmla="*/ 0 w 720"/>
              <a:gd name="T7" fmla="*/ 2147483647 h 933"/>
              <a:gd name="T8" fmla="*/ 2147483647 w 720"/>
              <a:gd name="T9" fmla="*/ 2147483647 h 933"/>
              <a:gd name="T10" fmla="*/ 2147483647 w 720"/>
              <a:gd name="T11" fmla="*/ 2147483647 h 933"/>
              <a:gd name="T12" fmla="*/ 2147483647 w 720"/>
              <a:gd name="T13" fmla="*/ 2147483647 h 933"/>
              <a:gd name="T14" fmla="*/ 2147483647 w 720"/>
              <a:gd name="T15" fmla="*/ 2147483647 h 933"/>
              <a:gd name="T16" fmla="*/ 2147483647 w 720"/>
              <a:gd name="T17" fmla="*/ 1841553188 h 933"/>
              <a:gd name="T18" fmla="*/ 2147483647 w 720"/>
              <a:gd name="T19" fmla="*/ 1086859576 h 933"/>
              <a:gd name="T20" fmla="*/ 2147483647 w 720"/>
              <a:gd name="T21" fmla="*/ 1539637008 h 933"/>
              <a:gd name="T22" fmla="*/ 2147483647 w 720"/>
              <a:gd name="T23" fmla="*/ 483027215 h 933"/>
              <a:gd name="T24" fmla="*/ 2147483647 w 720"/>
              <a:gd name="T25" fmla="*/ 0 h 933"/>
              <a:gd name="T26" fmla="*/ 2147483647 w 720"/>
              <a:gd name="T27" fmla="*/ 664138251 h 933"/>
              <a:gd name="T28" fmla="*/ 2147483647 w 720"/>
              <a:gd name="T29" fmla="*/ 1901955917 h 933"/>
              <a:gd name="T30" fmla="*/ 2147483647 w 720"/>
              <a:gd name="T31" fmla="*/ 2147483647 h 933"/>
              <a:gd name="T32" fmla="*/ 2147483647 w 720"/>
              <a:gd name="T33" fmla="*/ 2147483647 h 933"/>
              <a:gd name="T34" fmla="*/ 2147483647 w 720"/>
              <a:gd name="T35" fmla="*/ 2147483647 h 933"/>
              <a:gd name="T36" fmla="*/ 2147483647 w 720"/>
              <a:gd name="T37" fmla="*/ 2147483647 h 933"/>
              <a:gd name="T38" fmla="*/ 2147483647 w 720"/>
              <a:gd name="T39" fmla="*/ 2147483647 h 933"/>
              <a:gd name="T40" fmla="*/ 2147483647 w 720"/>
              <a:gd name="T41" fmla="*/ 2147483647 h 933"/>
              <a:gd name="T42" fmla="*/ 2147483647 w 720"/>
              <a:gd name="T43" fmla="*/ 2147483647 h 933"/>
              <a:gd name="T44" fmla="*/ 2147483647 w 720"/>
              <a:gd name="T45" fmla="*/ 2147483647 h 933"/>
              <a:gd name="T46" fmla="*/ 2147483647 w 720"/>
              <a:gd name="T47" fmla="*/ 2147483647 h 933"/>
              <a:gd name="T48" fmla="*/ 2147483647 w 720"/>
              <a:gd name="T49" fmla="*/ 2147483647 h 933"/>
              <a:gd name="T50" fmla="*/ 2147483647 w 720"/>
              <a:gd name="T51" fmla="*/ 2147483647 h 933"/>
              <a:gd name="T52" fmla="*/ 2147483647 w 720"/>
              <a:gd name="T53" fmla="*/ 2147483647 h 933"/>
              <a:gd name="T54" fmla="*/ 2147483647 w 720"/>
              <a:gd name="T55" fmla="*/ 2147483647 h 933"/>
              <a:gd name="T56" fmla="*/ 2147483647 w 720"/>
              <a:gd name="T57" fmla="*/ 2147483647 h 933"/>
              <a:gd name="T58" fmla="*/ 2147483647 w 720"/>
              <a:gd name="T59" fmla="*/ 2147483647 h 933"/>
              <a:gd name="T60" fmla="*/ 2147483647 w 720"/>
              <a:gd name="T61" fmla="*/ 2147483647 h 933"/>
              <a:gd name="T62" fmla="*/ 2147483647 w 720"/>
              <a:gd name="T63" fmla="*/ 2147483647 h 933"/>
              <a:gd name="T64" fmla="*/ 2147483647 w 720"/>
              <a:gd name="T65" fmla="*/ 2147483647 h 933"/>
              <a:gd name="T66" fmla="*/ 2147483647 w 720"/>
              <a:gd name="T67" fmla="*/ 2147483647 h 933"/>
              <a:gd name="T68" fmla="*/ 2147483647 w 720"/>
              <a:gd name="T69" fmla="*/ 2147483647 h 933"/>
              <a:gd name="T70" fmla="*/ 2147483647 w 720"/>
              <a:gd name="T71" fmla="*/ 2147483647 h 933"/>
              <a:gd name="T72" fmla="*/ 2147483647 w 720"/>
              <a:gd name="T73" fmla="*/ 2147483647 h 933"/>
              <a:gd name="T74" fmla="*/ 2147483647 w 720"/>
              <a:gd name="T75" fmla="*/ 2147483647 h 933"/>
              <a:gd name="T76" fmla="*/ 2147483647 w 720"/>
              <a:gd name="T77" fmla="*/ 2147483647 h 933"/>
              <a:gd name="T78" fmla="*/ 2147483647 w 720"/>
              <a:gd name="T79" fmla="*/ 2147483647 h 933"/>
              <a:gd name="T80" fmla="*/ 2147483647 w 720"/>
              <a:gd name="T81" fmla="*/ 2147483647 h 933"/>
              <a:gd name="T82" fmla="*/ 2147483647 w 720"/>
              <a:gd name="T83" fmla="*/ 2147483647 h 933"/>
              <a:gd name="T84" fmla="*/ 2147483647 w 720"/>
              <a:gd name="T85" fmla="*/ 2147483647 h 933"/>
              <a:gd name="T86" fmla="*/ 2147483647 w 720"/>
              <a:gd name="T87" fmla="*/ 2147483647 h 933"/>
              <a:gd name="T88" fmla="*/ 2147483647 w 720"/>
              <a:gd name="T89" fmla="*/ 2147483647 h 933"/>
              <a:gd name="T90" fmla="*/ 2147483647 w 720"/>
              <a:gd name="T91" fmla="*/ 2147483647 h 933"/>
              <a:gd name="T92" fmla="*/ 2147483647 w 720"/>
              <a:gd name="T93" fmla="*/ 2147483647 h 933"/>
              <a:gd name="T94" fmla="*/ 2147483647 w 720"/>
              <a:gd name="T95" fmla="*/ 2147483647 h 933"/>
              <a:gd name="T96" fmla="*/ 2147483647 w 720"/>
              <a:gd name="T97" fmla="*/ 2147483647 h 933"/>
              <a:gd name="T98" fmla="*/ 2147483647 w 720"/>
              <a:gd name="T99" fmla="*/ 2147483647 h 933"/>
              <a:gd name="T100" fmla="*/ 2147483647 w 720"/>
              <a:gd name="T101" fmla="*/ 2147483647 h 933"/>
              <a:gd name="T102" fmla="*/ 2147483647 w 720"/>
              <a:gd name="T103" fmla="*/ 2147483647 h 933"/>
              <a:gd name="T104" fmla="*/ 2147483647 w 720"/>
              <a:gd name="T105" fmla="*/ 2147483647 h 933"/>
              <a:gd name="T106" fmla="*/ 2147483647 w 720"/>
              <a:gd name="T107" fmla="*/ 2147483647 h 933"/>
              <a:gd name="T108" fmla="*/ 2147483647 w 720"/>
              <a:gd name="T109" fmla="*/ 2147483647 h 9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20"/>
              <a:gd name="T166" fmla="*/ 0 h 933"/>
              <a:gd name="T167" fmla="*/ 720 w 720"/>
              <a:gd name="T168" fmla="*/ 933 h 93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20" h="933">
                <a:moveTo>
                  <a:pt x="0" y="933"/>
                </a:moveTo>
                <a:lnTo>
                  <a:pt x="251" y="933"/>
                </a:lnTo>
                <a:lnTo>
                  <a:pt x="251" y="575"/>
                </a:lnTo>
                <a:lnTo>
                  <a:pt x="225" y="585"/>
                </a:lnTo>
                <a:lnTo>
                  <a:pt x="201" y="597"/>
                </a:lnTo>
                <a:lnTo>
                  <a:pt x="177" y="611"/>
                </a:lnTo>
                <a:lnTo>
                  <a:pt x="153" y="627"/>
                </a:lnTo>
                <a:lnTo>
                  <a:pt x="131" y="645"/>
                </a:lnTo>
                <a:lnTo>
                  <a:pt x="111" y="666"/>
                </a:lnTo>
                <a:lnTo>
                  <a:pt x="93" y="686"/>
                </a:lnTo>
                <a:lnTo>
                  <a:pt x="75" y="710"/>
                </a:lnTo>
                <a:lnTo>
                  <a:pt x="59" y="734"/>
                </a:lnTo>
                <a:lnTo>
                  <a:pt x="44" y="758"/>
                </a:lnTo>
                <a:lnTo>
                  <a:pt x="32" y="786"/>
                </a:lnTo>
                <a:lnTo>
                  <a:pt x="20" y="812"/>
                </a:lnTo>
                <a:lnTo>
                  <a:pt x="12" y="842"/>
                </a:lnTo>
                <a:lnTo>
                  <a:pt x="6" y="873"/>
                </a:lnTo>
                <a:lnTo>
                  <a:pt x="2" y="903"/>
                </a:lnTo>
                <a:lnTo>
                  <a:pt x="0" y="933"/>
                </a:lnTo>
                <a:close/>
                <a:moveTo>
                  <a:pt x="141" y="141"/>
                </a:moveTo>
                <a:lnTo>
                  <a:pt x="141" y="141"/>
                </a:lnTo>
                <a:lnTo>
                  <a:pt x="625" y="374"/>
                </a:lnTo>
                <a:lnTo>
                  <a:pt x="635" y="372"/>
                </a:lnTo>
                <a:lnTo>
                  <a:pt x="643" y="368"/>
                </a:lnTo>
                <a:lnTo>
                  <a:pt x="650" y="362"/>
                </a:lnTo>
                <a:lnTo>
                  <a:pt x="654" y="356"/>
                </a:lnTo>
                <a:lnTo>
                  <a:pt x="658" y="350"/>
                </a:lnTo>
                <a:lnTo>
                  <a:pt x="662" y="342"/>
                </a:lnTo>
                <a:lnTo>
                  <a:pt x="664" y="328"/>
                </a:lnTo>
                <a:lnTo>
                  <a:pt x="664" y="310"/>
                </a:lnTo>
                <a:lnTo>
                  <a:pt x="662" y="294"/>
                </a:lnTo>
                <a:lnTo>
                  <a:pt x="656" y="262"/>
                </a:lnTo>
                <a:lnTo>
                  <a:pt x="643" y="227"/>
                </a:lnTo>
                <a:lnTo>
                  <a:pt x="629" y="197"/>
                </a:lnTo>
                <a:lnTo>
                  <a:pt x="611" y="167"/>
                </a:lnTo>
                <a:lnTo>
                  <a:pt x="589" y="139"/>
                </a:lnTo>
                <a:lnTo>
                  <a:pt x="563" y="113"/>
                </a:lnTo>
                <a:lnTo>
                  <a:pt x="537" y="89"/>
                </a:lnTo>
                <a:lnTo>
                  <a:pt x="547" y="75"/>
                </a:lnTo>
                <a:lnTo>
                  <a:pt x="557" y="61"/>
                </a:lnTo>
                <a:lnTo>
                  <a:pt x="559" y="53"/>
                </a:lnTo>
                <a:lnTo>
                  <a:pt x="561" y="47"/>
                </a:lnTo>
                <a:lnTo>
                  <a:pt x="561" y="41"/>
                </a:lnTo>
                <a:lnTo>
                  <a:pt x="557" y="36"/>
                </a:lnTo>
                <a:lnTo>
                  <a:pt x="551" y="34"/>
                </a:lnTo>
                <a:lnTo>
                  <a:pt x="545" y="34"/>
                </a:lnTo>
                <a:lnTo>
                  <a:pt x="537" y="36"/>
                </a:lnTo>
                <a:lnTo>
                  <a:pt x="531" y="41"/>
                </a:lnTo>
                <a:lnTo>
                  <a:pt x="515" y="51"/>
                </a:lnTo>
                <a:lnTo>
                  <a:pt x="501" y="63"/>
                </a:lnTo>
                <a:lnTo>
                  <a:pt x="463" y="41"/>
                </a:lnTo>
                <a:lnTo>
                  <a:pt x="424" y="22"/>
                </a:lnTo>
                <a:lnTo>
                  <a:pt x="404" y="16"/>
                </a:lnTo>
                <a:lnTo>
                  <a:pt x="384" y="10"/>
                </a:lnTo>
                <a:lnTo>
                  <a:pt x="364" y="6"/>
                </a:lnTo>
                <a:lnTo>
                  <a:pt x="344" y="2"/>
                </a:lnTo>
                <a:lnTo>
                  <a:pt x="326" y="0"/>
                </a:lnTo>
                <a:lnTo>
                  <a:pt x="306" y="0"/>
                </a:lnTo>
                <a:lnTo>
                  <a:pt x="286" y="2"/>
                </a:lnTo>
                <a:lnTo>
                  <a:pt x="266" y="4"/>
                </a:lnTo>
                <a:lnTo>
                  <a:pt x="247" y="8"/>
                </a:lnTo>
                <a:lnTo>
                  <a:pt x="229" y="14"/>
                </a:lnTo>
                <a:lnTo>
                  <a:pt x="211" y="22"/>
                </a:lnTo>
                <a:lnTo>
                  <a:pt x="195" y="32"/>
                </a:lnTo>
                <a:lnTo>
                  <a:pt x="183" y="41"/>
                </a:lnTo>
                <a:lnTo>
                  <a:pt x="173" y="51"/>
                </a:lnTo>
                <a:lnTo>
                  <a:pt x="163" y="63"/>
                </a:lnTo>
                <a:lnTo>
                  <a:pt x="155" y="77"/>
                </a:lnTo>
                <a:lnTo>
                  <a:pt x="149" y="91"/>
                </a:lnTo>
                <a:lnTo>
                  <a:pt x="145" y="107"/>
                </a:lnTo>
                <a:lnTo>
                  <a:pt x="141" y="123"/>
                </a:lnTo>
                <a:lnTo>
                  <a:pt x="141" y="141"/>
                </a:lnTo>
                <a:close/>
                <a:moveTo>
                  <a:pt x="601" y="392"/>
                </a:moveTo>
                <a:lnTo>
                  <a:pt x="601" y="392"/>
                </a:lnTo>
                <a:lnTo>
                  <a:pt x="593" y="410"/>
                </a:lnTo>
                <a:lnTo>
                  <a:pt x="585" y="426"/>
                </a:lnTo>
                <a:lnTo>
                  <a:pt x="575" y="442"/>
                </a:lnTo>
                <a:lnTo>
                  <a:pt x="565" y="459"/>
                </a:lnTo>
                <a:lnTo>
                  <a:pt x="553" y="473"/>
                </a:lnTo>
                <a:lnTo>
                  <a:pt x="539" y="487"/>
                </a:lnTo>
                <a:lnTo>
                  <a:pt x="525" y="501"/>
                </a:lnTo>
                <a:lnTo>
                  <a:pt x="511" y="511"/>
                </a:lnTo>
                <a:lnTo>
                  <a:pt x="495" y="523"/>
                </a:lnTo>
                <a:lnTo>
                  <a:pt x="477" y="531"/>
                </a:lnTo>
                <a:lnTo>
                  <a:pt x="461" y="539"/>
                </a:lnTo>
                <a:lnTo>
                  <a:pt x="442" y="547"/>
                </a:lnTo>
                <a:lnTo>
                  <a:pt x="422" y="551"/>
                </a:lnTo>
                <a:lnTo>
                  <a:pt x="404" y="555"/>
                </a:lnTo>
                <a:lnTo>
                  <a:pt x="384" y="557"/>
                </a:lnTo>
                <a:lnTo>
                  <a:pt x="364" y="559"/>
                </a:lnTo>
                <a:lnTo>
                  <a:pt x="338" y="557"/>
                </a:lnTo>
                <a:lnTo>
                  <a:pt x="312" y="553"/>
                </a:lnTo>
                <a:lnTo>
                  <a:pt x="288" y="547"/>
                </a:lnTo>
                <a:lnTo>
                  <a:pt x="266" y="539"/>
                </a:lnTo>
                <a:lnTo>
                  <a:pt x="243" y="529"/>
                </a:lnTo>
                <a:lnTo>
                  <a:pt x="223" y="515"/>
                </a:lnTo>
                <a:lnTo>
                  <a:pt x="203" y="501"/>
                </a:lnTo>
                <a:lnTo>
                  <a:pt x="185" y="485"/>
                </a:lnTo>
                <a:lnTo>
                  <a:pt x="169" y="467"/>
                </a:lnTo>
                <a:lnTo>
                  <a:pt x="155" y="449"/>
                </a:lnTo>
                <a:lnTo>
                  <a:pt x="143" y="426"/>
                </a:lnTo>
                <a:lnTo>
                  <a:pt x="131" y="404"/>
                </a:lnTo>
                <a:lnTo>
                  <a:pt x="123" y="382"/>
                </a:lnTo>
                <a:lnTo>
                  <a:pt x="117" y="358"/>
                </a:lnTo>
                <a:lnTo>
                  <a:pt x="113" y="332"/>
                </a:lnTo>
                <a:lnTo>
                  <a:pt x="111" y="308"/>
                </a:lnTo>
                <a:lnTo>
                  <a:pt x="113" y="290"/>
                </a:lnTo>
                <a:lnTo>
                  <a:pt x="115" y="272"/>
                </a:lnTo>
                <a:lnTo>
                  <a:pt x="117" y="254"/>
                </a:lnTo>
                <a:lnTo>
                  <a:pt x="121" y="237"/>
                </a:lnTo>
                <a:lnTo>
                  <a:pt x="133" y="205"/>
                </a:lnTo>
                <a:lnTo>
                  <a:pt x="149" y="175"/>
                </a:lnTo>
                <a:lnTo>
                  <a:pt x="376" y="284"/>
                </a:lnTo>
                <a:lnTo>
                  <a:pt x="340" y="296"/>
                </a:lnTo>
                <a:lnTo>
                  <a:pt x="300" y="306"/>
                </a:lnTo>
                <a:lnTo>
                  <a:pt x="258" y="312"/>
                </a:lnTo>
                <a:lnTo>
                  <a:pt x="215" y="314"/>
                </a:lnTo>
                <a:lnTo>
                  <a:pt x="175" y="312"/>
                </a:lnTo>
                <a:lnTo>
                  <a:pt x="139" y="308"/>
                </a:lnTo>
                <a:lnTo>
                  <a:pt x="139" y="330"/>
                </a:lnTo>
                <a:lnTo>
                  <a:pt x="143" y="352"/>
                </a:lnTo>
                <a:lnTo>
                  <a:pt x="149" y="374"/>
                </a:lnTo>
                <a:lnTo>
                  <a:pt x="155" y="394"/>
                </a:lnTo>
                <a:lnTo>
                  <a:pt x="165" y="414"/>
                </a:lnTo>
                <a:lnTo>
                  <a:pt x="177" y="432"/>
                </a:lnTo>
                <a:lnTo>
                  <a:pt x="189" y="451"/>
                </a:lnTo>
                <a:lnTo>
                  <a:pt x="203" y="467"/>
                </a:lnTo>
                <a:lnTo>
                  <a:pt x="219" y="481"/>
                </a:lnTo>
                <a:lnTo>
                  <a:pt x="237" y="495"/>
                </a:lnTo>
                <a:lnTo>
                  <a:pt x="256" y="505"/>
                </a:lnTo>
                <a:lnTo>
                  <a:pt x="276" y="515"/>
                </a:lnTo>
                <a:lnTo>
                  <a:pt x="296" y="523"/>
                </a:lnTo>
                <a:lnTo>
                  <a:pt x="318" y="527"/>
                </a:lnTo>
                <a:lnTo>
                  <a:pt x="340" y="531"/>
                </a:lnTo>
                <a:lnTo>
                  <a:pt x="364" y="533"/>
                </a:lnTo>
                <a:lnTo>
                  <a:pt x="382" y="531"/>
                </a:lnTo>
                <a:lnTo>
                  <a:pt x="400" y="529"/>
                </a:lnTo>
                <a:lnTo>
                  <a:pt x="416" y="525"/>
                </a:lnTo>
                <a:lnTo>
                  <a:pt x="434" y="521"/>
                </a:lnTo>
                <a:lnTo>
                  <a:pt x="451" y="515"/>
                </a:lnTo>
                <a:lnTo>
                  <a:pt x="467" y="507"/>
                </a:lnTo>
                <a:lnTo>
                  <a:pt x="481" y="499"/>
                </a:lnTo>
                <a:lnTo>
                  <a:pt x="497" y="489"/>
                </a:lnTo>
                <a:lnTo>
                  <a:pt x="509" y="479"/>
                </a:lnTo>
                <a:lnTo>
                  <a:pt x="523" y="467"/>
                </a:lnTo>
                <a:lnTo>
                  <a:pt x="533" y="455"/>
                </a:lnTo>
                <a:lnTo>
                  <a:pt x="545" y="440"/>
                </a:lnTo>
                <a:lnTo>
                  <a:pt x="555" y="426"/>
                </a:lnTo>
                <a:lnTo>
                  <a:pt x="563" y="412"/>
                </a:lnTo>
                <a:lnTo>
                  <a:pt x="571" y="396"/>
                </a:lnTo>
                <a:lnTo>
                  <a:pt x="577" y="380"/>
                </a:lnTo>
                <a:lnTo>
                  <a:pt x="601" y="392"/>
                </a:lnTo>
                <a:close/>
                <a:moveTo>
                  <a:pt x="436" y="434"/>
                </a:moveTo>
                <a:lnTo>
                  <a:pt x="282" y="434"/>
                </a:lnTo>
                <a:lnTo>
                  <a:pt x="290" y="442"/>
                </a:lnTo>
                <a:lnTo>
                  <a:pt x="298" y="451"/>
                </a:lnTo>
                <a:lnTo>
                  <a:pt x="306" y="457"/>
                </a:lnTo>
                <a:lnTo>
                  <a:pt x="316" y="463"/>
                </a:lnTo>
                <a:lnTo>
                  <a:pt x="326" y="467"/>
                </a:lnTo>
                <a:lnTo>
                  <a:pt x="336" y="471"/>
                </a:lnTo>
                <a:lnTo>
                  <a:pt x="348" y="473"/>
                </a:lnTo>
                <a:lnTo>
                  <a:pt x="360" y="473"/>
                </a:lnTo>
                <a:lnTo>
                  <a:pt x="372" y="473"/>
                </a:lnTo>
                <a:lnTo>
                  <a:pt x="382" y="471"/>
                </a:lnTo>
                <a:lnTo>
                  <a:pt x="394" y="467"/>
                </a:lnTo>
                <a:lnTo>
                  <a:pt x="404" y="463"/>
                </a:lnTo>
                <a:lnTo>
                  <a:pt x="414" y="457"/>
                </a:lnTo>
                <a:lnTo>
                  <a:pt x="422" y="451"/>
                </a:lnTo>
                <a:lnTo>
                  <a:pt x="430" y="442"/>
                </a:lnTo>
                <a:lnTo>
                  <a:pt x="436" y="434"/>
                </a:lnTo>
                <a:close/>
                <a:moveTo>
                  <a:pt x="451" y="324"/>
                </a:moveTo>
                <a:lnTo>
                  <a:pt x="451" y="324"/>
                </a:lnTo>
                <a:lnTo>
                  <a:pt x="457" y="324"/>
                </a:lnTo>
                <a:lnTo>
                  <a:pt x="463" y="326"/>
                </a:lnTo>
                <a:lnTo>
                  <a:pt x="473" y="332"/>
                </a:lnTo>
                <a:lnTo>
                  <a:pt x="479" y="342"/>
                </a:lnTo>
                <a:lnTo>
                  <a:pt x="481" y="348"/>
                </a:lnTo>
                <a:lnTo>
                  <a:pt x="481" y="354"/>
                </a:lnTo>
                <a:lnTo>
                  <a:pt x="481" y="360"/>
                </a:lnTo>
                <a:lnTo>
                  <a:pt x="479" y="366"/>
                </a:lnTo>
                <a:lnTo>
                  <a:pt x="473" y="376"/>
                </a:lnTo>
                <a:lnTo>
                  <a:pt x="463" y="382"/>
                </a:lnTo>
                <a:lnTo>
                  <a:pt x="457" y="384"/>
                </a:lnTo>
                <a:lnTo>
                  <a:pt x="451" y="384"/>
                </a:lnTo>
                <a:lnTo>
                  <a:pt x="444" y="384"/>
                </a:lnTo>
                <a:lnTo>
                  <a:pt x="438" y="382"/>
                </a:lnTo>
                <a:lnTo>
                  <a:pt x="428" y="376"/>
                </a:lnTo>
                <a:lnTo>
                  <a:pt x="422" y="366"/>
                </a:lnTo>
                <a:lnTo>
                  <a:pt x="420" y="360"/>
                </a:lnTo>
                <a:lnTo>
                  <a:pt x="420" y="354"/>
                </a:lnTo>
                <a:lnTo>
                  <a:pt x="420" y="348"/>
                </a:lnTo>
                <a:lnTo>
                  <a:pt x="422" y="342"/>
                </a:lnTo>
                <a:lnTo>
                  <a:pt x="428" y="332"/>
                </a:lnTo>
                <a:lnTo>
                  <a:pt x="438" y="326"/>
                </a:lnTo>
                <a:lnTo>
                  <a:pt x="444" y="324"/>
                </a:lnTo>
                <a:lnTo>
                  <a:pt x="451" y="324"/>
                </a:lnTo>
                <a:close/>
                <a:moveTo>
                  <a:pt x="270" y="324"/>
                </a:moveTo>
                <a:lnTo>
                  <a:pt x="270" y="324"/>
                </a:lnTo>
                <a:lnTo>
                  <a:pt x="276" y="324"/>
                </a:lnTo>
                <a:lnTo>
                  <a:pt x="280" y="326"/>
                </a:lnTo>
                <a:lnTo>
                  <a:pt x="290" y="332"/>
                </a:lnTo>
                <a:lnTo>
                  <a:pt x="296" y="342"/>
                </a:lnTo>
                <a:lnTo>
                  <a:pt x="298" y="348"/>
                </a:lnTo>
                <a:lnTo>
                  <a:pt x="300" y="354"/>
                </a:lnTo>
                <a:lnTo>
                  <a:pt x="298" y="360"/>
                </a:lnTo>
                <a:lnTo>
                  <a:pt x="296" y="366"/>
                </a:lnTo>
                <a:lnTo>
                  <a:pt x="290" y="376"/>
                </a:lnTo>
                <a:lnTo>
                  <a:pt x="280" y="382"/>
                </a:lnTo>
                <a:lnTo>
                  <a:pt x="276" y="384"/>
                </a:lnTo>
                <a:lnTo>
                  <a:pt x="270" y="384"/>
                </a:lnTo>
                <a:lnTo>
                  <a:pt x="264" y="384"/>
                </a:lnTo>
                <a:lnTo>
                  <a:pt x="258" y="382"/>
                </a:lnTo>
                <a:lnTo>
                  <a:pt x="247" y="376"/>
                </a:lnTo>
                <a:lnTo>
                  <a:pt x="241" y="366"/>
                </a:lnTo>
                <a:lnTo>
                  <a:pt x="239" y="360"/>
                </a:lnTo>
                <a:lnTo>
                  <a:pt x="239" y="354"/>
                </a:lnTo>
                <a:lnTo>
                  <a:pt x="239" y="348"/>
                </a:lnTo>
                <a:lnTo>
                  <a:pt x="241" y="342"/>
                </a:lnTo>
                <a:lnTo>
                  <a:pt x="247" y="332"/>
                </a:lnTo>
                <a:lnTo>
                  <a:pt x="258" y="326"/>
                </a:lnTo>
                <a:lnTo>
                  <a:pt x="264" y="324"/>
                </a:lnTo>
                <a:lnTo>
                  <a:pt x="270" y="324"/>
                </a:lnTo>
                <a:close/>
                <a:moveTo>
                  <a:pt x="473" y="933"/>
                </a:moveTo>
                <a:lnTo>
                  <a:pt x="720" y="933"/>
                </a:lnTo>
                <a:lnTo>
                  <a:pt x="718" y="903"/>
                </a:lnTo>
                <a:lnTo>
                  <a:pt x="714" y="873"/>
                </a:lnTo>
                <a:lnTo>
                  <a:pt x="708" y="842"/>
                </a:lnTo>
                <a:lnTo>
                  <a:pt x="700" y="814"/>
                </a:lnTo>
                <a:lnTo>
                  <a:pt x="688" y="786"/>
                </a:lnTo>
                <a:lnTo>
                  <a:pt x="676" y="760"/>
                </a:lnTo>
                <a:lnTo>
                  <a:pt x="662" y="736"/>
                </a:lnTo>
                <a:lnTo>
                  <a:pt x="647" y="712"/>
                </a:lnTo>
                <a:lnTo>
                  <a:pt x="629" y="690"/>
                </a:lnTo>
                <a:lnTo>
                  <a:pt x="611" y="668"/>
                </a:lnTo>
                <a:lnTo>
                  <a:pt x="591" y="647"/>
                </a:lnTo>
                <a:lnTo>
                  <a:pt x="569" y="629"/>
                </a:lnTo>
                <a:lnTo>
                  <a:pt x="547" y="613"/>
                </a:lnTo>
                <a:lnTo>
                  <a:pt x="523" y="599"/>
                </a:lnTo>
                <a:lnTo>
                  <a:pt x="499" y="587"/>
                </a:lnTo>
                <a:lnTo>
                  <a:pt x="473" y="577"/>
                </a:lnTo>
                <a:lnTo>
                  <a:pt x="473" y="933"/>
                </a:lnTo>
                <a:close/>
                <a:moveTo>
                  <a:pt x="469" y="575"/>
                </a:moveTo>
                <a:lnTo>
                  <a:pt x="467" y="575"/>
                </a:lnTo>
                <a:lnTo>
                  <a:pt x="469" y="5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2" name="Freeform 14"/>
          <p:cNvSpPr>
            <a:spLocks noEditPoints="1" noChangeArrowheads="1"/>
          </p:cNvSpPr>
          <p:nvPr/>
        </p:nvSpPr>
        <p:spPr bwMode="auto">
          <a:xfrm>
            <a:off x="2754313" y="4359275"/>
            <a:ext cx="320675" cy="266700"/>
          </a:xfrm>
          <a:custGeom>
            <a:avLst/>
            <a:gdLst>
              <a:gd name="T0" fmla="*/ 2147483647 w 1033"/>
              <a:gd name="T1" fmla="*/ 2147483647 h 860"/>
              <a:gd name="T2" fmla="*/ 2147483647 w 1033"/>
              <a:gd name="T3" fmla="*/ 2147483647 h 860"/>
              <a:gd name="T4" fmla="*/ 2147483647 w 1033"/>
              <a:gd name="T5" fmla="*/ 2147483647 h 860"/>
              <a:gd name="T6" fmla="*/ 2147483647 w 1033"/>
              <a:gd name="T7" fmla="*/ 2147483647 h 860"/>
              <a:gd name="T8" fmla="*/ 2147483647 w 1033"/>
              <a:gd name="T9" fmla="*/ 2147483647 h 860"/>
              <a:gd name="T10" fmla="*/ 2147483647 w 1033"/>
              <a:gd name="T11" fmla="*/ 2147483647 h 860"/>
              <a:gd name="T12" fmla="*/ 2147483647 w 1033"/>
              <a:gd name="T13" fmla="*/ 2147483647 h 860"/>
              <a:gd name="T14" fmla="*/ 2147483647 w 1033"/>
              <a:gd name="T15" fmla="*/ 2147483647 h 860"/>
              <a:gd name="T16" fmla="*/ 2147483647 w 1033"/>
              <a:gd name="T17" fmla="*/ 2147483647 h 860"/>
              <a:gd name="T18" fmla="*/ 2147483647 w 1033"/>
              <a:gd name="T19" fmla="*/ 2147483647 h 860"/>
              <a:gd name="T20" fmla="*/ 2147483647 w 1033"/>
              <a:gd name="T21" fmla="*/ 2147483647 h 860"/>
              <a:gd name="T22" fmla="*/ 2147483647 w 1033"/>
              <a:gd name="T23" fmla="*/ 2147483647 h 860"/>
              <a:gd name="T24" fmla="*/ 2147483647 w 1033"/>
              <a:gd name="T25" fmla="*/ 2147483647 h 860"/>
              <a:gd name="T26" fmla="*/ 2147483647 w 1033"/>
              <a:gd name="T27" fmla="*/ 2147483647 h 860"/>
              <a:gd name="T28" fmla="*/ 2147483647 w 1033"/>
              <a:gd name="T29" fmla="*/ 2147483647 h 860"/>
              <a:gd name="T30" fmla="*/ 2147483647 w 1033"/>
              <a:gd name="T31" fmla="*/ 2147483647 h 860"/>
              <a:gd name="T32" fmla="*/ 1615404503 w 1033"/>
              <a:gd name="T33" fmla="*/ 2147483647 h 860"/>
              <a:gd name="T34" fmla="*/ 239280048 w 1033"/>
              <a:gd name="T35" fmla="*/ 2147483647 h 860"/>
              <a:gd name="T36" fmla="*/ 2147483647 w 1033"/>
              <a:gd name="T37" fmla="*/ 0 h 860"/>
              <a:gd name="T38" fmla="*/ 2147483647 w 1033"/>
              <a:gd name="T39" fmla="*/ 2147483647 h 860"/>
              <a:gd name="T40" fmla="*/ 2147483647 w 1033"/>
              <a:gd name="T41" fmla="*/ 2147483647 h 860"/>
              <a:gd name="T42" fmla="*/ 2147483647 w 1033"/>
              <a:gd name="T43" fmla="*/ 2147483647 h 860"/>
              <a:gd name="T44" fmla="*/ 2147483647 w 1033"/>
              <a:gd name="T45" fmla="*/ 2147483647 h 860"/>
              <a:gd name="T46" fmla="*/ 2147483647 w 1033"/>
              <a:gd name="T47" fmla="*/ 2147483647 h 860"/>
              <a:gd name="T48" fmla="*/ 2147483647 w 1033"/>
              <a:gd name="T49" fmla="*/ 2147483647 h 860"/>
              <a:gd name="T50" fmla="*/ 2147483647 w 1033"/>
              <a:gd name="T51" fmla="*/ 2147483647 h 860"/>
              <a:gd name="T52" fmla="*/ 2147483647 w 1033"/>
              <a:gd name="T53" fmla="*/ 2147483647 h 860"/>
              <a:gd name="T54" fmla="*/ 2147483647 w 1033"/>
              <a:gd name="T55" fmla="*/ 2147483647 h 860"/>
              <a:gd name="T56" fmla="*/ 2147483647 w 1033"/>
              <a:gd name="T57" fmla="*/ 2147483647 h 860"/>
              <a:gd name="T58" fmla="*/ 2147483647 w 1033"/>
              <a:gd name="T59" fmla="*/ 2147483647 h 860"/>
              <a:gd name="T60" fmla="*/ 2147483647 w 1033"/>
              <a:gd name="T61" fmla="*/ 2147483647 h 860"/>
              <a:gd name="T62" fmla="*/ 2147483647 w 1033"/>
              <a:gd name="T63" fmla="*/ 2147483647 h 860"/>
              <a:gd name="T64" fmla="*/ 2147483647 w 1033"/>
              <a:gd name="T65" fmla="*/ 2147483647 h 860"/>
              <a:gd name="T66" fmla="*/ 2147483647 w 1033"/>
              <a:gd name="T67" fmla="*/ 2147483647 h 860"/>
              <a:gd name="T68" fmla="*/ 2147483647 w 1033"/>
              <a:gd name="T69" fmla="*/ 2147483647 h 860"/>
              <a:gd name="T70" fmla="*/ 2147483647 w 1033"/>
              <a:gd name="T71" fmla="*/ 2147483647 h 860"/>
              <a:gd name="T72" fmla="*/ 2147483647 w 1033"/>
              <a:gd name="T73" fmla="*/ 2147483647 h 860"/>
              <a:gd name="T74" fmla="*/ 2147483647 w 1033"/>
              <a:gd name="T75" fmla="*/ 2147483647 h 860"/>
              <a:gd name="T76" fmla="*/ 2147483647 w 1033"/>
              <a:gd name="T77" fmla="*/ 2147483647 h 860"/>
              <a:gd name="T78" fmla="*/ 2147483647 w 1033"/>
              <a:gd name="T79" fmla="*/ 2147483647 h 860"/>
              <a:gd name="T80" fmla="*/ 2147483647 w 1033"/>
              <a:gd name="T81" fmla="*/ 2147483647 h 860"/>
              <a:gd name="T82" fmla="*/ 2147483647 w 1033"/>
              <a:gd name="T83" fmla="*/ 2147483647 h 860"/>
              <a:gd name="T84" fmla="*/ 2147483647 w 1033"/>
              <a:gd name="T85" fmla="*/ 2147483647 h 860"/>
              <a:gd name="T86" fmla="*/ 2147483647 w 1033"/>
              <a:gd name="T87" fmla="*/ 2147483647 h 860"/>
              <a:gd name="T88" fmla="*/ 2147483647 w 1033"/>
              <a:gd name="T89" fmla="*/ 2147483647 h 860"/>
              <a:gd name="T90" fmla="*/ 2147483647 w 1033"/>
              <a:gd name="T91" fmla="*/ 2147483647 h 860"/>
              <a:gd name="T92" fmla="*/ 2147483647 w 1033"/>
              <a:gd name="T93" fmla="*/ 2147483647 h 860"/>
              <a:gd name="T94" fmla="*/ 2147483647 w 1033"/>
              <a:gd name="T95" fmla="*/ 2147483647 h 860"/>
              <a:gd name="T96" fmla="*/ 2147483647 w 1033"/>
              <a:gd name="T97" fmla="*/ 2147483647 h 860"/>
              <a:gd name="T98" fmla="*/ 2147483647 w 1033"/>
              <a:gd name="T99" fmla="*/ 2147483647 h 860"/>
              <a:gd name="T100" fmla="*/ 2147483647 w 1033"/>
              <a:gd name="T101" fmla="*/ 2147483647 h 860"/>
              <a:gd name="T102" fmla="*/ 2147483647 w 1033"/>
              <a:gd name="T103" fmla="*/ 2147483647 h 860"/>
              <a:gd name="T104" fmla="*/ 2147483647 w 1033"/>
              <a:gd name="T105" fmla="*/ 2147483647 h 860"/>
              <a:gd name="T106" fmla="*/ 2147483647 w 1033"/>
              <a:gd name="T107" fmla="*/ 2147483647 h 860"/>
              <a:gd name="T108" fmla="*/ 2147483647 w 1033"/>
              <a:gd name="T109" fmla="*/ 2147483647 h 860"/>
              <a:gd name="T110" fmla="*/ 2147483647 w 1033"/>
              <a:gd name="T111" fmla="*/ 2147483647 h 860"/>
              <a:gd name="T112" fmla="*/ 2147483647 w 1033"/>
              <a:gd name="T113" fmla="*/ 2147483647 h 860"/>
              <a:gd name="T114" fmla="*/ 2147483647 w 1033"/>
              <a:gd name="T115" fmla="*/ 2147483647 h 860"/>
              <a:gd name="T116" fmla="*/ 2147483647 w 1033"/>
              <a:gd name="T117" fmla="*/ 2147483647 h 860"/>
              <a:gd name="T118" fmla="*/ 2147483647 w 1033"/>
              <a:gd name="T119" fmla="*/ 2147483647 h 860"/>
              <a:gd name="T120" fmla="*/ 2147483647 w 1033"/>
              <a:gd name="T121" fmla="*/ 2147483647 h 860"/>
              <a:gd name="T122" fmla="*/ 2147483647 w 1033"/>
              <a:gd name="T123" fmla="*/ 2147483647 h 86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3"/>
              <a:gd name="T187" fmla="*/ 0 h 860"/>
              <a:gd name="T188" fmla="*/ 1033 w 1033"/>
              <a:gd name="T189" fmla="*/ 860 h 86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3" h="860">
                <a:moveTo>
                  <a:pt x="482" y="575"/>
                </a:moveTo>
                <a:lnTo>
                  <a:pt x="482" y="575"/>
                </a:lnTo>
                <a:lnTo>
                  <a:pt x="498" y="613"/>
                </a:lnTo>
                <a:lnTo>
                  <a:pt x="514" y="651"/>
                </a:lnTo>
                <a:lnTo>
                  <a:pt x="521" y="671"/>
                </a:lnTo>
                <a:lnTo>
                  <a:pt x="525" y="691"/>
                </a:lnTo>
                <a:lnTo>
                  <a:pt x="527" y="709"/>
                </a:lnTo>
                <a:lnTo>
                  <a:pt x="527" y="728"/>
                </a:lnTo>
                <a:lnTo>
                  <a:pt x="525" y="744"/>
                </a:lnTo>
                <a:lnTo>
                  <a:pt x="521" y="760"/>
                </a:lnTo>
                <a:lnTo>
                  <a:pt x="517" y="774"/>
                </a:lnTo>
                <a:lnTo>
                  <a:pt x="508" y="788"/>
                </a:lnTo>
                <a:lnTo>
                  <a:pt x="500" y="800"/>
                </a:lnTo>
                <a:lnTo>
                  <a:pt x="490" y="812"/>
                </a:lnTo>
                <a:lnTo>
                  <a:pt x="480" y="822"/>
                </a:lnTo>
                <a:lnTo>
                  <a:pt x="468" y="830"/>
                </a:lnTo>
                <a:lnTo>
                  <a:pt x="456" y="838"/>
                </a:lnTo>
                <a:lnTo>
                  <a:pt x="442" y="846"/>
                </a:lnTo>
                <a:lnTo>
                  <a:pt x="428" y="852"/>
                </a:lnTo>
                <a:lnTo>
                  <a:pt x="414" y="856"/>
                </a:lnTo>
                <a:lnTo>
                  <a:pt x="398" y="858"/>
                </a:lnTo>
                <a:lnTo>
                  <a:pt x="384" y="860"/>
                </a:lnTo>
                <a:lnTo>
                  <a:pt x="368" y="860"/>
                </a:lnTo>
                <a:lnTo>
                  <a:pt x="354" y="860"/>
                </a:lnTo>
                <a:lnTo>
                  <a:pt x="340" y="858"/>
                </a:lnTo>
                <a:lnTo>
                  <a:pt x="324" y="854"/>
                </a:lnTo>
                <a:lnTo>
                  <a:pt x="311" y="850"/>
                </a:lnTo>
                <a:lnTo>
                  <a:pt x="297" y="842"/>
                </a:lnTo>
                <a:lnTo>
                  <a:pt x="285" y="834"/>
                </a:lnTo>
                <a:lnTo>
                  <a:pt x="273" y="826"/>
                </a:lnTo>
                <a:lnTo>
                  <a:pt x="261" y="814"/>
                </a:lnTo>
                <a:lnTo>
                  <a:pt x="253" y="802"/>
                </a:lnTo>
                <a:lnTo>
                  <a:pt x="245" y="788"/>
                </a:lnTo>
                <a:lnTo>
                  <a:pt x="237" y="772"/>
                </a:lnTo>
                <a:lnTo>
                  <a:pt x="231" y="754"/>
                </a:lnTo>
                <a:lnTo>
                  <a:pt x="229" y="734"/>
                </a:lnTo>
                <a:lnTo>
                  <a:pt x="227" y="709"/>
                </a:lnTo>
                <a:lnTo>
                  <a:pt x="231" y="687"/>
                </a:lnTo>
                <a:lnTo>
                  <a:pt x="235" y="665"/>
                </a:lnTo>
                <a:lnTo>
                  <a:pt x="243" y="645"/>
                </a:lnTo>
                <a:lnTo>
                  <a:pt x="261" y="607"/>
                </a:lnTo>
                <a:lnTo>
                  <a:pt x="269" y="587"/>
                </a:lnTo>
                <a:lnTo>
                  <a:pt x="277" y="569"/>
                </a:lnTo>
                <a:lnTo>
                  <a:pt x="283" y="547"/>
                </a:lnTo>
                <a:lnTo>
                  <a:pt x="285" y="527"/>
                </a:lnTo>
                <a:lnTo>
                  <a:pt x="287" y="509"/>
                </a:lnTo>
                <a:lnTo>
                  <a:pt x="285" y="488"/>
                </a:lnTo>
                <a:lnTo>
                  <a:pt x="281" y="472"/>
                </a:lnTo>
                <a:lnTo>
                  <a:pt x="277" y="460"/>
                </a:lnTo>
                <a:lnTo>
                  <a:pt x="271" y="450"/>
                </a:lnTo>
                <a:lnTo>
                  <a:pt x="263" y="444"/>
                </a:lnTo>
                <a:lnTo>
                  <a:pt x="255" y="438"/>
                </a:lnTo>
                <a:lnTo>
                  <a:pt x="245" y="436"/>
                </a:lnTo>
                <a:lnTo>
                  <a:pt x="233" y="434"/>
                </a:lnTo>
                <a:lnTo>
                  <a:pt x="221" y="434"/>
                </a:lnTo>
                <a:lnTo>
                  <a:pt x="193" y="438"/>
                </a:lnTo>
                <a:lnTo>
                  <a:pt x="163" y="440"/>
                </a:lnTo>
                <a:lnTo>
                  <a:pt x="131" y="442"/>
                </a:lnTo>
                <a:lnTo>
                  <a:pt x="112" y="442"/>
                </a:lnTo>
                <a:lnTo>
                  <a:pt x="94" y="440"/>
                </a:lnTo>
                <a:lnTo>
                  <a:pt x="80" y="436"/>
                </a:lnTo>
                <a:lnTo>
                  <a:pt x="66" y="432"/>
                </a:lnTo>
                <a:lnTo>
                  <a:pt x="54" y="426"/>
                </a:lnTo>
                <a:lnTo>
                  <a:pt x="44" y="420"/>
                </a:lnTo>
                <a:lnTo>
                  <a:pt x="28" y="406"/>
                </a:lnTo>
                <a:lnTo>
                  <a:pt x="16" y="392"/>
                </a:lnTo>
                <a:lnTo>
                  <a:pt x="8" y="376"/>
                </a:lnTo>
                <a:lnTo>
                  <a:pt x="2" y="364"/>
                </a:lnTo>
                <a:lnTo>
                  <a:pt x="0" y="354"/>
                </a:lnTo>
                <a:lnTo>
                  <a:pt x="0" y="0"/>
                </a:lnTo>
                <a:lnTo>
                  <a:pt x="1033" y="0"/>
                </a:lnTo>
                <a:lnTo>
                  <a:pt x="1033" y="494"/>
                </a:lnTo>
                <a:lnTo>
                  <a:pt x="1027" y="488"/>
                </a:lnTo>
                <a:lnTo>
                  <a:pt x="1017" y="484"/>
                </a:lnTo>
                <a:lnTo>
                  <a:pt x="995" y="474"/>
                </a:lnTo>
                <a:lnTo>
                  <a:pt x="965" y="468"/>
                </a:lnTo>
                <a:lnTo>
                  <a:pt x="949" y="468"/>
                </a:lnTo>
                <a:lnTo>
                  <a:pt x="935" y="466"/>
                </a:lnTo>
                <a:lnTo>
                  <a:pt x="919" y="468"/>
                </a:lnTo>
                <a:lnTo>
                  <a:pt x="904" y="470"/>
                </a:lnTo>
                <a:lnTo>
                  <a:pt x="892" y="476"/>
                </a:lnTo>
                <a:lnTo>
                  <a:pt x="880" y="482"/>
                </a:lnTo>
                <a:lnTo>
                  <a:pt x="872" y="492"/>
                </a:lnTo>
                <a:lnTo>
                  <a:pt x="866" y="504"/>
                </a:lnTo>
                <a:lnTo>
                  <a:pt x="862" y="519"/>
                </a:lnTo>
                <a:lnTo>
                  <a:pt x="862" y="537"/>
                </a:lnTo>
                <a:lnTo>
                  <a:pt x="868" y="567"/>
                </a:lnTo>
                <a:lnTo>
                  <a:pt x="874" y="601"/>
                </a:lnTo>
                <a:lnTo>
                  <a:pt x="878" y="633"/>
                </a:lnTo>
                <a:lnTo>
                  <a:pt x="880" y="649"/>
                </a:lnTo>
                <a:lnTo>
                  <a:pt x="878" y="663"/>
                </a:lnTo>
                <a:lnTo>
                  <a:pt x="876" y="679"/>
                </a:lnTo>
                <a:lnTo>
                  <a:pt x="872" y="691"/>
                </a:lnTo>
                <a:lnTo>
                  <a:pt x="866" y="703"/>
                </a:lnTo>
                <a:lnTo>
                  <a:pt x="858" y="716"/>
                </a:lnTo>
                <a:lnTo>
                  <a:pt x="846" y="726"/>
                </a:lnTo>
                <a:lnTo>
                  <a:pt x="832" y="732"/>
                </a:lnTo>
                <a:lnTo>
                  <a:pt x="814" y="738"/>
                </a:lnTo>
                <a:lnTo>
                  <a:pt x="792" y="742"/>
                </a:lnTo>
                <a:lnTo>
                  <a:pt x="768" y="742"/>
                </a:lnTo>
                <a:lnTo>
                  <a:pt x="756" y="740"/>
                </a:lnTo>
                <a:lnTo>
                  <a:pt x="744" y="738"/>
                </a:lnTo>
                <a:lnTo>
                  <a:pt x="732" y="732"/>
                </a:lnTo>
                <a:lnTo>
                  <a:pt x="722" y="726"/>
                </a:lnTo>
                <a:lnTo>
                  <a:pt x="711" y="720"/>
                </a:lnTo>
                <a:lnTo>
                  <a:pt x="703" y="709"/>
                </a:lnTo>
                <a:lnTo>
                  <a:pt x="695" y="699"/>
                </a:lnTo>
                <a:lnTo>
                  <a:pt x="691" y="687"/>
                </a:lnTo>
                <a:lnTo>
                  <a:pt x="687" y="675"/>
                </a:lnTo>
                <a:lnTo>
                  <a:pt x="685" y="659"/>
                </a:lnTo>
                <a:lnTo>
                  <a:pt x="685" y="641"/>
                </a:lnTo>
                <a:lnTo>
                  <a:pt x="687" y="623"/>
                </a:lnTo>
                <a:lnTo>
                  <a:pt x="693" y="601"/>
                </a:lnTo>
                <a:lnTo>
                  <a:pt x="701" y="579"/>
                </a:lnTo>
                <a:lnTo>
                  <a:pt x="707" y="559"/>
                </a:lnTo>
                <a:lnTo>
                  <a:pt x="711" y="537"/>
                </a:lnTo>
                <a:lnTo>
                  <a:pt x="713" y="517"/>
                </a:lnTo>
                <a:lnTo>
                  <a:pt x="711" y="494"/>
                </a:lnTo>
                <a:lnTo>
                  <a:pt x="709" y="474"/>
                </a:lnTo>
                <a:lnTo>
                  <a:pt x="703" y="458"/>
                </a:lnTo>
                <a:lnTo>
                  <a:pt x="697" y="442"/>
                </a:lnTo>
                <a:lnTo>
                  <a:pt x="689" y="432"/>
                </a:lnTo>
                <a:lnTo>
                  <a:pt x="683" y="426"/>
                </a:lnTo>
                <a:lnTo>
                  <a:pt x="671" y="420"/>
                </a:lnTo>
                <a:lnTo>
                  <a:pt x="657" y="418"/>
                </a:lnTo>
                <a:lnTo>
                  <a:pt x="639" y="414"/>
                </a:lnTo>
                <a:lnTo>
                  <a:pt x="619" y="414"/>
                </a:lnTo>
                <a:lnTo>
                  <a:pt x="599" y="416"/>
                </a:lnTo>
                <a:lnTo>
                  <a:pt x="577" y="418"/>
                </a:lnTo>
                <a:lnTo>
                  <a:pt x="555" y="424"/>
                </a:lnTo>
                <a:lnTo>
                  <a:pt x="533" y="432"/>
                </a:lnTo>
                <a:lnTo>
                  <a:pt x="514" y="444"/>
                </a:lnTo>
                <a:lnTo>
                  <a:pt x="496" y="456"/>
                </a:lnTo>
                <a:lnTo>
                  <a:pt x="490" y="464"/>
                </a:lnTo>
                <a:lnTo>
                  <a:pt x="484" y="474"/>
                </a:lnTo>
                <a:lnTo>
                  <a:pt x="478" y="482"/>
                </a:lnTo>
                <a:lnTo>
                  <a:pt x="474" y="494"/>
                </a:lnTo>
                <a:lnTo>
                  <a:pt x="472" y="504"/>
                </a:lnTo>
                <a:lnTo>
                  <a:pt x="470" y="517"/>
                </a:lnTo>
                <a:lnTo>
                  <a:pt x="472" y="531"/>
                </a:lnTo>
                <a:lnTo>
                  <a:pt x="472" y="545"/>
                </a:lnTo>
                <a:lnTo>
                  <a:pt x="476" y="559"/>
                </a:lnTo>
                <a:lnTo>
                  <a:pt x="482" y="575"/>
                </a:lnTo>
                <a:close/>
                <a:moveTo>
                  <a:pt x="297" y="617"/>
                </a:moveTo>
                <a:lnTo>
                  <a:pt x="297" y="617"/>
                </a:lnTo>
                <a:lnTo>
                  <a:pt x="289" y="633"/>
                </a:lnTo>
                <a:lnTo>
                  <a:pt x="281" y="649"/>
                </a:lnTo>
                <a:lnTo>
                  <a:pt x="273" y="667"/>
                </a:lnTo>
                <a:lnTo>
                  <a:pt x="269" y="683"/>
                </a:lnTo>
                <a:lnTo>
                  <a:pt x="265" y="701"/>
                </a:lnTo>
                <a:lnTo>
                  <a:pt x="263" y="720"/>
                </a:lnTo>
                <a:lnTo>
                  <a:pt x="263" y="736"/>
                </a:lnTo>
                <a:lnTo>
                  <a:pt x="265" y="754"/>
                </a:lnTo>
                <a:lnTo>
                  <a:pt x="269" y="768"/>
                </a:lnTo>
                <a:lnTo>
                  <a:pt x="275" y="782"/>
                </a:lnTo>
                <a:lnTo>
                  <a:pt x="283" y="796"/>
                </a:lnTo>
                <a:lnTo>
                  <a:pt x="293" y="806"/>
                </a:lnTo>
                <a:lnTo>
                  <a:pt x="307" y="816"/>
                </a:lnTo>
                <a:lnTo>
                  <a:pt x="324" y="824"/>
                </a:lnTo>
                <a:lnTo>
                  <a:pt x="342" y="828"/>
                </a:lnTo>
                <a:lnTo>
                  <a:pt x="364" y="830"/>
                </a:lnTo>
                <a:lnTo>
                  <a:pt x="344" y="806"/>
                </a:lnTo>
                <a:lnTo>
                  <a:pt x="330" y="782"/>
                </a:lnTo>
                <a:lnTo>
                  <a:pt x="317" y="758"/>
                </a:lnTo>
                <a:lnTo>
                  <a:pt x="309" y="730"/>
                </a:lnTo>
                <a:lnTo>
                  <a:pt x="303" y="703"/>
                </a:lnTo>
                <a:lnTo>
                  <a:pt x="299" y="675"/>
                </a:lnTo>
                <a:lnTo>
                  <a:pt x="297" y="645"/>
                </a:lnTo>
                <a:lnTo>
                  <a:pt x="297" y="617"/>
                </a:lnTo>
                <a:close/>
                <a:moveTo>
                  <a:pt x="740" y="579"/>
                </a:moveTo>
                <a:lnTo>
                  <a:pt x="740" y="579"/>
                </a:lnTo>
                <a:lnTo>
                  <a:pt x="728" y="599"/>
                </a:lnTo>
                <a:lnTo>
                  <a:pt x="720" y="621"/>
                </a:lnTo>
                <a:lnTo>
                  <a:pt x="716" y="641"/>
                </a:lnTo>
                <a:lnTo>
                  <a:pt x="716" y="653"/>
                </a:lnTo>
                <a:lnTo>
                  <a:pt x="716" y="663"/>
                </a:lnTo>
                <a:lnTo>
                  <a:pt x="720" y="671"/>
                </a:lnTo>
                <a:lnTo>
                  <a:pt x="724" y="681"/>
                </a:lnTo>
                <a:lnTo>
                  <a:pt x="730" y="689"/>
                </a:lnTo>
                <a:lnTo>
                  <a:pt x="738" y="695"/>
                </a:lnTo>
                <a:lnTo>
                  <a:pt x="748" y="701"/>
                </a:lnTo>
                <a:lnTo>
                  <a:pt x="758" y="705"/>
                </a:lnTo>
                <a:lnTo>
                  <a:pt x="772" y="709"/>
                </a:lnTo>
                <a:lnTo>
                  <a:pt x="788" y="709"/>
                </a:lnTo>
                <a:lnTo>
                  <a:pt x="774" y="695"/>
                </a:lnTo>
                <a:lnTo>
                  <a:pt x="764" y="681"/>
                </a:lnTo>
                <a:lnTo>
                  <a:pt x="754" y="665"/>
                </a:lnTo>
                <a:lnTo>
                  <a:pt x="748" y="649"/>
                </a:lnTo>
                <a:lnTo>
                  <a:pt x="744" y="631"/>
                </a:lnTo>
                <a:lnTo>
                  <a:pt x="742" y="615"/>
                </a:lnTo>
                <a:lnTo>
                  <a:pt x="740" y="579"/>
                </a:lnTo>
                <a:close/>
                <a:moveTo>
                  <a:pt x="500" y="404"/>
                </a:moveTo>
                <a:lnTo>
                  <a:pt x="500" y="404"/>
                </a:lnTo>
                <a:lnTo>
                  <a:pt x="478" y="408"/>
                </a:lnTo>
                <a:lnTo>
                  <a:pt x="456" y="416"/>
                </a:lnTo>
                <a:lnTo>
                  <a:pt x="436" y="426"/>
                </a:lnTo>
                <a:lnTo>
                  <a:pt x="428" y="432"/>
                </a:lnTo>
                <a:lnTo>
                  <a:pt x="422" y="440"/>
                </a:lnTo>
                <a:lnTo>
                  <a:pt x="416" y="448"/>
                </a:lnTo>
                <a:lnTo>
                  <a:pt x="412" y="458"/>
                </a:lnTo>
                <a:lnTo>
                  <a:pt x="410" y="468"/>
                </a:lnTo>
                <a:lnTo>
                  <a:pt x="410" y="478"/>
                </a:lnTo>
                <a:lnTo>
                  <a:pt x="412" y="488"/>
                </a:lnTo>
                <a:lnTo>
                  <a:pt x="416" y="500"/>
                </a:lnTo>
                <a:lnTo>
                  <a:pt x="422" y="513"/>
                </a:lnTo>
                <a:lnTo>
                  <a:pt x="432" y="527"/>
                </a:lnTo>
                <a:lnTo>
                  <a:pt x="434" y="507"/>
                </a:lnTo>
                <a:lnTo>
                  <a:pt x="438" y="488"/>
                </a:lnTo>
                <a:lnTo>
                  <a:pt x="444" y="472"/>
                </a:lnTo>
                <a:lnTo>
                  <a:pt x="452" y="456"/>
                </a:lnTo>
                <a:lnTo>
                  <a:pt x="462" y="442"/>
                </a:lnTo>
                <a:lnTo>
                  <a:pt x="474" y="428"/>
                </a:lnTo>
                <a:lnTo>
                  <a:pt x="500" y="404"/>
                </a:lnTo>
                <a:close/>
                <a:moveTo>
                  <a:pt x="878" y="452"/>
                </a:moveTo>
                <a:lnTo>
                  <a:pt x="878" y="452"/>
                </a:lnTo>
                <a:lnTo>
                  <a:pt x="866" y="454"/>
                </a:lnTo>
                <a:lnTo>
                  <a:pt x="852" y="458"/>
                </a:lnTo>
                <a:lnTo>
                  <a:pt x="842" y="464"/>
                </a:lnTo>
                <a:lnTo>
                  <a:pt x="832" y="474"/>
                </a:lnTo>
                <a:lnTo>
                  <a:pt x="826" y="484"/>
                </a:lnTo>
                <a:lnTo>
                  <a:pt x="826" y="488"/>
                </a:lnTo>
                <a:lnTo>
                  <a:pt x="826" y="494"/>
                </a:lnTo>
                <a:lnTo>
                  <a:pt x="826" y="502"/>
                </a:lnTo>
                <a:lnTo>
                  <a:pt x="830" y="509"/>
                </a:lnTo>
                <a:lnTo>
                  <a:pt x="838" y="523"/>
                </a:lnTo>
                <a:lnTo>
                  <a:pt x="840" y="513"/>
                </a:lnTo>
                <a:lnTo>
                  <a:pt x="842" y="500"/>
                </a:lnTo>
                <a:lnTo>
                  <a:pt x="846" y="492"/>
                </a:lnTo>
                <a:lnTo>
                  <a:pt x="850" y="482"/>
                </a:lnTo>
                <a:lnTo>
                  <a:pt x="864" y="466"/>
                </a:lnTo>
                <a:lnTo>
                  <a:pt x="878" y="4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3" name="Freeform 17"/>
          <p:cNvSpPr>
            <a:spLocks noEditPoints="1" noChangeArrowheads="1"/>
          </p:cNvSpPr>
          <p:nvPr/>
        </p:nvSpPr>
        <p:spPr bwMode="auto">
          <a:xfrm>
            <a:off x="2192338" y="4359275"/>
            <a:ext cx="323850" cy="300038"/>
          </a:xfrm>
          <a:custGeom>
            <a:avLst/>
            <a:gdLst>
              <a:gd name="T0" fmla="*/ 2147483647 w 1047"/>
              <a:gd name="T1" fmla="*/ 2147483647 h 963"/>
              <a:gd name="T2" fmla="*/ 2147483647 w 1047"/>
              <a:gd name="T3" fmla="*/ 2147483647 h 963"/>
              <a:gd name="T4" fmla="*/ 2147483647 w 1047"/>
              <a:gd name="T5" fmla="*/ 0 h 963"/>
              <a:gd name="T6" fmla="*/ 2147483647 w 1047"/>
              <a:gd name="T7" fmla="*/ 2147483647 h 963"/>
              <a:gd name="T8" fmla="*/ 2147483647 w 1047"/>
              <a:gd name="T9" fmla="*/ 2147483647 h 963"/>
              <a:gd name="T10" fmla="*/ 2147483647 w 1047"/>
              <a:gd name="T11" fmla="*/ 2147483647 h 963"/>
              <a:gd name="T12" fmla="*/ 2147483647 w 1047"/>
              <a:gd name="T13" fmla="*/ 2147483647 h 963"/>
              <a:gd name="T14" fmla="*/ 2147483647 w 1047"/>
              <a:gd name="T15" fmla="*/ 2147483647 h 963"/>
              <a:gd name="T16" fmla="*/ 355142200 w 1047"/>
              <a:gd name="T17" fmla="*/ 2147483647 h 963"/>
              <a:gd name="T18" fmla="*/ 2147483647 w 1047"/>
              <a:gd name="T19" fmla="*/ 2147483647 h 963"/>
              <a:gd name="T20" fmla="*/ 2147483647 w 1047"/>
              <a:gd name="T21" fmla="*/ 2147483647 h 963"/>
              <a:gd name="T22" fmla="*/ 2147483647 w 1047"/>
              <a:gd name="T23" fmla="*/ 2147483647 h 963"/>
              <a:gd name="T24" fmla="*/ 2147483647 w 1047"/>
              <a:gd name="T25" fmla="*/ 2147483647 h 963"/>
              <a:gd name="T26" fmla="*/ 2147483647 w 1047"/>
              <a:gd name="T27" fmla="*/ 2147483647 h 963"/>
              <a:gd name="T28" fmla="*/ 2147483647 w 1047"/>
              <a:gd name="T29" fmla="*/ 2147483647 h 963"/>
              <a:gd name="T30" fmla="*/ 2147483647 w 1047"/>
              <a:gd name="T31" fmla="*/ 2147483647 h 963"/>
              <a:gd name="T32" fmla="*/ 2147483647 w 1047"/>
              <a:gd name="T33" fmla="*/ 2147483647 h 963"/>
              <a:gd name="T34" fmla="*/ 2147483647 w 1047"/>
              <a:gd name="T35" fmla="*/ 2147483647 h 963"/>
              <a:gd name="T36" fmla="*/ 2147483647 w 1047"/>
              <a:gd name="T37" fmla="*/ 2147483647 h 963"/>
              <a:gd name="T38" fmla="*/ 2147483647 w 1047"/>
              <a:gd name="T39" fmla="*/ 2147483647 h 963"/>
              <a:gd name="T40" fmla="*/ 2147483647 w 1047"/>
              <a:gd name="T41" fmla="*/ 2147483647 h 963"/>
              <a:gd name="T42" fmla="*/ 2147483647 w 1047"/>
              <a:gd name="T43" fmla="*/ 2147483647 h 963"/>
              <a:gd name="T44" fmla="*/ 2147483647 w 1047"/>
              <a:gd name="T45" fmla="*/ 2147483647 h 963"/>
              <a:gd name="T46" fmla="*/ 2147483647 w 1047"/>
              <a:gd name="T47" fmla="*/ 2147483647 h 963"/>
              <a:gd name="T48" fmla="*/ 2147483647 w 1047"/>
              <a:gd name="T49" fmla="*/ 2147483647 h 963"/>
              <a:gd name="T50" fmla="*/ 2147483647 w 1047"/>
              <a:gd name="T51" fmla="*/ 2147483647 h 963"/>
              <a:gd name="T52" fmla="*/ 2147483647 w 1047"/>
              <a:gd name="T53" fmla="*/ 2147483647 h 963"/>
              <a:gd name="T54" fmla="*/ 2147483647 w 1047"/>
              <a:gd name="T55" fmla="*/ 2147483647 h 963"/>
              <a:gd name="T56" fmla="*/ 2147483647 w 1047"/>
              <a:gd name="T57" fmla="*/ 2147483647 h 963"/>
              <a:gd name="T58" fmla="*/ 2147483647 w 1047"/>
              <a:gd name="T59" fmla="*/ 2147483647 h 963"/>
              <a:gd name="T60" fmla="*/ 1065331331 w 1047"/>
              <a:gd name="T61" fmla="*/ 2147483647 h 963"/>
              <a:gd name="T62" fmla="*/ 1420473530 w 1047"/>
              <a:gd name="T63" fmla="*/ 2147483647 h 963"/>
              <a:gd name="T64" fmla="*/ 1242902276 w 1047"/>
              <a:gd name="T65" fmla="*/ 2147483647 h 963"/>
              <a:gd name="T66" fmla="*/ 828633479 w 1047"/>
              <a:gd name="T67" fmla="*/ 2147483647 h 963"/>
              <a:gd name="T68" fmla="*/ 295920025 w 1047"/>
              <a:gd name="T69" fmla="*/ 2147483647 h 963"/>
              <a:gd name="T70" fmla="*/ 295920025 w 1047"/>
              <a:gd name="T71" fmla="*/ 2147483647 h 963"/>
              <a:gd name="T72" fmla="*/ 828633479 w 1047"/>
              <a:gd name="T73" fmla="*/ 2147483647 h 963"/>
              <a:gd name="T74" fmla="*/ 2147483647 w 1047"/>
              <a:gd name="T75" fmla="*/ 2147483647 h 963"/>
              <a:gd name="T76" fmla="*/ 2147483647 w 1047"/>
              <a:gd name="T77" fmla="*/ 2147483647 h 963"/>
              <a:gd name="T78" fmla="*/ 2147483647 w 1047"/>
              <a:gd name="T79" fmla="*/ 2147483647 h 963"/>
              <a:gd name="T80" fmla="*/ 2147483647 w 1047"/>
              <a:gd name="T81" fmla="*/ 2147483647 h 963"/>
              <a:gd name="T82" fmla="*/ 2147483647 w 1047"/>
              <a:gd name="T83" fmla="*/ 2147483647 h 963"/>
              <a:gd name="T84" fmla="*/ 1953186984 w 1047"/>
              <a:gd name="T85" fmla="*/ 2147483647 h 963"/>
              <a:gd name="T86" fmla="*/ 2147483647 w 1047"/>
              <a:gd name="T87" fmla="*/ 2147483647 h 963"/>
              <a:gd name="T88" fmla="*/ 2147483647 w 1047"/>
              <a:gd name="T89" fmla="*/ 2147483647 h 963"/>
              <a:gd name="T90" fmla="*/ 2147483647 w 1047"/>
              <a:gd name="T91" fmla="*/ 2147483647 h 963"/>
              <a:gd name="T92" fmla="*/ 2147483647 w 1047"/>
              <a:gd name="T93" fmla="*/ 2147483647 h 963"/>
              <a:gd name="T94" fmla="*/ 2147483647 w 1047"/>
              <a:gd name="T95" fmla="*/ 2147483647 h 963"/>
              <a:gd name="T96" fmla="*/ 2147483647 w 1047"/>
              <a:gd name="T97" fmla="*/ 2147483647 h 963"/>
              <a:gd name="T98" fmla="*/ 2147483647 w 1047"/>
              <a:gd name="T99" fmla="*/ 2147483647 h 963"/>
              <a:gd name="T100" fmla="*/ 2147483647 w 1047"/>
              <a:gd name="T101" fmla="*/ 2147483647 h 963"/>
              <a:gd name="T102" fmla="*/ 2147483647 w 1047"/>
              <a:gd name="T103" fmla="*/ 2147483647 h 963"/>
              <a:gd name="T104" fmla="*/ 2147483647 w 1047"/>
              <a:gd name="T105" fmla="*/ 2147483647 h 963"/>
              <a:gd name="T106" fmla="*/ 2147483647 w 1047"/>
              <a:gd name="T107" fmla="*/ 2147483647 h 963"/>
              <a:gd name="T108" fmla="*/ 2147483647 w 1047"/>
              <a:gd name="T109" fmla="*/ 2147483647 h 963"/>
              <a:gd name="T110" fmla="*/ 2147483647 w 1047"/>
              <a:gd name="T111" fmla="*/ 2147483647 h 963"/>
              <a:gd name="T112" fmla="*/ 2147483647 w 1047"/>
              <a:gd name="T113" fmla="*/ 2147483647 h 963"/>
              <a:gd name="T114" fmla="*/ 2147483647 w 1047"/>
              <a:gd name="T115" fmla="*/ 2147483647 h 963"/>
              <a:gd name="T116" fmla="*/ 2147483647 w 1047"/>
              <a:gd name="T117" fmla="*/ 2147483647 h 96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47"/>
              <a:gd name="T178" fmla="*/ 0 h 963"/>
              <a:gd name="T179" fmla="*/ 1047 w 1047"/>
              <a:gd name="T180" fmla="*/ 963 h 96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47" h="963">
                <a:moveTo>
                  <a:pt x="912" y="724"/>
                </a:moveTo>
                <a:lnTo>
                  <a:pt x="938" y="449"/>
                </a:lnTo>
                <a:lnTo>
                  <a:pt x="534" y="439"/>
                </a:lnTo>
                <a:lnTo>
                  <a:pt x="1047" y="398"/>
                </a:lnTo>
                <a:lnTo>
                  <a:pt x="1043" y="334"/>
                </a:lnTo>
                <a:lnTo>
                  <a:pt x="896" y="312"/>
                </a:lnTo>
                <a:lnTo>
                  <a:pt x="1043" y="288"/>
                </a:lnTo>
                <a:lnTo>
                  <a:pt x="1019" y="65"/>
                </a:lnTo>
                <a:lnTo>
                  <a:pt x="122" y="0"/>
                </a:lnTo>
                <a:lnTo>
                  <a:pt x="80" y="221"/>
                </a:lnTo>
                <a:lnTo>
                  <a:pt x="155" y="230"/>
                </a:lnTo>
                <a:lnTo>
                  <a:pt x="155" y="308"/>
                </a:lnTo>
                <a:lnTo>
                  <a:pt x="157" y="318"/>
                </a:lnTo>
                <a:lnTo>
                  <a:pt x="163" y="324"/>
                </a:lnTo>
                <a:lnTo>
                  <a:pt x="169" y="330"/>
                </a:lnTo>
                <a:lnTo>
                  <a:pt x="179" y="332"/>
                </a:lnTo>
                <a:lnTo>
                  <a:pt x="187" y="330"/>
                </a:lnTo>
                <a:lnTo>
                  <a:pt x="195" y="324"/>
                </a:lnTo>
                <a:lnTo>
                  <a:pt x="199" y="318"/>
                </a:lnTo>
                <a:lnTo>
                  <a:pt x="201" y="308"/>
                </a:lnTo>
                <a:lnTo>
                  <a:pt x="201" y="234"/>
                </a:lnTo>
                <a:lnTo>
                  <a:pt x="764" y="282"/>
                </a:lnTo>
                <a:lnTo>
                  <a:pt x="0" y="360"/>
                </a:lnTo>
                <a:lnTo>
                  <a:pt x="12" y="485"/>
                </a:lnTo>
                <a:lnTo>
                  <a:pt x="440" y="543"/>
                </a:lnTo>
                <a:lnTo>
                  <a:pt x="201" y="549"/>
                </a:lnTo>
                <a:lnTo>
                  <a:pt x="211" y="748"/>
                </a:lnTo>
                <a:lnTo>
                  <a:pt x="585" y="736"/>
                </a:lnTo>
                <a:lnTo>
                  <a:pt x="585" y="925"/>
                </a:lnTo>
                <a:lnTo>
                  <a:pt x="585" y="933"/>
                </a:lnTo>
                <a:lnTo>
                  <a:pt x="587" y="941"/>
                </a:lnTo>
                <a:lnTo>
                  <a:pt x="591" y="947"/>
                </a:lnTo>
                <a:lnTo>
                  <a:pt x="595" y="953"/>
                </a:lnTo>
                <a:lnTo>
                  <a:pt x="601" y="957"/>
                </a:lnTo>
                <a:lnTo>
                  <a:pt x="607" y="961"/>
                </a:lnTo>
                <a:lnTo>
                  <a:pt x="615" y="963"/>
                </a:lnTo>
                <a:lnTo>
                  <a:pt x="621" y="963"/>
                </a:lnTo>
                <a:lnTo>
                  <a:pt x="629" y="963"/>
                </a:lnTo>
                <a:lnTo>
                  <a:pt x="637" y="961"/>
                </a:lnTo>
                <a:lnTo>
                  <a:pt x="643" y="957"/>
                </a:lnTo>
                <a:lnTo>
                  <a:pt x="647" y="953"/>
                </a:lnTo>
                <a:lnTo>
                  <a:pt x="653" y="947"/>
                </a:lnTo>
                <a:lnTo>
                  <a:pt x="655" y="941"/>
                </a:lnTo>
                <a:lnTo>
                  <a:pt x="659" y="933"/>
                </a:lnTo>
                <a:lnTo>
                  <a:pt x="659" y="925"/>
                </a:lnTo>
                <a:lnTo>
                  <a:pt x="659" y="732"/>
                </a:lnTo>
                <a:lnTo>
                  <a:pt x="685" y="732"/>
                </a:lnTo>
                <a:lnTo>
                  <a:pt x="685" y="837"/>
                </a:lnTo>
                <a:lnTo>
                  <a:pt x="687" y="845"/>
                </a:lnTo>
                <a:lnTo>
                  <a:pt x="691" y="853"/>
                </a:lnTo>
                <a:lnTo>
                  <a:pt x="699" y="857"/>
                </a:lnTo>
                <a:lnTo>
                  <a:pt x="707" y="859"/>
                </a:lnTo>
                <a:lnTo>
                  <a:pt x="715" y="857"/>
                </a:lnTo>
                <a:lnTo>
                  <a:pt x="723" y="853"/>
                </a:lnTo>
                <a:lnTo>
                  <a:pt x="727" y="845"/>
                </a:lnTo>
                <a:lnTo>
                  <a:pt x="729" y="837"/>
                </a:lnTo>
                <a:lnTo>
                  <a:pt x="729" y="730"/>
                </a:lnTo>
                <a:lnTo>
                  <a:pt x="912" y="724"/>
                </a:lnTo>
                <a:close/>
                <a:moveTo>
                  <a:pt x="973" y="680"/>
                </a:moveTo>
                <a:lnTo>
                  <a:pt x="973" y="680"/>
                </a:lnTo>
                <a:lnTo>
                  <a:pt x="983" y="682"/>
                </a:lnTo>
                <a:lnTo>
                  <a:pt x="993" y="688"/>
                </a:lnTo>
                <a:lnTo>
                  <a:pt x="999" y="698"/>
                </a:lnTo>
                <a:lnTo>
                  <a:pt x="1001" y="708"/>
                </a:lnTo>
                <a:lnTo>
                  <a:pt x="999" y="720"/>
                </a:lnTo>
                <a:lnTo>
                  <a:pt x="993" y="728"/>
                </a:lnTo>
                <a:lnTo>
                  <a:pt x="983" y="734"/>
                </a:lnTo>
                <a:lnTo>
                  <a:pt x="973" y="736"/>
                </a:lnTo>
                <a:lnTo>
                  <a:pt x="961" y="734"/>
                </a:lnTo>
                <a:lnTo>
                  <a:pt x="953" y="728"/>
                </a:lnTo>
                <a:lnTo>
                  <a:pt x="947" y="720"/>
                </a:lnTo>
                <a:lnTo>
                  <a:pt x="945" y="708"/>
                </a:lnTo>
                <a:lnTo>
                  <a:pt x="947" y="698"/>
                </a:lnTo>
                <a:lnTo>
                  <a:pt x="953" y="688"/>
                </a:lnTo>
                <a:lnTo>
                  <a:pt x="961" y="682"/>
                </a:lnTo>
                <a:lnTo>
                  <a:pt x="973" y="680"/>
                </a:lnTo>
                <a:close/>
                <a:moveTo>
                  <a:pt x="28" y="246"/>
                </a:moveTo>
                <a:lnTo>
                  <a:pt x="28" y="246"/>
                </a:lnTo>
                <a:lnTo>
                  <a:pt x="36" y="248"/>
                </a:lnTo>
                <a:lnTo>
                  <a:pt x="42" y="252"/>
                </a:lnTo>
                <a:lnTo>
                  <a:pt x="46" y="258"/>
                </a:lnTo>
                <a:lnTo>
                  <a:pt x="48" y="266"/>
                </a:lnTo>
                <a:lnTo>
                  <a:pt x="46" y="274"/>
                </a:lnTo>
                <a:lnTo>
                  <a:pt x="42" y="280"/>
                </a:lnTo>
                <a:lnTo>
                  <a:pt x="36" y="284"/>
                </a:lnTo>
                <a:lnTo>
                  <a:pt x="28" y="286"/>
                </a:lnTo>
                <a:lnTo>
                  <a:pt x="20" y="284"/>
                </a:lnTo>
                <a:lnTo>
                  <a:pt x="14" y="280"/>
                </a:lnTo>
                <a:lnTo>
                  <a:pt x="10" y="274"/>
                </a:lnTo>
                <a:lnTo>
                  <a:pt x="8" y="266"/>
                </a:lnTo>
                <a:lnTo>
                  <a:pt x="10" y="258"/>
                </a:lnTo>
                <a:lnTo>
                  <a:pt x="14" y="252"/>
                </a:lnTo>
                <a:lnTo>
                  <a:pt x="20" y="248"/>
                </a:lnTo>
                <a:lnTo>
                  <a:pt x="28" y="246"/>
                </a:lnTo>
                <a:close/>
                <a:moveTo>
                  <a:pt x="94" y="254"/>
                </a:moveTo>
                <a:lnTo>
                  <a:pt x="94" y="254"/>
                </a:lnTo>
                <a:lnTo>
                  <a:pt x="104" y="256"/>
                </a:lnTo>
                <a:lnTo>
                  <a:pt x="114" y="262"/>
                </a:lnTo>
                <a:lnTo>
                  <a:pt x="120" y="272"/>
                </a:lnTo>
                <a:lnTo>
                  <a:pt x="122" y="282"/>
                </a:lnTo>
                <a:lnTo>
                  <a:pt x="120" y="294"/>
                </a:lnTo>
                <a:lnTo>
                  <a:pt x="114" y="302"/>
                </a:lnTo>
                <a:lnTo>
                  <a:pt x="104" y="308"/>
                </a:lnTo>
                <a:lnTo>
                  <a:pt x="94" y="310"/>
                </a:lnTo>
                <a:lnTo>
                  <a:pt x="84" y="308"/>
                </a:lnTo>
                <a:lnTo>
                  <a:pt x="74" y="302"/>
                </a:lnTo>
                <a:lnTo>
                  <a:pt x="68" y="294"/>
                </a:lnTo>
                <a:lnTo>
                  <a:pt x="66" y="282"/>
                </a:lnTo>
                <a:lnTo>
                  <a:pt x="68" y="272"/>
                </a:lnTo>
                <a:lnTo>
                  <a:pt x="74" y="262"/>
                </a:lnTo>
                <a:lnTo>
                  <a:pt x="84" y="256"/>
                </a:lnTo>
                <a:lnTo>
                  <a:pt x="94" y="254"/>
                </a:lnTo>
                <a:close/>
                <a:moveTo>
                  <a:pt x="456" y="764"/>
                </a:moveTo>
                <a:lnTo>
                  <a:pt x="456" y="764"/>
                </a:lnTo>
                <a:lnTo>
                  <a:pt x="462" y="764"/>
                </a:lnTo>
                <a:lnTo>
                  <a:pt x="470" y="770"/>
                </a:lnTo>
                <a:lnTo>
                  <a:pt x="474" y="776"/>
                </a:lnTo>
                <a:lnTo>
                  <a:pt x="476" y="784"/>
                </a:lnTo>
                <a:lnTo>
                  <a:pt x="474" y="792"/>
                </a:lnTo>
                <a:lnTo>
                  <a:pt x="470" y="798"/>
                </a:lnTo>
                <a:lnTo>
                  <a:pt x="462" y="802"/>
                </a:lnTo>
                <a:lnTo>
                  <a:pt x="456" y="804"/>
                </a:lnTo>
                <a:lnTo>
                  <a:pt x="448" y="802"/>
                </a:lnTo>
                <a:lnTo>
                  <a:pt x="442" y="798"/>
                </a:lnTo>
                <a:lnTo>
                  <a:pt x="436" y="792"/>
                </a:lnTo>
                <a:lnTo>
                  <a:pt x="436" y="784"/>
                </a:lnTo>
                <a:lnTo>
                  <a:pt x="436" y="776"/>
                </a:lnTo>
                <a:lnTo>
                  <a:pt x="442" y="770"/>
                </a:lnTo>
                <a:lnTo>
                  <a:pt x="448" y="764"/>
                </a:lnTo>
                <a:lnTo>
                  <a:pt x="456" y="764"/>
                </a:lnTo>
                <a:close/>
                <a:moveTo>
                  <a:pt x="520" y="772"/>
                </a:moveTo>
                <a:lnTo>
                  <a:pt x="520" y="772"/>
                </a:lnTo>
                <a:lnTo>
                  <a:pt x="532" y="774"/>
                </a:lnTo>
                <a:lnTo>
                  <a:pt x="540" y="780"/>
                </a:lnTo>
                <a:lnTo>
                  <a:pt x="547" y="788"/>
                </a:lnTo>
                <a:lnTo>
                  <a:pt x="549" y="800"/>
                </a:lnTo>
                <a:lnTo>
                  <a:pt x="547" y="810"/>
                </a:lnTo>
                <a:lnTo>
                  <a:pt x="540" y="820"/>
                </a:lnTo>
                <a:lnTo>
                  <a:pt x="532" y="826"/>
                </a:lnTo>
                <a:lnTo>
                  <a:pt x="520" y="828"/>
                </a:lnTo>
                <a:lnTo>
                  <a:pt x="510" y="826"/>
                </a:lnTo>
                <a:lnTo>
                  <a:pt x="502" y="820"/>
                </a:lnTo>
                <a:lnTo>
                  <a:pt x="496" y="810"/>
                </a:lnTo>
                <a:lnTo>
                  <a:pt x="492" y="800"/>
                </a:lnTo>
                <a:lnTo>
                  <a:pt x="496" y="788"/>
                </a:lnTo>
                <a:lnTo>
                  <a:pt x="502" y="780"/>
                </a:lnTo>
                <a:lnTo>
                  <a:pt x="510" y="774"/>
                </a:lnTo>
                <a:lnTo>
                  <a:pt x="520" y="7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4" name="Freeform 19"/>
          <p:cNvSpPr>
            <a:spLocks noEditPoints="1" noChangeArrowheads="1"/>
          </p:cNvSpPr>
          <p:nvPr/>
        </p:nvSpPr>
        <p:spPr bwMode="auto">
          <a:xfrm>
            <a:off x="10045700" y="4359275"/>
            <a:ext cx="209550" cy="317500"/>
          </a:xfrm>
          <a:custGeom>
            <a:avLst/>
            <a:gdLst>
              <a:gd name="T0" fmla="*/ 2147483647 w 680"/>
              <a:gd name="T1" fmla="*/ 2147483647 h 1023"/>
              <a:gd name="T2" fmla="*/ 2147483647 w 680"/>
              <a:gd name="T3" fmla="*/ 2147483647 h 1023"/>
              <a:gd name="T4" fmla="*/ 2147483647 w 680"/>
              <a:gd name="T5" fmla="*/ 2147483647 h 1023"/>
              <a:gd name="T6" fmla="*/ 2147483647 w 680"/>
              <a:gd name="T7" fmla="*/ 2147483647 h 1023"/>
              <a:gd name="T8" fmla="*/ 2147483647 w 680"/>
              <a:gd name="T9" fmla="*/ 2147483647 h 1023"/>
              <a:gd name="T10" fmla="*/ 2147483647 w 680"/>
              <a:gd name="T11" fmla="*/ 2147483647 h 1023"/>
              <a:gd name="T12" fmla="*/ 2147483647 w 680"/>
              <a:gd name="T13" fmla="*/ 2147483647 h 1023"/>
              <a:gd name="T14" fmla="*/ 2147483647 w 680"/>
              <a:gd name="T15" fmla="*/ 2147483647 h 1023"/>
              <a:gd name="T16" fmla="*/ 2147483647 w 680"/>
              <a:gd name="T17" fmla="*/ 2147483647 h 1023"/>
              <a:gd name="T18" fmla="*/ 2147483647 w 680"/>
              <a:gd name="T19" fmla="*/ 2147483647 h 1023"/>
              <a:gd name="T20" fmla="*/ 2147483647 w 680"/>
              <a:gd name="T21" fmla="*/ 2147483647 h 1023"/>
              <a:gd name="T22" fmla="*/ 2147483647 w 680"/>
              <a:gd name="T23" fmla="*/ 2147483647 h 1023"/>
              <a:gd name="T24" fmla="*/ 2147483647 w 680"/>
              <a:gd name="T25" fmla="*/ 2147483647 h 1023"/>
              <a:gd name="T26" fmla="*/ 2147483647 w 680"/>
              <a:gd name="T27" fmla="*/ 2147483647 h 1023"/>
              <a:gd name="T28" fmla="*/ 2147483647 w 680"/>
              <a:gd name="T29" fmla="*/ 2147483647 h 1023"/>
              <a:gd name="T30" fmla="*/ 2147483647 w 680"/>
              <a:gd name="T31" fmla="*/ 2147483647 h 1023"/>
              <a:gd name="T32" fmla="*/ 2147483647 w 680"/>
              <a:gd name="T33" fmla="*/ 2147483647 h 1023"/>
              <a:gd name="T34" fmla="*/ 2147483647 w 680"/>
              <a:gd name="T35" fmla="*/ 2147483647 h 1023"/>
              <a:gd name="T36" fmla="*/ 2147483647 w 680"/>
              <a:gd name="T37" fmla="*/ 2147483647 h 1023"/>
              <a:gd name="T38" fmla="*/ 2147483647 w 680"/>
              <a:gd name="T39" fmla="*/ 2147483647 h 1023"/>
              <a:gd name="T40" fmla="*/ 2147483647 w 680"/>
              <a:gd name="T41" fmla="*/ 2147483647 h 1023"/>
              <a:gd name="T42" fmla="*/ 2147483647 w 680"/>
              <a:gd name="T43" fmla="*/ 2147483647 h 1023"/>
              <a:gd name="T44" fmla="*/ 2147483647 w 680"/>
              <a:gd name="T45" fmla="*/ 2147483647 h 1023"/>
              <a:gd name="T46" fmla="*/ 2147483647 w 680"/>
              <a:gd name="T47" fmla="*/ 2147483647 h 1023"/>
              <a:gd name="T48" fmla="*/ 2147483647 w 680"/>
              <a:gd name="T49" fmla="*/ 2147483647 h 1023"/>
              <a:gd name="T50" fmla="*/ 2147483647 w 680"/>
              <a:gd name="T51" fmla="*/ 2147483647 h 1023"/>
              <a:gd name="T52" fmla="*/ 2147483647 w 680"/>
              <a:gd name="T53" fmla="*/ 2147483647 h 1023"/>
              <a:gd name="T54" fmla="*/ 2147483647 w 680"/>
              <a:gd name="T55" fmla="*/ 2147483647 h 1023"/>
              <a:gd name="T56" fmla="*/ 2147483647 w 680"/>
              <a:gd name="T57" fmla="*/ 2147483647 h 1023"/>
              <a:gd name="T58" fmla="*/ 2147483647 w 680"/>
              <a:gd name="T59" fmla="*/ 2147483647 h 1023"/>
              <a:gd name="T60" fmla="*/ 2147483647 w 680"/>
              <a:gd name="T61" fmla="*/ 2147483647 h 1023"/>
              <a:gd name="T62" fmla="*/ 2147483647 w 680"/>
              <a:gd name="T63" fmla="*/ 2147483647 h 1023"/>
              <a:gd name="T64" fmla="*/ 2147483647 w 680"/>
              <a:gd name="T65" fmla="*/ 2147483647 h 1023"/>
              <a:gd name="T66" fmla="*/ 2147483647 w 680"/>
              <a:gd name="T67" fmla="*/ 2147483647 h 1023"/>
              <a:gd name="T68" fmla="*/ 2147483647 w 680"/>
              <a:gd name="T69" fmla="*/ 2147483647 h 1023"/>
              <a:gd name="T70" fmla="*/ 2147483647 w 680"/>
              <a:gd name="T71" fmla="*/ 2147483647 h 1023"/>
              <a:gd name="T72" fmla="*/ 2147483647 w 680"/>
              <a:gd name="T73" fmla="*/ 2147483647 h 1023"/>
              <a:gd name="T74" fmla="*/ 2147483647 w 680"/>
              <a:gd name="T75" fmla="*/ 2147483647 h 1023"/>
              <a:gd name="T76" fmla="*/ 2147483647 w 680"/>
              <a:gd name="T77" fmla="*/ 2147483647 h 1023"/>
              <a:gd name="T78" fmla="*/ 2147483647 w 680"/>
              <a:gd name="T79" fmla="*/ 2147483647 h 1023"/>
              <a:gd name="T80" fmla="*/ 2147483647 w 680"/>
              <a:gd name="T81" fmla="*/ 2147483647 h 1023"/>
              <a:gd name="T82" fmla="*/ 2147483647 w 680"/>
              <a:gd name="T83" fmla="*/ 2147483647 h 1023"/>
              <a:gd name="T84" fmla="*/ 2147483647 w 680"/>
              <a:gd name="T85" fmla="*/ 2147483647 h 1023"/>
              <a:gd name="T86" fmla="*/ 2147483647 w 680"/>
              <a:gd name="T87" fmla="*/ 2147483647 h 1023"/>
              <a:gd name="T88" fmla="*/ 2147483647 w 680"/>
              <a:gd name="T89" fmla="*/ 2147483647 h 1023"/>
              <a:gd name="T90" fmla="*/ 2147483647 w 680"/>
              <a:gd name="T91" fmla="*/ 2147483647 h 1023"/>
              <a:gd name="T92" fmla="*/ 2147483647 w 680"/>
              <a:gd name="T93" fmla="*/ 1255588355 h 1023"/>
              <a:gd name="T94" fmla="*/ 2147483647 w 680"/>
              <a:gd name="T95" fmla="*/ 717520205 h 1023"/>
              <a:gd name="T96" fmla="*/ 2147483647 w 680"/>
              <a:gd name="T97" fmla="*/ 179355843 h 1023"/>
              <a:gd name="T98" fmla="*/ 2147483647 w 680"/>
              <a:gd name="T99" fmla="*/ 0 h 1023"/>
              <a:gd name="T100" fmla="*/ 2147483647 w 680"/>
              <a:gd name="T101" fmla="*/ 59817559 h 1023"/>
              <a:gd name="T102" fmla="*/ 2147483647 w 680"/>
              <a:gd name="T103" fmla="*/ 418529555 h 1023"/>
              <a:gd name="T104" fmla="*/ 2147483647 w 680"/>
              <a:gd name="T105" fmla="*/ 1136049761 h 1023"/>
              <a:gd name="T106" fmla="*/ 2147483647 w 680"/>
              <a:gd name="T107" fmla="*/ 2147483647 h 1023"/>
              <a:gd name="T108" fmla="*/ 1287612332 w 680"/>
              <a:gd name="T109" fmla="*/ 2147483647 h 1023"/>
              <a:gd name="T110" fmla="*/ 117090069 w 680"/>
              <a:gd name="T111" fmla="*/ 2147483647 h 1023"/>
              <a:gd name="T112" fmla="*/ 0 w 680"/>
              <a:gd name="T113" fmla="*/ 2147483647 h 1023"/>
              <a:gd name="T114" fmla="*/ 643853777 w 680"/>
              <a:gd name="T115" fmla="*/ 2147483647 h 1023"/>
              <a:gd name="T116" fmla="*/ 1843624906 w 680"/>
              <a:gd name="T117" fmla="*/ 2147483647 h 1023"/>
              <a:gd name="T118" fmla="*/ 2147483647 w 680"/>
              <a:gd name="T119" fmla="*/ 2147483647 h 1023"/>
              <a:gd name="T120" fmla="*/ 2147483647 w 680"/>
              <a:gd name="T121" fmla="*/ 2147483647 h 102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80"/>
              <a:gd name="T184" fmla="*/ 0 h 1023"/>
              <a:gd name="T185" fmla="*/ 680 w 680"/>
              <a:gd name="T186" fmla="*/ 1023 h 102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80" h="1023">
                <a:moveTo>
                  <a:pt x="143" y="736"/>
                </a:moveTo>
                <a:lnTo>
                  <a:pt x="541" y="736"/>
                </a:lnTo>
                <a:lnTo>
                  <a:pt x="489" y="965"/>
                </a:lnTo>
                <a:lnTo>
                  <a:pt x="420" y="965"/>
                </a:lnTo>
                <a:lnTo>
                  <a:pt x="416" y="977"/>
                </a:lnTo>
                <a:lnTo>
                  <a:pt x="410" y="989"/>
                </a:lnTo>
                <a:lnTo>
                  <a:pt x="402" y="999"/>
                </a:lnTo>
                <a:lnTo>
                  <a:pt x="394" y="1007"/>
                </a:lnTo>
                <a:lnTo>
                  <a:pt x="384" y="1015"/>
                </a:lnTo>
                <a:lnTo>
                  <a:pt x="372" y="1019"/>
                </a:lnTo>
                <a:lnTo>
                  <a:pt x="358" y="1023"/>
                </a:lnTo>
                <a:lnTo>
                  <a:pt x="344" y="1023"/>
                </a:lnTo>
                <a:lnTo>
                  <a:pt x="332" y="1023"/>
                </a:lnTo>
                <a:lnTo>
                  <a:pt x="318" y="1019"/>
                </a:lnTo>
                <a:lnTo>
                  <a:pt x="306" y="1015"/>
                </a:lnTo>
                <a:lnTo>
                  <a:pt x="296" y="1007"/>
                </a:lnTo>
                <a:lnTo>
                  <a:pt x="286" y="999"/>
                </a:lnTo>
                <a:lnTo>
                  <a:pt x="280" y="989"/>
                </a:lnTo>
                <a:lnTo>
                  <a:pt x="274" y="977"/>
                </a:lnTo>
                <a:lnTo>
                  <a:pt x="270" y="965"/>
                </a:lnTo>
                <a:lnTo>
                  <a:pt x="193" y="965"/>
                </a:lnTo>
                <a:lnTo>
                  <a:pt x="143" y="736"/>
                </a:lnTo>
                <a:close/>
                <a:moveTo>
                  <a:pt x="483" y="278"/>
                </a:moveTo>
                <a:lnTo>
                  <a:pt x="493" y="336"/>
                </a:lnTo>
                <a:lnTo>
                  <a:pt x="479" y="350"/>
                </a:lnTo>
                <a:lnTo>
                  <a:pt x="495" y="364"/>
                </a:lnTo>
                <a:lnTo>
                  <a:pt x="489" y="396"/>
                </a:lnTo>
                <a:lnTo>
                  <a:pt x="475" y="402"/>
                </a:lnTo>
                <a:lnTo>
                  <a:pt x="487" y="414"/>
                </a:lnTo>
                <a:lnTo>
                  <a:pt x="479" y="448"/>
                </a:lnTo>
                <a:lnTo>
                  <a:pt x="465" y="455"/>
                </a:lnTo>
                <a:lnTo>
                  <a:pt x="477" y="467"/>
                </a:lnTo>
                <a:lnTo>
                  <a:pt x="469" y="505"/>
                </a:lnTo>
                <a:lnTo>
                  <a:pt x="444" y="515"/>
                </a:lnTo>
                <a:lnTo>
                  <a:pt x="264" y="469"/>
                </a:lnTo>
                <a:lnTo>
                  <a:pt x="195" y="467"/>
                </a:lnTo>
                <a:lnTo>
                  <a:pt x="193" y="302"/>
                </a:lnTo>
                <a:lnTo>
                  <a:pt x="256" y="298"/>
                </a:lnTo>
                <a:lnTo>
                  <a:pt x="398" y="149"/>
                </a:lnTo>
                <a:lnTo>
                  <a:pt x="408" y="159"/>
                </a:lnTo>
                <a:lnTo>
                  <a:pt x="418" y="167"/>
                </a:lnTo>
                <a:lnTo>
                  <a:pt x="424" y="177"/>
                </a:lnTo>
                <a:lnTo>
                  <a:pt x="428" y="187"/>
                </a:lnTo>
                <a:lnTo>
                  <a:pt x="428" y="195"/>
                </a:lnTo>
                <a:lnTo>
                  <a:pt x="428" y="205"/>
                </a:lnTo>
                <a:lnTo>
                  <a:pt x="426" y="213"/>
                </a:lnTo>
                <a:lnTo>
                  <a:pt x="422" y="223"/>
                </a:lnTo>
                <a:lnTo>
                  <a:pt x="410" y="239"/>
                </a:lnTo>
                <a:lnTo>
                  <a:pt x="394" y="258"/>
                </a:lnTo>
                <a:lnTo>
                  <a:pt x="376" y="272"/>
                </a:lnTo>
                <a:lnTo>
                  <a:pt x="358" y="288"/>
                </a:lnTo>
                <a:lnTo>
                  <a:pt x="483" y="278"/>
                </a:lnTo>
                <a:close/>
                <a:moveTo>
                  <a:pt x="129" y="678"/>
                </a:moveTo>
                <a:lnTo>
                  <a:pt x="227" y="678"/>
                </a:lnTo>
                <a:lnTo>
                  <a:pt x="221" y="647"/>
                </a:lnTo>
                <a:lnTo>
                  <a:pt x="215" y="617"/>
                </a:lnTo>
                <a:lnTo>
                  <a:pt x="205" y="589"/>
                </a:lnTo>
                <a:lnTo>
                  <a:pt x="195" y="561"/>
                </a:lnTo>
                <a:lnTo>
                  <a:pt x="173" y="509"/>
                </a:lnTo>
                <a:lnTo>
                  <a:pt x="151" y="459"/>
                </a:lnTo>
                <a:lnTo>
                  <a:pt x="127" y="408"/>
                </a:lnTo>
                <a:lnTo>
                  <a:pt x="117" y="382"/>
                </a:lnTo>
                <a:lnTo>
                  <a:pt x="107" y="358"/>
                </a:lnTo>
                <a:lnTo>
                  <a:pt x="101" y="336"/>
                </a:lnTo>
                <a:lnTo>
                  <a:pt x="97" y="314"/>
                </a:lnTo>
                <a:lnTo>
                  <a:pt x="95" y="292"/>
                </a:lnTo>
                <a:lnTo>
                  <a:pt x="97" y="272"/>
                </a:lnTo>
                <a:lnTo>
                  <a:pt x="105" y="245"/>
                </a:lnTo>
                <a:lnTo>
                  <a:pt x="115" y="223"/>
                </a:lnTo>
                <a:lnTo>
                  <a:pt x="125" y="201"/>
                </a:lnTo>
                <a:lnTo>
                  <a:pt x="139" y="181"/>
                </a:lnTo>
                <a:lnTo>
                  <a:pt x="155" y="165"/>
                </a:lnTo>
                <a:lnTo>
                  <a:pt x="173" y="149"/>
                </a:lnTo>
                <a:lnTo>
                  <a:pt x="191" y="135"/>
                </a:lnTo>
                <a:lnTo>
                  <a:pt x="211" y="125"/>
                </a:lnTo>
                <a:lnTo>
                  <a:pt x="243" y="111"/>
                </a:lnTo>
                <a:lnTo>
                  <a:pt x="276" y="103"/>
                </a:lnTo>
                <a:lnTo>
                  <a:pt x="308" y="97"/>
                </a:lnTo>
                <a:lnTo>
                  <a:pt x="342" y="97"/>
                </a:lnTo>
                <a:lnTo>
                  <a:pt x="376" y="99"/>
                </a:lnTo>
                <a:lnTo>
                  <a:pt x="410" y="105"/>
                </a:lnTo>
                <a:lnTo>
                  <a:pt x="442" y="115"/>
                </a:lnTo>
                <a:lnTo>
                  <a:pt x="473" y="129"/>
                </a:lnTo>
                <a:lnTo>
                  <a:pt x="493" y="139"/>
                </a:lnTo>
                <a:lnTo>
                  <a:pt x="511" y="153"/>
                </a:lnTo>
                <a:lnTo>
                  <a:pt x="527" y="169"/>
                </a:lnTo>
                <a:lnTo>
                  <a:pt x="543" y="185"/>
                </a:lnTo>
                <a:lnTo>
                  <a:pt x="557" y="203"/>
                </a:lnTo>
                <a:lnTo>
                  <a:pt x="567" y="225"/>
                </a:lnTo>
                <a:lnTo>
                  <a:pt x="575" y="247"/>
                </a:lnTo>
                <a:lnTo>
                  <a:pt x="581" y="272"/>
                </a:lnTo>
                <a:lnTo>
                  <a:pt x="583" y="292"/>
                </a:lnTo>
                <a:lnTo>
                  <a:pt x="581" y="314"/>
                </a:lnTo>
                <a:lnTo>
                  <a:pt x="577" y="336"/>
                </a:lnTo>
                <a:lnTo>
                  <a:pt x="571" y="358"/>
                </a:lnTo>
                <a:lnTo>
                  <a:pt x="563" y="382"/>
                </a:lnTo>
                <a:lnTo>
                  <a:pt x="551" y="406"/>
                </a:lnTo>
                <a:lnTo>
                  <a:pt x="529" y="459"/>
                </a:lnTo>
                <a:lnTo>
                  <a:pt x="505" y="509"/>
                </a:lnTo>
                <a:lnTo>
                  <a:pt x="483" y="561"/>
                </a:lnTo>
                <a:lnTo>
                  <a:pt x="473" y="589"/>
                </a:lnTo>
                <a:lnTo>
                  <a:pt x="465" y="617"/>
                </a:lnTo>
                <a:lnTo>
                  <a:pt x="459" y="647"/>
                </a:lnTo>
                <a:lnTo>
                  <a:pt x="453" y="678"/>
                </a:lnTo>
                <a:lnTo>
                  <a:pt x="549" y="678"/>
                </a:lnTo>
                <a:lnTo>
                  <a:pt x="555" y="653"/>
                </a:lnTo>
                <a:lnTo>
                  <a:pt x="561" y="629"/>
                </a:lnTo>
                <a:lnTo>
                  <a:pt x="577" y="585"/>
                </a:lnTo>
                <a:lnTo>
                  <a:pt x="595" y="541"/>
                </a:lnTo>
                <a:lnTo>
                  <a:pt x="615" y="499"/>
                </a:lnTo>
                <a:lnTo>
                  <a:pt x="643" y="436"/>
                </a:lnTo>
                <a:lnTo>
                  <a:pt x="656" y="406"/>
                </a:lnTo>
                <a:lnTo>
                  <a:pt x="666" y="376"/>
                </a:lnTo>
                <a:lnTo>
                  <a:pt x="674" y="346"/>
                </a:lnTo>
                <a:lnTo>
                  <a:pt x="678" y="316"/>
                </a:lnTo>
                <a:lnTo>
                  <a:pt x="680" y="286"/>
                </a:lnTo>
                <a:lnTo>
                  <a:pt x="676" y="254"/>
                </a:lnTo>
                <a:lnTo>
                  <a:pt x="668" y="219"/>
                </a:lnTo>
                <a:lnTo>
                  <a:pt x="656" y="185"/>
                </a:lnTo>
                <a:lnTo>
                  <a:pt x="639" y="155"/>
                </a:lnTo>
                <a:lnTo>
                  <a:pt x="619" y="127"/>
                </a:lnTo>
                <a:lnTo>
                  <a:pt x="597" y="103"/>
                </a:lnTo>
                <a:lnTo>
                  <a:pt x="573" y="81"/>
                </a:lnTo>
                <a:lnTo>
                  <a:pt x="545" y="61"/>
                </a:lnTo>
                <a:lnTo>
                  <a:pt x="517" y="42"/>
                </a:lnTo>
                <a:lnTo>
                  <a:pt x="497" y="34"/>
                </a:lnTo>
                <a:lnTo>
                  <a:pt x="477" y="24"/>
                </a:lnTo>
                <a:lnTo>
                  <a:pt x="455" y="18"/>
                </a:lnTo>
                <a:lnTo>
                  <a:pt x="434" y="12"/>
                </a:lnTo>
                <a:lnTo>
                  <a:pt x="412" y="6"/>
                </a:lnTo>
                <a:lnTo>
                  <a:pt x="390" y="4"/>
                </a:lnTo>
                <a:lnTo>
                  <a:pt x="366" y="2"/>
                </a:lnTo>
                <a:lnTo>
                  <a:pt x="344" y="0"/>
                </a:lnTo>
                <a:lnTo>
                  <a:pt x="322" y="0"/>
                </a:lnTo>
                <a:lnTo>
                  <a:pt x="300" y="2"/>
                </a:lnTo>
                <a:lnTo>
                  <a:pt x="278" y="4"/>
                </a:lnTo>
                <a:lnTo>
                  <a:pt x="254" y="8"/>
                </a:lnTo>
                <a:lnTo>
                  <a:pt x="233" y="14"/>
                </a:lnTo>
                <a:lnTo>
                  <a:pt x="211" y="20"/>
                </a:lnTo>
                <a:lnTo>
                  <a:pt x="189" y="28"/>
                </a:lnTo>
                <a:lnTo>
                  <a:pt x="169" y="38"/>
                </a:lnTo>
                <a:lnTo>
                  <a:pt x="141" y="55"/>
                </a:lnTo>
                <a:lnTo>
                  <a:pt x="113" y="75"/>
                </a:lnTo>
                <a:lnTo>
                  <a:pt x="87" y="97"/>
                </a:lnTo>
                <a:lnTo>
                  <a:pt x="65" y="121"/>
                </a:lnTo>
                <a:lnTo>
                  <a:pt x="44" y="149"/>
                </a:lnTo>
                <a:lnTo>
                  <a:pt x="28" y="181"/>
                </a:lnTo>
                <a:lnTo>
                  <a:pt x="14" y="215"/>
                </a:lnTo>
                <a:lnTo>
                  <a:pt x="4" y="254"/>
                </a:lnTo>
                <a:lnTo>
                  <a:pt x="0" y="284"/>
                </a:lnTo>
                <a:lnTo>
                  <a:pt x="0" y="316"/>
                </a:lnTo>
                <a:lnTo>
                  <a:pt x="4" y="346"/>
                </a:lnTo>
                <a:lnTo>
                  <a:pt x="12" y="376"/>
                </a:lnTo>
                <a:lnTo>
                  <a:pt x="22" y="406"/>
                </a:lnTo>
                <a:lnTo>
                  <a:pt x="34" y="436"/>
                </a:lnTo>
                <a:lnTo>
                  <a:pt x="63" y="501"/>
                </a:lnTo>
                <a:lnTo>
                  <a:pt x="83" y="543"/>
                </a:lnTo>
                <a:lnTo>
                  <a:pt x="103" y="585"/>
                </a:lnTo>
                <a:lnTo>
                  <a:pt x="119" y="631"/>
                </a:lnTo>
                <a:lnTo>
                  <a:pt x="125" y="653"/>
                </a:lnTo>
                <a:lnTo>
                  <a:pt x="129" y="6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5" name="Freeform 5"/>
          <p:cNvSpPr>
            <a:spLocks noEditPoints="1" noChangeArrowheads="1"/>
          </p:cNvSpPr>
          <p:nvPr/>
        </p:nvSpPr>
        <p:spPr bwMode="auto">
          <a:xfrm>
            <a:off x="3313113" y="4359275"/>
            <a:ext cx="317500" cy="288925"/>
          </a:xfrm>
          <a:custGeom>
            <a:avLst/>
            <a:gdLst>
              <a:gd name="T0" fmla="*/ 2147483647 w 986"/>
              <a:gd name="T1" fmla="*/ 2147483647 h 893"/>
              <a:gd name="T2" fmla="*/ 2147483647 w 986"/>
              <a:gd name="T3" fmla="*/ 2147483647 h 893"/>
              <a:gd name="T4" fmla="*/ 2147483647 w 986"/>
              <a:gd name="T5" fmla="*/ 2147483647 h 893"/>
              <a:gd name="T6" fmla="*/ 2147483647 w 986"/>
              <a:gd name="T7" fmla="*/ 2147483647 h 893"/>
              <a:gd name="T8" fmla="*/ 2147483647 w 986"/>
              <a:gd name="T9" fmla="*/ 2147483647 h 893"/>
              <a:gd name="T10" fmla="*/ 2147483647 w 986"/>
              <a:gd name="T11" fmla="*/ 2147483647 h 893"/>
              <a:gd name="T12" fmla="*/ 2147483647 w 986"/>
              <a:gd name="T13" fmla="*/ 2147483647 h 893"/>
              <a:gd name="T14" fmla="*/ 2147483647 w 986"/>
              <a:gd name="T15" fmla="*/ 2147483647 h 893"/>
              <a:gd name="T16" fmla="*/ 2147483647 w 986"/>
              <a:gd name="T17" fmla="*/ 2147483647 h 893"/>
              <a:gd name="T18" fmla="*/ 2147483647 w 986"/>
              <a:gd name="T19" fmla="*/ 2147483647 h 893"/>
              <a:gd name="T20" fmla="*/ 2147483647 w 986"/>
              <a:gd name="T21" fmla="*/ 2147483647 h 893"/>
              <a:gd name="T22" fmla="*/ 2147483647 w 986"/>
              <a:gd name="T23" fmla="*/ 2147483647 h 893"/>
              <a:gd name="T24" fmla="*/ 2147483647 w 986"/>
              <a:gd name="T25" fmla="*/ 2147483647 h 893"/>
              <a:gd name="T26" fmla="*/ 2147483647 w 986"/>
              <a:gd name="T27" fmla="*/ 2147483647 h 893"/>
              <a:gd name="T28" fmla="*/ 2147483647 w 986"/>
              <a:gd name="T29" fmla="*/ 2147483647 h 893"/>
              <a:gd name="T30" fmla="*/ 2147483647 w 986"/>
              <a:gd name="T31" fmla="*/ 2147483647 h 893"/>
              <a:gd name="T32" fmla="*/ 2147483647 w 986"/>
              <a:gd name="T33" fmla="*/ 2147483647 h 893"/>
              <a:gd name="T34" fmla="*/ 2147483647 w 986"/>
              <a:gd name="T35" fmla="*/ 2147483647 h 893"/>
              <a:gd name="T36" fmla="*/ 2147483647 w 986"/>
              <a:gd name="T37" fmla="*/ 2147483647 h 893"/>
              <a:gd name="T38" fmla="*/ 2147483647 w 986"/>
              <a:gd name="T39" fmla="*/ 2147483647 h 893"/>
              <a:gd name="T40" fmla="*/ 2147483647 w 986"/>
              <a:gd name="T41" fmla="*/ 2147483647 h 893"/>
              <a:gd name="T42" fmla="*/ 2147483647 w 986"/>
              <a:gd name="T43" fmla="*/ 2147483647 h 893"/>
              <a:gd name="T44" fmla="*/ 2147483647 w 986"/>
              <a:gd name="T45" fmla="*/ 2147483647 h 893"/>
              <a:gd name="T46" fmla="*/ 2147483647 w 986"/>
              <a:gd name="T47" fmla="*/ 2147483647 h 893"/>
              <a:gd name="T48" fmla="*/ 2147483647 w 986"/>
              <a:gd name="T49" fmla="*/ 2147483647 h 893"/>
              <a:gd name="T50" fmla="*/ 2147483647 w 986"/>
              <a:gd name="T51" fmla="*/ 2147483647 h 893"/>
              <a:gd name="T52" fmla="*/ 2147483647 w 986"/>
              <a:gd name="T53" fmla="*/ 2147483647 h 893"/>
              <a:gd name="T54" fmla="*/ 2147483647 w 986"/>
              <a:gd name="T55" fmla="*/ 2147483647 h 893"/>
              <a:gd name="T56" fmla="*/ 2147483647 w 986"/>
              <a:gd name="T57" fmla="*/ 2147483647 h 893"/>
              <a:gd name="T58" fmla="*/ 2147483647 w 986"/>
              <a:gd name="T59" fmla="*/ 2147483647 h 893"/>
              <a:gd name="T60" fmla="*/ 1736172434 w 986"/>
              <a:gd name="T61" fmla="*/ 2147483647 h 893"/>
              <a:gd name="T62" fmla="*/ 133551577 w 986"/>
              <a:gd name="T63" fmla="*/ 2147483647 h 893"/>
              <a:gd name="T64" fmla="*/ 400655053 w 986"/>
              <a:gd name="T65" fmla="*/ 2147483647 h 893"/>
              <a:gd name="T66" fmla="*/ 2147483647 w 986"/>
              <a:gd name="T67" fmla="*/ 2147483647 h 893"/>
              <a:gd name="T68" fmla="*/ 2147483647 w 986"/>
              <a:gd name="T69" fmla="*/ 2147483647 h 893"/>
              <a:gd name="T70" fmla="*/ 2147483647 w 986"/>
              <a:gd name="T71" fmla="*/ 2147483647 h 893"/>
              <a:gd name="T72" fmla="*/ 2147483647 w 986"/>
              <a:gd name="T73" fmla="*/ 2147483647 h 893"/>
              <a:gd name="T74" fmla="*/ 2147483647 w 986"/>
              <a:gd name="T75" fmla="*/ 2147483647 h 893"/>
              <a:gd name="T76" fmla="*/ 2147483647 w 986"/>
              <a:gd name="T77" fmla="*/ 2147483647 h 893"/>
              <a:gd name="T78" fmla="*/ 2147483647 w 986"/>
              <a:gd name="T79" fmla="*/ 2147483647 h 893"/>
              <a:gd name="T80" fmla="*/ 2147483647 w 986"/>
              <a:gd name="T81" fmla="*/ 2147483647 h 893"/>
              <a:gd name="T82" fmla="*/ 2147483647 w 986"/>
              <a:gd name="T83" fmla="*/ 2147483647 h 893"/>
              <a:gd name="T84" fmla="*/ 2147483647 w 986"/>
              <a:gd name="T85" fmla="*/ 2147483647 h 893"/>
              <a:gd name="T86" fmla="*/ 2147483647 w 986"/>
              <a:gd name="T87" fmla="*/ 2147483647 h 893"/>
              <a:gd name="T88" fmla="*/ 2147483647 w 986"/>
              <a:gd name="T89" fmla="*/ 2147483647 h 893"/>
              <a:gd name="T90" fmla="*/ 2147483647 w 986"/>
              <a:gd name="T91" fmla="*/ 2147483647 h 893"/>
              <a:gd name="T92" fmla="*/ 2147483647 w 986"/>
              <a:gd name="T93" fmla="*/ 2147483647 h 893"/>
              <a:gd name="T94" fmla="*/ 2147483647 w 986"/>
              <a:gd name="T95" fmla="*/ 1930524700 h 893"/>
              <a:gd name="T96" fmla="*/ 2147483647 w 986"/>
              <a:gd name="T97" fmla="*/ 2147483647 h 893"/>
              <a:gd name="T98" fmla="*/ 2147483647 w 986"/>
              <a:gd name="T99" fmla="*/ 677390001 h 893"/>
              <a:gd name="T100" fmla="*/ 2147483647 w 986"/>
              <a:gd name="T101" fmla="*/ 0 h 893"/>
              <a:gd name="T102" fmla="*/ 2147483647 w 986"/>
              <a:gd name="T103" fmla="*/ 2147483647 h 893"/>
              <a:gd name="T104" fmla="*/ 2147483647 w 986"/>
              <a:gd name="T105" fmla="*/ 2147483647 h 893"/>
              <a:gd name="T106" fmla="*/ 2147483647 w 986"/>
              <a:gd name="T107" fmla="*/ 2147483647 h 893"/>
              <a:gd name="T108" fmla="*/ 2147483647 w 986"/>
              <a:gd name="T109" fmla="*/ 2147483647 h 893"/>
              <a:gd name="T110" fmla="*/ 2147483647 w 986"/>
              <a:gd name="T111" fmla="*/ 2147483647 h 893"/>
              <a:gd name="T112" fmla="*/ 2147483647 w 986"/>
              <a:gd name="T113" fmla="*/ 2147483647 h 893"/>
              <a:gd name="T114" fmla="*/ 2147483647 w 986"/>
              <a:gd name="T115" fmla="*/ 2147483647 h 893"/>
              <a:gd name="T116" fmla="*/ 2147483647 w 986"/>
              <a:gd name="T117" fmla="*/ 2147483647 h 893"/>
              <a:gd name="T118" fmla="*/ 2147483647 w 986"/>
              <a:gd name="T119" fmla="*/ 2147483647 h 893"/>
              <a:gd name="T120" fmla="*/ 2147483647 w 986"/>
              <a:gd name="T121" fmla="*/ 2147483647 h 893"/>
              <a:gd name="T122" fmla="*/ 2147483647 w 986"/>
              <a:gd name="T123" fmla="*/ 1591881952 h 89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86"/>
              <a:gd name="T187" fmla="*/ 0 h 893"/>
              <a:gd name="T188" fmla="*/ 986 w 986"/>
              <a:gd name="T189" fmla="*/ 893 h 89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86" h="893">
                <a:moveTo>
                  <a:pt x="964" y="322"/>
                </a:moveTo>
                <a:lnTo>
                  <a:pt x="964" y="322"/>
                </a:lnTo>
                <a:lnTo>
                  <a:pt x="972" y="326"/>
                </a:lnTo>
                <a:lnTo>
                  <a:pt x="980" y="334"/>
                </a:lnTo>
                <a:lnTo>
                  <a:pt x="984" y="342"/>
                </a:lnTo>
                <a:lnTo>
                  <a:pt x="986" y="352"/>
                </a:lnTo>
                <a:lnTo>
                  <a:pt x="986" y="358"/>
                </a:lnTo>
                <a:lnTo>
                  <a:pt x="984" y="364"/>
                </a:lnTo>
                <a:lnTo>
                  <a:pt x="978" y="374"/>
                </a:lnTo>
                <a:lnTo>
                  <a:pt x="968" y="380"/>
                </a:lnTo>
                <a:lnTo>
                  <a:pt x="962" y="382"/>
                </a:lnTo>
                <a:lnTo>
                  <a:pt x="956" y="382"/>
                </a:lnTo>
                <a:lnTo>
                  <a:pt x="958" y="382"/>
                </a:lnTo>
                <a:lnTo>
                  <a:pt x="958" y="834"/>
                </a:lnTo>
                <a:lnTo>
                  <a:pt x="970" y="836"/>
                </a:lnTo>
                <a:lnTo>
                  <a:pt x="978" y="842"/>
                </a:lnTo>
                <a:lnTo>
                  <a:pt x="984" y="853"/>
                </a:lnTo>
                <a:lnTo>
                  <a:pt x="986" y="863"/>
                </a:lnTo>
                <a:lnTo>
                  <a:pt x="986" y="869"/>
                </a:lnTo>
                <a:lnTo>
                  <a:pt x="984" y="875"/>
                </a:lnTo>
                <a:lnTo>
                  <a:pt x="978" y="885"/>
                </a:lnTo>
                <a:lnTo>
                  <a:pt x="968" y="891"/>
                </a:lnTo>
                <a:lnTo>
                  <a:pt x="962" y="893"/>
                </a:lnTo>
                <a:lnTo>
                  <a:pt x="956" y="893"/>
                </a:lnTo>
                <a:lnTo>
                  <a:pt x="679" y="893"/>
                </a:lnTo>
                <a:lnTo>
                  <a:pt x="673" y="893"/>
                </a:lnTo>
                <a:lnTo>
                  <a:pt x="667" y="891"/>
                </a:lnTo>
                <a:lnTo>
                  <a:pt x="659" y="885"/>
                </a:lnTo>
                <a:lnTo>
                  <a:pt x="651" y="875"/>
                </a:lnTo>
                <a:lnTo>
                  <a:pt x="651" y="869"/>
                </a:lnTo>
                <a:lnTo>
                  <a:pt x="649" y="863"/>
                </a:lnTo>
                <a:lnTo>
                  <a:pt x="651" y="857"/>
                </a:lnTo>
                <a:lnTo>
                  <a:pt x="651" y="853"/>
                </a:lnTo>
                <a:lnTo>
                  <a:pt x="659" y="842"/>
                </a:lnTo>
                <a:lnTo>
                  <a:pt x="667" y="836"/>
                </a:lnTo>
                <a:lnTo>
                  <a:pt x="673" y="834"/>
                </a:lnTo>
                <a:lnTo>
                  <a:pt x="679" y="834"/>
                </a:lnTo>
                <a:lnTo>
                  <a:pt x="683" y="834"/>
                </a:lnTo>
                <a:lnTo>
                  <a:pt x="683" y="382"/>
                </a:lnTo>
                <a:lnTo>
                  <a:pt x="679" y="382"/>
                </a:lnTo>
                <a:lnTo>
                  <a:pt x="673" y="382"/>
                </a:lnTo>
                <a:lnTo>
                  <a:pt x="667" y="380"/>
                </a:lnTo>
                <a:lnTo>
                  <a:pt x="659" y="374"/>
                </a:lnTo>
                <a:lnTo>
                  <a:pt x="651" y="364"/>
                </a:lnTo>
                <a:lnTo>
                  <a:pt x="651" y="358"/>
                </a:lnTo>
                <a:lnTo>
                  <a:pt x="649" y="352"/>
                </a:lnTo>
                <a:lnTo>
                  <a:pt x="651" y="346"/>
                </a:lnTo>
                <a:lnTo>
                  <a:pt x="651" y="340"/>
                </a:lnTo>
                <a:lnTo>
                  <a:pt x="659" y="330"/>
                </a:lnTo>
                <a:lnTo>
                  <a:pt x="667" y="324"/>
                </a:lnTo>
                <a:lnTo>
                  <a:pt x="673" y="322"/>
                </a:lnTo>
                <a:lnTo>
                  <a:pt x="679" y="322"/>
                </a:lnTo>
                <a:lnTo>
                  <a:pt x="683" y="304"/>
                </a:lnTo>
                <a:lnTo>
                  <a:pt x="687" y="284"/>
                </a:lnTo>
                <a:lnTo>
                  <a:pt x="695" y="268"/>
                </a:lnTo>
                <a:lnTo>
                  <a:pt x="705" y="252"/>
                </a:lnTo>
                <a:lnTo>
                  <a:pt x="717" y="238"/>
                </a:lnTo>
                <a:lnTo>
                  <a:pt x="731" y="225"/>
                </a:lnTo>
                <a:lnTo>
                  <a:pt x="745" y="213"/>
                </a:lnTo>
                <a:lnTo>
                  <a:pt x="763" y="205"/>
                </a:lnTo>
                <a:lnTo>
                  <a:pt x="763" y="181"/>
                </a:lnTo>
                <a:lnTo>
                  <a:pt x="886" y="181"/>
                </a:lnTo>
                <a:lnTo>
                  <a:pt x="886" y="207"/>
                </a:lnTo>
                <a:lnTo>
                  <a:pt x="900" y="215"/>
                </a:lnTo>
                <a:lnTo>
                  <a:pt x="916" y="227"/>
                </a:lnTo>
                <a:lnTo>
                  <a:pt x="928" y="240"/>
                </a:lnTo>
                <a:lnTo>
                  <a:pt x="938" y="254"/>
                </a:lnTo>
                <a:lnTo>
                  <a:pt x="948" y="270"/>
                </a:lnTo>
                <a:lnTo>
                  <a:pt x="956" y="286"/>
                </a:lnTo>
                <a:lnTo>
                  <a:pt x="960" y="304"/>
                </a:lnTo>
                <a:lnTo>
                  <a:pt x="964" y="322"/>
                </a:lnTo>
                <a:close/>
                <a:moveTo>
                  <a:pt x="287" y="119"/>
                </a:moveTo>
                <a:lnTo>
                  <a:pt x="287" y="119"/>
                </a:lnTo>
                <a:lnTo>
                  <a:pt x="301" y="121"/>
                </a:lnTo>
                <a:lnTo>
                  <a:pt x="315" y="123"/>
                </a:lnTo>
                <a:lnTo>
                  <a:pt x="329" y="125"/>
                </a:lnTo>
                <a:lnTo>
                  <a:pt x="341" y="131"/>
                </a:lnTo>
                <a:lnTo>
                  <a:pt x="353" y="137"/>
                </a:lnTo>
                <a:lnTo>
                  <a:pt x="365" y="143"/>
                </a:lnTo>
                <a:lnTo>
                  <a:pt x="375" y="151"/>
                </a:lnTo>
                <a:lnTo>
                  <a:pt x="385" y="161"/>
                </a:lnTo>
                <a:lnTo>
                  <a:pt x="396" y="169"/>
                </a:lnTo>
                <a:lnTo>
                  <a:pt x="404" y="181"/>
                </a:lnTo>
                <a:lnTo>
                  <a:pt x="410" y="193"/>
                </a:lnTo>
                <a:lnTo>
                  <a:pt x="416" y="205"/>
                </a:lnTo>
                <a:lnTo>
                  <a:pt x="420" y="217"/>
                </a:lnTo>
                <a:lnTo>
                  <a:pt x="424" y="231"/>
                </a:lnTo>
                <a:lnTo>
                  <a:pt x="426" y="244"/>
                </a:lnTo>
                <a:lnTo>
                  <a:pt x="426" y="260"/>
                </a:lnTo>
                <a:lnTo>
                  <a:pt x="426" y="274"/>
                </a:lnTo>
                <a:lnTo>
                  <a:pt x="424" y="290"/>
                </a:lnTo>
                <a:lnTo>
                  <a:pt x="432" y="290"/>
                </a:lnTo>
                <a:lnTo>
                  <a:pt x="448" y="290"/>
                </a:lnTo>
                <a:lnTo>
                  <a:pt x="462" y="294"/>
                </a:lnTo>
                <a:lnTo>
                  <a:pt x="476" y="296"/>
                </a:lnTo>
                <a:lnTo>
                  <a:pt x="490" y="302"/>
                </a:lnTo>
                <a:lnTo>
                  <a:pt x="502" y="308"/>
                </a:lnTo>
                <a:lnTo>
                  <a:pt x="514" y="316"/>
                </a:lnTo>
                <a:lnTo>
                  <a:pt x="526" y="324"/>
                </a:lnTo>
                <a:lnTo>
                  <a:pt x="536" y="332"/>
                </a:lnTo>
                <a:lnTo>
                  <a:pt x="546" y="344"/>
                </a:lnTo>
                <a:lnTo>
                  <a:pt x="554" y="354"/>
                </a:lnTo>
                <a:lnTo>
                  <a:pt x="562" y="366"/>
                </a:lnTo>
                <a:lnTo>
                  <a:pt x="568" y="380"/>
                </a:lnTo>
                <a:lnTo>
                  <a:pt x="572" y="394"/>
                </a:lnTo>
                <a:lnTo>
                  <a:pt x="576" y="408"/>
                </a:lnTo>
                <a:lnTo>
                  <a:pt x="578" y="422"/>
                </a:lnTo>
                <a:lnTo>
                  <a:pt x="578" y="436"/>
                </a:lnTo>
                <a:lnTo>
                  <a:pt x="576" y="463"/>
                </a:lnTo>
                <a:lnTo>
                  <a:pt x="570" y="489"/>
                </a:lnTo>
                <a:lnTo>
                  <a:pt x="558" y="511"/>
                </a:lnTo>
                <a:lnTo>
                  <a:pt x="544" y="531"/>
                </a:lnTo>
                <a:lnTo>
                  <a:pt x="526" y="549"/>
                </a:lnTo>
                <a:lnTo>
                  <a:pt x="506" y="563"/>
                </a:lnTo>
                <a:lnTo>
                  <a:pt x="484" y="575"/>
                </a:lnTo>
                <a:lnTo>
                  <a:pt x="460" y="581"/>
                </a:lnTo>
                <a:lnTo>
                  <a:pt x="460" y="650"/>
                </a:lnTo>
                <a:lnTo>
                  <a:pt x="458" y="658"/>
                </a:lnTo>
                <a:lnTo>
                  <a:pt x="454" y="664"/>
                </a:lnTo>
                <a:lnTo>
                  <a:pt x="448" y="668"/>
                </a:lnTo>
                <a:lnTo>
                  <a:pt x="440" y="670"/>
                </a:lnTo>
                <a:lnTo>
                  <a:pt x="432" y="668"/>
                </a:lnTo>
                <a:lnTo>
                  <a:pt x="426" y="664"/>
                </a:lnTo>
                <a:lnTo>
                  <a:pt x="420" y="658"/>
                </a:lnTo>
                <a:lnTo>
                  <a:pt x="420" y="650"/>
                </a:lnTo>
                <a:lnTo>
                  <a:pt x="420" y="583"/>
                </a:lnTo>
                <a:lnTo>
                  <a:pt x="404" y="581"/>
                </a:lnTo>
                <a:lnTo>
                  <a:pt x="389" y="579"/>
                </a:lnTo>
                <a:lnTo>
                  <a:pt x="389" y="692"/>
                </a:lnTo>
                <a:lnTo>
                  <a:pt x="387" y="700"/>
                </a:lnTo>
                <a:lnTo>
                  <a:pt x="383" y="706"/>
                </a:lnTo>
                <a:lnTo>
                  <a:pt x="377" y="710"/>
                </a:lnTo>
                <a:lnTo>
                  <a:pt x="369" y="712"/>
                </a:lnTo>
                <a:lnTo>
                  <a:pt x="361" y="710"/>
                </a:lnTo>
                <a:lnTo>
                  <a:pt x="355" y="706"/>
                </a:lnTo>
                <a:lnTo>
                  <a:pt x="351" y="700"/>
                </a:lnTo>
                <a:lnTo>
                  <a:pt x="349" y="692"/>
                </a:lnTo>
                <a:lnTo>
                  <a:pt x="349" y="559"/>
                </a:lnTo>
                <a:lnTo>
                  <a:pt x="333" y="547"/>
                </a:lnTo>
                <a:lnTo>
                  <a:pt x="321" y="533"/>
                </a:lnTo>
                <a:lnTo>
                  <a:pt x="305" y="549"/>
                </a:lnTo>
                <a:lnTo>
                  <a:pt x="287" y="563"/>
                </a:lnTo>
                <a:lnTo>
                  <a:pt x="267" y="575"/>
                </a:lnTo>
                <a:lnTo>
                  <a:pt x="247" y="585"/>
                </a:lnTo>
                <a:lnTo>
                  <a:pt x="247" y="722"/>
                </a:lnTo>
                <a:lnTo>
                  <a:pt x="245" y="730"/>
                </a:lnTo>
                <a:lnTo>
                  <a:pt x="241" y="736"/>
                </a:lnTo>
                <a:lnTo>
                  <a:pt x="235" y="740"/>
                </a:lnTo>
                <a:lnTo>
                  <a:pt x="227" y="742"/>
                </a:lnTo>
                <a:lnTo>
                  <a:pt x="219" y="740"/>
                </a:lnTo>
                <a:lnTo>
                  <a:pt x="213" y="736"/>
                </a:lnTo>
                <a:lnTo>
                  <a:pt x="207" y="730"/>
                </a:lnTo>
                <a:lnTo>
                  <a:pt x="207" y="722"/>
                </a:lnTo>
                <a:lnTo>
                  <a:pt x="207" y="595"/>
                </a:lnTo>
                <a:lnTo>
                  <a:pt x="182" y="597"/>
                </a:lnTo>
                <a:lnTo>
                  <a:pt x="176" y="597"/>
                </a:lnTo>
                <a:lnTo>
                  <a:pt x="176" y="804"/>
                </a:lnTo>
                <a:lnTo>
                  <a:pt x="174" y="814"/>
                </a:lnTo>
                <a:lnTo>
                  <a:pt x="168" y="824"/>
                </a:lnTo>
                <a:lnTo>
                  <a:pt x="158" y="830"/>
                </a:lnTo>
                <a:lnTo>
                  <a:pt x="148" y="832"/>
                </a:lnTo>
                <a:lnTo>
                  <a:pt x="136" y="830"/>
                </a:lnTo>
                <a:lnTo>
                  <a:pt x="126" y="824"/>
                </a:lnTo>
                <a:lnTo>
                  <a:pt x="120" y="814"/>
                </a:lnTo>
                <a:lnTo>
                  <a:pt x="118" y="804"/>
                </a:lnTo>
                <a:lnTo>
                  <a:pt x="118" y="585"/>
                </a:lnTo>
                <a:lnTo>
                  <a:pt x="104" y="579"/>
                </a:lnTo>
                <a:lnTo>
                  <a:pt x="92" y="573"/>
                </a:lnTo>
                <a:lnTo>
                  <a:pt x="92" y="627"/>
                </a:lnTo>
                <a:lnTo>
                  <a:pt x="90" y="635"/>
                </a:lnTo>
                <a:lnTo>
                  <a:pt x="86" y="642"/>
                </a:lnTo>
                <a:lnTo>
                  <a:pt x="80" y="648"/>
                </a:lnTo>
                <a:lnTo>
                  <a:pt x="72" y="648"/>
                </a:lnTo>
                <a:lnTo>
                  <a:pt x="64" y="648"/>
                </a:lnTo>
                <a:lnTo>
                  <a:pt x="58" y="642"/>
                </a:lnTo>
                <a:lnTo>
                  <a:pt x="54" y="635"/>
                </a:lnTo>
                <a:lnTo>
                  <a:pt x="52" y="627"/>
                </a:lnTo>
                <a:lnTo>
                  <a:pt x="52" y="541"/>
                </a:lnTo>
                <a:lnTo>
                  <a:pt x="40" y="529"/>
                </a:lnTo>
                <a:lnTo>
                  <a:pt x="30" y="515"/>
                </a:lnTo>
                <a:lnTo>
                  <a:pt x="22" y="499"/>
                </a:lnTo>
                <a:lnTo>
                  <a:pt x="14" y="485"/>
                </a:lnTo>
                <a:lnTo>
                  <a:pt x="8" y="469"/>
                </a:lnTo>
                <a:lnTo>
                  <a:pt x="4" y="451"/>
                </a:lnTo>
                <a:lnTo>
                  <a:pt x="2" y="432"/>
                </a:lnTo>
                <a:lnTo>
                  <a:pt x="0" y="414"/>
                </a:lnTo>
                <a:lnTo>
                  <a:pt x="2" y="398"/>
                </a:lnTo>
                <a:lnTo>
                  <a:pt x="4" y="382"/>
                </a:lnTo>
                <a:lnTo>
                  <a:pt x="8" y="366"/>
                </a:lnTo>
                <a:lnTo>
                  <a:pt x="12" y="352"/>
                </a:lnTo>
                <a:lnTo>
                  <a:pt x="18" y="336"/>
                </a:lnTo>
                <a:lnTo>
                  <a:pt x="26" y="324"/>
                </a:lnTo>
                <a:lnTo>
                  <a:pt x="34" y="310"/>
                </a:lnTo>
                <a:lnTo>
                  <a:pt x="44" y="298"/>
                </a:lnTo>
                <a:lnTo>
                  <a:pt x="54" y="286"/>
                </a:lnTo>
                <a:lnTo>
                  <a:pt x="66" y="276"/>
                </a:lnTo>
                <a:lnTo>
                  <a:pt x="78" y="266"/>
                </a:lnTo>
                <a:lnTo>
                  <a:pt x="90" y="258"/>
                </a:lnTo>
                <a:lnTo>
                  <a:pt x="104" y="250"/>
                </a:lnTo>
                <a:lnTo>
                  <a:pt x="118" y="244"/>
                </a:lnTo>
                <a:lnTo>
                  <a:pt x="134" y="240"/>
                </a:lnTo>
                <a:lnTo>
                  <a:pt x="150" y="236"/>
                </a:lnTo>
                <a:lnTo>
                  <a:pt x="156" y="211"/>
                </a:lnTo>
                <a:lnTo>
                  <a:pt x="166" y="189"/>
                </a:lnTo>
                <a:lnTo>
                  <a:pt x="180" y="169"/>
                </a:lnTo>
                <a:lnTo>
                  <a:pt x="197" y="153"/>
                </a:lnTo>
                <a:lnTo>
                  <a:pt x="217" y="139"/>
                </a:lnTo>
                <a:lnTo>
                  <a:pt x="239" y="129"/>
                </a:lnTo>
                <a:lnTo>
                  <a:pt x="263" y="121"/>
                </a:lnTo>
                <a:lnTo>
                  <a:pt x="287" y="119"/>
                </a:lnTo>
                <a:close/>
                <a:moveTo>
                  <a:pt x="221" y="73"/>
                </a:moveTo>
                <a:lnTo>
                  <a:pt x="221" y="73"/>
                </a:lnTo>
                <a:lnTo>
                  <a:pt x="229" y="75"/>
                </a:lnTo>
                <a:lnTo>
                  <a:pt x="235" y="79"/>
                </a:lnTo>
                <a:lnTo>
                  <a:pt x="239" y="85"/>
                </a:lnTo>
                <a:lnTo>
                  <a:pt x="241" y="93"/>
                </a:lnTo>
                <a:lnTo>
                  <a:pt x="239" y="101"/>
                </a:lnTo>
                <a:lnTo>
                  <a:pt x="235" y="109"/>
                </a:lnTo>
                <a:lnTo>
                  <a:pt x="229" y="113"/>
                </a:lnTo>
                <a:lnTo>
                  <a:pt x="221" y="115"/>
                </a:lnTo>
                <a:lnTo>
                  <a:pt x="213" y="113"/>
                </a:lnTo>
                <a:lnTo>
                  <a:pt x="205" y="109"/>
                </a:lnTo>
                <a:lnTo>
                  <a:pt x="201" y="101"/>
                </a:lnTo>
                <a:lnTo>
                  <a:pt x="199" y="93"/>
                </a:lnTo>
                <a:lnTo>
                  <a:pt x="201" y="85"/>
                </a:lnTo>
                <a:lnTo>
                  <a:pt x="205" y="79"/>
                </a:lnTo>
                <a:lnTo>
                  <a:pt x="213" y="75"/>
                </a:lnTo>
                <a:lnTo>
                  <a:pt x="221" y="73"/>
                </a:lnTo>
                <a:close/>
                <a:moveTo>
                  <a:pt x="138" y="71"/>
                </a:moveTo>
                <a:lnTo>
                  <a:pt x="138" y="71"/>
                </a:lnTo>
                <a:lnTo>
                  <a:pt x="130" y="71"/>
                </a:lnTo>
                <a:lnTo>
                  <a:pt x="122" y="73"/>
                </a:lnTo>
                <a:lnTo>
                  <a:pt x="116" y="77"/>
                </a:lnTo>
                <a:lnTo>
                  <a:pt x="110" y="81"/>
                </a:lnTo>
                <a:lnTo>
                  <a:pt x="104" y="87"/>
                </a:lnTo>
                <a:lnTo>
                  <a:pt x="102" y="95"/>
                </a:lnTo>
                <a:lnTo>
                  <a:pt x="98" y="101"/>
                </a:lnTo>
                <a:lnTo>
                  <a:pt x="98" y="109"/>
                </a:lnTo>
                <a:lnTo>
                  <a:pt x="98" y="117"/>
                </a:lnTo>
                <a:lnTo>
                  <a:pt x="102" y="125"/>
                </a:lnTo>
                <a:lnTo>
                  <a:pt x="104" y="131"/>
                </a:lnTo>
                <a:lnTo>
                  <a:pt x="110" y="137"/>
                </a:lnTo>
                <a:lnTo>
                  <a:pt x="116" y="143"/>
                </a:lnTo>
                <a:lnTo>
                  <a:pt x="122" y="145"/>
                </a:lnTo>
                <a:lnTo>
                  <a:pt x="130" y="149"/>
                </a:lnTo>
                <a:lnTo>
                  <a:pt x="138" y="149"/>
                </a:lnTo>
                <a:lnTo>
                  <a:pt x="146" y="149"/>
                </a:lnTo>
                <a:lnTo>
                  <a:pt x="152" y="145"/>
                </a:lnTo>
                <a:lnTo>
                  <a:pt x="160" y="143"/>
                </a:lnTo>
                <a:lnTo>
                  <a:pt x="166" y="137"/>
                </a:lnTo>
                <a:lnTo>
                  <a:pt x="170" y="131"/>
                </a:lnTo>
                <a:lnTo>
                  <a:pt x="174" y="125"/>
                </a:lnTo>
                <a:lnTo>
                  <a:pt x="176" y="117"/>
                </a:lnTo>
                <a:lnTo>
                  <a:pt x="176" y="109"/>
                </a:lnTo>
                <a:lnTo>
                  <a:pt x="176" y="101"/>
                </a:lnTo>
                <a:lnTo>
                  <a:pt x="174" y="95"/>
                </a:lnTo>
                <a:lnTo>
                  <a:pt x="170" y="87"/>
                </a:lnTo>
                <a:lnTo>
                  <a:pt x="166" y="81"/>
                </a:lnTo>
                <a:lnTo>
                  <a:pt x="160" y="77"/>
                </a:lnTo>
                <a:lnTo>
                  <a:pt x="152" y="73"/>
                </a:lnTo>
                <a:lnTo>
                  <a:pt x="146" y="71"/>
                </a:lnTo>
                <a:lnTo>
                  <a:pt x="138" y="71"/>
                </a:lnTo>
                <a:close/>
                <a:moveTo>
                  <a:pt x="104" y="181"/>
                </a:moveTo>
                <a:lnTo>
                  <a:pt x="104" y="181"/>
                </a:lnTo>
                <a:lnTo>
                  <a:pt x="98" y="183"/>
                </a:lnTo>
                <a:lnTo>
                  <a:pt x="92" y="185"/>
                </a:lnTo>
                <a:lnTo>
                  <a:pt x="88" y="191"/>
                </a:lnTo>
                <a:lnTo>
                  <a:pt x="88" y="197"/>
                </a:lnTo>
                <a:lnTo>
                  <a:pt x="88" y="203"/>
                </a:lnTo>
                <a:lnTo>
                  <a:pt x="92" y="207"/>
                </a:lnTo>
                <a:lnTo>
                  <a:pt x="98" y="211"/>
                </a:lnTo>
                <a:lnTo>
                  <a:pt x="104" y="213"/>
                </a:lnTo>
                <a:lnTo>
                  <a:pt x="110" y="211"/>
                </a:lnTo>
                <a:lnTo>
                  <a:pt x="114" y="207"/>
                </a:lnTo>
                <a:lnTo>
                  <a:pt x="118" y="203"/>
                </a:lnTo>
                <a:lnTo>
                  <a:pt x="120" y="197"/>
                </a:lnTo>
                <a:lnTo>
                  <a:pt x="118" y="191"/>
                </a:lnTo>
                <a:lnTo>
                  <a:pt x="114" y="185"/>
                </a:lnTo>
                <a:lnTo>
                  <a:pt x="110" y="183"/>
                </a:lnTo>
                <a:lnTo>
                  <a:pt x="104" y="181"/>
                </a:lnTo>
                <a:close/>
                <a:moveTo>
                  <a:pt x="685" y="57"/>
                </a:moveTo>
                <a:lnTo>
                  <a:pt x="685" y="57"/>
                </a:lnTo>
                <a:lnTo>
                  <a:pt x="689" y="59"/>
                </a:lnTo>
                <a:lnTo>
                  <a:pt x="693" y="63"/>
                </a:lnTo>
                <a:lnTo>
                  <a:pt x="695" y="67"/>
                </a:lnTo>
                <a:lnTo>
                  <a:pt x="695" y="73"/>
                </a:lnTo>
                <a:lnTo>
                  <a:pt x="691" y="77"/>
                </a:lnTo>
                <a:lnTo>
                  <a:pt x="689" y="81"/>
                </a:lnTo>
                <a:lnTo>
                  <a:pt x="683" y="83"/>
                </a:lnTo>
                <a:lnTo>
                  <a:pt x="677" y="83"/>
                </a:lnTo>
                <a:lnTo>
                  <a:pt x="472" y="26"/>
                </a:lnTo>
                <a:lnTo>
                  <a:pt x="468" y="24"/>
                </a:lnTo>
                <a:lnTo>
                  <a:pt x="464" y="20"/>
                </a:lnTo>
                <a:lnTo>
                  <a:pt x="462" y="16"/>
                </a:lnTo>
                <a:lnTo>
                  <a:pt x="462" y="10"/>
                </a:lnTo>
                <a:lnTo>
                  <a:pt x="464" y="6"/>
                </a:lnTo>
                <a:lnTo>
                  <a:pt x="468" y="2"/>
                </a:lnTo>
                <a:lnTo>
                  <a:pt x="474" y="0"/>
                </a:lnTo>
                <a:lnTo>
                  <a:pt x="480" y="0"/>
                </a:lnTo>
                <a:lnTo>
                  <a:pt x="685" y="57"/>
                </a:lnTo>
                <a:close/>
                <a:moveTo>
                  <a:pt x="679" y="131"/>
                </a:moveTo>
                <a:lnTo>
                  <a:pt x="472" y="187"/>
                </a:lnTo>
                <a:lnTo>
                  <a:pt x="468" y="189"/>
                </a:lnTo>
                <a:lnTo>
                  <a:pt x="464" y="193"/>
                </a:lnTo>
                <a:lnTo>
                  <a:pt x="462" y="197"/>
                </a:lnTo>
                <a:lnTo>
                  <a:pt x="462" y="203"/>
                </a:lnTo>
                <a:lnTo>
                  <a:pt x="466" y="207"/>
                </a:lnTo>
                <a:lnTo>
                  <a:pt x="470" y="211"/>
                </a:lnTo>
                <a:lnTo>
                  <a:pt x="474" y="213"/>
                </a:lnTo>
                <a:lnTo>
                  <a:pt x="480" y="213"/>
                </a:lnTo>
                <a:lnTo>
                  <a:pt x="685" y="157"/>
                </a:lnTo>
                <a:lnTo>
                  <a:pt x="691" y="155"/>
                </a:lnTo>
                <a:lnTo>
                  <a:pt x="693" y="151"/>
                </a:lnTo>
                <a:lnTo>
                  <a:pt x="695" y="147"/>
                </a:lnTo>
                <a:lnTo>
                  <a:pt x="695" y="141"/>
                </a:lnTo>
                <a:lnTo>
                  <a:pt x="693" y="137"/>
                </a:lnTo>
                <a:lnTo>
                  <a:pt x="689" y="133"/>
                </a:lnTo>
                <a:lnTo>
                  <a:pt x="683" y="131"/>
                </a:lnTo>
                <a:lnTo>
                  <a:pt x="679" y="131"/>
                </a:lnTo>
                <a:close/>
                <a:moveTo>
                  <a:pt x="677" y="93"/>
                </a:moveTo>
                <a:lnTo>
                  <a:pt x="464" y="93"/>
                </a:lnTo>
                <a:lnTo>
                  <a:pt x="458" y="95"/>
                </a:lnTo>
                <a:lnTo>
                  <a:pt x="454" y="97"/>
                </a:lnTo>
                <a:lnTo>
                  <a:pt x="452" y="101"/>
                </a:lnTo>
                <a:lnTo>
                  <a:pt x="450" y="107"/>
                </a:lnTo>
                <a:lnTo>
                  <a:pt x="452" y="113"/>
                </a:lnTo>
                <a:lnTo>
                  <a:pt x="454" y="117"/>
                </a:lnTo>
                <a:lnTo>
                  <a:pt x="458" y="119"/>
                </a:lnTo>
                <a:lnTo>
                  <a:pt x="464" y="121"/>
                </a:lnTo>
                <a:lnTo>
                  <a:pt x="677" y="121"/>
                </a:lnTo>
                <a:lnTo>
                  <a:pt x="681" y="119"/>
                </a:lnTo>
                <a:lnTo>
                  <a:pt x="687" y="117"/>
                </a:lnTo>
                <a:lnTo>
                  <a:pt x="689" y="113"/>
                </a:lnTo>
                <a:lnTo>
                  <a:pt x="691" y="107"/>
                </a:lnTo>
                <a:lnTo>
                  <a:pt x="689" y="101"/>
                </a:lnTo>
                <a:lnTo>
                  <a:pt x="687" y="97"/>
                </a:lnTo>
                <a:lnTo>
                  <a:pt x="681" y="95"/>
                </a:lnTo>
                <a:lnTo>
                  <a:pt x="677" y="93"/>
                </a:lnTo>
                <a:close/>
                <a:moveTo>
                  <a:pt x="808" y="89"/>
                </a:moveTo>
                <a:lnTo>
                  <a:pt x="808" y="89"/>
                </a:lnTo>
                <a:lnTo>
                  <a:pt x="816" y="91"/>
                </a:lnTo>
                <a:lnTo>
                  <a:pt x="820" y="95"/>
                </a:lnTo>
                <a:lnTo>
                  <a:pt x="824" y="101"/>
                </a:lnTo>
                <a:lnTo>
                  <a:pt x="826" y="107"/>
                </a:lnTo>
                <a:lnTo>
                  <a:pt x="824" y="113"/>
                </a:lnTo>
                <a:lnTo>
                  <a:pt x="820" y="119"/>
                </a:lnTo>
                <a:lnTo>
                  <a:pt x="816" y="123"/>
                </a:lnTo>
                <a:lnTo>
                  <a:pt x="808" y="123"/>
                </a:lnTo>
                <a:lnTo>
                  <a:pt x="802" y="123"/>
                </a:lnTo>
                <a:lnTo>
                  <a:pt x="796" y="119"/>
                </a:lnTo>
                <a:lnTo>
                  <a:pt x="794" y="113"/>
                </a:lnTo>
                <a:lnTo>
                  <a:pt x="792" y="107"/>
                </a:lnTo>
                <a:lnTo>
                  <a:pt x="794" y="101"/>
                </a:lnTo>
                <a:lnTo>
                  <a:pt x="796" y="95"/>
                </a:lnTo>
                <a:lnTo>
                  <a:pt x="802" y="91"/>
                </a:lnTo>
                <a:lnTo>
                  <a:pt x="808" y="89"/>
                </a:lnTo>
                <a:close/>
                <a:moveTo>
                  <a:pt x="779" y="47"/>
                </a:moveTo>
                <a:lnTo>
                  <a:pt x="779" y="165"/>
                </a:lnTo>
                <a:lnTo>
                  <a:pt x="864" y="165"/>
                </a:lnTo>
                <a:lnTo>
                  <a:pt x="864" y="47"/>
                </a:lnTo>
                <a:lnTo>
                  <a:pt x="779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6" name="Freeform 7"/>
          <p:cNvSpPr>
            <a:spLocks noChangeArrowheads="1"/>
          </p:cNvSpPr>
          <p:nvPr/>
        </p:nvSpPr>
        <p:spPr bwMode="auto">
          <a:xfrm>
            <a:off x="8110538" y="4359275"/>
            <a:ext cx="271462" cy="315913"/>
          </a:xfrm>
          <a:custGeom>
            <a:avLst/>
            <a:gdLst>
              <a:gd name="T0" fmla="*/ 2129531583 w 844"/>
              <a:gd name="T1" fmla="*/ 2147483647 h 979"/>
              <a:gd name="T2" fmla="*/ 2147483647 w 844"/>
              <a:gd name="T3" fmla="*/ 2147483647 h 979"/>
              <a:gd name="T4" fmla="*/ 2147483647 w 844"/>
              <a:gd name="T5" fmla="*/ 537615516 h 979"/>
              <a:gd name="T6" fmla="*/ 2147483647 w 844"/>
              <a:gd name="T7" fmla="*/ 0 h 979"/>
              <a:gd name="T8" fmla="*/ 2147483647 w 844"/>
              <a:gd name="T9" fmla="*/ 537615516 h 979"/>
              <a:gd name="T10" fmla="*/ 2147483647 w 844"/>
              <a:gd name="T11" fmla="*/ 2147483647 h 979"/>
              <a:gd name="T12" fmla="*/ 2147483647 w 844"/>
              <a:gd name="T13" fmla="*/ 2147483647 h 979"/>
              <a:gd name="T14" fmla="*/ 2147483647 w 844"/>
              <a:gd name="T15" fmla="*/ 2147483647 h 979"/>
              <a:gd name="T16" fmla="*/ 2147483647 w 844"/>
              <a:gd name="T17" fmla="*/ 2147483647 h 979"/>
              <a:gd name="T18" fmla="*/ 2147483647 w 844"/>
              <a:gd name="T19" fmla="*/ 2147483647 h 979"/>
              <a:gd name="T20" fmla="*/ 2147483647 w 844"/>
              <a:gd name="T21" fmla="*/ 2147483647 h 979"/>
              <a:gd name="T22" fmla="*/ 2147483647 w 844"/>
              <a:gd name="T23" fmla="*/ 2147483647 h 979"/>
              <a:gd name="T24" fmla="*/ 2147483647 w 844"/>
              <a:gd name="T25" fmla="*/ 2147483647 h 979"/>
              <a:gd name="T26" fmla="*/ 2147483647 w 844"/>
              <a:gd name="T27" fmla="*/ 2147483647 h 979"/>
              <a:gd name="T28" fmla="*/ 2147483647 w 844"/>
              <a:gd name="T29" fmla="*/ 2147483647 h 979"/>
              <a:gd name="T30" fmla="*/ 2147483647 w 844"/>
              <a:gd name="T31" fmla="*/ 2147483647 h 979"/>
              <a:gd name="T32" fmla="*/ 2147483647 w 844"/>
              <a:gd name="T33" fmla="*/ 1814439055 h 979"/>
              <a:gd name="T34" fmla="*/ 2147483647 w 844"/>
              <a:gd name="T35" fmla="*/ 1209660887 h 979"/>
              <a:gd name="T36" fmla="*/ 2147483647 w 844"/>
              <a:gd name="T37" fmla="*/ 1411253717 h 979"/>
              <a:gd name="T38" fmla="*/ 2147483647 w 844"/>
              <a:gd name="T39" fmla="*/ 2147483647 h 979"/>
              <a:gd name="T40" fmla="*/ 2147483647 w 844"/>
              <a:gd name="T41" fmla="*/ 2147483647 h 979"/>
              <a:gd name="T42" fmla="*/ 2147483647 w 844"/>
              <a:gd name="T43" fmla="*/ 2147483647 h 979"/>
              <a:gd name="T44" fmla="*/ 2147483647 w 844"/>
              <a:gd name="T45" fmla="*/ 2147483647 h 979"/>
              <a:gd name="T46" fmla="*/ 2147483647 w 844"/>
              <a:gd name="T47" fmla="*/ 2147483647 h 979"/>
              <a:gd name="T48" fmla="*/ 2147483647 w 844"/>
              <a:gd name="T49" fmla="*/ 2147483647 h 979"/>
              <a:gd name="T50" fmla="*/ 2147483647 w 844"/>
              <a:gd name="T51" fmla="*/ 2147483647 h 979"/>
              <a:gd name="T52" fmla="*/ 2147483647 w 844"/>
              <a:gd name="T53" fmla="*/ 2147483647 h 979"/>
              <a:gd name="T54" fmla="*/ 2147483647 w 844"/>
              <a:gd name="T55" fmla="*/ 2147483647 h 979"/>
              <a:gd name="T56" fmla="*/ 2147483647 w 844"/>
              <a:gd name="T57" fmla="*/ 2147483647 h 979"/>
              <a:gd name="T58" fmla="*/ 2147483647 w 844"/>
              <a:gd name="T59" fmla="*/ 2147483647 h 979"/>
              <a:gd name="T60" fmla="*/ 2147483647 w 844"/>
              <a:gd name="T61" fmla="*/ 2147483647 h 979"/>
              <a:gd name="T62" fmla="*/ 2147483647 w 844"/>
              <a:gd name="T63" fmla="*/ 2147483647 h 979"/>
              <a:gd name="T64" fmla="*/ 2147483647 w 844"/>
              <a:gd name="T65" fmla="*/ 2147483647 h 979"/>
              <a:gd name="T66" fmla="*/ 2147483647 w 844"/>
              <a:gd name="T67" fmla="*/ 2147483647 h 979"/>
              <a:gd name="T68" fmla="*/ 2147483647 w 844"/>
              <a:gd name="T69" fmla="*/ 2147483647 h 979"/>
              <a:gd name="T70" fmla="*/ 2147483647 w 844"/>
              <a:gd name="T71" fmla="*/ 2147483647 h 979"/>
              <a:gd name="T72" fmla="*/ 2147483647 w 844"/>
              <a:gd name="T73" fmla="*/ 2147483647 h 979"/>
              <a:gd name="T74" fmla="*/ 2147483647 w 844"/>
              <a:gd name="T75" fmla="*/ 2147483647 h 979"/>
              <a:gd name="T76" fmla="*/ 2147483647 w 844"/>
              <a:gd name="T77" fmla="*/ 2147483647 h 979"/>
              <a:gd name="T78" fmla="*/ 2147483647 w 844"/>
              <a:gd name="T79" fmla="*/ 2147483647 h 979"/>
              <a:gd name="T80" fmla="*/ 2147483647 w 844"/>
              <a:gd name="T81" fmla="*/ 2147483647 h 979"/>
              <a:gd name="T82" fmla="*/ 2147483647 w 844"/>
              <a:gd name="T83" fmla="*/ 2147483647 h 979"/>
              <a:gd name="T84" fmla="*/ 2147483647 w 844"/>
              <a:gd name="T85" fmla="*/ 2147483647 h 979"/>
              <a:gd name="T86" fmla="*/ 2147483647 w 844"/>
              <a:gd name="T87" fmla="*/ 2147483647 h 979"/>
              <a:gd name="T88" fmla="*/ 2147483647 w 844"/>
              <a:gd name="T89" fmla="*/ 2147483647 h 979"/>
              <a:gd name="T90" fmla="*/ 2147483647 w 844"/>
              <a:gd name="T91" fmla="*/ 2147483647 h 979"/>
              <a:gd name="T92" fmla="*/ 2147483647 w 844"/>
              <a:gd name="T93" fmla="*/ 2147483647 h 979"/>
              <a:gd name="T94" fmla="*/ 2147483647 w 844"/>
              <a:gd name="T95" fmla="*/ 2147483647 h 979"/>
              <a:gd name="T96" fmla="*/ 2147483647 w 844"/>
              <a:gd name="T97" fmla="*/ 2147483647 h 979"/>
              <a:gd name="T98" fmla="*/ 2147483647 w 844"/>
              <a:gd name="T99" fmla="*/ 2147483647 h 979"/>
              <a:gd name="T100" fmla="*/ 2147483647 w 844"/>
              <a:gd name="T101" fmla="*/ 2147483647 h 979"/>
              <a:gd name="T102" fmla="*/ 2147483647 w 844"/>
              <a:gd name="T103" fmla="*/ 2147483647 h 979"/>
              <a:gd name="T104" fmla="*/ 2147483647 w 844"/>
              <a:gd name="T105" fmla="*/ 2147483647 h 979"/>
              <a:gd name="T106" fmla="*/ 2147483647 w 844"/>
              <a:gd name="T107" fmla="*/ 2147483647 h 979"/>
              <a:gd name="T108" fmla="*/ 2147483647 w 844"/>
              <a:gd name="T109" fmla="*/ 2147483647 h 979"/>
              <a:gd name="T110" fmla="*/ 2147483647 w 844"/>
              <a:gd name="T111" fmla="*/ 2147483647 h 979"/>
              <a:gd name="T112" fmla="*/ 2147483647 w 844"/>
              <a:gd name="T113" fmla="*/ 2147483647 h 979"/>
              <a:gd name="T114" fmla="*/ 2147483647 w 844"/>
              <a:gd name="T115" fmla="*/ 2147483647 h 979"/>
              <a:gd name="T116" fmla="*/ 2129531583 w 844"/>
              <a:gd name="T117" fmla="*/ 2147483647 h 97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44"/>
              <a:gd name="T178" fmla="*/ 0 h 979"/>
              <a:gd name="T179" fmla="*/ 844 w 844"/>
              <a:gd name="T180" fmla="*/ 979 h 97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44" h="979">
                <a:moveTo>
                  <a:pt x="0" y="366"/>
                </a:moveTo>
                <a:lnTo>
                  <a:pt x="0" y="366"/>
                </a:lnTo>
                <a:lnTo>
                  <a:pt x="64" y="277"/>
                </a:lnTo>
                <a:lnTo>
                  <a:pt x="128" y="195"/>
                </a:lnTo>
                <a:lnTo>
                  <a:pt x="163" y="150"/>
                </a:lnTo>
                <a:lnTo>
                  <a:pt x="199" y="108"/>
                </a:lnTo>
                <a:lnTo>
                  <a:pt x="233" y="70"/>
                </a:lnTo>
                <a:lnTo>
                  <a:pt x="263" y="40"/>
                </a:lnTo>
                <a:lnTo>
                  <a:pt x="291" y="16"/>
                </a:lnTo>
                <a:lnTo>
                  <a:pt x="303" y="8"/>
                </a:lnTo>
                <a:lnTo>
                  <a:pt x="313" y="2"/>
                </a:lnTo>
                <a:lnTo>
                  <a:pt x="323" y="0"/>
                </a:lnTo>
                <a:lnTo>
                  <a:pt x="329" y="2"/>
                </a:lnTo>
                <a:lnTo>
                  <a:pt x="335" y="8"/>
                </a:lnTo>
                <a:lnTo>
                  <a:pt x="337" y="16"/>
                </a:lnTo>
                <a:lnTo>
                  <a:pt x="339" y="30"/>
                </a:lnTo>
                <a:lnTo>
                  <a:pt x="337" y="48"/>
                </a:lnTo>
                <a:lnTo>
                  <a:pt x="331" y="70"/>
                </a:lnTo>
                <a:lnTo>
                  <a:pt x="325" y="98"/>
                </a:lnTo>
                <a:lnTo>
                  <a:pt x="315" y="128"/>
                </a:lnTo>
                <a:lnTo>
                  <a:pt x="305" y="161"/>
                </a:lnTo>
                <a:lnTo>
                  <a:pt x="277" y="229"/>
                </a:lnTo>
                <a:lnTo>
                  <a:pt x="245" y="303"/>
                </a:lnTo>
                <a:lnTo>
                  <a:pt x="211" y="378"/>
                </a:lnTo>
                <a:lnTo>
                  <a:pt x="171" y="462"/>
                </a:lnTo>
                <a:lnTo>
                  <a:pt x="138" y="534"/>
                </a:lnTo>
                <a:lnTo>
                  <a:pt x="118" y="587"/>
                </a:lnTo>
                <a:lnTo>
                  <a:pt x="114" y="603"/>
                </a:lnTo>
                <a:lnTo>
                  <a:pt x="112" y="607"/>
                </a:lnTo>
                <a:lnTo>
                  <a:pt x="114" y="611"/>
                </a:lnTo>
                <a:lnTo>
                  <a:pt x="116" y="607"/>
                </a:lnTo>
                <a:lnTo>
                  <a:pt x="126" y="599"/>
                </a:lnTo>
                <a:lnTo>
                  <a:pt x="140" y="583"/>
                </a:lnTo>
                <a:lnTo>
                  <a:pt x="165" y="561"/>
                </a:lnTo>
                <a:lnTo>
                  <a:pt x="197" y="528"/>
                </a:lnTo>
                <a:lnTo>
                  <a:pt x="231" y="492"/>
                </a:lnTo>
                <a:lnTo>
                  <a:pt x="265" y="454"/>
                </a:lnTo>
                <a:lnTo>
                  <a:pt x="299" y="416"/>
                </a:lnTo>
                <a:lnTo>
                  <a:pt x="368" y="333"/>
                </a:lnTo>
                <a:lnTo>
                  <a:pt x="434" y="251"/>
                </a:lnTo>
                <a:lnTo>
                  <a:pt x="474" y="201"/>
                </a:lnTo>
                <a:lnTo>
                  <a:pt x="512" y="159"/>
                </a:lnTo>
                <a:lnTo>
                  <a:pt x="547" y="124"/>
                </a:lnTo>
                <a:lnTo>
                  <a:pt x="577" y="94"/>
                </a:lnTo>
                <a:lnTo>
                  <a:pt x="607" y="72"/>
                </a:lnTo>
                <a:lnTo>
                  <a:pt x="633" y="54"/>
                </a:lnTo>
                <a:lnTo>
                  <a:pt x="655" y="42"/>
                </a:lnTo>
                <a:lnTo>
                  <a:pt x="675" y="36"/>
                </a:lnTo>
                <a:lnTo>
                  <a:pt x="693" y="36"/>
                </a:lnTo>
                <a:lnTo>
                  <a:pt x="699" y="36"/>
                </a:lnTo>
                <a:lnTo>
                  <a:pt x="707" y="38"/>
                </a:lnTo>
                <a:lnTo>
                  <a:pt x="713" y="42"/>
                </a:lnTo>
                <a:lnTo>
                  <a:pt x="717" y="46"/>
                </a:lnTo>
                <a:lnTo>
                  <a:pt x="727" y="56"/>
                </a:lnTo>
                <a:lnTo>
                  <a:pt x="731" y="70"/>
                </a:lnTo>
                <a:lnTo>
                  <a:pt x="735" y="88"/>
                </a:lnTo>
                <a:lnTo>
                  <a:pt x="733" y="110"/>
                </a:lnTo>
                <a:lnTo>
                  <a:pt x="731" y="132"/>
                </a:lnTo>
                <a:lnTo>
                  <a:pt x="725" y="157"/>
                </a:lnTo>
                <a:lnTo>
                  <a:pt x="717" y="183"/>
                </a:lnTo>
                <a:lnTo>
                  <a:pt x="705" y="211"/>
                </a:lnTo>
                <a:lnTo>
                  <a:pt x="693" y="239"/>
                </a:lnTo>
                <a:lnTo>
                  <a:pt x="663" y="299"/>
                </a:lnTo>
                <a:lnTo>
                  <a:pt x="629" y="362"/>
                </a:lnTo>
                <a:lnTo>
                  <a:pt x="555" y="484"/>
                </a:lnTo>
                <a:lnTo>
                  <a:pt x="520" y="542"/>
                </a:lnTo>
                <a:lnTo>
                  <a:pt x="490" y="597"/>
                </a:lnTo>
                <a:lnTo>
                  <a:pt x="440" y="681"/>
                </a:lnTo>
                <a:lnTo>
                  <a:pt x="430" y="699"/>
                </a:lnTo>
                <a:lnTo>
                  <a:pt x="430" y="705"/>
                </a:lnTo>
                <a:lnTo>
                  <a:pt x="438" y="701"/>
                </a:lnTo>
                <a:lnTo>
                  <a:pt x="452" y="685"/>
                </a:lnTo>
                <a:lnTo>
                  <a:pt x="498" y="631"/>
                </a:lnTo>
                <a:lnTo>
                  <a:pt x="561" y="561"/>
                </a:lnTo>
                <a:lnTo>
                  <a:pt x="631" y="482"/>
                </a:lnTo>
                <a:lnTo>
                  <a:pt x="667" y="448"/>
                </a:lnTo>
                <a:lnTo>
                  <a:pt x="701" y="416"/>
                </a:lnTo>
                <a:lnTo>
                  <a:pt x="733" y="390"/>
                </a:lnTo>
                <a:lnTo>
                  <a:pt x="748" y="380"/>
                </a:lnTo>
                <a:lnTo>
                  <a:pt x="762" y="370"/>
                </a:lnTo>
                <a:lnTo>
                  <a:pt x="844" y="520"/>
                </a:lnTo>
                <a:lnTo>
                  <a:pt x="804" y="563"/>
                </a:lnTo>
                <a:lnTo>
                  <a:pt x="758" y="609"/>
                </a:lnTo>
                <a:lnTo>
                  <a:pt x="697" y="667"/>
                </a:lnTo>
                <a:lnTo>
                  <a:pt x="623" y="733"/>
                </a:lnTo>
                <a:lnTo>
                  <a:pt x="538" y="804"/>
                </a:lnTo>
                <a:lnTo>
                  <a:pt x="494" y="842"/>
                </a:lnTo>
                <a:lnTo>
                  <a:pt x="446" y="878"/>
                </a:lnTo>
                <a:lnTo>
                  <a:pt x="396" y="914"/>
                </a:lnTo>
                <a:lnTo>
                  <a:pt x="345" y="948"/>
                </a:lnTo>
                <a:lnTo>
                  <a:pt x="327" y="960"/>
                </a:lnTo>
                <a:lnTo>
                  <a:pt x="309" y="969"/>
                </a:lnTo>
                <a:lnTo>
                  <a:pt x="295" y="975"/>
                </a:lnTo>
                <a:lnTo>
                  <a:pt x="281" y="979"/>
                </a:lnTo>
                <a:lnTo>
                  <a:pt x="271" y="979"/>
                </a:lnTo>
                <a:lnTo>
                  <a:pt x="261" y="977"/>
                </a:lnTo>
                <a:lnTo>
                  <a:pt x="253" y="971"/>
                </a:lnTo>
                <a:lnTo>
                  <a:pt x="247" y="962"/>
                </a:lnTo>
                <a:lnTo>
                  <a:pt x="243" y="954"/>
                </a:lnTo>
                <a:lnTo>
                  <a:pt x="241" y="940"/>
                </a:lnTo>
                <a:lnTo>
                  <a:pt x="243" y="926"/>
                </a:lnTo>
                <a:lnTo>
                  <a:pt x="247" y="908"/>
                </a:lnTo>
                <a:lnTo>
                  <a:pt x="253" y="888"/>
                </a:lnTo>
                <a:lnTo>
                  <a:pt x="261" y="866"/>
                </a:lnTo>
                <a:lnTo>
                  <a:pt x="283" y="816"/>
                </a:lnTo>
                <a:lnTo>
                  <a:pt x="313" y="757"/>
                </a:lnTo>
                <a:lnTo>
                  <a:pt x="347" y="695"/>
                </a:lnTo>
                <a:lnTo>
                  <a:pt x="424" y="558"/>
                </a:lnTo>
                <a:lnTo>
                  <a:pt x="530" y="372"/>
                </a:lnTo>
                <a:lnTo>
                  <a:pt x="579" y="281"/>
                </a:lnTo>
                <a:lnTo>
                  <a:pt x="599" y="241"/>
                </a:lnTo>
                <a:lnTo>
                  <a:pt x="615" y="207"/>
                </a:lnTo>
                <a:lnTo>
                  <a:pt x="627" y="181"/>
                </a:lnTo>
                <a:lnTo>
                  <a:pt x="631" y="163"/>
                </a:lnTo>
                <a:lnTo>
                  <a:pt x="633" y="157"/>
                </a:lnTo>
                <a:lnTo>
                  <a:pt x="631" y="153"/>
                </a:lnTo>
                <a:lnTo>
                  <a:pt x="627" y="153"/>
                </a:lnTo>
                <a:lnTo>
                  <a:pt x="621" y="155"/>
                </a:lnTo>
                <a:lnTo>
                  <a:pt x="603" y="169"/>
                </a:lnTo>
                <a:lnTo>
                  <a:pt x="577" y="197"/>
                </a:lnTo>
                <a:lnTo>
                  <a:pt x="538" y="241"/>
                </a:lnTo>
                <a:lnTo>
                  <a:pt x="490" y="299"/>
                </a:lnTo>
                <a:lnTo>
                  <a:pt x="456" y="339"/>
                </a:lnTo>
                <a:lnTo>
                  <a:pt x="420" y="380"/>
                </a:lnTo>
                <a:lnTo>
                  <a:pt x="382" y="418"/>
                </a:lnTo>
                <a:lnTo>
                  <a:pt x="343" y="456"/>
                </a:lnTo>
                <a:lnTo>
                  <a:pt x="265" y="528"/>
                </a:lnTo>
                <a:lnTo>
                  <a:pt x="195" y="593"/>
                </a:lnTo>
                <a:lnTo>
                  <a:pt x="173" y="613"/>
                </a:lnTo>
                <a:lnTo>
                  <a:pt x="155" y="627"/>
                </a:lnTo>
                <a:lnTo>
                  <a:pt x="136" y="637"/>
                </a:lnTo>
                <a:lnTo>
                  <a:pt x="122" y="645"/>
                </a:lnTo>
                <a:lnTo>
                  <a:pt x="108" y="649"/>
                </a:lnTo>
                <a:lnTo>
                  <a:pt x="98" y="649"/>
                </a:lnTo>
                <a:lnTo>
                  <a:pt x="88" y="647"/>
                </a:lnTo>
                <a:lnTo>
                  <a:pt x="80" y="641"/>
                </a:lnTo>
                <a:lnTo>
                  <a:pt x="76" y="633"/>
                </a:lnTo>
                <a:lnTo>
                  <a:pt x="74" y="625"/>
                </a:lnTo>
                <a:lnTo>
                  <a:pt x="74" y="615"/>
                </a:lnTo>
                <a:lnTo>
                  <a:pt x="74" y="603"/>
                </a:lnTo>
                <a:lnTo>
                  <a:pt x="80" y="573"/>
                </a:lnTo>
                <a:lnTo>
                  <a:pt x="92" y="538"/>
                </a:lnTo>
                <a:lnTo>
                  <a:pt x="108" y="498"/>
                </a:lnTo>
                <a:lnTo>
                  <a:pt x="126" y="454"/>
                </a:lnTo>
                <a:lnTo>
                  <a:pt x="169" y="358"/>
                </a:lnTo>
                <a:lnTo>
                  <a:pt x="203" y="285"/>
                </a:lnTo>
                <a:lnTo>
                  <a:pt x="235" y="213"/>
                </a:lnTo>
                <a:lnTo>
                  <a:pt x="263" y="144"/>
                </a:lnTo>
                <a:lnTo>
                  <a:pt x="273" y="114"/>
                </a:lnTo>
                <a:lnTo>
                  <a:pt x="281" y="86"/>
                </a:lnTo>
                <a:lnTo>
                  <a:pt x="283" y="78"/>
                </a:lnTo>
                <a:lnTo>
                  <a:pt x="283" y="74"/>
                </a:lnTo>
                <a:lnTo>
                  <a:pt x="281" y="72"/>
                </a:lnTo>
                <a:lnTo>
                  <a:pt x="279" y="72"/>
                </a:lnTo>
                <a:lnTo>
                  <a:pt x="267" y="78"/>
                </a:lnTo>
                <a:lnTo>
                  <a:pt x="253" y="92"/>
                </a:lnTo>
                <a:lnTo>
                  <a:pt x="211" y="138"/>
                </a:lnTo>
                <a:lnTo>
                  <a:pt x="161" y="197"/>
                </a:lnTo>
                <a:lnTo>
                  <a:pt x="108" y="261"/>
                </a:lnTo>
                <a:lnTo>
                  <a:pt x="64" y="319"/>
                </a:lnTo>
                <a:lnTo>
                  <a:pt x="18" y="380"/>
                </a:lnTo>
                <a:lnTo>
                  <a:pt x="0" y="3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7" name="Freeform 8"/>
          <p:cNvSpPr>
            <a:spLocks noEditPoints="1" noChangeArrowheads="1"/>
          </p:cNvSpPr>
          <p:nvPr/>
        </p:nvSpPr>
        <p:spPr bwMode="auto">
          <a:xfrm>
            <a:off x="4419600" y="4359275"/>
            <a:ext cx="307975" cy="307975"/>
          </a:xfrm>
          <a:custGeom>
            <a:avLst/>
            <a:gdLst>
              <a:gd name="T0" fmla="*/ 2147483647 w 953"/>
              <a:gd name="T1" fmla="*/ 817642179 h 950"/>
              <a:gd name="T2" fmla="*/ 2147483647 w 953"/>
              <a:gd name="T3" fmla="*/ 2147483647 h 950"/>
              <a:gd name="T4" fmla="*/ 2147483647 w 953"/>
              <a:gd name="T5" fmla="*/ 2147483647 h 950"/>
              <a:gd name="T6" fmla="*/ 2147483647 w 953"/>
              <a:gd name="T7" fmla="*/ 2147483647 h 950"/>
              <a:gd name="T8" fmla="*/ 2147483647 w 953"/>
              <a:gd name="T9" fmla="*/ 2147483647 h 950"/>
              <a:gd name="T10" fmla="*/ 2147483647 w 953"/>
              <a:gd name="T11" fmla="*/ 2147483647 h 950"/>
              <a:gd name="T12" fmla="*/ 67464945 w 953"/>
              <a:gd name="T13" fmla="*/ 2147483647 h 950"/>
              <a:gd name="T14" fmla="*/ 877460847 w 953"/>
              <a:gd name="T15" fmla="*/ 1839800182 h 950"/>
              <a:gd name="T16" fmla="*/ 2147483647 w 953"/>
              <a:gd name="T17" fmla="*/ 477027989 h 950"/>
              <a:gd name="T18" fmla="*/ 2147483647 w 953"/>
              <a:gd name="T19" fmla="*/ 2147483647 h 950"/>
              <a:gd name="T20" fmla="*/ 2147483647 w 953"/>
              <a:gd name="T21" fmla="*/ 2147483647 h 950"/>
              <a:gd name="T22" fmla="*/ 2147483647 w 953"/>
              <a:gd name="T23" fmla="*/ 2147483647 h 950"/>
              <a:gd name="T24" fmla="*/ 2147483647 w 953"/>
              <a:gd name="T25" fmla="*/ 2147483647 h 950"/>
              <a:gd name="T26" fmla="*/ 2147483647 w 953"/>
              <a:gd name="T27" fmla="*/ 2147483647 h 950"/>
              <a:gd name="T28" fmla="*/ 2147483647 w 953"/>
              <a:gd name="T29" fmla="*/ 2147483647 h 950"/>
              <a:gd name="T30" fmla="*/ 2147483647 w 953"/>
              <a:gd name="T31" fmla="*/ 2147483647 h 950"/>
              <a:gd name="T32" fmla="*/ 2147483647 w 953"/>
              <a:gd name="T33" fmla="*/ 2147483647 h 950"/>
              <a:gd name="T34" fmla="*/ 2147483647 w 953"/>
              <a:gd name="T35" fmla="*/ 2147483647 h 950"/>
              <a:gd name="T36" fmla="*/ 2147483647 w 953"/>
              <a:gd name="T37" fmla="*/ 2147483647 h 950"/>
              <a:gd name="T38" fmla="*/ 2147483647 w 953"/>
              <a:gd name="T39" fmla="*/ 2147483647 h 950"/>
              <a:gd name="T40" fmla="*/ 2147483647 w 953"/>
              <a:gd name="T41" fmla="*/ 2147483647 h 950"/>
              <a:gd name="T42" fmla="*/ 2147483647 w 953"/>
              <a:gd name="T43" fmla="*/ 2147483647 h 950"/>
              <a:gd name="T44" fmla="*/ 2147483647 w 953"/>
              <a:gd name="T45" fmla="*/ 2147483647 h 950"/>
              <a:gd name="T46" fmla="*/ 2147483647 w 953"/>
              <a:gd name="T47" fmla="*/ 2147483647 h 950"/>
              <a:gd name="T48" fmla="*/ 2147483647 w 953"/>
              <a:gd name="T49" fmla="*/ 2147483647 h 950"/>
              <a:gd name="T50" fmla="*/ 2147483647 w 953"/>
              <a:gd name="T51" fmla="*/ 2147483647 h 950"/>
              <a:gd name="T52" fmla="*/ 2147483647 w 953"/>
              <a:gd name="T53" fmla="*/ 2147483647 h 950"/>
              <a:gd name="T54" fmla="*/ 2147483647 w 953"/>
              <a:gd name="T55" fmla="*/ 2147483647 h 950"/>
              <a:gd name="T56" fmla="*/ 2147483647 w 953"/>
              <a:gd name="T57" fmla="*/ 2147483647 h 950"/>
              <a:gd name="T58" fmla="*/ 2147483647 w 953"/>
              <a:gd name="T59" fmla="*/ 2147483647 h 950"/>
              <a:gd name="T60" fmla="*/ 2147483647 w 953"/>
              <a:gd name="T61" fmla="*/ 2147483647 h 950"/>
              <a:gd name="T62" fmla="*/ 2147483647 w 953"/>
              <a:gd name="T63" fmla="*/ 2147483647 h 950"/>
              <a:gd name="T64" fmla="*/ 2147483647 w 953"/>
              <a:gd name="T65" fmla="*/ 2147483647 h 950"/>
              <a:gd name="T66" fmla="*/ 2147483647 w 953"/>
              <a:gd name="T67" fmla="*/ 2147483647 h 950"/>
              <a:gd name="T68" fmla="*/ 2147483647 w 953"/>
              <a:gd name="T69" fmla="*/ 2147483647 h 950"/>
              <a:gd name="T70" fmla="*/ 2147483647 w 953"/>
              <a:gd name="T71" fmla="*/ 2147483647 h 950"/>
              <a:gd name="T72" fmla="*/ 2147483647 w 953"/>
              <a:gd name="T73" fmla="*/ 2147483647 h 950"/>
              <a:gd name="T74" fmla="*/ 2147483647 w 953"/>
              <a:gd name="T75" fmla="*/ 2147483647 h 950"/>
              <a:gd name="T76" fmla="*/ 2147483647 w 953"/>
              <a:gd name="T77" fmla="*/ 2147483647 h 950"/>
              <a:gd name="T78" fmla="*/ 2147483647 w 953"/>
              <a:gd name="T79" fmla="*/ 2147483647 h 950"/>
              <a:gd name="T80" fmla="*/ 2147483647 w 953"/>
              <a:gd name="T81" fmla="*/ 2147483647 h 950"/>
              <a:gd name="T82" fmla="*/ 2147483647 w 953"/>
              <a:gd name="T83" fmla="*/ 2147483647 h 950"/>
              <a:gd name="T84" fmla="*/ 2147483647 w 953"/>
              <a:gd name="T85" fmla="*/ 2147483647 h 950"/>
              <a:gd name="T86" fmla="*/ 2147483647 w 953"/>
              <a:gd name="T87" fmla="*/ 2147483647 h 950"/>
              <a:gd name="T88" fmla="*/ 2147483647 w 953"/>
              <a:gd name="T89" fmla="*/ 2147483647 h 950"/>
              <a:gd name="T90" fmla="*/ 2147483647 w 953"/>
              <a:gd name="T91" fmla="*/ 2147483647 h 950"/>
              <a:gd name="T92" fmla="*/ 1619992127 w 953"/>
              <a:gd name="T93" fmla="*/ 2147483647 h 950"/>
              <a:gd name="T94" fmla="*/ 2147483647 w 953"/>
              <a:gd name="T95" fmla="*/ 2147483647 h 950"/>
              <a:gd name="T96" fmla="*/ 2147483647 w 953"/>
              <a:gd name="T97" fmla="*/ 2147483647 h 950"/>
              <a:gd name="T98" fmla="*/ 2147483647 w 953"/>
              <a:gd name="T99" fmla="*/ 1226568466 h 950"/>
              <a:gd name="T100" fmla="*/ 2147483647 w 953"/>
              <a:gd name="T101" fmla="*/ 1976108944 h 950"/>
              <a:gd name="T102" fmla="*/ 1214994015 w 953"/>
              <a:gd name="T103" fmla="*/ 2147483647 h 950"/>
              <a:gd name="T104" fmla="*/ 1822491345 w 953"/>
              <a:gd name="T105" fmla="*/ 2147483647 h 950"/>
              <a:gd name="T106" fmla="*/ 2147483647 w 953"/>
              <a:gd name="T107" fmla="*/ 2147483647 h 950"/>
              <a:gd name="T108" fmla="*/ 2147483647 w 953"/>
              <a:gd name="T109" fmla="*/ 2147483647 h 950"/>
              <a:gd name="T110" fmla="*/ 2147483647 w 953"/>
              <a:gd name="T111" fmla="*/ 2147483647 h 950"/>
              <a:gd name="T112" fmla="*/ 2147483647 w 953"/>
              <a:gd name="T113" fmla="*/ 2147483647 h 9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3"/>
              <a:gd name="T172" fmla="*/ 0 h 950"/>
              <a:gd name="T173" fmla="*/ 953 w 953"/>
              <a:gd name="T174" fmla="*/ 950 h 9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3" h="950">
                <a:moveTo>
                  <a:pt x="309" y="0"/>
                </a:moveTo>
                <a:lnTo>
                  <a:pt x="309" y="0"/>
                </a:lnTo>
                <a:lnTo>
                  <a:pt x="370" y="2"/>
                </a:lnTo>
                <a:lnTo>
                  <a:pt x="424" y="6"/>
                </a:lnTo>
                <a:lnTo>
                  <a:pt x="476" y="14"/>
                </a:lnTo>
                <a:lnTo>
                  <a:pt x="520" y="24"/>
                </a:lnTo>
                <a:lnTo>
                  <a:pt x="542" y="30"/>
                </a:lnTo>
                <a:lnTo>
                  <a:pt x="561" y="38"/>
                </a:lnTo>
                <a:lnTo>
                  <a:pt x="579" y="46"/>
                </a:lnTo>
                <a:lnTo>
                  <a:pt x="593" y="54"/>
                </a:lnTo>
                <a:lnTo>
                  <a:pt x="603" y="64"/>
                </a:lnTo>
                <a:lnTo>
                  <a:pt x="611" y="74"/>
                </a:lnTo>
                <a:lnTo>
                  <a:pt x="617" y="84"/>
                </a:lnTo>
                <a:lnTo>
                  <a:pt x="619" y="96"/>
                </a:lnTo>
                <a:lnTo>
                  <a:pt x="617" y="106"/>
                </a:lnTo>
                <a:lnTo>
                  <a:pt x="611" y="116"/>
                </a:lnTo>
                <a:lnTo>
                  <a:pt x="603" y="126"/>
                </a:lnTo>
                <a:lnTo>
                  <a:pt x="593" y="136"/>
                </a:lnTo>
                <a:lnTo>
                  <a:pt x="579" y="147"/>
                </a:lnTo>
                <a:lnTo>
                  <a:pt x="561" y="155"/>
                </a:lnTo>
                <a:lnTo>
                  <a:pt x="542" y="161"/>
                </a:lnTo>
                <a:lnTo>
                  <a:pt x="520" y="167"/>
                </a:lnTo>
                <a:lnTo>
                  <a:pt x="476" y="177"/>
                </a:lnTo>
                <a:lnTo>
                  <a:pt x="424" y="185"/>
                </a:lnTo>
                <a:lnTo>
                  <a:pt x="370" y="189"/>
                </a:lnTo>
                <a:lnTo>
                  <a:pt x="309" y="191"/>
                </a:lnTo>
                <a:lnTo>
                  <a:pt x="249" y="189"/>
                </a:lnTo>
                <a:lnTo>
                  <a:pt x="193" y="185"/>
                </a:lnTo>
                <a:lnTo>
                  <a:pt x="142" y="177"/>
                </a:lnTo>
                <a:lnTo>
                  <a:pt x="98" y="167"/>
                </a:lnTo>
                <a:lnTo>
                  <a:pt x="76" y="161"/>
                </a:lnTo>
                <a:lnTo>
                  <a:pt x="56" y="155"/>
                </a:lnTo>
                <a:lnTo>
                  <a:pt x="40" y="147"/>
                </a:lnTo>
                <a:lnTo>
                  <a:pt x="26" y="136"/>
                </a:lnTo>
                <a:lnTo>
                  <a:pt x="14" y="126"/>
                </a:lnTo>
                <a:lnTo>
                  <a:pt x="6" y="116"/>
                </a:lnTo>
                <a:lnTo>
                  <a:pt x="2" y="106"/>
                </a:lnTo>
                <a:lnTo>
                  <a:pt x="0" y="96"/>
                </a:lnTo>
                <a:lnTo>
                  <a:pt x="2" y="84"/>
                </a:lnTo>
                <a:lnTo>
                  <a:pt x="6" y="74"/>
                </a:lnTo>
                <a:lnTo>
                  <a:pt x="14" y="64"/>
                </a:lnTo>
                <a:lnTo>
                  <a:pt x="26" y="54"/>
                </a:lnTo>
                <a:lnTo>
                  <a:pt x="40" y="46"/>
                </a:lnTo>
                <a:lnTo>
                  <a:pt x="56" y="38"/>
                </a:lnTo>
                <a:lnTo>
                  <a:pt x="76" y="30"/>
                </a:lnTo>
                <a:lnTo>
                  <a:pt x="98" y="24"/>
                </a:lnTo>
                <a:lnTo>
                  <a:pt x="142" y="14"/>
                </a:lnTo>
                <a:lnTo>
                  <a:pt x="193" y="6"/>
                </a:lnTo>
                <a:lnTo>
                  <a:pt x="249" y="2"/>
                </a:lnTo>
                <a:lnTo>
                  <a:pt x="309" y="0"/>
                </a:lnTo>
                <a:close/>
                <a:moveTo>
                  <a:pt x="643" y="213"/>
                </a:moveTo>
                <a:lnTo>
                  <a:pt x="643" y="213"/>
                </a:lnTo>
                <a:lnTo>
                  <a:pt x="703" y="215"/>
                </a:lnTo>
                <a:lnTo>
                  <a:pt x="760" y="219"/>
                </a:lnTo>
                <a:lnTo>
                  <a:pt x="810" y="227"/>
                </a:lnTo>
                <a:lnTo>
                  <a:pt x="854" y="235"/>
                </a:lnTo>
                <a:lnTo>
                  <a:pt x="876" y="243"/>
                </a:lnTo>
                <a:lnTo>
                  <a:pt x="896" y="249"/>
                </a:lnTo>
                <a:lnTo>
                  <a:pt x="912" y="257"/>
                </a:lnTo>
                <a:lnTo>
                  <a:pt x="926" y="267"/>
                </a:lnTo>
                <a:lnTo>
                  <a:pt x="938" y="275"/>
                </a:lnTo>
                <a:lnTo>
                  <a:pt x="947" y="285"/>
                </a:lnTo>
                <a:lnTo>
                  <a:pt x="951" y="297"/>
                </a:lnTo>
                <a:lnTo>
                  <a:pt x="953" y="307"/>
                </a:lnTo>
                <a:lnTo>
                  <a:pt x="951" y="319"/>
                </a:lnTo>
                <a:lnTo>
                  <a:pt x="947" y="329"/>
                </a:lnTo>
                <a:lnTo>
                  <a:pt x="938" y="339"/>
                </a:lnTo>
                <a:lnTo>
                  <a:pt x="926" y="350"/>
                </a:lnTo>
                <a:lnTo>
                  <a:pt x="912" y="358"/>
                </a:lnTo>
                <a:lnTo>
                  <a:pt x="896" y="366"/>
                </a:lnTo>
                <a:lnTo>
                  <a:pt x="876" y="374"/>
                </a:lnTo>
                <a:lnTo>
                  <a:pt x="854" y="380"/>
                </a:lnTo>
                <a:lnTo>
                  <a:pt x="810" y="390"/>
                </a:lnTo>
                <a:lnTo>
                  <a:pt x="760" y="398"/>
                </a:lnTo>
                <a:lnTo>
                  <a:pt x="703" y="402"/>
                </a:lnTo>
                <a:lnTo>
                  <a:pt x="643" y="404"/>
                </a:lnTo>
                <a:lnTo>
                  <a:pt x="583" y="402"/>
                </a:lnTo>
                <a:lnTo>
                  <a:pt x="528" y="398"/>
                </a:lnTo>
                <a:lnTo>
                  <a:pt x="476" y="390"/>
                </a:lnTo>
                <a:lnTo>
                  <a:pt x="432" y="380"/>
                </a:lnTo>
                <a:lnTo>
                  <a:pt x="412" y="374"/>
                </a:lnTo>
                <a:lnTo>
                  <a:pt x="392" y="366"/>
                </a:lnTo>
                <a:lnTo>
                  <a:pt x="376" y="358"/>
                </a:lnTo>
                <a:lnTo>
                  <a:pt x="362" y="350"/>
                </a:lnTo>
                <a:lnTo>
                  <a:pt x="350" y="339"/>
                </a:lnTo>
                <a:lnTo>
                  <a:pt x="341" y="329"/>
                </a:lnTo>
                <a:lnTo>
                  <a:pt x="335" y="319"/>
                </a:lnTo>
                <a:lnTo>
                  <a:pt x="333" y="307"/>
                </a:lnTo>
                <a:lnTo>
                  <a:pt x="335" y="297"/>
                </a:lnTo>
                <a:lnTo>
                  <a:pt x="341" y="285"/>
                </a:lnTo>
                <a:lnTo>
                  <a:pt x="350" y="275"/>
                </a:lnTo>
                <a:lnTo>
                  <a:pt x="362" y="267"/>
                </a:lnTo>
                <a:lnTo>
                  <a:pt x="376" y="257"/>
                </a:lnTo>
                <a:lnTo>
                  <a:pt x="392" y="249"/>
                </a:lnTo>
                <a:lnTo>
                  <a:pt x="412" y="243"/>
                </a:lnTo>
                <a:lnTo>
                  <a:pt x="432" y="235"/>
                </a:lnTo>
                <a:lnTo>
                  <a:pt x="476" y="227"/>
                </a:lnTo>
                <a:lnTo>
                  <a:pt x="528" y="219"/>
                </a:lnTo>
                <a:lnTo>
                  <a:pt x="583" y="215"/>
                </a:lnTo>
                <a:lnTo>
                  <a:pt x="643" y="213"/>
                </a:lnTo>
                <a:close/>
                <a:moveTo>
                  <a:pt x="916" y="384"/>
                </a:moveTo>
                <a:lnTo>
                  <a:pt x="916" y="384"/>
                </a:lnTo>
                <a:lnTo>
                  <a:pt x="900" y="392"/>
                </a:lnTo>
                <a:lnTo>
                  <a:pt x="884" y="398"/>
                </a:lnTo>
                <a:lnTo>
                  <a:pt x="878" y="476"/>
                </a:lnTo>
                <a:lnTo>
                  <a:pt x="874" y="522"/>
                </a:lnTo>
                <a:lnTo>
                  <a:pt x="868" y="571"/>
                </a:lnTo>
                <a:lnTo>
                  <a:pt x="858" y="617"/>
                </a:lnTo>
                <a:lnTo>
                  <a:pt x="852" y="635"/>
                </a:lnTo>
                <a:lnTo>
                  <a:pt x="846" y="653"/>
                </a:lnTo>
                <a:lnTo>
                  <a:pt x="838" y="665"/>
                </a:lnTo>
                <a:lnTo>
                  <a:pt x="830" y="675"/>
                </a:lnTo>
                <a:lnTo>
                  <a:pt x="820" y="681"/>
                </a:lnTo>
                <a:lnTo>
                  <a:pt x="816" y="683"/>
                </a:lnTo>
                <a:lnTo>
                  <a:pt x="810" y="683"/>
                </a:lnTo>
                <a:lnTo>
                  <a:pt x="798" y="679"/>
                </a:lnTo>
                <a:lnTo>
                  <a:pt x="788" y="671"/>
                </a:lnTo>
                <a:lnTo>
                  <a:pt x="778" y="661"/>
                </a:lnTo>
                <a:lnTo>
                  <a:pt x="770" y="647"/>
                </a:lnTo>
                <a:lnTo>
                  <a:pt x="762" y="633"/>
                </a:lnTo>
                <a:lnTo>
                  <a:pt x="756" y="617"/>
                </a:lnTo>
                <a:lnTo>
                  <a:pt x="746" y="583"/>
                </a:lnTo>
                <a:lnTo>
                  <a:pt x="735" y="553"/>
                </a:lnTo>
                <a:lnTo>
                  <a:pt x="731" y="540"/>
                </a:lnTo>
                <a:lnTo>
                  <a:pt x="725" y="530"/>
                </a:lnTo>
                <a:lnTo>
                  <a:pt x="719" y="522"/>
                </a:lnTo>
                <a:lnTo>
                  <a:pt x="713" y="520"/>
                </a:lnTo>
                <a:lnTo>
                  <a:pt x="707" y="522"/>
                </a:lnTo>
                <a:lnTo>
                  <a:pt x="699" y="528"/>
                </a:lnTo>
                <a:lnTo>
                  <a:pt x="681" y="549"/>
                </a:lnTo>
                <a:lnTo>
                  <a:pt x="661" y="567"/>
                </a:lnTo>
                <a:lnTo>
                  <a:pt x="637" y="581"/>
                </a:lnTo>
                <a:lnTo>
                  <a:pt x="613" y="593"/>
                </a:lnTo>
                <a:lnTo>
                  <a:pt x="589" y="599"/>
                </a:lnTo>
                <a:lnTo>
                  <a:pt x="579" y="601"/>
                </a:lnTo>
                <a:lnTo>
                  <a:pt x="567" y="601"/>
                </a:lnTo>
                <a:lnTo>
                  <a:pt x="557" y="599"/>
                </a:lnTo>
                <a:lnTo>
                  <a:pt x="547" y="597"/>
                </a:lnTo>
                <a:lnTo>
                  <a:pt x="536" y="593"/>
                </a:lnTo>
                <a:lnTo>
                  <a:pt x="528" y="585"/>
                </a:lnTo>
                <a:lnTo>
                  <a:pt x="522" y="579"/>
                </a:lnTo>
                <a:lnTo>
                  <a:pt x="516" y="569"/>
                </a:lnTo>
                <a:lnTo>
                  <a:pt x="506" y="546"/>
                </a:lnTo>
                <a:lnTo>
                  <a:pt x="498" y="522"/>
                </a:lnTo>
                <a:lnTo>
                  <a:pt x="492" y="494"/>
                </a:lnTo>
                <a:lnTo>
                  <a:pt x="488" y="470"/>
                </a:lnTo>
                <a:lnTo>
                  <a:pt x="484" y="448"/>
                </a:lnTo>
                <a:lnTo>
                  <a:pt x="482" y="418"/>
                </a:lnTo>
                <a:lnTo>
                  <a:pt x="432" y="408"/>
                </a:lnTo>
                <a:lnTo>
                  <a:pt x="406" y="400"/>
                </a:lnTo>
                <a:lnTo>
                  <a:pt x="382" y="390"/>
                </a:lnTo>
                <a:lnTo>
                  <a:pt x="382" y="874"/>
                </a:lnTo>
                <a:lnTo>
                  <a:pt x="382" y="882"/>
                </a:lnTo>
                <a:lnTo>
                  <a:pt x="386" y="888"/>
                </a:lnTo>
                <a:lnTo>
                  <a:pt x="394" y="896"/>
                </a:lnTo>
                <a:lnTo>
                  <a:pt x="402" y="904"/>
                </a:lnTo>
                <a:lnTo>
                  <a:pt x="414" y="910"/>
                </a:lnTo>
                <a:lnTo>
                  <a:pt x="426" y="916"/>
                </a:lnTo>
                <a:lnTo>
                  <a:pt x="460" y="928"/>
                </a:lnTo>
                <a:lnTo>
                  <a:pt x="498" y="938"/>
                </a:lnTo>
                <a:lnTo>
                  <a:pt x="545" y="944"/>
                </a:lnTo>
                <a:lnTo>
                  <a:pt x="595" y="950"/>
                </a:lnTo>
                <a:lnTo>
                  <a:pt x="649" y="950"/>
                </a:lnTo>
                <a:lnTo>
                  <a:pt x="703" y="950"/>
                </a:lnTo>
                <a:lnTo>
                  <a:pt x="754" y="944"/>
                </a:lnTo>
                <a:lnTo>
                  <a:pt x="798" y="938"/>
                </a:lnTo>
                <a:lnTo>
                  <a:pt x="838" y="928"/>
                </a:lnTo>
                <a:lnTo>
                  <a:pt x="870" y="916"/>
                </a:lnTo>
                <a:lnTo>
                  <a:pt x="884" y="910"/>
                </a:lnTo>
                <a:lnTo>
                  <a:pt x="896" y="904"/>
                </a:lnTo>
                <a:lnTo>
                  <a:pt x="904" y="896"/>
                </a:lnTo>
                <a:lnTo>
                  <a:pt x="910" y="888"/>
                </a:lnTo>
                <a:lnTo>
                  <a:pt x="914" y="882"/>
                </a:lnTo>
                <a:lnTo>
                  <a:pt x="916" y="874"/>
                </a:lnTo>
                <a:lnTo>
                  <a:pt x="916" y="384"/>
                </a:lnTo>
                <a:close/>
                <a:moveTo>
                  <a:pt x="846" y="269"/>
                </a:moveTo>
                <a:lnTo>
                  <a:pt x="846" y="269"/>
                </a:lnTo>
                <a:lnTo>
                  <a:pt x="804" y="261"/>
                </a:lnTo>
                <a:lnTo>
                  <a:pt x="756" y="253"/>
                </a:lnTo>
                <a:lnTo>
                  <a:pt x="701" y="249"/>
                </a:lnTo>
                <a:lnTo>
                  <a:pt x="643" y="247"/>
                </a:lnTo>
                <a:lnTo>
                  <a:pt x="587" y="249"/>
                </a:lnTo>
                <a:lnTo>
                  <a:pt x="532" y="253"/>
                </a:lnTo>
                <a:lnTo>
                  <a:pt x="484" y="261"/>
                </a:lnTo>
                <a:lnTo>
                  <a:pt x="442" y="269"/>
                </a:lnTo>
                <a:lnTo>
                  <a:pt x="412" y="279"/>
                </a:lnTo>
                <a:lnTo>
                  <a:pt x="388" y="289"/>
                </a:lnTo>
                <a:lnTo>
                  <a:pt x="380" y="293"/>
                </a:lnTo>
                <a:lnTo>
                  <a:pt x="374" y="297"/>
                </a:lnTo>
                <a:lnTo>
                  <a:pt x="370" y="303"/>
                </a:lnTo>
                <a:lnTo>
                  <a:pt x="370" y="307"/>
                </a:lnTo>
                <a:lnTo>
                  <a:pt x="370" y="313"/>
                </a:lnTo>
                <a:lnTo>
                  <a:pt x="374" y="317"/>
                </a:lnTo>
                <a:lnTo>
                  <a:pt x="380" y="321"/>
                </a:lnTo>
                <a:lnTo>
                  <a:pt x="388" y="327"/>
                </a:lnTo>
                <a:lnTo>
                  <a:pt x="412" y="337"/>
                </a:lnTo>
                <a:lnTo>
                  <a:pt x="442" y="346"/>
                </a:lnTo>
                <a:lnTo>
                  <a:pt x="484" y="356"/>
                </a:lnTo>
                <a:lnTo>
                  <a:pt x="532" y="362"/>
                </a:lnTo>
                <a:lnTo>
                  <a:pt x="587" y="368"/>
                </a:lnTo>
                <a:lnTo>
                  <a:pt x="643" y="368"/>
                </a:lnTo>
                <a:lnTo>
                  <a:pt x="701" y="368"/>
                </a:lnTo>
                <a:lnTo>
                  <a:pt x="756" y="362"/>
                </a:lnTo>
                <a:lnTo>
                  <a:pt x="804" y="356"/>
                </a:lnTo>
                <a:lnTo>
                  <a:pt x="846" y="346"/>
                </a:lnTo>
                <a:lnTo>
                  <a:pt x="876" y="337"/>
                </a:lnTo>
                <a:lnTo>
                  <a:pt x="898" y="327"/>
                </a:lnTo>
                <a:lnTo>
                  <a:pt x="906" y="321"/>
                </a:lnTo>
                <a:lnTo>
                  <a:pt x="912" y="317"/>
                </a:lnTo>
                <a:lnTo>
                  <a:pt x="916" y="313"/>
                </a:lnTo>
                <a:lnTo>
                  <a:pt x="918" y="307"/>
                </a:lnTo>
                <a:lnTo>
                  <a:pt x="916" y="303"/>
                </a:lnTo>
                <a:lnTo>
                  <a:pt x="912" y="297"/>
                </a:lnTo>
                <a:lnTo>
                  <a:pt x="906" y="293"/>
                </a:lnTo>
                <a:lnTo>
                  <a:pt x="898" y="289"/>
                </a:lnTo>
                <a:lnTo>
                  <a:pt x="876" y="279"/>
                </a:lnTo>
                <a:lnTo>
                  <a:pt x="846" y="269"/>
                </a:lnTo>
                <a:close/>
                <a:moveTo>
                  <a:pt x="335" y="739"/>
                </a:moveTo>
                <a:lnTo>
                  <a:pt x="335" y="388"/>
                </a:lnTo>
                <a:lnTo>
                  <a:pt x="317" y="372"/>
                </a:lnTo>
                <a:lnTo>
                  <a:pt x="309" y="364"/>
                </a:lnTo>
                <a:lnTo>
                  <a:pt x="301" y="354"/>
                </a:lnTo>
                <a:lnTo>
                  <a:pt x="297" y="343"/>
                </a:lnTo>
                <a:lnTo>
                  <a:pt x="293" y="331"/>
                </a:lnTo>
                <a:lnTo>
                  <a:pt x="289" y="319"/>
                </a:lnTo>
                <a:lnTo>
                  <a:pt x="289" y="307"/>
                </a:lnTo>
                <a:lnTo>
                  <a:pt x="289" y="293"/>
                </a:lnTo>
                <a:lnTo>
                  <a:pt x="293" y="279"/>
                </a:lnTo>
                <a:lnTo>
                  <a:pt x="299" y="265"/>
                </a:lnTo>
                <a:lnTo>
                  <a:pt x="307" y="255"/>
                </a:lnTo>
                <a:lnTo>
                  <a:pt x="317" y="243"/>
                </a:lnTo>
                <a:lnTo>
                  <a:pt x="327" y="235"/>
                </a:lnTo>
                <a:lnTo>
                  <a:pt x="339" y="225"/>
                </a:lnTo>
                <a:lnTo>
                  <a:pt x="354" y="219"/>
                </a:lnTo>
                <a:lnTo>
                  <a:pt x="309" y="219"/>
                </a:lnTo>
                <a:lnTo>
                  <a:pt x="249" y="217"/>
                </a:lnTo>
                <a:lnTo>
                  <a:pt x="193" y="213"/>
                </a:lnTo>
                <a:lnTo>
                  <a:pt x="142" y="205"/>
                </a:lnTo>
                <a:lnTo>
                  <a:pt x="98" y="195"/>
                </a:lnTo>
                <a:lnTo>
                  <a:pt x="70" y="187"/>
                </a:lnTo>
                <a:lnTo>
                  <a:pt x="46" y="177"/>
                </a:lnTo>
                <a:lnTo>
                  <a:pt x="46" y="661"/>
                </a:lnTo>
                <a:lnTo>
                  <a:pt x="48" y="669"/>
                </a:lnTo>
                <a:lnTo>
                  <a:pt x="52" y="677"/>
                </a:lnTo>
                <a:lnTo>
                  <a:pt x="58" y="683"/>
                </a:lnTo>
                <a:lnTo>
                  <a:pt x="68" y="691"/>
                </a:lnTo>
                <a:lnTo>
                  <a:pt x="78" y="697"/>
                </a:lnTo>
                <a:lnTo>
                  <a:pt x="92" y="705"/>
                </a:lnTo>
                <a:lnTo>
                  <a:pt x="124" y="715"/>
                </a:lnTo>
                <a:lnTo>
                  <a:pt x="165" y="725"/>
                </a:lnTo>
                <a:lnTo>
                  <a:pt x="211" y="733"/>
                </a:lnTo>
                <a:lnTo>
                  <a:pt x="261" y="737"/>
                </a:lnTo>
                <a:lnTo>
                  <a:pt x="313" y="739"/>
                </a:lnTo>
                <a:lnTo>
                  <a:pt x="335" y="739"/>
                </a:lnTo>
                <a:close/>
                <a:moveTo>
                  <a:pt x="510" y="58"/>
                </a:moveTo>
                <a:lnTo>
                  <a:pt x="510" y="58"/>
                </a:lnTo>
                <a:lnTo>
                  <a:pt x="468" y="48"/>
                </a:lnTo>
                <a:lnTo>
                  <a:pt x="420" y="40"/>
                </a:lnTo>
                <a:lnTo>
                  <a:pt x="368" y="36"/>
                </a:lnTo>
                <a:lnTo>
                  <a:pt x="309" y="34"/>
                </a:lnTo>
                <a:lnTo>
                  <a:pt x="251" y="36"/>
                </a:lnTo>
                <a:lnTo>
                  <a:pt x="197" y="40"/>
                </a:lnTo>
                <a:lnTo>
                  <a:pt x="149" y="48"/>
                </a:lnTo>
                <a:lnTo>
                  <a:pt x="106" y="58"/>
                </a:lnTo>
                <a:lnTo>
                  <a:pt x="76" y="66"/>
                </a:lnTo>
                <a:lnTo>
                  <a:pt x="54" y="76"/>
                </a:lnTo>
                <a:lnTo>
                  <a:pt x="46" y="80"/>
                </a:lnTo>
                <a:lnTo>
                  <a:pt x="40" y="86"/>
                </a:lnTo>
                <a:lnTo>
                  <a:pt x="36" y="90"/>
                </a:lnTo>
                <a:lnTo>
                  <a:pt x="34" y="96"/>
                </a:lnTo>
                <a:lnTo>
                  <a:pt x="36" y="100"/>
                </a:lnTo>
                <a:lnTo>
                  <a:pt x="40" y="104"/>
                </a:lnTo>
                <a:lnTo>
                  <a:pt x="46" y="110"/>
                </a:lnTo>
                <a:lnTo>
                  <a:pt x="54" y="114"/>
                </a:lnTo>
                <a:lnTo>
                  <a:pt x="76" y="124"/>
                </a:lnTo>
                <a:lnTo>
                  <a:pt x="106" y="134"/>
                </a:lnTo>
                <a:lnTo>
                  <a:pt x="149" y="143"/>
                </a:lnTo>
                <a:lnTo>
                  <a:pt x="197" y="151"/>
                </a:lnTo>
                <a:lnTo>
                  <a:pt x="251" y="155"/>
                </a:lnTo>
                <a:lnTo>
                  <a:pt x="309" y="157"/>
                </a:lnTo>
                <a:lnTo>
                  <a:pt x="368" y="155"/>
                </a:lnTo>
                <a:lnTo>
                  <a:pt x="420" y="151"/>
                </a:lnTo>
                <a:lnTo>
                  <a:pt x="468" y="143"/>
                </a:lnTo>
                <a:lnTo>
                  <a:pt x="510" y="134"/>
                </a:lnTo>
                <a:lnTo>
                  <a:pt x="540" y="124"/>
                </a:lnTo>
                <a:lnTo>
                  <a:pt x="565" y="114"/>
                </a:lnTo>
                <a:lnTo>
                  <a:pt x="573" y="110"/>
                </a:lnTo>
                <a:lnTo>
                  <a:pt x="579" y="104"/>
                </a:lnTo>
                <a:lnTo>
                  <a:pt x="583" y="100"/>
                </a:lnTo>
                <a:lnTo>
                  <a:pt x="583" y="96"/>
                </a:lnTo>
                <a:lnTo>
                  <a:pt x="583" y="90"/>
                </a:lnTo>
                <a:lnTo>
                  <a:pt x="579" y="86"/>
                </a:lnTo>
                <a:lnTo>
                  <a:pt x="573" y="80"/>
                </a:lnTo>
                <a:lnTo>
                  <a:pt x="565" y="76"/>
                </a:lnTo>
                <a:lnTo>
                  <a:pt x="540" y="66"/>
                </a:lnTo>
                <a:lnTo>
                  <a:pt x="510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8" name="Freeform 10"/>
          <p:cNvSpPr>
            <a:spLocks noEditPoints="1" noChangeArrowheads="1"/>
          </p:cNvSpPr>
          <p:nvPr/>
        </p:nvSpPr>
        <p:spPr bwMode="auto">
          <a:xfrm>
            <a:off x="4964113" y="4359275"/>
            <a:ext cx="304800" cy="330200"/>
          </a:xfrm>
          <a:custGeom>
            <a:avLst/>
            <a:gdLst>
              <a:gd name="T0" fmla="*/ 2147483647 w 937"/>
              <a:gd name="T1" fmla="*/ 0 h 1023"/>
              <a:gd name="T2" fmla="*/ 2147483647 w 937"/>
              <a:gd name="T3" fmla="*/ 2147483647 h 1023"/>
              <a:gd name="T4" fmla="*/ 2147483647 w 937"/>
              <a:gd name="T5" fmla="*/ 2147483647 h 1023"/>
              <a:gd name="T6" fmla="*/ 2147483647 w 937"/>
              <a:gd name="T7" fmla="*/ 2147483647 h 1023"/>
              <a:gd name="T8" fmla="*/ 2147483647 w 937"/>
              <a:gd name="T9" fmla="*/ 2147483647 h 1023"/>
              <a:gd name="T10" fmla="*/ 2147483647 w 937"/>
              <a:gd name="T11" fmla="*/ 2147483647 h 1023"/>
              <a:gd name="T12" fmla="*/ 2147483647 w 937"/>
              <a:gd name="T13" fmla="*/ 0 h 1023"/>
              <a:gd name="T14" fmla="*/ 2147483647 w 937"/>
              <a:gd name="T15" fmla="*/ 0 h 1023"/>
              <a:gd name="T16" fmla="*/ 2147483647 w 937"/>
              <a:gd name="T17" fmla="*/ 2147483647 h 1023"/>
              <a:gd name="T18" fmla="*/ 2147483647 w 937"/>
              <a:gd name="T19" fmla="*/ 2147483647 h 1023"/>
              <a:gd name="T20" fmla="*/ 2147483647 w 937"/>
              <a:gd name="T21" fmla="*/ 2147483647 h 1023"/>
              <a:gd name="T22" fmla="*/ 2147483647 w 937"/>
              <a:gd name="T23" fmla="*/ 2147483647 h 1023"/>
              <a:gd name="T24" fmla="*/ 2147483647 w 937"/>
              <a:gd name="T25" fmla="*/ 2147483647 h 1023"/>
              <a:gd name="T26" fmla="*/ 2147483647 w 937"/>
              <a:gd name="T27" fmla="*/ 2147483647 h 1023"/>
              <a:gd name="T28" fmla="*/ 2147483647 w 937"/>
              <a:gd name="T29" fmla="*/ 2147483647 h 1023"/>
              <a:gd name="T30" fmla="*/ 2147483647 w 937"/>
              <a:gd name="T31" fmla="*/ 2147483647 h 1023"/>
              <a:gd name="T32" fmla="*/ 2147483647 w 937"/>
              <a:gd name="T33" fmla="*/ 2147483647 h 1023"/>
              <a:gd name="T34" fmla="*/ 2147483647 w 937"/>
              <a:gd name="T35" fmla="*/ 2147483647 h 1023"/>
              <a:gd name="T36" fmla="*/ 2147483647 w 937"/>
              <a:gd name="T37" fmla="*/ 2147483647 h 1023"/>
              <a:gd name="T38" fmla="*/ 0 w 937"/>
              <a:gd name="T39" fmla="*/ 2147483647 h 1023"/>
              <a:gd name="T40" fmla="*/ 344219065 w 937"/>
              <a:gd name="T41" fmla="*/ 2147483647 h 1023"/>
              <a:gd name="T42" fmla="*/ 2147483647 w 937"/>
              <a:gd name="T43" fmla="*/ 2147483647 h 1023"/>
              <a:gd name="T44" fmla="*/ 2147483647 w 937"/>
              <a:gd name="T45" fmla="*/ 2147483647 h 1023"/>
              <a:gd name="T46" fmla="*/ 2147483647 w 937"/>
              <a:gd name="T47" fmla="*/ 2147483647 h 1023"/>
              <a:gd name="T48" fmla="*/ 2147483647 w 937"/>
              <a:gd name="T49" fmla="*/ 2147483647 h 1023"/>
              <a:gd name="T50" fmla="*/ 2147483647 w 937"/>
              <a:gd name="T51" fmla="*/ 2147483647 h 1023"/>
              <a:gd name="T52" fmla="*/ 2147483647 w 937"/>
              <a:gd name="T53" fmla="*/ 2147483647 h 1023"/>
              <a:gd name="T54" fmla="*/ 2147483647 w 937"/>
              <a:gd name="T55" fmla="*/ 2147483647 h 1023"/>
              <a:gd name="T56" fmla="*/ 2147483647 w 937"/>
              <a:gd name="T57" fmla="*/ 2147483647 h 1023"/>
              <a:gd name="T58" fmla="*/ 2147483647 w 937"/>
              <a:gd name="T59" fmla="*/ 2147483647 h 1023"/>
              <a:gd name="T60" fmla="*/ 2147483647 w 937"/>
              <a:gd name="T61" fmla="*/ 2147483647 h 1023"/>
              <a:gd name="T62" fmla="*/ 2147483647 w 937"/>
              <a:gd name="T63" fmla="*/ 2147483647 h 1023"/>
              <a:gd name="T64" fmla="*/ 2147483647 w 937"/>
              <a:gd name="T65" fmla="*/ 2147483647 h 1023"/>
              <a:gd name="T66" fmla="*/ 2147483647 w 937"/>
              <a:gd name="T67" fmla="*/ 2147483647 h 1023"/>
              <a:gd name="T68" fmla="*/ 2147483647 w 937"/>
              <a:gd name="T69" fmla="*/ 2147483647 h 1023"/>
              <a:gd name="T70" fmla="*/ 2147483647 w 937"/>
              <a:gd name="T71" fmla="*/ 2147483647 h 1023"/>
              <a:gd name="T72" fmla="*/ 2147483647 w 937"/>
              <a:gd name="T73" fmla="*/ 2147483647 h 1023"/>
              <a:gd name="T74" fmla="*/ 2147483647 w 937"/>
              <a:gd name="T75" fmla="*/ 2147483647 h 1023"/>
              <a:gd name="T76" fmla="*/ 2147483647 w 937"/>
              <a:gd name="T77" fmla="*/ 2147483647 h 1023"/>
              <a:gd name="T78" fmla="*/ 2147483647 w 937"/>
              <a:gd name="T79" fmla="*/ 2147483647 h 1023"/>
              <a:gd name="T80" fmla="*/ 2147483647 w 937"/>
              <a:gd name="T81" fmla="*/ 2147483647 h 1023"/>
              <a:gd name="T82" fmla="*/ 2147483647 w 937"/>
              <a:gd name="T83" fmla="*/ 2147483647 h 1023"/>
              <a:gd name="T84" fmla="*/ 2147483647 w 937"/>
              <a:gd name="T85" fmla="*/ 2147483647 h 102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937"/>
              <a:gd name="T130" fmla="*/ 0 h 1023"/>
              <a:gd name="T131" fmla="*/ 937 w 937"/>
              <a:gd name="T132" fmla="*/ 1023 h 102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937" h="1023">
                <a:moveTo>
                  <a:pt x="569" y="0"/>
                </a:moveTo>
                <a:lnTo>
                  <a:pt x="848" y="167"/>
                </a:lnTo>
                <a:lnTo>
                  <a:pt x="529" y="695"/>
                </a:lnTo>
                <a:lnTo>
                  <a:pt x="380" y="788"/>
                </a:lnTo>
                <a:lnTo>
                  <a:pt x="229" y="798"/>
                </a:lnTo>
                <a:lnTo>
                  <a:pt x="249" y="527"/>
                </a:lnTo>
                <a:lnTo>
                  <a:pt x="569" y="0"/>
                </a:lnTo>
                <a:close/>
                <a:moveTo>
                  <a:pt x="836" y="1007"/>
                </a:moveTo>
                <a:lnTo>
                  <a:pt x="854" y="904"/>
                </a:lnTo>
                <a:lnTo>
                  <a:pt x="549" y="898"/>
                </a:lnTo>
                <a:lnTo>
                  <a:pt x="937" y="872"/>
                </a:lnTo>
                <a:lnTo>
                  <a:pt x="935" y="832"/>
                </a:lnTo>
                <a:lnTo>
                  <a:pt x="822" y="820"/>
                </a:lnTo>
                <a:lnTo>
                  <a:pt x="933" y="806"/>
                </a:lnTo>
                <a:lnTo>
                  <a:pt x="891" y="726"/>
                </a:lnTo>
                <a:lnTo>
                  <a:pt x="607" y="693"/>
                </a:lnTo>
                <a:lnTo>
                  <a:pt x="599" y="772"/>
                </a:lnTo>
                <a:lnTo>
                  <a:pt x="722" y="802"/>
                </a:lnTo>
                <a:lnTo>
                  <a:pt x="0" y="834"/>
                </a:lnTo>
                <a:lnTo>
                  <a:pt x="10" y="910"/>
                </a:lnTo>
                <a:lnTo>
                  <a:pt x="477" y="963"/>
                </a:lnTo>
                <a:lnTo>
                  <a:pt x="294" y="967"/>
                </a:lnTo>
                <a:lnTo>
                  <a:pt x="304" y="1023"/>
                </a:lnTo>
                <a:lnTo>
                  <a:pt x="836" y="1007"/>
                </a:lnTo>
                <a:close/>
                <a:moveTo>
                  <a:pt x="366" y="732"/>
                </a:moveTo>
                <a:lnTo>
                  <a:pt x="477" y="663"/>
                </a:lnTo>
                <a:lnTo>
                  <a:pt x="302" y="559"/>
                </a:lnTo>
                <a:lnTo>
                  <a:pt x="294" y="687"/>
                </a:lnTo>
                <a:lnTo>
                  <a:pt x="366" y="732"/>
                </a:lnTo>
                <a:close/>
                <a:moveTo>
                  <a:pt x="750" y="167"/>
                </a:moveTo>
                <a:lnTo>
                  <a:pt x="495" y="591"/>
                </a:lnTo>
                <a:lnTo>
                  <a:pt x="523" y="607"/>
                </a:lnTo>
                <a:lnTo>
                  <a:pt x="778" y="183"/>
                </a:lnTo>
                <a:lnTo>
                  <a:pt x="750" y="167"/>
                </a:lnTo>
                <a:close/>
                <a:moveTo>
                  <a:pt x="589" y="68"/>
                </a:moveTo>
                <a:lnTo>
                  <a:pt x="334" y="492"/>
                </a:lnTo>
                <a:lnTo>
                  <a:pt x="390" y="527"/>
                </a:lnTo>
                <a:lnTo>
                  <a:pt x="645" y="102"/>
                </a:lnTo>
                <a:lnTo>
                  <a:pt x="589" y="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99" name="Freeform 11"/>
          <p:cNvSpPr>
            <a:spLocks noEditPoints="1" noChangeArrowheads="1"/>
          </p:cNvSpPr>
          <p:nvPr/>
        </p:nvSpPr>
        <p:spPr bwMode="auto">
          <a:xfrm>
            <a:off x="3867150" y="4359275"/>
            <a:ext cx="314325" cy="298450"/>
          </a:xfrm>
          <a:custGeom>
            <a:avLst/>
            <a:gdLst>
              <a:gd name="T0" fmla="*/ 2147483647 w 977"/>
              <a:gd name="T1" fmla="*/ 2147483647 h 921"/>
              <a:gd name="T2" fmla="*/ 2147483647 w 977"/>
              <a:gd name="T3" fmla="*/ 2147483647 h 921"/>
              <a:gd name="T4" fmla="*/ 2147483647 w 977"/>
              <a:gd name="T5" fmla="*/ 2147483647 h 921"/>
              <a:gd name="T6" fmla="*/ 2147483647 w 977"/>
              <a:gd name="T7" fmla="*/ 2147483647 h 921"/>
              <a:gd name="T8" fmla="*/ 2147483647 w 977"/>
              <a:gd name="T9" fmla="*/ 2147483647 h 921"/>
              <a:gd name="T10" fmla="*/ 2147483647 w 977"/>
              <a:gd name="T11" fmla="*/ 2147483647 h 921"/>
              <a:gd name="T12" fmla="*/ 2147483647 w 977"/>
              <a:gd name="T13" fmla="*/ 2147483647 h 921"/>
              <a:gd name="T14" fmla="*/ 2147483647 w 977"/>
              <a:gd name="T15" fmla="*/ 2147483647 h 921"/>
              <a:gd name="T16" fmla="*/ 2147483647 w 977"/>
              <a:gd name="T17" fmla="*/ 2147483647 h 921"/>
              <a:gd name="T18" fmla="*/ 2147483647 w 977"/>
              <a:gd name="T19" fmla="*/ 2147483647 h 921"/>
              <a:gd name="T20" fmla="*/ 2147483647 w 977"/>
              <a:gd name="T21" fmla="*/ 2147483647 h 921"/>
              <a:gd name="T22" fmla="*/ 2147483647 w 977"/>
              <a:gd name="T23" fmla="*/ 2147483647 h 921"/>
              <a:gd name="T24" fmla="*/ 2147483647 w 977"/>
              <a:gd name="T25" fmla="*/ 2147483647 h 921"/>
              <a:gd name="T26" fmla="*/ 2147483647 w 977"/>
              <a:gd name="T27" fmla="*/ 2147483647 h 921"/>
              <a:gd name="T28" fmla="*/ 2147483647 w 977"/>
              <a:gd name="T29" fmla="*/ 2147483647 h 921"/>
              <a:gd name="T30" fmla="*/ 2147483647 w 977"/>
              <a:gd name="T31" fmla="*/ 2147483647 h 921"/>
              <a:gd name="T32" fmla="*/ 2147483647 w 977"/>
              <a:gd name="T33" fmla="*/ 2147483647 h 921"/>
              <a:gd name="T34" fmla="*/ 2147483647 w 977"/>
              <a:gd name="T35" fmla="*/ 2147483647 h 921"/>
              <a:gd name="T36" fmla="*/ 2147483647 w 977"/>
              <a:gd name="T37" fmla="*/ 2147483647 h 921"/>
              <a:gd name="T38" fmla="*/ 2147483647 w 977"/>
              <a:gd name="T39" fmla="*/ 2147483647 h 921"/>
              <a:gd name="T40" fmla="*/ 2147483647 w 977"/>
              <a:gd name="T41" fmla="*/ 2147483647 h 921"/>
              <a:gd name="T42" fmla="*/ 999047105 w 977"/>
              <a:gd name="T43" fmla="*/ 2147483647 h 921"/>
              <a:gd name="T44" fmla="*/ 999047105 w 977"/>
              <a:gd name="T45" fmla="*/ 2147483647 h 921"/>
              <a:gd name="T46" fmla="*/ 1531796451 w 977"/>
              <a:gd name="T47" fmla="*/ 2147483647 h 921"/>
              <a:gd name="T48" fmla="*/ 2147483647 w 977"/>
              <a:gd name="T49" fmla="*/ 2147483647 h 921"/>
              <a:gd name="T50" fmla="*/ 2147483647 w 977"/>
              <a:gd name="T51" fmla="*/ 2147483647 h 921"/>
              <a:gd name="T52" fmla="*/ 2147483647 w 977"/>
              <a:gd name="T53" fmla="*/ 2147483647 h 921"/>
              <a:gd name="T54" fmla="*/ 2147483647 w 977"/>
              <a:gd name="T55" fmla="*/ 2147483647 h 921"/>
              <a:gd name="T56" fmla="*/ 2147483647 w 977"/>
              <a:gd name="T57" fmla="*/ 2147483647 h 921"/>
              <a:gd name="T58" fmla="*/ 2147483647 w 977"/>
              <a:gd name="T59" fmla="*/ 2147483647 h 921"/>
              <a:gd name="T60" fmla="*/ 2147483647 w 977"/>
              <a:gd name="T61" fmla="*/ 2147483647 h 921"/>
              <a:gd name="T62" fmla="*/ 2147483647 w 977"/>
              <a:gd name="T63" fmla="*/ 2147483647 h 921"/>
              <a:gd name="T64" fmla="*/ 2147483647 w 977"/>
              <a:gd name="T65" fmla="*/ 2147483647 h 921"/>
              <a:gd name="T66" fmla="*/ 2147483647 w 977"/>
              <a:gd name="T67" fmla="*/ 2147483647 h 921"/>
              <a:gd name="T68" fmla="*/ 2147483647 w 977"/>
              <a:gd name="T69" fmla="*/ 2147483647 h 921"/>
              <a:gd name="T70" fmla="*/ 2147483647 w 977"/>
              <a:gd name="T71" fmla="*/ 2147483647 h 921"/>
              <a:gd name="T72" fmla="*/ 2147483647 w 977"/>
              <a:gd name="T73" fmla="*/ 2147483647 h 921"/>
              <a:gd name="T74" fmla="*/ 2147483647 w 977"/>
              <a:gd name="T75" fmla="*/ 2147483647 h 921"/>
              <a:gd name="T76" fmla="*/ 2147483647 w 977"/>
              <a:gd name="T77" fmla="*/ 2147483647 h 921"/>
              <a:gd name="T78" fmla="*/ 2147483647 w 977"/>
              <a:gd name="T79" fmla="*/ 2147483647 h 921"/>
              <a:gd name="T80" fmla="*/ 2147483647 w 977"/>
              <a:gd name="T81" fmla="*/ 2147483647 h 921"/>
              <a:gd name="T82" fmla="*/ 2147483647 w 977"/>
              <a:gd name="T83" fmla="*/ 2147483647 h 921"/>
              <a:gd name="T84" fmla="*/ 2147483647 w 977"/>
              <a:gd name="T85" fmla="*/ 2147483647 h 921"/>
              <a:gd name="T86" fmla="*/ 2147483647 w 977"/>
              <a:gd name="T87" fmla="*/ 2147483647 h 921"/>
              <a:gd name="T88" fmla="*/ 2147483647 w 977"/>
              <a:gd name="T89" fmla="*/ 2147483647 h 921"/>
              <a:gd name="T90" fmla="*/ 2147483647 w 977"/>
              <a:gd name="T91" fmla="*/ 2147483647 h 921"/>
              <a:gd name="T92" fmla="*/ 2147483647 w 977"/>
              <a:gd name="T93" fmla="*/ 2147483647 h 921"/>
              <a:gd name="T94" fmla="*/ 2147483647 w 977"/>
              <a:gd name="T95" fmla="*/ 2147483647 h 921"/>
              <a:gd name="T96" fmla="*/ 2147483647 w 977"/>
              <a:gd name="T97" fmla="*/ 2147483647 h 921"/>
              <a:gd name="T98" fmla="*/ 2147483647 w 977"/>
              <a:gd name="T99" fmla="*/ 1735473140 h 921"/>
              <a:gd name="T100" fmla="*/ 2147483647 w 977"/>
              <a:gd name="T101" fmla="*/ 2075700307 h 921"/>
              <a:gd name="T102" fmla="*/ 2147483647 w 977"/>
              <a:gd name="T103" fmla="*/ 2147483647 h 921"/>
              <a:gd name="T104" fmla="*/ 1665009767 w 977"/>
              <a:gd name="T105" fmla="*/ 2147483647 h 921"/>
              <a:gd name="T106" fmla="*/ 599407802 w 977"/>
              <a:gd name="T107" fmla="*/ 2147483647 h 921"/>
              <a:gd name="T108" fmla="*/ 0 w 977"/>
              <a:gd name="T109" fmla="*/ 2147483647 h 92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977"/>
              <a:gd name="T166" fmla="*/ 0 h 921"/>
              <a:gd name="T167" fmla="*/ 977 w 977"/>
              <a:gd name="T168" fmla="*/ 921 h 921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977" h="921">
                <a:moveTo>
                  <a:pt x="748" y="338"/>
                </a:moveTo>
                <a:lnTo>
                  <a:pt x="748" y="457"/>
                </a:lnTo>
                <a:lnTo>
                  <a:pt x="746" y="467"/>
                </a:lnTo>
                <a:lnTo>
                  <a:pt x="740" y="475"/>
                </a:lnTo>
                <a:lnTo>
                  <a:pt x="732" y="481"/>
                </a:lnTo>
                <a:lnTo>
                  <a:pt x="722" y="485"/>
                </a:lnTo>
                <a:lnTo>
                  <a:pt x="710" y="481"/>
                </a:lnTo>
                <a:lnTo>
                  <a:pt x="702" y="475"/>
                </a:lnTo>
                <a:lnTo>
                  <a:pt x="696" y="467"/>
                </a:lnTo>
                <a:lnTo>
                  <a:pt x="694" y="457"/>
                </a:lnTo>
                <a:lnTo>
                  <a:pt x="694" y="328"/>
                </a:lnTo>
                <a:lnTo>
                  <a:pt x="676" y="342"/>
                </a:lnTo>
                <a:lnTo>
                  <a:pt x="658" y="352"/>
                </a:lnTo>
                <a:lnTo>
                  <a:pt x="658" y="668"/>
                </a:lnTo>
                <a:lnTo>
                  <a:pt x="656" y="680"/>
                </a:lnTo>
                <a:lnTo>
                  <a:pt x="654" y="690"/>
                </a:lnTo>
                <a:lnTo>
                  <a:pt x="647" y="698"/>
                </a:lnTo>
                <a:lnTo>
                  <a:pt x="641" y="706"/>
                </a:lnTo>
                <a:lnTo>
                  <a:pt x="633" y="712"/>
                </a:lnTo>
                <a:lnTo>
                  <a:pt x="625" y="718"/>
                </a:lnTo>
                <a:lnTo>
                  <a:pt x="615" y="720"/>
                </a:lnTo>
                <a:lnTo>
                  <a:pt x="605" y="722"/>
                </a:lnTo>
                <a:lnTo>
                  <a:pt x="593" y="720"/>
                </a:lnTo>
                <a:lnTo>
                  <a:pt x="583" y="718"/>
                </a:lnTo>
                <a:lnTo>
                  <a:pt x="575" y="712"/>
                </a:lnTo>
                <a:lnTo>
                  <a:pt x="567" y="706"/>
                </a:lnTo>
                <a:lnTo>
                  <a:pt x="561" y="698"/>
                </a:lnTo>
                <a:lnTo>
                  <a:pt x="555" y="690"/>
                </a:lnTo>
                <a:lnTo>
                  <a:pt x="553" y="680"/>
                </a:lnTo>
                <a:lnTo>
                  <a:pt x="551" y="668"/>
                </a:lnTo>
                <a:lnTo>
                  <a:pt x="551" y="358"/>
                </a:lnTo>
                <a:lnTo>
                  <a:pt x="535" y="348"/>
                </a:lnTo>
                <a:lnTo>
                  <a:pt x="519" y="338"/>
                </a:lnTo>
                <a:lnTo>
                  <a:pt x="505" y="326"/>
                </a:lnTo>
                <a:lnTo>
                  <a:pt x="493" y="310"/>
                </a:lnTo>
                <a:lnTo>
                  <a:pt x="483" y="294"/>
                </a:lnTo>
                <a:lnTo>
                  <a:pt x="477" y="276"/>
                </a:lnTo>
                <a:lnTo>
                  <a:pt x="471" y="256"/>
                </a:lnTo>
                <a:lnTo>
                  <a:pt x="471" y="236"/>
                </a:lnTo>
                <a:lnTo>
                  <a:pt x="471" y="224"/>
                </a:lnTo>
                <a:lnTo>
                  <a:pt x="471" y="125"/>
                </a:lnTo>
                <a:lnTo>
                  <a:pt x="662" y="103"/>
                </a:lnTo>
                <a:lnTo>
                  <a:pt x="672" y="83"/>
                </a:lnTo>
                <a:lnTo>
                  <a:pt x="471" y="81"/>
                </a:lnTo>
                <a:lnTo>
                  <a:pt x="471" y="45"/>
                </a:lnTo>
                <a:lnTo>
                  <a:pt x="931" y="0"/>
                </a:lnTo>
                <a:lnTo>
                  <a:pt x="977" y="133"/>
                </a:lnTo>
                <a:lnTo>
                  <a:pt x="911" y="167"/>
                </a:lnTo>
                <a:lnTo>
                  <a:pt x="905" y="191"/>
                </a:lnTo>
                <a:lnTo>
                  <a:pt x="977" y="181"/>
                </a:lnTo>
                <a:lnTo>
                  <a:pt x="977" y="226"/>
                </a:lnTo>
                <a:lnTo>
                  <a:pt x="977" y="228"/>
                </a:lnTo>
                <a:lnTo>
                  <a:pt x="975" y="246"/>
                </a:lnTo>
                <a:lnTo>
                  <a:pt x="971" y="264"/>
                </a:lnTo>
                <a:lnTo>
                  <a:pt x="961" y="280"/>
                </a:lnTo>
                <a:lnTo>
                  <a:pt x="951" y="292"/>
                </a:lnTo>
                <a:lnTo>
                  <a:pt x="937" y="304"/>
                </a:lnTo>
                <a:lnTo>
                  <a:pt x="923" y="312"/>
                </a:lnTo>
                <a:lnTo>
                  <a:pt x="905" y="316"/>
                </a:lnTo>
                <a:lnTo>
                  <a:pt x="887" y="318"/>
                </a:lnTo>
                <a:lnTo>
                  <a:pt x="871" y="318"/>
                </a:lnTo>
                <a:lnTo>
                  <a:pt x="855" y="312"/>
                </a:lnTo>
                <a:lnTo>
                  <a:pt x="840" y="306"/>
                </a:lnTo>
                <a:lnTo>
                  <a:pt x="826" y="296"/>
                </a:lnTo>
                <a:lnTo>
                  <a:pt x="820" y="306"/>
                </a:lnTo>
                <a:lnTo>
                  <a:pt x="812" y="314"/>
                </a:lnTo>
                <a:lnTo>
                  <a:pt x="804" y="320"/>
                </a:lnTo>
                <a:lnTo>
                  <a:pt x="794" y="326"/>
                </a:lnTo>
                <a:lnTo>
                  <a:pt x="784" y="330"/>
                </a:lnTo>
                <a:lnTo>
                  <a:pt x="774" y="334"/>
                </a:lnTo>
                <a:lnTo>
                  <a:pt x="762" y="336"/>
                </a:lnTo>
                <a:lnTo>
                  <a:pt x="750" y="338"/>
                </a:lnTo>
                <a:lnTo>
                  <a:pt x="748" y="338"/>
                </a:lnTo>
                <a:close/>
                <a:moveTo>
                  <a:pt x="30" y="320"/>
                </a:moveTo>
                <a:lnTo>
                  <a:pt x="434" y="242"/>
                </a:lnTo>
                <a:lnTo>
                  <a:pt x="446" y="300"/>
                </a:lnTo>
                <a:lnTo>
                  <a:pt x="42" y="380"/>
                </a:lnTo>
                <a:lnTo>
                  <a:pt x="30" y="320"/>
                </a:lnTo>
                <a:close/>
                <a:moveTo>
                  <a:pt x="451" y="320"/>
                </a:moveTo>
                <a:lnTo>
                  <a:pt x="46" y="400"/>
                </a:lnTo>
                <a:lnTo>
                  <a:pt x="57" y="455"/>
                </a:lnTo>
                <a:lnTo>
                  <a:pt x="81" y="457"/>
                </a:lnTo>
                <a:lnTo>
                  <a:pt x="103" y="461"/>
                </a:lnTo>
                <a:lnTo>
                  <a:pt x="125" y="465"/>
                </a:lnTo>
                <a:lnTo>
                  <a:pt x="147" y="473"/>
                </a:lnTo>
                <a:lnTo>
                  <a:pt x="167" y="483"/>
                </a:lnTo>
                <a:lnTo>
                  <a:pt x="187" y="493"/>
                </a:lnTo>
                <a:lnTo>
                  <a:pt x="207" y="507"/>
                </a:lnTo>
                <a:lnTo>
                  <a:pt x="225" y="523"/>
                </a:lnTo>
                <a:lnTo>
                  <a:pt x="229" y="545"/>
                </a:lnTo>
                <a:lnTo>
                  <a:pt x="231" y="571"/>
                </a:lnTo>
                <a:lnTo>
                  <a:pt x="235" y="624"/>
                </a:lnTo>
                <a:lnTo>
                  <a:pt x="237" y="678"/>
                </a:lnTo>
                <a:lnTo>
                  <a:pt x="241" y="734"/>
                </a:lnTo>
                <a:lnTo>
                  <a:pt x="245" y="786"/>
                </a:lnTo>
                <a:lnTo>
                  <a:pt x="249" y="810"/>
                </a:lnTo>
                <a:lnTo>
                  <a:pt x="256" y="833"/>
                </a:lnTo>
                <a:lnTo>
                  <a:pt x="262" y="855"/>
                </a:lnTo>
                <a:lnTo>
                  <a:pt x="272" y="873"/>
                </a:lnTo>
                <a:lnTo>
                  <a:pt x="282" y="889"/>
                </a:lnTo>
                <a:lnTo>
                  <a:pt x="294" y="903"/>
                </a:lnTo>
                <a:lnTo>
                  <a:pt x="310" y="913"/>
                </a:lnTo>
                <a:lnTo>
                  <a:pt x="326" y="919"/>
                </a:lnTo>
                <a:lnTo>
                  <a:pt x="344" y="921"/>
                </a:lnTo>
                <a:lnTo>
                  <a:pt x="360" y="919"/>
                </a:lnTo>
                <a:lnTo>
                  <a:pt x="376" y="913"/>
                </a:lnTo>
                <a:lnTo>
                  <a:pt x="390" y="903"/>
                </a:lnTo>
                <a:lnTo>
                  <a:pt x="404" y="891"/>
                </a:lnTo>
                <a:lnTo>
                  <a:pt x="412" y="875"/>
                </a:lnTo>
                <a:lnTo>
                  <a:pt x="418" y="859"/>
                </a:lnTo>
                <a:lnTo>
                  <a:pt x="422" y="839"/>
                </a:lnTo>
                <a:lnTo>
                  <a:pt x="422" y="818"/>
                </a:lnTo>
                <a:lnTo>
                  <a:pt x="420" y="796"/>
                </a:lnTo>
                <a:lnTo>
                  <a:pt x="416" y="774"/>
                </a:lnTo>
                <a:lnTo>
                  <a:pt x="410" y="750"/>
                </a:lnTo>
                <a:lnTo>
                  <a:pt x="396" y="700"/>
                </a:lnTo>
                <a:lnTo>
                  <a:pt x="358" y="597"/>
                </a:lnTo>
                <a:lnTo>
                  <a:pt x="342" y="549"/>
                </a:lnTo>
                <a:lnTo>
                  <a:pt x="336" y="525"/>
                </a:lnTo>
                <a:lnTo>
                  <a:pt x="330" y="503"/>
                </a:lnTo>
                <a:lnTo>
                  <a:pt x="342" y="481"/>
                </a:lnTo>
                <a:lnTo>
                  <a:pt x="354" y="461"/>
                </a:lnTo>
                <a:lnTo>
                  <a:pt x="368" y="443"/>
                </a:lnTo>
                <a:lnTo>
                  <a:pt x="384" y="427"/>
                </a:lnTo>
                <a:lnTo>
                  <a:pt x="402" y="410"/>
                </a:lnTo>
                <a:lnTo>
                  <a:pt x="420" y="398"/>
                </a:lnTo>
                <a:lnTo>
                  <a:pt x="440" y="386"/>
                </a:lnTo>
                <a:lnTo>
                  <a:pt x="461" y="376"/>
                </a:lnTo>
                <a:lnTo>
                  <a:pt x="451" y="320"/>
                </a:lnTo>
                <a:close/>
                <a:moveTo>
                  <a:pt x="336" y="798"/>
                </a:moveTo>
                <a:lnTo>
                  <a:pt x="336" y="798"/>
                </a:lnTo>
                <a:lnTo>
                  <a:pt x="344" y="796"/>
                </a:lnTo>
                <a:lnTo>
                  <a:pt x="350" y="798"/>
                </a:lnTo>
                <a:lnTo>
                  <a:pt x="358" y="800"/>
                </a:lnTo>
                <a:lnTo>
                  <a:pt x="364" y="802"/>
                </a:lnTo>
                <a:lnTo>
                  <a:pt x="370" y="808"/>
                </a:lnTo>
                <a:lnTo>
                  <a:pt x="374" y="812"/>
                </a:lnTo>
                <a:lnTo>
                  <a:pt x="378" y="820"/>
                </a:lnTo>
                <a:lnTo>
                  <a:pt x="380" y="827"/>
                </a:lnTo>
                <a:lnTo>
                  <a:pt x="380" y="835"/>
                </a:lnTo>
                <a:lnTo>
                  <a:pt x="380" y="843"/>
                </a:lnTo>
                <a:lnTo>
                  <a:pt x="378" y="849"/>
                </a:lnTo>
                <a:lnTo>
                  <a:pt x="374" y="855"/>
                </a:lnTo>
                <a:lnTo>
                  <a:pt x="370" y="861"/>
                </a:lnTo>
                <a:lnTo>
                  <a:pt x="364" y="865"/>
                </a:lnTo>
                <a:lnTo>
                  <a:pt x="358" y="869"/>
                </a:lnTo>
                <a:lnTo>
                  <a:pt x="350" y="871"/>
                </a:lnTo>
                <a:lnTo>
                  <a:pt x="342" y="873"/>
                </a:lnTo>
                <a:lnTo>
                  <a:pt x="336" y="871"/>
                </a:lnTo>
                <a:lnTo>
                  <a:pt x="328" y="869"/>
                </a:lnTo>
                <a:lnTo>
                  <a:pt x="322" y="865"/>
                </a:lnTo>
                <a:lnTo>
                  <a:pt x="316" y="861"/>
                </a:lnTo>
                <a:lnTo>
                  <a:pt x="312" y="855"/>
                </a:lnTo>
                <a:lnTo>
                  <a:pt x="308" y="849"/>
                </a:lnTo>
                <a:lnTo>
                  <a:pt x="306" y="843"/>
                </a:lnTo>
                <a:lnTo>
                  <a:pt x="306" y="835"/>
                </a:lnTo>
                <a:lnTo>
                  <a:pt x="306" y="827"/>
                </a:lnTo>
                <a:lnTo>
                  <a:pt x="308" y="820"/>
                </a:lnTo>
                <a:lnTo>
                  <a:pt x="312" y="814"/>
                </a:lnTo>
                <a:lnTo>
                  <a:pt x="316" y="808"/>
                </a:lnTo>
                <a:lnTo>
                  <a:pt x="322" y="804"/>
                </a:lnTo>
                <a:lnTo>
                  <a:pt x="328" y="800"/>
                </a:lnTo>
                <a:lnTo>
                  <a:pt x="336" y="798"/>
                </a:lnTo>
                <a:close/>
                <a:moveTo>
                  <a:pt x="428" y="214"/>
                </a:moveTo>
                <a:lnTo>
                  <a:pt x="404" y="91"/>
                </a:lnTo>
                <a:lnTo>
                  <a:pt x="402" y="81"/>
                </a:lnTo>
                <a:lnTo>
                  <a:pt x="396" y="73"/>
                </a:lnTo>
                <a:lnTo>
                  <a:pt x="388" y="65"/>
                </a:lnTo>
                <a:lnTo>
                  <a:pt x="380" y="59"/>
                </a:lnTo>
                <a:lnTo>
                  <a:pt x="368" y="53"/>
                </a:lnTo>
                <a:lnTo>
                  <a:pt x="358" y="51"/>
                </a:lnTo>
                <a:lnTo>
                  <a:pt x="346" y="51"/>
                </a:lnTo>
                <a:lnTo>
                  <a:pt x="332" y="51"/>
                </a:lnTo>
                <a:lnTo>
                  <a:pt x="312" y="55"/>
                </a:lnTo>
                <a:lnTo>
                  <a:pt x="310" y="101"/>
                </a:lnTo>
                <a:lnTo>
                  <a:pt x="288" y="61"/>
                </a:lnTo>
                <a:lnTo>
                  <a:pt x="109" y="97"/>
                </a:lnTo>
                <a:lnTo>
                  <a:pt x="125" y="205"/>
                </a:lnTo>
                <a:lnTo>
                  <a:pt x="121" y="207"/>
                </a:lnTo>
                <a:lnTo>
                  <a:pt x="87" y="101"/>
                </a:lnTo>
                <a:lnTo>
                  <a:pt x="71" y="103"/>
                </a:lnTo>
                <a:lnTo>
                  <a:pt x="89" y="214"/>
                </a:lnTo>
                <a:lnTo>
                  <a:pt x="83" y="214"/>
                </a:lnTo>
                <a:lnTo>
                  <a:pt x="50" y="107"/>
                </a:lnTo>
                <a:lnTo>
                  <a:pt x="38" y="111"/>
                </a:lnTo>
                <a:lnTo>
                  <a:pt x="26" y="117"/>
                </a:lnTo>
                <a:lnTo>
                  <a:pt x="18" y="123"/>
                </a:lnTo>
                <a:lnTo>
                  <a:pt x="10" y="131"/>
                </a:lnTo>
                <a:lnTo>
                  <a:pt x="4" y="141"/>
                </a:lnTo>
                <a:lnTo>
                  <a:pt x="0" y="151"/>
                </a:lnTo>
                <a:lnTo>
                  <a:pt x="0" y="161"/>
                </a:lnTo>
                <a:lnTo>
                  <a:pt x="0" y="171"/>
                </a:lnTo>
                <a:lnTo>
                  <a:pt x="24" y="294"/>
                </a:lnTo>
                <a:lnTo>
                  <a:pt x="428" y="2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0" name="Freeform 12"/>
          <p:cNvSpPr>
            <a:spLocks noEditPoints="1" noChangeArrowheads="1"/>
          </p:cNvSpPr>
          <p:nvPr/>
        </p:nvSpPr>
        <p:spPr bwMode="auto">
          <a:xfrm>
            <a:off x="1041400" y="4359275"/>
            <a:ext cx="346075" cy="311150"/>
          </a:xfrm>
          <a:custGeom>
            <a:avLst/>
            <a:gdLst>
              <a:gd name="T0" fmla="*/ 2147483647 w 1073"/>
              <a:gd name="T1" fmla="*/ 2147483647 h 959"/>
              <a:gd name="T2" fmla="*/ 2147483647 w 1073"/>
              <a:gd name="T3" fmla="*/ 2147483647 h 959"/>
              <a:gd name="T4" fmla="*/ 1140746735 w 1073"/>
              <a:gd name="T5" fmla="*/ 2147483647 h 959"/>
              <a:gd name="T6" fmla="*/ 2147483647 w 1073"/>
              <a:gd name="T7" fmla="*/ 2147483647 h 959"/>
              <a:gd name="T8" fmla="*/ 2147483647 w 1073"/>
              <a:gd name="T9" fmla="*/ 2147483647 h 959"/>
              <a:gd name="T10" fmla="*/ 2147483647 w 1073"/>
              <a:gd name="T11" fmla="*/ 2147483647 h 959"/>
              <a:gd name="T12" fmla="*/ 2147483647 w 1073"/>
              <a:gd name="T13" fmla="*/ 2147483647 h 959"/>
              <a:gd name="T14" fmla="*/ 2147483647 w 1073"/>
              <a:gd name="T15" fmla="*/ 68319974 h 959"/>
              <a:gd name="T16" fmla="*/ 2147483647 w 1073"/>
              <a:gd name="T17" fmla="*/ 2147483647 h 959"/>
              <a:gd name="T18" fmla="*/ 2147483647 w 1073"/>
              <a:gd name="T19" fmla="*/ 2147483647 h 959"/>
              <a:gd name="T20" fmla="*/ 2147483647 w 1073"/>
              <a:gd name="T21" fmla="*/ 2147483647 h 959"/>
              <a:gd name="T22" fmla="*/ 2147483647 w 1073"/>
              <a:gd name="T23" fmla="*/ 2147483647 h 959"/>
              <a:gd name="T24" fmla="*/ 2147483647 w 1073"/>
              <a:gd name="T25" fmla="*/ 1707786520 h 959"/>
              <a:gd name="T26" fmla="*/ 2147483647 w 1073"/>
              <a:gd name="T27" fmla="*/ 68319974 h 959"/>
              <a:gd name="T28" fmla="*/ 2147483647 w 1073"/>
              <a:gd name="T29" fmla="*/ 2147483647 h 959"/>
              <a:gd name="T30" fmla="*/ 2147483647 w 1073"/>
              <a:gd name="T31" fmla="*/ 2147483647 h 959"/>
              <a:gd name="T32" fmla="*/ 2147483647 w 1073"/>
              <a:gd name="T33" fmla="*/ 2147483647 h 959"/>
              <a:gd name="T34" fmla="*/ 2147483647 w 1073"/>
              <a:gd name="T35" fmla="*/ 2147483647 h 959"/>
              <a:gd name="T36" fmla="*/ 1744720502 w 1073"/>
              <a:gd name="T37" fmla="*/ 2147483647 h 959"/>
              <a:gd name="T38" fmla="*/ 268386484 w 1073"/>
              <a:gd name="T39" fmla="*/ 2147483647 h 959"/>
              <a:gd name="T40" fmla="*/ 201289863 w 1073"/>
              <a:gd name="T41" fmla="*/ 2147483647 h 959"/>
              <a:gd name="T42" fmla="*/ 2147483647 w 1073"/>
              <a:gd name="T43" fmla="*/ 2147483647 h 959"/>
              <a:gd name="T44" fmla="*/ 2147483647 w 1073"/>
              <a:gd name="T45" fmla="*/ 2147483647 h 959"/>
              <a:gd name="T46" fmla="*/ 2147483647 w 1073"/>
              <a:gd name="T47" fmla="*/ 2147483647 h 959"/>
              <a:gd name="T48" fmla="*/ 2147483647 w 1073"/>
              <a:gd name="T49" fmla="*/ 2147483647 h 959"/>
              <a:gd name="T50" fmla="*/ 2147483647 w 1073"/>
              <a:gd name="T51" fmla="*/ 2147483647 h 959"/>
              <a:gd name="T52" fmla="*/ 2147483647 w 1073"/>
              <a:gd name="T53" fmla="*/ 2147483647 h 959"/>
              <a:gd name="T54" fmla="*/ 2147483647 w 1073"/>
              <a:gd name="T55" fmla="*/ 2147483647 h 959"/>
              <a:gd name="T56" fmla="*/ 2147483647 w 1073"/>
              <a:gd name="T57" fmla="*/ 2147483647 h 959"/>
              <a:gd name="T58" fmla="*/ 2147483647 w 1073"/>
              <a:gd name="T59" fmla="*/ 2147483647 h 959"/>
              <a:gd name="T60" fmla="*/ 2147483647 w 1073"/>
              <a:gd name="T61" fmla="*/ 2147483647 h 959"/>
              <a:gd name="T62" fmla="*/ 2147483647 w 1073"/>
              <a:gd name="T63" fmla="*/ 2147483647 h 959"/>
              <a:gd name="T64" fmla="*/ 2147483647 w 1073"/>
              <a:gd name="T65" fmla="*/ 2147483647 h 959"/>
              <a:gd name="T66" fmla="*/ 2147483647 w 1073"/>
              <a:gd name="T67" fmla="*/ 2147483647 h 959"/>
              <a:gd name="T68" fmla="*/ 2147483647 w 1073"/>
              <a:gd name="T69" fmla="*/ 2147483647 h 959"/>
              <a:gd name="T70" fmla="*/ 2147483647 w 1073"/>
              <a:gd name="T71" fmla="*/ 2147483647 h 959"/>
              <a:gd name="T72" fmla="*/ 2147483647 w 1073"/>
              <a:gd name="T73" fmla="*/ 2147483647 h 959"/>
              <a:gd name="T74" fmla="*/ 2147483647 w 1073"/>
              <a:gd name="T75" fmla="*/ 2147483647 h 959"/>
              <a:gd name="T76" fmla="*/ 2147483647 w 1073"/>
              <a:gd name="T77" fmla="*/ 2147483647 h 959"/>
              <a:gd name="T78" fmla="*/ 2147483647 w 1073"/>
              <a:gd name="T79" fmla="*/ 2147483647 h 959"/>
              <a:gd name="T80" fmla="*/ 2147483647 w 1073"/>
              <a:gd name="T81" fmla="*/ 2147483647 h 959"/>
              <a:gd name="T82" fmla="*/ 2147483647 w 1073"/>
              <a:gd name="T83" fmla="*/ 2147483647 h 959"/>
              <a:gd name="T84" fmla="*/ 2147483647 w 1073"/>
              <a:gd name="T85" fmla="*/ 2147483647 h 959"/>
              <a:gd name="T86" fmla="*/ 2147483647 w 1073"/>
              <a:gd name="T87" fmla="*/ 2147483647 h 959"/>
              <a:gd name="T88" fmla="*/ 2147483647 w 1073"/>
              <a:gd name="T89" fmla="*/ 2147483647 h 959"/>
              <a:gd name="T90" fmla="*/ 2147483647 w 1073"/>
              <a:gd name="T91" fmla="*/ 2147483647 h 959"/>
              <a:gd name="T92" fmla="*/ 2147483647 w 1073"/>
              <a:gd name="T93" fmla="*/ 2147483647 h 959"/>
              <a:gd name="T94" fmla="*/ 2147483647 w 1073"/>
              <a:gd name="T95" fmla="*/ 2147483647 h 959"/>
              <a:gd name="T96" fmla="*/ 2147483647 w 1073"/>
              <a:gd name="T97" fmla="*/ 2147483647 h 959"/>
              <a:gd name="T98" fmla="*/ 2147483647 w 1073"/>
              <a:gd name="T99" fmla="*/ 2147483647 h 959"/>
              <a:gd name="T100" fmla="*/ 2147483647 w 1073"/>
              <a:gd name="T101" fmla="*/ 2147483647 h 959"/>
              <a:gd name="T102" fmla="*/ 2147483647 w 1073"/>
              <a:gd name="T103" fmla="*/ 2147483647 h 959"/>
              <a:gd name="T104" fmla="*/ 2147483647 w 1073"/>
              <a:gd name="T105" fmla="*/ 2147483647 h 959"/>
              <a:gd name="T106" fmla="*/ 2147483647 w 1073"/>
              <a:gd name="T107" fmla="*/ 2147483647 h 959"/>
              <a:gd name="T108" fmla="*/ 2147483647 w 1073"/>
              <a:gd name="T109" fmla="*/ 2147483647 h 959"/>
              <a:gd name="T110" fmla="*/ 2147483647 w 1073"/>
              <a:gd name="T111" fmla="*/ 2147483647 h 959"/>
              <a:gd name="T112" fmla="*/ 2147483647 w 1073"/>
              <a:gd name="T113" fmla="*/ 2147483647 h 95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73"/>
              <a:gd name="T172" fmla="*/ 0 h 959"/>
              <a:gd name="T173" fmla="*/ 1073 w 1073"/>
              <a:gd name="T174" fmla="*/ 959 h 95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73" h="959">
                <a:moveTo>
                  <a:pt x="38" y="494"/>
                </a:moveTo>
                <a:lnTo>
                  <a:pt x="38" y="494"/>
                </a:lnTo>
                <a:lnTo>
                  <a:pt x="44" y="492"/>
                </a:lnTo>
                <a:lnTo>
                  <a:pt x="52" y="494"/>
                </a:lnTo>
                <a:lnTo>
                  <a:pt x="58" y="498"/>
                </a:lnTo>
                <a:lnTo>
                  <a:pt x="66" y="506"/>
                </a:lnTo>
                <a:lnTo>
                  <a:pt x="70" y="514"/>
                </a:lnTo>
                <a:lnTo>
                  <a:pt x="72" y="524"/>
                </a:lnTo>
                <a:lnTo>
                  <a:pt x="70" y="530"/>
                </a:lnTo>
                <a:lnTo>
                  <a:pt x="66" y="537"/>
                </a:lnTo>
                <a:lnTo>
                  <a:pt x="60" y="539"/>
                </a:lnTo>
                <a:lnTo>
                  <a:pt x="52" y="537"/>
                </a:lnTo>
                <a:lnTo>
                  <a:pt x="46" y="532"/>
                </a:lnTo>
                <a:lnTo>
                  <a:pt x="38" y="524"/>
                </a:lnTo>
                <a:lnTo>
                  <a:pt x="34" y="514"/>
                </a:lnTo>
                <a:lnTo>
                  <a:pt x="32" y="506"/>
                </a:lnTo>
                <a:lnTo>
                  <a:pt x="34" y="498"/>
                </a:lnTo>
                <a:lnTo>
                  <a:pt x="38" y="494"/>
                </a:lnTo>
                <a:close/>
                <a:moveTo>
                  <a:pt x="772" y="633"/>
                </a:moveTo>
                <a:lnTo>
                  <a:pt x="952" y="633"/>
                </a:lnTo>
                <a:lnTo>
                  <a:pt x="952" y="0"/>
                </a:lnTo>
                <a:lnTo>
                  <a:pt x="1029" y="0"/>
                </a:lnTo>
                <a:lnTo>
                  <a:pt x="1029" y="633"/>
                </a:lnTo>
                <a:lnTo>
                  <a:pt x="1051" y="633"/>
                </a:lnTo>
                <a:lnTo>
                  <a:pt x="1051" y="663"/>
                </a:lnTo>
                <a:lnTo>
                  <a:pt x="1029" y="663"/>
                </a:lnTo>
                <a:lnTo>
                  <a:pt x="1029" y="878"/>
                </a:lnTo>
                <a:lnTo>
                  <a:pt x="1073" y="878"/>
                </a:lnTo>
                <a:lnTo>
                  <a:pt x="1073" y="943"/>
                </a:lnTo>
                <a:lnTo>
                  <a:pt x="755" y="943"/>
                </a:lnTo>
                <a:lnTo>
                  <a:pt x="755" y="878"/>
                </a:lnTo>
                <a:lnTo>
                  <a:pt x="952" y="878"/>
                </a:lnTo>
                <a:lnTo>
                  <a:pt x="952" y="663"/>
                </a:lnTo>
                <a:lnTo>
                  <a:pt x="772" y="663"/>
                </a:lnTo>
                <a:lnTo>
                  <a:pt x="772" y="633"/>
                </a:lnTo>
                <a:close/>
                <a:moveTo>
                  <a:pt x="872" y="195"/>
                </a:moveTo>
                <a:lnTo>
                  <a:pt x="818" y="613"/>
                </a:lnTo>
                <a:lnTo>
                  <a:pt x="888" y="623"/>
                </a:lnTo>
                <a:lnTo>
                  <a:pt x="940" y="203"/>
                </a:lnTo>
                <a:lnTo>
                  <a:pt x="872" y="195"/>
                </a:lnTo>
                <a:close/>
                <a:moveTo>
                  <a:pt x="428" y="2"/>
                </a:moveTo>
                <a:lnTo>
                  <a:pt x="428" y="2"/>
                </a:lnTo>
                <a:lnTo>
                  <a:pt x="450" y="4"/>
                </a:lnTo>
                <a:lnTo>
                  <a:pt x="470" y="10"/>
                </a:lnTo>
                <a:lnTo>
                  <a:pt x="488" y="20"/>
                </a:lnTo>
                <a:lnTo>
                  <a:pt x="504" y="34"/>
                </a:lnTo>
                <a:lnTo>
                  <a:pt x="518" y="50"/>
                </a:lnTo>
                <a:lnTo>
                  <a:pt x="528" y="68"/>
                </a:lnTo>
                <a:lnTo>
                  <a:pt x="534" y="88"/>
                </a:lnTo>
                <a:lnTo>
                  <a:pt x="536" y="110"/>
                </a:lnTo>
                <a:lnTo>
                  <a:pt x="534" y="133"/>
                </a:lnTo>
                <a:lnTo>
                  <a:pt x="528" y="153"/>
                </a:lnTo>
                <a:lnTo>
                  <a:pt x="518" y="171"/>
                </a:lnTo>
                <a:lnTo>
                  <a:pt x="504" y="187"/>
                </a:lnTo>
                <a:lnTo>
                  <a:pt x="488" y="201"/>
                </a:lnTo>
                <a:lnTo>
                  <a:pt x="470" y="211"/>
                </a:lnTo>
                <a:lnTo>
                  <a:pt x="450" y="217"/>
                </a:lnTo>
                <a:lnTo>
                  <a:pt x="428" y="219"/>
                </a:lnTo>
                <a:lnTo>
                  <a:pt x="406" y="217"/>
                </a:lnTo>
                <a:lnTo>
                  <a:pt x="386" y="211"/>
                </a:lnTo>
                <a:lnTo>
                  <a:pt x="368" y="201"/>
                </a:lnTo>
                <a:lnTo>
                  <a:pt x="351" y="187"/>
                </a:lnTo>
                <a:lnTo>
                  <a:pt x="337" y="171"/>
                </a:lnTo>
                <a:lnTo>
                  <a:pt x="327" y="153"/>
                </a:lnTo>
                <a:lnTo>
                  <a:pt x="321" y="133"/>
                </a:lnTo>
                <a:lnTo>
                  <a:pt x="319" y="110"/>
                </a:lnTo>
                <a:lnTo>
                  <a:pt x="321" y="88"/>
                </a:lnTo>
                <a:lnTo>
                  <a:pt x="327" y="68"/>
                </a:lnTo>
                <a:lnTo>
                  <a:pt x="337" y="50"/>
                </a:lnTo>
                <a:lnTo>
                  <a:pt x="351" y="34"/>
                </a:lnTo>
                <a:lnTo>
                  <a:pt x="368" y="20"/>
                </a:lnTo>
                <a:lnTo>
                  <a:pt x="386" y="10"/>
                </a:lnTo>
                <a:lnTo>
                  <a:pt x="406" y="4"/>
                </a:lnTo>
                <a:lnTo>
                  <a:pt x="428" y="2"/>
                </a:lnTo>
                <a:close/>
                <a:moveTo>
                  <a:pt x="657" y="400"/>
                </a:moveTo>
                <a:lnTo>
                  <a:pt x="559" y="247"/>
                </a:lnTo>
                <a:lnTo>
                  <a:pt x="293" y="247"/>
                </a:lnTo>
                <a:lnTo>
                  <a:pt x="185" y="398"/>
                </a:lnTo>
                <a:lnTo>
                  <a:pt x="175" y="388"/>
                </a:lnTo>
                <a:lnTo>
                  <a:pt x="165" y="380"/>
                </a:lnTo>
                <a:lnTo>
                  <a:pt x="152" y="374"/>
                </a:lnTo>
                <a:lnTo>
                  <a:pt x="142" y="368"/>
                </a:lnTo>
                <a:lnTo>
                  <a:pt x="130" y="366"/>
                </a:lnTo>
                <a:lnTo>
                  <a:pt x="120" y="364"/>
                </a:lnTo>
                <a:lnTo>
                  <a:pt x="110" y="362"/>
                </a:lnTo>
                <a:lnTo>
                  <a:pt x="100" y="362"/>
                </a:lnTo>
                <a:lnTo>
                  <a:pt x="90" y="364"/>
                </a:lnTo>
                <a:lnTo>
                  <a:pt x="82" y="368"/>
                </a:lnTo>
                <a:lnTo>
                  <a:pt x="76" y="370"/>
                </a:lnTo>
                <a:lnTo>
                  <a:pt x="70" y="376"/>
                </a:lnTo>
                <a:lnTo>
                  <a:pt x="64" y="382"/>
                </a:lnTo>
                <a:lnTo>
                  <a:pt x="62" y="388"/>
                </a:lnTo>
                <a:lnTo>
                  <a:pt x="62" y="394"/>
                </a:lnTo>
                <a:lnTo>
                  <a:pt x="62" y="402"/>
                </a:lnTo>
                <a:lnTo>
                  <a:pt x="68" y="428"/>
                </a:lnTo>
                <a:lnTo>
                  <a:pt x="70" y="440"/>
                </a:lnTo>
                <a:lnTo>
                  <a:pt x="70" y="448"/>
                </a:lnTo>
                <a:lnTo>
                  <a:pt x="68" y="456"/>
                </a:lnTo>
                <a:lnTo>
                  <a:pt x="66" y="462"/>
                </a:lnTo>
                <a:lnTo>
                  <a:pt x="60" y="466"/>
                </a:lnTo>
                <a:lnTo>
                  <a:pt x="52" y="468"/>
                </a:lnTo>
                <a:lnTo>
                  <a:pt x="42" y="466"/>
                </a:lnTo>
                <a:lnTo>
                  <a:pt x="32" y="464"/>
                </a:lnTo>
                <a:lnTo>
                  <a:pt x="22" y="462"/>
                </a:lnTo>
                <a:lnTo>
                  <a:pt x="12" y="462"/>
                </a:lnTo>
                <a:lnTo>
                  <a:pt x="8" y="464"/>
                </a:lnTo>
                <a:lnTo>
                  <a:pt x="4" y="466"/>
                </a:lnTo>
                <a:lnTo>
                  <a:pt x="2" y="468"/>
                </a:lnTo>
                <a:lnTo>
                  <a:pt x="0" y="474"/>
                </a:lnTo>
                <a:lnTo>
                  <a:pt x="0" y="480"/>
                </a:lnTo>
                <a:lnTo>
                  <a:pt x="0" y="490"/>
                </a:lnTo>
                <a:lnTo>
                  <a:pt x="6" y="512"/>
                </a:lnTo>
                <a:lnTo>
                  <a:pt x="16" y="541"/>
                </a:lnTo>
                <a:lnTo>
                  <a:pt x="28" y="565"/>
                </a:lnTo>
                <a:lnTo>
                  <a:pt x="44" y="585"/>
                </a:lnTo>
                <a:lnTo>
                  <a:pt x="64" y="601"/>
                </a:lnTo>
                <a:lnTo>
                  <a:pt x="74" y="609"/>
                </a:lnTo>
                <a:lnTo>
                  <a:pt x="86" y="615"/>
                </a:lnTo>
                <a:lnTo>
                  <a:pt x="96" y="619"/>
                </a:lnTo>
                <a:lnTo>
                  <a:pt x="108" y="621"/>
                </a:lnTo>
                <a:lnTo>
                  <a:pt x="120" y="623"/>
                </a:lnTo>
                <a:lnTo>
                  <a:pt x="132" y="623"/>
                </a:lnTo>
                <a:lnTo>
                  <a:pt x="144" y="621"/>
                </a:lnTo>
                <a:lnTo>
                  <a:pt x="156" y="617"/>
                </a:lnTo>
                <a:lnTo>
                  <a:pt x="179" y="605"/>
                </a:lnTo>
                <a:lnTo>
                  <a:pt x="195" y="591"/>
                </a:lnTo>
                <a:lnTo>
                  <a:pt x="209" y="575"/>
                </a:lnTo>
                <a:lnTo>
                  <a:pt x="219" y="557"/>
                </a:lnTo>
                <a:lnTo>
                  <a:pt x="225" y="537"/>
                </a:lnTo>
                <a:lnTo>
                  <a:pt x="227" y="516"/>
                </a:lnTo>
                <a:lnTo>
                  <a:pt x="227" y="494"/>
                </a:lnTo>
                <a:lnTo>
                  <a:pt x="223" y="472"/>
                </a:lnTo>
                <a:lnTo>
                  <a:pt x="299" y="426"/>
                </a:lnTo>
                <a:lnTo>
                  <a:pt x="307" y="579"/>
                </a:lnTo>
                <a:lnTo>
                  <a:pt x="293" y="959"/>
                </a:lnTo>
                <a:lnTo>
                  <a:pt x="386" y="959"/>
                </a:lnTo>
                <a:lnTo>
                  <a:pt x="406" y="635"/>
                </a:lnTo>
                <a:lnTo>
                  <a:pt x="448" y="635"/>
                </a:lnTo>
                <a:lnTo>
                  <a:pt x="464" y="959"/>
                </a:lnTo>
                <a:lnTo>
                  <a:pt x="563" y="959"/>
                </a:lnTo>
                <a:lnTo>
                  <a:pt x="542" y="579"/>
                </a:lnTo>
                <a:lnTo>
                  <a:pt x="382" y="579"/>
                </a:lnTo>
                <a:lnTo>
                  <a:pt x="542" y="549"/>
                </a:lnTo>
                <a:lnTo>
                  <a:pt x="550" y="408"/>
                </a:lnTo>
                <a:lnTo>
                  <a:pt x="639" y="492"/>
                </a:lnTo>
                <a:lnTo>
                  <a:pt x="639" y="524"/>
                </a:lnTo>
                <a:lnTo>
                  <a:pt x="641" y="555"/>
                </a:lnTo>
                <a:lnTo>
                  <a:pt x="645" y="583"/>
                </a:lnTo>
                <a:lnTo>
                  <a:pt x="649" y="609"/>
                </a:lnTo>
                <a:lnTo>
                  <a:pt x="689" y="613"/>
                </a:lnTo>
                <a:lnTo>
                  <a:pt x="701" y="593"/>
                </a:lnTo>
                <a:lnTo>
                  <a:pt x="711" y="569"/>
                </a:lnTo>
                <a:lnTo>
                  <a:pt x="721" y="543"/>
                </a:lnTo>
                <a:lnTo>
                  <a:pt x="729" y="516"/>
                </a:lnTo>
                <a:lnTo>
                  <a:pt x="735" y="490"/>
                </a:lnTo>
                <a:lnTo>
                  <a:pt x="739" y="462"/>
                </a:lnTo>
                <a:lnTo>
                  <a:pt x="741" y="434"/>
                </a:lnTo>
                <a:lnTo>
                  <a:pt x="741" y="406"/>
                </a:lnTo>
                <a:lnTo>
                  <a:pt x="661" y="394"/>
                </a:lnTo>
                <a:lnTo>
                  <a:pt x="657" y="400"/>
                </a:lnTo>
                <a:close/>
                <a:moveTo>
                  <a:pt x="697" y="380"/>
                </a:moveTo>
                <a:lnTo>
                  <a:pt x="713" y="287"/>
                </a:lnTo>
                <a:lnTo>
                  <a:pt x="747" y="291"/>
                </a:lnTo>
                <a:lnTo>
                  <a:pt x="743" y="388"/>
                </a:lnTo>
                <a:lnTo>
                  <a:pt x="697" y="380"/>
                </a:lnTo>
                <a:close/>
                <a:moveTo>
                  <a:pt x="663" y="374"/>
                </a:moveTo>
                <a:lnTo>
                  <a:pt x="687" y="283"/>
                </a:lnTo>
                <a:lnTo>
                  <a:pt x="699" y="285"/>
                </a:lnTo>
                <a:lnTo>
                  <a:pt x="675" y="376"/>
                </a:lnTo>
                <a:lnTo>
                  <a:pt x="663" y="374"/>
                </a:lnTo>
                <a:close/>
                <a:moveTo>
                  <a:pt x="693" y="269"/>
                </a:moveTo>
                <a:lnTo>
                  <a:pt x="705" y="271"/>
                </a:lnTo>
                <a:lnTo>
                  <a:pt x="701" y="251"/>
                </a:lnTo>
                <a:lnTo>
                  <a:pt x="699" y="233"/>
                </a:lnTo>
                <a:lnTo>
                  <a:pt x="697" y="217"/>
                </a:lnTo>
                <a:lnTo>
                  <a:pt x="699" y="203"/>
                </a:lnTo>
                <a:lnTo>
                  <a:pt x="703" y="189"/>
                </a:lnTo>
                <a:lnTo>
                  <a:pt x="707" y="177"/>
                </a:lnTo>
                <a:lnTo>
                  <a:pt x="715" y="165"/>
                </a:lnTo>
                <a:lnTo>
                  <a:pt x="727" y="155"/>
                </a:lnTo>
                <a:lnTo>
                  <a:pt x="715" y="273"/>
                </a:lnTo>
                <a:lnTo>
                  <a:pt x="745" y="277"/>
                </a:lnTo>
                <a:lnTo>
                  <a:pt x="755" y="259"/>
                </a:lnTo>
                <a:lnTo>
                  <a:pt x="764" y="245"/>
                </a:lnTo>
                <a:lnTo>
                  <a:pt x="770" y="231"/>
                </a:lnTo>
                <a:lnTo>
                  <a:pt x="774" y="219"/>
                </a:lnTo>
                <a:lnTo>
                  <a:pt x="776" y="207"/>
                </a:lnTo>
                <a:lnTo>
                  <a:pt x="776" y="197"/>
                </a:lnTo>
                <a:lnTo>
                  <a:pt x="774" y="189"/>
                </a:lnTo>
                <a:lnTo>
                  <a:pt x="772" y="181"/>
                </a:lnTo>
                <a:lnTo>
                  <a:pt x="764" y="165"/>
                </a:lnTo>
                <a:lnTo>
                  <a:pt x="753" y="151"/>
                </a:lnTo>
                <a:lnTo>
                  <a:pt x="747" y="135"/>
                </a:lnTo>
                <a:lnTo>
                  <a:pt x="743" y="124"/>
                </a:lnTo>
                <a:lnTo>
                  <a:pt x="743" y="116"/>
                </a:lnTo>
                <a:lnTo>
                  <a:pt x="723" y="133"/>
                </a:lnTo>
                <a:lnTo>
                  <a:pt x="707" y="151"/>
                </a:lnTo>
                <a:lnTo>
                  <a:pt x="693" y="169"/>
                </a:lnTo>
                <a:lnTo>
                  <a:pt x="685" y="187"/>
                </a:lnTo>
                <a:lnTo>
                  <a:pt x="679" y="207"/>
                </a:lnTo>
                <a:lnTo>
                  <a:pt x="679" y="227"/>
                </a:lnTo>
                <a:lnTo>
                  <a:pt x="683" y="247"/>
                </a:lnTo>
                <a:lnTo>
                  <a:pt x="693" y="269"/>
                </a:lnTo>
                <a:close/>
                <a:moveTo>
                  <a:pt x="152" y="466"/>
                </a:moveTo>
                <a:lnTo>
                  <a:pt x="152" y="466"/>
                </a:lnTo>
                <a:lnTo>
                  <a:pt x="160" y="456"/>
                </a:lnTo>
                <a:lnTo>
                  <a:pt x="169" y="448"/>
                </a:lnTo>
                <a:lnTo>
                  <a:pt x="173" y="436"/>
                </a:lnTo>
                <a:lnTo>
                  <a:pt x="173" y="424"/>
                </a:lnTo>
                <a:lnTo>
                  <a:pt x="181" y="434"/>
                </a:lnTo>
                <a:lnTo>
                  <a:pt x="183" y="442"/>
                </a:lnTo>
                <a:lnTo>
                  <a:pt x="183" y="450"/>
                </a:lnTo>
                <a:lnTo>
                  <a:pt x="179" y="456"/>
                </a:lnTo>
                <a:lnTo>
                  <a:pt x="175" y="462"/>
                </a:lnTo>
                <a:lnTo>
                  <a:pt x="169" y="464"/>
                </a:lnTo>
                <a:lnTo>
                  <a:pt x="160" y="466"/>
                </a:lnTo>
                <a:lnTo>
                  <a:pt x="152" y="466"/>
                </a:lnTo>
                <a:close/>
                <a:moveTo>
                  <a:pt x="171" y="532"/>
                </a:moveTo>
                <a:lnTo>
                  <a:pt x="171" y="532"/>
                </a:lnTo>
                <a:lnTo>
                  <a:pt x="177" y="524"/>
                </a:lnTo>
                <a:lnTo>
                  <a:pt x="181" y="518"/>
                </a:lnTo>
                <a:lnTo>
                  <a:pt x="185" y="510"/>
                </a:lnTo>
                <a:lnTo>
                  <a:pt x="185" y="500"/>
                </a:lnTo>
                <a:lnTo>
                  <a:pt x="191" y="506"/>
                </a:lnTo>
                <a:lnTo>
                  <a:pt x="193" y="514"/>
                </a:lnTo>
                <a:lnTo>
                  <a:pt x="193" y="520"/>
                </a:lnTo>
                <a:lnTo>
                  <a:pt x="191" y="524"/>
                </a:lnTo>
                <a:lnTo>
                  <a:pt x="187" y="528"/>
                </a:lnTo>
                <a:lnTo>
                  <a:pt x="181" y="532"/>
                </a:lnTo>
                <a:lnTo>
                  <a:pt x="177" y="532"/>
                </a:lnTo>
                <a:lnTo>
                  <a:pt x="171" y="532"/>
                </a:lnTo>
                <a:close/>
                <a:moveTo>
                  <a:pt x="165" y="496"/>
                </a:moveTo>
                <a:lnTo>
                  <a:pt x="165" y="496"/>
                </a:lnTo>
                <a:lnTo>
                  <a:pt x="173" y="494"/>
                </a:lnTo>
                <a:lnTo>
                  <a:pt x="181" y="494"/>
                </a:lnTo>
                <a:lnTo>
                  <a:pt x="189" y="496"/>
                </a:lnTo>
                <a:lnTo>
                  <a:pt x="195" y="502"/>
                </a:lnTo>
                <a:lnTo>
                  <a:pt x="197" y="510"/>
                </a:lnTo>
                <a:lnTo>
                  <a:pt x="197" y="520"/>
                </a:lnTo>
                <a:lnTo>
                  <a:pt x="195" y="526"/>
                </a:lnTo>
                <a:lnTo>
                  <a:pt x="189" y="532"/>
                </a:lnTo>
                <a:lnTo>
                  <a:pt x="181" y="537"/>
                </a:lnTo>
                <a:lnTo>
                  <a:pt x="173" y="537"/>
                </a:lnTo>
                <a:lnTo>
                  <a:pt x="165" y="535"/>
                </a:lnTo>
                <a:lnTo>
                  <a:pt x="158" y="528"/>
                </a:lnTo>
                <a:lnTo>
                  <a:pt x="154" y="520"/>
                </a:lnTo>
                <a:lnTo>
                  <a:pt x="154" y="510"/>
                </a:lnTo>
                <a:lnTo>
                  <a:pt x="158" y="502"/>
                </a:lnTo>
                <a:lnTo>
                  <a:pt x="165" y="496"/>
                </a:lnTo>
                <a:close/>
                <a:moveTo>
                  <a:pt x="140" y="589"/>
                </a:moveTo>
                <a:lnTo>
                  <a:pt x="140" y="589"/>
                </a:lnTo>
                <a:lnTo>
                  <a:pt x="144" y="585"/>
                </a:lnTo>
                <a:lnTo>
                  <a:pt x="148" y="579"/>
                </a:lnTo>
                <a:lnTo>
                  <a:pt x="150" y="573"/>
                </a:lnTo>
                <a:lnTo>
                  <a:pt x="150" y="567"/>
                </a:lnTo>
                <a:lnTo>
                  <a:pt x="154" y="571"/>
                </a:lnTo>
                <a:lnTo>
                  <a:pt x="156" y="577"/>
                </a:lnTo>
                <a:lnTo>
                  <a:pt x="156" y="581"/>
                </a:lnTo>
                <a:lnTo>
                  <a:pt x="154" y="585"/>
                </a:lnTo>
                <a:lnTo>
                  <a:pt x="152" y="587"/>
                </a:lnTo>
                <a:lnTo>
                  <a:pt x="148" y="589"/>
                </a:lnTo>
                <a:lnTo>
                  <a:pt x="144" y="589"/>
                </a:lnTo>
                <a:lnTo>
                  <a:pt x="140" y="589"/>
                </a:lnTo>
                <a:close/>
                <a:moveTo>
                  <a:pt x="136" y="565"/>
                </a:moveTo>
                <a:lnTo>
                  <a:pt x="136" y="565"/>
                </a:lnTo>
                <a:lnTo>
                  <a:pt x="140" y="563"/>
                </a:lnTo>
                <a:lnTo>
                  <a:pt x="146" y="563"/>
                </a:lnTo>
                <a:lnTo>
                  <a:pt x="152" y="565"/>
                </a:lnTo>
                <a:lnTo>
                  <a:pt x="156" y="569"/>
                </a:lnTo>
                <a:lnTo>
                  <a:pt x="158" y="575"/>
                </a:lnTo>
                <a:lnTo>
                  <a:pt x="158" y="581"/>
                </a:lnTo>
                <a:lnTo>
                  <a:pt x="156" y="585"/>
                </a:lnTo>
                <a:lnTo>
                  <a:pt x="152" y="591"/>
                </a:lnTo>
                <a:lnTo>
                  <a:pt x="146" y="593"/>
                </a:lnTo>
                <a:lnTo>
                  <a:pt x="140" y="593"/>
                </a:lnTo>
                <a:lnTo>
                  <a:pt x="136" y="591"/>
                </a:lnTo>
                <a:lnTo>
                  <a:pt x="132" y="587"/>
                </a:lnTo>
                <a:lnTo>
                  <a:pt x="128" y="581"/>
                </a:lnTo>
                <a:lnTo>
                  <a:pt x="128" y="575"/>
                </a:lnTo>
                <a:lnTo>
                  <a:pt x="132" y="569"/>
                </a:lnTo>
                <a:lnTo>
                  <a:pt x="136" y="565"/>
                </a:lnTo>
                <a:close/>
                <a:moveTo>
                  <a:pt x="144" y="420"/>
                </a:moveTo>
                <a:lnTo>
                  <a:pt x="144" y="420"/>
                </a:lnTo>
                <a:lnTo>
                  <a:pt x="154" y="416"/>
                </a:lnTo>
                <a:lnTo>
                  <a:pt x="167" y="416"/>
                </a:lnTo>
                <a:lnTo>
                  <a:pt x="177" y="420"/>
                </a:lnTo>
                <a:lnTo>
                  <a:pt x="185" y="428"/>
                </a:lnTo>
                <a:lnTo>
                  <a:pt x="189" y="438"/>
                </a:lnTo>
                <a:lnTo>
                  <a:pt x="189" y="448"/>
                </a:lnTo>
                <a:lnTo>
                  <a:pt x="185" y="458"/>
                </a:lnTo>
                <a:lnTo>
                  <a:pt x="177" y="466"/>
                </a:lnTo>
                <a:lnTo>
                  <a:pt x="167" y="472"/>
                </a:lnTo>
                <a:lnTo>
                  <a:pt x="154" y="472"/>
                </a:lnTo>
                <a:lnTo>
                  <a:pt x="144" y="468"/>
                </a:lnTo>
                <a:lnTo>
                  <a:pt x="136" y="460"/>
                </a:lnTo>
                <a:lnTo>
                  <a:pt x="132" y="448"/>
                </a:lnTo>
                <a:lnTo>
                  <a:pt x="132" y="438"/>
                </a:lnTo>
                <a:lnTo>
                  <a:pt x="136" y="428"/>
                </a:lnTo>
                <a:lnTo>
                  <a:pt x="144" y="4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1" name="Freeform 13"/>
          <p:cNvSpPr>
            <a:spLocks noEditPoints="1" noChangeArrowheads="1"/>
          </p:cNvSpPr>
          <p:nvPr/>
        </p:nvSpPr>
        <p:spPr bwMode="auto">
          <a:xfrm>
            <a:off x="1625600" y="4359275"/>
            <a:ext cx="330200" cy="323850"/>
          </a:xfrm>
          <a:custGeom>
            <a:avLst/>
            <a:gdLst>
              <a:gd name="T0" fmla="*/ 2147483647 w 1025"/>
              <a:gd name="T1" fmla="*/ 2147483647 h 1001"/>
              <a:gd name="T2" fmla="*/ 0 w 1025"/>
              <a:gd name="T3" fmla="*/ 2147483647 h 1001"/>
              <a:gd name="T4" fmla="*/ 2139596457 w 1025"/>
              <a:gd name="T5" fmla="*/ 2147483647 h 1001"/>
              <a:gd name="T6" fmla="*/ 2147483647 w 1025"/>
              <a:gd name="T7" fmla="*/ 2147483647 h 1001"/>
              <a:gd name="T8" fmla="*/ 2147483647 w 1025"/>
              <a:gd name="T9" fmla="*/ 2147483647 h 1001"/>
              <a:gd name="T10" fmla="*/ 2147483647 w 1025"/>
              <a:gd name="T11" fmla="*/ 2147483647 h 1001"/>
              <a:gd name="T12" fmla="*/ 2147483647 w 1025"/>
              <a:gd name="T13" fmla="*/ 2147483647 h 1001"/>
              <a:gd name="T14" fmla="*/ 2147483647 w 1025"/>
              <a:gd name="T15" fmla="*/ 2147483647 h 1001"/>
              <a:gd name="T16" fmla="*/ 2147483647 w 1025"/>
              <a:gd name="T17" fmla="*/ 2147483647 h 1001"/>
              <a:gd name="T18" fmla="*/ 2147483647 w 1025"/>
              <a:gd name="T19" fmla="*/ 2147483647 h 1001"/>
              <a:gd name="T20" fmla="*/ 2147483647 w 1025"/>
              <a:gd name="T21" fmla="*/ 2147483647 h 1001"/>
              <a:gd name="T22" fmla="*/ 2147483647 w 1025"/>
              <a:gd name="T23" fmla="*/ 2147483647 h 1001"/>
              <a:gd name="T24" fmla="*/ 2147483647 w 1025"/>
              <a:gd name="T25" fmla="*/ 2147483647 h 1001"/>
              <a:gd name="T26" fmla="*/ 2147483647 w 1025"/>
              <a:gd name="T27" fmla="*/ 2147483647 h 1001"/>
              <a:gd name="T28" fmla="*/ 2147483647 w 1025"/>
              <a:gd name="T29" fmla="*/ 2147483647 h 1001"/>
              <a:gd name="T30" fmla="*/ 2147483647 w 1025"/>
              <a:gd name="T31" fmla="*/ 2147483647 h 1001"/>
              <a:gd name="T32" fmla="*/ 2147483647 w 1025"/>
              <a:gd name="T33" fmla="*/ 2147483647 h 1001"/>
              <a:gd name="T34" fmla="*/ 2147483647 w 1025"/>
              <a:gd name="T35" fmla="*/ 2147483647 h 1001"/>
              <a:gd name="T36" fmla="*/ 2147483647 w 1025"/>
              <a:gd name="T37" fmla="*/ 2147483647 h 1001"/>
              <a:gd name="T38" fmla="*/ 2147483647 w 1025"/>
              <a:gd name="T39" fmla="*/ 2147483647 h 1001"/>
              <a:gd name="T40" fmla="*/ 2147483647 w 1025"/>
              <a:gd name="T41" fmla="*/ 2147483647 h 1001"/>
              <a:gd name="T42" fmla="*/ 2147483647 w 1025"/>
              <a:gd name="T43" fmla="*/ 2147483647 h 1001"/>
              <a:gd name="T44" fmla="*/ 2147483647 w 1025"/>
              <a:gd name="T45" fmla="*/ 2147483647 h 1001"/>
              <a:gd name="T46" fmla="*/ 2147483647 w 1025"/>
              <a:gd name="T47" fmla="*/ 2147483647 h 1001"/>
              <a:gd name="T48" fmla="*/ 2147483647 w 1025"/>
              <a:gd name="T49" fmla="*/ 2147483647 h 1001"/>
              <a:gd name="T50" fmla="*/ 2147483647 w 1025"/>
              <a:gd name="T51" fmla="*/ 2147483647 h 1001"/>
              <a:gd name="T52" fmla="*/ 2147483647 w 1025"/>
              <a:gd name="T53" fmla="*/ 2147483647 h 1001"/>
              <a:gd name="T54" fmla="*/ 2147483647 w 1025"/>
              <a:gd name="T55" fmla="*/ 2147483647 h 1001"/>
              <a:gd name="T56" fmla="*/ 2147483647 w 1025"/>
              <a:gd name="T57" fmla="*/ 2147483647 h 1001"/>
              <a:gd name="T58" fmla="*/ 2147483647 w 1025"/>
              <a:gd name="T59" fmla="*/ 2147483647 h 1001"/>
              <a:gd name="T60" fmla="*/ 2147483647 w 1025"/>
              <a:gd name="T61" fmla="*/ 2147483647 h 1001"/>
              <a:gd name="T62" fmla="*/ 2147483647 w 1025"/>
              <a:gd name="T63" fmla="*/ 2147483647 h 1001"/>
              <a:gd name="T64" fmla="*/ 2147483647 w 1025"/>
              <a:gd name="T65" fmla="*/ 2147483647 h 1001"/>
              <a:gd name="T66" fmla="*/ 2147483647 w 1025"/>
              <a:gd name="T67" fmla="*/ 2147483647 h 1001"/>
              <a:gd name="T68" fmla="*/ 2147483647 w 1025"/>
              <a:gd name="T69" fmla="*/ 2147483647 h 1001"/>
              <a:gd name="T70" fmla="*/ 2147483647 w 1025"/>
              <a:gd name="T71" fmla="*/ 2147483647 h 1001"/>
              <a:gd name="T72" fmla="*/ 2147483647 w 1025"/>
              <a:gd name="T73" fmla="*/ 2147483647 h 1001"/>
              <a:gd name="T74" fmla="*/ 2147483647 w 1025"/>
              <a:gd name="T75" fmla="*/ 2147483647 h 1001"/>
              <a:gd name="T76" fmla="*/ 2147483647 w 1025"/>
              <a:gd name="T77" fmla="*/ 2147483647 h 1001"/>
              <a:gd name="T78" fmla="*/ 2147483647 w 1025"/>
              <a:gd name="T79" fmla="*/ 2147483647 h 100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025"/>
              <a:gd name="T121" fmla="*/ 0 h 1001"/>
              <a:gd name="T122" fmla="*/ 1025 w 1025"/>
              <a:gd name="T123" fmla="*/ 1001 h 1001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025" h="1001">
                <a:moveTo>
                  <a:pt x="64" y="420"/>
                </a:moveTo>
                <a:lnTo>
                  <a:pt x="332" y="705"/>
                </a:lnTo>
                <a:lnTo>
                  <a:pt x="269" y="765"/>
                </a:lnTo>
                <a:lnTo>
                  <a:pt x="0" y="480"/>
                </a:lnTo>
                <a:lnTo>
                  <a:pt x="64" y="420"/>
                </a:lnTo>
                <a:close/>
                <a:moveTo>
                  <a:pt x="436" y="729"/>
                </a:moveTo>
                <a:lnTo>
                  <a:pt x="776" y="924"/>
                </a:lnTo>
                <a:lnTo>
                  <a:pt x="732" y="1001"/>
                </a:lnTo>
                <a:lnTo>
                  <a:pt x="394" y="806"/>
                </a:lnTo>
                <a:lnTo>
                  <a:pt x="436" y="729"/>
                </a:lnTo>
                <a:close/>
                <a:moveTo>
                  <a:pt x="804" y="261"/>
                </a:moveTo>
                <a:lnTo>
                  <a:pt x="468" y="735"/>
                </a:lnTo>
                <a:lnTo>
                  <a:pt x="482" y="725"/>
                </a:lnTo>
                <a:lnTo>
                  <a:pt x="497" y="715"/>
                </a:lnTo>
                <a:lnTo>
                  <a:pt x="513" y="707"/>
                </a:lnTo>
                <a:lnTo>
                  <a:pt x="529" y="701"/>
                </a:lnTo>
                <a:lnTo>
                  <a:pt x="774" y="345"/>
                </a:lnTo>
                <a:lnTo>
                  <a:pt x="810" y="365"/>
                </a:lnTo>
                <a:lnTo>
                  <a:pt x="583" y="693"/>
                </a:lnTo>
                <a:lnTo>
                  <a:pt x="605" y="695"/>
                </a:lnTo>
                <a:lnTo>
                  <a:pt x="627" y="699"/>
                </a:lnTo>
                <a:lnTo>
                  <a:pt x="649" y="705"/>
                </a:lnTo>
                <a:lnTo>
                  <a:pt x="671" y="715"/>
                </a:lnTo>
                <a:lnTo>
                  <a:pt x="693" y="731"/>
                </a:lnTo>
                <a:lnTo>
                  <a:pt x="714" y="751"/>
                </a:lnTo>
                <a:lnTo>
                  <a:pt x="730" y="771"/>
                </a:lnTo>
                <a:lnTo>
                  <a:pt x="744" y="796"/>
                </a:lnTo>
                <a:lnTo>
                  <a:pt x="752" y="820"/>
                </a:lnTo>
                <a:lnTo>
                  <a:pt x="758" y="846"/>
                </a:lnTo>
                <a:lnTo>
                  <a:pt x="760" y="872"/>
                </a:lnTo>
                <a:lnTo>
                  <a:pt x="756" y="900"/>
                </a:lnTo>
                <a:lnTo>
                  <a:pt x="981" y="363"/>
                </a:lnTo>
                <a:lnTo>
                  <a:pt x="804" y="261"/>
                </a:lnTo>
                <a:close/>
                <a:moveTo>
                  <a:pt x="969" y="327"/>
                </a:moveTo>
                <a:lnTo>
                  <a:pt x="848" y="259"/>
                </a:lnTo>
                <a:lnTo>
                  <a:pt x="943" y="136"/>
                </a:lnTo>
                <a:lnTo>
                  <a:pt x="1025" y="183"/>
                </a:lnTo>
                <a:lnTo>
                  <a:pt x="969" y="327"/>
                </a:lnTo>
                <a:close/>
                <a:moveTo>
                  <a:pt x="551" y="78"/>
                </a:moveTo>
                <a:lnTo>
                  <a:pt x="92" y="436"/>
                </a:lnTo>
                <a:lnTo>
                  <a:pt x="109" y="428"/>
                </a:lnTo>
                <a:lnTo>
                  <a:pt x="125" y="424"/>
                </a:lnTo>
                <a:lnTo>
                  <a:pt x="143" y="422"/>
                </a:lnTo>
                <a:lnTo>
                  <a:pt x="161" y="420"/>
                </a:lnTo>
                <a:lnTo>
                  <a:pt x="501" y="150"/>
                </a:lnTo>
                <a:lnTo>
                  <a:pt x="547" y="203"/>
                </a:lnTo>
                <a:lnTo>
                  <a:pt x="253" y="444"/>
                </a:lnTo>
                <a:lnTo>
                  <a:pt x="267" y="452"/>
                </a:lnTo>
                <a:lnTo>
                  <a:pt x="279" y="462"/>
                </a:lnTo>
                <a:lnTo>
                  <a:pt x="289" y="474"/>
                </a:lnTo>
                <a:lnTo>
                  <a:pt x="300" y="486"/>
                </a:lnTo>
                <a:lnTo>
                  <a:pt x="310" y="500"/>
                </a:lnTo>
                <a:lnTo>
                  <a:pt x="318" y="514"/>
                </a:lnTo>
                <a:lnTo>
                  <a:pt x="324" y="530"/>
                </a:lnTo>
                <a:lnTo>
                  <a:pt x="330" y="546"/>
                </a:lnTo>
                <a:lnTo>
                  <a:pt x="334" y="564"/>
                </a:lnTo>
                <a:lnTo>
                  <a:pt x="336" y="581"/>
                </a:lnTo>
                <a:lnTo>
                  <a:pt x="338" y="597"/>
                </a:lnTo>
                <a:lnTo>
                  <a:pt x="336" y="615"/>
                </a:lnTo>
                <a:lnTo>
                  <a:pt x="336" y="631"/>
                </a:lnTo>
                <a:lnTo>
                  <a:pt x="332" y="647"/>
                </a:lnTo>
                <a:lnTo>
                  <a:pt x="328" y="661"/>
                </a:lnTo>
                <a:lnTo>
                  <a:pt x="322" y="675"/>
                </a:lnTo>
                <a:lnTo>
                  <a:pt x="691" y="229"/>
                </a:lnTo>
                <a:lnTo>
                  <a:pt x="551" y="78"/>
                </a:lnTo>
                <a:close/>
                <a:moveTo>
                  <a:pt x="691" y="191"/>
                </a:moveTo>
                <a:lnTo>
                  <a:pt x="595" y="90"/>
                </a:lnTo>
                <a:lnTo>
                  <a:pt x="722" y="0"/>
                </a:lnTo>
                <a:lnTo>
                  <a:pt x="786" y="68"/>
                </a:lnTo>
                <a:lnTo>
                  <a:pt x="691" y="1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2" name="Freeform 15"/>
          <p:cNvSpPr>
            <a:spLocks noEditPoints="1" noChangeArrowheads="1"/>
          </p:cNvSpPr>
          <p:nvPr/>
        </p:nvSpPr>
        <p:spPr bwMode="auto">
          <a:xfrm>
            <a:off x="5505450" y="4359275"/>
            <a:ext cx="300038" cy="298450"/>
          </a:xfrm>
          <a:custGeom>
            <a:avLst/>
            <a:gdLst>
              <a:gd name="T0" fmla="*/ 2147483647 w 931"/>
              <a:gd name="T1" fmla="*/ 335833686 h 925"/>
              <a:gd name="T2" fmla="*/ 2147483647 w 931"/>
              <a:gd name="T3" fmla="*/ 67145765 h 925"/>
              <a:gd name="T4" fmla="*/ 2147483647 w 931"/>
              <a:gd name="T5" fmla="*/ 1343542206 h 925"/>
              <a:gd name="T6" fmla="*/ 0 w 931"/>
              <a:gd name="T7" fmla="*/ 2147483647 h 925"/>
              <a:gd name="T8" fmla="*/ 736375754 w 931"/>
              <a:gd name="T9" fmla="*/ 2147483647 h 925"/>
              <a:gd name="T10" fmla="*/ 2147483647 w 931"/>
              <a:gd name="T11" fmla="*/ 2147483647 h 925"/>
              <a:gd name="T12" fmla="*/ 2147483647 w 931"/>
              <a:gd name="T13" fmla="*/ 2147483647 h 925"/>
              <a:gd name="T14" fmla="*/ 2147483647 w 931"/>
              <a:gd name="T15" fmla="*/ 2147483647 h 925"/>
              <a:gd name="T16" fmla="*/ 2147483647 w 931"/>
              <a:gd name="T17" fmla="*/ 2147483647 h 925"/>
              <a:gd name="T18" fmla="*/ 2147483647 w 931"/>
              <a:gd name="T19" fmla="*/ 2147483647 h 925"/>
              <a:gd name="T20" fmla="*/ 2147483647 w 931"/>
              <a:gd name="T21" fmla="*/ 2147483647 h 925"/>
              <a:gd name="T22" fmla="*/ 2147483647 w 931"/>
              <a:gd name="T23" fmla="*/ 2147483647 h 925"/>
              <a:gd name="T24" fmla="*/ 2147483647 w 931"/>
              <a:gd name="T25" fmla="*/ 2147483647 h 925"/>
              <a:gd name="T26" fmla="*/ 2147483647 w 931"/>
              <a:gd name="T27" fmla="*/ 1007604627 h 925"/>
              <a:gd name="T28" fmla="*/ 2147483647 w 931"/>
              <a:gd name="T29" fmla="*/ 470229431 h 925"/>
              <a:gd name="T30" fmla="*/ 2147483647 w 931"/>
              <a:gd name="T31" fmla="*/ 1880917725 h 925"/>
              <a:gd name="T32" fmla="*/ 2147483647 w 931"/>
              <a:gd name="T33" fmla="*/ 2147483647 h 925"/>
              <a:gd name="T34" fmla="*/ 2147483647 w 931"/>
              <a:gd name="T35" fmla="*/ 2147483647 h 925"/>
              <a:gd name="T36" fmla="*/ 2147483647 w 931"/>
              <a:gd name="T37" fmla="*/ 2147483647 h 925"/>
              <a:gd name="T38" fmla="*/ 2147483647 w 931"/>
              <a:gd name="T39" fmla="*/ 2147483647 h 925"/>
              <a:gd name="T40" fmla="*/ 2147483647 w 931"/>
              <a:gd name="T41" fmla="*/ 2147483647 h 925"/>
              <a:gd name="T42" fmla="*/ 2147483647 w 931"/>
              <a:gd name="T43" fmla="*/ 2147483647 h 925"/>
              <a:gd name="T44" fmla="*/ 2147483647 w 931"/>
              <a:gd name="T45" fmla="*/ 2147483647 h 925"/>
              <a:gd name="T46" fmla="*/ 2147483647 w 931"/>
              <a:gd name="T47" fmla="*/ 2147483647 h 925"/>
              <a:gd name="T48" fmla="*/ 2147483647 w 931"/>
              <a:gd name="T49" fmla="*/ 2147483647 h 925"/>
              <a:gd name="T50" fmla="*/ 2147483647 w 931"/>
              <a:gd name="T51" fmla="*/ 2147483647 h 925"/>
              <a:gd name="T52" fmla="*/ 2147483647 w 931"/>
              <a:gd name="T53" fmla="*/ 2147483647 h 925"/>
              <a:gd name="T54" fmla="*/ 2147483647 w 931"/>
              <a:gd name="T55" fmla="*/ 2147483647 h 925"/>
              <a:gd name="T56" fmla="*/ 2147483647 w 931"/>
              <a:gd name="T57" fmla="*/ 2147483647 h 925"/>
              <a:gd name="T58" fmla="*/ 2147483647 w 931"/>
              <a:gd name="T59" fmla="*/ 2147483647 h 925"/>
              <a:gd name="T60" fmla="*/ 2147483647 w 931"/>
              <a:gd name="T61" fmla="*/ 2147483647 h 925"/>
              <a:gd name="T62" fmla="*/ 2147483647 w 931"/>
              <a:gd name="T63" fmla="*/ 2147483647 h 925"/>
              <a:gd name="T64" fmla="*/ 2147483647 w 931"/>
              <a:gd name="T65" fmla="*/ 2147483647 h 925"/>
              <a:gd name="T66" fmla="*/ 2147483647 w 931"/>
              <a:gd name="T67" fmla="*/ 2147483647 h 925"/>
              <a:gd name="T68" fmla="*/ 2147483647 w 931"/>
              <a:gd name="T69" fmla="*/ 2147483647 h 925"/>
              <a:gd name="T70" fmla="*/ 2147483647 w 931"/>
              <a:gd name="T71" fmla="*/ 2147483647 h 925"/>
              <a:gd name="T72" fmla="*/ 2147483647 w 931"/>
              <a:gd name="T73" fmla="*/ 2147483647 h 925"/>
              <a:gd name="T74" fmla="*/ 2147483647 w 931"/>
              <a:gd name="T75" fmla="*/ 2147483647 h 925"/>
              <a:gd name="T76" fmla="*/ 2147483647 w 931"/>
              <a:gd name="T77" fmla="*/ 2147483647 h 925"/>
              <a:gd name="T78" fmla="*/ 2147483647 w 931"/>
              <a:gd name="T79" fmla="*/ 2147483647 h 925"/>
              <a:gd name="T80" fmla="*/ 2147483647 w 931"/>
              <a:gd name="T81" fmla="*/ 2147483647 h 925"/>
              <a:gd name="T82" fmla="*/ 2147483647 w 931"/>
              <a:gd name="T83" fmla="*/ 2147483647 h 925"/>
              <a:gd name="T84" fmla="*/ 2147483647 w 931"/>
              <a:gd name="T85" fmla="*/ 2147483647 h 925"/>
              <a:gd name="T86" fmla="*/ 2147483647 w 931"/>
              <a:gd name="T87" fmla="*/ 2147483647 h 925"/>
              <a:gd name="T88" fmla="*/ 2147483647 w 931"/>
              <a:gd name="T89" fmla="*/ 2147483647 h 925"/>
              <a:gd name="T90" fmla="*/ 2147483647 w 931"/>
              <a:gd name="T91" fmla="*/ 2147483647 h 925"/>
              <a:gd name="T92" fmla="*/ 2147483647 w 931"/>
              <a:gd name="T93" fmla="*/ 2147483647 h 925"/>
              <a:gd name="T94" fmla="*/ 2147483647 w 931"/>
              <a:gd name="T95" fmla="*/ 2147483647 h 925"/>
              <a:gd name="T96" fmla="*/ 2147483647 w 931"/>
              <a:gd name="T97" fmla="*/ 2147483647 h 925"/>
              <a:gd name="T98" fmla="*/ 2147483647 w 931"/>
              <a:gd name="T99" fmla="*/ 2147483647 h 925"/>
              <a:gd name="T100" fmla="*/ 2147483647 w 931"/>
              <a:gd name="T101" fmla="*/ 2147483647 h 925"/>
              <a:gd name="T102" fmla="*/ 2147483647 w 931"/>
              <a:gd name="T103" fmla="*/ 2147483647 h 925"/>
              <a:gd name="T104" fmla="*/ 2147483647 w 931"/>
              <a:gd name="T105" fmla="*/ 2147483647 h 925"/>
              <a:gd name="T106" fmla="*/ 2147483647 w 931"/>
              <a:gd name="T107" fmla="*/ 2147483647 h 925"/>
              <a:gd name="T108" fmla="*/ 2147483647 w 931"/>
              <a:gd name="T109" fmla="*/ 2147483647 h 925"/>
              <a:gd name="T110" fmla="*/ 2147483647 w 931"/>
              <a:gd name="T111" fmla="*/ 2147483647 h 925"/>
              <a:gd name="T112" fmla="*/ 2147483647 w 931"/>
              <a:gd name="T113" fmla="*/ 2147483647 h 9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1"/>
              <a:gd name="T172" fmla="*/ 0 h 925"/>
              <a:gd name="T173" fmla="*/ 931 w 931"/>
              <a:gd name="T174" fmla="*/ 925 h 9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1" h="925">
                <a:moveTo>
                  <a:pt x="312" y="64"/>
                </a:moveTo>
                <a:lnTo>
                  <a:pt x="312" y="64"/>
                </a:lnTo>
                <a:lnTo>
                  <a:pt x="284" y="40"/>
                </a:lnTo>
                <a:lnTo>
                  <a:pt x="255" y="22"/>
                </a:lnTo>
                <a:lnTo>
                  <a:pt x="239" y="16"/>
                </a:lnTo>
                <a:lnTo>
                  <a:pt x="225" y="10"/>
                </a:lnTo>
                <a:lnTo>
                  <a:pt x="211" y="4"/>
                </a:lnTo>
                <a:lnTo>
                  <a:pt x="197" y="2"/>
                </a:lnTo>
                <a:lnTo>
                  <a:pt x="183" y="0"/>
                </a:lnTo>
                <a:lnTo>
                  <a:pt x="171" y="0"/>
                </a:lnTo>
                <a:lnTo>
                  <a:pt x="157" y="0"/>
                </a:lnTo>
                <a:lnTo>
                  <a:pt x="143" y="2"/>
                </a:lnTo>
                <a:lnTo>
                  <a:pt x="131" y="6"/>
                </a:lnTo>
                <a:lnTo>
                  <a:pt x="119" y="10"/>
                </a:lnTo>
                <a:lnTo>
                  <a:pt x="107" y="16"/>
                </a:lnTo>
                <a:lnTo>
                  <a:pt x="95" y="22"/>
                </a:lnTo>
                <a:lnTo>
                  <a:pt x="85" y="32"/>
                </a:lnTo>
                <a:lnTo>
                  <a:pt x="74" y="40"/>
                </a:lnTo>
                <a:lnTo>
                  <a:pt x="54" y="62"/>
                </a:lnTo>
                <a:lnTo>
                  <a:pt x="36" y="90"/>
                </a:lnTo>
                <a:lnTo>
                  <a:pt x="22" y="121"/>
                </a:lnTo>
                <a:lnTo>
                  <a:pt x="12" y="157"/>
                </a:lnTo>
                <a:lnTo>
                  <a:pt x="4" y="197"/>
                </a:lnTo>
                <a:lnTo>
                  <a:pt x="0" y="239"/>
                </a:lnTo>
                <a:lnTo>
                  <a:pt x="0" y="287"/>
                </a:lnTo>
                <a:lnTo>
                  <a:pt x="2" y="328"/>
                </a:lnTo>
                <a:lnTo>
                  <a:pt x="6" y="366"/>
                </a:lnTo>
                <a:lnTo>
                  <a:pt x="12" y="404"/>
                </a:lnTo>
                <a:lnTo>
                  <a:pt x="22" y="442"/>
                </a:lnTo>
                <a:lnTo>
                  <a:pt x="32" y="478"/>
                </a:lnTo>
                <a:lnTo>
                  <a:pt x="46" y="515"/>
                </a:lnTo>
                <a:lnTo>
                  <a:pt x="60" y="549"/>
                </a:lnTo>
                <a:lnTo>
                  <a:pt x="77" y="585"/>
                </a:lnTo>
                <a:lnTo>
                  <a:pt x="99" y="623"/>
                </a:lnTo>
                <a:lnTo>
                  <a:pt x="123" y="661"/>
                </a:lnTo>
                <a:lnTo>
                  <a:pt x="149" y="699"/>
                </a:lnTo>
                <a:lnTo>
                  <a:pt x="179" y="736"/>
                </a:lnTo>
                <a:lnTo>
                  <a:pt x="211" y="772"/>
                </a:lnTo>
                <a:lnTo>
                  <a:pt x="245" y="804"/>
                </a:lnTo>
                <a:lnTo>
                  <a:pt x="282" y="832"/>
                </a:lnTo>
                <a:lnTo>
                  <a:pt x="320" y="858"/>
                </a:lnTo>
                <a:lnTo>
                  <a:pt x="360" y="882"/>
                </a:lnTo>
                <a:lnTo>
                  <a:pt x="402" y="900"/>
                </a:lnTo>
                <a:lnTo>
                  <a:pt x="424" y="906"/>
                </a:lnTo>
                <a:lnTo>
                  <a:pt x="446" y="913"/>
                </a:lnTo>
                <a:lnTo>
                  <a:pt x="468" y="919"/>
                </a:lnTo>
                <a:lnTo>
                  <a:pt x="491" y="923"/>
                </a:lnTo>
                <a:lnTo>
                  <a:pt x="515" y="925"/>
                </a:lnTo>
                <a:lnTo>
                  <a:pt x="537" y="925"/>
                </a:lnTo>
                <a:lnTo>
                  <a:pt x="561" y="925"/>
                </a:lnTo>
                <a:lnTo>
                  <a:pt x="585" y="923"/>
                </a:lnTo>
                <a:lnTo>
                  <a:pt x="609" y="919"/>
                </a:lnTo>
                <a:lnTo>
                  <a:pt x="633" y="913"/>
                </a:lnTo>
                <a:lnTo>
                  <a:pt x="657" y="904"/>
                </a:lnTo>
                <a:lnTo>
                  <a:pt x="682" y="896"/>
                </a:lnTo>
                <a:lnTo>
                  <a:pt x="716" y="880"/>
                </a:lnTo>
                <a:lnTo>
                  <a:pt x="746" y="860"/>
                </a:lnTo>
                <a:lnTo>
                  <a:pt x="776" y="836"/>
                </a:lnTo>
                <a:lnTo>
                  <a:pt x="802" y="808"/>
                </a:lnTo>
                <a:lnTo>
                  <a:pt x="828" y="776"/>
                </a:lnTo>
                <a:lnTo>
                  <a:pt x="850" y="740"/>
                </a:lnTo>
                <a:lnTo>
                  <a:pt x="871" y="701"/>
                </a:lnTo>
                <a:lnTo>
                  <a:pt x="887" y="661"/>
                </a:lnTo>
                <a:lnTo>
                  <a:pt x="903" y="617"/>
                </a:lnTo>
                <a:lnTo>
                  <a:pt x="915" y="573"/>
                </a:lnTo>
                <a:lnTo>
                  <a:pt x="923" y="525"/>
                </a:lnTo>
                <a:lnTo>
                  <a:pt x="929" y="474"/>
                </a:lnTo>
                <a:lnTo>
                  <a:pt x="931" y="424"/>
                </a:lnTo>
                <a:lnTo>
                  <a:pt x="931" y="372"/>
                </a:lnTo>
                <a:lnTo>
                  <a:pt x="925" y="318"/>
                </a:lnTo>
                <a:lnTo>
                  <a:pt x="919" y="263"/>
                </a:lnTo>
                <a:lnTo>
                  <a:pt x="911" y="225"/>
                </a:lnTo>
                <a:lnTo>
                  <a:pt x="901" y="187"/>
                </a:lnTo>
                <a:lnTo>
                  <a:pt x="889" y="153"/>
                </a:lnTo>
                <a:lnTo>
                  <a:pt x="875" y="121"/>
                </a:lnTo>
                <a:lnTo>
                  <a:pt x="858" y="92"/>
                </a:lnTo>
                <a:lnTo>
                  <a:pt x="840" y="66"/>
                </a:lnTo>
                <a:lnTo>
                  <a:pt x="822" y="46"/>
                </a:lnTo>
                <a:lnTo>
                  <a:pt x="812" y="36"/>
                </a:lnTo>
                <a:lnTo>
                  <a:pt x="800" y="30"/>
                </a:lnTo>
                <a:lnTo>
                  <a:pt x="790" y="24"/>
                </a:lnTo>
                <a:lnTo>
                  <a:pt x="778" y="18"/>
                </a:lnTo>
                <a:lnTo>
                  <a:pt x="766" y="14"/>
                </a:lnTo>
                <a:lnTo>
                  <a:pt x="754" y="12"/>
                </a:lnTo>
                <a:lnTo>
                  <a:pt x="742" y="12"/>
                </a:lnTo>
                <a:lnTo>
                  <a:pt x="730" y="14"/>
                </a:lnTo>
                <a:lnTo>
                  <a:pt x="716" y="16"/>
                </a:lnTo>
                <a:lnTo>
                  <a:pt x="702" y="20"/>
                </a:lnTo>
                <a:lnTo>
                  <a:pt x="688" y="26"/>
                </a:lnTo>
                <a:lnTo>
                  <a:pt x="674" y="34"/>
                </a:lnTo>
                <a:lnTo>
                  <a:pt x="659" y="44"/>
                </a:lnTo>
                <a:lnTo>
                  <a:pt x="645" y="56"/>
                </a:lnTo>
                <a:lnTo>
                  <a:pt x="629" y="70"/>
                </a:lnTo>
                <a:lnTo>
                  <a:pt x="615" y="86"/>
                </a:lnTo>
                <a:lnTo>
                  <a:pt x="583" y="125"/>
                </a:lnTo>
                <a:lnTo>
                  <a:pt x="571" y="139"/>
                </a:lnTo>
                <a:lnTo>
                  <a:pt x="559" y="151"/>
                </a:lnTo>
                <a:lnTo>
                  <a:pt x="547" y="159"/>
                </a:lnTo>
                <a:lnTo>
                  <a:pt x="533" y="167"/>
                </a:lnTo>
                <a:lnTo>
                  <a:pt x="521" y="171"/>
                </a:lnTo>
                <a:lnTo>
                  <a:pt x="505" y="173"/>
                </a:lnTo>
                <a:lnTo>
                  <a:pt x="491" y="173"/>
                </a:lnTo>
                <a:lnTo>
                  <a:pt x="475" y="171"/>
                </a:lnTo>
                <a:lnTo>
                  <a:pt x="458" y="167"/>
                </a:lnTo>
                <a:lnTo>
                  <a:pt x="440" y="159"/>
                </a:lnTo>
                <a:lnTo>
                  <a:pt x="422" y="151"/>
                </a:lnTo>
                <a:lnTo>
                  <a:pt x="402" y="139"/>
                </a:lnTo>
                <a:lnTo>
                  <a:pt x="382" y="123"/>
                </a:lnTo>
                <a:lnTo>
                  <a:pt x="360" y="107"/>
                </a:lnTo>
                <a:lnTo>
                  <a:pt x="312" y="64"/>
                </a:lnTo>
                <a:close/>
                <a:moveTo>
                  <a:pt x="191" y="137"/>
                </a:moveTo>
                <a:lnTo>
                  <a:pt x="191" y="137"/>
                </a:lnTo>
                <a:lnTo>
                  <a:pt x="207" y="141"/>
                </a:lnTo>
                <a:lnTo>
                  <a:pt x="221" y="147"/>
                </a:lnTo>
                <a:lnTo>
                  <a:pt x="233" y="157"/>
                </a:lnTo>
                <a:lnTo>
                  <a:pt x="243" y="171"/>
                </a:lnTo>
                <a:lnTo>
                  <a:pt x="253" y="187"/>
                </a:lnTo>
                <a:lnTo>
                  <a:pt x="259" y="205"/>
                </a:lnTo>
                <a:lnTo>
                  <a:pt x="263" y="225"/>
                </a:lnTo>
                <a:lnTo>
                  <a:pt x="265" y="249"/>
                </a:lnTo>
                <a:lnTo>
                  <a:pt x="263" y="271"/>
                </a:lnTo>
                <a:lnTo>
                  <a:pt x="259" y="291"/>
                </a:lnTo>
                <a:lnTo>
                  <a:pt x="253" y="310"/>
                </a:lnTo>
                <a:lnTo>
                  <a:pt x="243" y="326"/>
                </a:lnTo>
                <a:lnTo>
                  <a:pt x="233" y="340"/>
                </a:lnTo>
                <a:lnTo>
                  <a:pt x="221" y="350"/>
                </a:lnTo>
                <a:lnTo>
                  <a:pt x="207" y="358"/>
                </a:lnTo>
                <a:lnTo>
                  <a:pt x="191" y="360"/>
                </a:lnTo>
                <a:lnTo>
                  <a:pt x="177" y="358"/>
                </a:lnTo>
                <a:lnTo>
                  <a:pt x="163" y="350"/>
                </a:lnTo>
                <a:lnTo>
                  <a:pt x="151" y="340"/>
                </a:lnTo>
                <a:lnTo>
                  <a:pt x="139" y="326"/>
                </a:lnTo>
                <a:lnTo>
                  <a:pt x="131" y="310"/>
                </a:lnTo>
                <a:lnTo>
                  <a:pt x="123" y="291"/>
                </a:lnTo>
                <a:lnTo>
                  <a:pt x="119" y="271"/>
                </a:lnTo>
                <a:lnTo>
                  <a:pt x="117" y="249"/>
                </a:lnTo>
                <a:lnTo>
                  <a:pt x="119" y="225"/>
                </a:lnTo>
                <a:lnTo>
                  <a:pt x="123" y="205"/>
                </a:lnTo>
                <a:lnTo>
                  <a:pt x="131" y="187"/>
                </a:lnTo>
                <a:lnTo>
                  <a:pt x="139" y="171"/>
                </a:lnTo>
                <a:lnTo>
                  <a:pt x="151" y="157"/>
                </a:lnTo>
                <a:lnTo>
                  <a:pt x="163" y="147"/>
                </a:lnTo>
                <a:lnTo>
                  <a:pt x="177" y="141"/>
                </a:lnTo>
                <a:lnTo>
                  <a:pt x="191" y="137"/>
                </a:lnTo>
                <a:close/>
                <a:moveTo>
                  <a:pt x="257" y="525"/>
                </a:moveTo>
                <a:lnTo>
                  <a:pt x="257" y="525"/>
                </a:lnTo>
                <a:lnTo>
                  <a:pt x="267" y="527"/>
                </a:lnTo>
                <a:lnTo>
                  <a:pt x="278" y="529"/>
                </a:lnTo>
                <a:lnTo>
                  <a:pt x="286" y="535"/>
                </a:lnTo>
                <a:lnTo>
                  <a:pt x="294" y="541"/>
                </a:lnTo>
                <a:lnTo>
                  <a:pt x="302" y="549"/>
                </a:lnTo>
                <a:lnTo>
                  <a:pt x="306" y="559"/>
                </a:lnTo>
                <a:lnTo>
                  <a:pt x="310" y="569"/>
                </a:lnTo>
                <a:lnTo>
                  <a:pt x="310" y="579"/>
                </a:lnTo>
                <a:lnTo>
                  <a:pt x="310" y="589"/>
                </a:lnTo>
                <a:lnTo>
                  <a:pt x="306" y="599"/>
                </a:lnTo>
                <a:lnTo>
                  <a:pt x="302" y="609"/>
                </a:lnTo>
                <a:lnTo>
                  <a:pt x="294" y="617"/>
                </a:lnTo>
                <a:lnTo>
                  <a:pt x="286" y="623"/>
                </a:lnTo>
                <a:lnTo>
                  <a:pt x="278" y="627"/>
                </a:lnTo>
                <a:lnTo>
                  <a:pt x="267" y="631"/>
                </a:lnTo>
                <a:lnTo>
                  <a:pt x="257" y="631"/>
                </a:lnTo>
                <a:lnTo>
                  <a:pt x="245" y="631"/>
                </a:lnTo>
                <a:lnTo>
                  <a:pt x="235" y="627"/>
                </a:lnTo>
                <a:lnTo>
                  <a:pt x="227" y="623"/>
                </a:lnTo>
                <a:lnTo>
                  <a:pt x="219" y="617"/>
                </a:lnTo>
                <a:lnTo>
                  <a:pt x="213" y="609"/>
                </a:lnTo>
                <a:lnTo>
                  <a:pt x="207" y="599"/>
                </a:lnTo>
                <a:lnTo>
                  <a:pt x="205" y="589"/>
                </a:lnTo>
                <a:lnTo>
                  <a:pt x="203" y="579"/>
                </a:lnTo>
                <a:lnTo>
                  <a:pt x="205" y="569"/>
                </a:lnTo>
                <a:lnTo>
                  <a:pt x="207" y="559"/>
                </a:lnTo>
                <a:lnTo>
                  <a:pt x="213" y="549"/>
                </a:lnTo>
                <a:lnTo>
                  <a:pt x="219" y="541"/>
                </a:lnTo>
                <a:lnTo>
                  <a:pt x="227" y="535"/>
                </a:lnTo>
                <a:lnTo>
                  <a:pt x="235" y="529"/>
                </a:lnTo>
                <a:lnTo>
                  <a:pt x="245" y="527"/>
                </a:lnTo>
                <a:lnTo>
                  <a:pt x="257" y="525"/>
                </a:lnTo>
                <a:close/>
                <a:moveTo>
                  <a:pt x="410" y="671"/>
                </a:moveTo>
                <a:lnTo>
                  <a:pt x="410" y="671"/>
                </a:lnTo>
                <a:lnTo>
                  <a:pt x="422" y="673"/>
                </a:lnTo>
                <a:lnTo>
                  <a:pt x="432" y="675"/>
                </a:lnTo>
                <a:lnTo>
                  <a:pt x="440" y="681"/>
                </a:lnTo>
                <a:lnTo>
                  <a:pt x="448" y="687"/>
                </a:lnTo>
                <a:lnTo>
                  <a:pt x="454" y="695"/>
                </a:lnTo>
                <a:lnTo>
                  <a:pt x="460" y="703"/>
                </a:lnTo>
                <a:lnTo>
                  <a:pt x="462" y="714"/>
                </a:lnTo>
                <a:lnTo>
                  <a:pt x="464" y="726"/>
                </a:lnTo>
                <a:lnTo>
                  <a:pt x="462" y="736"/>
                </a:lnTo>
                <a:lnTo>
                  <a:pt x="460" y="746"/>
                </a:lnTo>
                <a:lnTo>
                  <a:pt x="454" y="756"/>
                </a:lnTo>
                <a:lnTo>
                  <a:pt x="448" y="764"/>
                </a:lnTo>
                <a:lnTo>
                  <a:pt x="440" y="770"/>
                </a:lnTo>
                <a:lnTo>
                  <a:pt x="432" y="774"/>
                </a:lnTo>
                <a:lnTo>
                  <a:pt x="422" y="778"/>
                </a:lnTo>
                <a:lnTo>
                  <a:pt x="410" y="778"/>
                </a:lnTo>
                <a:lnTo>
                  <a:pt x="400" y="778"/>
                </a:lnTo>
                <a:lnTo>
                  <a:pt x="390" y="774"/>
                </a:lnTo>
                <a:lnTo>
                  <a:pt x="382" y="770"/>
                </a:lnTo>
                <a:lnTo>
                  <a:pt x="374" y="764"/>
                </a:lnTo>
                <a:lnTo>
                  <a:pt x="366" y="756"/>
                </a:lnTo>
                <a:lnTo>
                  <a:pt x="362" y="746"/>
                </a:lnTo>
                <a:lnTo>
                  <a:pt x="358" y="736"/>
                </a:lnTo>
                <a:lnTo>
                  <a:pt x="358" y="726"/>
                </a:lnTo>
                <a:lnTo>
                  <a:pt x="358" y="714"/>
                </a:lnTo>
                <a:lnTo>
                  <a:pt x="362" y="703"/>
                </a:lnTo>
                <a:lnTo>
                  <a:pt x="366" y="695"/>
                </a:lnTo>
                <a:lnTo>
                  <a:pt x="374" y="687"/>
                </a:lnTo>
                <a:lnTo>
                  <a:pt x="382" y="681"/>
                </a:lnTo>
                <a:lnTo>
                  <a:pt x="390" y="675"/>
                </a:lnTo>
                <a:lnTo>
                  <a:pt x="400" y="673"/>
                </a:lnTo>
                <a:lnTo>
                  <a:pt x="410" y="671"/>
                </a:lnTo>
                <a:close/>
                <a:moveTo>
                  <a:pt x="643" y="675"/>
                </a:moveTo>
                <a:lnTo>
                  <a:pt x="643" y="675"/>
                </a:lnTo>
                <a:lnTo>
                  <a:pt x="653" y="677"/>
                </a:lnTo>
                <a:lnTo>
                  <a:pt x="663" y="679"/>
                </a:lnTo>
                <a:lnTo>
                  <a:pt x="672" y="685"/>
                </a:lnTo>
                <a:lnTo>
                  <a:pt x="680" y="691"/>
                </a:lnTo>
                <a:lnTo>
                  <a:pt x="688" y="699"/>
                </a:lnTo>
                <a:lnTo>
                  <a:pt x="692" y="707"/>
                </a:lnTo>
                <a:lnTo>
                  <a:pt x="696" y="718"/>
                </a:lnTo>
                <a:lnTo>
                  <a:pt x="696" y="730"/>
                </a:lnTo>
                <a:lnTo>
                  <a:pt x="696" y="740"/>
                </a:lnTo>
                <a:lnTo>
                  <a:pt x="692" y="750"/>
                </a:lnTo>
                <a:lnTo>
                  <a:pt x="688" y="760"/>
                </a:lnTo>
                <a:lnTo>
                  <a:pt x="680" y="766"/>
                </a:lnTo>
                <a:lnTo>
                  <a:pt x="672" y="774"/>
                </a:lnTo>
                <a:lnTo>
                  <a:pt x="663" y="778"/>
                </a:lnTo>
                <a:lnTo>
                  <a:pt x="653" y="782"/>
                </a:lnTo>
                <a:lnTo>
                  <a:pt x="643" y="782"/>
                </a:lnTo>
                <a:lnTo>
                  <a:pt x="631" y="782"/>
                </a:lnTo>
                <a:lnTo>
                  <a:pt x="621" y="778"/>
                </a:lnTo>
                <a:lnTo>
                  <a:pt x="613" y="774"/>
                </a:lnTo>
                <a:lnTo>
                  <a:pt x="605" y="766"/>
                </a:lnTo>
                <a:lnTo>
                  <a:pt x="597" y="760"/>
                </a:lnTo>
                <a:lnTo>
                  <a:pt x="593" y="750"/>
                </a:lnTo>
                <a:lnTo>
                  <a:pt x="589" y="740"/>
                </a:lnTo>
                <a:lnTo>
                  <a:pt x="589" y="730"/>
                </a:lnTo>
                <a:lnTo>
                  <a:pt x="589" y="718"/>
                </a:lnTo>
                <a:lnTo>
                  <a:pt x="593" y="707"/>
                </a:lnTo>
                <a:lnTo>
                  <a:pt x="597" y="699"/>
                </a:lnTo>
                <a:lnTo>
                  <a:pt x="605" y="691"/>
                </a:lnTo>
                <a:lnTo>
                  <a:pt x="613" y="685"/>
                </a:lnTo>
                <a:lnTo>
                  <a:pt x="621" y="679"/>
                </a:lnTo>
                <a:lnTo>
                  <a:pt x="631" y="677"/>
                </a:lnTo>
                <a:lnTo>
                  <a:pt x="643" y="675"/>
                </a:lnTo>
                <a:close/>
                <a:moveTo>
                  <a:pt x="776" y="537"/>
                </a:moveTo>
                <a:lnTo>
                  <a:pt x="776" y="537"/>
                </a:lnTo>
                <a:lnTo>
                  <a:pt x="788" y="539"/>
                </a:lnTo>
                <a:lnTo>
                  <a:pt x="798" y="541"/>
                </a:lnTo>
                <a:lnTo>
                  <a:pt x="806" y="547"/>
                </a:lnTo>
                <a:lnTo>
                  <a:pt x="814" y="553"/>
                </a:lnTo>
                <a:lnTo>
                  <a:pt x="820" y="561"/>
                </a:lnTo>
                <a:lnTo>
                  <a:pt x="826" y="569"/>
                </a:lnTo>
                <a:lnTo>
                  <a:pt x="828" y="579"/>
                </a:lnTo>
                <a:lnTo>
                  <a:pt x="830" y="591"/>
                </a:lnTo>
                <a:lnTo>
                  <a:pt x="828" y="601"/>
                </a:lnTo>
                <a:lnTo>
                  <a:pt x="826" y="611"/>
                </a:lnTo>
                <a:lnTo>
                  <a:pt x="820" y="621"/>
                </a:lnTo>
                <a:lnTo>
                  <a:pt x="814" y="629"/>
                </a:lnTo>
                <a:lnTo>
                  <a:pt x="806" y="635"/>
                </a:lnTo>
                <a:lnTo>
                  <a:pt x="798" y="639"/>
                </a:lnTo>
                <a:lnTo>
                  <a:pt x="788" y="643"/>
                </a:lnTo>
                <a:lnTo>
                  <a:pt x="776" y="643"/>
                </a:lnTo>
                <a:lnTo>
                  <a:pt x="766" y="643"/>
                </a:lnTo>
                <a:lnTo>
                  <a:pt x="756" y="639"/>
                </a:lnTo>
                <a:lnTo>
                  <a:pt x="748" y="635"/>
                </a:lnTo>
                <a:lnTo>
                  <a:pt x="740" y="629"/>
                </a:lnTo>
                <a:lnTo>
                  <a:pt x="732" y="621"/>
                </a:lnTo>
                <a:lnTo>
                  <a:pt x="728" y="611"/>
                </a:lnTo>
                <a:lnTo>
                  <a:pt x="724" y="601"/>
                </a:lnTo>
                <a:lnTo>
                  <a:pt x="724" y="591"/>
                </a:lnTo>
                <a:lnTo>
                  <a:pt x="724" y="579"/>
                </a:lnTo>
                <a:lnTo>
                  <a:pt x="728" y="569"/>
                </a:lnTo>
                <a:lnTo>
                  <a:pt x="732" y="561"/>
                </a:lnTo>
                <a:lnTo>
                  <a:pt x="740" y="553"/>
                </a:lnTo>
                <a:lnTo>
                  <a:pt x="748" y="547"/>
                </a:lnTo>
                <a:lnTo>
                  <a:pt x="756" y="541"/>
                </a:lnTo>
                <a:lnTo>
                  <a:pt x="766" y="539"/>
                </a:lnTo>
                <a:lnTo>
                  <a:pt x="776" y="537"/>
                </a:lnTo>
                <a:close/>
                <a:moveTo>
                  <a:pt x="776" y="318"/>
                </a:moveTo>
                <a:lnTo>
                  <a:pt x="776" y="318"/>
                </a:lnTo>
                <a:lnTo>
                  <a:pt x="788" y="320"/>
                </a:lnTo>
                <a:lnTo>
                  <a:pt x="798" y="322"/>
                </a:lnTo>
                <a:lnTo>
                  <a:pt x="806" y="328"/>
                </a:lnTo>
                <a:lnTo>
                  <a:pt x="814" y="334"/>
                </a:lnTo>
                <a:lnTo>
                  <a:pt x="820" y="342"/>
                </a:lnTo>
                <a:lnTo>
                  <a:pt x="826" y="350"/>
                </a:lnTo>
                <a:lnTo>
                  <a:pt x="828" y="360"/>
                </a:lnTo>
                <a:lnTo>
                  <a:pt x="830" y="372"/>
                </a:lnTo>
                <a:lnTo>
                  <a:pt x="828" y="382"/>
                </a:lnTo>
                <a:lnTo>
                  <a:pt x="826" y="392"/>
                </a:lnTo>
                <a:lnTo>
                  <a:pt x="820" y="400"/>
                </a:lnTo>
                <a:lnTo>
                  <a:pt x="814" y="408"/>
                </a:lnTo>
                <a:lnTo>
                  <a:pt x="806" y="416"/>
                </a:lnTo>
                <a:lnTo>
                  <a:pt x="798" y="420"/>
                </a:lnTo>
                <a:lnTo>
                  <a:pt x="788" y="424"/>
                </a:lnTo>
                <a:lnTo>
                  <a:pt x="776" y="424"/>
                </a:lnTo>
                <a:lnTo>
                  <a:pt x="766" y="424"/>
                </a:lnTo>
                <a:lnTo>
                  <a:pt x="756" y="420"/>
                </a:lnTo>
                <a:lnTo>
                  <a:pt x="748" y="416"/>
                </a:lnTo>
                <a:lnTo>
                  <a:pt x="740" y="408"/>
                </a:lnTo>
                <a:lnTo>
                  <a:pt x="732" y="400"/>
                </a:lnTo>
                <a:lnTo>
                  <a:pt x="728" y="392"/>
                </a:lnTo>
                <a:lnTo>
                  <a:pt x="724" y="382"/>
                </a:lnTo>
                <a:lnTo>
                  <a:pt x="724" y="372"/>
                </a:lnTo>
                <a:lnTo>
                  <a:pt x="724" y="360"/>
                </a:lnTo>
                <a:lnTo>
                  <a:pt x="728" y="350"/>
                </a:lnTo>
                <a:lnTo>
                  <a:pt x="732" y="342"/>
                </a:lnTo>
                <a:lnTo>
                  <a:pt x="740" y="334"/>
                </a:lnTo>
                <a:lnTo>
                  <a:pt x="748" y="328"/>
                </a:lnTo>
                <a:lnTo>
                  <a:pt x="756" y="322"/>
                </a:lnTo>
                <a:lnTo>
                  <a:pt x="766" y="320"/>
                </a:lnTo>
                <a:lnTo>
                  <a:pt x="776" y="3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3" name="Freeform 16"/>
          <p:cNvSpPr>
            <a:spLocks noEditPoints="1" noChangeArrowheads="1"/>
          </p:cNvSpPr>
          <p:nvPr/>
        </p:nvSpPr>
        <p:spPr bwMode="auto">
          <a:xfrm>
            <a:off x="9110663" y="4359275"/>
            <a:ext cx="238125" cy="301625"/>
          </a:xfrm>
          <a:custGeom>
            <a:avLst/>
            <a:gdLst>
              <a:gd name="T0" fmla="*/ 2147483647 w 738"/>
              <a:gd name="T1" fmla="*/ 2147483647 h 933"/>
              <a:gd name="T2" fmla="*/ 2147483647 w 738"/>
              <a:gd name="T3" fmla="*/ 2147483647 h 933"/>
              <a:gd name="T4" fmla="*/ 2147483647 w 738"/>
              <a:gd name="T5" fmla="*/ 2147483647 h 933"/>
              <a:gd name="T6" fmla="*/ 2147483647 w 738"/>
              <a:gd name="T7" fmla="*/ 2147483647 h 933"/>
              <a:gd name="T8" fmla="*/ 2147483647 w 738"/>
              <a:gd name="T9" fmla="*/ 2147483647 h 933"/>
              <a:gd name="T10" fmla="*/ 2147483647 w 738"/>
              <a:gd name="T11" fmla="*/ 2147483647 h 933"/>
              <a:gd name="T12" fmla="*/ 2147483647 w 738"/>
              <a:gd name="T13" fmla="*/ 2147483647 h 933"/>
              <a:gd name="T14" fmla="*/ 2147483647 w 738"/>
              <a:gd name="T15" fmla="*/ 2147483647 h 933"/>
              <a:gd name="T16" fmla="*/ 2147483647 w 738"/>
              <a:gd name="T17" fmla="*/ 2147483647 h 933"/>
              <a:gd name="T18" fmla="*/ 2147483647 w 738"/>
              <a:gd name="T19" fmla="*/ 2147483647 h 933"/>
              <a:gd name="T20" fmla="*/ 2147483647 w 738"/>
              <a:gd name="T21" fmla="*/ 2147483647 h 933"/>
              <a:gd name="T22" fmla="*/ 2147483647 w 738"/>
              <a:gd name="T23" fmla="*/ 2147483647 h 933"/>
              <a:gd name="T24" fmla="*/ 2147483647 w 738"/>
              <a:gd name="T25" fmla="*/ 2147483647 h 933"/>
              <a:gd name="T26" fmla="*/ 2147483647 w 738"/>
              <a:gd name="T27" fmla="*/ 2147483647 h 933"/>
              <a:gd name="T28" fmla="*/ 2147483647 w 738"/>
              <a:gd name="T29" fmla="*/ 2147483647 h 933"/>
              <a:gd name="T30" fmla="*/ 2147483647 w 738"/>
              <a:gd name="T31" fmla="*/ 2147483647 h 933"/>
              <a:gd name="T32" fmla="*/ 2147483647 w 738"/>
              <a:gd name="T33" fmla="*/ 2147483647 h 933"/>
              <a:gd name="T34" fmla="*/ 2147483647 w 738"/>
              <a:gd name="T35" fmla="*/ 2147483647 h 933"/>
              <a:gd name="T36" fmla="*/ 2147483647 w 738"/>
              <a:gd name="T37" fmla="*/ 2147483647 h 933"/>
              <a:gd name="T38" fmla="*/ 2147483647 w 738"/>
              <a:gd name="T39" fmla="*/ 2147483647 h 933"/>
              <a:gd name="T40" fmla="*/ 2147483647 w 738"/>
              <a:gd name="T41" fmla="*/ 2147483647 h 933"/>
              <a:gd name="T42" fmla="*/ 2147483647 w 738"/>
              <a:gd name="T43" fmla="*/ 2147483647 h 933"/>
              <a:gd name="T44" fmla="*/ 2147483647 w 738"/>
              <a:gd name="T45" fmla="*/ 2147483647 h 933"/>
              <a:gd name="T46" fmla="*/ 2147483647 w 738"/>
              <a:gd name="T47" fmla="*/ 2147483647 h 933"/>
              <a:gd name="T48" fmla="*/ 2147483647 w 738"/>
              <a:gd name="T49" fmla="*/ 2147483647 h 933"/>
              <a:gd name="T50" fmla="*/ 671829355 w 738"/>
              <a:gd name="T51" fmla="*/ 2147483647 h 933"/>
              <a:gd name="T52" fmla="*/ 0 w 738"/>
              <a:gd name="T53" fmla="*/ 2147483647 h 933"/>
              <a:gd name="T54" fmla="*/ 604677459 w 738"/>
              <a:gd name="T55" fmla="*/ 2147483647 h 933"/>
              <a:gd name="T56" fmla="*/ 2147483647 w 738"/>
              <a:gd name="T57" fmla="*/ 2147483647 h 933"/>
              <a:gd name="T58" fmla="*/ 2147483647 w 738"/>
              <a:gd name="T59" fmla="*/ 0 h 933"/>
              <a:gd name="T60" fmla="*/ 2147483647 w 738"/>
              <a:gd name="T61" fmla="*/ 1081189522 h 933"/>
              <a:gd name="T62" fmla="*/ 2147483647 w 738"/>
              <a:gd name="T63" fmla="*/ 2147483647 h 933"/>
              <a:gd name="T64" fmla="*/ 2147483647 w 738"/>
              <a:gd name="T65" fmla="*/ 2147483647 h 933"/>
              <a:gd name="T66" fmla="*/ 2147483647 w 738"/>
              <a:gd name="T67" fmla="*/ 2147483647 h 933"/>
              <a:gd name="T68" fmla="*/ 2147483647 w 738"/>
              <a:gd name="T69" fmla="*/ 2147483647 h 933"/>
              <a:gd name="T70" fmla="*/ 2147483647 w 738"/>
              <a:gd name="T71" fmla="*/ 2147483647 h 933"/>
              <a:gd name="T72" fmla="*/ 2147483647 w 738"/>
              <a:gd name="T73" fmla="*/ 2147483647 h 933"/>
              <a:gd name="T74" fmla="*/ 2147483647 w 738"/>
              <a:gd name="T75" fmla="*/ 2147483647 h 933"/>
              <a:gd name="T76" fmla="*/ 2147483647 w 738"/>
              <a:gd name="T77" fmla="*/ 2147483647 h 933"/>
              <a:gd name="T78" fmla="*/ 2147483647 w 738"/>
              <a:gd name="T79" fmla="*/ 2147483647 h 933"/>
              <a:gd name="T80" fmla="*/ 2147483647 w 738"/>
              <a:gd name="T81" fmla="*/ 2147483647 h 933"/>
              <a:gd name="T82" fmla="*/ 2147483647 w 738"/>
              <a:gd name="T83" fmla="*/ 2147483647 h 933"/>
              <a:gd name="T84" fmla="*/ 2147483647 w 738"/>
              <a:gd name="T85" fmla="*/ 2147483647 h 933"/>
              <a:gd name="T86" fmla="*/ 1881184596 w 738"/>
              <a:gd name="T87" fmla="*/ 2147483647 h 933"/>
              <a:gd name="T88" fmla="*/ 1814032701 w 738"/>
              <a:gd name="T89" fmla="*/ 2147483647 h 933"/>
              <a:gd name="T90" fmla="*/ 2147483647 w 738"/>
              <a:gd name="T91" fmla="*/ 2147483647 h 933"/>
              <a:gd name="T92" fmla="*/ 2147483647 w 738"/>
              <a:gd name="T93" fmla="*/ 2147483647 h 93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38"/>
              <a:gd name="T142" fmla="*/ 0 h 933"/>
              <a:gd name="T143" fmla="*/ 738 w 738"/>
              <a:gd name="T144" fmla="*/ 933 h 93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38" h="933">
                <a:moveTo>
                  <a:pt x="84" y="456"/>
                </a:moveTo>
                <a:lnTo>
                  <a:pt x="227" y="456"/>
                </a:lnTo>
                <a:lnTo>
                  <a:pt x="294" y="933"/>
                </a:lnTo>
                <a:lnTo>
                  <a:pt x="127" y="933"/>
                </a:lnTo>
                <a:lnTo>
                  <a:pt x="133" y="525"/>
                </a:lnTo>
                <a:lnTo>
                  <a:pt x="117" y="525"/>
                </a:lnTo>
                <a:lnTo>
                  <a:pt x="76" y="933"/>
                </a:lnTo>
                <a:lnTo>
                  <a:pt x="28" y="933"/>
                </a:lnTo>
                <a:lnTo>
                  <a:pt x="84" y="456"/>
                </a:lnTo>
                <a:close/>
                <a:moveTo>
                  <a:pt x="396" y="402"/>
                </a:moveTo>
                <a:lnTo>
                  <a:pt x="396" y="402"/>
                </a:lnTo>
                <a:lnTo>
                  <a:pt x="726" y="402"/>
                </a:lnTo>
                <a:lnTo>
                  <a:pt x="732" y="360"/>
                </a:lnTo>
                <a:lnTo>
                  <a:pt x="734" y="318"/>
                </a:lnTo>
                <a:lnTo>
                  <a:pt x="736" y="276"/>
                </a:lnTo>
                <a:lnTo>
                  <a:pt x="738" y="233"/>
                </a:lnTo>
                <a:lnTo>
                  <a:pt x="736" y="191"/>
                </a:lnTo>
                <a:lnTo>
                  <a:pt x="734" y="149"/>
                </a:lnTo>
                <a:lnTo>
                  <a:pt x="732" y="107"/>
                </a:lnTo>
                <a:lnTo>
                  <a:pt x="726" y="65"/>
                </a:lnTo>
                <a:lnTo>
                  <a:pt x="692" y="65"/>
                </a:lnTo>
                <a:lnTo>
                  <a:pt x="690" y="215"/>
                </a:lnTo>
                <a:lnTo>
                  <a:pt x="669" y="221"/>
                </a:lnTo>
                <a:lnTo>
                  <a:pt x="665" y="65"/>
                </a:lnTo>
                <a:lnTo>
                  <a:pt x="482" y="65"/>
                </a:lnTo>
                <a:lnTo>
                  <a:pt x="474" y="288"/>
                </a:lnTo>
                <a:lnTo>
                  <a:pt x="440" y="300"/>
                </a:lnTo>
                <a:lnTo>
                  <a:pt x="434" y="65"/>
                </a:lnTo>
                <a:lnTo>
                  <a:pt x="396" y="65"/>
                </a:lnTo>
                <a:lnTo>
                  <a:pt x="390" y="109"/>
                </a:lnTo>
                <a:lnTo>
                  <a:pt x="388" y="151"/>
                </a:lnTo>
                <a:lnTo>
                  <a:pt x="386" y="193"/>
                </a:lnTo>
                <a:lnTo>
                  <a:pt x="386" y="235"/>
                </a:lnTo>
                <a:lnTo>
                  <a:pt x="388" y="318"/>
                </a:lnTo>
                <a:lnTo>
                  <a:pt x="396" y="402"/>
                </a:lnTo>
                <a:close/>
                <a:moveTo>
                  <a:pt x="659" y="824"/>
                </a:moveTo>
                <a:lnTo>
                  <a:pt x="687" y="810"/>
                </a:lnTo>
                <a:lnTo>
                  <a:pt x="687" y="716"/>
                </a:lnTo>
                <a:lnTo>
                  <a:pt x="677" y="716"/>
                </a:lnTo>
                <a:lnTo>
                  <a:pt x="726" y="440"/>
                </a:lnTo>
                <a:lnTo>
                  <a:pt x="396" y="440"/>
                </a:lnTo>
                <a:lnTo>
                  <a:pt x="438" y="716"/>
                </a:lnTo>
                <a:lnTo>
                  <a:pt x="422" y="716"/>
                </a:lnTo>
                <a:lnTo>
                  <a:pt x="422" y="810"/>
                </a:lnTo>
                <a:lnTo>
                  <a:pt x="452" y="822"/>
                </a:lnTo>
                <a:lnTo>
                  <a:pt x="422" y="834"/>
                </a:lnTo>
                <a:lnTo>
                  <a:pt x="422" y="929"/>
                </a:lnTo>
                <a:lnTo>
                  <a:pt x="687" y="929"/>
                </a:lnTo>
                <a:lnTo>
                  <a:pt x="687" y="834"/>
                </a:lnTo>
                <a:lnTo>
                  <a:pt x="659" y="824"/>
                </a:lnTo>
                <a:close/>
                <a:moveTo>
                  <a:pt x="462" y="471"/>
                </a:moveTo>
                <a:lnTo>
                  <a:pt x="511" y="471"/>
                </a:lnTo>
                <a:lnTo>
                  <a:pt x="529" y="716"/>
                </a:lnTo>
                <a:lnTo>
                  <a:pt x="486" y="716"/>
                </a:lnTo>
                <a:lnTo>
                  <a:pt x="462" y="471"/>
                </a:lnTo>
                <a:close/>
                <a:moveTo>
                  <a:pt x="491" y="744"/>
                </a:moveTo>
                <a:lnTo>
                  <a:pt x="527" y="744"/>
                </a:lnTo>
                <a:lnTo>
                  <a:pt x="527" y="792"/>
                </a:lnTo>
                <a:lnTo>
                  <a:pt x="491" y="792"/>
                </a:lnTo>
                <a:lnTo>
                  <a:pt x="491" y="744"/>
                </a:lnTo>
                <a:close/>
                <a:moveTo>
                  <a:pt x="491" y="852"/>
                </a:moveTo>
                <a:lnTo>
                  <a:pt x="527" y="852"/>
                </a:lnTo>
                <a:lnTo>
                  <a:pt x="527" y="901"/>
                </a:lnTo>
                <a:lnTo>
                  <a:pt x="491" y="901"/>
                </a:lnTo>
                <a:lnTo>
                  <a:pt x="491" y="852"/>
                </a:lnTo>
                <a:close/>
                <a:moveTo>
                  <a:pt x="88" y="418"/>
                </a:moveTo>
                <a:lnTo>
                  <a:pt x="88" y="418"/>
                </a:lnTo>
                <a:lnTo>
                  <a:pt x="60" y="392"/>
                </a:lnTo>
                <a:lnTo>
                  <a:pt x="38" y="366"/>
                </a:lnTo>
                <a:lnTo>
                  <a:pt x="20" y="338"/>
                </a:lnTo>
                <a:lnTo>
                  <a:pt x="8" y="312"/>
                </a:lnTo>
                <a:lnTo>
                  <a:pt x="2" y="286"/>
                </a:lnTo>
                <a:lnTo>
                  <a:pt x="0" y="260"/>
                </a:lnTo>
                <a:lnTo>
                  <a:pt x="2" y="233"/>
                </a:lnTo>
                <a:lnTo>
                  <a:pt x="8" y="207"/>
                </a:lnTo>
                <a:lnTo>
                  <a:pt x="18" y="181"/>
                </a:lnTo>
                <a:lnTo>
                  <a:pt x="30" y="155"/>
                </a:lnTo>
                <a:lnTo>
                  <a:pt x="46" y="129"/>
                </a:lnTo>
                <a:lnTo>
                  <a:pt x="64" y="103"/>
                </a:lnTo>
                <a:lnTo>
                  <a:pt x="84" y="79"/>
                </a:lnTo>
                <a:lnTo>
                  <a:pt x="107" y="53"/>
                </a:lnTo>
                <a:lnTo>
                  <a:pt x="155" y="0"/>
                </a:lnTo>
                <a:lnTo>
                  <a:pt x="157" y="16"/>
                </a:lnTo>
                <a:lnTo>
                  <a:pt x="161" y="32"/>
                </a:lnTo>
                <a:lnTo>
                  <a:pt x="171" y="61"/>
                </a:lnTo>
                <a:lnTo>
                  <a:pt x="185" y="85"/>
                </a:lnTo>
                <a:lnTo>
                  <a:pt x="201" y="109"/>
                </a:lnTo>
                <a:lnTo>
                  <a:pt x="217" y="129"/>
                </a:lnTo>
                <a:lnTo>
                  <a:pt x="235" y="149"/>
                </a:lnTo>
                <a:lnTo>
                  <a:pt x="251" y="169"/>
                </a:lnTo>
                <a:lnTo>
                  <a:pt x="267" y="189"/>
                </a:lnTo>
                <a:lnTo>
                  <a:pt x="279" y="209"/>
                </a:lnTo>
                <a:lnTo>
                  <a:pt x="289" y="231"/>
                </a:lnTo>
                <a:lnTo>
                  <a:pt x="291" y="243"/>
                </a:lnTo>
                <a:lnTo>
                  <a:pt x="294" y="256"/>
                </a:lnTo>
                <a:lnTo>
                  <a:pt x="296" y="268"/>
                </a:lnTo>
                <a:lnTo>
                  <a:pt x="294" y="282"/>
                </a:lnTo>
                <a:lnTo>
                  <a:pt x="291" y="294"/>
                </a:lnTo>
                <a:lnTo>
                  <a:pt x="287" y="310"/>
                </a:lnTo>
                <a:lnTo>
                  <a:pt x="281" y="326"/>
                </a:lnTo>
                <a:lnTo>
                  <a:pt x="275" y="342"/>
                </a:lnTo>
                <a:lnTo>
                  <a:pt x="265" y="358"/>
                </a:lnTo>
                <a:lnTo>
                  <a:pt x="253" y="378"/>
                </a:lnTo>
                <a:lnTo>
                  <a:pt x="225" y="418"/>
                </a:lnTo>
                <a:lnTo>
                  <a:pt x="147" y="418"/>
                </a:lnTo>
                <a:lnTo>
                  <a:pt x="133" y="400"/>
                </a:lnTo>
                <a:lnTo>
                  <a:pt x="121" y="376"/>
                </a:lnTo>
                <a:lnTo>
                  <a:pt x="111" y="346"/>
                </a:lnTo>
                <a:lnTo>
                  <a:pt x="101" y="310"/>
                </a:lnTo>
                <a:lnTo>
                  <a:pt x="95" y="270"/>
                </a:lnTo>
                <a:lnTo>
                  <a:pt x="92" y="247"/>
                </a:lnTo>
                <a:lnTo>
                  <a:pt x="92" y="223"/>
                </a:lnTo>
                <a:lnTo>
                  <a:pt x="92" y="201"/>
                </a:lnTo>
                <a:lnTo>
                  <a:pt x="95" y="175"/>
                </a:lnTo>
                <a:lnTo>
                  <a:pt x="99" y="149"/>
                </a:lnTo>
                <a:lnTo>
                  <a:pt x="105" y="123"/>
                </a:lnTo>
                <a:lnTo>
                  <a:pt x="90" y="143"/>
                </a:lnTo>
                <a:lnTo>
                  <a:pt x="78" y="161"/>
                </a:lnTo>
                <a:lnTo>
                  <a:pt x="68" y="181"/>
                </a:lnTo>
                <a:lnTo>
                  <a:pt x="60" y="199"/>
                </a:lnTo>
                <a:lnTo>
                  <a:pt x="56" y="219"/>
                </a:lnTo>
                <a:lnTo>
                  <a:pt x="54" y="237"/>
                </a:lnTo>
                <a:lnTo>
                  <a:pt x="52" y="258"/>
                </a:lnTo>
                <a:lnTo>
                  <a:pt x="54" y="276"/>
                </a:lnTo>
                <a:lnTo>
                  <a:pt x="56" y="294"/>
                </a:lnTo>
                <a:lnTo>
                  <a:pt x="60" y="312"/>
                </a:lnTo>
                <a:lnTo>
                  <a:pt x="68" y="330"/>
                </a:lnTo>
                <a:lnTo>
                  <a:pt x="76" y="348"/>
                </a:lnTo>
                <a:lnTo>
                  <a:pt x="84" y="366"/>
                </a:lnTo>
                <a:lnTo>
                  <a:pt x="95" y="384"/>
                </a:lnTo>
                <a:lnTo>
                  <a:pt x="121" y="418"/>
                </a:lnTo>
                <a:lnTo>
                  <a:pt x="88" y="4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4" name="Freeform 18"/>
          <p:cNvSpPr>
            <a:spLocks noEditPoints="1" noChangeArrowheads="1"/>
          </p:cNvSpPr>
          <p:nvPr/>
        </p:nvSpPr>
        <p:spPr bwMode="auto">
          <a:xfrm>
            <a:off x="10922000" y="4359275"/>
            <a:ext cx="312738" cy="282575"/>
          </a:xfrm>
          <a:custGeom>
            <a:avLst/>
            <a:gdLst>
              <a:gd name="T0" fmla="*/ 2147483647 w 973"/>
              <a:gd name="T1" fmla="*/ 2147483647 h 872"/>
              <a:gd name="T2" fmla="*/ 132854509 w 973"/>
              <a:gd name="T3" fmla="*/ 2147483647 h 872"/>
              <a:gd name="T4" fmla="*/ 597639104 w 973"/>
              <a:gd name="T5" fmla="*/ 2147483647 h 872"/>
              <a:gd name="T6" fmla="*/ 730493613 w 973"/>
              <a:gd name="T7" fmla="*/ 2147483647 h 872"/>
              <a:gd name="T8" fmla="*/ 464887769 w 973"/>
              <a:gd name="T9" fmla="*/ 2147483647 h 872"/>
              <a:gd name="T10" fmla="*/ 2147483647 w 973"/>
              <a:gd name="T11" fmla="*/ 2147483647 h 872"/>
              <a:gd name="T12" fmla="*/ 2147483647 w 973"/>
              <a:gd name="T13" fmla="*/ 2147483647 h 872"/>
              <a:gd name="T14" fmla="*/ 2147483647 w 973"/>
              <a:gd name="T15" fmla="*/ 2147483647 h 872"/>
              <a:gd name="T16" fmla="*/ 2147483647 w 973"/>
              <a:gd name="T17" fmla="*/ 2147483647 h 872"/>
              <a:gd name="T18" fmla="*/ 2147483647 w 973"/>
              <a:gd name="T19" fmla="*/ 2147483647 h 872"/>
              <a:gd name="T20" fmla="*/ 2147483647 w 973"/>
              <a:gd name="T21" fmla="*/ 2147483647 h 872"/>
              <a:gd name="T22" fmla="*/ 2147483647 w 973"/>
              <a:gd name="T23" fmla="*/ 2147483647 h 872"/>
              <a:gd name="T24" fmla="*/ 2147483647 w 973"/>
              <a:gd name="T25" fmla="*/ 2147483647 h 872"/>
              <a:gd name="T26" fmla="*/ 2147483647 w 973"/>
              <a:gd name="T27" fmla="*/ 1837586197 h 872"/>
              <a:gd name="T28" fmla="*/ 2147483647 w 973"/>
              <a:gd name="T29" fmla="*/ 2147483647 h 872"/>
              <a:gd name="T30" fmla="*/ 2147483647 w 973"/>
              <a:gd name="T31" fmla="*/ 2147483647 h 872"/>
              <a:gd name="T32" fmla="*/ 2147483647 w 973"/>
              <a:gd name="T33" fmla="*/ 2147483647 h 872"/>
              <a:gd name="T34" fmla="*/ 2147483647 w 973"/>
              <a:gd name="T35" fmla="*/ 2147483647 h 872"/>
              <a:gd name="T36" fmla="*/ 2147483647 w 973"/>
              <a:gd name="T37" fmla="*/ 2147483647 h 872"/>
              <a:gd name="T38" fmla="*/ 2147483647 w 973"/>
              <a:gd name="T39" fmla="*/ 2147483647 h 872"/>
              <a:gd name="T40" fmla="*/ 2147483647 w 973"/>
              <a:gd name="T41" fmla="*/ 1157010467 h 872"/>
              <a:gd name="T42" fmla="*/ 2147483647 w 973"/>
              <a:gd name="T43" fmla="*/ 2147483647 h 872"/>
              <a:gd name="T44" fmla="*/ 2147483647 w 973"/>
              <a:gd name="T45" fmla="*/ 2147483647 h 872"/>
              <a:gd name="T46" fmla="*/ 2147483647 w 973"/>
              <a:gd name="T47" fmla="*/ 2147483647 h 872"/>
              <a:gd name="T48" fmla="*/ 2147483647 w 973"/>
              <a:gd name="T49" fmla="*/ 2147483647 h 872"/>
              <a:gd name="T50" fmla="*/ 2147483647 w 973"/>
              <a:gd name="T51" fmla="*/ 2147483647 h 872"/>
              <a:gd name="T52" fmla="*/ 2147483647 w 973"/>
              <a:gd name="T53" fmla="*/ 2147483647 h 872"/>
              <a:gd name="T54" fmla="*/ 2147483647 w 973"/>
              <a:gd name="T55" fmla="*/ 2147483647 h 872"/>
              <a:gd name="T56" fmla="*/ 2147483647 w 973"/>
              <a:gd name="T57" fmla="*/ 2147483647 h 872"/>
              <a:gd name="T58" fmla="*/ 2147483647 w 973"/>
              <a:gd name="T59" fmla="*/ 2147483647 h 872"/>
              <a:gd name="T60" fmla="*/ 2147483647 w 973"/>
              <a:gd name="T61" fmla="*/ 2147483647 h 872"/>
              <a:gd name="T62" fmla="*/ 2147483647 w 973"/>
              <a:gd name="T63" fmla="*/ 2147483647 h 872"/>
              <a:gd name="T64" fmla="*/ 2147483647 w 973"/>
              <a:gd name="T65" fmla="*/ 2147483647 h 872"/>
              <a:gd name="T66" fmla="*/ 2147483647 w 973"/>
              <a:gd name="T67" fmla="*/ 2147483647 h 872"/>
              <a:gd name="T68" fmla="*/ 2147483647 w 973"/>
              <a:gd name="T69" fmla="*/ 2147483647 h 872"/>
              <a:gd name="T70" fmla="*/ 2147483647 w 973"/>
              <a:gd name="T71" fmla="*/ 2147483647 h 872"/>
              <a:gd name="T72" fmla="*/ 2147483647 w 973"/>
              <a:gd name="T73" fmla="*/ 2147483647 h 872"/>
              <a:gd name="T74" fmla="*/ 2147483647 w 973"/>
              <a:gd name="T75" fmla="*/ 2147483647 h 872"/>
              <a:gd name="T76" fmla="*/ 2147483647 w 973"/>
              <a:gd name="T77" fmla="*/ 2147483647 h 872"/>
              <a:gd name="T78" fmla="*/ 2147483647 w 973"/>
              <a:gd name="T79" fmla="*/ 2147483647 h 872"/>
              <a:gd name="T80" fmla="*/ 2147483647 w 973"/>
              <a:gd name="T81" fmla="*/ 2147483647 h 872"/>
              <a:gd name="T82" fmla="*/ 2147483647 w 973"/>
              <a:gd name="T83" fmla="*/ 2147483647 h 872"/>
              <a:gd name="T84" fmla="*/ 2147483647 w 973"/>
              <a:gd name="T85" fmla="*/ 2147483647 h 872"/>
              <a:gd name="T86" fmla="*/ 2147483647 w 973"/>
              <a:gd name="T87" fmla="*/ 2147483647 h 872"/>
              <a:gd name="T88" fmla="*/ 2147483647 w 973"/>
              <a:gd name="T89" fmla="*/ 2147483647 h 872"/>
              <a:gd name="T90" fmla="*/ 2147483647 w 973"/>
              <a:gd name="T91" fmla="*/ 2147483647 h 872"/>
              <a:gd name="T92" fmla="*/ 2147483647 w 973"/>
              <a:gd name="T93" fmla="*/ 2147483647 h 872"/>
              <a:gd name="T94" fmla="*/ 2147483647 w 973"/>
              <a:gd name="T95" fmla="*/ 2147483647 h 872"/>
              <a:gd name="T96" fmla="*/ 2147483647 w 973"/>
              <a:gd name="T97" fmla="*/ 2147483647 h 872"/>
              <a:gd name="T98" fmla="*/ 2147483647 w 973"/>
              <a:gd name="T99" fmla="*/ 2147483647 h 872"/>
              <a:gd name="T100" fmla="*/ 2147483647 w 973"/>
              <a:gd name="T101" fmla="*/ 2147483647 h 872"/>
              <a:gd name="T102" fmla="*/ 2147483647 w 973"/>
              <a:gd name="T103" fmla="*/ 2147483647 h 872"/>
              <a:gd name="T104" fmla="*/ 2147483647 w 973"/>
              <a:gd name="T105" fmla="*/ 2147483647 h 872"/>
              <a:gd name="T106" fmla="*/ 2147483647 w 973"/>
              <a:gd name="T107" fmla="*/ 2147483647 h 872"/>
              <a:gd name="T108" fmla="*/ 2147483647 w 973"/>
              <a:gd name="T109" fmla="*/ 2147483647 h 872"/>
              <a:gd name="T110" fmla="*/ 2147483647 w 973"/>
              <a:gd name="T111" fmla="*/ 2147483647 h 872"/>
              <a:gd name="T112" fmla="*/ 2147483647 w 973"/>
              <a:gd name="T113" fmla="*/ 2147483647 h 872"/>
              <a:gd name="T114" fmla="*/ 2147483647 w 973"/>
              <a:gd name="T115" fmla="*/ 2147483647 h 87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973"/>
              <a:gd name="T175" fmla="*/ 0 h 872"/>
              <a:gd name="T176" fmla="*/ 973 w 973"/>
              <a:gd name="T177" fmla="*/ 872 h 87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973" h="872">
                <a:moveTo>
                  <a:pt x="189" y="181"/>
                </a:moveTo>
                <a:lnTo>
                  <a:pt x="189" y="181"/>
                </a:lnTo>
                <a:lnTo>
                  <a:pt x="155" y="181"/>
                </a:lnTo>
                <a:lnTo>
                  <a:pt x="123" y="185"/>
                </a:lnTo>
                <a:lnTo>
                  <a:pt x="92" y="187"/>
                </a:lnTo>
                <a:lnTo>
                  <a:pt x="66" y="191"/>
                </a:lnTo>
                <a:lnTo>
                  <a:pt x="38" y="199"/>
                </a:lnTo>
                <a:lnTo>
                  <a:pt x="28" y="205"/>
                </a:lnTo>
                <a:lnTo>
                  <a:pt x="18" y="211"/>
                </a:lnTo>
                <a:lnTo>
                  <a:pt x="10" y="217"/>
                </a:lnTo>
                <a:lnTo>
                  <a:pt x="4" y="223"/>
                </a:lnTo>
                <a:lnTo>
                  <a:pt x="2" y="231"/>
                </a:lnTo>
                <a:lnTo>
                  <a:pt x="0" y="239"/>
                </a:lnTo>
                <a:lnTo>
                  <a:pt x="2" y="249"/>
                </a:lnTo>
                <a:lnTo>
                  <a:pt x="8" y="259"/>
                </a:lnTo>
                <a:lnTo>
                  <a:pt x="18" y="267"/>
                </a:lnTo>
                <a:lnTo>
                  <a:pt x="32" y="275"/>
                </a:lnTo>
                <a:lnTo>
                  <a:pt x="32" y="343"/>
                </a:lnTo>
                <a:lnTo>
                  <a:pt x="32" y="365"/>
                </a:lnTo>
                <a:lnTo>
                  <a:pt x="32" y="550"/>
                </a:lnTo>
                <a:lnTo>
                  <a:pt x="22" y="556"/>
                </a:lnTo>
                <a:lnTo>
                  <a:pt x="14" y="564"/>
                </a:lnTo>
                <a:lnTo>
                  <a:pt x="10" y="572"/>
                </a:lnTo>
                <a:lnTo>
                  <a:pt x="8" y="581"/>
                </a:lnTo>
                <a:lnTo>
                  <a:pt x="10" y="589"/>
                </a:lnTo>
                <a:lnTo>
                  <a:pt x="14" y="595"/>
                </a:lnTo>
                <a:lnTo>
                  <a:pt x="20" y="603"/>
                </a:lnTo>
                <a:lnTo>
                  <a:pt x="28" y="607"/>
                </a:lnTo>
                <a:lnTo>
                  <a:pt x="46" y="617"/>
                </a:lnTo>
                <a:lnTo>
                  <a:pt x="70" y="625"/>
                </a:lnTo>
                <a:lnTo>
                  <a:pt x="98" y="629"/>
                </a:lnTo>
                <a:lnTo>
                  <a:pt x="129" y="633"/>
                </a:lnTo>
                <a:lnTo>
                  <a:pt x="159" y="635"/>
                </a:lnTo>
                <a:lnTo>
                  <a:pt x="189" y="635"/>
                </a:lnTo>
                <a:lnTo>
                  <a:pt x="219" y="635"/>
                </a:lnTo>
                <a:lnTo>
                  <a:pt x="247" y="633"/>
                </a:lnTo>
                <a:lnTo>
                  <a:pt x="273" y="629"/>
                </a:lnTo>
                <a:lnTo>
                  <a:pt x="297" y="625"/>
                </a:lnTo>
                <a:lnTo>
                  <a:pt x="297" y="482"/>
                </a:lnTo>
                <a:lnTo>
                  <a:pt x="281" y="470"/>
                </a:lnTo>
                <a:lnTo>
                  <a:pt x="269" y="454"/>
                </a:lnTo>
                <a:lnTo>
                  <a:pt x="265" y="444"/>
                </a:lnTo>
                <a:lnTo>
                  <a:pt x="261" y="436"/>
                </a:lnTo>
                <a:lnTo>
                  <a:pt x="259" y="426"/>
                </a:lnTo>
                <a:lnTo>
                  <a:pt x="259" y="414"/>
                </a:lnTo>
                <a:lnTo>
                  <a:pt x="261" y="398"/>
                </a:lnTo>
                <a:lnTo>
                  <a:pt x="267" y="382"/>
                </a:lnTo>
                <a:lnTo>
                  <a:pt x="275" y="367"/>
                </a:lnTo>
                <a:lnTo>
                  <a:pt x="285" y="355"/>
                </a:lnTo>
                <a:lnTo>
                  <a:pt x="299" y="345"/>
                </a:lnTo>
                <a:lnTo>
                  <a:pt x="313" y="337"/>
                </a:lnTo>
                <a:lnTo>
                  <a:pt x="330" y="329"/>
                </a:lnTo>
                <a:lnTo>
                  <a:pt x="346" y="323"/>
                </a:lnTo>
                <a:lnTo>
                  <a:pt x="346" y="275"/>
                </a:lnTo>
                <a:lnTo>
                  <a:pt x="360" y="267"/>
                </a:lnTo>
                <a:lnTo>
                  <a:pt x="370" y="259"/>
                </a:lnTo>
                <a:lnTo>
                  <a:pt x="376" y="249"/>
                </a:lnTo>
                <a:lnTo>
                  <a:pt x="378" y="239"/>
                </a:lnTo>
                <a:lnTo>
                  <a:pt x="376" y="231"/>
                </a:lnTo>
                <a:lnTo>
                  <a:pt x="374" y="223"/>
                </a:lnTo>
                <a:lnTo>
                  <a:pt x="368" y="217"/>
                </a:lnTo>
                <a:lnTo>
                  <a:pt x="360" y="211"/>
                </a:lnTo>
                <a:lnTo>
                  <a:pt x="350" y="205"/>
                </a:lnTo>
                <a:lnTo>
                  <a:pt x="340" y="199"/>
                </a:lnTo>
                <a:lnTo>
                  <a:pt x="311" y="191"/>
                </a:lnTo>
                <a:lnTo>
                  <a:pt x="285" y="187"/>
                </a:lnTo>
                <a:lnTo>
                  <a:pt x="255" y="185"/>
                </a:lnTo>
                <a:lnTo>
                  <a:pt x="223" y="181"/>
                </a:lnTo>
                <a:lnTo>
                  <a:pt x="189" y="181"/>
                </a:lnTo>
                <a:close/>
                <a:moveTo>
                  <a:pt x="693" y="68"/>
                </a:moveTo>
                <a:lnTo>
                  <a:pt x="703" y="146"/>
                </a:lnTo>
                <a:lnTo>
                  <a:pt x="973" y="146"/>
                </a:lnTo>
                <a:lnTo>
                  <a:pt x="959" y="54"/>
                </a:lnTo>
                <a:lnTo>
                  <a:pt x="734" y="88"/>
                </a:lnTo>
                <a:lnTo>
                  <a:pt x="734" y="80"/>
                </a:lnTo>
                <a:lnTo>
                  <a:pt x="955" y="26"/>
                </a:lnTo>
                <a:lnTo>
                  <a:pt x="951" y="0"/>
                </a:lnTo>
                <a:lnTo>
                  <a:pt x="693" y="68"/>
                </a:lnTo>
                <a:close/>
                <a:moveTo>
                  <a:pt x="535" y="283"/>
                </a:moveTo>
                <a:lnTo>
                  <a:pt x="535" y="283"/>
                </a:lnTo>
                <a:lnTo>
                  <a:pt x="531" y="289"/>
                </a:lnTo>
                <a:lnTo>
                  <a:pt x="525" y="293"/>
                </a:lnTo>
                <a:lnTo>
                  <a:pt x="510" y="299"/>
                </a:lnTo>
                <a:lnTo>
                  <a:pt x="494" y="303"/>
                </a:lnTo>
                <a:lnTo>
                  <a:pt x="476" y="305"/>
                </a:lnTo>
                <a:lnTo>
                  <a:pt x="458" y="301"/>
                </a:lnTo>
                <a:lnTo>
                  <a:pt x="442" y="295"/>
                </a:lnTo>
                <a:lnTo>
                  <a:pt x="436" y="291"/>
                </a:lnTo>
                <a:lnTo>
                  <a:pt x="430" y="285"/>
                </a:lnTo>
                <a:lnTo>
                  <a:pt x="426" y="279"/>
                </a:lnTo>
                <a:lnTo>
                  <a:pt x="422" y="271"/>
                </a:lnTo>
                <a:lnTo>
                  <a:pt x="422" y="263"/>
                </a:lnTo>
                <a:lnTo>
                  <a:pt x="424" y="257"/>
                </a:lnTo>
                <a:lnTo>
                  <a:pt x="430" y="243"/>
                </a:lnTo>
                <a:lnTo>
                  <a:pt x="438" y="225"/>
                </a:lnTo>
                <a:lnTo>
                  <a:pt x="444" y="209"/>
                </a:lnTo>
                <a:lnTo>
                  <a:pt x="446" y="195"/>
                </a:lnTo>
                <a:lnTo>
                  <a:pt x="446" y="181"/>
                </a:lnTo>
                <a:lnTo>
                  <a:pt x="444" y="160"/>
                </a:lnTo>
                <a:lnTo>
                  <a:pt x="444" y="150"/>
                </a:lnTo>
                <a:lnTo>
                  <a:pt x="446" y="140"/>
                </a:lnTo>
                <a:lnTo>
                  <a:pt x="472" y="110"/>
                </a:lnTo>
                <a:lnTo>
                  <a:pt x="496" y="82"/>
                </a:lnTo>
                <a:lnTo>
                  <a:pt x="510" y="72"/>
                </a:lnTo>
                <a:lnTo>
                  <a:pt x="523" y="60"/>
                </a:lnTo>
                <a:lnTo>
                  <a:pt x="537" y="52"/>
                </a:lnTo>
                <a:lnTo>
                  <a:pt x="551" y="44"/>
                </a:lnTo>
                <a:lnTo>
                  <a:pt x="563" y="38"/>
                </a:lnTo>
                <a:lnTo>
                  <a:pt x="579" y="36"/>
                </a:lnTo>
                <a:lnTo>
                  <a:pt x="593" y="34"/>
                </a:lnTo>
                <a:lnTo>
                  <a:pt x="607" y="36"/>
                </a:lnTo>
                <a:lnTo>
                  <a:pt x="623" y="42"/>
                </a:lnTo>
                <a:lnTo>
                  <a:pt x="639" y="48"/>
                </a:lnTo>
                <a:lnTo>
                  <a:pt x="655" y="60"/>
                </a:lnTo>
                <a:lnTo>
                  <a:pt x="671" y="72"/>
                </a:lnTo>
                <a:lnTo>
                  <a:pt x="675" y="90"/>
                </a:lnTo>
                <a:lnTo>
                  <a:pt x="653" y="78"/>
                </a:lnTo>
                <a:lnTo>
                  <a:pt x="633" y="70"/>
                </a:lnTo>
                <a:lnTo>
                  <a:pt x="611" y="66"/>
                </a:lnTo>
                <a:lnTo>
                  <a:pt x="591" y="64"/>
                </a:lnTo>
                <a:lnTo>
                  <a:pt x="569" y="68"/>
                </a:lnTo>
                <a:lnTo>
                  <a:pt x="549" y="74"/>
                </a:lnTo>
                <a:lnTo>
                  <a:pt x="539" y="80"/>
                </a:lnTo>
                <a:lnTo>
                  <a:pt x="529" y="86"/>
                </a:lnTo>
                <a:lnTo>
                  <a:pt x="510" y="104"/>
                </a:lnTo>
                <a:lnTo>
                  <a:pt x="539" y="94"/>
                </a:lnTo>
                <a:lnTo>
                  <a:pt x="565" y="90"/>
                </a:lnTo>
                <a:lnTo>
                  <a:pt x="591" y="88"/>
                </a:lnTo>
                <a:lnTo>
                  <a:pt x="613" y="88"/>
                </a:lnTo>
                <a:lnTo>
                  <a:pt x="633" y="90"/>
                </a:lnTo>
                <a:lnTo>
                  <a:pt x="651" y="94"/>
                </a:lnTo>
                <a:lnTo>
                  <a:pt x="665" y="98"/>
                </a:lnTo>
                <a:lnTo>
                  <a:pt x="677" y="104"/>
                </a:lnTo>
                <a:lnTo>
                  <a:pt x="683" y="148"/>
                </a:lnTo>
                <a:lnTo>
                  <a:pt x="667" y="162"/>
                </a:lnTo>
                <a:lnTo>
                  <a:pt x="653" y="175"/>
                </a:lnTo>
                <a:lnTo>
                  <a:pt x="639" y="185"/>
                </a:lnTo>
                <a:lnTo>
                  <a:pt x="627" y="191"/>
                </a:lnTo>
                <a:lnTo>
                  <a:pt x="615" y="197"/>
                </a:lnTo>
                <a:lnTo>
                  <a:pt x="605" y="199"/>
                </a:lnTo>
                <a:lnTo>
                  <a:pt x="593" y="199"/>
                </a:lnTo>
                <a:lnTo>
                  <a:pt x="583" y="197"/>
                </a:lnTo>
                <a:lnTo>
                  <a:pt x="575" y="195"/>
                </a:lnTo>
                <a:lnTo>
                  <a:pt x="565" y="191"/>
                </a:lnTo>
                <a:lnTo>
                  <a:pt x="547" y="181"/>
                </a:lnTo>
                <a:lnTo>
                  <a:pt x="527" y="168"/>
                </a:lnTo>
                <a:lnTo>
                  <a:pt x="508" y="156"/>
                </a:lnTo>
                <a:lnTo>
                  <a:pt x="502" y="162"/>
                </a:lnTo>
                <a:lnTo>
                  <a:pt x="500" y="168"/>
                </a:lnTo>
                <a:lnTo>
                  <a:pt x="500" y="177"/>
                </a:lnTo>
                <a:lnTo>
                  <a:pt x="502" y="183"/>
                </a:lnTo>
                <a:lnTo>
                  <a:pt x="508" y="199"/>
                </a:lnTo>
                <a:lnTo>
                  <a:pt x="519" y="217"/>
                </a:lnTo>
                <a:lnTo>
                  <a:pt x="529" y="233"/>
                </a:lnTo>
                <a:lnTo>
                  <a:pt x="537" y="251"/>
                </a:lnTo>
                <a:lnTo>
                  <a:pt x="539" y="259"/>
                </a:lnTo>
                <a:lnTo>
                  <a:pt x="539" y="267"/>
                </a:lnTo>
                <a:lnTo>
                  <a:pt x="537" y="275"/>
                </a:lnTo>
                <a:lnTo>
                  <a:pt x="535" y="283"/>
                </a:lnTo>
                <a:close/>
                <a:moveTo>
                  <a:pt x="456" y="235"/>
                </a:moveTo>
                <a:lnTo>
                  <a:pt x="456" y="235"/>
                </a:lnTo>
                <a:lnTo>
                  <a:pt x="450" y="243"/>
                </a:lnTo>
                <a:lnTo>
                  <a:pt x="446" y="253"/>
                </a:lnTo>
                <a:lnTo>
                  <a:pt x="444" y="261"/>
                </a:lnTo>
                <a:lnTo>
                  <a:pt x="446" y="269"/>
                </a:lnTo>
                <a:lnTo>
                  <a:pt x="450" y="277"/>
                </a:lnTo>
                <a:lnTo>
                  <a:pt x="458" y="283"/>
                </a:lnTo>
                <a:lnTo>
                  <a:pt x="468" y="289"/>
                </a:lnTo>
                <a:lnTo>
                  <a:pt x="484" y="291"/>
                </a:lnTo>
                <a:lnTo>
                  <a:pt x="476" y="285"/>
                </a:lnTo>
                <a:lnTo>
                  <a:pt x="470" y="277"/>
                </a:lnTo>
                <a:lnTo>
                  <a:pt x="466" y="271"/>
                </a:lnTo>
                <a:lnTo>
                  <a:pt x="462" y="265"/>
                </a:lnTo>
                <a:lnTo>
                  <a:pt x="458" y="251"/>
                </a:lnTo>
                <a:lnTo>
                  <a:pt x="456" y="235"/>
                </a:lnTo>
                <a:close/>
                <a:moveTo>
                  <a:pt x="523" y="347"/>
                </a:moveTo>
                <a:lnTo>
                  <a:pt x="523" y="347"/>
                </a:lnTo>
                <a:lnTo>
                  <a:pt x="563" y="347"/>
                </a:lnTo>
                <a:lnTo>
                  <a:pt x="599" y="351"/>
                </a:lnTo>
                <a:lnTo>
                  <a:pt x="633" y="355"/>
                </a:lnTo>
                <a:lnTo>
                  <a:pt x="663" y="359"/>
                </a:lnTo>
                <a:lnTo>
                  <a:pt x="679" y="363"/>
                </a:lnTo>
                <a:lnTo>
                  <a:pt x="695" y="369"/>
                </a:lnTo>
                <a:lnTo>
                  <a:pt x="707" y="376"/>
                </a:lnTo>
                <a:lnTo>
                  <a:pt x="720" y="382"/>
                </a:lnTo>
                <a:lnTo>
                  <a:pt x="728" y="390"/>
                </a:lnTo>
                <a:lnTo>
                  <a:pt x="736" y="398"/>
                </a:lnTo>
                <a:lnTo>
                  <a:pt x="740" y="406"/>
                </a:lnTo>
                <a:lnTo>
                  <a:pt x="740" y="414"/>
                </a:lnTo>
                <a:lnTo>
                  <a:pt x="740" y="422"/>
                </a:lnTo>
                <a:lnTo>
                  <a:pt x="738" y="428"/>
                </a:lnTo>
                <a:lnTo>
                  <a:pt x="730" y="438"/>
                </a:lnTo>
                <a:lnTo>
                  <a:pt x="718" y="448"/>
                </a:lnTo>
                <a:lnTo>
                  <a:pt x="703" y="456"/>
                </a:lnTo>
                <a:lnTo>
                  <a:pt x="703" y="536"/>
                </a:lnTo>
                <a:lnTo>
                  <a:pt x="703" y="560"/>
                </a:lnTo>
                <a:lnTo>
                  <a:pt x="703" y="773"/>
                </a:lnTo>
                <a:lnTo>
                  <a:pt x="716" y="781"/>
                </a:lnTo>
                <a:lnTo>
                  <a:pt x="724" y="790"/>
                </a:lnTo>
                <a:lnTo>
                  <a:pt x="730" y="800"/>
                </a:lnTo>
                <a:lnTo>
                  <a:pt x="732" y="810"/>
                </a:lnTo>
                <a:lnTo>
                  <a:pt x="730" y="818"/>
                </a:lnTo>
                <a:lnTo>
                  <a:pt x="724" y="826"/>
                </a:lnTo>
                <a:lnTo>
                  <a:pt x="718" y="834"/>
                </a:lnTo>
                <a:lnTo>
                  <a:pt x="709" y="840"/>
                </a:lnTo>
                <a:lnTo>
                  <a:pt x="699" y="846"/>
                </a:lnTo>
                <a:lnTo>
                  <a:pt x="687" y="852"/>
                </a:lnTo>
                <a:lnTo>
                  <a:pt x="659" y="860"/>
                </a:lnTo>
                <a:lnTo>
                  <a:pt x="627" y="866"/>
                </a:lnTo>
                <a:lnTo>
                  <a:pt x="591" y="870"/>
                </a:lnTo>
                <a:lnTo>
                  <a:pt x="557" y="872"/>
                </a:lnTo>
                <a:lnTo>
                  <a:pt x="523" y="872"/>
                </a:lnTo>
                <a:lnTo>
                  <a:pt x="482" y="872"/>
                </a:lnTo>
                <a:lnTo>
                  <a:pt x="446" y="868"/>
                </a:lnTo>
                <a:lnTo>
                  <a:pt x="412" y="864"/>
                </a:lnTo>
                <a:lnTo>
                  <a:pt x="382" y="858"/>
                </a:lnTo>
                <a:lnTo>
                  <a:pt x="354" y="850"/>
                </a:lnTo>
                <a:lnTo>
                  <a:pt x="342" y="844"/>
                </a:lnTo>
                <a:lnTo>
                  <a:pt x="332" y="838"/>
                </a:lnTo>
                <a:lnTo>
                  <a:pt x="324" y="832"/>
                </a:lnTo>
                <a:lnTo>
                  <a:pt x="318" y="824"/>
                </a:lnTo>
                <a:lnTo>
                  <a:pt x="313" y="818"/>
                </a:lnTo>
                <a:lnTo>
                  <a:pt x="313" y="810"/>
                </a:lnTo>
                <a:lnTo>
                  <a:pt x="315" y="800"/>
                </a:lnTo>
                <a:lnTo>
                  <a:pt x="320" y="790"/>
                </a:lnTo>
                <a:lnTo>
                  <a:pt x="330" y="781"/>
                </a:lnTo>
                <a:lnTo>
                  <a:pt x="342" y="773"/>
                </a:lnTo>
                <a:lnTo>
                  <a:pt x="342" y="456"/>
                </a:lnTo>
                <a:lnTo>
                  <a:pt x="326" y="448"/>
                </a:lnTo>
                <a:lnTo>
                  <a:pt x="313" y="438"/>
                </a:lnTo>
                <a:lnTo>
                  <a:pt x="305" y="428"/>
                </a:lnTo>
                <a:lnTo>
                  <a:pt x="305" y="422"/>
                </a:lnTo>
                <a:lnTo>
                  <a:pt x="303" y="414"/>
                </a:lnTo>
                <a:lnTo>
                  <a:pt x="305" y="406"/>
                </a:lnTo>
                <a:lnTo>
                  <a:pt x="309" y="398"/>
                </a:lnTo>
                <a:lnTo>
                  <a:pt x="315" y="390"/>
                </a:lnTo>
                <a:lnTo>
                  <a:pt x="324" y="382"/>
                </a:lnTo>
                <a:lnTo>
                  <a:pt x="336" y="376"/>
                </a:lnTo>
                <a:lnTo>
                  <a:pt x="350" y="369"/>
                </a:lnTo>
                <a:lnTo>
                  <a:pt x="364" y="363"/>
                </a:lnTo>
                <a:lnTo>
                  <a:pt x="382" y="359"/>
                </a:lnTo>
                <a:lnTo>
                  <a:pt x="410" y="355"/>
                </a:lnTo>
                <a:lnTo>
                  <a:pt x="444" y="351"/>
                </a:lnTo>
                <a:lnTo>
                  <a:pt x="482" y="347"/>
                </a:lnTo>
                <a:lnTo>
                  <a:pt x="523" y="347"/>
                </a:lnTo>
                <a:close/>
                <a:moveTo>
                  <a:pt x="398" y="492"/>
                </a:moveTo>
                <a:lnTo>
                  <a:pt x="398" y="492"/>
                </a:lnTo>
                <a:lnTo>
                  <a:pt x="398" y="796"/>
                </a:lnTo>
                <a:lnTo>
                  <a:pt x="410" y="802"/>
                </a:lnTo>
                <a:lnTo>
                  <a:pt x="422" y="804"/>
                </a:lnTo>
                <a:lnTo>
                  <a:pt x="436" y="806"/>
                </a:lnTo>
                <a:lnTo>
                  <a:pt x="452" y="806"/>
                </a:lnTo>
                <a:lnTo>
                  <a:pt x="452" y="502"/>
                </a:lnTo>
                <a:lnTo>
                  <a:pt x="424" y="500"/>
                </a:lnTo>
                <a:lnTo>
                  <a:pt x="398" y="492"/>
                </a:lnTo>
                <a:close/>
                <a:moveTo>
                  <a:pt x="651" y="412"/>
                </a:moveTo>
                <a:lnTo>
                  <a:pt x="651" y="412"/>
                </a:lnTo>
                <a:lnTo>
                  <a:pt x="625" y="408"/>
                </a:lnTo>
                <a:lnTo>
                  <a:pt x="593" y="404"/>
                </a:lnTo>
                <a:lnTo>
                  <a:pt x="559" y="402"/>
                </a:lnTo>
                <a:lnTo>
                  <a:pt x="523" y="400"/>
                </a:lnTo>
                <a:lnTo>
                  <a:pt x="484" y="402"/>
                </a:lnTo>
                <a:lnTo>
                  <a:pt x="450" y="404"/>
                </a:lnTo>
                <a:lnTo>
                  <a:pt x="418" y="408"/>
                </a:lnTo>
                <a:lnTo>
                  <a:pt x="392" y="412"/>
                </a:lnTo>
                <a:lnTo>
                  <a:pt x="392" y="418"/>
                </a:lnTo>
                <a:lnTo>
                  <a:pt x="418" y="422"/>
                </a:lnTo>
                <a:lnTo>
                  <a:pt x="450" y="426"/>
                </a:lnTo>
                <a:lnTo>
                  <a:pt x="484" y="428"/>
                </a:lnTo>
                <a:lnTo>
                  <a:pt x="523" y="428"/>
                </a:lnTo>
                <a:lnTo>
                  <a:pt x="559" y="428"/>
                </a:lnTo>
                <a:lnTo>
                  <a:pt x="593" y="426"/>
                </a:lnTo>
                <a:lnTo>
                  <a:pt x="625" y="422"/>
                </a:lnTo>
                <a:lnTo>
                  <a:pt x="651" y="418"/>
                </a:lnTo>
                <a:lnTo>
                  <a:pt x="651" y="412"/>
                </a:lnTo>
                <a:close/>
                <a:moveTo>
                  <a:pt x="76" y="291"/>
                </a:moveTo>
                <a:lnTo>
                  <a:pt x="76" y="291"/>
                </a:lnTo>
                <a:lnTo>
                  <a:pt x="98" y="297"/>
                </a:lnTo>
                <a:lnTo>
                  <a:pt x="123" y="299"/>
                </a:lnTo>
                <a:lnTo>
                  <a:pt x="123" y="562"/>
                </a:lnTo>
                <a:lnTo>
                  <a:pt x="96" y="560"/>
                </a:lnTo>
                <a:lnTo>
                  <a:pt x="86" y="558"/>
                </a:lnTo>
                <a:lnTo>
                  <a:pt x="76" y="554"/>
                </a:lnTo>
                <a:lnTo>
                  <a:pt x="76" y="291"/>
                </a:lnTo>
                <a:close/>
                <a:moveTo>
                  <a:pt x="76" y="237"/>
                </a:moveTo>
                <a:lnTo>
                  <a:pt x="76" y="237"/>
                </a:lnTo>
                <a:lnTo>
                  <a:pt x="100" y="233"/>
                </a:lnTo>
                <a:lnTo>
                  <a:pt x="127" y="229"/>
                </a:lnTo>
                <a:lnTo>
                  <a:pt x="157" y="227"/>
                </a:lnTo>
                <a:lnTo>
                  <a:pt x="189" y="227"/>
                </a:lnTo>
                <a:lnTo>
                  <a:pt x="221" y="227"/>
                </a:lnTo>
                <a:lnTo>
                  <a:pt x="251" y="229"/>
                </a:lnTo>
                <a:lnTo>
                  <a:pt x="277" y="233"/>
                </a:lnTo>
                <a:lnTo>
                  <a:pt x="301" y="237"/>
                </a:lnTo>
                <a:lnTo>
                  <a:pt x="301" y="241"/>
                </a:lnTo>
                <a:lnTo>
                  <a:pt x="277" y="245"/>
                </a:lnTo>
                <a:lnTo>
                  <a:pt x="251" y="249"/>
                </a:lnTo>
                <a:lnTo>
                  <a:pt x="221" y="251"/>
                </a:lnTo>
                <a:lnTo>
                  <a:pt x="189" y="251"/>
                </a:lnTo>
                <a:lnTo>
                  <a:pt x="157" y="251"/>
                </a:lnTo>
                <a:lnTo>
                  <a:pt x="127" y="249"/>
                </a:lnTo>
                <a:lnTo>
                  <a:pt x="100" y="245"/>
                </a:lnTo>
                <a:lnTo>
                  <a:pt x="76" y="241"/>
                </a:lnTo>
                <a:lnTo>
                  <a:pt x="76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5" name="Freeform 5"/>
          <p:cNvSpPr>
            <a:spLocks noEditPoints="1" noChangeArrowheads="1"/>
          </p:cNvSpPr>
          <p:nvPr/>
        </p:nvSpPr>
        <p:spPr bwMode="auto">
          <a:xfrm>
            <a:off x="4826000" y="4889500"/>
            <a:ext cx="390525" cy="285750"/>
          </a:xfrm>
          <a:custGeom>
            <a:avLst/>
            <a:gdLst>
              <a:gd name="T0" fmla="*/ 2147483647 w 839"/>
              <a:gd name="T1" fmla="*/ 2147483647 h 734"/>
              <a:gd name="T2" fmla="*/ 2147483647 w 839"/>
              <a:gd name="T3" fmla="*/ 2147483647 h 734"/>
              <a:gd name="T4" fmla="*/ 2147483647 w 839"/>
              <a:gd name="T5" fmla="*/ 2147483647 h 734"/>
              <a:gd name="T6" fmla="*/ 2147483647 w 839"/>
              <a:gd name="T7" fmla="*/ 2147483647 h 734"/>
              <a:gd name="T8" fmla="*/ 2147483647 w 839"/>
              <a:gd name="T9" fmla="*/ 2147483647 h 734"/>
              <a:gd name="T10" fmla="*/ 2147483647 w 839"/>
              <a:gd name="T11" fmla="*/ 2147483647 h 734"/>
              <a:gd name="T12" fmla="*/ 2147483647 w 839"/>
              <a:gd name="T13" fmla="*/ 2147483647 h 734"/>
              <a:gd name="T14" fmla="*/ 2147483647 w 839"/>
              <a:gd name="T15" fmla="*/ 2147483647 h 734"/>
              <a:gd name="T16" fmla="*/ 2147483647 w 839"/>
              <a:gd name="T17" fmla="*/ 2147483647 h 734"/>
              <a:gd name="T18" fmla="*/ 2147483647 w 839"/>
              <a:gd name="T19" fmla="*/ 2147483647 h 734"/>
              <a:gd name="T20" fmla="*/ 2147483647 w 839"/>
              <a:gd name="T21" fmla="*/ 2147483647 h 734"/>
              <a:gd name="T22" fmla="*/ 2147483647 w 839"/>
              <a:gd name="T23" fmla="*/ 2147483647 h 734"/>
              <a:gd name="T24" fmla="*/ 2147483647 w 839"/>
              <a:gd name="T25" fmla="*/ 2147483647 h 734"/>
              <a:gd name="T26" fmla="*/ 2147483647 w 839"/>
              <a:gd name="T27" fmla="*/ 2147483647 h 734"/>
              <a:gd name="T28" fmla="*/ 2147483647 w 839"/>
              <a:gd name="T29" fmla="*/ 2147483647 h 734"/>
              <a:gd name="T30" fmla="*/ 2147483647 w 839"/>
              <a:gd name="T31" fmla="*/ 2147483647 h 734"/>
              <a:gd name="T32" fmla="*/ 2147483647 w 839"/>
              <a:gd name="T33" fmla="*/ 2147483647 h 734"/>
              <a:gd name="T34" fmla="*/ 2147483647 w 839"/>
              <a:gd name="T35" fmla="*/ 2147483647 h 734"/>
              <a:gd name="T36" fmla="*/ 2147483647 w 839"/>
              <a:gd name="T37" fmla="*/ 2147483647 h 734"/>
              <a:gd name="T38" fmla="*/ 2147483647 w 839"/>
              <a:gd name="T39" fmla="*/ 2147483647 h 734"/>
              <a:gd name="T40" fmla="*/ 2147483647 w 839"/>
              <a:gd name="T41" fmla="*/ 2147483647 h 734"/>
              <a:gd name="T42" fmla="*/ 2147483647 w 839"/>
              <a:gd name="T43" fmla="*/ 2147483647 h 734"/>
              <a:gd name="T44" fmla="*/ 2147483647 w 839"/>
              <a:gd name="T45" fmla="*/ 2147483647 h 734"/>
              <a:gd name="T46" fmla="*/ 2147483647 w 839"/>
              <a:gd name="T47" fmla="*/ 2147483647 h 734"/>
              <a:gd name="T48" fmla="*/ 2147483647 w 839"/>
              <a:gd name="T49" fmla="*/ 2147483647 h 734"/>
              <a:gd name="T50" fmla="*/ 2147483647 w 839"/>
              <a:gd name="T51" fmla="*/ 2147483647 h 734"/>
              <a:gd name="T52" fmla="*/ 2147483647 w 839"/>
              <a:gd name="T53" fmla="*/ 2147483647 h 734"/>
              <a:gd name="T54" fmla="*/ 2147483647 w 839"/>
              <a:gd name="T55" fmla="*/ 2147483647 h 734"/>
              <a:gd name="T56" fmla="*/ 2147483647 w 839"/>
              <a:gd name="T57" fmla="*/ 2147483647 h 734"/>
              <a:gd name="T58" fmla="*/ 2147483647 w 839"/>
              <a:gd name="T59" fmla="*/ 2147483647 h 734"/>
              <a:gd name="T60" fmla="*/ 2147483647 w 839"/>
              <a:gd name="T61" fmla="*/ 2147483647 h 734"/>
              <a:gd name="T62" fmla="*/ 2147483647 w 839"/>
              <a:gd name="T63" fmla="*/ 2147483647 h 734"/>
              <a:gd name="T64" fmla="*/ 2147483647 w 839"/>
              <a:gd name="T65" fmla="*/ 2147483647 h 734"/>
              <a:gd name="T66" fmla="*/ 2147483647 w 839"/>
              <a:gd name="T67" fmla="*/ 2147483647 h 734"/>
              <a:gd name="T68" fmla="*/ 2147483647 w 839"/>
              <a:gd name="T69" fmla="*/ 2147483647 h 734"/>
              <a:gd name="T70" fmla="*/ 2147483647 w 839"/>
              <a:gd name="T71" fmla="*/ 2147483647 h 734"/>
              <a:gd name="T72" fmla="*/ 2147483647 w 839"/>
              <a:gd name="T73" fmla="*/ 2147483647 h 734"/>
              <a:gd name="T74" fmla="*/ 2147483647 w 839"/>
              <a:gd name="T75" fmla="*/ 2147483647 h 734"/>
              <a:gd name="T76" fmla="*/ 2147483647 w 839"/>
              <a:gd name="T77" fmla="*/ 2147483647 h 734"/>
              <a:gd name="T78" fmla="*/ 2147483647 w 839"/>
              <a:gd name="T79" fmla="*/ 2147483647 h 734"/>
              <a:gd name="T80" fmla="*/ 2147483647 w 839"/>
              <a:gd name="T81" fmla="*/ 2147483647 h 734"/>
              <a:gd name="T82" fmla="*/ 403416514 w 839"/>
              <a:gd name="T83" fmla="*/ 2147483647 h 734"/>
              <a:gd name="T84" fmla="*/ 2147483647 w 839"/>
              <a:gd name="T85" fmla="*/ 2147483647 h 734"/>
              <a:gd name="T86" fmla="*/ 2147483647 w 839"/>
              <a:gd name="T87" fmla="*/ 2147483647 h 734"/>
              <a:gd name="T88" fmla="*/ 2147483647 w 839"/>
              <a:gd name="T89" fmla="*/ 767037869 h 734"/>
              <a:gd name="T90" fmla="*/ 2147483647 w 839"/>
              <a:gd name="T91" fmla="*/ 2147483647 h 734"/>
              <a:gd name="T92" fmla="*/ 2147483647 w 839"/>
              <a:gd name="T93" fmla="*/ 2147483647 h 734"/>
              <a:gd name="T94" fmla="*/ 2147483647 w 839"/>
              <a:gd name="T95" fmla="*/ 2147483647 h 734"/>
              <a:gd name="T96" fmla="*/ 2147483647 w 839"/>
              <a:gd name="T97" fmla="*/ 2147483647 h 734"/>
              <a:gd name="T98" fmla="*/ 2147483647 w 839"/>
              <a:gd name="T99" fmla="*/ 2147483647 h 734"/>
              <a:gd name="T100" fmla="*/ 2147483647 w 839"/>
              <a:gd name="T101" fmla="*/ 2147483647 h 734"/>
              <a:gd name="T102" fmla="*/ 2147483647 w 839"/>
              <a:gd name="T103" fmla="*/ 2147483647 h 734"/>
              <a:gd name="T104" fmla="*/ 2147483647 w 839"/>
              <a:gd name="T105" fmla="*/ 2147483647 h 734"/>
              <a:gd name="T106" fmla="*/ 2147483647 w 839"/>
              <a:gd name="T107" fmla="*/ 2147483647 h 734"/>
              <a:gd name="T108" fmla="*/ 2147483647 w 839"/>
              <a:gd name="T109" fmla="*/ 2147483647 h 734"/>
              <a:gd name="T110" fmla="*/ 2147483647 w 839"/>
              <a:gd name="T111" fmla="*/ 2147483647 h 734"/>
              <a:gd name="T112" fmla="*/ 2147483647 w 839"/>
              <a:gd name="T113" fmla="*/ 2147483647 h 7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39"/>
              <a:gd name="T172" fmla="*/ 0 h 734"/>
              <a:gd name="T173" fmla="*/ 839 w 839"/>
              <a:gd name="T174" fmla="*/ 734 h 73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39" h="734">
                <a:moveTo>
                  <a:pt x="537" y="112"/>
                </a:moveTo>
                <a:lnTo>
                  <a:pt x="537" y="112"/>
                </a:lnTo>
                <a:lnTo>
                  <a:pt x="535" y="101"/>
                </a:lnTo>
                <a:lnTo>
                  <a:pt x="529" y="88"/>
                </a:lnTo>
                <a:lnTo>
                  <a:pt x="522" y="79"/>
                </a:lnTo>
                <a:lnTo>
                  <a:pt x="514" y="71"/>
                </a:lnTo>
                <a:lnTo>
                  <a:pt x="503" y="62"/>
                </a:lnTo>
                <a:lnTo>
                  <a:pt x="490" y="58"/>
                </a:lnTo>
                <a:lnTo>
                  <a:pt x="477" y="52"/>
                </a:lnTo>
                <a:lnTo>
                  <a:pt x="460" y="49"/>
                </a:lnTo>
                <a:lnTo>
                  <a:pt x="443" y="47"/>
                </a:lnTo>
                <a:lnTo>
                  <a:pt x="422" y="47"/>
                </a:lnTo>
                <a:lnTo>
                  <a:pt x="402" y="49"/>
                </a:lnTo>
                <a:lnTo>
                  <a:pt x="381" y="54"/>
                </a:lnTo>
                <a:lnTo>
                  <a:pt x="362" y="58"/>
                </a:lnTo>
                <a:lnTo>
                  <a:pt x="340" y="67"/>
                </a:lnTo>
                <a:lnTo>
                  <a:pt x="298" y="84"/>
                </a:lnTo>
                <a:lnTo>
                  <a:pt x="274" y="97"/>
                </a:lnTo>
                <a:lnTo>
                  <a:pt x="250" y="109"/>
                </a:lnTo>
                <a:lnTo>
                  <a:pt x="227" y="124"/>
                </a:lnTo>
                <a:lnTo>
                  <a:pt x="205" y="142"/>
                </a:lnTo>
                <a:lnTo>
                  <a:pt x="184" y="157"/>
                </a:lnTo>
                <a:lnTo>
                  <a:pt x="165" y="174"/>
                </a:lnTo>
                <a:lnTo>
                  <a:pt x="148" y="191"/>
                </a:lnTo>
                <a:lnTo>
                  <a:pt x="133" y="210"/>
                </a:lnTo>
                <a:lnTo>
                  <a:pt x="113" y="234"/>
                </a:lnTo>
                <a:lnTo>
                  <a:pt x="96" y="259"/>
                </a:lnTo>
                <a:lnTo>
                  <a:pt x="81" y="285"/>
                </a:lnTo>
                <a:lnTo>
                  <a:pt x="68" y="311"/>
                </a:lnTo>
                <a:lnTo>
                  <a:pt x="58" y="334"/>
                </a:lnTo>
                <a:lnTo>
                  <a:pt x="49" y="360"/>
                </a:lnTo>
                <a:lnTo>
                  <a:pt x="45" y="386"/>
                </a:lnTo>
                <a:lnTo>
                  <a:pt x="41" y="411"/>
                </a:lnTo>
                <a:lnTo>
                  <a:pt x="39" y="437"/>
                </a:lnTo>
                <a:lnTo>
                  <a:pt x="39" y="463"/>
                </a:lnTo>
                <a:lnTo>
                  <a:pt x="41" y="486"/>
                </a:lnTo>
                <a:lnTo>
                  <a:pt x="47" y="510"/>
                </a:lnTo>
                <a:lnTo>
                  <a:pt x="54" y="533"/>
                </a:lnTo>
                <a:lnTo>
                  <a:pt x="62" y="555"/>
                </a:lnTo>
                <a:lnTo>
                  <a:pt x="73" y="576"/>
                </a:lnTo>
                <a:lnTo>
                  <a:pt x="86" y="595"/>
                </a:lnTo>
                <a:lnTo>
                  <a:pt x="103" y="615"/>
                </a:lnTo>
                <a:lnTo>
                  <a:pt x="118" y="632"/>
                </a:lnTo>
                <a:lnTo>
                  <a:pt x="137" y="647"/>
                </a:lnTo>
                <a:lnTo>
                  <a:pt x="154" y="659"/>
                </a:lnTo>
                <a:lnTo>
                  <a:pt x="173" y="670"/>
                </a:lnTo>
                <a:lnTo>
                  <a:pt x="191" y="679"/>
                </a:lnTo>
                <a:lnTo>
                  <a:pt x="212" y="685"/>
                </a:lnTo>
                <a:lnTo>
                  <a:pt x="231" y="692"/>
                </a:lnTo>
                <a:lnTo>
                  <a:pt x="250" y="694"/>
                </a:lnTo>
                <a:lnTo>
                  <a:pt x="270" y="696"/>
                </a:lnTo>
                <a:lnTo>
                  <a:pt x="291" y="696"/>
                </a:lnTo>
                <a:lnTo>
                  <a:pt x="310" y="696"/>
                </a:lnTo>
                <a:lnTo>
                  <a:pt x="332" y="694"/>
                </a:lnTo>
                <a:lnTo>
                  <a:pt x="351" y="689"/>
                </a:lnTo>
                <a:lnTo>
                  <a:pt x="390" y="677"/>
                </a:lnTo>
                <a:lnTo>
                  <a:pt x="413" y="668"/>
                </a:lnTo>
                <a:lnTo>
                  <a:pt x="435" y="659"/>
                </a:lnTo>
                <a:lnTo>
                  <a:pt x="456" y="649"/>
                </a:lnTo>
                <a:lnTo>
                  <a:pt x="475" y="636"/>
                </a:lnTo>
                <a:lnTo>
                  <a:pt x="514" y="610"/>
                </a:lnTo>
                <a:lnTo>
                  <a:pt x="546" y="580"/>
                </a:lnTo>
                <a:lnTo>
                  <a:pt x="572" y="552"/>
                </a:lnTo>
                <a:lnTo>
                  <a:pt x="582" y="537"/>
                </a:lnTo>
                <a:lnTo>
                  <a:pt x="591" y="522"/>
                </a:lnTo>
                <a:lnTo>
                  <a:pt x="597" y="510"/>
                </a:lnTo>
                <a:lnTo>
                  <a:pt x="602" y="495"/>
                </a:lnTo>
                <a:lnTo>
                  <a:pt x="606" y="482"/>
                </a:lnTo>
                <a:lnTo>
                  <a:pt x="606" y="469"/>
                </a:lnTo>
                <a:lnTo>
                  <a:pt x="606" y="463"/>
                </a:lnTo>
                <a:lnTo>
                  <a:pt x="604" y="454"/>
                </a:lnTo>
                <a:lnTo>
                  <a:pt x="599" y="448"/>
                </a:lnTo>
                <a:lnTo>
                  <a:pt x="595" y="441"/>
                </a:lnTo>
                <a:lnTo>
                  <a:pt x="589" y="435"/>
                </a:lnTo>
                <a:lnTo>
                  <a:pt x="582" y="430"/>
                </a:lnTo>
                <a:lnTo>
                  <a:pt x="563" y="420"/>
                </a:lnTo>
                <a:lnTo>
                  <a:pt x="535" y="409"/>
                </a:lnTo>
                <a:lnTo>
                  <a:pt x="514" y="398"/>
                </a:lnTo>
                <a:lnTo>
                  <a:pt x="499" y="386"/>
                </a:lnTo>
                <a:lnTo>
                  <a:pt x="490" y="373"/>
                </a:lnTo>
                <a:lnTo>
                  <a:pt x="484" y="360"/>
                </a:lnTo>
                <a:lnTo>
                  <a:pt x="482" y="345"/>
                </a:lnTo>
                <a:lnTo>
                  <a:pt x="484" y="330"/>
                </a:lnTo>
                <a:lnTo>
                  <a:pt x="488" y="313"/>
                </a:lnTo>
                <a:lnTo>
                  <a:pt x="497" y="291"/>
                </a:lnTo>
                <a:lnTo>
                  <a:pt x="507" y="270"/>
                </a:lnTo>
                <a:lnTo>
                  <a:pt x="522" y="236"/>
                </a:lnTo>
                <a:lnTo>
                  <a:pt x="531" y="219"/>
                </a:lnTo>
                <a:lnTo>
                  <a:pt x="535" y="199"/>
                </a:lnTo>
                <a:lnTo>
                  <a:pt x="539" y="178"/>
                </a:lnTo>
                <a:lnTo>
                  <a:pt x="542" y="159"/>
                </a:lnTo>
                <a:lnTo>
                  <a:pt x="542" y="135"/>
                </a:lnTo>
                <a:lnTo>
                  <a:pt x="537" y="112"/>
                </a:lnTo>
                <a:close/>
                <a:moveTo>
                  <a:pt x="272" y="540"/>
                </a:moveTo>
                <a:lnTo>
                  <a:pt x="272" y="540"/>
                </a:lnTo>
                <a:lnTo>
                  <a:pt x="285" y="542"/>
                </a:lnTo>
                <a:lnTo>
                  <a:pt x="298" y="546"/>
                </a:lnTo>
                <a:lnTo>
                  <a:pt x="308" y="550"/>
                </a:lnTo>
                <a:lnTo>
                  <a:pt x="317" y="557"/>
                </a:lnTo>
                <a:lnTo>
                  <a:pt x="325" y="565"/>
                </a:lnTo>
                <a:lnTo>
                  <a:pt x="330" y="576"/>
                </a:lnTo>
                <a:lnTo>
                  <a:pt x="334" y="587"/>
                </a:lnTo>
                <a:lnTo>
                  <a:pt x="336" y="597"/>
                </a:lnTo>
                <a:lnTo>
                  <a:pt x="334" y="610"/>
                </a:lnTo>
                <a:lnTo>
                  <a:pt x="330" y="621"/>
                </a:lnTo>
                <a:lnTo>
                  <a:pt x="325" y="632"/>
                </a:lnTo>
                <a:lnTo>
                  <a:pt x="317" y="640"/>
                </a:lnTo>
                <a:lnTo>
                  <a:pt x="308" y="647"/>
                </a:lnTo>
                <a:lnTo>
                  <a:pt x="298" y="651"/>
                </a:lnTo>
                <a:lnTo>
                  <a:pt x="285" y="655"/>
                </a:lnTo>
                <a:lnTo>
                  <a:pt x="272" y="655"/>
                </a:lnTo>
                <a:lnTo>
                  <a:pt x="259" y="655"/>
                </a:lnTo>
                <a:lnTo>
                  <a:pt x="248" y="651"/>
                </a:lnTo>
                <a:lnTo>
                  <a:pt x="238" y="647"/>
                </a:lnTo>
                <a:lnTo>
                  <a:pt x="227" y="640"/>
                </a:lnTo>
                <a:lnTo>
                  <a:pt x="220" y="632"/>
                </a:lnTo>
                <a:lnTo>
                  <a:pt x="214" y="621"/>
                </a:lnTo>
                <a:lnTo>
                  <a:pt x="210" y="610"/>
                </a:lnTo>
                <a:lnTo>
                  <a:pt x="210" y="597"/>
                </a:lnTo>
                <a:lnTo>
                  <a:pt x="210" y="587"/>
                </a:lnTo>
                <a:lnTo>
                  <a:pt x="214" y="576"/>
                </a:lnTo>
                <a:lnTo>
                  <a:pt x="220" y="565"/>
                </a:lnTo>
                <a:lnTo>
                  <a:pt x="227" y="557"/>
                </a:lnTo>
                <a:lnTo>
                  <a:pt x="238" y="550"/>
                </a:lnTo>
                <a:lnTo>
                  <a:pt x="248" y="546"/>
                </a:lnTo>
                <a:lnTo>
                  <a:pt x="259" y="542"/>
                </a:lnTo>
                <a:lnTo>
                  <a:pt x="272" y="540"/>
                </a:lnTo>
                <a:close/>
                <a:moveTo>
                  <a:pt x="163" y="394"/>
                </a:moveTo>
                <a:lnTo>
                  <a:pt x="163" y="394"/>
                </a:lnTo>
                <a:lnTo>
                  <a:pt x="176" y="394"/>
                </a:lnTo>
                <a:lnTo>
                  <a:pt x="186" y="398"/>
                </a:lnTo>
                <a:lnTo>
                  <a:pt x="197" y="403"/>
                </a:lnTo>
                <a:lnTo>
                  <a:pt x="208" y="411"/>
                </a:lnTo>
                <a:lnTo>
                  <a:pt x="214" y="420"/>
                </a:lnTo>
                <a:lnTo>
                  <a:pt x="220" y="428"/>
                </a:lnTo>
                <a:lnTo>
                  <a:pt x="225" y="439"/>
                </a:lnTo>
                <a:lnTo>
                  <a:pt x="225" y="452"/>
                </a:lnTo>
                <a:lnTo>
                  <a:pt x="225" y="463"/>
                </a:lnTo>
                <a:lnTo>
                  <a:pt x="220" y="473"/>
                </a:lnTo>
                <a:lnTo>
                  <a:pt x="214" y="484"/>
                </a:lnTo>
                <a:lnTo>
                  <a:pt x="208" y="493"/>
                </a:lnTo>
                <a:lnTo>
                  <a:pt x="197" y="499"/>
                </a:lnTo>
                <a:lnTo>
                  <a:pt x="186" y="505"/>
                </a:lnTo>
                <a:lnTo>
                  <a:pt x="176" y="508"/>
                </a:lnTo>
                <a:lnTo>
                  <a:pt x="163" y="510"/>
                </a:lnTo>
                <a:lnTo>
                  <a:pt x="150" y="508"/>
                </a:lnTo>
                <a:lnTo>
                  <a:pt x="137" y="505"/>
                </a:lnTo>
                <a:lnTo>
                  <a:pt x="126" y="499"/>
                </a:lnTo>
                <a:lnTo>
                  <a:pt x="118" y="493"/>
                </a:lnTo>
                <a:lnTo>
                  <a:pt x="109" y="484"/>
                </a:lnTo>
                <a:lnTo>
                  <a:pt x="105" y="473"/>
                </a:lnTo>
                <a:lnTo>
                  <a:pt x="101" y="463"/>
                </a:lnTo>
                <a:lnTo>
                  <a:pt x="98" y="452"/>
                </a:lnTo>
                <a:lnTo>
                  <a:pt x="101" y="439"/>
                </a:lnTo>
                <a:lnTo>
                  <a:pt x="105" y="428"/>
                </a:lnTo>
                <a:lnTo>
                  <a:pt x="109" y="420"/>
                </a:lnTo>
                <a:lnTo>
                  <a:pt x="118" y="411"/>
                </a:lnTo>
                <a:lnTo>
                  <a:pt x="126" y="403"/>
                </a:lnTo>
                <a:lnTo>
                  <a:pt x="137" y="398"/>
                </a:lnTo>
                <a:lnTo>
                  <a:pt x="150" y="394"/>
                </a:lnTo>
                <a:lnTo>
                  <a:pt x="163" y="394"/>
                </a:lnTo>
                <a:close/>
                <a:moveTo>
                  <a:pt x="216" y="244"/>
                </a:moveTo>
                <a:lnTo>
                  <a:pt x="216" y="244"/>
                </a:lnTo>
                <a:lnTo>
                  <a:pt x="229" y="246"/>
                </a:lnTo>
                <a:lnTo>
                  <a:pt x="240" y="249"/>
                </a:lnTo>
                <a:lnTo>
                  <a:pt x="250" y="255"/>
                </a:lnTo>
                <a:lnTo>
                  <a:pt x="261" y="261"/>
                </a:lnTo>
                <a:lnTo>
                  <a:pt x="268" y="270"/>
                </a:lnTo>
                <a:lnTo>
                  <a:pt x="274" y="281"/>
                </a:lnTo>
                <a:lnTo>
                  <a:pt x="278" y="291"/>
                </a:lnTo>
                <a:lnTo>
                  <a:pt x="278" y="302"/>
                </a:lnTo>
                <a:lnTo>
                  <a:pt x="278" y="315"/>
                </a:lnTo>
                <a:lnTo>
                  <a:pt x="274" y="326"/>
                </a:lnTo>
                <a:lnTo>
                  <a:pt x="268" y="334"/>
                </a:lnTo>
                <a:lnTo>
                  <a:pt x="261" y="343"/>
                </a:lnTo>
                <a:lnTo>
                  <a:pt x="250" y="351"/>
                </a:lnTo>
                <a:lnTo>
                  <a:pt x="240" y="356"/>
                </a:lnTo>
                <a:lnTo>
                  <a:pt x="229" y="360"/>
                </a:lnTo>
                <a:lnTo>
                  <a:pt x="216" y="360"/>
                </a:lnTo>
                <a:lnTo>
                  <a:pt x="203" y="360"/>
                </a:lnTo>
                <a:lnTo>
                  <a:pt x="191" y="356"/>
                </a:lnTo>
                <a:lnTo>
                  <a:pt x="180" y="351"/>
                </a:lnTo>
                <a:lnTo>
                  <a:pt x="171" y="343"/>
                </a:lnTo>
                <a:lnTo>
                  <a:pt x="165" y="334"/>
                </a:lnTo>
                <a:lnTo>
                  <a:pt x="158" y="326"/>
                </a:lnTo>
                <a:lnTo>
                  <a:pt x="154" y="315"/>
                </a:lnTo>
                <a:lnTo>
                  <a:pt x="152" y="302"/>
                </a:lnTo>
                <a:lnTo>
                  <a:pt x="154" y="291"/>
                </a:lnTo>
                <a:lnTo>
                  <a:pt x="158" y="281"/>
                </a:lnTo>
                <a:lnTo>
                  <a:pt x="165" y="270"/>
                </a:lnTo>
                <a:lnTo>
                  <a:pt x="171" y="261"/>
                </a:lnTo>
                <a:lnTo>
                  <a:pt x="180" y="255"/>
                </a:lnTo>
                <a:lnTo>
                  <a:pt x="191" y="249"/>
                </a:lnTo>
                <a:lnTo>
                  <a:pt x="203" y="246"/>
                </a:lnTo>
                <a:lnTo>
                  <a:pt x="216" y="244"/>
                </a:lnTo>
                <a:close/>
                <a:moveTo>
                  <a:pt x="717" y="283"/>
                </a:moveTo>
                <a:lnTo>
                  <a:pt x="717" y="283"/>
                </a:lnTo>
                <a:lnTo>
                  <a:pt x="694" y="266"/>
                </a:lnTo>
                <a:lnTo>
                  <a:pt x="676" y="249"/>
                </a:lnTo>
                <a:lnTo>
                  <a:pt x="666" y="229"/>
                </a:lnTo>
                <a:lnTo>
                  <a:pt x="661" y="212"/>
                </a:lnTo>
                <a:lnTo>
                  <a:pt x="659" y="195"/>
                </a:lnTo>
                <a:lnTo>
                  <a:pt x="661" y="176"/>
                </a:lnTo>
                <a:lnTo>
                  <a:pt x="668" y="159"/>
                </a:lnTo>
                <a:lnTo>
                  <a:pt x="676" y="142"/>
                </a:lnTo>
                <a:lnTo>
                  <a:pt x="687" y="122"/>
                </a:lnTo>
                <a:lnTo>
                  <a:pt x="698" y="105"/>
                </a:lnTo>
                <a:lnTo>
                  <a:pt x="721" y="69"/>
                </a:lnTo>
                <a:lnTo>
                  <a:pt x="743" y="35"/>
                </a:lnTo>
                <a:lnTo>
                  <a:pt x="751" y="17"/>
                </a:lnTo>
                <a:lnTo>
                  <a:pt x="756" y="0"/>
                </a:lnTo>
                <a:lnTo>
                  <a:pt x="764" y="9"/>
                </a:lnTo>
                <a:lnTo>
                  <a:pt x="784" y="35"/>
                </a:lnTo>
                <a:lnTo>
                  <a:pt x="805" y="71"/>
                </a:lnTo>
                <a:lnTo>
                  <a:pt x="816" y="92"/>
                </a:lnTo>
                <a:lnTo>
                  <a:pt x="826" y="114"/>
                </a:lnTo>
                <a:lnTo>
                  <a:pt x="833" y="137"/>
                </a:lnTo>
                <a:lnTo>
                  <a:pt x="837" y="163"/>
                </a:lnTo>
                <a:lnTo>
                  <a:pt x="839" y="186"/>
                </a:lnTo>
                <a:lnTo>
                  <a:pt x="835" y="208"/>
                </a:lnTo>
                <a:lnTo>
                  <a:pt x="828" y="229"/>
                </a:lnTo>
                <a:lnTo>
                  <a:pt x="818" y="249"/>
                </a:lnTo>
                <a:lnTo>
                  <a:pt x="801" y="266"/>
                </a:lnTo>
                <a:lnTo>
                  <a:pt x="779" y="283"/>
                </a:lnTo>
                <a:lnTo>
                  <a:pt x="717" y="283"/>
                </a:lnTo>
                <a:close/>
                <a:moveTo>
                  <a:pt x="717" y="300"/>
                </a:moveTo>
                <a:lnTo>
                  <a:pt x="717" y="300"/>
                </a:lnTo>
                <a:lnTo>
                  <a:pt x="779" y="300"/>
                </a:lnTo>
                <a:lnTo>
                  <a:pt x="788" y="351"/>
                </a:lnTo>
                <a:lnTo>
                  <a:pt x="790" y="405"/>
                </a:lnTo>
                <a:lnTo>
                  <a:pt x="790" y="456"/>
                </a:lnTo>
                <a:lnTo>
                  <a:pt x="788" y="505"/>
                </a:lnTo>
                <a:lnTo>
                  <a:pt x="781" y="557"/>
                </a:lnTo>
                <a:lnTo>
                  <a:pt x="775" y="606"/>
                </a:lnTo>
                <a:lnTo>
                  <a:pt x="758" y="702"/>
                </a:lnTo>
                <a:lnTo>
                  <a:pt x="736" y="702"/>
                </a:lnTo>
                <a:lnTo>
                  <a:pt x="721" y="600"/>
                </a:lnTo>
                <a:lnTo>
                  <a:pt x="715" y="548"/>
                </a:lnTo>
                <a:lnTo>
                  <a:pt x="709" y="497"/>
                </a:lnTo>
                <a:lnTo>
                  <a:pt x="706" y="448"/>
                </a:lnTo>
                <a:lnTo>
                  <a:pt x="704" y="396"/>
                </a:lnTo>
                <a:lnTo>
                  <a:pt x="709" y="347"/>
                </a:lnTo>
                <a:lnTo>
                  <a:pt x="717" y="300"/>
                </a:lnTo>
                <a:close/>
                <a:moveTo>
                  <a:pt x="706" y="246"/>
                </a:moveTo>
                <a:lnTo>
                  <a:pt x="706" y="246"/>
                </a:lnTo>
                <a:lnTo>
                  <a:pt x="719" y="195"/>
                </a:lnTo>
                <a:lnTo>
                  <a:pt x="732" y="148"/>
                </a:lnTo>
                <a:lnTo>
                  <a:pt x="745" y="99"/>
                </a:lnTo>
                <a:lnTo>
                  <a:pt x="751" y="71"/>
                </a:lnTo>
                <a:lnTo>
                  <a:pt x="758" y="43"/>
                </a:lnTo>
                <a:lnTo>
                  <a:pt x="754" y="56"/>
                </a:lnTo>
                <a:lnTo>
                  <a:pt x="749" y="69"/>
                </a:lnTo>
                <a:lnTo>
                  <a:pt x="743" y="79"/>
                </a:lnTo>
                <a:lnTo>
                  <a:pt x="732" y="92"/>
                </a:lnTo>
                <a:lnTo>
                  <a:pt x="715" y="112"/>
                </a:lnTo>
                <a:lnTo>
                  <a:pt x="700" y="139"/>
                </a:lnTo>
                <a:lnTo>
                  <a:pt x="691" y="154"/>
                </a:lnTo>
                <a:lnTo>
                  <a:pt x="687" y="169"/>
                </a:lnTo>
                <a:lnTo>
                  <a:pt x="685" y="186"/>
                </a:lnTo>
                <a:lnTo>
                  <a:pt x="685" y="201"/>
                </a:lnTo>
                <a:lnTo>
                  <a:pt x="687" y="214"/>
                </a:lnTo>
                <a:lnTo>
                  <a:pt x="691" y="225"/>
                </a:lnTo>
                <a:lnTo>
                  <a:pt x="702" y="240"/>
                </a:lnTo>
                <a:lnTo>
                  <a:pt x="706" y="246"/>
                </a:lnTo>
                <a:close/>
                <a:moveTo>
                  <a:pt x="537" y="43"/>
                </a:moveTo>
                <a:lnTo>
                  <a:pt x="537" y="43"/>
                </a:lnTo>
                <a:lnTo>
                  <a:pt x="550" y="56"/>
                </a:lnTo>
                <a:lnTo>
                  <a:pt x="561" y="69"/>
                </a:lnTo>
                <a:lnTo>
                  <a:pt x="569" y="86"/>
                </a:lnTo>
                <a:lnTo>
                  <a:pt x="574" y="103"/>
                </a:lnTo>
                <a:lnTo>
                  <a:pt x="580" y="131"/>
                </a:lnTo>
                <a:lnTo>
                  <a:pt x="580" y="159"/>
                </a:lnTo>
                <a:lnTo>
                  <a:pt x="578" y="182"/>
                </a:lnTo>
                <a:lnTo>
                  <a:pt x="574" y="206"/>
                </a:lnTo>
                <a:lnTo>
                  <a:pt x="567" y="227"/>
                </a:lnTo>
                <a:lnTo>
                  <a:pt x="559" y="249"/>
                </a:lnTo>
                <a:lnTo>
                  <a:pt x="542" y="285"/>
                </a:lnTo>
                <a:lnTo>
                  <a:pt x="531" y="306"/>
                </a:lnTo>
                <a:lnTo>
                  <a:pt x="524" y="323"/>
                </a:lnTo>
                <a:lnTo>
                  <a:pt x="522" y="332"/>
                </a:lnTo>
                <a:lnTo>
                  <a:pt x="520" y="341"/>
                </a:lnTo>
                <a:lnTo>
                  <a:pt x="522" y="349"/>
                </a:lnTo>
                <a:lnTo>
                  <a:pt x="527" y="358"/>
                </a:lnTo>
                <a:lnTo>
                  <a:pt x="533" y="364"/>
                </a:lnTo>
                <a:lnTo>
                  <a:pt x="544" y="373"/>
                </a:lnTo>
                <a:lnTo>
                  <a:pt x="557" y="379"/>
                </a:lnTo>
                <a:lnTo>
                  <a:pt x="574" y="386"/>
                </a:lnTo>
                <a:lnTo>
                  <a:pt x="576" y="386"/>
                </a:lnTo>
                <a:lnTo>
                  <a:pt x="591" y="392"/>
                </a:lnTo>
                <a:lnTo>
                  <a:pt x="606" y="400"/>
                </a:lnTo>
                <a:lnTo>
                  <a:pt x="617" y="409"/>
                </a:lnTo>
                <a:lnTo>
                  <a:pt x="627" y="420"/>
                </a:lnTo>
                <a:lnTo>
                  <a:pt x="634" y="430"/>
                </a:lnTo>
                <a:lnTo>
                  <a:pt x="638" y="443"/>
                </a:lnTo>
                <a:lnTo>
                  <a:pt x="642" y="456"/>
                </a:lnTo>
                <a:lnTo>
                  <a:pt x="642" y="469"/>
                </a:lnTo>
                <a:lnTo>
                  <a:pt x="642" y="486"/>
                </a:lnTo>
                <a:lnTo>
                  <a:pt x="638" y="503"/>
                </a:lnTo>
                <a:lnTo>
                  <a:pt x="634" y="520"/>
                </a:lnTo>
                <a:lnTo>
                  <a:pt x="625" y="537"/>
                </a:lnTo>
                <a:lnTo>
                  <a:pt x="614" y="555"/>
                </a:lnTo>
                <a:lnTo>
                  <a:pt x="602" y="572"/>
                </a:lnTo>
                <a:lnTo>
                  <a:pt x="587" y="589"/>
                </a:lnTo>
                <a:lnTo>
                  <a:pt x="572" y="606"/>
                </a:lnTo>
                <a:lnTo>
                  <a:pt x="554" y="623"/>
                </a:lnTo>
                <a:lnTo>
                  <a:pt x="535" y="638"/>
                </a:lnTo>
                <a:lnTo>
                  <a:pt x="516" y="653"/>
                </a:lnTo>
                <a:lnTo>
                  <a:pt x="495" y="668"/>
                </a:lnTo>
                <a:lnTo>
                  <a:pt x="473" y="681"/>
                </a:lnTo>
                <a:lnTo>
                  <a:pt x="450" y="692"/>
                </a:lnTo>
                <a:lnTo>
                  <a:pt x="426" y="702"/>
                </a:lnTo>
                <a:lnTo>
                  <a:pt x="402" y="713"/>
                </a:lnTo>
                <a:lnTo>
                  <a:pt x="381" y="719"/>
                </a:lnTo>
                <a:lnTo>
                  <a:pt x="357" y="726"/>
                </a:lnTo>
                <a:lnTo>
                  <a:pt x="336" y="730"/>
                </a:lnTo>
                <a:lnTo>
                  <a:pt x="313" y="732"/>
                </a:lnTo>
                <a:lnTo>
                  <a:pt x="289" y="734"/>
                </a:lnTo>
                <a:lnTo>
                  <a:pt x="268" y="734"/>
                </a:lnTo>
                <a:lnTo>
                  <a:pt x="244" y="732"/>
                </a:lnTo>
                <a:lnTo>
                  <a:pt x="220" y="728"/>
                </a:lnTo>
                <a:lnTo>
                  <a:pt x="199" y="722"/>
                </a:lnTo>
                <a:lnTo>
                  <a:pt x="178" y="713"/>
                </a:lnTo>
                <a:lnTo>
                  <a:pt x="154" y="704"/>
                </a:lnTo>
                <a:lnTo>
                  <a:pt x="135" y="692"/>
                </a:lnTo>
                <a:lnTo>
                  <a:pt x="113" y="677"/>
                </a:lnTo>
                <a:lnTo>
                  <a:pt x="94" y="659"/>
                </a:lnTo>
                <a:lnTo>
                  <a:pt x="75" y="640"/>
                </a:lnTo>
                <a:lnTo>
                  <a:pt x="56" y="617"/>
                </a:lnTo>
                <a:lnTo>
                  <a:pt x="41" y="595"/>
                </a:lnTo>
                <a:lnTo>
                  <a:pt x="28" y="572"/>
                </a:lnTo>
                <a:lnTo>
                  <a:pt x="19" y="546"/>
                </a:lnTo>
                <a:lnTo>
                  <a:pt x="11" y="520"/>
                </a:lnTo>
                <a:lnTo>
                  <a:pt x="4" y="493"/>
                </a:lnTo>
                <a:lnTo>
                  <a:pt x="2" y="465"/>
                </a:lnTo>
                <a:lnTo>
                  <a:pt x="0" y="435"/>
                </a:lnTo>
                <a:lnTo>
                  <a:pt x="2" y="407"/>
                </a:lnTo>
                <a:lnTo>
                  <a:pt x="6" y="379"/>
                </a:lnTo>
                <a:lnTo>
                  <a:pt x="13" y="351"/>
                </a:lnTo>
                <a:lnTo>
                  <a:pt x="24" y="323"/>
                </a:lnTo>
                <a:lnTo>
                  <a:pt x="34" y="296"/>
                </a:lnTo>
                <a:lnTo>
                  <a:pt x="47" y="268"/>
                </a:lnTo>
                <a:lnTo>
                  <a:pt x="64" y="240"/>
                </a:lnTo>
                <a:lnTo>
                  <a:pt x="81" y="212"/>
                </a:lnTo>
                <a:lnTo>
                  <a:pt x="103" y="184"/>
                </a:lnTo>
                <a:lnTo>
                  <a:pt x="120" y="167"/>
                </a:lnTo>
                <a:lnTo>
                  <a:pt x="139" y="148"/>
                </a:lnTo>
                <a:lnTo>
                  <a:pt x="161" y="129"/>
                </a:lnTo>
                <a:lnTo>
                  <a:pt x="182" y="112"/>
                </a:lnTo>
                <a:lnTo>
                  <a:pt x="205" y="94"/>
                </a:lnTo>
                <a:lnTo>
                  <a:pt x="229" y="79"/>
                </a:lnTo>
                <a:lnTo>
                  <a:pt x="255" y="64"/>
                </a:lnTo>
                <a:lnTo>
                  <a:pt x="283" y="49"/>
                </a:lnTo>
                <a:lnTo>
                  <a:pt x="306" y="39"/>
                </a:lnTo>
                <a:lnTo>
                  <a:pt x="330" y="30"/>
                </a:lnTo>
                <a:lnTo>
                  <a:pt x="353" y="24"/>
                </a:lnTo>
                <a:lnTo>
                  <a:pt x="377" y="17"/>
                </a:lnTo>
                <a:lnTo>
                  <a:pt x="400" y="13"/>
                </a:lnTo>
                <a:lnTo>
                  <a:pt x="422" y="11"/>
                </a:lnTo>
                <a:lnTo>
                  <a:pt x="445" y="11"/>
                </a:lnTo>
                <a:lnTo>
                  <a:pt x="467" y="13"/>
                </a:lnTo>
                <a:lnTo>
                  <a:pt x="486" y="17"/>
                </a:lnTo>
                <a:lnTo>
                  <a:pt x="505" y="24"/>
                </a:lnTo>
                <a:lnTo>
                  <a:pt x="522" y="32"/>
                </a:lnTo>
                <a:lnTo>
                  <a:pt x="537" y="43"/>
                </a:lnTo>
                <a:close/>
                <a:moveTo>
                  <a:pt x="488" y="150"/>
                </a:moveTo>
                <a:lnTo>
                  <a:pt x="488" y="150"/>
                </a:lnTo>
                <a:lnTo>
                  <a:pt x="488" y="163"/>
                </a:lnTo>
                <a:lnTo>
                  <a:pt x="486" y="178"/>
                </a:lnTo>
                <a:lnTo>
                  <a:pt x="482" y="193"/>
                </a:lnTo>
                <a:lnTo>
                  <a:pt x="473" y="208"/>
                </a:lnTo>
                <a:lnTo>
                  <a:pt x="462" y="219"/>
                </a:lnTo>
                <a:lnTo>
                  <a:pt x="450" y="229"/>
                </a:lnTo>
                <a:lnTo>
                  <a:pt x="435" y="238"/>
                </a:lnTo>
                <a:lnTo>
                  <a:pt x="420" y="244"/>
                </a:lnTo>
                <a:lnTo>
                  <a:pt x="409" y="246"/>
                </a:lnTo>
                <a:lnTo>
                  <a:pt x="396" y="249"/>
                </a:lnTo>
                <a:lnTo>
                  <a:pt x="381" y="249"/>
                </a:lnTo>
                <a:lnTo>
                  <a:pt x="368" y="246"/>
                </a:lnTo>
                <a:lnTo>
                  <a:pt x="355" y="242"/>
                </a:lnTo>
                <a:lnTo>
                  <a:pt x="343" y="236"/>
                </a:lnTo>
                <a:lnTo>
                  <a:pt x="332" y="227"/>
                </a:lnTo>
                <a:lnTo>
                  <a:pt x="325" y="216"/>
                </a:lnTo>
                <a:lnTo>
                  <a:pt x="319" y="206"/>
                </a:lnTo>
                <a:lnTo>
                  <a:pt x="317" y="199"/>
                </a:lnTo>
                <a:lnTo>
                  <a:pt x="317" y="184"/>
                </a:lnTo>
                <a:lnTo>
                  <a:pt x="319" y="169"/>
                </a:lnTo>
                <a:lnTo>
                  <a:pt x="323" y="157"/>
                </a:lnTo>
                <a:lnTo>
                  <a:pt x="332" y="142"/>
                </a:lnTo>
                <a:lnTo>
                  <a:pt x="343" y="131"/>
                </a:lnTo>
                <a:lnTo>
                  <a:pt x="355" y="120"/>
                </a:lnTo>
                <a:lnTo>
                  <a:pt x="370" y="112"/>
                </a:lnTo>
                <a:lnTo>
                  <a:pt x="385" y="105"/>
                </a:lnTo>
                <a:lnTo>
                  <a:pt x="394" y="103"/>
                </a:lnTo>
                <a:lnTo>
                  <a:pt x="409" y="101"/>
                </a:lnTo>
                <a:lnTo>
                  <a:pt x="424" y="101"/>
                </a:lnTo>
                <a:lnTo>
                  <a:pt x="437" y="103"/>
                </a:lnTo>
                <a:lnTo>
                  <a:pt x="450" y="107"/>
                </a:lnTo>
                <a:lnTo>
                  <a:pt x="462" y="114"/>
                </a:lnTo>
                <a:lnTo>
                  <a:pt x="473" y="122"/>
                </a:lnTo>
                <a:lnTo>
                  <a:pt x="480" y="131"/>
                </a:lnTo>
                <a:lnTo>
                  <a:pt x="486" y="144"/>
                </a:lnTo>
                <a:lnTo>
                  <a:pt x="488" y="150"/>
                </a:lnTo>
                <a:close/>
                <a:moveTo>
                  <a:pt x="443" y="184"/>
                </a:moveTo>
                <a:lnTo>
                  <a:pt x="443" y="184"/>
                </a:lnTo>
                <a:lnTo>
                  <a:pt x="437" y="191"/>
                </a:lnTo>
                <a:lnTo>
                  <a:pt x="428" y="199"/>
                </a:lnTo>
                <a:lnTo>
                  <a:pt x="420" y="204"/>
                </a:lnTo>
                <a:lnTo>
                  <a:pt x="409" y="208"/>
                </a:lnTo>
                <a:lnTo>
                  <a:pt x="402" y="210"/>
                </a:lnTo>
                <a:lnTo>
                  <a:pt x="383" y="212"/>
                </a:lnTo>
                <a:lnTo>
                  <a:pt x="377" y="210"/>
                </a:lnTo>
                <a:lnTo>
                  <a:pt x="368" y="208"/>
                </a:lnTo>
                <a:lnTo>
                  <a:pt x="360" y="201"/>
                </a:lnTo>
                <a:lnTo>
                  <a:pt x="355" y="199"/>
                </a:lnTo>
                <a:lnTo>
                  <a:pt x="353" y="193"/>
                </a:lnTo>
                <a:lnTo>
                  <a:pt x="353" y="184"/>
                </a:lnTo>
                <a:lnTo>
                  <a:pt x="355" y="178"/>
                </a:lnTo>
                <a:lnTo>
                  <a:pt x="357" y="171"/>
                </a:lnTo>
                <a:lnTo>
                  <a:pt x="362" y="165"/>
                </a:lnTo>
                <a:lnTo>
                  <a:pt x="368" y="157"/>
                </a:lnTo>
                <a:lnTo>
                  <a:pt x="377" y="150"/>
                </a:lnTo>
                <a:lnTo>
                  <a:pt x="385" y="146"/>
                </a:lnTo>
                <a:lnTo>
                  <a:pt x="396" y="142"/>
                </a:lnTo>
                <a:lnTo>
                  <a:pt x="402" y="139"/>
                </a:lnTo>
                <a:lnTo>
                  <a:pt x="420" y="137"/>
                </a:lnTo>
                <a:lnTo>
                  <a:pt x="428" y="139"/>
                </a:lnTo>
                <a:lnTo>
                  <a:pt x="437" y="142"/>
                </a:lnTo>
                <a:lnTo>
                  <a:pt x="445" y="146"/>
                </a:lnTo>
                <a:lnTo>
                  <a:pt x="450" y="154"/>
                </a:lnTo>
                <a:lnTo>
                  <a:pt x="452" y="157"/>
                </a:lnTo>
                <a:lnTo>
                  <a:pt x="452" y="163"/>
                </a:lnTo>
                <a:lnTo>
                  <a:pt x="450" y="171"/>
                </a:lnTo>
                <a:lnTo>
                  <a:pt x="447" y="178"/>
                </a:lnTo>
                <a:lnTo>
                  <a:pt x="443" y="1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6" name="Freeform 6"/>
          <p:cNvSpPr>
            <a:spLocks noEditPoints="1" noChangeArrowheads="1"/>
          </p:cNvSpPr>
          <p:nvPr/>
        </p:nvSpPr>
        <p:spPr bwMode="auto">
          <a:xfrm>
            <a:off x="989013" y="4887913"/>
            <a:ext cx="450850" cy="212725"/>
          </a:xfrm>
          <a:custGeom>
            <a:avLst/>
            <a:gdLst>
              <a:gd name="T0" fmla="*/ 2147483647 w 968"/>
              <a:gd name="T1" fmla="*/ 2147483647 h 542"/>
              <a:gd name="T2" fmla="*/ 2147483647 w 968"/>
              <a:gd name="T3" fmla="*/ 2147483647 h 542"/>
              <a:gd name="T4" fmla="*/ 2147483647 w 968"/>
              <a:gd name="T5" fmla="*/ 2147483647 h 542"/>
              <a:gd name="T6" fmla="*/ 2147483647 w 968"/>
              <a:gd name="T7" fmla="*/ 2147483647 h 542"/>
              <a:gd name="T8" fmla="*/ 2147483647 w 968"/>
              <a:gd name="T9" fmla="*/ 2147483647 h 542"/>
              <a:gd name="T10" fmla="*/ 2147483647 w 968"/>
              <a:gd name="T11" fmla="*/ 2147483647 h 542"/>
              <a:gd name="T12" fmla="*/ 2147483647 w 968"/>
              <a:gd name="T13" fmla="*/ 2147483647 h 542"/>
              <a:gd name="T14" fmla="*/ 2147483647 w 968"/>
              <a:gd name="T15" fmla="*/ 2147483647 h 542"/>
              <a:gd name="T16" fmla="*/ 2147483647 w 968"/>
              <a:gd name="T17" fmla="*/ 2147483647 h 542"/>
              <a:gd name="T18" fmla="*/ 2147483647 w 968"/>
              <a:gd name="T19" fmla="*/ 2147483647 h 542"/>
              <a:gd name="T20" fmla="*/ 2147483647 w 968"/>
              <a:gd name="T21" fmla="*/ 2147483647 h 542"/>
              <a:gd name="T22" fmla="*/ 2147483647 w 968"/>
              <a:gd name="T23" fmla="*/ 2147483647 h 542"/>
              <a:gd name="T24" fmla="*/ 2147483647 w 968"/>
              <a:gd name="T25" fmla="*/ 2147483647 h 542"/>
              <a:gd name="T26" fmla="*/ 2147483647 w 968"/>
              <a:gd name="T27" fmla="*/ 2147483647 h 542"/>
              <a:gd name="T28" fmla="*/ 2147483647 w 968"/>
              <a:gd name="T29" fmla="*/ 2147483647 h 542"/>
              <a:gd name="T30" fmla="*/ 2147483647 w 968"/>
              <a:gd name="T31" fmla="*/ 2147483647 h 542"/>
              <a:gd name="T32" fmla="*/ 2147483647 w 968"/>
              <a:gd name="T33" fmla="*/ 2147483647 h 542"/>
              <a:gd name="T34" fmla="*/ 2147483647 w 968"/>
              <a:gd name="T35" fmla="*/ 2147483647 h 542"/>
              <a:gd name="T36" fmla="*/ 2147483647 w 968"/>
              <a:gd name="T37" fmla="*/ 2147483647 h 542"/>
              <a:gd name="T38" fmla="*/ 2147483647 w 968"/>
              <a:gd name="T39" fmla="*/ 2147483647 h 542"/>
              <a:gd name="T40" fmla="*/ 2147483647 w 968"/>
              <a:gd name="T41" fmla="*/ 2147483647 h 542"/>
              <a:gd name="T42" fmla="*/ 2147483647 w 968"/>
              <a:gd name="T43" fmla="*/ 2147483647 h 542"/>
              <a:gd name="T44" fmla="*/ 2147483647 w 968"/>
              <a:gd name="T45" fmla="*/ 2147483647 h 542"/>
              <a:gd name="T46" fmla="*/ 2147483647 w 968"/>
              <a:gd name="T47" fmla="*/ 2147483647 h 542"/>
              <a:gd name="T48" fmla="*/ 2147483647 w 968"/>
              <a:gd name="T49" fmla="*/ 2147483647 h 542"/>
              <a:gd name="T50" fmla="*/ 2147483647 w 968"/>
              <a:gd name="T51" fmla="*/ 2147483647 h 542"/>
              <a:gd name="T52" fmla="*/ 2147483647 w 968"/>
              <a:gd name="T53" fmla="*/ 2147483647 h 542"/>
              <a:gd name="T54" fmla="*/ 2147483647 w 968"/>
              <a:gd name="T55" fmla="*/ 2147483647 h 542"/>
              <a:gd name="T56" fmla="*/ 2147483647 w 968"/>
              <a:gd name="T57" fmla="*/ 2147483647 h 542"/>
              <a:gd name="T58" fmla="*/ 2147483647 w 968"/>
              <a:gd name="T59" fmla="*/ 2147483647 h 542"/>
              <a:gd name="T60" fmla="*/ 2147483647 w 968"/>
              <a:gd name="T61" fmla="*/ 1330150586 h 542"/>
              <a:gd name="T62" fmla="*/ 2147483647 w 968"/>
              <a:gd name="T63" fmla="*/ 181307244 h 542"/>
              <a:gd name="T64" fmla="*/ 2147483647 w 968"/>
              <a:gd name="T65" fmla="*/ 181307244 h 542"/>
              <a:gd name="T66" fmla="*/ 2147483647 w 968"/>
              <a:gd name="T67" fmla="*/ 1209227805 h 542"/>
              <a:gd name="T68" fmla="*/ 2147483647 w 968"/>
              <a:gd name="T69" fmla="*/ 1571996147 h 542"/>
              <a:gd name="T70" fmla="*/ 2147483647 w 968"/>
              <a:gd name="T71" fmla="*/ 181307244 h 542"/>
              <a:gd name="T72" fmla="*/ 2147483647 w 968"/>
              <a:gd name="T73" fmla="*/ 0 h 542"/>
              <a:gd name="T74" fmla="*/ 2147483647 w 968"/>
              <a:gd name="T75" fmla="*/ 785921147 h 542"/>
              <a:gd name="T76" fmla="*/ 2147483647 w 968"/>
              <a:gd name="T77" fmla="*/ 2147483647 h 542"/>
              <a:gd name="T78" fmla="*/ 2147483647 w 968"/>
              <a:gd name="T79" fmla="*/ 2147483647 h 542"/>
              <a:gd name="T80" fmla="*/ 2147483647 w 968"/>
              <a:gd name="T81" fmla="*/ 2147483647 h 542"/>
              <a:gd name="T82" fmla="*/ 0 w 968"/>
              <a:gd name="T83" fmla="*/ 2147483647 h 542"/>
              <a:gd name="T84" fmla="*/ 606310812 w 968"/>
              <a:gd name="T85" fmla="*/ 2147483647 h 542"/>
              <a:gd name="T86" fmla="*/ 2147483647 w 968"/>
              <a:gd name="T87" fmla="*/ 2147483647 h 542"/>
              <a:gd name="T88" fmla="*/ 2147483647 w 968"/>
              <a:gd name="T89" fmla="*/ 2147483647 h 542"/>
              <a:gd name="T90" fmla="*/ 2147483647 w 968"/>
              <a:gd name="T91" fmla="*/ 2147483647 h 542"/>
              <a:gd name="T92" fmla="*/ 2147483647 w 968"/>
              <a:gd name="T93" fmla="*/ 2147483647 h 54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968"/>
              <a:gd name="T142" fmla="*/ 0 h 542"/>
              <a:gd name="T143" fmla="*/ 968 w 968"/>
              <a:gd name="T144" fmla="*/ 542 h 54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968" h="542">
                <a:moveTo>
                  <a:pt x="571" y="313"/>
                </a:moveTo>
                <a:lnTo>
                  <a:pt x="571" y="313"/>
                </a:lnTo>
                <a:lnTo>
                  <a:pt x="529" y="315"/>
                </a:lnTo>
                <a:lnTo>
                  <a:pt x="484" y="315"/>
                </a:lnTo>
                <a:lnTo>
                  <a:pt x="439" y="315"/>
                </a:lnTo>
                <a:lnTo>
                  <a:pt x="394" y="313"/>
                </a:lnTo>
                <a:lnTo>
                  <a:pt x="366" y="309"/>
                </a:lnTo>
                <a:lnTo>
                  <a:pt x="340" y="300"/>
                </a:lnTo>
                <a:lnTo>
                  <a:pt x="312" y="289"/>
                </a:lnTo>
                <a:lnTo>
                  <a:pt x="287" y="279"/>
                </a:lnTo>
                <a:lnTo>
                  <a:pt x="233" y="253"/>
                </a:lnTo>
                <a:lnTo>
                  <a:pt x="205" y="242"/>
                </a:lnTo>
                <a:lnTo>
                  <a:pt x="178" y="236"/>
                </a:lnTo>
                <a:lnTo>
                  <a:pt x="188" y="229"/>
                </a:lnTo>
                <a:lnTo>
                  <a:pt x="205" y="223"/>
                </a:lnTo>
                <a:lnTo>
                  <a:pt x="223" y="217"/>
                </a:lnTo>
                <a:lnTo>
                  <a:pt x="242" y="212"/>
                </a:lnTo>
                <a:lnTo>
                  <a:pt x="261" y="210"/>
                </a:lnTo>
                <a:lnTo>
                  <a:pt x="297" y="208"/>
                </a:lnTo>
                <a:lnTo>
                  <a:pt x="336" y="210"/>
                </a:lnTo>
                <a:lnTo>
                  <a:pt x="413" y="221"/>
                </a:lnTo>
                <a:lnTo>
                  <a:pt x="452" y="227"/>
                </a:lnTo>
                <a:lnTo>
                  <a:pt x="488" y="227"/>
                </a:lnTo>
                <a:lnTo>
                  <a:pt x="524" y="227"/>
                </a:lnTo>
                <a:lnTo>
                  <a:pt x="559" y="223"/>
                </a:lnTo>
                <a:lnTo>
                  <a:pt x="631" y="212"/>
                </a:lnTo>
                <a:lnTo>
                  <a:pt x="666" y="208"/>
                </a:lnTo>
                <a:lnTo>
                  <a:pt x="702" y="210"/>
                </a:lnTo>
                <a:lnTo>
                  <a:pt x="719" y="210"/>
                </a:lnTo>
                <a:lnTo>
                  <a:pt x="736" y="214"/>
                </a:lnTo>
                <a:lnTo>
                  <a:pt x="753" y="219"/>
                </a:lnTo>
                <a:lnTo>
                  <a:pt x="771" y="225"/>
                </a:lnTo>
                <a:lnTo>
                  <a:pt x="760" y="229"/>
                </a:lnTo>
                <a:lnTo>
                  <a:pt x="751" y="234"/>
                </a:lnTo>
                <a:lnTo>
                  <a:pt x="734" y="244"/>
                </a:lnTo>
                <a:lnTo>
                  <a:pt x="698" y="270"/>
                </a:lnTo>
                <a:lnTo>
                  <a:pt x="676" y="285"/>
                </a:lnTo>
                <a:lnTo>
                  <a:pt x="649" y="298"/>
                </a:lnTo>
                <a:lnTo>
                  <a:pt x="631" y="302"/>
                </a:lnTo>
                <a:lnTo>
                  <a:pt x="614" y="307"/>
                </a:lnTo>
                <a:lnTo>
                  <a:pt x="595" y="311"/>
                </a:lnTo>
                <a:lnTo>
                  <a:pt x="571" y="313"/>
                </a:lnTo>
                <a:close/>
                <a:moveTo>
                  <a:pt x="252" y="482"/>
                </a:moveTo>
                <a:lnTo>
                  <a:pt x="252" y="482"/>
                </a:lnTo>
                <a:lnTo>
                  <a:pt x="278" y="497"/>
                </a:lnTo>
                <a:lnTo>
                  <a:pt x="304" y="510"/>
                </a:lnTo>
                <a:lnTo>
                  <a:pt x="332" y="518"/>
                </a:lnTo>
                <a:lnTo>
                  <a:pt x="362" y="527"/>
                </a:lnTo>
                <a:lnTo>
                  <a:pt x="392" y="533"/>
                </a:lnTo>
                <a:lnTo>
                  <a:pt x="422" y="538"/>
                </a:lnTo>
                <a:lnTo>
                  <a:pt x="452" y="542"/>
                </a:lnTo>
                <a:lnTo>
                  <a:pt x="484" y="542"/>
                </a:lnTo>
                <a:lnTo>
                  <a:pt x="514" y="542"/>
                </a:lnTo>
                <a:lnTo>
                  <a:pt x="546" y="538"/>
                </a:lnTo>
                <a:lnTo>
                  <a:pt x="576" y="533"/>
                </a:lnTo>
                <a:lnTo>
                  <a:pt x="606" y="527"/>
                </a:lnTo>
                <a:lnTo>
                  <a:pt x="634" y="518"/>
                </a:lnTo>
                <a:lnTo>
                  <a:pt x="661" y="510"/>
                </a:lnTo>
                <a:lnTo>
                  <a:pt x="689" y="497"/>
                </a:lnTo>
                <a:lnTo>
                  <a:pt x="715" y="482"/>
                </a:lnTo>
                <a:lnTo>
                  <a:pt x="730" y="473"/>
                </a:lnTo>
                <a:lnTo>
                  <a:pt x="745" y="461"/>
                </a:lnTo>
                <a:lnTo>
                  <a:pt x="775" y="433"/>
                </a:lnTo>
                <a:lnTo>
                  <a:pt x="835" y="371"/>
                </a:lnTo>
                <a:lnTo>
                  <a:pt x="865" y="341"/>
                </a:lnTo>
                <a:lnTo>
                  <a:pt x="895" y="315"/>
                </a:lnTo>
                <a:lnTo>
                  <a:pt x="910" y="304"/>
                </a:lnTo>
                <a:lnTo>
                  <a:pt x="925" y="296"/>
                </a:lnTo>
                <a:lnTo>
                  <a:pt x="940" y="289"/>
                </a:lnTo>
                <a:lnTo>
                  <a:pt x="955" y="285"/>
                </a:lnTo>
                <a:lnTo>
                  <a:pt x="959" y="283"/>
                </a:lnTo>
                <a:lnTo>
                  <a:pt x="963" y="279"/>
                </a:lnTo>
                <a:lnTo>
                  <a:pt x="965" y="270"/>
                </a:lnTo>
                <a:lnTo>
                  <a:pt x="968" y="255"/>
                </a:lnTo>
                <a:lnTo>
                  <a:pt x="948" y="244"/>
                </a:lnTo>
                <a:lnTo>
                  <a:pt x="878" y="200"/>
                </a:lnTo>
                <a:lnTo>
                  <a:pt x="820" y="159"/>
                </a:lnTo>
                <a:lnTo>
                  <a:pt x="773" y="122"/>
                </a:lnTo>
                <a:lnTo>
                  <a:pt x="753" y="103"/>
                </a:lnTo>
                <a:lnTo>
                  <a:pt x="734" y="84"/>
                </a:lnTo>
                <a:lnTo>
                  <a:pt x="713" y="60"/>
                </a:lnTo>
                <a:lnTo>
                  <a:pt x="691" y="39"/>
                </a:lnTo>
                <a:lnTo>
                  <a:pt x="670" y="22"/>
                </a:lnTo>
                <a:lnTo>
                  <a:pt x="659" y="13"/>
                </a:lnTo>
                <a:lnTo>
                  <a:pt x="649" y="7"/>
                </a:lnTo>
                <a:lnTo>
                  <a:pt x="638" y="3"/>
                </a:lnTo>
                <a:lnTo>
                  <a:pt x="627" y="0"/>
                </a:lnTo>
                <a:lnTo>
                  <a:pt x="616" y="0"/>
                </a:lnTo>
                <a:lnTo>
                  <a:pt x="606" y="3"/>
                </a:lnTo>
                <a:lnTo>
                  <a:pt x="576" y="11"/>
                </a:lnTo>
                <a:lnTo>
                  <a:pt x="546" y="20"/>
                </a:lnTo>
                <a:lnTo>
                  <a:pt x="516" y="24"/>
                </a:lnTo>
                <a:lnTo>
                  <a:pt x="486" y="26"/>
                </a:lnTo>
                <a:lnTo>
                  <a:pt x="456" y="26"/>
                </a:lnTo>
                <a:lnTo>
                  <a:pt x="424" y="22"/>
                </a:lnTo>
                <a:lnTo>
                  <a:pt x="394" y="13"/>
                </a:lnTo>
                <a:lnTo>
                  <a:pt x="362" y="3"/>
                </a:lnTo>
                <a:lnTo>
                  <a:pt x="351" y="0"/>
                </a:lnTo>
                <a:lnTo>
                  <a:pt x="340" y="0"/>
                </a:lnTo>
                <a:lnTo>
                  <a:pt x="330" y="3"/>
                </a:lnTo>
                <a:lnTo>
                  <a:pt x="319" y="7"/>
                </a:lnTo>
                <a:lnTo>
                  <a:pt x="308" y="13"/>
                </a:lnTo>
                <a:lnTo>
                  <a:pt x="297" y="20"/>
                </a:lnTo>
                <a:lnTo>
                  <a:pt x="274" y="39"/>
                </a:lnTo>
                <a:lnTo>
                  <a:pt x="252" y="60"/>
                </a:lnTo>
                <a:lnTo>
                  <a:pt x="233" y="84"/>
                </a:lnTo>
                <a:lnTo>
                  <a:pt x="212" y="103"/>
                </a:lnTo>
                <a:lnTo>
                  <a:pt x="195" y="122"/>
                </a:lnTo>
                <a:lnTo>
                  <a:pt x="145" y="159"/>
                </a:lnTo>
                <a:lnTo>
                  <a:pt x="88" y="200"/>
                </a:lnTo>
                <a:lnTo>
                  <a:pt x="19" y="244"/>
                </a:lnTo>
                <a:lnTo>
                  <a:pt x="0" y="255"/>
                </a:lnTo>
                <a:lnTo>
                  <a:pt x="0" y="270"/>
                </a:lnTo>
                <a:lnTo>
                  <a:pt x="4" y="279"/>
                </a:lnTo>
                <a:lnTo>
                  <a:pt x="6" y="283"/>
                </a:lnTo>
                <a:lnTo>
                  <a:pt x="11" y="285"/>
                </a:lnTo>
                <a:lnTo>
                  <a:pt x="26" y="289"/>
                </a:lnTo>
                <a:lnTo>
                  <a:pt x="43" y="296"/>
                </a:lnTo>
                <a:lnTo>
                  <a:pt x="58" y="304"/>
                </a:lnTo>
                <a:lnTo>
                  <a:pt x="73" y="315"/>
                </a:lnTo>
                <a:lnTo>
                  <a:pt x="103" y="341"/>
                </a:lnTo>
                <a:lnTo>
                  <a:pt x="133" y="371"/>
                </a:lnTo>
                <a:lnTo>
                  <a:pt x="193" y="433"/>
                </a:lnTo>
                <a:lnTo>
                  <a:pt x="223" y="461"/>
                </a:lnTo>
                <a:lnTo>
                  <a:pt x="238" y="473"/>
                </a:lnTo>
                <a:lnTo>
                  <a:pt x="252" y="4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7" name="Freeform 7"/>
          <p:cNvSpPr>
            <a:spLocks noEditPoints="1" noChangeArrowheads="1"/>
          </p:cNvSpPr>
          <p:nvPr/>
        </p:nvSpPr>
        <p:spPr bwMode="auto">
          <a:xfrm>
            <a:off x="1666875" y="4887913"/>
            <a:ext cx="434975" cy="163512"/>
          </a:xfrm>
          <a:custGeom>
            <a:avLst/>
            <a:gdLst>
              <a:gd name="T0" fmla="*/ 2147483647 w 932"/>
              <a:gd name="T1" fmla="*/ 2147483647 h 419"/>
              <a:gd name="T2" fmla="*/ 2147483647 w 932"/>
              <a:gd name="T3" fmla="*/ 2147483647 h 419"/>
              <a:gd name="T4" fmla="*/ 2147483647 w 932"/>
              <a:gd name="T5" fmla="*/ 2147483647 h 419"/>
              <a:gd name="T6" fmla="*/ 2147483647 w 932"/>
              <a:gd name="T7" fmla="*/ 2147483647 h 419"/>
              <a:gd name="T8" fmla="*/ 2147483647 w 932"/>
              <a:gd name="T9" fmla="*/ 2147483647 h 419"/>
              <a:gd name="T10" fmla="*/ 2147483647 w 932"/>
              <a:gd name="T11" fmla="*/ 2147483647 h 419"/>
              <a:gd name="T12" fmla="*/ 2147483647 w 932"/>
              <a:gd name="T13" fmla="*/ 2147483647 h 419"/>
              <a:gd name="T14" fmla="*/ 2147483647 w 932"/>
              <a:gd name="T15" fmla="*/ 2147483647 h 419"/>
              <a:gd name="T16" fmla="*/ 2147483647 w 932"/>
              <a:gd name="T17" fmla="*/ 2147483647 h 419"/>
              <a:gd name="T18" fmla="*/ 2147483647 w 932"/>
              <a:gd name="T19" fmla="*/ 2147483647 h 419"/>
              <a:gd name="T20" fmla="*/ 2147483647 w 932"/>
              <a:gd name="T21" fmla="*/ 2147483647 h 419"/>
              <a:gd name="T22" fmla="*/ 2147483647 w 932"/>
              <a:gd name="T23" fmla="*/ 2147483647 h 419"/>
              <a:gd name="T24" fmla="*/ 2147483647 w 932"/>
              <a:gd name="T25" fmla="*/ 2147483647 h 419"/>
              <a:gd name="T26" fmla="*/ 2147483647 w 932"/>
              <a:gd name="T27" fmla="*/ 2147483647 h 419"/>
              <a:gd name="T28" fmla="*/ 2147483647 w 932"/>
              <a:gd name="T29" fmla="*/ 2147483647 h 419"/>
              <a:gd name="T30" fmla="*/ 2147483647 w 932"/>
              <a:gd name="T31" fmla="*/ 2147483647 h 419"/>
              <a:gd name="T32" fmla="*/ 2147483647 w 932"/>
              <a:gd name="T33" fmla="*/ 2147483647 h 419"/>
              <a:gd name="T34" fmla="*/ 2147483647 w 932"/>
              <a:gd name="T35" fmla="*/ 2147483647 h 419"/>
              <a:gd name="T36" fmla="*/ 711616300 w 932"/>
              <a:gd name="T37" fmla="*/ 2147483647 h 419"/>
              <a:gd name="T38" fmla="*/ 2147483647 w 932"/>
              <a:gd name="T39" fmla="*/ 2147483647 h 419"/>
              <a:gd name="T40" fmla="*/ 2147483647 w 932"/>
              <a:gd name="T41" fmla="*/ 2147483647 h 419"/>
              <a:gd name="T42" fmla="*/ 2147483647 w 932"/>
              <a:gd name="T43" fmla="*/ 2147483647 h 419"/>
              <a:gd name="T44" fmla="*/ 2147483647 w 932"/>
              <a:gd name="T45" fmla="*/ 891505278 h 419"/>
              <a:gd name="T46" fmla="*/ 2147483647 w 932"/>
              <a:gd name="T47" fmla="*/ 118786200 h 419"/>
              <a:gd name="T48" fmla="*/ 2147483647 w 932"/>
              <a:gd name="T49" fmla="*/ 356510794 h 419"/>
              <a:gd name="T50" fmla="*/ 2147483647 w 932"/>
              <a:gd name="T51" fmla="*/ 1485740666 h 419"/>
              <a:gd name="T52" fmla="*/ 2147483647 w 932"/>
              <a:gd name="T53" fmla="*/ 2147483647 h 419"/>
              <a:gd name="T54" fmla="*/ 2147483647 w 932"/>
              <a:gd name="T55" fmla="*/ 2147483647 h 419"/>
              <a:gd name="T56" fmla="*/ 2147483647 w 932"/>
              <a:gd name="T57" fmla="*/ 2147483647 h 419"/>
              <a:gd name="T58" fmla="*/ 2147483647 w 932"/>
              <a:gd name="T59" fmla="*/ 2147483647 h 419"/>
              <a:gd name="T60" fmla="*/ 2147483647 w 932"/>
              <a:gd name="T61" fmla="*/ 2147483647 h 419"/>
              <a:gd name="T62" fmla="*/ 2147483647 w 932"/>
              <a:gd name="T63" fmla="*/ 2147483647 h 419"/>
              <a:gd name="T64" fmla="*/ 2147483647 w 932"/>
              <a:gd name="T65" fmla="*/ 2147483647 h 419"/>
              <a:gd name="T66" fmla="*/ 2147483647 w 932"/>
              <a:gd name="T67" fmla="*/ 2147483647 h 419"/>
              <a:gd name="T68" fmla="*/ 2147483647 w 932"/>
              <a:gd name="T69" fmla="*/ 2147483647 h 419"/>
              <a:gd name="T70" fmla="*/ 2147483647 w 932"/>
              <a:gd name="T71" fmla="*/ 2147483647 h 419"/>
              <a:gd name="T72" fmla="*/ 2147483647 w 932"/>
              <a:gd name="T73" fmla="*/ 2147483647 h 419"/>
              <a:gd name="T74" fmla="*/ 2147483647 w 932"/>
              <a:gd name="T75" fmla="*/ 2147483647 h 419"/>
              <a:gd name="T76" fmla="*/ 2147483647 w 932"/>
              <a:gd name="T77" fmla="*/ 2147483647 h 419"/>
              <a:gd name="T78" fmla="*/ 2147483647 w 932"/>
              <a:gd name="T79" fmla="*/ 2147483647 h 419"/>
              <a:gd name="T80" fmla="*/ 2147483647 w 932"/>
              <a:gd name="T81" fmla="*/ 2147483647 h 419"/>
              <a:gd name="T82" fmla="*/ 2147483647 w 932"/>
              <a:gd name="T83" fmla="*/ 2147483647 h 419"/>
              <a:gd name="T84" fmla="*/ 2147483647 w 932"/>
              <a:gd name="T85" fmla="*/ 2147483647 h 419"/>
              <a:gd name="T86" fmla="*/ 2147483647 w 932"/>
              <a:gd name="T87" fmla="*/ 2147483647 h 41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32"/>
              <a:gd name="T133" fmla="*/ 0 h 419"/>
              <a:gd name="T134" fmla="*/ 932 w 932"/>
              <a:gd name="T135" fmla="*/ 419 h 41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32" h="419">
                <a:moveTo>
                  <a:pt x="664" y="102"/>
                </a:moveTo>
                <a:lnTo>
                  <a:pt x="664" y="102"/>
                </a:lnTo>
                <a:lnTo>
                  <a:pt x="668" y="128"/>
                </a:lnTo>
                <a:lnTo>
                  <a:pt x="671" y="149"/>
                </a:lnTo>
                <a:lnTo>
                  <a:pt x="668" y="173"/>
                </a:lnTo>
                <a:lnTo>
                  <a:pt x="666" y="194"/>
                </a:lnTo>
                <a:lnTo>
                  <a:pt x="660" y="216"/>
                </a:lnTo>
                <a:lnTo>
                  <a:pt x="653" y="237"/>
                </a:lnTo>
                <a:lnTo>
                  <a:pt x="645" y="256"/>
                </a:lnTo>
                <a:lnTo>
                  <a:pt x="632" y="276"/>
                </a:lnTo>
                <a:lnTo>
                  <a:pt x="621" y="293"/>
                </a:lnTo>
                <a:lnTo>
                  <a:pt x="606" y="310"/>
                </a:lnTo>
                <a:lnTo>
                  <a:pt x="589" y="325"/>
                </a:lnTo>
                <a:lnTo>
                  <a:pt x="572" y="338"/>
                </a:lnTo>
                <a:lnTo>
                  <a:pt x="555" y="348"/>
                </a:lnTo>
                <a:lnTo>
                  <a:pt x="536" y="359"/>
                </a:lnTo>
                <a:lnTo>
                  <a:pt x="514" y="368"/>
                </a:lnTo>
                <a:lnTo>
                  <a:pt x="493" y="374"/>
                </a:lnTo>
                <a:lnTo>
                  <a:pt x="469" y="376"/>
                </a:lnTo>
                <a:lnTo>
                  <a:pt x="446" y="378"/>
                </a:lnTo>
                <a:lnTo>
                  <a:pt x="422" y="378"/>
                </a:lnTo>
                <a:lnTo>
                  <a:pt x="401" y="374"/>
                </a:lnTo>
                <a:lnTo>
                  <a:pt x="379" y="370"/>
                </a:lnTo>
                <a:lnTo>
                  <a:pt x="358" y="361"/>
                </a:lnTo>
                <a:lnTo>
                  <a:pt x="339" y="353"/>
                </a:lnTo>
                <a:lnTo>
                  <a:pt x="319" y="342"/>
                </a:lnTo>
                <a:lnTo>
                  <a:pt x="302" y="329"/>
                </a:lnTo>
                <a:lnTo>
                  <a:pt x="287" y="314"/>
                </a:lnTo>
                <a:lnTo>
                  <a:pt x="272" y="299"/>
                </a:lnTo>
                <a:lnTo>
                  <a:pt x="257" y="282"/>
                </a:lnTo>
                <a:lnTo>
                  <a:pt x="247" y="263"/>
                </a:lnTo>
                <a:lnTo>
                  <a:pt x="236" y="244"/>
                </a:lnTo>
                <a:lnTo>
                  <a:pt x="230" y="222"/>
                </a:lnTo>
                <a:lnTo>
                  <a:pt x="223" y="201"/>
                </a:lnTo>
                <a:lnTo>
                  <a:pt x="219" y="177"/>
                </a:lnTo>
                <a:lnTo>
                  <a:pt x="219" y="164"/>
                </a:lnTo>
                <a:lnTo>
                  <a:pt x="195" y="186"/>
                </a:lnTo>
                <a:lnTo>
                  <a:pt x="178" y="209"/>
                </a:lnTo>
                <a:lnTo>
                  <a:pt x="165" y="233"/>
                </a:lnTo>
                <a:lnTo>
                  <a:pt x="155" y="259"/>
                </a:lnTo>
                <a:lnTo>
                  <a:pt x="146" y="282"/>
                </a:lnTo>
                <a:lnTo>
                  <a:pt x="140" y="303"/>
                </a:lnTo>
                <a:lnTo>
                  <a:pt x="129" y="344"/>
                </a:lnTo>
                <a:lnTo>
                  <a:pt x="125" y="363"/>
                </a:lnTo>
                <a:lnTo>
                  <a:pt x="116" y="378"/>
                </a:lnTo>
                <a:lnTo>
                  <a:pt x="108" y="389"/>
                </a:lnTo>
                <a:lnTo>
                  <a:pt x="95" y="400"/>
                </a:lnTo>
                <a:lnTo>
                  <a:pt x="78" y="404"/>
                </a:lnTo>
                <a:lnTo>
                  <a:pt x="58" y="406"/>
                </a:lnTo>
                <a:lnTo>
                  <a:pt x="33" y="402"/>
                </a:lnTo>
                <a:lnTo>
                  <a:pt x="0" y="393"/>
                </a:lnTo>
                <a:lnTo>
                  <a:pt x="7" y="342"/>
                </a:lnTo>
                <a:lnTo>
                  <a:pt x="13" y="295"/>
                </a:lnTo>
                <a:lnTo>
                  <a:pt x="26" y="250"/>
                </a:lnTo>
                <a:lnTo>
                  <a:pt x="39" y="211"/>
                </a:lnTo>
                <a:lnTo>
                  <a:pt x="56" y="175"/>
                </a:lnTo>
                <a:lnTo>
                  <a:pt x="73" y="143"/>
                </a:lnTo>
                <a:lnTo>
                  <a:pt x="95" y="115"/>
                </a:lnTo>
                <a:lnTo>
                  <a:pt x="118" y="92"/>
                </a:lnTo>
                <a:lnTo>
                  <a:pt x="142" y="70"/>
                </a:lnTo>
                <a:lnTo>
                  <a:pt x="170" y="51"/>
                </a:lnTo>
                <a:lnTo>
                  <a:pt x="197" y="36"/>
                </a:lnTo>
                <a:lnTo>
                  <a:pt x="227" y="25"/>
                </a:lnTo>
                <a:lnTo>
                  <a:pt x="257" y="15"/>
                </a:lnTo>
                <a:lnTo>
                  <a:pt x="292" y="8"/>
                </a:lnTo>
                <a:lnTo>
                  <a:pt x="324" y="4"/>
                </a:lnTo>
                <a:lnTo>
                  <a:pt x="358" y="2"/>
                </a:lnTo>
                <a:lnTo>
                  <a:pt x="394" y="0"/>
                </a:lnTo>
                <a:lnTo>
                  <a:pt x="431" y="2"/>
                </a:lnTo>
                <a:lnTo>
                  <a:pt x="467" y="6"/>
                </a:lnTo>
                <a:lnTo>
                  <a:pt x="504" y="10"/>
                </a:lnTo>
                <a:lnTo>
                  <a:pt x="542" y="17"/>
                </a:lnTo>
                <a:lnTo>
                  <a:pt x="578" y="25"/>
                </a:lnTo>
                <a:lnTo>
                  <a:pt x="653" y="45"/>
                </a:lnTo>
                <a:lnTo>
                  <a:pt x="728" y="68"/>
                </a:lnTo>
                <a:lnTo>
                  <a:pt x="799" y="92"/>
                </a:lnTo>
                <a:lnTo>
                  <a:pt x="867" y="117"/>
                </a:lnTo>
                <a:lnTo>
                  <a:pt x="932" y="145"/>
                </a:lnTo>
                <a:lnTo>
                  <a:pt x="923" y="173"/>
                </a:lnTo>
                <a:lnTo>
                  <a:pt x="859" y="149"/>
                </a:lnTo>
                <a:lnTo>
                  <a:pt x="805" y="134"/>
                </a:lnTo>
                <a:lnTo>
                  <a:pt x="748" y="119"/>
                </a:lnTo>
                <a:lnTo>
                  <a:pt x="664" y="102"/>
                </a:lnTo>
                <a:close/>
                <a:moveTo>
                  <a:pt x="287" y="389"/>
                </a:moveTo>
                <a:lnTo>
                  <a:pt x="285" y="404"/>
                </a:lnTo>
                <a:lnTo>
                  <a:pt x="330" y="411"/>
                </a:lnTo>
                <a:lnTo>
                  <a:pt x="377" y="415"/>
                </a:lnTo>
                <a:lnTo>
                  <a:pt x="422" y="419"/>
                </a:lnTo>
                <a:lnTo>
                  <a:pt x="467" y="419"/>
                </a:lnTo>
                <a:lnTo>
                  <a:pt x="512" y="419"/>
                </a:lnTo>
                <a:lnTo>
                  <a:pt x="555" y="417"/>
                </a:lnTo>
                <a:lnTo>
                  <a:pt x="598" y="413"/>
                </a:lnTo>
                <a:lnTo>
                  <a:pt x="638" y="404"/>
                </a:lnTo>
                <a:lnTo>
                  <a:pt x="677" y="393"/>
                </a:lnTo>
                <a:lnTo>
                  <a:pt x="713" y="378"/>
                </a:lnTo>
                <a:lnTo>
                  <a:pt x="748" y="361"/>
                </a:lnTo>
                <a:lnTo>
                  <a:pt x="780" y="340"/>
                </a:lnTo>
                <a:lnTo>
                  <a:pt x="793" y="329"/>
                </a:lnTo>
                <a:lnTo>
                  <a:pt x="805" y="316"/>
                </a:lnTo>
                <a:lnTo>
                  <a:pt x="818" y="301"/>
                </a:lnTo>
                <a:lnTo>
                  <a:pt x="831" y="286"/>
                </a:lnTo>
                <a:lnTo>
                  <a:pt x="842" y="271"/>
                </a:lnTo>
                <a:lnTo>
                  <a:pt x="850" y="254"/>
                </a:lnTo>
                <a:lnTo>
                  <a:pt x="859" y="235"/>
                </a:lnTo>
                <a:lnTo>
                  <a:pt x="865" y="216"/>
                </a:lnTo>
                <a:lnTo>
                  <a:pt x="855" y="205"/>
                </a:lnTo>
                <a:lnTo>
                  <a:pt x="827" y="239"/>
                </a:lnTo>
                <a:lnTo>
                  <a:pt x="799" y="271"/>
                </a:lnTo>
                <a:lnTo>
                  <a:pt x="769" y="297"/>
                </a:lnTo>
                <a:lnTo>
                  <a:pt x="737" y="321"/>
                </a:lnTo>
                <a:lnTo>
                  <a:pt x="705" y="340"/>
                </a:lnTo>
                <a:lnTo>
                  <a:pt x="671" y="357"/>
                </a:lnTo>
                <a:lnTo>
                  <a:pt x="634" y="370"/>
                </a:lnTo>
                <a:lnTo>
                  <a:pt x="598" y="381"/>
                </a:lnTo>
                <a:lnTo>
                  <a:pt x="559" y="389"/>
                </a:lnTo>
                <a:lnTo>
                  <a:pt x="523" y="393"/>
                </a:lnTo>
                <a:lnTo>
                  <a:pt x="482" y="398"/>
                </a:lnTo>
                <a:lnTo>
                  <a:pt x="444" y="400"/>
                </a:lnTo>
                <a:lnTo>
                  <a:pt x="405" y="398"/>
                </a:lnTo>
                <a:lnTo>
                  <a:pt x="364" y="396"/>
                </a:lnTo>
                <a:lnTo>
                  <a:pt x="326" y="393"/>
                </a:lnTo>
                <a:lnTo>
                  <a:pt x="287" y="3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8" name="Freeform 8"/>
          <p:cNvSpPr>
            <a:spLocks noEditPoints="1" noChangeArrowheads="1"/>
          </p:cNvSpPr>
          <p:nvPr/>
        </p:nvSpPr>
        <p:spPr bwMode="auto">
          <a:xfrm>
            <a:off x="2327275" y="4887913"/>
            <a:ext cx="406400" cy="276225"/>
          </a:xfrm>
          <a:custGeom>
            <a:avLst/>
            <a:gdLst>
              <a:gd name="T0" fmla="*/ 2147483647 w 873"/>
              <a:gd name="T1" fmla="*/ 2147483647 h 709"/>
              <a:gd name="T2" fmla="*/ 2147483647 w 873"/>
              <a:gd name="T3" fmla="*/ 2147483647 h 709"/>
              <a:gd name="T4" fmla="*/ 2147483647 w 873"/>
              <a:gd name="T5" fmla="*/ 2147483647 h 709"/>
              <a:gd name="T6" fmla="*/ 2147483647 w 873"/>
              <a:gd name="T7" fmla="*/ 2147483647 h 709"/>
              <a:gd name="T8" fmla="*/ 2147483647 w 873"/>
              <a:gd name="T9" fmla="*/ 2147483647 h 709"/>
              <a:gd name="T10" fmla="*/ 2147483647 w 873"/>
              <a:gd name="T11" fmla="*/ 2147483647 h 709"/>
              <a:gd name="T12" fmla="*/ 2147483647 w 873"/>
              <a:gd name="T13" fmla="*/ 2147483647 h 709"/>
              <a:gd name="T14" fmla="*/ 2147483647 w 873"/>
              <a:gd name="T15" fmla="*/ 2147483647 h 709"/>
              <a:gd name="T16" fmla="*/ 2147483647 w 873"/>
              <a:gd name="T17" fmla="*/ 2147483647 h 709"/>
              <a:gd name="T18" fmla="*/ 2147483647 w 873"/>
              <a:gd name="T19" fmla="*/ 2147483647 h 709"/>
              <a:gd name="T20" fmla="*/ 2147483647 w 873"/>
              <a:gd name="T21" fmla="*/ 2147483647 h 709"/>
              <a:gd name="T22" fmla="*/ 2147483647 w 873"/>
              <a:gd name="T23" fmla="*/ 2147483647 h 709"/>
              <a:gd name="T24" fmla="*/ 2147483647 w 873"/>
              <a:gd name="T25" fmla="*/ 2147483647 h 709"/>
              <a:gd name="T26" fmla="*/ 2147483647 w 873"/>
              <a:gd name="T27" fmla="*/ 2147483647 h 709"/>
              <a:gd name="T28" fmla="*/ 2147483647 w 873"/>
              <a:gd name="T29" fmla="*/ 2147483647 h 709"/>
              <a:gd name="T30" fmla="*/ 2147483647 w 873"/>
              <a:gd name="T31" fmla="*/ 2147483647 h 709"/>
              <a:gd name="T32" fmla="*/ 2147483647 w 873"/>
              <a:gd name="T33" fmla="*/ 2147483647 h 709"/>
              <a:gd name="T34" fmla="*/ 2147483647 w 873"/>
              <a:gd name="T35" fmla="*/ 2147483647 h 709"/>
              <a:gd name="T36" fmla="*/ 2147483647 w 873"/>
              <a:gd name="T37" fmla="*/ 2147483647 h 709"/>
              <a:gd name="T38" fmla="*/ 2147483647 w 873"/>
              <a:gd name="T39" fmla="*/ 2147483647 h 709"/>
              <a:gd name="T40" fmla="*/ 2147483647 w 873"/>
              <a:gd name="T41" fmla="*/ 2147483647 h 709"/>
              <a:gd name="T42" fmla="*/ 2147483647 w 873"/>
              <a:gd name="T43" fmla="*/ 2147483647 h 709"/>
              <a:gd name="T44" fmla="*/ 2147483647 w 873"/>
              <a:gd name="T45" fmla="*/ 2147483647 h 709"/>
              <a:gd name="T46" fmla="*/ 2147483647 w 873"/>
              <a:gd name="T47" fmla="*/ 2147483647 h 709"/>
              <a:gd name="T48" fmla="*/ 2147483647 w 873"/>
              <a:gd name="T49" fmla="*/ 2147483647 h 709"/>
              <a:gd name="T50" fmla="*/ 2147483647 w 873"/>
              <a:gd name="T51" fmla="*/ 2147483647 h 709"/>
              <a:gd name="T52" fmla="*/ 2147483647 w 873"/>
              <a:gd name="T53" fmla="*/ 2147483647 h 709"/>
              <a:gd name="T54" fmla="*/ 2147483647 w 873"/>
              <a:gd name="T55" fmla="*/ 2147483647 h 709"/>
              <a:gd name="T56" fmla="*/ 2147483647 w 873"/>
              <a:gd name="T57" fmla="*/ 2147483647 h 709"/>
              <a:gd name="T58" fmla="*/ 2147483647 w 873"/>
              <a:gd name="T59" fmla="*/ 2147483647 h 709"/>
              <a:gd name="T60" fmla="*/ 2147483647 w 873"/>
              <a:gd name="T61" fmla="*/ 2147483647 h 709"/>
              <a:gd name="T62" fmla="*/ 2147483647 w 873"/>
              <a:gd name="T63" fmla="*/ 2147483647 h 709"/>
              <a:gd name="T64" fmla="*/ 2147483647 w 873"/>
              <a:gd name="T65" fmla="*/ 2147483647 h 709"/>
              <a:gd name="T66" fmla="*/ 2147483647 w 873"/>
              <a:gd name="T67" fmla="*/ 2147483647 h 709"/>
              <a:gd name="T68" fmla="*/ 2147483647 w 873"/>
              <a:gd name="T69" fmla="*/ 2147483647 h 709"/>
              <a:gd name="T70" fmla="*/ 2147483647 w 873"/>
              <a:gd name="T71" fmla="*/ 2147483647 h 709"/>
              <a:gd name="T72" fmla="*/ 2147483647 w 873"/>
              <a:gd name="T73" fmla="*/ 2147483647 h 709"/>
              <a:gd name="T74" fmla="*/ 2147483647 w 873"/>
              <a:gd name="T75" fmla="*/ 2147483647 h 709"/>
              <a:gd name="T76" fmla="*/ 2147483647 w 873"/>
              <a:gd name="T77" fmla="*/ 2147483647 h 709"/>
              <a:gd name="T78" fmla="*/ 2147483647 w 873"/>
              <a:gd name="T79" fmla="*/ 2147483647 h 709"/>
              <a:gd name="T80" fmla="*/ 2147483647 w 873"/>
              <a:gd name="T81" fmla="*/ 2147483647 h 709"/>
              <a:gd name="T82" fmla="*/ 2147483647 w 873"/>
              <a:gd name="T83" fmla="*/ 2147483647 h 709"/>
              <a:gd name="T84" fmla="*/ 2147483647 w 873"/>
              <a:gd name="T85" fmla="*/ 2147483647 h 709"/>
              <a:gd name="T86" fmla="*/ 2147483647 w 873"/>
              <a:gd name="T87" fmla="*/ 2147483647 h 709"/>
              <a:gd name="T88" fmla="*/ 2147483647 w 873"/>
              <a:gd name="T89" fmla="*/ 2147483647 h 709"/>
              <a:gd name="T90" fmla="*/ 2147483647 w 873"/>
              <a:gd name="T91" fmla="*/ 2147483647 h 709"/>
              <a:gd name="T92" fmla="*/ 2147483647 w 873"/>
              <a:gd name="T93" fmla="*/ 2147483647 h 709"/>
              <a:gd name="T94" fmla="*/ 2147483647 w 873"/>
              <a:gd name="T95" fmla="*/ 2147483647 h 709"/>
              <a:gd name="T96" fmla="*/ 2147483647 w 873"/>
              <a:gd name="T97" fmla="*/ 2147483647 h 709"/>
              <a:gd name="T98" fmla="*/ 2147483647 w 873"/>
              <a:gd name="T99" fmla="*/ 2147483647 h 709"/>
              <a:gd name="T100" fmla="*/ 2147483647 w 873"/>
              <a:gd name="T101" fmla="*/ 2147483647 h 709"/>
              <a:gd name="T102" fmla="*/ 2147483647 w 873"/>
              <a:gd name="T103" fmla="*/ 1774082140 h 709"/>
              <a:gd name="T104" fmla="*/ 0 w 873"/>
              <a:gd name="T105" fmla="*/ 2147483647 h 709"/>
              <a:gd name="T106" fmla="*/ 2147483647 w 873"/>
              <a:gd name="T107" fmla="*/ 2147483647 h 709"/>
              <a:gd name="T108" fmla="*/ 2147483647 w 873"/>
              <a:gd name="T109" fmla="*/ 2147483647 h 709"/>
              <a:gd name="T110" fmla="*/ 2147483647 w 873"/>
              <a:gd name="T111" fmla="*/ 2147483647 h 709"/>
              <a:gd name="T112" fmla="*/ 2147483647 w 873"/>
              <a:gd name="T113" fmla="*/ 2147483647 h 709"/>
              <a:gd name="T114" fmla="*/ 2147483647 w 873"/>
              <a:gd name="T115" fmla="*/ 2147483647 h 709"/>
              <a:gd name="T116" fmla="*/ 2147483647 w 873"/>
              <a:gd name="T117" fmla="*/ 2147483647 h 709"/>
              <a:gd name="T118" fmla="*/ 2147483647 w 873"/>
              <a:gd name="T119" fmla="*/ 2147483647 h 709"/>
              <a:gd name="T120" fmla="*/ 2147483647 w 873"/>
              <a:gd name="T121" fmla="*/ 2147483647 h 709"/>
              <a:gd name="T122" fmla="*/ 2147483647 w 873"/>
              <a:gd name="T123" fmla="*/ 2147483647 h 709"/>
              <a:gd name="T124" fmla="*/ 2147483647 w 873"/>
              <a:gd name="T125" fmla="*/ 118241832 h 70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73"/>
              <a:gd name="T190" fmla="*/ 0 h 709"/>
              <a:gd name="T191" fmla="*/ 873 w 873"/>
              <a:gd name="T192" fmla="*/ 709 h 70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73" h="709">
                <a:moveTo>
                  <a:pt x="257" y="514"/>
                </a:moveTo>
                <a:lnTo>
                  <a:pt x="473" y="514"/>
                </a:lnTo>
                <a:lnTo>
                  <a:pt x="473" y="578"/>
                </a:lnTo>
                <a:lnTo>
                  <a:pt x="210" y="578"/>
                </a:lnTo>
                <a:lnTo>
                  <a:pt x="210" y="561"/>
                </a:lnTo>
                <a:lnTo>
                  <a:pt x="210" y="550"/>
                </a:lnTo>
                <a:lnTo>
                  <a:pt x="214" y="542"/>
                </a:lnTo>
                <a:lnTo>
                  <a:pt x="218" y="533"/>
                </a:lnTo>
                <a:lnTo>
                  <a:pt x="223" y="527"/>
                </a:lnTo>
                <a:lnTo>
                  <a:pt x="231" y="520"/>
                </a:lnTo>
                <a:lnTo>
                  <a:pt x="238" y="516"/>
                </a:lnTo>
                <a:lnTo>
                  <a:pt x="248" y="514"/>
                </a:lnTo>
                <a:lnTo>
                  <a:pt x="257" y="514"/>
                </a:lnTo>
                <a:close/>
                <a:moveTo>
                  <a:pt x="642" y="328"/>
                </a:moveTo>
                <a:lnTo>
                  <a:pt x="642" y="328"/>
                </a:lnTo>
                <a:lnTo>
                  <a:pt x="687" y="330"/>
                </a:lnTo>
                <a:lnTo>
                  <a:pt x="730" y="336"/>
                </a:lnTo>
                <a:lnTo>
                  <a:pt x="730" y="349"/>
                </a:lnTo>
                <a:lnTo>
                  <a:pt x="728" y="368"/>
                </a:lnTo>
                <a:lnTo>
                  <a:pt x="724" y="388"/>
                </a:lnTo>
                <a:lnTo>
                  <a:pt x="715" y="405"/>
                </a:lnTo>
                <a:lnTo>
                  <a:pt x="704" y="420"/>
                </a:lnTo>
                <a:lnTo>
                  <a:pt x="691" y="433"/>
                </a:lnTo>
                <a:lnTo>
                  <a:pt x="676" y="441"/>
                </a:lnTo>
                <a:lnTo>
                  <a:pt x="659" y="448"/>
                </a:lnTo>
                <a:lnTo>
                  <a:pt x="642" y="450"/>
                </a:lnTo>
                <a:lnTo>
                  <a:pt x="642" y="422"/>
                </a:lnTo>
                <a:lnTo>
                  <a:pt x="649" y="416"/>
                </a:lnTo>
                <a:lnTo>
                  <a:pt x="653" y="407"/>
                </a:lnTo>
                <a:lnTo>
                  <a:pt x="657" y="396"/>
                </a:lnTo>
                <a:lnTo>
                  <a:pt x="657" y="386"/>
                </a:lnTo>
                <a:lnTo>
                  <a:pt x="657" y="373"/>
                </a:lnTo>
                <a:lnTo>
                  <a:pt x="653" y="362"/>
                </a:lnTo>
                <a:lnTo>
                  <a:pt x="649" y="353"/>
                </a:lnTo>
                <a:lnTo>
                  <a:pt x="642" y="349"/>
                </a:lnTo>
                <a:lnTo>
                  <a:pt x="642" y="328"/>
                </a:lnTo>
                <a:close/>
                <a:moveTo>
                  <a:pt x="621" y="276"/>
                </a:moveTo>
                <a:lnTo>
                  <a:pt x="621" y="276"/>
                </a:lnTo>
                <a:lnTo>
                  <a:pt x="623" y="257"/>
                </a:lnTo>
                <a:lnTo>
                  <a:pt x="629" y="242"/>
                </a:lnTo>
                <a:lnTo>
                  <a:pt x="636" y="234"/>
                </a:lnTo>
                <a:lnTo>
                  <a:pt x="642" y="229"/>
                </a:lnTo>
                <a:lnTo>
                  <a:pt x="651" y="225"/>
                </a:lnTo>
                <a:lnTo>
                  <a:pt x="659" y="225"/>
                </a:lnTo>
                <a:lnTo>
                  <a:pt x="676" y="225"/>
                </a:lnTo>
                <a:lnTo>
                  <a:pt x="691" y="229"/>
                </a:lnTo>
                <a:lnTo>
                  <a:pt x="728" y="242"/>
                </a:lnTo>
                <a:lnTo>
                  <a:pt x="749" y="251"/>
                </a:lnTo>
                <a:lnTo>
                  <a:pt x="771" y="259"/>
                </a:lnTo>
                <a:lnTo>
                  <a:pt x="784" y="261"/>
                </a:lnTo>
                <a:lnTo>
                  <a:pt x="794" y="264"/>
                </a:lnTo>
                <a:lnTo>
                  <a:pt x="807" y="264"/>
                </a:lnTo>
                <a:lnTo>
                  <a:pt x="818" y="261"/>
                </a:lnTo>
                <a:lnTo>
                  <a:pt x="826" y="255"/>
                </a:lnTo>
                <a:lnTo>
                  <a:pt x="835" y="249"/>
                </a:lnTo>
                <a:lnTo>
                  <a:pt x="841" y="236"/>
                </a:lnTo>
                <a:lnTo>
                  <a:pt x="848" y="221"/>
                </a:lnTo>
                <a:lnTo>
                  <a:pt x="850" y="214"/>
                </a:lnTo>
                <a:lnTo>
                  <a:pt x="854" y="216"/>
                </a:lnTo>
                <a:lnTo>
                  <a:pt x="867" y="221"/>
                </a:lnTo>
                <a:lnTo>
                  <a:pt x="873" y="221"/>
                </a:lnTo>
                <a:lnTo>
                  <a:pt x="871" y="227"/>
                </a:lnTo>
                <a:lnTo>
                  <a:pt x="863" y="249"/>
                </a:lnTo>
                <a:lnTo>
                  <a:pt x="852" y="266"/>
                </a:lnTo>
                <a:lnTo>
                  <a:pt x="841" y="276"/>
                </a:lnTo>
                <a:lnTo>
                  <a:pt x="826" y="285"/>
                </a:lnTo>
                <a:lnTo>
                  <a:pt x="811" y="289"/>
                </a:lnTo>
                <a:lnTo>
                  <a:pt x="796" y="289"/>
                </a:lnTo>
                <a:lnTo>
                  <a:pt x="779" y="287"/>
                </a:lnTo>
                <a:lnTo>
                  <a:pt x="764" y="283"/>
                </a:lnTo>
                <a:lnTo>
                  <a:pt x="741" y="274"/>
                </a:lnTo>
                <a:lnTo>
                  <a:pt x="717" y="266"/>
                </a:lnTo>
                <a:lnTo>
                  <a:pt x="687" y="253"/>
                </a:lnTo>
                <a:lnTo>
                  <a:pt x="672" y="251"/>
                </a:lnTo>
                <a:lnTo>
                  <a:pt x="661" y="249"/>
                </a:lnTo>
                <a:lnTo>
                  <a:pt x="655" y="251"/>
                </a:lnTo>
                <a:lnTo>
                  <a:pt x="651" y="257"/>
                </a:lnTo>
                <a:lnTo>
                  <a:pt x="649" y="266"/>
                </a:lnTo>
                <a:lnTo>
                  <a:pt x="647" y="276"/>
                </a:lnTo>
                <a:lnTo>
                  <a:pt x="653" y="276"/>
                </a:lnTo>
                <a:lnTo>
                  <a:pt x="661" y="317"/>
                </a:lnTo>
                <a:lnTo>
                  <a:pt x="606" y="317"/>
                </a:lnTo>
                <a:lnTo>
                  <a:pt x="614" y="276"/>
                </a:lnTo>
                <a:lnTo>
                  <a:pt x="621" y="276"/>
                </a:lnTo>
                <a:close/>
                <a:moveTo>
                  <a:pt x="760" y="341"/>
                </a:moveTo>
                <a:lnTo>
                  <a:pt x="760" y="341"/>
                </a:lnTo>
                <a:lnTo>
                  <a:pt x="749" y="338"/>
                </a:lnTo>
                <a:lnTo>
                  <a:pt x="749" y="349"/>
                </a:lnTo>
                <a:lnTo>
                  <a:pt x="747" y="375"/>
                </a:lnTo>
                <a:lnTo>
                  <a:pt x="741" y="396"/>
                </a:lnTo>
                <a:lnTo>
                  <a:pt x="730" y="418"/>
                </a:lnTo>
                <a:lnTo>
                  <a:pt x="717" y="437"/>
                </a:lnTo>
                <a:lnTo>
                  <a:pt x="700" y="452"/>
                </a:lnTo>
                <a:lnTo>
                  <a:pt x="681" y="463"/>
                </a:lnTo>
                <a:lnTo>
                  <a:pt x="659" y="471"/>
                </a:lnTo>
                <a:lnTo>
                  <a:pt x="647" y="473"/>
                </a:lnTo>
                <a:lnTo>
                  <a:pt x="636" y="473"/>
                </a:lnTo>
                <a:lnTo>
                  <a:pt x="625" y="473"/>
                </a:lnTo>
                <a:lnTo>
                  <a:pt x="612" y="471"/>
                </a:lnTo>
                <a:lnTo>
                  <a:pt x="591" y="463"/>
                </a:lnTo>
                <a:lnTo>
                  <a:pt x="572" y="452"/>
                </a:lnTo>
                <a:lnTo>
                  <a:pt x="554" y="437"/>
                </a:lnTo>
                <a:lnTo>
                  <a:pt x="542" y="418"/>
                </a:lnTo>
                <a:lnTo>
                  <a:pt x="531" y="396"/>
                </a:lnTo>
                <a:lnTo>
                  <a:pt x="524" y="375"/>
                </a:lnTo>
                <a:lnTo>
                  <a:pt x="522" y="349"/>
                </a:lnTo>
                <a:lnTo>
                  <a:pt x="522" y="338"/>
                </a:lnTo>
                <a:lnTo>
                  <a:pt x="512" y="341"/>
                </a:lnTo>
                <a:lnTo>
                  <a:pt x="512" y="585"/>
                </a:lnTo>
                <a:lnTo>
                  <a:pt x="512" y="597"/>
                </a:lnTo>
                <a:lnTo>
                  <a:pt x="514" y="610"/>
                </a:lnTo>
                <a:lnTo>
                  <a:pt x="520" y="632"/>
                </a:lnTo>
                <a:lnTo>
                  <a:pt x="533" y="653"/>
                </a:lnTo>
                <a:lnTo>
                  <a:pt x="548" y="672"/>
                </a:lnTo>
                <a:lnTo>
                  <a:pt x="567" y="687"/>
                </a:lnTo>
                <a:lnTo>
                  <a:pt x="587" y="700"/>
                </a:lnTo>
                <a:lnTo>
                  <a:pt x="610" y="707"/>
                </a:lnTo>
                <a:lnTo>
                  <a:pt x="623" y="709"/>
                </a:lnTo>
                <a:lnTo>
                  <a:pt x="636" y="709"/>
                </a:lnTo>
                <a:lnTo>
                  <a:pt x="649" y="709"/>
                </a:lnTo>
                <a:lnTo>
                  <a:pt x="661" y="707"/>
                </a:lnTo>
                <a:lnTo>
                  <a:pt x="685" y="700"/>
                </a:lnTo>
                <a:lnTo>
                  <a:pt x="706" y="687"/>
                </a:lnTo>
                <a:lnTo>
                  <a:pt x="724" y="672"/>
                </a:lnTo>
                <a:lnTo>
                  <a:pt x="739" y="653"/>
                </a:lnTo>
                <a:lnTo>
                  <a:pt x="751" y="632"/>
                </a:lnTo>
                <a:lnTo>
                  <a:pt x="758" y="610"/>
                </a:lnTo>
                <a:lnTo>
                  <a:pt x="760" y="597"/>
                </a:lnTo>
                <a:lnTo>
                  <a:pt x="760" y="585"/>
                </a:lnTo>
                <a:lnTo>
                  <a:pt x="760" y="341"/>
                </a:lnTo>
                <a:close/>
                <a:moveTo>
                  <a:pt x="544" y="336"/>
                </a:moveTo>
                <a:lnTo>
                  <a:pt x="544" y="336"/>
                </a:lnTo>
                <a:lnTo>
                  <a:pt x="584" y="330"/>
                </a:lnTo>
                <a:lnTo>
                  <a:pt x="627" y="328"/>
                </a:lnTo>
                <a:lnTo>
                  <a:pt x="627" y="349"/>
                </a:lnTo>
                <a:lnTo>
                  <a:pt x="621" y="353"/>
                </a:lnTo>
                <a:lnTo>
                  <a:pt x="617" y="362"/>
                </a:lnTo>
                <a:lnTo>
                  <a:pt x="612" y="373"/>
                </a:lnTo>
                <a:lnTo>
                  <a:pt x="612" y="386"/>
                </a:lnTo>
                <a:lnTo>
                  <a:pt x="612" y="398"/>
                </a:lnTo>
                <a:lnTo>
                  <a:pt x="617" y="407"/>
                </a:lnTo>
                <a:lnTo>
                  <a:pt x="621" y="416"/>
                </a:lnTo>
                <a:lnTo>
                  <a:pt x="627" y="422"/>
                </a:lnTo>
                <a:lnTo>
                  <a:pt x="627" y="450"/>
                </a:lnTo>
                <a:lnTo>
                  <a:pt x="610" y="445"/>
                </a:lnTo>
                <a:lnTo>
                  <a:pt x="595" y="439"/>
                </a:lnTo>
                <a:lnTo>
                  <a:pt x="582" y="431"/>
                </a:lnTo>
                <a:lnTo>
                  <a:pt x="569" y="420"/>
                </a:lnTo>
                <a:lnTo>
                  <a:pt x="559" y="405"/>
                </a:lnTo>
                <a:lnTo>
                  <a:pt x="550" y="388"/>
                </a:lnTo>
                <a:lnTo>
                  <a:pt x="544" y="368"/>
                </a:lnTo>
                <a:lnTo>
                  <a:pt x="542" y="349"/>
                </a:lnTo>
                <a:lnTo>
                  <a:pt x="544" y="336"/>
                </a:lnTo>
                <a:close/>
                <a:moveTo>
                  <a:pt x="334" y="103"/>
                </a:moveTo>
                <a:lnTo>
                  <a:pt x="334" y="103"/>
                </a:lnTo>
                <a:lnTo>
                  <a:pt x="338" y="114"/>
                </a:lnTo>
                <a:lnTo>
                  <a:pt x="338" y="129"/>
                </a:lnTo>
                <a:lnTo>
                  <a:pt x="338" y="146"/>
                </a:lnTo>
                <a:lnTo>
                  <a:pt x="334" y="161"/>
                </a:lnTo>
                <a:lnTo>
                  <a:pt x="325" y="174"/>
                </a:lnTo>
                <a:lnTo>
                  <a:pt x="317" y="187"/>
                </a:lnTo>
                <a:lnTo>
                  <a:pt x="304" y="197"/>
                </a:lnTo>
                <a:lnTo>
                  <a:pt x="291" y="204"/>
                </a:lnTo>
                <a:lnTo>
                  <a:pt x="276" y="210"/>
                </a:lnTo>
                <a:lnTo>
                  <a:pt x="259" y="212"/>
                </a:lnTo>
                <a:lnTo>
                  <a:pt x="242" y="210"/>
                </a:lnTo>
                <a:lnTo>
                  <a:pt x="227" y="206"/>
                </a:lnTo>
                <a:lnTo>
                  <a:pt x="214" y="199"/>
                </a:lnTo>
                <a:lnTo>
                  <a:pt x="201" y="189"/>
                </a:lnTo>
                <a:lnTo>
                  <a:pt x="191" y="178"/>
                </a:lnTo>
                <a:lnTo>
                  <a:pt x="184" y="163"/>
                </a:lnTo>
                <a:lnTo>
                  <a:pt x="178" y="148"/>
                </a:lnTo>
                <a:lnTo>
                  <a:pt x="178" y="142"/>
                </a:lnTo>
                <a:lnTo>
                  <a:pt x="169" y="152"/>
                </a:lnTo>
                <a:lnTo>
                  <a:pt x="165" y="161"/>
                </a:lnTo>
                <a:lnTo>
                  <a:pt x="158" y="178"/>
                </a:lnTo>
                <a:lnTo>
                  <a:pt x="154" y="195"/>
                </a:lnTo>
                <a:lnTo>
                  <a:pt x="152" y="210"/>
                </a:lnTo>
                <a:lnTo>
                  <a:pt x="150" y="223"/>
                </a:lnTo>
                <a:lnTo>
                  <a:pt x="146" y="227"/>
                </a:lnTo>
                <a:lnTo>
                  <a:pt x="141" y="231"/>
                </a:lnTo>
                <a:lnTo>
                  <a:pt x="137" y="234"/>
                </a:lnTo>
                <a:lnTo>
                  <a:pt x="128" y="236"/>
                </a:lnTo>
                <a:lnTo>
                  <a:pt x="120" y="236"/>
                </a:lnTo>
                <a:lnTo>
                  <a:pt x="107" y="234"/>
                </a:lnTo>
                <a:lnTo>
                  <a:pt x="107" y="210"/>
                </a:lnTo>
                <a:lnTo>
                  <a:pt x="109" y="189"/>
                </a:lnTo>
                <a:lnTo>
                  <a:pt x="111" y="169"/>
                </a:lnTo>
                <a:lnTo>
                  <a:pt x="116" y="152"/>
                </a:lnTo>
                <a:lnTo>
                  <a:pt x="122" y="135"/>
                </a:lnTo>
                <a:lnTo>
                  <a:pt x="131" y="122"/>
                </a:lnTo>
                <a:lnTo>
                  <a:pt x="139" y="112"/>
                </a:lnTo>
                <a:lnTo>
                  <a:pt x="150" y="101"/>
                </a:lnTo>
                <a:lnTo>
                  <a:pt x="161" y="92"/>
                </a:lnTo>
                <a:lnTo>
                  <a:pt x="173" y="84"/>
                </a:lnTo>
                <a:lnTo>
                  <a:pt x="186" y="80"/>
                </a:lnTo>
                <a:lnTo>
                  <a:pt x="201" y="75"/>
                </a:lnTo>
                <a:lnTo>
                  <a:pt x="229" y="69"/>
                </a:lnTo>
                <a:lnTo>
                  <a:pt x="259" y="67"/>
                </a:lnTo>
                <a:lnTo>
                  <a:pt x="291" y="69"/>
                </a:lnTo>
                <a:lnTo>
                  <a:pt x="321" y="75"/>
                </a:lnTo>
                <a:lnTo>
                  <a:pt x="349" y="82"/>
                </a:lnTo>
                <a:lnTo>
                  <a:pt x="375" y="88"/>
                </a:lnTo>
                <a:lnTo>
                  <a:pt x="396" y="97"/>
                </a:lnTo>
                <a:lnTo>
                  <a:pt x="413" y="105"/>
                </a:lnTo>
                <a:lnTo>
                  <a:pt x="426" y="114"/>
                </a:lnTo>
                <a:lnTo>
                  <a:pt x="430" y="120"/>
                </a:lnTo>
                <a:lnTo>
                  <a:pt x="387" y="109"/>
                </a:lnTo>
                <a:lnTo>
                  <a:pt x="334" y="103"/>
                </a:lnTo>
                <a:close/>
                <a:moveTo>
                  <a:pt x="210" y="221"/>
                </a:moveTo>
                <a:lnTo>
                  <a:pt x="210" y="221"/>
                </a:lnTo>
                <a:lnTo>
                  <a:pt x="223" y="225"/>
                </a:lnTo>
                <a:lnTo>
                  <a:pt x="238" y="229"/>
                </a:lnTo>
                <a:lnTo>
                  <a:pt x="270" y="234"/>
                </a:lnTo>
                <a:lnTo>
                  <a:pt x="287" y="234"/>
                </a:lnTo>
                <a:lnTo>
                  <a:pt x="304" y="234"/>
                </a:lnTo>
                <a:lnTo>
                  <a:pt x="323" y="231"/>
                </a:lnTo>
                <a:lnTo>
                  <a:pt x="340" y="227"/>
                </a:lnTo>
                <a:lnTo>
                  <a:pt x="355" y="223"/>
                </a:lnTo>
                <a:lnTo>
                  <a:pt x="370" y="216"/>
                </a:lnTo>
                <a:lnTo>
                  <a:pt x="383" y="208"/>
                </a:lnTo>
                <a:lnTo>
                  <a:pt x="394" y="197"/>
                </a:lnTo>
                <a:lnTo>
                  <a:pt x="402" y="184"/>
                </a:lnTo>
                <a:lnTo>
                  <a:pt x="407" y="169"/>
                </a:lnTo>
                <a:lnTo>
                  <a:pt x="409" y="152"/>
                </a:lnTo>
                <a:lnTo>
                  <a:pt x="407" y="133"/>
                </a:lnTo>
                <a:lnTo>
                  <a:pt x="398" y="148"/>
                </a:lnTo>
                <a:lnTo>
                  <a:pt x="390" y="159"/>
                </a:lnTo>
                <a:lnTo>
                  <a:pt x="379" y="169"/>
                </a:lnTo>
                <a:lnTo>
                  <a:pt x="368" y="180"/>
                </a:lnTo>
                <a:lnTo>
                  <a:pt x="347" y="195"/>
                </a:lnTo>
                <a:lnTo>
                  <a:pt x="321" y="206"/>
                </a:lnTo>
                <a:lnTo>
                  <a:pt x="295" y="214"/>
                </a:lnTo>
                <a:lnTo>
                  <a:pt x="268" y="219"/>
                </a:lnTo>
                <a:lnTo>
                  <a:pt x="240" y="221"/>
                </a:lnTo>
                <a:lnTo>
                  <a:pt x="210" y="221"/>
                </a:lnTo>
                <a:close/>
                <a:moveTo>
                  <a:pt x="349" y="251"/>
                </a:moveTo>
                <a:lnTo>
                  <a:pt x="349" y="386"/>
                </a:lnTo>
                <a:lnTo>
                  <a:pt x="377" y="360"/>
                </a:lnTo>
                <a:lnTo>
                  <a:pt x="402" y="416"/>
                </a:lnTo>
                <a:lnTo>
                  <a:pt x="407" y="422"/>
                </a:lnTo>
                <a:lnTo>
                  <a:pt x="411" y="424"/>
                </a:lnTo>
                <a:lnTo>
                  <a:pt x="417" y="426"/>
                </a:lnTo>
                <a:lnTo>
                  <a:pt x="424" y="424"/>
                </a:lnTo>
                <a:lnTo>
                  <a:pt x="430" y="420"/>
                </a:lnTo>
                <a:lnTo>
                  <a:pt x="432" y="416"/>
                </a:lnTo>
                <a:lnTo>
                  <a:pt x="435" y="409"/>
                </a:lnTo>
                <a:lnTo>
                  <a:pt x="432" y="403"/>
                </a:lnTo>
                <a:lnTo>
                  <a:pt x="405" y="345"/>
                </a:lnTo>
                <a:lnTo>
                  <a:pt x="441" y="336"/>
                </a:lnTo>
                <a:lnTo>
                  <a:pt x="349" y="251"/>
                </a:lnTo>
                <a:close/>
                <a:moveTo>
                  <a:pt x="90" y="0"/>
                </a:moveTo>
                <a:lnTo>
                  <a:pt x="90" y="0"/>
                </a:lnTo>
                <a:lnTo>
                  <a:pt x="71" y="2"/>
                </a:lnTo>
                <a:lnTo>
                  <a:pt x="54" y="9"/>
                </a:lnTo>
                <a:lnTo>
                  <a:pt x="39" y="17"/>
                </a:lnTo>
                <a:lnTo>
                  <a:pt x="26" y="30"/>
                </a:lnTo>
                <a:lnTo>
                  <a:pt x="15" y="43"/>
                </a:lnTo>
                <a:lnTo>
                  <a:pt x="6" y="60"/>
                </a:lnTo>
                <a:lnTo>
                  <a:pt x="2" y="80"/>
                </a:lnTo>
                <a:lnTo>
                  <a:pt x="0" y="99"/>
                </a:lnTo>
                <a:lnTo>
                  <a:pt x="0" y="398"/>
                </a:lnTo>
                <a:lnTo>
                  <a:pt x="2" y="418"/>
                </a:lnTo>
                <a:lnTo>
                  <a:pt x="6" y="437"/>
                </a:lnTo>
                <a:lnTo>
                  <a:pt x="15" y="452"/>
                </a:lnTo>
                <a:lnTo>
                  <a:pt x="26" y="467"/>
                </a:lnTo>
                <a:lnTo>
                  <a:pt x="39" y="480"/>
                </a:lnTo>
                <a:lnTo>
                  <a:pt x="54" y="488"/>
                </a:lnTo>
                <a:lnTo>
                  <a:pt x="71" y="495"/>
                </a:lnTo>
                <a:lnTo>
                  <a:pt x="90" y="497"/>
                </a:lnTo>
                <a:lnTo>
                  <a:pt x="473" y="497"/>
                </a:lnTo>
                <a:lnTo>
                  <a:pt x="473" y="448"/>
                </a:lnTo>
                <a:lnTo>
                  <a:pt x="90" y="448"/>
                </a:lnTo>
                <a:lnTo>
                  <a:pt x="81" y="448"/>
                </a:lnTo>
                <a:lnTo>
                  <a:pt x="75" y="445"/>
                </a:lnTo>
                <a:lnTo>
                  <a:pt x="66" y="441"/>
                </a:lnTo>
                <a:lnTo>
                  <a:pt x="60" y="435"/>
                </a:lnTo>
                <a:lnTo>
                  <a:pt x="56" y="428"/>
                </a:lnTo>
                <a:lnTo>
                  <a:pt x="51" y="418"/>
                </a:lnTo>
                <a:lnTo>
                  <a:pt x="49" y="409"/>
                </a:lnTo>
                <a:lnTo>
                  <a:pt x="47" y="398"/>
                </a:lnTo>
                <a:lnTo>
                  <a:pt x="47" y="99"/>
                </a:lnTo>
                <a:lnTo>
                  <a:pt x="49" y="88"/>
                </a:lnTo>
                <a:lnTo>
                  <a:pt x="51" y="77"/>
                </a:lnTo>
                <a:lnTo>
                  <a:pt x="56" y="69"/>
                </a:lnTo>
                <a:lnTo>
                  <a:pt x="60" y="62"/>
                </a:lnTo>
                <a:lnTo>
                  <a:pt x="66" y="56"/>
                </a:lnTo>
                <a:lnTo>
                  <a:pt x="75" y="52"/>
                </a:lnTo>
                <a:lnTo>
                  <a:pt x="81" y="50"/>
                </a:lnTo>
                <a:lnTo>
                  <a:pt x="90" y="47"/>
                </a:lnTo>
                <a:lnTo>
                  <a:pt x="674" y="47"/>
                </a:lnTo>
                <a:lnTo>
                  <a:pt x="681" y="50"/>
                </a:lnTo>
                <a:lnTo>
                  <a:pt x="689" y="52"/>
                </a:lnTo>
                <a:lnTo>
                  <a:pt x="696" y="56"/>
                </a:lnTo>
                <a:lnTo>
                  <a:pt x="702" y="62"/>
                </a:lnTo>
                <a:lnTo>
                  <a:pt x="709" y="69"/>
                </a:lnTo>
                <a:lnTo>
                  <a:pt x="713" y="77"/>
                </a:lnTo>
                <a:lnTo>
                  <a:pt x="715" y="88"/>
                </a:lnTo>
                <a:lnTo>
                  <a:pt x="715" y="99"/>
                </a:lnTo>
                <a:lnTo>
                  <a:pt x="715" y="197"/>
                </a:lnTo>
                <a:lnTo>
                  <a:pt x="743" y="208"/>
                </a:lnTo>
                <a:lnTo>
                  <a:pt x="764" y="216"/>
                </a:lnTo>
                <a:lnTo>
                  <a:pt x="764" y="99"/>
                </a:lnTo>
                <a:lnTo>
                  <a:pt x="762" y="80"/>
                </a:lnTo>
                <a:lnTo>
                  <a:pt x="758" y="60"/>
                </a:lnTo>
                <a:lnTo>
                  <a:pt x="749" y="43"/>
                </a:lnTo>
                <a:lnTo>
                  <a:pt x="739" y="30"/>
                </a:lnTo>
                <a:lnTo>
                  <a:pt x="726" y="17"/>
                </a:lnTo>
                <a:lnTo>
                  <a:pt x="709" y="9"/>
                </a:lnTo>
                <a:lnTo>
                  <a:pt x="691" y="2"/>
                </a:lnTo>
                <a:lnTo>
                  <a:pt x="674" y="0"/>
                </a:lnTo>
                <a:lnTo>
                  <a:pt x="9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09" name="Freeform 9"/>
          <p:cNvSpPr>
            <a:spLocks noEditPoints="1" noChangeArrowheads="1"/>
          </p:cNvSpPr>
          <p:nvPr/>
        </p:nvSpPr>
        <p:spPr bwMode="auto">
          <a:xfrm>
            <a:off x="6643688" y="4887913"/>
            <a:ext cx="371475" cy="227012"/>
          </a:xfrm>
          <a:custGeom>
            <a:avLst/>
            <a:gdLst>
              <a:gd name="T0" fmla="*/ 2147483647 w 798"/>
              <a:gd name="T1" fmla="*/ 2147483647 h 582"/>
              <a:gd name="T2" fmla="*/ 2147483647 w 798"/>
              <a:gd name="T3" fmla="*/ 2147483647 h 582"/>
              <a:gd name="T4" fmla="*/ 2147483647 w 798"/>
              <a:gd name="T5" fmla="*/ 2147483647 h 582"/>
              <a:gd name="T6" fmla="*/ 2147483647 w 798"/>
              <a:gd name="T7" fmla="*/ 2147483647 h 582"/>
              <a:gd name="T8" fmla="*/ 2147483647 w 798"/>
              <a:gd name="T9" fmla="*/ 2147483647 h 582"/>
              <a:gd name="T10" fmla="*/ 2147483647 w 798"/>
              <a:gd name="T11" fmla="*/ 2147483647 h 582"/>
              <a:gd name="T12" fmla="*/ 2147483647 w 798"/>
              <a:gd name="T13" fmla="*/ 2147483647 h 582"/>
              <a:gd name="T14" fmla="*/ 2147483647 w 798"/>
              <a:gd name="T15" fmla="*/ 2147483647 h 582"/>
              <a:gd name="T16" fmla="*/ 2147483647 w 798"/>
              <a:gd name="T17" fmla="*/ 2147483647 h 582"/>
              <a:gd name="T18" fmla="*/ 2147483647 w 798"/>
              <a:gd name="T19" fmla="*/ 2147483647 h 582"/>
              <a:gd name="T20" fmla="*/ 2147483647 w 798"/>
              <a:gd name="T21" fmla="*/ 2147483647 h 582"/>
              <a:gd name="T22" fmla="*/ 2147483647 w 798"/>
              <a:gd name="T23" fmla="*/ 2147483647 h 582"/>
              <a:gd name="T24" fmla="*/ 2147483647 w 798"/>
              <a:gd name="T25" fmla="*/ 2147483647 h 582"/>
              <a:gd name="T26" fmla="*/ 2147483647 w 798"/>
              <a:gd name="T27" fmla="*/ 2147483647 h 582"/>
              <a:gd name="T28" fmla="*/ 2147483647 w 798"/>
              <a:gd name="T29" fmla="*/ 2147483647 h 582"/>
              <a:gd name="T30" fmla="*/ 2147483647 w 798"/>
              <a:gd name="T31" fmla="*/ 2147483647 h 582"/>
              <a:gd name="T32" fmla="*/ 2147483647 w 798"/>
              <a:gd name="T33" fmla="*/ 2147483647 h 582"/>
              <a:gd name="T34" fmla="*/ 2147483647 w 798"/>
              <a:gd name="T35" fmla="*/ 2147483647 h 582"/>
              <a:gd name="T36" fmla="*/ 2147483647 w 798"/>
              <a:gd name="T37" fmla="*/ 2147483647 h 582"/>
              <a:gd name="T38" fmla="*/ 2147483647 w 798"/>
              <a:gd name="T39" fmla="*/ 2147483647 h 582"/>
              <a:gd name="T40" fmla="*/ 2147483647 w 798"/>
              <a:gd name="T41" fmla="*/ 2147483647 h 582"/>
              <a:gd name="T42" fmla="*/ 2147483647 w 798"/>
              <a:gd name="T43" fmla="*/ 2147483647 h 582"/>
              <a:gd name="T44" fmla="*/ 2147483647 w 798"/>
              <a:gd name="T45" fmla="*/ 2147483647 h 582"/>
              <a:gd name="T46" fmla="*/ 2147483647 w 798"/>
              <a:gd name="T47" fmla="*/ 2147483647 h 582"/>
              <a:gd name="T48" fmla="*/ 2147483647 w 798"/>
              <a:gd name="T49" fmla="*/ 2147483647 h 582"/>
              <a:gd name="T50" fmla="*/ 2147483647 w 798"/>
              <a:gd name="T51" fmla="*/ 2147483647 h 582"/>
              <a:gd name="T52" fmla="*/ 2147483647 w 798"/>
              <a:gd name="T53" fmla="*/ 2147483647 h 582"/>
              <a:gd name="T54" fmla="*/ 2147483647 w 798"/>
              <a:gd name="T55" fmla="*/ 2147483647 h 582"/>
              <a:gd name="T56" fmla="*/ 2147483647 w 798"/>
              <a:gd name="T57" fmla="*/ 2147483647 h 582"/>
              <a:gd name="T58" fmla="*/ 2147483647 w 798"/>
              <a:gd name="T59" fmla="*/ 2147483647 h 582"/>
              <a:gd name="T60" fmla="*/ 2147483647 w 798"/>
              <a:gd name="T61" fmla="*/ 2147483647 h 582"/>
              <a:gd name="T62" fmla="*/ 2147483647 w 798"/>
              <a:gd name="T63" fmla="*/ 2147483647 h 582"/>
              <a:gd name="T64" fmla="*/ 2147483647 w 798"/>
              <a:gd name="T65" fmla="*/ 2147483647 h 582"/>
              <a:gd name="T66" fmla="*/ 2147483647 w 798"/>
              <a:gd name="T67" fmla="*/ 2147483647 h 582"/>
              <a:gd name="T68" fmla="*/ 2147483647 w 798"/>
              <a:gd name="T69" fmla="*/ 2147483647 h 582"/>
              <a:gd name="T70" fmla="*/ 2147483647 w 798"/>
              <a:gd name="T71" fmla="*/ 2147483647 h 582"/>
              <a:gd name="T72" fmla="*/ 2147483647 w 798"/>
              <a:gd name="T73" fmla="*/ 2147483647 h 582"/>
              <a:gd name="T74" fmla="*/ 2147483647 w 798"/>
              <a:gd name="T75" fmla="*/ 2147483647 h 582"/>
              <a:gd name="T76" fmla="*/ 2147483647 w 798"/>
              <a:gd name="T77" fmla="*/ 2147483647 h 582"/>
              <a:gd name="T78" fmla="*/ 2147483647 w 798"/>
              <a:gd name="T79" fmla="*/ 2147483647 h 582"/>
              <a:gd name="T80" fmla="*/ 2147483647 w 798"/>
              <a:gd name="T81" fmla="*/ 2147483647 h 582"/>
              <a:gd name="T82" fmla="*/ 2147483647 w 798"/>
              <a:gd name="T83" fmla="*/ 2147483647 h 582"/>
              <a:gd name="T84" fmla="*/ 2147483647 w 798"/>
              <a:gd name="T85" fmla="*/ 2147483647 h 582"/>
              <a:gd name="T86" fmla="*/ 2147483647 w 798"/>
              <a:gd name="T87" fmla="*/ 2147483647 h 582"/>
              <a:gd name="T88" fmla="*/ 2147483647 w 798"/>
              <a:gd name="T89" fmla="*/ 2147483647 h 582"/>
              <a:gd name="T90" fmla="*/ 2147483647 w 798"/>
              <a:gd name="T91" fmla="*/ 2147483647 h 582"/>
              <a:gd name="T92" fmla="*/ 2147483647 w 798"/>
              <a:gd name="T93" fmla="*/ 2147483647 h 582"/>
              <a:gd name="T94" fmla="*/ 2147483647 w 798"/>
              <a:gd name="T95" fmla="*/ 652845166 h 582"/>
              <a:gd name="T96" fmla="*/ 2147483647 w 798"/>
              <a:gd name="T97" fmla="*/ 2147483647 h 582"/>
              <a:gd name="T98" fmla="*/ 2147483647 w 798"/>
              <a:gd name="T99" fmla="*/ 2147483647 h 582"/>
              <a:gd name="T100" fmla="*/ 0 w 798"/>
              <a:gd name="T101" fmla="*/ 2147483647 h 582"/>
              <a:gd name="T102" fmla="*/ 2147483647 w 798"/>
              <a:gd name="T103" fmla="*/ 2147483647 h 582"/>
              <a:gd name="T104" fmla="*/ 2147483647 w 798"/>
              <a:gd name="T105" fmla="*/ 2147483647 h 582"/>
              <a:gd name="T106" fmla="*/ 2147483647 w 798"/>
              <a:gd name="T107" fmla="*/ 1008859661 h 58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798"/>
              <a:gd name="T163" fmla="*/ 0 h 582"/>
              <a:gd name="T164" fmla="*/ 798 w 798"/>
              <a:gd name="T165" fmla="*/ 582 h 58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798" h="582">
                <a:moveTo>
                  <a:pt x="120" y="62"/>
                </a:moveTo>
                <a:lnTo>
                  <a:pt x="674" y="62"/>
                </a:lnTo>
                <a:lnTo>
                  <a:pt x="674" y="398"/>
                </a:lnTo>
                <a:lnTo>
                  <a:pt x="120" y="398"/>
                </a:lnTo>
                <a:lnTo>
                  <a:pt x="120" y="62"/>
                </a:lnTo>
                <a:close/>
                <a:moveTo>
                  <a:pt x="603" y="214"/>
                </a:moveTo>
                <a:lnTo>
                  <a:pt x="584" y="214"/>
                </a:lnTo>
                <a:lnTo>
                  <a:pt x="584" y="355"/>
                </a:lnTo>
                <a:lnTo>
                  <a:pt x="603" y="355"/>
                </a:lnTo>
                <a:lnTo>
                  <a:pt x="603" y="214"/>
                </a:lnTo>
                <a:close/>
                <a:moveTo>
                  <a:pt x="578" y="126"/>
                </a:moveTo>
                <a:lnTo>
                  <a:pt x="580" y="126"/>
                </a:lnTo>
                <a:lnTo>
                  <a:pt x="580" y="124"/>
                </a:lnTo>
                <a:lnTo>
                  <a:pt x="576" y="109"/>
                </a:lnTo>
                <a:lnTo>
                  <a:pt x="573" y="109"/>
                </a:lnTo>
                <a:lnTo>
                  <a:pt x="563" y="109"/>
                </a:lnTo>
                <a:lnTo>
                  <a:pt x="559" y="124"/>
                </a:lnTo>
                <a:lnTo>
                  <a:pt x="559" y="126"/>
                </a:lnTo>
                <a:lnTo>
                  <a:pt x="561" y="126"/>
                </a:lnTo>
                <a:lnTo>
                  <a:pt x="578" y="126"/>
                </a:lnTo>
                <a:close/>
                <a:moveTo>
                  <a:pt x="537" y="203"/>
                </a:moveTo>
                <a:lnTo>
                  <a:pt x="537" y="203"/>
                </a:lnTo>
                <a:lnTo>
                  <a:pt x="541" y="208"/>
                </a:lnTo>
                <a:lnTo>
                  <a:pt x="546" y="208"/>
                </a:lnTo>
                <a:lnTo>
                  <a:pt x="552" y="208"/>
                </a:lnTo>
                <a:lnTo>
                  <a:pt x="559" y="203"/>
                </a:lnTo>
                <a:lnTo>
                  <a:pt x="563" y="208"/>
                </a:lnTo>
                <a:lnTo>
                  <a:pt x="569" y="210"/>
                </a:lnTo>
                <a:lnTo>
                  <a:pt x="573" y="208"/>
                </a:lnTo>
                <a:lnTo>
                  <a:pt x="580" y="203"/>
                </a:lnTo>
                <a:lnTo>
                  <a:pt x="586" y="208"/>
                </a:lnTo>
                <a:lnTo>
                  <a:pt x="591" y="208"/>
                </a:lnTo>
                <a:lnTo>
                  <a:pt x="597" y="208"/>
                </a:lnTo>
                <a:lnTo>
                  <a:pt x="603" y="203"/>
                </a:lnTo>
                <a:lnTo>
                  <a:pt x="580" y="130"/>
                </a:lnTo>
                <a:lnTo>
                  <a:pt x="556" y="130"/>
                </a:lnTo>
                <a:lnTo>
                  <a:pt x="537" y="203"/>
                </a:lnTo>
                <a:close/>
                <a:moveTo>
                  <a:pt x="556" y="214"/>
                </a:moveTo>
                <a:lnTo>
                  <a:pt x="537" y="214"/>
                </a:lnTo>
                <a:lnTo>
                  <a:pt x="537" y="355"/>
                </a:lnTo>
                <a:lnTo>
                  <a:pt x="556" y="355"/>
                </a:lnTo>
                <a:lnTo>
                  <a:pt x="556" y="214"/>
                </a:lnTo>
                <a:close/>
                <a:moveTo>
                  <a:pt x="580" y="214"/>
                </a:moveTo>
                <a:lnTo>
                  <a:pt x="561" y="214"/>
                </a:lnTo>
                <a:lnTo>
                  <a:pt x="561" y="355"/>
                </a:lnTo>
                <a:lnTo>
                  <a:pt x="580" y="355"/>
                </a:lnTo>
                <a:lnTo>
                  <a:pt x="580" y="214"/>
                </a:lnTo>
                <a:close/>
                <a:moveTo>
                  <a:pt x="458" y="355"/>
                </a:moveTo>
                <a:lnTo>
                  <a:pt x="514" y="355"/>
                </a:lnTo>
                <a:lnTo>
                  <a:pt x="501" y="244"/>
                </a:lnTo>
                <a:lnTo>
                  <a:pt x="471" y="244"/>
                </a:lnTo>
                <a:lnTo>
                  <a:pt x="458" y="355"/>
                </a:lnTo>
                <a:close/>
                <a:moveTo>
                  <a:pt x="471" y="238"/>
                </a:moveTo>
                <a:lnTo>
                  <a:pt x="471" y="238"/>
                </a:lnTo>
                <a:lnTo>
                  <a:pt x="501" y="238"/>
                </a:lnTo>
                <a:lnTo>
                  <a:pt x="511" y="227"/>
                </a:lnTo>
                <a:lnTo>
                  <a:pt x="518" y="216"/>
                </a:lnTo>
                <a:lnTo>
                  <a:pt x="522" y="208"/>
                </a:lnTo>
                <a:lnTo>
                  <a:pt x="524" y="197"/>
                </a:lnTo>
                <a:lnTo>
                  <a:pt x="524" y="188"/>
                </a:lnTo>
                <a:lnTo>
                  <a:pt x="522" y="178"/>
                </a:lnTo>
                <a:lnTo>
                  <a:pt x="516" y="160"/>
                </a:lnTo>
                <a:lnTo>
                  <a:pt x="505" y="143"/>
                </a:lnTo>
                <a:lnTo>
                  <a:pt x="494" y="128"/>
                </a:lnTo>
                <a:lnTo>
                  <a:pt x="488" y="116"/>
                </a:lnTo>
                <a:lnTo>
                  <a:pt x="486" y="109"/>
                </a:lnTo>
                <a:lnTo>
                  <a:pt x="486" y="103"/>
                </a:lnTo>
                <a:lnTo>
                  <a:pt x="475" y="111"/>
                </a:lnTo>
                <a:lnTo>
                  <a:pt x="464" y="124"/>
                </a:lnTo>
                <a:lnTo>
                  <a:pt x="454" y="139"/>
                </a:lnTo>
                <a:lnTo>
                  <a:pt x="445" y="156"/>
                </a:lnTo>
                <a:lnTo>
                  <a:pt x="443" y="165"/>
                </a:lnTo>
                <a:lnTo>
                  <a:pt x="443" y="173"/>
                </a:lnTo>
                <a:lnTo>
                  <a:pt x="443" y="184"/>
                </a:lnTo>
                <a:lnTo>
                  <a:pt x="443" y="195"/>
                </a:lnTo>
                <a:lnTo>
                  <a:pt x="447" y="205"/>
                </a:lnTo>
                <a:lnTo>
                  <a:pt x="454" y="216"/>
                </a:lnTo>
                <a:lnTo>
                  <a:pt x="460" y="227"/>
                </a:lnTo>
                <a:lnTo>
                  <a:pt x="471" y="238"/>
                </a:lnTo>
                <a:close/>
                <a:moveTo>
                  <a:pt x="227" y="107"/>
                </a:moveTo>
                <a:lnTo>
                  <a:pt x="227" y="107"/>
                </a:lnTo>
                <a:lnTo>
                  <a:pt x="222" y="109"/>
                </a:lnTo>
                <a:lnTo>
                  <a:pt x="220" y="109"/>
                </a:lnTo>
                <a:lnTo>
                  <a:pt x="218" y="111"/>
                </a:lnTo>
                <a:lnTo>
                  <a:pt x="216" y="111"/>
                </a:lnTo>
                <a:lnTo>
                  <a:pt x="214" y="113"/>
                </a:lnTo>
                <a:lnTo>
                  <a:pt x="212" y="113"/>
                </a:lnTo>
                <a:lnTo>
                  <a:pt x="212" y="116"/>
                </a:lnTo>
                <a:lnTo>
                  <a:pt x="210" y="116"/>
                </a:lnTo>
                <a:lnTo>
                  <a:pt x="207" y="118"/>
                </a:lnTo>
                <a:lnTo>
                  <a:pt x="205" y="120"/>
                </a:lnTo>
                <a:lnTo>
                  <a:pt x="203" y="120"/>
                </a:lnTo>
                <a:lnTo>
                  <a:pt x="203" y="122"/>
                </a:lnTo>
                <a:lnTo>
                  <a:pt x="201" y="122"/>
                </a:lnTo>
                <a:lnTo>
                  <a:pt x="201" y="124"/>
                </a:lnTo>
                <a:lnTo>
                  <a:pt x="192" y="133"/>
                </a:lnTo>
                <a:lnTo>
                  <a:pt x="184" y="145"/>
                </a:lnTo>
                <a:lnTo>
                  <a:pt x="180" y="156"/>
                </a:lnTo>
                <a:lnTo>
                  <a:pt x="175" y="171"/>
                </a:lnTo>
                <a:lnTo>
                  <a:pt x="175" y="182"/>
                </a:lnTo>
                <a:lnTo>
                  <a:pt x="177" y="193"/>
                </a:lnTo>
                <a:lnTo>
                  <a:pt x="182" y="218"/>
                </a:lnTo>
                <a:lnTo>
                  <a:pt x="182" y="229"/>
                </a:lnTo>
                <a:lnTo>
                  <a:pt x="180" y="242"/>
                </a:lnTo>
                <a:lnTo>
                  <a:pt x="173" y="250"/>
                </a:lnTo>
                <a:lnTo>
                  <a:pt x="167" y="255"/>
                </a:lnTo>
                <a:lnTo>
                  <a:pt x="160" y="257"/>
                </a:lnTo>
                <a:lnTo>
                  <a:pt x="353" y="257"/>
                </a:lnTo>
                <a:lnTo>
                  <a:pt x="357" y="235"/>
                </a:lnTo>
                <a:lnTo>
                  <a:pt x="357" y="208"/>
                </a:lnTo>
                <a:lnTo>
                  <a:pt x="355" y="182"/>
                </a:lnTo>
                <a:lnTo>
                  <a:pt x="351" y="169"/>
                </a:lnTo>
                <a:lnTo>
                  <a:pt x="347" y="156"/>
                </a:lnTo>
                <a:lnTo>
                  <a:pt x="340" y="143"/>
                </a:lnTo>
                <a:lnTo>
                  <a:pt x="334" y="133"/>
                </a:lnTo>
                <a:lnTo>
                  <a:pt x="323" y="124"/>
                </a:lnTo>
                <a:lnTo>
                  <a:pt x="314" y="116"/>
                </a:lnTo>
                <a:lnTo>
                  <a:pt x="302" y="107"/>
                </a:lnTo>
                <a:lnTo>
                  <a:pt x="289" y="103"/>
                </a:lnTo>
                <a:lnTo>
                  <a:pt x="276" y="101"/>
                </a:lnTo>
                <a:lnTo>
                  <a:pt x="259" y="101"/>
                </a:lnTo>
                <a:lnTo>
                  <a:pt x="242" y="101"/>
                </a:lnTo>
                <a:lnTo>
                  <a:pt x="227" y="107"/>
                </a:lnTo>
                <a:close/>
                <a:moveTo>
                  <a:pt x="195" y="175"/>
                </a:moveTo>
                <a:lnTo>
                  <a:pt x="195" y="175"/>
                </a:lnTo>
                <a:lnTo>
                  <a:pt x="197" y="169"/>
                </a:lnTo>
                <a:lnTo>
                  <a:pt x="195" y="184"/>
                </a:lnTo>
                <a:lnTo>
                  <a:pt x="195" y="197"/>
                </a:lnTo>
                <a:lnTo>
                  <a:pt x="199" y="210"/>
                </a:lnTo>
                <a:lnTo>
                  <a:pt x="205" y="220"/>
                </a:lnTo>
                <a:lnTo>
                  <a:pt x="214" y="231"/>
                </a:lnTo>
                <a:lnTo>
                  <a:pt x="222" y="238"/>
                </a:lnTo>
                <a:lnTo>
                  <a:pt x="233" y="244"/>
                </a:lnTo>
                <a:lnTo>
                  <a:pt x="246" y="248"/>
                </a:lnTo>
                <a:lnTo>
                  <a:pt x="259" y="250"/>
                </a:lnTo>
                <a:lnTo>
                  <a:pt x="272" y="248"/>
                </a:lnTo>
                <a:lnTo>
                  <a:pt x="284" y="244"/>
                </a:lnTo>
                <a:lnTo>
                  <a:pt x="295" y="238"/>
                </a:lnTo>
                <a:lnTo>
                  <a:pt x="304" y="231"/>
                </a:lnTo>
                <a:lnTo>
                  <a:pt x="312" y="220"/>
                </a:lnTo>
                <a:lnTo>
                  <a:pt x="319" y="210"/>
                </a:lnTo>
                <a:lnTo>
                  <a:pt x="323" y="197"/>
                </a:lnTo>
                <a:lnTo>
                  <a:pt x="323" y="184"/>
                </a:lnTo>
                <a:lnTo>
                  <a:pt x="323" y="175"/>
                </a:lnTo>
                <a:lnTo>
                  <a:pt x="282" y="178"/>
                </a:lnTo>
                <a:lnTo>
                  <a:pt x="276" y="158"/>
                </a:lnTo>
                <a:lnTo>
                  <a:pt x="274" y="178"/>
                </a:lnTo>
                <a:lnTo>
                  <a:pt x="267" y="178"/>
                </a:lnTo>
                <a:lnTo>
                  <a:pt x="265" y="137"/>
                </a:lnTo>
                <a:lnTo>
                  <a:pt x="259" y="178"/>
                </a:lnTo>
                <a:lnTo>
                  <a:pt x="195" y="175"/>
                </a:lnTo>
                <a:close/>
                <a:moveTo>
                  <a:pt x="284" y="190"/>
                </a:moveTo>
                <a:lnTo>
                  <a:pt x="284" y="190"/>
                </a:lnTo>
                <a:lnTo>
                  <a:pt x="280" y="190"/>
                </a:lnTo>
                <a:lnTo>
                  <a:pt x="278" y="193"/>
                </a:lnTo>
                <a:lnTo>
                  <a:pt x="276" y="195"/>
                </a:lnTo>
                <a:lnTo>
                  <a:pt x="276" y="199"/>
                </a:lnTo>
                <a:lnTo>
                  <a:pt x="276" y="201"/>
                </a:lnTo>
                <a:lnTo>
                  <a:pt x="278" y="205"/>
                </a:lnTo>
                <a:lnTo>
                  <a:pt x="280" y="205"/>
                </a:lnTo>
                <a:lnTo>
                  <a:pt x="284" y="208"/>
                </a:lnTo>
                <a:lnTo>
                  <a:pt x="287" y="205"/>
                </a:lnTo>
                <a:lnTo>
                  <a:pt x="291" y="205"/>
                </a:lnTo>
                <a:lnTo>
                  <a:pt x="293" y="201"/>
                </a:lnTo>
                <a:lnTo>
                  <a:pt x="293" y="199"/>
                </a:lnTo>
                <a:lnTo>
                  <a:pt x="293" y="195"/>
                </a:lnTo>
                <a:lnTo>
                  <a:pt x="291" y="193"/>
                </a:lnTo>
                <a:lnTo>
                  <a:pt x="287" y="190"/>
                </a:lnTo>
                <a:lnTo>
                  <a:pt x="284" y="190"/>
                </a:lnTo>
                <a:close/>
                <a:moveTo>
                  <a:pt x="231" y="190"/>
                </a:moveTo>
                <a:lnTo>
                  <a:pt x="231" y="190"/>
                </a:lnTo>
                <a:lnTo>
                  <a:pt x="229" y="190"/>
                </a:lnTo>
                <a:lnTo>
                  <a:pt x="225" y="193"/>
                </a:lnTo>
                <a:lnTo>
                  <a:pt x="225" y="195"/>
                </a:lnTo>
                <a:lnTo>
                  <a:pt x="222" y="199"/>
                </a:lnTo>
                <a:lnTo>
                  <a:pt x="225" y="201"/>
                </a:lnTo>
                <a:lnTo>
                  <a:pt x="225" y="205"/>
                </a:lnTo>
                <a:lnTo>
                  <a:pt x="229" y="205"/>
                </a:lnTo>
                <a:lnTo>
                  <a:pt x="231" y="208"/>
                </a:lnTo>
                <a:lnTo>
                  <a:pt x="235" y="205"/>
                </a:lnTo>
                <a:lnTo>
                  <a:pt x="237" y="205"/>
                </a:lnTo>
                <a:lnTo>
                  <a:pt x="240" y="201"/>
                </a:lnTo>
                <a:lnTo>
                  <a:pt x="240" y="199"/>
                </a:lnTo>
                <a:lnTo>
                  <a:pt x="240" y="195"/>
                </a:lnTo>
                <a:lnTo>
                  <a:pt x="237" y="193"/>
                </a:lnTo>
                <a:lnTo>
                  <a:pt x="235" y="190"/>
                </a:lnTo>
                <a:lnTo>
                  <a:pt x="231" y="190"/>
                </a:lnTo>
                <a:close/>
                <a:moveTo>
                  <a:pt x="362" y="366"/>
                </a:moveTo>
                <a:lnTo>
                  <a:pt x="362" y="366"/>
                </a:lnTo>
                <a:lnTo>
                  <a:pt x="359" y="347"/>
                </a:lnTo>
                <a:lnTo>
                  <a:pt x="355" y="330"/>
                </a:lnTo>
                <a:lnTo>
                  <a:pt x="349" y="315"/>
                </a:lnTo>
                <a:lnTo>
                  <a:pt x="340" y="300"/>
                </a:lnTo>
                <a:lnTo>
                  <a:pt x="329" y="287"/>
                </a:lnTo>
                <a:lnTo>
                  <a:pt x="317" y="276"/>
                </a:lnTo>
                <a:lnTo>
                  <a:pt x="304" y="267"/>
                </a:lnTo>
                <a:lnTo>
                  <a:pt x="289" y="261"/>
                </a:lnTo>
                <a:lnTo>
                  <a:pt x="227" y="349"/>
                </a:lnTo>
                <a:lnTo>
                  <a:pt x="227" y="261"/>
                </a:lnTo>
                <a:lnTo>
                  <a:pt x="212" y="267"/>
                </a:lnTo>
                <a:lnTo>
                  <a:pt x="199" y="276"/>
                </a:lnTo>
                <a:lnTo>
                  <a:pt x="186" y="287"/>
                </a:lnTo>
                <a:lnTo>
                  <a:pt x="175" y="300"/>
                </a:lnTo>
                <a:lnTo>
                  <a:pt x="167" y="315"/>
                </a:lnTo>
                <a:lnTo>
                  <a:pt x="160" y="330"/>
                </a:lnTo>
                <a:lnTo>
                  <a:pt x="156" y="347"/>
                </a:lnTo>
                <a:lnTo>
                  <a:pt x="154" y="366"/>
                </a:lnTo>
                <a:lnTo>
                  <a:pt x="362" y="366"/>
                </a:lnTo>
                <a:close/>
                <a:moveTo>
                  <a:pt x="353" y="488"/>
                </a:moveTo>
                <a:lnTo>
                  <a:pt x="439" y="488"/>
                </a:lnTo>
                <a:lnTo>
                  <a:pt x="469" y="537"/>
                </a:lnTo>
                <a:lnTo>
                  <a:pt x="329" y="537"/>
                </a:lnTo>
                <a:lnTo>
                  <a:pt x="353" y="488"/>
                </a:lnTo>
                <a:close/>
                <a:moveTo>
                  <a:pt x="122" y="0"/>
                </a:moveTo>
                <a:lnTo>
                  <a:pt x="122" y="0"/>
                </a:lnTo>
                <a:lnTo>
                  <a:pt x="111" y="2"/>
                </a:lnTo>
                <a:lnTo>
                  <a:pt x="100" y="4"/>
                </a:lnTo>
                <a:lnTo>
                  <a:pt x="90" y="11"/>
                </a:lnTo>
                <a:lnTo>
                  <a:pt x="81" y="17"/>
                </a:lnTo>
                <a:lnTo>
                  <a:pt x="73" y="26"/>
                </a:lnTo>
                <a:lnTo>
                  <a:pt x="68" y="36"/>
                </a:lnTo>
                <a:lnTo>
                  <a:pt x="64" y="47"/>
                </a:lnTo>
                <a:lnTo>
                  <a:pt x="64" y="60"/>
                </a:lnTo>
                <a:lnTo>
                  <a:pt x="64" y="389"/>
                </a:lnTo>
                <a:lnTo>
                  <a:pt x="64" y="400"/>
                </a:lnTo>
                <a:lnTo>
                  <a:pt x="66" y="409"/>
                </a:lnTo>
                <a:lnTo>
                  <a:pt x="70" y="417"/>
                </a:lnTo>
                <a:lnTo>
                  <a:pt x="75" y="426"/>
                </a:lnTo>
                <a:lnTo>
                  <a:pt x="81" y="432"/>
                </a:lnTo>
                <a:lnTo>
                  <a:pt x="90" y="439"/>
                </a:lnTo>
                <a:lnTo>
                  <a:pt x="98" y="443"/>
                </a:lnTo>
                <a:lnTo>
                  <a:pt x="107" y="447"/>
                </a:lnTo>
                <a:lnTo>
                  <a:pt x="0" y="531"/>
                </a:lnTo>
                <a:lnTo>
                  <a:pt x="0" y="582"/>
                </a:lnTo>
                <a:lnTo>
                  <a:pt x="798" y="582"/>
                </a:lnTo>
                <a:lnTo>
                  <a:pt x="798" y="531"/>
                </a:lnTo>
                <a:lnTo>
                  <a:pt x="685" y="447"/>
                </a:lnTo>
                <a:lnTo>
                  <a:pt x="693" y="445"/>
                </a:lnTo>
                <a:lnTo>
                  <a:pt x="702" y="441"/>
                </a:lnTo>
                <a:lnTo>
                  <a:pt x="710" y="434"/>
                </a:lnTo>
                <a:lnTo>
                  <a:pt x="717" y="426"/>
                </a:lnTo>
                <a:lnTo>
                  <a:pt x="723" y="419"/>
                </a:lnTo>
                <a:lnTo>
                  <a:pt x="725" y="411"/>
                </a:lnTo>
                <a:lnTo>
                  <a:pt x="730" y="400"/>
                </a:lnTo>
                <a:lnTo>
                  <a:pt x="730" y="389"/>
                </a:lnTo>
                <a:lnTo>
                  <a:pt x="730" y="60"/>
                </a:lnTo>
                <a:lnTo>
                  <a:pt x="730" y="47"/>
                </a:lnTo>
                <a:lnTo>
                  <a:pt x="725" y="36"/>
                </a:lnTo>
                <a:lnTo>
                  <a:pt x="719" y="26"/>
                </a:lnTo>
                <a:lnTo>
                  <a:pt x="713" y="17"/>
                </a:lnTo>
                <a:lnTo>
                  <a:pt x="704" y="11"/>
                </a:lnTo>
                <a:lnTo>
                  <a:pt x="693" y="4"/>
                </a:lnTo>
                <a:lnTo>
                  <a:pt x="683" y="2"/>
                </a:lnTo>
                <a:lnTo>
                  <a:pt x="672" y="0"/>
                </a:lnTo>
                <a:lnTo>
                  <a:pt x="12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10" name="Freeform 10"/>
          <p:cNvSpPr>
            <a:spLocks noEditPoints="1" noChangeArrowheads="1"/>
          </p:cNvSpPr>
          <p:nvPr/>
        </p:nvSpPr>
        <p:spPr bwMode="auto">
          <a:xfrm>
            <a:off x="4206875" y="4889500"/>
            <a:ext cx="392113" cy="231775"/>
          </a:xfrm>
          <a:custGeom>
            <a:avLst/>
            <a:gdLst>
              <a:gd name="T0" fmla="*/ 2147483647 w 840"/>
              <a:gd name="T1" fmla="*/ 2147483647 h 593"/>
              <a:gd name="T2" fmla="*/ 2147483647 w 840"/>
              <a:gd name="T3" fmla="*/ 2147483647 h 593"/>
              <a:gd name="T4" fmla="*/ 2147483647 w 840"/>
              <a:gd name="T5" fmla="*/ 2147483647 h 593"/>
              <a:gd name="T6" fmla="*/ 2147483647 w 840"/>
              <a:gd name="T7" fmla="*/ 2147483647 h 593"/>
              <a:gd name="T8" fmla="*/ 2147483647 w 840"/>
              <a:gd name="T9" fmla="*/ 2147483647 h 593"/>
              <a:gd name="T10" fmla="*/ 2147483647 w 840"/>
              <a:gd name="T11" fmla="*/ 2147483647 h 593"/>
              <a:gd name="T12" fmla="*/ 2147483647 w 840"/>
              <a:gd name="T13" fmla="*/ 2147483647 h 593"/>
              <a:gd name="T14" fmla="*/ 1830824144 w 840"/>
              <a:gd name="T15" fmla="*/ 2147483647 h 593"/>
              <a:gd name="T16" fmla="*/ 0 w 840"/>
              <a:gd name="T17" fmla="*/ 2147483647 h 593"/>
              <a:gd name="T18" fmla="*/ 712108017 w 840"/>
              <a:gd name="T19" fmla="*/ 2147483647 h 593"/>
              <a:gd name="T20" fmla="*/ 2147483647 w 840"/>
              <a:gd name="T21" fmla="*/ 2147483647 h 593"/>
              <a:gd name="T22" fmla="*/ 2147483647 w 840"/>
              <a:gd name="T23" fmla="*/ 2147483647 h 593"/>
              <a:gd name="T24" fmla="*/ 2147483647 w 840"/>
              <a:gd name="T25" fmla="*/ 2147483647 h 593"/>
              <a:gd name="T26" fmla="*/ 2147483647 w 840"/>
              <a:gd name="T27" fmla="*/ 2147483647 h 593"/>
              <a:gd name="T28" fmla="*/ 2147483647 w 840"/>
              <a:gd name="T29" fmla="*/ 2147483647 h 593"/>
              <a:gd name="T30" fmla="*/ 2147483647 w 840"/>
              <a:gd name="T31" fmla="*/ 2147483647 h 593"/>
              <a:gd name="T32" fmla="*/ 2147483647 w 840"/>
              <a:gd name="T33" fmla="*/ 2147483647 h 593"/>
              <a:gd name="T34" fmla="*/ 2147483647 w 840"/>
              <a:gd name="T35" fmla="*/ 2147483647 h 593"/>
              <a:gd name="T36" fmla="*/ 2147483647 w 840"/>
              <a:gd name="T37" fmla="*/ 2147483647 h 593"/>
              <a:gd name="T38" fmla="*/ 2147483647 w 840"/>
              <a:gd name="T39" fmla="*/ 2147483647 h 593"/>
              <a:gd name="T40" fmla="*/ 2147483647 w 840"/>
              <a:gd name="T41" fmla="*/ 2147483647 h 593"/>
              <a:gd name="T42" fmla="*/ 2147483647 w 840"/>
              <a:gd name="T43" fmla="*/ 2147483647 h 593"/>
              <a:gd name="T44" fmla="*/ 2147483647 w 840"/>
              <a:gd name="T45" fmla="*/ 2147483647 h 593"/>
              <a:gd name="T46" fmla="*/ 2147483647 w 840"/>
              <a:gd name="T47" fmla="*/ 2147483647 h 593"/>
              <a:gd name="T48" fmla="*/ 2147483647 w 840"/>
              <a:gd name="T49" fmla="*/ 2147483647 h 593"/>
              <a:gd name="T50" fmla="*/ 2147483647 w 840"/>
              <a:gd name="T51" fmla="*/ 2147483647 h 593"/>
              <a:gd name="T52" fmla="*/ 2147483647 w 840"/>
              <a:gd name="T53" fmla="*/ 2147483647 h 593"/>
              <a:gd name="T54" fmla="*/ 2147483647 w 840"/>
              <a:gd name="T55" fmla="*/ 2147483647 h 593"/>
              <a:gd name="T56" fmla="*/ 2147483647 w 840"/>
              <a:gd name="T57" fmla="*/ 2147483647 h 593"/>
              <a:gd name="T58" fmla="*/ 2147483647 w 840"/>
              <a:gd name="T59" fmla="*/ 2147483647 h 593"/>
              <a:gd name="T60" fmla="*/ 2147483647 w 840"/>
              <a:gd name="T61" fmla="*/ 2147483647 h 593"/>
              <a:gd name="T62" fmla="*/ 2147483647 w 840"/>
              <a:gd name="T63" fmla="*/ 2147483647 h 593"/>
              <a:gd name="T64" fmla="*/ 2147483647 w 840"/>
              <a:gd name="T65" fmla="*/ 2147483647 h 593"/>
              <a:gd name="T66" fmla="*/ 2147483647 w 840"/>
              <a:gd name="T67" fmla="*/ 2147483647 h 593"/>
              <a:gd name="T68" fmla="*/ 2147483647 w 840"/>
              <a:gd name="T69" fmla="*/ 1552397682 h 593"/>
              <a:gd name="T70" fmla="*/ 2147483647 w 840"/>
              <a:gd name="T71" fmla="*/ 776198841 h 593"/>
              <a:gd name="T72" fmla="*/ 2147483647 w 840"/>
              <a:gd name="T73" fmla="*/ 2147483647 h 593"/>
              <a:gd name="T74" fmla="*/ 2147483647 w 840"/>
              <a:gd name="T75" fmla="*/ 2147483647 h 593"/>
              <a:gd name="T76" fmla="*/ 2147483647 w 840"/>
              <a:gd name="T77" fmla="*/ 2147483647 h 593"/>
              <a:gd name="T78" fmla="*/ 2147483647 w 840"/>
              <a:gd name="T79" fmla="*/ 119462229 h 593"/>
              <a:gd name="T80" fmla="*/ 2147483647 w 840"/>
              <a:gd name="T81" fmla="*/ 1910631545 h 593"/>
              <a:gd name="T82" fmla="*/ 2147483647 w 840"/>
              <a:gd name="T83" fmla="*/ 2147483647 h 593"/>
              <a:gd name="T84" fmla="*/ 2147483647 w 840"/>
              <a:gd name="T85" fmla="*/ 2147483647 h 593"/>
              <a:gd name="T86" fmla="*/ 2147483647 w 840"/>
              <a:gd name="T87" fmla="*/ 2147483647 h 593"/>
              <a:gd name="T88" fmla="*/ 2147483647 w 840"/>
              <a:gd name="T89" fmla="*/ 2147483647 h 593"/>
              <a:gd name="T90" fmla="*/ 2147483647 w 840"/>
              <a:gd name="T91" fmla="*/ 2147483647 h 593"/>
              <a:gd name="T92" fmla="*/ 2147483647 w 840"/>
              <a:gd name="T93" fmla="*/ 2147483647 h 593"/>
              <a:gd name="T94" fmla="*/ 2147483647 w 840"/>
              <a:gd name="T95" fmla="*/ 2147483647 h 593"/>
              <a:gd name="T96" fmla="*/ 2147483647 w 840"/>
              <a:gd name="T97" fmla="*/ 2147483647 h 593"/>
              <a:gd name="T98" fmla="*/ 2147483647 w 840"/>
              <a:gd name="T99" fmla="*/ 2147483647 h 593"/>
              <a:gd name="T100" fmla="*/ 2147483647 w 840"/>
              <a:gd name="T101" fmla="*/ 2147483647 h 593"/>
              <a:gd name="T102" fmla="*/ 2147483647 w 840"/>
              <a:gd name="T103" fmla="*/ 2147483647 h 593"/>
              <a:gd name="T104" fmla="*/ 2147483647 w 840"/>
              <a:gd name="T105" fmla="*/ 2147483647 h 593"/>
              <a:gd name="T106" fmla="*/ 2147483647 w 840"/>
              <a:gd name="T107" fmla="*/ 2147483647 h 593"/>
              <a:gd name="T108" fmla="*/ 2147483647 w 840"/>
              <a:gd name="T109" fmla="*/ 2147483647 h 593"/>
              <a:gd name="T110" fmla="*/ 2147483647 w 840"/>
              <a:gd name="T111" fmla="*/ 2147483647 h 593"/>
              <a:gd name="T112" fmla="*/ 2147483647 w 840"/>
              <a:gd name="T113" fmla="*/ 2147483647 h 593"/>
              <a:gd name="T114" fmla="*/ 2147483647 w 840"/>
              <a:gd name="T115" fmla="*/ 2147483647 h 593"/>
              <a:gd name="T116" fmla="*/ 2147483647 w 840"/>
              <a:gd name="T117" fmla="*/ 2147483647 h 59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40"/>
              <a:gd name="T178" fmla="*/ 0 h 593"/>
              <a:gd name="T179" fmla="*/ 840 w 840"/>
              <a:gd name="T180" fmla="*/ 593 h 59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40" h="593">
                <a:moveTo>
                  <a:pt x="39" y="146"/>
                </a:moveTo>
                <a:lnTo>
                  <a:pt x="698" y="146"/>
                </a:lnTo>
                <a:lnTo>
                  <a:pt x="707" y="148"/>
                </a:lnTo>
                <a:lnTo>
                  <a:pt x="713" y="150"/>
                </a:lnTo>
                <a:lnTo>
                  <a:pt x="720" y="152"/>
                </a:lnTo>
                <a:lnTo>
                  <a:pt x="726" y="159"/>
                </a:lnTo>
                <a:lnTo>
                  <a:pt x="730" y="163"/>
                </a:lnTo>
                <a:lnTo>
                  <a:pt x="733" y="169"/>
                </a:lnTo>
                <a:lnTo>
                  <a:pt x="737" y="178"/>
                </a:lnTo>
                <a:lnTo>
                  <a:pt x="737" y="184"/>
                </a:lnTo>
                <a:lnTo>
                  <a:pt x="737" y="234"/>
                </a:lnTo>
                <a:lnTo>
                  <a:pt x="707" y="253"/>
                </a:lnTo>
                <a:lnTo>
                  <a:pt x="677" y="272"/>
                </a:lnTo>
                <a:lnTo>
                  <a:pt x="647" y="296"/>
                </a:lnTo>
                <a:lnTo>
                  <a:pt x="619" y="317"/>
                </a:lnTo>
                <a:lnTo>
                  <a:pt x="619" y="172"/>
                </a:lnTo>
                <a:lnTo>
                  <a:pt x="129" y="172"/>
                </a:lnTo>
                <a:lnTo>
                  <a:pt x="129" y="570"/>
                </a:lnTo>
                <a:lnTo>
                  <a:pt x="619" y="570"/>
                </a:lnTo>
                <a:lnTo>
                  <a:pt x="619" y="463"/>
                </a:lnTo>
                <a:lnTo>
                  <a:pt x="679" y="426"/>
                </a:lnTo>
                <a:lnTo>
                  <a:pt x="737" y="383"/>
                </a:lnTo>
                <a:lnTo>
                  <a:pt x="737" y="555"/>
                </a:lnTo>
                <a:lnTo>
                  <a:pt x="737" y="563"/>
                </a:lnTo>
                <a:lnTo>
                  <a:pt x="733" y="570"/>
                </a:lnTo>
                <a:lnTo>
                  <a:pt x="730" y="576"/>
                </a:lnTo>
                <a:lnTo>
                  <a:pt x="726" y="583"/>
                </a:lnTo>
                <a:lnTo>
                  <a:pt x="720" y="587"/>
                </a:lnTo>
                <a:lnTo>
                  <a:pt x="713" y="591"/>
                </a:lnTo>
                <a:lnTo>
                  <a:pt x="707" y="593"/>
                </a:lnTo>
                <a:lnTo>
                  <a:pt x="698" y="593"/>
                </a:lnTo>
                <a:lnTo>
                  <a:pt x="39" y="593"/>
                </a:lnTo>
                <a:lnTo>
                  <a:pt x="30" y="593"/>
                </a:lnTo>
                <a:lnTo>
                  <a:pt x="24" y="591"/>
                </a:lnTo>
                <a:lnTo>
                  <a:pt x="18" y="587"/>
                </a:lnTo>
                <a:lnTo>
                  <a:pt x="11" y="583"/>
                </a:lnTo>
                <a:lnTo>
                  <a:pt x="7" y="576"/>
                </a:lnTo>
                <a:lnTo>
                  <a:pt x="3" y="570"/>
                </a:lnTo>
                <a:lnTo>
                  <a:pt x="0" y="563"/>
                </a:lnTo>
                <a:lnTo>
                  <a:pt x="0" y="555"/>
                </a:lnTo>
                <a:lnTo>
                  <a:pt x="0" y="184"/>
                </a:lnTo>
                <a:lnTo>
                  <a:pt x="0" y="178"/>
                </a:lnTo>
                <a:lnTo>
                  <a:pt x="3" y="169"/>
                </a:lnTo>
                <a:lnTo>
                  <a:pt x="7" y="163"/>
                </a:lnTo>
                <a:lnTo>
                  <a:pt x="11" y="159"/>
                </a:lnTo>
                <a:lnTo>
                  <a:pt x="18" y="152"/>
                </a:lnTo>
                <a:lnTo>
                  <a:pt x="24" y="150"/>
                </a:lnTo>
                <a:lnTo>
                  <a:pt x="30" y="148"/>
                </a:lnTo>
                <a:lnTo>
                  <a:pt x="39" y="146"/>
                </a:lnTo>
                <a:close/>
                <a:moveTo>
                  <a:pt x="199" y="319"/>
                </a:moveTo>
                <a:lnTo>
                  <a:pt x="212" y="343"/>
                </a:lnTo>
                <a:lnTo>
                  <a:pt x="302" y="300"/>
                </a:lnTo>
                <a:lnTo>
                  <a:pt x="362" y="272"/>
                </a:lnTo>
                <a:lnTo>
                  <a:pt x="390" y="259"/>
                </a:lnTo>
                <a:lnTo>
                  <a:pt x="358" y="287"/>
                </a:lnTo>
                <a:lnTo>
                  <a:pt x="322" y="319"/>
                </a:lnTo>
                <a:lnTo>
                  <a:pt x="289" y="347"/>
                </a:lnTo>
                <a:lnTo>
                  <a:pt x="259" y="373"/>
                </a:lnTo>
                <a:lnTo>
                  <a:pt x="251" y="383"/>
                </a:lnTo>
                <a:lnTo>
                  <a:pt x="242" y="394"/>
                </a:lnTo>
                <a:lnTo>
                  <a:pt x="238" y="403"/>
                </a:lnTo>
                <a:lnTo>
                  <a:pt x="238" y="411"/>
                </a:lnTo>
                <a:lnTo>
                  <a:pt x="240" y="416"/>
                </a:lnTo>
                <a:lnTo>
                  <a:pt x="244" y="420"/>
                </a:lnTo>
                <a:lnTo>
                  <a:pt x="249" y="422"/>
                </a:lnTo>
                <a:lnTo>
                  <a:pt x="255" y="422"/>
                </a:lnTo>
                <a:lnTo>
                  <a:pt x="272" y="422"/>
                </a:lnTo>
                <a:lnTo>
                  <a:pt x="298" y="413"/>
                </a:lnTo>
                <a:lnTo>
                  <a:pt x="341" y="398"/>
                </a:lnTo>
                <a:lnTo>
                  <a:pt x="379" y="381"/>
                </a:lnTo>
                <a:lnTo>
                  <a:pt x="414" y="362"/>
                </a:lnTo>
                <a:lnTo>
                  <a:pt x="441" y="345"/>
                </a:lnTo>
                <a:lnTo>
                  <a:pt x="384" y="398"/>
                </a:lnTo>
                <a:lnTo>
                  <a:pt x="347" y="431"/>
                </a:lnTo>
                <a:lnTo>
                  <a:pt x="317" y="461"/>
                </a:lnTo>
                <a:lnTo>
                  <a:pt x="307" y="473"/>
                </a:lnTo>
                <a:lnTo>
                  <a:pt x="298" y="484"/>
                </a:lnTo>
                <a:lnTo>
                  <a:pt x="294" y="493"/>
                </a:lnTo>
                <a:lnTo>
                  <a:pt x="294" y="499"/>
                </a:lnTo>
                <a:lnTo>
                  <a:pt x="298" y="505"/>
                </a:lnTo>
                <a:lnTo>
                  <a:pt x="304" y="508"/>
                </a:lnTo>
                <a:lnTo>
                  <a:pt x="313" y="508"/>
                </a:lnTo>
                <a:lnTo>
                  <a:pt x="326" y="503"/>
                </a:lnTo>
                <a:lnTo>
                  <a:pt x="351" y="495"/>
                </a:lnTo>
                <a:lnTo>
                  <a:pt x="375" y="488"/>
                </a:lnTo>
                <a:lnTo>
                  <a:pt x="396" y="482"/>
                </a:lnTo>
                <a:lnTo>
                  <a:pt x="416" y="480"/>
                </a:lnTo>
                <a:lnTo>
                  <a:pt x="444" y="475"/>
                </a:lnTo>
                <a:lnTo>
                  <a:pt x="454" y="475"/>
                </a:lnTo>
                <a:lnTo>
                  <a:pt x="454" y="450"/>
                </a:lnTo>
                <a:lnTo>
                  <a:pt x="446" y="450"/>
                </a:lnTo>
                <a:lnTo>
                  <a:pt x="420" y="452"/>
                </a:lnTo>
                <a:lnTo>
                  <a:pt x="384" y="458"/>
                </a:lnTo>
                <a:lnTo>
                  <a:pt x="362" y="463"/>
                </a:lnTo>
                <a:lnTo>
                  <a:pt x="339" y="471"/>
                </a:lnTo>
                <a:lnTo>
                  <a:pt x="401" y="418"/>
                </a:lnTo>
                <a:lnTo>
                  <a:pt x="437" y="386"/>
                </a:lnTo>
                <a:lnTo>
                  <a:pt x="469" y="356"/>
                </a:lnTo>
                <a:lnTo>
                  <a:pt x="491" y="330"/>
                </a:lnTo>
                <a:lnTo>
                  <a:pt x="499" y="321"/>
                </a:lnTo>
                <a:lnTo>
                  <a:pt x="501" y="313"/>
                </a:lnTo>
                <a:lnTo>
                  <a:pt x="501" y="306"/>
                </a:lnTo>
                <a:lnTo>
                  <a:pt x="499" y="300"/>
                </a:lnTo>
                <a:lnTo>
                  <a:pt x="495" y="296"/>
                </a:lnTo>
                <a:lnTo>
                  <a:pt x="488" y="294"/>
                </a:lnTo>
                <a:lnTo>
                  <a:pt x="480" y="294"/>
                </a:lnTo>
                <a:lnTo>
                  <a:pt x="469" y="298"/>
                </a:lnTo>
                <a:lnTo>
                  <a:pt x="441" y="315"/>
                </a:lnTo>
                <a:lnTo>
                  <a:pt x="414" y="332"/>
                </a:lnTo>
                <a:lnTo>
                  <a:pt x="377" y="351"/>
                </a:lnTo>
                <a:lnTo>
                  <a:pt x="336" y="371"/>
                </a:lnTo>
                <a:lnTo>
                  <a:pt x="289" y="390"/>
                </a:lnTo>
                <a:lnTo>
                  <a:pt x="277" y="394"/>
                </a:lnTo>
                <a:lnTo>
                  <a:pt x="270" y="401"/>
                </a:lnTo>
                <a:lnTo>
                  <a:pt x="266" y="403"/>
                </a:lnTo>
                <a:lnTo>
                  <a:pt x="264" y="403"/>
                </a:lnTo>
                <a:lnTo>
                  <a:pt x="285" y="383"/>
                </a:lnTo>
                <a:lnTo>
                  <a:pt x="339" y="339"/>
                </a:lnTo>
                <a:lnTo>
                  <a:pt x="377" y="306"/>
                </a:lnTo>
                <a:lnTo>
                  <a:pt x="407" y="279"/>
                </a:lnTo>
                <a:lnTo>
                  <a:pt x="424" y="261"/>
                </a:lnTo>
                <a:lnTo>
                  <a:pt x="431" y="249"/>
                </a:lnTo>
                <a:lnTo>
                  <a:pt x="431" y="244"/>
                </a:lnTo>
                <a:lnTo>
                  <a:pt x="431" y="240"/>
                </a:lnTo>
                <a:lnTo>
                  <a:pt x="426" y="238"/>
                </a:lnTo>
                <a:lnTo>
                  <a:pt x="422" y="238"/>
                </a:lnTo>
                <a:lnTo>
                  <a:pt x="409" y="238"/>
                </a:lnTo>
                <a:lnTo>
                  <a:pt x="392" y="242"/>
                </a:lnTo>
                <a:lnTo>
                  <a:pt x="347" y="257"/>
                </a:lnTo>
                <a:lnTo>
                  <a:pt x="296" y="276"/>
                </a:lnTo>
                <a:lnTo>
                  <a:pt x="249" y="298"/>
                </a:lnTo>
                <a:lnTo>
                  <a:pt x="199" y="319"/>
                </a:lnTo>
                <a:close/>
                <a:moveTo>
                  <a:pt x="319" y="490"/>
                </a:moveTo>
                <a:lnTo>
                  <a:pt x="319" y="490"/>
                </a:lnTo>
                <a:close/>
                <a:moveTo>
                  <a:pt x="356" y="82"/>
                </a:moveTo>
                <a:lnTo>
                  <a:pt x="356" y="82"/>
                </a:lnTo>
                <a:lnTo>
                  <a:pt x="358" y="67"/>
                </a:lnTo>
                <a:lnTo>
                  <a:pt x="360" y="54"/>
                </a:lnTo>
                <a:lnTo>
                  <a:pt x="362" y="45"/>
                </a:lnTo>
                <a:lnTo>
                  <a:pt x="366" y="37"/>
                </a:lnTo>
                <a:lnTo>
                  <a:pt x="375" y="26"/>
                </a:lnTo>
                <a:lnTo>
                  <a:pt x="384" y="20"/>
                </a:lnTo>
                <a:lnTo>
                  <a:pt x="394" y="15"/>
                </a:lnTo>
                <a:lnTo>
                  <a:pt x="407" y="13"/>
                </a:lnTo>
                <a:lnTo>
                  <a:pt x="426" y="13"/>
                </a:lnTo>
                <a:lnTo>
                  <a:pt x="450" y="20"/>
                </a:lnTo>
                <a:lnTo>
                  <a:pt x="471" y="28"/>
                </a:lnTo>
                <a:lnTo>
                  <a:pt x="495" y="37"/>
                </a:lnTo>
                <a:lnTo>
                  <a:pt x="523" y="47"/>
                </a:lnTo>
                <a:lnTo>
                  <a:pt x="551" y="58"/>
                </a:lnTo>
                <a:lnTo>
                  <a:pt x="568" y="62"/>
                </a:lnTo>
                <a:lnTo>
                  <a:pt x="583" y="65"/>
                </a:lnTo>
                <a:lnTo>
                  <a:pt x="598" y="65"/>
                </a:lnTo>
                <a:lnTo>
                  <a:pt x="613" y="60"/>
                </a:lnTo>
                <a:lnTo>
                  <a:pt x="623" y="54"/>
                </a:lnTo>
                <a:lnTo>
                  <a:pt x="634" y="43"/>
                </a:lnTo>
                <a:lnTo>
                  <a:pt x="645" y="28"/>
                </a:lnTo>
                <a:lnTo>
                  <a:pt x="651" y="9"/>
                </a:lnTo>
                <a:lnTo>
                  <a:pt x="653" y="0"/>
                </a:lnTo>
                <a:lnTo>
                  <a:pt x="662" y="2"/>
                </a:lnTo>
                <a:lnTo>
                  <a:pt x="677" y="7"/>
                </a:lnTo>
                <a:lnTo>
                  <a:pt x="685" y="9"/>
                </a:lnTo>
                <a:lnTo>
                  <a:pt x="683" y="17"/>
                </a:lnTo>
                <a:lnTo>
                  <a:pt x="679" y="32"/>
                </a:lnTo>
                <a:lnTo>
                  <a:pt x="673" y="45"/>
                </a:lnTo>
                <a:lnTo>
                  <a:pt x="666" y="58"/>
                </a:lnTo>
                <a:lnTo>
                  <a:pt x="660" y="67"/>
                </a:lnTo>
                <a:lnTo>
                  <a:pt x="651" y="75"/>
                </a:lnTo>
                <a:lnTo>
                  <a:pt x="643" y="82"/>
                </a:lnTo>
                <a:lnTo>
                  <a:pt x="634" y="88"/>
                </a:lnTo>
                <a:lnTo>
                  <a:pt x="626" y="92"/>
                </a:lnTo>
                <a:lnTo>
                  <a:pt x="606" y="97"/>
                </a:lnTo>
                <a:lnTo>
                  <a:pt x="585" y="97"/>
                </a:lnTo>
                <a:lnTo>
                  <a:pt x="563" y="95"/>
                </a:lnTo>
                <a:lnTo>
                  <a:pt x="542" y="90"/>
                </a:lnTo>
                <a:lnTo>
                  <a:pt x="512" y="80"/>
                </a:lnTo>
                <a:lnTo>
                  <a:pt x="482" y="67"/>
                </a:lnTo>
                <a:lnTo>
                  <a:pt x="482" y="69"/>
                </a:lnTo>
                <a:lnTo>
                  <a:pt x="482" y="67"/>
                </a:lnTo>
                <a:lnTo>
                  <a:pt x="441" y="52"/>
                </a:lnTo>
                <a:lnTo>
                  <a:pt x="424" y="47"/>
                </a:lnTo>
                <a:lnTo>
                  <a:pt x="409" y="45"/>
                </a:lnTo>
                <a:lnTo>
                  <a:pt x="401" y="47"/>
                </a:lnTo>
                <a:lnTo>
                  <a:pt x="396" y="52"/>
                </a:lnTo>
                <a:lnTo>
                  <a:pt x="394" y="56"/>
                </a:lnTo>
                <a:lnTo>
                  <a:pt x="390" y="67"/>
                </a:lnTo>
                <a:lnTo>
                  <a:pt x="390" y="82"/>
                </a:lnTo>
                <a:lnTo>
                  <a:pt x="399" y="82"/>
                </a:lnTo>
                <a:lnTo>
                  <a:pt x="409" y="135"/>
                </a:lnTo>
                <a:lnTo>
                  <a:pt x="336" y="135"/>
                </a:lnTo>
                <a:lnTo>
                  <a:pt x="347" y="82"/>
                </a:lnTo>
                <a:lnTo>
                  <a:pt x="356" y="82"/>
                </a:lnTo>
                <a:close/>
                <a:moveTo>
                  <a:pt x="525" y="437"/>
                </a:moveTo>
                <a:lnTo>
                  <a:pt x="499" y="454"/>
                </a:lnTo>
                <a:lnTo>
                  <a:pt x="488" y="493"/>
                </a:lnTo>
                <a:lnTo>
                  <a:pt x="527" y="493"/>
                </a:lnTo>
                <a:lnTo>
                  <a:pt x="553" y="473"/>
                </a:lnTo>
                <a:lnTo>
                  <a:pt x="525" y="437"/>
                </a:lnTo>
                <a:close/>
                <a:moveTo>
                  <a:pt x="812" y="221"/>
                </a:moveTo>
                <a:lnTo>
                  <a:pt x="812" y="221"/>
                </a:lnTo>
                <a:lnTo>
                  <a:pt x="773" y="240"/>
                </a:lnTo>
                <a:lnTo>
                  <a:pt x="737" y="261"/>
                </a:lnTo>
                <a:lnTo>
                  <a:pt x="700" y="285"/>
                </a:lnTo>
                <a:lnTo>
                  <a:pt x="666" y="311"/>
                </a:lnTo>
                <a:lnTo>
                  <a:pt x="632" y="336"/>
                </a:lnTo>
                <a:lnTo>
                  <a:pt x="600" y="366"/>
                </a:lnTo>
                <a:lnTo>
                  <a:pt x="568" y="396"/>
                </a:lnTo>
                <a:lnTo>
                  <a:pt x="538" y="426"/>
                </a:lnTo>
                <a:lnTo>
                  <a:pt x="566" y="465"/>
                </a:lnTo>
                <a:lnTo>
                  <a:pt x="604" y="443"/>
                </a:lnTo>
                <a:lnTo>
                  <a:pt x="643" y="422"/>
                </a:lnTo>
                <a:lnTo>
                  <a:pt x="679" y="398"/>
                </a:lnTo>
                <a:lnTo>
                  <a:pt x="713" y="373"/>
                </a:lnTo>
                <a:lnTo>
                  <a:pt x="748" y="345"/>
                </a:lnTo>
                <a:lnTo>
                  <a:pt x="780" y="317"/>
                </a:lnTo>
                <a:lnTo>
                  <a:pt x="810" y="287"/>
                </a:lnTo>
                <a:lnTo>
                  <a:pt x="840" y="257"/>
                </a:lnTo>
                <a:lnTo>
                  <a:pt x="812" y="221"/>
                </a:lnTo>
                <a:close/>
                <a:moveTo>
                  <a:pt x="640" y="473"/>
                </a:moveTo>
                <a:lnTo>
                  <a:pt x="640" y="553"/>
                </a:lnTo>
                <a:lnTo>
                  <a:pt x="709" y="553"/>
                </a:lnTo>
                <a:lnTo>
                  <a:pt x="709" y="473"/>
                </a:lnTo>
                <a:lnTo>
                  <a:pt x="640" y="473"/>
                </a:lnTo>
                <a:close/>
                <a:moveTo>
                  <a:pt x="37" y="368"/>
                </a:moveTo>
                <a:lnTo>
                  <a:pt x="37" y="448"/>
                </a:lnTo>
                <a:lnTo>
                  <a:pt x="107" y="448"/>
                </a:lnTo>
                <a:lnTo>
                  <a:pt x="107" y="368"/>
                </a:lnTo>
                <a:lnTo>
                  <a:pt x="37" y="368"/>
                </a:lnTo>
                <a:close/>
                <a:moveTo>
                  <a:pt x="37" y="274"/>
                </a:moveTo>
                <a:lnTo>
                  <a:pt x="37" y="353"/>
                </a:lnTo>
                <a:lnTo>
                  <a:pt x="107" y="353"/>
                </a:lnTo>
                <a:lnTo>
                  <a:pt x="107" y="274"/>
                </a:lnTo>
                <a:lnTo>
                  <a:pt x="37" y="274"/>
                </a:lnTo>
                <a:close/>
                <a:moveTo>
                  <a:pt x="37" y="180"/>
                </a:moveTo>
                <a:lnTo>
                  <a:pt x="37" y="259"/>
                </a:lnTo>
                <a:lnTo>
                  <a:pt x="107" y="259"/>
                </a:lnTo>
                <a:lnTo>
                  <a:pt x="107" y="180"/>
                </a:lnTo>
                <a:lnTo>
                  <a:pt x="37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11" name="Freeform 11"/>
          <p:cNvSpPr>
            <a:spLocks noEditPoints="1" noChangeArrowheads="1"/>
          </p:cNvSpPr>
          <p:nvPr/>
        </p:nvSpPr>
        <p:spPr bwMode="auto">
          <a:xfrm>
            <a:off x="8408988" y="4889500"/>
            <a:ext cx="307975" cy="306388"/>
          </a:xfrm>
          <a:custGeom>
            <a:avLst/>
            <a:gdLst>
              <a:gd name="T0" fmla="*/ 2147483647 w 666"/>
              <a:gd name="T1" fmla="*/ 1421484787 h 786"/>
              <a:gd name="T2" fmla="*/ 2147483647 w 666"/>
              <a:gd name="T3" fmla="*/ 1421484787 h 786"/>
              <a:gd name="T4" fmla="*/ 2147483647 w 666"/>
              <a:gd name="T5" fmla="*/ 1658525411 h 786"/>
              <a:gd name="T6" fmla="*/ 2147483647 w 666"/>
              <a:gd name="T7" fmla="*/ 0 h 786"/>
              <a:gd name="T8" fmla="*/ 2147483647 w 666"/>
              <a:gd name="T9" fmla="*/ 2147483647 h 786"/>
              <a:gd name="T10" fmla="*/ 2147483647 w 666"/>
              <a:gd name="T11" fmla="*/ 2147483647 h 786"/>
              <a:gd name="T12" fmla="*/ 2147483647 w 666"/>
              <a:gd name="T13" fmla="*/ 2147483647 h 786"/>
              <a:gd name="T14" fmla="*/ 2147483647 w 666"/>
              <a:gd name="T15" fmla="*/ 2147483647 h 786"/>
              <a:gd name="T16" fmla="*/ 2147483647 w 666"/>
              <a:gd name="T17" fmla="*/ 2147483647 h 786"/>
              <a:gd name="T18" fmla="*/ 2147483647 w 666"/>
              <a:gd name="T19" fmla="*/ 2147483647 h 786"/>
              <a:gd name="T20" fmla="*/ 2147483647 w 666"/>
              <a:gd name="T21" fmla="*/ 2147483647 h 786"/>
              <a:gd name="T22" fmla="*/ 2147483647 w 666"/>
              <a:gd name="T23" fmla="*/ 2147483647 h 786"/>
              <a:gd name="T24" fmla="*/ 2147483647 w 666"/>
              <a:gd name="T25" fmla="*/ 2147483647 h 786"/>
              <a:gd name="T26" fmla="*/ 2147483647 w 666"/>
              <a:gd name="T27" fmla="*/ 2147483647 h 786"/>
              <a:gd name="T28" fmla="*/ 2147483647 w 666"/>
              <a:gd name="T29" fmla="*/ 2147483647 h 786"/>
              <a:gd name="T30" fmla="*/ 2147483647 w 666"/>
              <a:gd name="T31" fmla="*/ 2147483647 h 786"/>
              <a:gd name="T32" fmla="*/ 2147483647 w 666"/>
              <a:gd name="T33" fmla="*/ 2147483647 h 786"/>
              <a:gd name="T34" fmla="*/ 2147483647 w 666"/>
              <a:gd name="T35" fmla="*/ 2147483647 h 786"/>
              <a:gd name="T36" fmla="*/ 2147483647 w 666"/>
              <a:gd name="T37" fmla="*/ 2147483647 h 786"/>
              <a:gd name="T38" fmla="*/ 2147483647 w 666"/>
              <a:gd name="T39" fmla="*/ 2147483647 h 786"/>
              <a:gd name="T40" fmla="*/ 2147483647 w 666"/>
              <a:gd name="T41" fmla="*/ 2147483647 h 786"/>
              <a:gd name="T42" fmla="*/ 2147483647 w 666"/>
              <a:gd name="T43" fmla="*/ 2147483647 h 786"/>
              <a:gd name="T44" fmla="*/ 2147483647 w 666"/>
              <a:gd name="T45" fmla="*/ 2147483647 h 786"/>
              <a:gd name="T46" fmla="*/ 2147483647 w 666"/>
              <a:gd name="T47" fmla="*/ 2147483647 h 786"/>
              <a:gd name="T48" fmla="*/ 2147483647 w 666"/>
              <a:gd name="T49" fmla="*/ 2147483647 h 786"/>
              <a:gd name="T50" fmla="*/ 2147483647 w 666"/>
              <a:gd name="T51" fmla="*/ 2147483647 h 786"/>
              <a:gd name="T52" fmla="*/ 2147483647 w 666"/>
              <a:gd name="T53" fmla="*/ 2147483647 h 786"/>
              <a:gd name="T54" fmla="*/ 2147483647 w 666"/>
              <a:gd name="T55" fmla="*/ 2147483647 h 786"/>
              <a:gd name="T56" fmla="*/ 2147483647 w 666"/>
              <a:gd name="T57" fmla="*/ 2147483647 h 786"/>
              <a:gd name="T58" fmla="*/ 2147483647 w 666"/>
              <a:gd name="T59" fmla="*/ 2147483647 h 786"/>
              <a:gd name="T60" fmla="*/ 2147483647 w 666"/>
              <a:gd name="T61" fmla="*/ 2147483647 h 786"/>
              <a:gd name="T62" fmla="*/ 2147483647 w 666"/>
              <a:gd name="T63" fmla="*/ 2147483647 h 786"/>
              <a:gd name="T64" fmla="*/ 2147483647 w 666"/>
              <a:gd name="T65" fmla="*/ 2147483647 h 786"/>
              <a:gd name="T66" fmla="*/ 2147483647 w 666"/>
              <a:gd name="T67" fmla="*/ 2147483647 h 786"/>
              <a:gd name="T68" fmla="*/ 2147483647 w 666"/>
              <a:gd name="T69" fmla="*/ 2147483647 h 786"/>
              <a:gd name="T70" fmla="*/ 2147483647 w 666"/>
              <a:gd name="T71" fmla="*/ 2147483647 h 786"/>
              <a:gd name="T72" fmla="*/ 2147483647 w 666"/>
              <a:gd name="T73" fmla="*/ 2147483647 h 786"/>
              <a:gd name="T74" fmla="*/ 2147483647 w 666"/>
              <a:gd name="T75" fmla="*/ 2147483647 h 786"/>
              <a:gd name="T76" fmla="*/ 2147483647 w 666"/>
              <a:gd name="T77" fmla="*/ 2147483647 h 786"/>
              <a:gd name="T78" fmla="*/ 2147483647 w 666"/>
              <a:gd name="T79" fmla="*/ 2147483647 h 786"/>
              <a:gd name="T80" fmla="*/ 2147483647 w 666"/>
              <a:gd name="T81" fmla="*/ 2147483647 h 786"/>
              <a:gd name="T82" fmla="*/ 2147483647 w 666"/>
              <a:gd name="T83" fmla="*/ 2147483647 h 786"/>
              <a:gd name="T84" fmla="*/ 2147483647 w 666"/>
              <a:gd name="T85" fmla="*/ 2147483647 h 786"/>
              <a:gd name="T86" fmla="*/ 2147483647 w 666"/>
              <a:gd name="T87" fmla="*/ 2147483647 h 786"/>
              <a:gd name="T88" fmla="*/ 2147483647 w 666"/>
              <a:gd name="T89" fmla="*/ 2147483647 h 786"/>
              <a:gd name="T90" fmla="*/ 2147483647 w 666"/>
              <a:gd name="T91" fmla="*/ 2147483647 h 786"/>
              <a:gd name="T92" fmla="*/ 2147483647 w 666"/>
              <a:gd name="T93" fmla="*/ 2147483647 h 786"/>
              <a:gd name="T94" fmla="*/ 2147483647 w 666"/>
              <a:gd name="T95" fmla="*/ 2147483647 h 786"/>
              <a:gd name="T96" fmla="*/ 2147483647 w 666"/>
              <a:gd name="T97" fmla="*/ 2147483647 h 786"/>
              <a:gd name="T98" fmla="*/ 2147483647 w 666"/>
              <a:gd name="T99" fmla="*/ 2147483647 h 786"/>
              <a:gd name="T100" fmla="*/ 2147483647 w 666"/>
              <a:gd name="T101" fmla="*/ 2147483647 h 786"/>
              <a:gd name="T102" fmla="*/ 2147483647 w 666"/>
              <a:gd name="T103" fmla="*/ 2147483647 h 786"/>
              <a:gd name="T104" fmla="*/ 2147483647 w 666"/>
              <a:gd name="T105" fmla="*/ 2147483647 h 786"/>
              <a:gd name="T106" fmla="*/ 2147483647 w 666"/>
              <a:gd name="T107" fmla="*/ 2147483647 h 786"/>
              <a:gd name="T108" fmla="*/ 2147483647 w 666"/>
              <a:gd name="T109" fmla="*/ 2147483647 h 786"/>
              <a:gd name="T110" fmla="*/ 2147483647 w 666"/>
              <a:gd name="T111" fmla="*/ 2147483647 h 786"/>
              <a:gd name="T112" fmla="*/ 2147483647 w 666"/>
              <a:gd name="T113" fmla="*/ 2147483647 h 786"/>
              <a:gd name="T114" fmla="*/ 2147483647 w 666"/>
              <a:gd name="T115" fmla="*/ 2147483647 h 786"/>
              <a:gd name="T116" fmla="*/ 2147483647 w 666"/>
              <a:gd name="T117" fmla="*/ 2147483647 h 78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66"/>
              <a:gd name="T178" fmla="*/ 0 h 786"/>
              <a:gd name="T179" fmla="*/ 666 w 666"/>
              <a:gd name="T180" fmla="*/ 786 h 78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66" h="786">
                <a:moveTo>
                  <a:pt x="0" y="0"/>
                </a:moveTo>
                <a:lnTo>
                  <a:pt x="0" y="0"/>
                </a:lnTo>
                <a:lnTo>
                  <a:pt x="92" y="0"/>
                </a:lnTo>
                <a:lnTo>
                  <a:pt x="120" y="3"/>
                </a:lnTo>
                <a:lnTo>
                  <a:pt x="130" y="5"/>
                </a:lnTo>
                <a:lnTo>
                  <a:pt x="141" y="7"/>
                </a:lnTo>
                <a:lnTo>
                  <a:pt x="160" y="20"/>
                </a:lnTo>
                <a:lnTo>
                  <a:pt x="186" y="37"/>
                </a:lnTo>
                <a:lnTo>
                  <a:pt x="195" y="28"/>
                </a:lnTo>
                <a:lnTo>
                  <a:pt x="205" y="24"/>
                </a:lnTo>
                <a:lnTo>
                  <a:pt x="214" y="22"/>
                </a:lnTo>
                <a:lnTo>
                  <a:pt x="225" y="24"/>
                </a:lnTo>
                <a:lnTo>
                  <a:pt x="233" y="28"/>
                </a:lnTo>
                <a:lnTo>
                  <a:pt x="244" y="35"/>
                </a:lnTo>
                <a:lnTo>
                  <a:pt x="255" y="43"/>
                </a:lnTo>
                <a:lnTo>
                  <a:pt x="265" y="56"/>
                </a:lnTo>
                <a:lnTo>
                  <a:pt x="272" y="48"/>
                </a:lnTo>
                <a:lnTo>
                  <a:pt x="278" y="39"/>
                </a:lnTo>
                <a:lnTo>
                  <a:pt x="284" y="33"/>
                </a:lnTo>
                <a:lnTo>
                  <a:pt x="293" y="28"/>
                </a:lnTo>
                <a:lnTo>
                  <a:pt x="304" y="24"/>
                </a:lnTo>
                <a:lnTo>
                  <a:pt x="312" y="22"/>
                </a:lnTo>
                <a:lnTo>
                  <a:pt x="334" y="20"/>
                </a:lnTo>
                <a:lnTo>
                  <a:pt x="353" y="22"/>
                </a:lnTo>
                <a:lnTo>
                  <a:pt x="372" y="28"/>
                </a:lnTo>
                <a:lnTo>
                  <a:pt x="381" y="35"/>
                </a:lnTo>
                <a:lnTo>
                  <a:pt x="389" y="39"/>
                </a:lnTo>
                <a:lnTo>
                  <a:pt x="396" y="48"/>
                </a:lnTo>
                <a:lnTo>
                  <a:pt x="402" y="56"/>
                </a:lnTo>
                <a:lnTo>
                  <a:pt x="413" y="43"/>
                </a:lnTo>
                <a:lnTo>
                  <a:pt x="424" y="35"/>
                </a:lnTo>
                <a:lnTo>
                  <a:pt x="432" y="28"/>
                </a:lnTo>
                <a:lnTo>
                  <a:pt x="443" y="24"/>
                </a:lnTo>
                <a:lnTo>
                  <a:pt x="454" y="22"/>
                </a:lnTo>
                <a:lnTo>
                  <a:pt x="462" y="24"/>
                </a:lnTo>
                <a:lnTo>
                  <a:pt x="473" y="28"/>
                </a:lnTo>
                <a:lnTo>
                  <a:pt x="481" y="37"/>
                </a:lnTo>
                <a:lnTo>
                  <a:pt x="505" y="20"/>
                </a:lnTo>
                <a:lnTo>
                  <a:pt x="526" y="7"/>
                </a:lnTo>
                <a:lnTo>
                  <a:pt x="535" y="5"/>
                </a:lnTo>
                <a:lnTo>
                  <a:pt x="546" y="3"/>
                </a:lnTo>
                <a:lnTo>
                  <a:pt x="573" y="0"/>
                </a:lnTo>
                <a:lnTo>
                  <a:pt x="666" y="0"/>
                </a:lnTo>
                <a:lnTo>
                  <a:pt x="666" y="45"/>
                </a:lnTo>
                <a:lnTo>
                  <a:pt x="663" y="63"/>
                </a:lnTo>
                <a:lnTo>
                  <a:pt x="661" y="80"/>
                </a:lnTo>
                <a:lnTo>
                  <a:pt x="657" y="95"/>
                </a:lnTo>
                <a:lnTo>
                  <a:pt x="651" y="112"/>
                </a:lnTo>
                <a:lnTo>
                  <a:pt x="633" y="152"/>
                </a:lnTo>
                <a:lnTo>
                  <a:pt x="642" y="167"/>
                </a:lnTo>
                <a:lnTo>
                  <a:pt x="644" y="182"/>
                </a:lnTo>
                <a:lnTo>
                  <a:pt x="646" y="200"/>
                </a:lnTo>
                <a:lnTo>
                  <a:pt x="644" y="214"/>
                </a:lnTo>
                <a:lnTo>
                  <a:pt x="638" y="232"/>
                </a:lnTo>
                <a:lnTo>
                  <a:pt x="631" y="249"/>
                </a:lnTo>
                <a:lnTo>
                  <a:pt x="621" y="264"/>
                </a:lnTo>
                <a:lnTo>
                  <a:pt x="608" y="281"/>
                </a:lnTo>
                <a:lnTo>
                  <a:pt x="623" y="298"/>
                </a:lnTo>
                <a:lnTo>
                  <a:pt x="633" y="313"/>
                </a:lnTo>
                <a:lnTo>
                  <a:pt x="642" y="328"/>
                </a:lnTo>
                <a:lnTo>
                  <a:pt x="646" y="343"/>
                </a:lnTo>
                <a:lnTo>
                  <a:pt x="646" y="358"/>
                </a:lnTo>
                <a:lnTo>
                  <a:pt x="642" y="371"/>
                </a:lnTo>
                <a:lnTo>
                  <a:pt x="636" y="381"/>
                </a:lnTo>
                <a:lnTo>
                  <a:pt x="625" y="392"/>
                </a:lnTo>
                <a:lnTo>
                  <a:pt x="636" y="403"/>
                </a:lnTo>
                <a:lnTo>
                  <a:pt x="644" y="416"/>
                </a:lnTo>
                <a:lnTo>
                  <a:pt x="646" y="431"/>
                </a:lnTo>
                <a:lnTo>
                  <a:pt x="646" y="443"/>
                </a:lnTo>
                <a:lnTo>
                  <a:pt x="642" y="458"/>
                </a:lnTo>
                <a:lnTo>
                  <a:pt x="633" y="476"/>
                </a:lnTo>
                <a:lnTo>
                  <a:pt x="623" y="491"/>
                </a:lnTo>
                <a:lnTo>
                  <a:pt x="608" y="503"/>
                </a:lnTo>
                <a:lnTo>
                  <a:pt x="621" y="521"/>
                </a:lnTo>
                <a:lnTo>
                  <a:pt x="631" y="538"/>
                </a:lnTo>
                <a:lnTo>
                  <a:pt x="638" y="555"/>
                </a:lnTo>
                <a:lnTo>
                  <a:pt x="644" y="572"/>
                </a:lnTo>
                <a:lnTo>
                  <a:pt x="646" y="587"/>
                </a:lnTo>
                <a:lnTo>
                  <a:pt x="644" y="604"/>
                </a:lnTo>
                <a:lnTo>
                  <a:pt x="642" y="619"/>
                </a:lnTo>
                <a:lnTo>
                  <a:pt x="633" y="634"/>
                </a:lnTo>
                <a:lnTo>
                  <a:pt x="651" y="675"/>
                </a:lnTo>
                <a:lnTo>
                  <a:pt x="657" y="690"/>
                </a:lnTo>
                <a:lnTo>
                  <a:pt x="661" y="707"/>
                </a:lnTo>
                <a:lnTo>
                  <a:pt x="663" y="722"/>
                </a:lnTo>
                <a:lnTo>
                  <a:pt x="666" y="741"/>
                </a:lnTo>
                <a:lnTo>
                  <a:pt x="666" y="786"/>
                </a:lnTo>
                <a:lnTo>
                  <a:pt x="573" y="786"/>
                </a:lnTo>
                <a:lnTo>
                  <a:pt x="546" y="784"/>
                </a:lnTo>
                <a:lnTo>
                  <a:pt x="535" y="784"/>
                </a:lnTo>
                <a:lnTo>
                  <a:pt x="526" y="782"/>
                </a:lnTo>
                <a:lnTo>
                  <a:pt x="516" y="777"/>
                </a:lnTo>
                <a:lnTo>
                  <a:pt x="505" y="771"/>
                </a:lnTo>
                <a:lnTo>
                  <a:pt x="481" y="754"/>
                </a:lnTo>
                <a:lnTo>
                  <a:pt x="473" y="762"/>
                </a:lnTo>
                <a:lnTo>
                  <a:pt x="462" y="767"/>
                </a:lnTo>
                <a:lnTo>
                  <a:pt x="454" y="769"/>
                </a:lnTo>
                <a:lnTo>
                  <a:pt x="443" y="767"/>
                </a:lnTo>
                <a:lnTo>
                  <a:pt x="432" y="765"/>
                </a:lnTo>
                <a:lnTo>
                  <a:pt x="424" y="758"/>
                </a:lnTo>
                <a:lnTo>
                  <a:pt x="413" y="747"/>
                </a:lnTo>
                <a:lnTo>
                  <a:pt x="402" y="737"/>
                </a:lnTo>
                <a:lnTo>
                  <a:pt x="396" y="745"/>
                </a:lnTo>
                <a:lnTo>
                  <a:pt x="389" y="752"/>
                </a:lnTo>
                <a:lnTo>
                  <a:pt x="381" y="758"/>
                </a:lnTo>
                <a:lnTo>
                  <a:pt x="372" y="765"/>
                </a:lnTo>
                <a:lnTo>
                  <a:pt x="364" y="767"/>
                </a:lnTo>
                <a:lnTo>
                  <a:pt x="353" y="771"/>
                </a:lnTo>
                <a:lnTo>
                  <a:pt x="334" y="773"/>
                </a:lnTo>
                <a:lnTo>
                  <a:pt x="312" y="771"/>
                </a:lnTo>
                <a:lnTo>
                  <a:pt x="295" y="762"/>
                </a:lnTo>
                <a:lnTo>
                  <a:pt x="284" y="758"/>
                </a:lnTo>
                <a:lnTo>
                  <a:pt x="278" y="752"/>
                </a:lnTo>
                <a:lnTo>
                  <a:pt x="272" y="745"/>
                </a:lnTo>
                <a:lnTo>
                  <a:pt x="265" y="737"/>
                </a:lnTo>
                <a:lnTo>
                  <a:pt x="255" y="747"/>
                </a:lnTo>
                <a:lnTo>
                  <a:pt x="244" y="758"/>
                </a:lnTo>
                <a:lnTo>
                  <a:pt x="233" y="765"/>
                </a:lnTo>
                <a:lnTo>
                  <a:pt x="225" y="767"/>
                </a:lnTo>
                <a:lnTo>
                  <a:pt x="214" y="769"/>
                </a:lnTo>
                <a:lnTo>
                  <a:pt x="205" y="767"/>
                </a:lnTo>
                <a:lnTo>
                  <a:pt x="195" y="762"/>
                </a:lnTo>
                <a:lnTo>
                  <a:pt x="186" y="754"/>
                </a:lnTo>
                <a:lnTo>
                  <a:pt x="162" y="771"/>
                </a:lnTo>
                <a:lnTo>
                  <a:pt x="143" y="780"/>
                </a:lnTo>
                <a:lnTo>
                  <a:pt x="124" y="784"/>
                </a:lnTo>
                <a:lnTo>
                  <a:pt x="100" y="786"/>
                </a:lnTo>
                <a:lnTo>
                  <a:pt x="0" y="786"/>
                </a:lnTo>
                <a:lnTo>
                  <a:pt x="2" y="741"/>
                </a:lnTo>
                <a:lnTo>
                  <a:pt x="4" y="722"/>
                </a:lnTo>
                <a:lnTo>
                  <a:pt x="8" y="707"/>
                </a:lnTo>
                <a:lnTo>
                  <a:pt x="13" y="690"/>
                </a:lnTo>
                <a:lnTo>
                  <a:pt x="19" y="675"/>
                </a:lnTo>
                <a:lnTo>
                  <a:pt x="36" y="634"/>
                </a:lnTo>
                <a:lnTo>
                  <a:pt x="30" y="619"/>
                </a:lnTo>
                <a:lnTo>
                  <a:pt x="25" y="604"/>
                </a:lnTo>
                <a:lnTo>
                  <a:pt x="25" y="587"/>
                </a:lnTo>
                <a:lnTo>
                  <a:pt x="28" y="572"/>
                </a:lnTo>
                <a:lnTo>
                  <a:pt x="32" y="555"/>
                </a:lnTo>
                <a:lnTo>
                  <a:pt x="40" y="538"/>
                </a:lnTo>
                <a:lnTo>
                  <a:pt x="51" y="521"/>
                </a:lnTo>
                <a:lnTo>
                  <a:pt x="64" y="503"/>
                </a:lnTo>
                <a:lnTo>
                  <a:pt x="49" y="491"/>
                </a:lnTo>
                <a:lnTo>
                  <a:pt x="36" y="476"/>
                </a:lnTo>
                <a:lnTo>
                  <a:pt x="30" y="458"/>
                </a:lnTo>
                <a:lnTo>
                  <a:pt x="23" y="443"/>
                </a:lnTo>
                <a:lnTo>
                  <a:pt x="23" y="431"/>
                </a:lnTo>
                <a:lnTo>
                  <a:pt x="28" y="416"/>
                </a:lnTo>
                <a:lnTo>
                  <a:pt x="34" y="403"/>
                </a:lnTo>
                <a:lnTo>
                  <a:pt x="47" y="392"/>
                </a:lnTo>
                <a:lnTo>
                  <a:pt x="36" y="381"/>
                </a:lnTo>
                <a:lnTo>
                  <a:pt x="28" y="371"/>
                </a:lnTo>
                <a:lnTo>
                  <a:pt x="25" y="358"/>
                </a:lnTo>
                <a:lnTo>
                  <a:pt x="25" y="343"/>
                </a:lnTo>
                <a:lnTo>
                  <a:pt x="30" y="328"/>
                </a:lnTo>
                <a:lnTo>
                  <a:pt x="36" y="313"/>
                </a:lnTo>
                <a:lnTo>
                  <a:pt x="49" y="298"/>
                </a:lnTo>
                <a:lnTo>
                  <a:pt x="64" y="281"/>
                </a:lnTo>
                <a:lnTo>
                  <a:pt x="51" y="264"/>
                </a:lnTo>
                <a:lnTo>
                  <a:pt x="40" y="249"/>
                </a:lnTo>
                <a:lnTo>
                  <a:pt x="32" y="232"/>
                </a:lnTo>
                <a:lnTo>
                  <a:pt x="28" y="214"/>
                </a:lnTo>
                <a:lnTo>
                  <a:pt x="25" y="200"/>
                </a:lnTo>
                <a:lnTo>
                  <a:pt x="25" y="182"/>
                </a:lnTo>
                <a:lnTo>
                  <a:pt x="30" y="167"/>
                </a:lnTo>
                <a:lnTo>
                  <a:pt x="36" y="152"/>
                </a:lnTo>
                <a:lnTo>
                  <a:pt x="19" y="112"/>
                </a:lnTo>
                <a:lnTo>
                  <a:pt x="13" y="95"/>
                </a:lnTo>
                <a:lnTo>
                  <a:pt x="8" y="80"/>
                </a:lnTo>
                <a:lnTo>
                  <a:pt x="4" y="63"/>
                </a:lnTo>
                <a:lnTo>
                  <a:pt x="2" y="45"/>
                </a:lnTo>
                <a:lnTo>
                  <a:pt x="0" y="0"/>
                </a:lnTo>
                <a:close/>
                <a:moveTo>
                  <a:pt x="132" y="645"/>
                </a:moveTo>
                <a:lnTo>
                  <a:pt x="544" y="645"/>
                </a:lnTo>
                <a:lnTo>
                  <a:pt x="544" y="625"/>
                </a:lnTo>
                <a:lnTo>
                  <a:pt x="541" y="608"/>
                </a:lnTo>
                <a:lnTo>
                  <a:pt x="537" y="591"/>
                </a:lnTo>
                <a:lnTo>
                  <a:pt x="533" y="574"/>
                </a:lnTo>
                <a:lnTo>
                  <a:pt x="518" y="544"/>
                </a:lnTo>
                <a:lnTo>
                  <a:pt x="501" y="514"/>
                </a:lnTo>
                <a:lnTo>
                  <a:pt x="479" y="488"/>
                </a:lnTo>
                <a:lnTo>
                  <a:pt x="456" y="467"/>
                </a:lnTo>
                <a:lnTo>
                  <a:pt x="428" y="450"/>
                </a:lnTo>
                <a:lnTo>
                  <a:pt x="415" y="443"/>
                </a:lnTo>
                <a:lnTo>
                  <a:pt x="400" y="437"/>
                </a:lnTo>
                <a:lnTo>
                  <a:pt x="342" y="610"/>
                </a:lnTo>
                <a:lnTo>
                  <a:pt x="276" y="439"/>
                </a:lnTo>
                <a:lnTo>
                  <a:pt x="261" y="443"/>
                </a:lnTo>
                <a:lnTo>
                  <a:pt x="248" y="450"/>
                </a:lnTo>
                <a:lnTo>
                  <a:pt x="220" y="469"/>
                </a:lnTo>
                <a:lnTo>
                  <a:pt x="197" y="491"/>
                </a:lnTo>
                <a:lnTo>
                  <a:pt x="175" y="514"/>
                </a:lnTo>
                <a:lnTo>
                  <a:pt x="158" y="544"/>
                </a:lnTo>
                <a:lnTo>
                  <a:pt x="145" y="574"/>
                </a:lnTo>
                <a:lnTo>
                  <a:pt x="137" y="608"/>
                </a:lnTo>
                <a:lnTo>
                  <a:pt x="132" y="625"/>
                </a:lnTo>
                <a:lnTo>
                  <a:pt x="132" y="645"/>
                </a:lnTo>
                <a:close/>
                <a:moveTo>
                  <a:pt x="212" y="283"/>
                </a:moveTo>
                <a:lnTo>
                  <a:pt x="212" y="285"/>
                </a:lnTo>
                <a:lnTo>
                  <a:pt x="212" y="287"/>
                </a:lnTo>
                <a:lnTo>
                  <a:pt x="212" y="289"/>
                </a:lnTo>
                <a:lnTo>
                  <a:pt x="212" y="292"/>
                </a:lnTo>
                <a:lnTo>
                  <a:pt x="212" y="294"/>
                </a:lnTo>
                <a:lnTo>
                  <a:pt x="212" y="296"/>
                </a:lnTo>
                <a:lnTo>
                  <a:pt x="212" y="298"/>
                </a:lnTo>
                <a:lnTo>
                  <a:pt x="214" y="304"/>
                </a:lnTo>
                <a:lnTo>
                  <a:pt x="214" y="307"/>
                </a:lnTo>
                <a:lnTo>
                  <a:pt x="214" y="309"/>
                </a:lnTo>
                <a:lnTo>
                  <a:pt x="214" y="311"/>
                </a:lnTo>
                <a:lnTo>
                  <a:pt x="214" y="313"/>
                </a:lnTo>
                <a:lnTo>
                  <a:pt x="214" y="315"/>
                </a:lnTo>
                <a:lnTo>
                  <a:pt x="216" y="317"/>
                </a:lnTo>
                <a:lnTo>
                  <a:pt x="216" y="319"/>
                </a:lnTo>
                <a:lnTo>
                  <a:pt x="216" y="322"/>
                </a:lnTo>
                <a:lnTo>
                  <a:pt x="218" y="324"/>
                </a:lnTo>
                <a:lnTo>
                  <a:pt x="218" y="326"/>
                </a:lnTo>
                <a:lnTo>
                  <a:pt x="218" y="330"/>
                </a:lnTo>
                <a:lnTo>
                  <a:pt x="220" y="330"/>
                </a:lnTo>
                <a:lnTo>
                  <a:pt x="220" y="332"/>
                </a:lnTo>
                <a:lnTo>
                  <a:pt x="220" y="334"/>
                </a:lnTo>
                <a:lnTo>
                  <a:pt x="222" y="336"/>
                </a:lnTo>
                <a:lnTo>
                  <a:pt x="222" y="339"/>
                </a:lnTo>
                <a:lnTo>
                  <a:pt x="225" y="341"/>
                </a:lnTo>
                <a:lnTo>
                  <a:pt x="225" y="343"/>
                </a:lnTo>
                <a:lnTo>
                  <a:pt x="227" y="347"/>
                </a:lnTo>
                <a:lnTo>
                  <a:pt x="229" y="349"/>
                </a:lnTo>
                <a:lnTo>
                  <a:pt x="231" y="351"/>
                </a:lnTo>
                <a:lnTo>
                  <a:pt x="231" y="354"/>
                </a:lnTo>
                <a:lnTo>
                  <a:pt x="231" y="356"/>
                </a:lnTo>
                <a:lnTo>
                  <a:pt x="233" y="356"/>
                </a:lnTo>
                <a:lnTo>
                  <a:pt x="233" y="358"/>
                </a:lnTo>
                <a:lnTo>
                  <a:pt x="235" y="360"/>
                </a:lnTo>
                <a:lnTo>
                  <a:pt x="237" y="362"/>
                </a:lnTo>
                <a:lnTo>
                  <a:pt x="240" y="364"/>
                </a:lnTo>
                <a:lnTo>
                  <a:pt x="240" y="366"/>
                </a:lnTo>
                <a:lnTo>
                  <a:pt x="242" y="366"/>
                </a:lnTo>
                <a:lnTo>
                  <a:pt x="242" y="369"/>
                </a:lnTo>
                <a:lnTo>
                  <a:pt x="244" y="371"/>
                </a:lnTo>
                <a:lnTo>
                  <a:pt x="246" y="371"/>
                </a:lnTo>
                <a:lnTo>
                  <a:pt x="246" y="373"/>
                </a:lnTo>
                <a:lnTo>
                  <a:pt x="248" y="375"/>
                </a:lnTo>
                <a:lnTo>
                  <a:pt x="250" y="377"/>
                </a:lnTo>
                <a:lnTo>
                  <a:pt x="252" y="379"/>
                </a:lnTo>
                <a:lnTo>
                  <a:pt x="255" y="381"/>
                </a:lnTo>
                <a:lnTo>
                  <a:pt x="257" y="384"/>
                </a:lnTo>
                <a:lnTo>
                  <a:pt x="259" y="384"/>
                </a:lnTo>
                <a:lnTo>
                  <a:pt x="259" y="386"/>
                </a:lnTo>
                <a:lnTo>
                  <a:pt x="261" y="386"/>
                </a:lnTo>
                <a:lnTo>
                  <a:pt x="263" y="388"/>
                </a:lnTo>
                <a:lnTo>
                  <a:pt x="265" y="390"/>
                </a:lnTo>
                <a:lnTo>
                  <a:pt x="267" y="392"/>
                </a:lnTo>
                <a:lnTo>
                  <a:pt x="284" y="401"/>
                </a:lnTo>
                <a:lnTo>
                  <a:pt x="302" y="407"/>
                </a:lnTo>
                <a:lnTo>
                  <a:pt x="321" y="411"/>
                </a:lnTo>
                <a:lnTo>
                  <a:pt x="340" y="414"/>
                </a:lnTo>
                <a:lnTo>
                  <a:pt x="359" y="411"/>
                </a:lnTo>
                <a:lnTo>
                  <a:pt x="379" y="407"/>
                </a:lnTo>
                <a:lnTo>
                  <a:pt x="396" y="401"/>
                </a:lnTo>
                <a:lnTo>
                  <a:pt x="413" y="392"/>
                </a:lnTo>
                <a:lnTo>
                  <a:pt x="415" y="390"/>
                </a:lnTo>
                <a:lnTo>
                  <a:pt x="417" y="388"/>
                </a:lnTo>
                <a:lnTo>
                  <a:pt x="419" y="386"/>
                </a:lnTo>
                <a:lnTo>
                  <a:pt x="421" y="386"/>
                </a:lnTo>
                <a:lnTo>
                  <a:pt x="424" y="384"/>
                </a:lnTo>
                <a:lnTo>
                  <a:pt x="426" y="381"/>
                </a:lnTo>
                <a:lnTo>
                  <a:pt x="428" y="379"/>
                </a:lnTo>
                <a:lnTo>
                  <a:pt x="430" y="379"/>
                </a:lnTo>
                <a:lnTo>
                  <a:pt x="430" y="377"/>
                </a:lnTo>
                <a:lnTo>
                  <a:pt x="432" y="375"/>
                </a:lnTo>
                <a:lnTo>
                  <a:pt x="434" y="375"/>
                </a:lnTo>
                <a:lnTo>
                  <a:pt x="434" y="373"/>
                </a:lnTo>
                <a:lnTo>
                  <a:pt x="436" y="371"/>
                </a:lnTo>
                <a:lnTo>
                  <a:pt x="439" y="369"/>
                </a:lnTo>
                <a:lnTo>
                  <a:pt x="439" y="366"/>
                </a:lnTo>
                <a:lnTo>
                  <a:pt x="441" y="366"/>
                </a:lnTo>
                <a:lnTo>
                  <a:pt x="441" y="364"/>
                </a:lnTo>
                <a:lnTo>
                  <a:pt x="443" y="362"/>
                </a:lnTo>
                <a:lnTo>
                  <a:pt x="445" y="360"/>
                </a:lnTo>
                <a:lnTo>
                  <a:pt x="447" y="358"/>
                </a:lnTo>
                <a:lnTo>
                  <a:pt x="447" y="356"/>
                </a:lnTo>
                <a:lnTo>
                  <a:pt x="449" y="356"/>
                </a:lnTo>
                <a:lnTo>
                  <a:pt x="449" y="354"/>
                </a:lnTo>
                <a:lnTo>
                  <a:pt x="449" y="351"/>
                </a:lnTo>
                <a:lnTo>
                  <a:pt x="451" y="351"/>
                </a:lnTo>
                <a:lnTo>
                  <a:pt x="451" y="349"/>
                </a:lnTo>
                <a:lnTo>
                  <a:pt x="454" y="347"/>
                </a:lnTo>
                <a:lnTo>
                  <a:pt x="456" y="343"/>
                </a:lnTo>
                <a:lnTo>
                  <a:pt x="456" y="341"/>
                </a:lnTo>
                <a:lnTo>
                  <a:pt x="458" y="339"/>
                </a:lnTo>
                <a:lnTo>
                  <a:pt x="458" y="336"/>
                </a:lnTo>
                <a:lnTo>
                  <a:pt x="460" y="334"/>
                </a:lnTo>
                <a:lnTo>
                  <a:pt x="460" y="332"/>
                </a:lnTo>
                <a:lnTo>
                  <a:pt x="462" y="330"/>
                </a:lnTo>
                <a:lnTo>
                  <a:pt x="462" y="326"/>
                </a:lnTo>
                <a:lnTo>
                  <a:pt x="464" y="324"/>
                </a:lnTo>
                <a:lnTo>
                  <a:pt x="464" y="322"/>
                </a:lnTo>
                <a:lnTo>
                  <a:pt x="464" y="319"/>
                </a:lnTo>
                <a:lnTo>
                  <a:pt x="464" y="317"/>
                </a:lnTo>
                <a:lnTo>
                  <a:pt x="466" y="315"/>
                </a:lnTo>
                <a:lnTo>
                  <a:pt x="466" y="313"/>
                </a:lnTo>
                <a:lnTo>
                  <a:pt x="466" y="311"/>
                </a:lnTo>
                <a:lnTo>
                  <a:pt x="466" y="309"/>
                </a:lnTo>
                <a:lnTo>
                  <a:pt x="466" y="307"/>
                </a:lnTo>
                <a:lnTo>
                  <a:pt x="469" y="304"/>
                </a:lnTo>
                <a:lnTo>
                  <a:pt x="469" y="298"/>
                </a:lnTo>
                <a:lnTo>
                  <a:pt x="469" y="296"/>
                </a:lnTo>
                <a:lnTo>
                  <a:pt x="469" y="294"/>
                </a:lnTo>
                <a:lnTo>
                  <a:pt x="469" y="292"/>
                </a:lnTo>
                <a:lnTo>
                  <a:pt x="469" y="289"/>
                </a:lnTo>
                <a:lnTo>
                  <a:pt x="469" y="287"/>
                </a:lnTo>
                <a:lnTo>
                  <a:pt x="469" y="285"/>
                </a:lnTo>
                <a:lnTo>
                  <a:pt x="449" y="274"/>
                </a:lnTo>
                <a:lnTo>
                  <a:pt x="432" y="262"/>
                </a:lnTo>
                <a:lnTo>
                  <a:pt x="417" y="249"/>
                </a:lnTo>
                <a:lnTo>
                  <a:pt x="404" y="236"/>
                </a:lnTo>
                <a:lnTo>
                  <a:pt x="389" y="247"/>
                </a:lnTo>
                <a:lnTo>
                  <a:pt x="372" y="255"/>
                </a:lnTo>
                <a:lnTo>
                  <a:pt x="353" y="264"/>
                </a:lnTo>
                <a:lnTo>
                  <a:pt x="334" y="272"/>
                </a:lnTo>
                <a:lnTo>
                  <a:pt x="312" y="277"/>
                </a:lnTo>
                <a:lnTo>
                  <a:pt x="289" y="281"/>
                </a:lnTo>
                <a:lnTo>
                  <a:pt x="265" y="285"/>
                </a:lnTo>
                <a:lnTo>
                  <a:pt x="242" y="285"/>
                </a:lnTo>
                <a:lnTo>
                  <a:pt x="212" y="283"/>
                </a:lnTo>
                <a:close/>
                <a:moveTo>
                  <a:pt x="304" y="347"/>
                </a:moveTo>
                <a:lnTo>
                  <a:pt x="291" y="362"/>
                </a:lnTo>
                <a:lnTo>
                  <a:pt x="295" y="364"/>
                </a:lnTo>
                <a:lnTo>
                  <a:pt x="306" y="371"/>
                </a:lnTo>
                <a:lnTo>
                  <a:pt x="317" y="377"/>
                </a:lnTo>
                <a:lnTo>
                  <a:pt x="329" y="379"/>
                </a:lnTo>
                <a:lnTo>
                  <a:pt x="342" y="379"/>
                </a:lnTo>
                <a:lnTo>
                  <a:pt x="355" y="379"/>
                </a:lnTo>
                <a:lnTo>
                  <a:pt x="368" y="375"/>
                </a:lnTo>
                <a:lnTo>
                  <a:pt x="379" y="371"/>
                </a:lnTo>
                <a:lnTo>
                  <a:pt x="387" y="362"/>
                </a:lnTo>
                <a:lnTo>
                  <a:pt x="389" y="360"/>
                </a:lnTo>
                <a:lnTo>
                  <a:pt x="374" y="349"/>
                </a:lnTo>
                <a:lnTo>
                  <a:pt x="368" y="356"/>
                </a:lnTo>
                <a:lnTo>
                  <a:pt x="362" y="358"/>
                </a:lnTo>
                <a:lnTo>
                  <a:pt x="353" y="360"/>
                </a:lnTo>
                <a:lnTo>
                  <a:pt x="342" y="362"/>
                </a:lnTo>
                <a:lnTo>
                  <a:pt x="334" y="360"/>
                </a:lnTo>
                <a:lnTo>
                  <a:pt x="323" y="358"/>
                </a:lnTo>
                <a:lnTo>
                  <a:pt x="314" y="356"/>
                </a:lnTo>
                <a:lnTo>
                  <a:pt x="306" y="349"/>
                </a:lnTo>
                <a:lnTo>
                  <a:pt x="304" y="347"/>
                </a:lnTo>
                <a:close/>
                <a:moveTo>
                  <a:pt x="389" y="294"/>
                </a:moveTo>
                <a:lnTo>
                  <a:pt x="389" y="294"/>
                </a:lnTo>
                <a:lnTo>
                  <a:pt x="383" y="296"/>
                </a:lnTo>
                <a:lnTo>
                  <a:pt x="379" y="300"/>
                </a:lnTo>
                <a:lnTo>
                  <a:pt x="374" y="304"/>
                </a:lnTo>
                <a:lnTo>
                  <a:pt x="372" y="313"/>
                </a:lnTo>
                <a:lnTo>
                  <a:pt x="374" y="319"/>
                </a:lnTo>
                <a:lnTo>
                  <a:pt x="379" y="324"/>
                </a:lnTo>
                <a:lnTo>
                  <a:pt x="383" y="328"/>
                </a:lnTo>
                <a:lnTo>
                  <a:pt x="389" y="330"/>
                </a:lnTo>
                <a:lnTo>
                  <a:pt x="398" y="328"/>
                </a:lnTo>
                <a:lnTo>
                  <a:pt x="402" y="324"/>
                </a:lnTo>
                <a:lnTo>
                  <a:pt x="407" y="319"/>
                </a:lnTo>
                <a:lnTo>
                  <a:pt x="407" y="313"/>
                </a:lnTo>
                <a:lnTo>
                  <a:pt x="407" y="304"/>
                </a:lnTo>
                <a:lnTo>
                  <a:pt x="402" y="300"/>
                </a:lnTo>
                <a:lnTo>
                  <a:pt x="398" y="296"/>
                </a:lnTo>
                <a:lnTo>
                  <a:pt x="389" y="294"/>
                </a:lnTo>
                <a:close/>
                <a:moveTo>
                  <a:pt x="287" y="294"/>
                </a:moveTo>
                <a:lnTo>
                  <a:pt x="287" y="294"/>
                </a:lnTo>
                <a:lnTo>
                  <a:pt x="280" y="296"/>
                </a:lnTo>
                <a:lnTo>
                  <a:pt x="274" y="300"/>
                </a:lnTo>
                <a:lnTo>
                  <a:pt x="269" y="304"/>
                </a:lnTo>
                <a:lnTo>
                  <a:pt x="269" y="313"/>
                </a:lnTo>
                <a:lnTo>
                  <a:pt x="269" y="319"/>
                </a:lnTo>
                <a:lnTo>
                  <a:pt x="274" y="324"/>
                </a:lnTo>
                <a:lnTo>
                  <a:pt x="280" y="328"/>
                </a:lnTo>
                <a:lnTo>
                  <a:pt x="287" y="330"/>
                </a:lnTo>
                <a:lnTo>
                  <a:pt x="293" y="328"/>
                </a:lnTo>
                <a:lnTo>
                  <a:pt x="297" y="324"/>
                </a:lnTo>
                <a:lnTo>
                  <a:pt x="302" y="319"/>
                </a:lnTo>
                <a:lnTo>
                  <a:pt x="304" y="313"/>
                </a:lnTo>
                <a:lnTo>
                  <a:pt x="302" y="304"/>
                </a:lnTo>
                <a:lnTo>
                  <a:pt x="297" y="300"/>
                </a:lnTo>
                <a:lnTo>
                  <a:pt x="293" y="296"/>
                </a:lnTo>
                <a:lnTo>
                  <a:pt x="287" y="294"/>
                </a:lnTo>
                <a:close/>
                <a:moveTo>
                  <a:pt x="340" y="116"/>
                </a:moveTo>
                <a:lnTo>
                  <a:pt x="340" y="116"/>
                </a:lnTo>
                <a:lnTo>
                  <a:pt x="325" y="116"/>
                </a:lnTo>
                <a:lnTo>
                  <a:pt x="308" y="118"/>
                </a:lnTo>
                <a:lnTo>
                  <a:pt x="293" y="122"/>
                </a:lnTo>
                <a:lnTo>
                  <a:pt x="278" y="129"/>
                </a:lnTo>
                <a:lnTo>
                  <a:pt x="263" y="135"/>
                </a:lnTo>
                <a:lnTo>
                  <a:pt x="250" y="142"/>
                </a:lnTo>
                <a:lnTo>
                  <a:pt x="237" y="152"/>
                </a:lnTo>
                <a:lnTo>
                  <a:pt x="225" y="163"/>
                </a:lnTo>
                <a:lnTo>
                  <a:pt x="214" y="174"/>
                </a:lnTo>
                <a:lnTo>
                  <a:pt x="205" y="187"/>
                </a:lnTo>
                <a:lnTo>
                  <a:pt x="197" y="200"/>
                </a:lnTo>
                <a:lnTo>
                  <a:pt x="188" y="212"/>
                </a:lnTo>
                <a:lnTo>
                  <a:pt x="184" y="227"/>
                </a:lnTo>
                <a:lnTo>
                  <a:pt x="177" y="242"/>
                </a:lnTo>
                <a:lnTo>
                  <a:pt x="175" y="259"/>
                </a:lnTo>
                <a:lnTo>
                  <a:pt x="173" y="277"/>
                </a:lnTo>
                <a:lnTo>
                  <a:pt x="173" y="364"/>
                </a:lnTo>
                <a:lnTo>
                  <a:pt x="175" y="375"/>
                </a:lnTo>
                <a:lnTo>
                  <a:pt x="182" y="384"/>
                </a:lnTo>
                <a:lnTo>
                  <a:pt x="190" y="390"/>
                </a:lnTo>
                <a:lnTo>
                  <a:pt x="203" y="392"/>
                </a:lnTo>
                <a:lnTo>
                  <a:pt x="244" y="392"/>
                </a:lnTo>
                <a:lnTo>
                  <a:pt x="265" y="407"/>
                </a:lnTo>
                <a:lnTo>
                  <a:pt x="287" y="420"/>
                </a:lnTo>
                <a:lnTo>
                  <a:pt x="312" y="426"/>
                </a:lnTo>
                <a:lnTo>
                  <a:pt x="327" y="429"/>
                </a:lnTo>
                <a:lnTo>
                  <a:pt x="340" y="429"/>
                </a:lnTo>
                <a:lnTo>
                  <a:pt x="353" y="429"/>
                </a:lnTo>
                <a:lnTo>
                  <a:pt x="368" y="426"/>
                </a:lnTo>
                <a:lnTo>
                  <a:pt x="394" y="420"/>
                </a:lnTo>
                <a:lnTo>
                  <a:pt x="415" y="407"/>
                </a:lnTo>
                <a:lnTo>
                  <a:pt x="436" y="392"/>
                </a:lnTo>
                <a:lnTo>
                  <a:pt x="479" y="392"/>
                </a:lnTo>
                <a:lnTo>
                  <a:pt x="490" y="390"/>
                </a:lnTo>
                <a:lnTo>
                  <a:pt x="499" y="384"/>
                </a:lnTo>
                <a:lnTo>
                  <a:pt x="505" y="375"/>
                </a:lnTo>
                <a:lnTo>
                  <a:pt x="507" y="364"/>
                </a:lnTo>
                <a:lnTo>
                  <a:pt x="507" y="300"/>
                </a:lnTo>
                <a:lnTo>
                  <a:pt x="509" y="283"/>
                </a:lnTo>
                <a:lnTo>
                  <a:pt x="507" y="266"/>
                </a:lnTo>
                <a:lnTo>
                  <a:pt x="505" y="249"/>
                </a:lnTo>
                <a:lnTo>
                  <a:pt x="501" y="232"/>
                </a:lnTo>
                <a:lnTo>
                  <a:pt x="494" y="217"/>
                </a:lnTo>
                <a:lnTo>
                  <a:pt x="488" y="202"/>
                </a:lnTo>
                <a:lnTo>
                  <a:pt x="479" y="187"/>
                </a:lnTo>
                <a:lnTo>
                  <a:pt x="469" y="174"/>
                </a:lnTo>
                <a:lnTo>
                  <a:pt x="458" y="163"/>
                </a:lnTo>
                <a:lnTo>
                  <a:pt x="456" y="161"/>
                </a:lnTo>
                <a:lnTo>
                  <a:pt x="454" y="159"/>
                </a:lnTo>
                <a:lnTo>
                  <a:pt x="451" y="157"/>
                </a:lnTo>
                <a:lnTo>
                  <a:pt x="449" y="155"/>
                </a:lnTo>
                <a:lnTo>
                  <a:pt x="447" y="155"/>
                </a:lnTo>
                <a:lnTo>
                  <a:pt x="447" y="152"/>
                </a:lnTo>
                <a:lnTo>
                  <a:pt x="445" y="152"/>
                </a:lnTo>
                <a:lnTo>
                  <a:pt x="443" y="150"/>
                </a:lnTo>
                <a:lnTo>
                  <a:pt x="441" y="148"/>
                </a:lnTo>
                <a:lnTo>
                  <a:pt x="439" y="146"/>
                </a:lnTo>
                <a:lnTo>
                  <a:pt x="436" y="144"/>
                </a:lnTo>
                <a:lnTo>
                  <a:pt x="434" y="144"/>
                </a:lnTo>
                <a:lnTo>
                  <a:pt x="432" y="142"/>
                </a:lnTo>
                <a:lnTo>
                  <a:pt x="430" y="142"/>
                </a:lnTo>
                <a:lnTo>
                  <a:pt x="428" y="140"/>
                </a:lnTo>
                <a:lnTo>
                  <a:pt x="426" y="140"/>
                </a:lnTo>
                <a:lnTo>
                  <a:pt x="424" y="137"/>
                </a:lnTo>
                <a:lnTo>
                  <a:pt x="417" y="135"/>
                </a:lnTo>
                <a:lnTo>
                  <a:pt x="417" y="133"/>
                </a:lnTo>
                <a:lnTo>
                  <a:pt x="415" y="133"/>
                </a:lnTo>
                <a:lnTo>
                  <a:pt x="407" y="129"/>
                </a:lnTo>
                <a:lnTo>
                  <a:pt x="389" y="122"/>
                </a:lnTo>
                <a:lnTo>
                  <a:pt x="374" y="118"/>
                </a:lnTo>
                <a:lnTo>
                  <a:pt x="357" y="116"/>
                </a:lnTo>
                <a:lnTo>
                  <a:pt x="340" y="116"/>
                </a:lnTo>
                <a:close/>
                <a:moveTo>
                  <a:pt x="424" y="384"/>
                </a:moveTo>
                <a:lnTo>
                  <a:pt x="424" y="384"/>
                </a:lnTo>
                <a:close/>
                <a:moveTo>
                  <a:pt x="451" y="349"/>
                </a:moveTo>
                <a:lnTo>
                  <a:pt x="451" y="349"/>
                </a:lnTo>
                <a:lnTo>
                  <a:pt x="454" y="347"/>
                </a:lnTo>
                <a:lnTo>
                  <a:pt x="451" y="349"/>
                </a:lnTo>
                <a:close/>
                <a:moveTo>
                  <a:pt x="460" y="334"/>
                </a:moveTo>
                <a:lnTo>
                  <a:pt x="460" y="334"/>
                </a:lnTo>
                <a:lnTo>
                  <a:pt x="460" y="332"/>
                </a:lnTo>
                <a:lnTo>
                  <a:pt x="460" y="334"/>
                </a:lnTo>
                <a:close/>
                <a:moveTo>
                  <a:pt x="464" y="319"/>
                </a:moveTo>
                <a:lnTo>
                  <a:pt x="464" y="319"/>
                </a:lnTo>
                <a:lnTo>
                  <a:pt x="464" y="317"/>
                </a:lnTo>
                <a:lnTo>
                  <a:pt x="464" y="319"/>
                </a:lnTo>
                <a:close/>
                <a:moveTo>
                  <a:pt x="92" y="694"/>
                </a:moveTo>
                <a:lnTo>
                  <a:pt x="100" y="694"/>
                </a:lnTo>
                <a:lnTo>
                  <a:pt x="573" y="694"/>
                </a:lnTo>
                <a:lnTo>
                  <a:pt x="573" y="92"/>
                </a:lnTo>
                <a:lnTo>
                  <a:pt x="92" y="92"/>
                </a:lnTo>
                <a:lnTo>
                  <a:pt x="92" y="6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12" name="Freeform 12"/>
          <p:cNvSpPr>
            <a:spLocks noEditPoints="1" noChangeArrowheads="1"/>
          </p:cNvSpPr>
          <p:nvPr/>
        </p:nvSpPr>
        <p:spPr bwMode="auto">
          <a:xfrm>
            <a:off x="2960688" y="4889500"/>
            <a:ext cx="396875" cy="271463"/>
          </a:xfrm>
          <a:custGeom>
            <a:avLst/>
            <a:gdLst>
              <a:gd name="T0" fmla="*/ 2147483647 w 856"/>
              <a:gd name="T1" fmla="*/ 2147483647 h 694"/>
              <a:gd name="T2" fmla="*/ 1694323821 w 856"/>
              <a:gd name="T3" fmla="*/ 2147483647 h 694"/>
              <a:gd name="T4" fmla="*/ 199268805 w 856"/>
              <a:gd name="T5" fmla="*/ 2147483647 h 694"/>
              <a:gd name="T6" fmla="*/ 2147483647 w 856"/>
              <a:gd name="T7" fmla="*/ 2147483647 h 694"/>
              <a:gd name="T8" fmla="*/ 2147483647 w 856"/>
              <a:gd name="T9" fmla="*/ 2147483647 h 694"/>
              <a:gd name="T10" fmla="*/ 2147483647 w 856"/>
              <a:gd name="T11" fmla="*/ 2147483647 h 694"/>
              <a:gd name="T12" fmla="*/ 2147483647 w 856"/>
              <a:gd name="T13" fmla="*/ 2147483647 h 694"/>
              <a:gd name="T14" fmla="*/ 2147483647 w 856"/>
              <a:gd name="T15" fmla="*/ 2147483647 h 694"/>
              <a:gd name="T16" fmla="*/ 2147483647 w 856"/>
              <a:gd name="T17" fmla="*/ 2147483647 h 694"/>
              <a:gd name="T18" fmla="*/ 2147483647 w 856"/>
              <a:gd name="T19" fmla="*/ 2147483647 h 694"/>
              <a:gd name="T20" fmla="*/ 2147483647 w 856"/>
              <a:gd name="T21" fmla="*/ 2147483647 h 694"/>
              <a:gd name="T22" fmla="*/ 2147483647 w 856"/>
              <a:gd name="T23" fmla="*/ 2147483647 h 694"/>
              <a:gd name="T24" fmla="*/ 2147483647 w 856"/>
              <a:gd name="T25" fmla="*/ 2147483647 h 694"/>
              <a:gd name="T26" fmla="*/ 2147483647 w 856"/>
              <a:gd name="T27" fmla="*/ 2147483647 h 694"/>
              <a:gd name="T28" fmla="*/ 2147483647 w 856"/>
              <a:gd name="T29" fmla="*/ 2147483647 h 694"/>
              <a:gd name="T30" fmla="*/ 2147483647 w 856"/>
              <a:gd name="T31" fmla="*/ 2147483647 h 694"/>
              <a:gd name="T32" fmla="*/ 2147483647 w 856"/>
              <a:gd name="T33" fmla="*/ 2147483647 h 694"/>
              <a:gd name="T34" fmla="*/ 2147483647 w 856"/>
              <a:gd name="T35" fmla="*/ 2147483647 h 694"/>
              <a:gd name="T36" fmla="*/ 2147483647 w 856"/>
              <a:gd name="T37" fmla="*/ 2147483647 h 694"/>
              <a:gd name="T38" fmla="*/ 2147483647 w 856"/>
              <a:gd name="T39" fmla="*/ 2147483647 h 694"/>
              <a:gd name="T40" fmla="*/ 2147483647 w 856"/>
              <a:gd name="T41" fmla="*/ 2147483647 h 694"/>
              <a:gd name="T42" fmla="*/ 2147483647 w 856"/>
              <a:gd name="T43" fmla="*/ 2147483647 h 694"/>
              <a:gd name="T44" fmla="*/ 2147483647 w 856"/>
              <a:gd name="T45" fmla="*/ 2147483647 h 694"/>
              <a:gd name="T46" fmla="*/ 2147483647 w 856"/>
              <a:gd name="T47" fmla="*/ 2147483647 h 694"/>
              <a:gd name="T48" fmla="*/ 2147483647 w 856"/>
              <a:gd name="T49" fmla="*/ 2147483647 h 694"/>
              <a:gd name="T50" fmla="*/ 2147483647 w 856"/>
              <a:gd name="T51" fmla="*/ 2147483647 h 694"/>
              <a:gd name="T52" fmla="*/ 2147483647 w 856"/>
              <a:gd name="T53" fmla="*/ 2147483647 h 694"/>
              <a:gd name="T54" fmla="*/ 2147483647 w 856"/>
              <a:gd name="T55" fmla="*/ 2147483647 h 694"/>
              <a:gd name="T56" fmla="*/ 2147483647 w 856"/>
              <a:gd name="T57" fmla="*/ 2147483647 h 694"/>
              <a:gd name="T58" fmla="*/ 2147483647 w 856"/>
              <a:gd name="T59" fmla="*/ 2147483647 h 694"/>
              <a:gd name="T60" fmla="*/ 2147483647 w 856"/>
              <a:gd name="T61" fmla="*/ 2147483647 h 694"/>
              <a:gd name="T62" fmla="*/ 2147483647 w 856"/>
              <a:gd name="T63" fmla="*/ 2147483647 h 694"/>
              <a:gd name="T64" fmla="*/ 2147483647 w 856"/>
              <a:gd name="T65" fmla="*/ 2147483647 h 694"/>
              <a:gd name="T66" fmla="*/ 2147483647 w 856"/>
              <a:gd name="T67" fmla="*/ 2147483647 h 694"/>
              <a:gd name="T68" fmla="*/ 2147483647 w 856"/>
              <a:gd name="T69" fmla="*/ 2147483647 h 694"/>
              <a:gd name="T70" fmla="*/ 2147483647 w 856"/>
              <a:gd name="T71" fmla="*/ 2147483647 h 694"/>
              <a:gd name="T72" fmla="*/ 2147483647 w 856"/>
              <a:gd name="T73" fmla="*/ 2147483647 h 694"/>
              <a:gd name="T74" fmla="*/ 2147483647 w 856"/>
              <a:gd name="T75" fmla="*/ 2147483647 h 694"/>
              <a:gd name="T76" fmla="*/ 2147483647 w 856"/>
              <a:gd name="T77" fmla="*/ 2147483647 h 694"/>
              <a:gd name="T78" fmla="*/ 2147483647 w 856"/>
              <a:gd name="T79" fmla="*/ 2147483647 h 694"/>
              <a:gd name="T80" fmla="*/ 2147483647 w 856"/>
              <a:gd name="T81" fmla="*/ 2147483647 h 694"/>
              <a:gd name="T82" fmla="*/ 2147483647 w 856"/>
              <a:gd name="T83" fmla="*/ 2147483647 h 694"/>
              <a:gd name="T84" fmla="*/ 2147483647 w 856"/>
              <a:gd name="T85" fmla="*/ 2147483647 h 694"/>
              <a:gd name="T86" fmla="*/ 2147483647 w 856"/>
              <a:gd name="T87" fmla="*/ 2147483647 h 694"/>
              <a:gd name="T88" fmla="*/ 2147483647 w 856"/>
              <a:gd name="T89" fmla="*/ 2147483647 h 694"/>
              <a:gd name="T90" fmla="*/ 2147483647 w 856"/>
              <a:gd name="T91" fmla="*/ 2147483647 h 694"/>
              <a:gd name="T92" fmla="*/ 2147483647 w 856"/>
              <a:gd name="T93" fmla="*/ 2147483647 h 694"/>
              <a:gd name="T94" fmla="*/ 2147483647 w 856"/>
              <a:gd name="T95" fmla="*/ 2147483647 h 694"/>
              <a:gd name="T96" fmla="*/ 2147483647 w 856"/>
              <a:gd name="T97" fmla="*/ 2147483647 h 694"/>
              <a:gd name="T98" fmla="*/ 2147483647 w 856"/>
              <a:gd name="T99" fmla="*/ 2147483647 h 694"/>
              <a:gd name="T100" fmla="*/ 2147483647 w 856"/>
              <a:gd name="T101" fmla="*/ 2147483647 h 694"/>
              <a:gd name="T102" fmla="*/ 2147483647 w 856"/>
              <a:gd name="T103" fmla="*/ 2147483647 h 694"/>
              <a:gd name="T104" fmla="*/ 2147483647 w 856"/>
              <a:gd name="T105" fmla="*/ 2147483647 h 694"/>
              <a:gd name="T106" fmla="*/ 2147483647 w 856"/>
              <a:gd name="T107" fmla="*/ 2147483647 h 694"/>
              <a:gd name="T108" fmla="*/ 2147483647 w 856"/>
              <a:gd name="T109" fmla="*/ 2147483647 h 694"/>
              <a:gd name="T110" fmla="*/ 2147483647 w 856"/>
              <a:gd name="T111" fmla="*/ 2147483647 h 694"/>
              <a:gd name="T112" fmla="*/ 2147483647 w 856"/>
              <a:gd name="T113" fmla="*/ 2147483647 h 694"/>
              <a:gd name="T114" fmla="*/ 2147483647 w 856"/>
              <a:gd name="T115" fmla="*/ 2147483647 h 694"/>
              <a:gd name="T116" fmla="*/ 2147483647 w 856"/>
              <a:gd name="T117" fmla="*/ 2147483647 h 694"/>
              <a:gd name="T118" fmla="*/ 2147483647 w 856"/>
              <a:gd name="T119" fmla="*/ 2147483647 h 694"/>
              <a:gd name="T120" fmla="*/ 2147483647 w 856"/>
              <a:gd name="T121" fmla="*/ 2147483647 h 69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56"/>
              <a:gd name="T184" fmla="*/ 0 h 694"/>
              <a:gd name="T185" fmla="*/ 856 w 856"/>
              <a:gd name="T186" fmla="*/ 694 h 69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56" h="694">
                <a:moveTo>
                  <a:pt x="498" y="0"/>
                </a:moveTo>
                <a:lnTo>
                  <a:pt x="856" y="103"/>
                </a:lnTo>
                <a:lnTo>
                  <a:pt x="732" y="539"/>
                </a:lnTo>
                <a:lnTo>
                  <a:pt x="571" y="494"/>
                </a:lnTo>
                <a:lnTo>
                  <a:pt x="571" y="430"/>
                </a:lnTo>
                <a:lnTo>
                  <a:pt x="725" y="473"/>
                </a:lnTo>
                <a:lnTo>
                  <a:pt x="824" y="124"/>
                </a:lnTo>
                <a:lnTo>
                  <a:pt x="513" y="34"/>
                </a:lnTo>
                <a:lnTo>
                  <a:pt x="443" y="285"/>
                </a:lnTo>
                <a:lnTo>
                  <a:pt x="441" y="285"/>
                </a:lnTo>
                <a:lnTo>
                  <a:pt x="430" y="238"/>
                </a:lnTo>
                <a:lnTo>
                  <a:pt x="498" y="0"/>
                </a:lnTo>
                <a:close/>
                <a:moveTo>
                  <a:pt x="40" y="321"/>
                </a:moveTo>
                <a:lnTo>
                  <a:pt x="40" y="321"/>
                </a:lnTo>
                <a:lnTo>
                  <a:pt x="32" y="321"/>
                </a:lnTo>
                <a:lnTo>
                  <a:pt x="23" y="325"/>
                </a:lnTo>
                <a:lnTo>
                  <a:pt x="17" y="328"/>
                </a:lnTo>
                <a:lnTo>
                  <a:pt x="10" y="334"/>
                </a:lnTo>
                <a:lnTo>
                  <a:pt x="6" y="338"/>
                </a:lnTo>
                <a:lnTo>
                  <a:pt x="2" y="347"/>
                </a:lnTo>
                <a:lnTo>
                  <a:pt x="0" y="353"/>
                </a:lnTo>
                <a:lnTo>
                  <a:pt x="0" y="362"/>
                </a:lnTo>
                <a:lnTo>
                  <a:pt x="0" y="621"/>
                </a:lnTo>
                <a:lnTo>
                  <a:pt x="0" y="627"/>
                </a:lnTo>
                <a:lnTo>
                  <a:pt x="2" y="636"/>
                </a:lnTo>
                <a:lnTo>
                  <a:pt x="6" y="642"/>
                </a:lnTo>
                <a:lnTo>
                  <a:pt x="10" y="649"/>
                </a:lnTo>
                <a:lnTo>
                  <a:pt x="17" y="653"/>
                </a:lnTo>
                <a:lnTo>
                  <a:pt x="23" y="657"/>
                </a:lnTo>
                <a:lnTo>
                  <a:pt x="32" y="659"/>
                </a:lnTo>
                <a:lnTo>
                  <a:pt x="40" y="659"/>
                </a:lnTo>
                <a:lnTo>
                  <a:pt x="141" y="659"/>
                </a:lnTo>
                <a:lnTo>
                  <a:pt x="128" y="646"/>
                </a:lnTo>
                <a:lnTo>
                  <a:pt x="115" y="629"/>
                </a:lnTo>
                <a:lnTo>
                  <a:pt x="102" y="612"/>
                </a:lnTo>
                <a:lnTo>
                  <a:pt x="94" y="595"/>
                </a:lnTo>
                <a:lnTo>
                  <a:pt x="85" y="576"/>
                </a:lnTo>
                <a:lnTo>
                  <a:pt x="81" y="554"/>
                </a:lnTo>
                <a:lnTo>
                  <a:pt x="77" y="533"/>
                </a:lnTo>
                <a:lnTo>
                  <a:pt x="77" y="512"/>
                </a:lnTo>
                <a:lnTo>
                  <a:pt x="77" y="494"/>
                </a:lnTo>
                <a:lnTo>
                  <a:pt x="79" y="480"/>
                </a:lnTo>
                <a:lnTo>
                  <a:pt x="81" y="465"/>
                </a:lnTo>
                <a:lnTo>
                  <a:pt x="87" y="447"/>
                </a:lnTo>
                <a:lnTo>
                  <a:pt x="98" y="420"/>
                </a:lnTo>
                <a:lnTo>
                  <a:pt x="115" y="392"/>
                </a:lnTo>
                <a:lnTo>
                  <a:pt x="137" y="370"/>
                </a:lnTo>
                <a:lnTo>
                  <a:pt x="160" y="349"/>
                </a:lnTo>
                <a:lnTo>
                  <a:pt x="186" y="334"/>
                </a:lnTo>
                <a:lnTo>
                  <a:pt x="216" y="321"/>
                </a:lnTo>
                <a:lnTo>
                  <a:pt x="218" y="321"/>
                </a:lnTo>
                <a:lnTo>
                  <a:pt x="220" y="319"/>
                </a:lnTo>
                <a:lnTo>
                  <a:pt x="222" y="319"/>
                </a:lnTo>
                <a:lnTo>
                  <a:pt x="226" y="319"/>
                </a:lnTo>
                <a:lnTo>
                  <a:pt x="231" y="317"/>
                </a:lnTo>
                <a:lnTo>
                  <a:pt x="235" y="317"/>
                </a:lnTo>
                <a:lnTo>
                  <a:pt x="237" y="317"/>
                </a:lnTo>
                <a:lnTo>
                  <a:pt x="241" y="315"/>
                </a:lnTo>
                <a:lnTo>
                  <a:pt x="246" y="315"/>
                </a:lnTo>
                <a:lnTo>
                  <a:pt x="250" y="313"/>
                </a:lnTo>
                <a:lnTo>
                  <a:pt x="256" y="313"/>
                </a:lnTo>
                <a:lnTo>
                  <a:pt x="261" y="313"/>
                </a:lnTo>
                <a:lnTo>
                  <a:pt x="265" y="313"/>
                </a:lnTo>
                <a:lnTo>
                  <a:pt x="271" y="313"/>
                </a:lnTo>
                <a:lnTo>
                  <a:pt x="276" y="313"/>
                </a:lnTo>
                <a:lnTo>
                  <a:pt x="282" y="313"/>
                </a:lnTo>
                <a:lnTo>
                  <a:pt x="286" y="313"/>
                </a:lnTo>
                <a:lnTo>
                  <a:pt x="291" y="313"/>
                </a:lnTo>
                <a:lnTo>
                  <a:pt x="293" y="313"/>
                </a:lnTo>
                <a:lnTo>
                  <a:pt x="297" y="313"/>
                </a:lnTo>
                <a:lnTo>
                  <a:pt x="301" y="313"/>
                </a:lnTo>
                <a:lnTo>
                  <a:pt x="306" y="315"/>
                </a:lnTo>
                <a:lnTo>
                  <a:pt x="308" y="315"/>
                </a:lnTo>
                <a:lnTo>
                  <a:pt x="312" y="315"/>
                </a:lnTo>
                <a:lnTo>
                  <a:pt x="316" y="317"/>
                </a:lnTo>
                <a:lnTo>
                  <a:pt x="321" y="317"/>
                </a:lnTo>
                <a:lnTo>
                  <a:pt x="323" y="317"/>
                </a:lnTo>
                <a:lnTo>
                  <a:pt x="325" y="319"/>
                </a:lnTo>
                <a:lnTo>
                  <a:pt x="327" y="319"/>
                </a:lnTo>
                <a:lnTo>
                  <a:pt x="331" y="319"/>
                </a:lnTo>
                <a:lnTo>
                  <a:pt x="336" y="321"/>
                </a:lnTo>
                <a:lnTo>
                  <a:pt x="338" y="321"/>
                </a:lnTo>
                <a:lnTo>
                  <a:pt x="366" y="334"/>
                </a:lnTo>
                <a:lnTo>
                  <a:pt x="393" y="349"/>
                </a:lnTo>
                <a:lnTo>
                  <a:pt x="417" y="370"/>
                </a:lnTo>
                <a:lnTo>
                  <a:pt x="436" y="392"/>
                </a:lnTo>
                <a:lnTo>
                  <a:pt x="453" y="420"/>
                </a:lnTo>
                <a:lnTo>
                  <a:pt x="466" y="447"/>
                </a:lnTo>
                <a:lnTo>
                  <a:pt x="471" y="465"/>
                </a:lnTo>
                <a:lnTo>
                  <a:pt x="475" y="480"/>
                </a:lnTo>
                <a:lnTo>
                  <a:pt x="475" y="494"/>
                </a:lnTo>
                <a:lnTo>
                  <a:pt x="477" y="512"/>
                </a:lnTo>
                <a:lnTo>
                  <a:pt x="475" y="533"/>
                </a:lnTo>
                <a:lnTo>
                  <a:pt x="473" y="554"/>
                </a:lnTo>
                <a:lnTo>
                  <a:pt x="466" y="576"/>
                </a:lnTo>
                <a:lnTo>
                  <a:pt x="460" y="595"/>
                </a:lnTo>
                <a:lnTo>
                  <a:pt x="449" y="612"/>
                </a:lnTo>
                <a:lnTo>
                  <a:pt x="438" y="629"/>
                </a:lnTo>
                <a:lnTo>
                  <a:pt x="426" y="646"/>
                </a:lnTo>
                <a:lnTo>
                  <a:pt x="411" y="659"/>
                </a:lnTo>
                <a:lnTo>
                  <a:pt x="496" y="659"/>
                </a:lnTo>
                <a:lnTo>
                  <a:pt x="505" y="659"/>
                </a:lnTo>
                <a:lnTo>
                  <a:pt x="511" y="657"/>
                </a:lnTo>
                <a:lnTo>
                  <a:pt x="518" y="653"/>
                </a:lnTo>
                <a:lnTo>
                  <a:pt x="524" y="649"/>
                </a:lnTo>
                <a:lnTo>
                  <a:pt x="528" y="642"/>
                </a:lnTo>
                <a:lnTo>
                  <a:pt x="533" y="636"/>
                </a:lnTo>
                <a:lnTo>
                  <a:pt x="535" y="627"/>
                </a:lnTo>
                <a:lnTo>
                  <a:pt x="535" y="621"/>
                </a:lnTo>
                <a:lnTo>
                  <a:pt x="535" y="362"/>
                </a:lnTo>
                <a:lnTo>
                  <a:pt x="535" y="353"/>
                </a:lnTo>
                <a:lnTo>
                  <a:pt x="533" y="347"/>
                </a:lnTo>
                <a:lnTo>
                  <a:pt x="528" y="338"/>
                </a:lnTo>
                <a:lnTo>
                  <a:pt x="524" y="334"/>
                </a:lnTo>
                <a:lnTo>
                  <a:pt x="518" y="328"/>
                </a:lnTo>
                <a:lnTo>
                  <a:pt x="511" y="325"/>
                </a:lnTo>
                <a:lnTo>
                  <a:pt x="505" y="321"/>
                </a:lnTo>
                <a:lnTo>
                  <a:pt x="496" y="321"/>
                </a:lnTo>
                <a:lnTo>
                  <a:pt x="411" y="321"/>
                </a:lnTo>
                <a:lnTo>
                  <a:pt x="398" y="259"/>
                </a:lnTo>
                <a:lnTo>
                  <a:pt x="152" y="259"/>
                </a:lnTo>
                <a:lnTo>
                  <a:pt x="139" y="321"/>
                </a:lnTo>
                <a:lnTo>
                  <a:pt x="40" y="321"/>
                </a:lnTo>
                <a:close/>
                <a:moveTo>
                  <a:pt x="278" y="400"/>
                </a:moveTo>
                <a:lnTo>
                  <a:pt x="278" y="400"/>
                </a:lnTo>
                <a:lnTo>
                  <a:pt x="297" y="400"/>
                </a:lnTo>
                <a:lnTo>
                  <a:pt x="314" y="405"/>
                </a:lnTo>
                <a:lnTo>
                  <a:pt x="329" y="411"/>
                </a:lnTo>
                <a:lnTo>
                  <a:pt x="344" y="422"/>
                </a:lnTo>
                <a:lnTo>
                  <a:pt x="357" y="432"/>
                </a:lnTo>
                <a:lnTo>
                  <a:pt x="370" y="445"/>
                </a:lnTo>
                <a:lnTo>
                  <a:pt x="378" y="458"/>
                </a:lnTo>
                <a:lnTo>
                  <a:pt x="387" y="475"/>
                </a:lnTo>
                <a:lnTo>
                  <a:pt x="368" y="465"/>
                </a:lnTo>
                <a:lnTo>
                  <a:pt x="349" y="456"/>
                </a:lnTo>
                <a:lnTo>
                  <a:pt x="329" y="452"/>
                </a:lnTo>
                <a:lnTo>
                  <a:pt x="306" y="450"/>
                </a:lnTo>
                <a:lnTo>
                  <a:pt x="280" y="452"/>
                </a:lnTo>
                <a:lnTo>
                  <a:pt x="256" y="458"/>
                </a:lnTo>
                <a:lnTo>
                  <a:pt x="233" y="469"/>
                </a:lnTo>
                <a:lnTo>
                  <a:pt x="214" y="484"/>
                </a:lnTo>
                <a:lnTo>
                  <a:pt x="199" y="501"/>
                </a:lnTo>
                <a:lnTo>
                  <a:pt x="186" y="520"/>
                </a:lnTo>
                <a:lnTo>
                  <a:pt x="179" y="542"/>
                </a:lnTo>
                <a:lnTo>
                  <a:pt x="177" y="554"/>
                </a:lnTo>
                <a:lnTo>
                  <a:pt x="175" y="565"/>
                </a:lnTo>
                <a:lnTo>
                  <a:pt x="175" y="569"/>
                </a:lnTo>
                <a:lnTo>
                  <a:pt x="171" y="557"/>
                </a:lnTo>
                <a:lnTo>
                  <a:pt x="167" y="544"/>
                </a:lnTo>
                <a:lnTo>
                  <a:pt x="164" y="529"/>
                </a:lnTo>
                <a:lnTo>
                  <a:pt x="162" y="516"/>
                </a:lnTo>
                <a:lnTo>
                  <a:pt x="164" y="492"/>
                </a:lnTo>
                <a:lnTo>
                  <a:pt x="171" y="471"/>
                </a:lnTo>
                <a:lnTo>
                  <a:pt x="182" y="452"/>
                </a:lnTo>
                <a:lnTo>
                  <a:pt x="197" y="435"/>
                </a:lnTo>
                <a:lnTo>
                  <a:pt x="214" y="420"/>
                </a:lnTo>
                <a:lnTo>
                  <a:pt x="233" y="409"/>
                </a:lnTo>
                <a:lnTo>
                  <a:pt x="254" y="402"/>
                </a:lnTo>
                <a:lnTo>
                  <a:pt x="278" y="400"/>
                </a:lnTo>
                <a:close/>
                <a:moveTo>
                  <a:pt x="276" y="330"/>
                </a:moveTo>
                <a:lnTo>
                  <a:pt x="276" y="330"/>
                </a:lnTo>
                <a:lnTo>
                  <a:pt x="259" y="332"/>
                </a:lnTo>
                <a:lnTo>
                  <a:pt x="239" y="334"/>
                </a:lnTo>
                <a:lnTo>
                  <a:pt x="222" y="338"/>
                </a:lnTo>
                <a:lnTo>
                  <a:pt x="205" y="345"/>
                </a:lnTo>
                <a:lnTo>
                  <a:pt x="190" y="351"/>
                </a:lnTo>
                <a:lnTo>
                  <a:pt x="175" y="362"/>
                </a:lnTo>
                <a:lnTo>
                  <a:pt x="160" y="372"/>
                </a:lnTo>
                <a:lnTo>
                  <a:pt x="147" y="383"/>
                </a:lnTo>
                <a:lnTo>
                  <a:pt x="137" y="396"/>
                </a:lnTo>
                <a:lnTo>
                  <a:pt x="126" y="411"/>
                </a:lnTo>
                <a:lnTo>
                  <a:pt x="115" y="426"/>
                </a:lnTo>
                <a:lnTo>
                  <a:pt x="109" y="441"/>
                </a:lnTo>
                <a:lnTo>
                  <a:pt x="102" y="458"/>
                </a:lnTo>
                <a:lnTo>
                  <a:pt x="98" y="475"/>
                </a:lnTo>
                <a:lnTo>
                  <a:pt x="96" y="494"/>
                </a:lnTo>
                <a:lnTo>
                  <a:pt x="94" y="512"/>
                </a:lnTo>
                <a:lnTo>
                  <a:pt x="96" y="531"/>
                </a:lnTo>
                <a:lnTo>
                  <a:pt x="98" y="548"/>
                </a:lnTo>
                <a:lnTo>
                  <a:pt x="102" y="567"/>
                </a:lnTo>
                <a:lnTo>
                  <a:pt x="109" y="582"/>
                </a:lnTo>
                <a:lnTo>
                  <a:pt x="115" y="599"/>
                </a:lnTo>
                <a:lnTo>
                  <a:pt x="126" y="614"/>
                </a:lnTo>
                <a:lnTo>
                  <a:pt x="137" y="627"/>
                </a:lnTo>
                <a:lnTo>
                  <a:pt x="147" y="640"/>
                </a:lnTo>
                <a:lnTo>
                  <a:pt x="160" y="653"/>
                </a:lnTo>
                <a:lnTo>
                  <a:pt x="175" y="664"/>
                </a:lnTo>
                <a:lnTo>
                  <a:pt x="190" y="672"/>
                </a:lnTo>
                <a:lnTo>
                  <a:pt x="205" y="681"/>
                </a:lnTo>
                <a:lnTo>
                  <a:pt x="222" y="685"/>
                </a:lnTo>
                <a:lnTo>
                  <a:pt x="239" y="691"/>
                </a:lnTo>
                <a:lnTo>
                  <a:pt x="259" y="694"/>
                </a:lnTo>
                <a:lnTo>
                  <a:pt x="276" y="694"/>
                </a:lnTo>
                <a:lnTo>
                  <a:pt x="295" y="694"/>
                </a:lnTo>
                <a:lnTo>
                  <a:pt x="312" y="691"/>
                </a:lnTo>
                <a:lnTo>
                  <a:pt x="331" y="685"/>
                </a:lnTo>
                <a:lnTo>
                  <a:pt x="346" y="681"/>
                </a:lnTo>
                <a:lnTo>
                  <a:pt x="363" y="672"/>
                </a:lnTo>
                <a:lnTo>
                  <a:pt x="378" y="664"/>
                </a:lnTo>
                <a:lnTo>
                  <a:pt x="391" y="653"/>
                </a:lnTo>
                <a:lnTo>
                  <a:pt x="404" y="640"/>
                </a:lnTo>
                <a:lnTo>
                  <a:pt x="417" y="627"/>
                </a:lnTo>
                <a:lnTo>
                  <a:pt x="428" y="614"/>
                </a:lnTo>
                <a:lnTo>
                  <a:pt x="436" y="599"/>
                </a:lnTo>
                <a:lnTo>
                  <a:pt x="445" y="582"/>
                </a:lnTo>
                <a:lnTo>
                  <a:pt x="449" y="567"/>
                </a:lnTo>
                <a:lnTo>
                  <a:pt x="456" y="548"/>
                </a:lnTo>
                <a:lnTo>
                  <a:pt x="458" y="531"/>
                </a:lnTo>
                <a:lnTo>
                  <a:pt x="458" y="512"/>
                </a:lnTo>
                <a:lnTo>
                  <a:pt x="458" y="494"/>
                </a:lnTo>
                <a:lnTo>
                  <a:pt x="456" y="475"/>
                </a:lnTo>
                <a:lnTo>
                  <a:pt x="449" y="458"/>
                </a:lnTo>
                <a:lnTo>
                  <a:pt x="445" y="441"/>
                </a:lnTo>
                <a:lnTo>
                  <a:pt x="436" y="426"/>
                </a:lnTo>
                <a:lnTo>
                  <a:pt x="428" y="411"/>
                </a:lnTo>
                <a:lnTo>
                  <a:pt x="417" y="396"/>
                </a:lnTo>
                <a:lnTo>
                  <a:pt x="404" y="383"/>
                </a:lnTo>
                <a:lnTo>
                  <a:pt x="391" y="372"/>
                </a:lnTo>
                <a:lnTo>
                  <a:pt x="378" y="362"/>
                </a:lnTo>
                <a:lnTo>
                  <a:pt x="363" y="351"/>
                </a:lnTo>
                <a:lnTo>
                  <a:pt x="346" y="345"/>
                </a:lnTo>
                <a:lnTo>
                  <a:pt x="331" y="338"/>
                </a:lnTo>
                <a:lnTo>
                  <a:pt x="312" y="334"/>
                </a:lnTo>
                <a:lnTo>
                  <a:pt x="295" y="332"/>
                </a:lnTo>
                <a:lnTo>
                  <a:pt x="276" y="330"/>
                </a:lnTo>
                <a:close/>
                <a:moveTo>
                  <a:pt x="276" y="368"/>
                </a:moveTo>
                <a:lnTo>
                  <a:pt x="276" y="368"/>
                </a:lnTo>
                <a:lnTo>
                  <a:pt x="291" y="368"/>
                </a:lnTo>
                <a:lnTo>
                  <a:pt x="306" y="372"/>
                </a:lnTo>
                <a:lnTo>
                  <a:pt x="319" y="375"/>
                </a:lnTo>
                <a:lnTo>
                  <a:pt x="331" y="379"/>
                </a:lnTo>
                <a:lnTo>
                  <a:pt x="344" y="385"/>
                </a:lnTo>
                <a:lnTo>
                  <a:pt x="357" y="394"/>
                </a:lnTo>
                <a:lnTo>
                  <a:pt x="368" y="400"/>
                </a:lnTo>
                <a:lnTo>
                  <a:pt x="378" y="411"/>
                </a:lnTo>
                <a:lnTo>
                  <a:pt x="387" y="422"/>
                </a:lnTo>
                <a:lnTo>
                  <a:pt x="396" y="432"/>
                </a:lnTo>
                <a:lnTo>
                  <a:pt x="402" y="443"/>
                </a:lnTo>
                <a:lnTo>
                  <a:pt x="408" y="456"/>
                </a:lnTo>
                <a:lnTo>
                  <a:pt x="413" y="469"/>
                </a:lnTo>
                <a:lnTo>
                  <a:pt x="417" y="484"/>
                </a:lnTo>
                <a:lnTo>
                  <a:pt x="419" y="497"/>
                </a:lnTo>
                <a:lnTo>
                  <a:pt x="419" y="512"/>
                </a:lnTo>
                <a:lnTo>
                  <a:pt x="419" y="527"/>
                </a:lnTo>
                <a:lnTo>
                  <a:pt x="417" y="542"/>
                </a:lnTo>
                <a:lnTo>
                  <a:pt x="413" y="554"/>
                </a:lnTo>
                <a:lnTo>
                  <a:pt x="408" y="567"/>
                </a:lnTo>
                <a:lnTo>
                  <a:pt x="402" y="580"/>
                </a:lnTo>
                <a:lnTo>
                  <a:pt x="396" y="593"/>
                </a:lnTo>
                <a:lnTo>
                  <a:pt x="387" y="604"/>
                </a:lnTo>
                <a:lnTo>
                  <a:pt x="378" y="614"/>
                </a:lnTo>
                <a:lnTo>
                  <a:pt x="368" y="623"/>
                </a:lnTo>
                <a:lnTo>
                  <a:pt x="357" y="631"/>
                </a:lnTo>
                <a:lnTo>
                  <a:pt x="344" y="638"/>
                </a:lnTo>
                <a:lnTo>
                  <a:pt x="331" y="644"/>
                </a:lnTo>
                <a:lnTo>
                  <a:pt x="319" y="649"/>
                </a:lnTo>
                <a:lnTo>
                  <a:pt x="306" y="653"/>
                </a:lnTo>
                <a:lnTo>
                  <a:pt x="291" y="655"/>
                </a:lnTo>
                <a:lnTo>
                  <a:pt x="276" y="655"/>
                </a:lnTo>
                <a:lnTo>
                  <a:pt x="261" y="655"/>
                </a:lnTo>
                <a:lnTo>
                  <a:pt x="248" y="653"/>
                </a:lnTo>
                <a:lnTo>
                  <a:pt x="233" y="649"/>
                </a:lnTo>
                <a:lnTo>
                  <a:pt x="220" y="644"/>
                </a:lnTo>
                <a:lnTo>
                  <a:pt x="207" y="638"/>
                </a:lnTo>
                <a:lnTo>
                  <a:pt x="197" y="631"/>
                </a:lnTo>
                <a:lnTo>
                  <a:pt x="186" y="623"/>
                </a:lnTo>
                <a:lnTo>
                  <a:pt x="175" y="614"/>
                </a:lnTo>
                <a:lnTo>
                  <a:pt x="164" y="604"/>
                </a:lnTo>
                <a:lnTo>
                  <a:pt x="158" y="593"/>
                </a:lnTo>
                <a:lnTo>
                  <a:pt x="149" y="580"/>
                </a:lnTo>
                <a:lnTo>
                  <a:pt x="143" y="567"/>
                </a:lnTo>
                <a:lnTo>
                  <a:pt x="139" y="554"/>
                </a:lnTo>
                <a:lnTo>
                  <a:pt x="137" y="542"/>
                </a:lnTo>
                <a:lnTo>
                  <a:pt x="132" y="527"/>
                </a:lnTo>
                <a:lnTo>
                  <a:pt x="132" y="512"/>
                </a:lnTo>
                <a:lnTo>
                  <a:pt x="132" y="497"/>
                </a:lnTo>
                <a:lnTo>
                  <a:pt x="137" y="484"/>
                </a:lnTo>
                <a:lnTo>
                  <a:pt x="139" y="469"/>
                </a:lnTo>
                <a:lnTo>
                  <a:pt x="143" y="456"/>
                </a:lnTo>
                <a:lnTo>
                  <a:pt x="149" y="443"/>
                </a:lnTo>
                <a:lnTo>
                  <a:pt x="158" y="432"/>
                </a:lnTo>
                <a:lnTo>
                  <a:pt x="164" y="422"/>
                </a:lnTo>
                <a:lnTo>
                  <a:pt x="175" y="411"/>
                </a:lnTo>
                <a:lnTo>
                  <a:pt x="186" y="400"/>
                </a:lnTo>
                <a:lnTo>
                  <a:pt x="197" y="394"/>
                </a:lnTo>
                <a:lnTo>
                  <a:pt x="207" y="385"/>
                </a:lnTo>
                <a:lnTo>
                  <a:pt x="220" y="379"/>
                </a:lnTo>
                <a:lnTo>
                  <a:pt x="233" y="375"/>
                </a:lnTo>
                <a:lnTo>
                  <a:pt x="248" y="372"/>
                </a:lnTo>
                <a:lnTo>
                  <a:pt x="261" y="368"/>
                </a:lnTo>
                <a:lnTo>
                  <a:pt x="276" y="368"/>
                </a:lnTo>
                <a:close/>
                <a:moveTo>
                  <a:pt x="623" y="118"/>
                </a:moveTo>
                <a:lnTo>
                  <a:pt x="623" y="118"/>
                </a:lnTo>
                <a:lnTo>
                  <a:pt x="618" y="120"/>
                </a:lnTo>
                <a:lnTo>
                  <a:pt x="616" y="120"/>
                </a:lnTo>
                <a:lnTo>
                  <a:pt x="612" y="120"/>
                </a:lnTo>
                <a:lnTo>
                  <a:pt x="610" y="122"/>
                </a:lnTo>
                <a:lnTo>
                  <a:pt x="608" y="122"/>
                </a:lnTo>
                <a:lnTo>
                  <a:pt x="605" y="122"/>
                </a:lnTo>
                <a:lnTo>
                  <a:pt x="603" y="122"/>
                </a:lnTo>
                <a:lnTo>
                  <a:pt x="603" y="124"/>
                </a:lnTo>
                <a:lnTo>
                  <a:pt x="601" y="124"/>
                </a:lnTo>
                <a:lnTo>
                  <a:pt x="599" y="124"/>
                </a:lnTo>
                <a:lnTo>
                  <a:pt x="597" y="124"/>
                </a:lnTo>
                <a:lnTo>
                  <a:pt x="597" y="126"/>
                </a:lnTo>
                <a:lnTo>
                  <a:pt x="595" y="126"/>
                </a:lnTo>
                <a:lnTo>
                  <a:pt x="593" y="129"/>
                </a:lnTo>
                <a:lnTo>
                  <a:pt x="580" y="135"/>
                </a:lnTo>
                <a:lnTo>
                  <a:pt x="569" y="146"/>
                </a:lnTo>
                <a:lnTo>
                  <a:pt x="560" y="156"/>
                </a:lnTo>
                <a:lnTo>
                  <a:pt x="552" y="169"/>
                </a:lnTo>
                <a:lnTo>
                  <a:pt x="550" y="180"/>
                </a:lnTo>
                <a:lnTo>
                  <a:pt x="548" y="193"/>
                </a:lnTo>
                <a:lnTo>
                  <a:pt x="543" y="221"/>
                </a:lnTo>
                <a:lnTo>
                  <a:pt x="541" y="231"/>
                </a:lnTo>
                <a:lnTo>
                  <a:pt x="535" y="242"/>
                </a:lnTo>
                <a:lnTo>
                  <a:pt x="530" y="246"/>
                </a:lnTo>
                <a:lnTo>
                  <a:pt x="526" y="251"/>
                </a:lnTo>
                <a:lnTo>
                  <a:pt x="520" y="253"/>
                </a:lnTo>
                <a:lnTo>
                  <a:pt x="511" y="255"/>
                </a:lnTo>
                <a:lnTo>
                  <a:pt x="708" y="310"/>
                </a:lnTo>
                <a:lnTo>
                  <a:pt x="719" y="287"/>
                </a:lnTo>
                <a:lnTo>
                  <a:pt x="727" y="261"/>
                </a:lnTo>
                <a:lnTo>
                  <a:pt x="732" y="233"/>
                </a:lnTo>
                <a:lnTo>
                  <a:pt x="732" y="218"/>
                </a:lnTo>
                <a:lnTo>
                  <a:pt x="732" y="203"/>
                </a:lnTo>
                <a:lnTo>
                  <a:pt x="727" y="191"/>
                </a:lnTo>
                <a:lnTo>
                  <a:pt x="723" y="176"/>
                </a:lnTo>
                <a:lnTo>
                  <a:pt x="719" y="165"/>
                </a:lnTo>
                <a:lnTo>
                  <a:pt x="710" y="152"/>
                </a:lnTo>
                <a:lnTo>
                  <a:pt x="700" y="141"/>
                </a:lnTo>
                <a:lnTo>
                  <a:pt x="689" y="133"/>
                </a:lnTo>
                <a:lnTo>
                  <a:pt x="674" y="126"/>
                </a:lnTo>
                <a:lnTo>
                  <a:pt x="659" y="120"/>
                </a:lnTo>
                <a:lnTo>
                  <a:pt x="642" y="118"/>
                </a:lnTo>
                <a:lnTo>
                  <a:pt x="623" y="118"/>
                </a:lnTo>
                <a:close/>
                <a:moveTo>
                  <a:pt x="571" y="180"/>
                </a:moveTo>
                <a:lnTo>
                  <a:pt x="571" y="180"/>
                </a:lnTo>
                <a:lnTo>
                  <a:pt x="573" y="173"/>
                </a:lnTo>
                <a:lnTo>
                  <a:pt x="567" y="188"/>
                </a:lnTo>
                <a:lnTo>
                  <a:pt x="565" y="203"/>
                </a:lnTo>
                <a:lnTo>
                  <a:pt x="565" y="216"/>
                </a:lnTo>
                <a:lnTo>
                  <a:pt x="567" y="229"/>
                </a:lnTo>
                <a:lnTo>
                  <a:pt x="573" y="242"/>
                </a:lnTo>
                <a:lnTo>
                  <a:pt x="580" y="253"/>
                </a:lnTo>
                <a:lnTo>
                  <a:pt x="590" y="261"/>
                </a:lnTo>
                <a:lnTo>
                  <a:pt x="601" y="270"/>
                </a:lnTo>
                <a:lnTo>
                  <a:pt x="614" y="274"/>
                </a:lnTo>
                <a:lnTo>
                  <a:pt x="629" y="276"/>
                </a:lnTo>
                <a:lnTo>
                  <a:pt x="642" y="276"/>
                </a:lnTo>
                <a:lnTo>
                  <a:pt x="655" y="274"/>
                </a:lnTo>
                <a:lnTo>
                  <a:pt x="667" y="268"/>
                </a:lnTo>
                <a:lnTo>
                  <a:pt x="678" y="261"/>
                </a:lnTo>
                <a:lnTo>
                  <a:pt x="687" y="251"/>
                </a:lnTo>
                <a:lnTo>
                  <a:pt x="695" y="240"/>
                </a:lnTo>
                <a:lnTo>
                  <a:pt x="700" y="227"/>
                </a:lnTo>
                <a:lnTo>
                  <a:pt x="702" y="216"/>
                </a:lnTo>
                <a:lnTo>
                  <a:pt x="661" y="208"/>
                </a:lnTo>
                <a:lnTo>
                  <a:pt x="659" y="186"/>
                </a:lnTo>
                <a:lnTo>
                  <a:pt x="650" y="203"/>
                </a:lnTo>
                <a:lnTo>
                  <a:pt x="644" y="203"/>
                </a:lnTo>
                <a:lnTo>
                  <a:pt x="655" y="163"/>
                </a:lnTo>
                <a:lnTo>
                  <a:pt x="635" y="199"/>
                </a:lnTo>
                <a:lnTo>
                  <a:pt x="571" y="180"/>
                </a:lnTo>
                <a:close/>
                <a:moveTo>
                  <a:pt x="657" y="221"/>
                </a:moveTo>
                <a:lnTo>
                  <a:pt x="657" y="221"/>
                </a:lnTo>
                <a:lnTo>
                  <a:pt x="655" y="221"/>
                </a:lnTo>
                <a:lnTo>
                  <a:pt x="650" y="221"/>
                </a:lnTo>
                <a:lnTo>
                  <a:pt x="648" y="223"/>
                </a:lnTo>
                <a:lnTo>
                  <a:pt x="646" y="227"/>
                </a:lnTo>
                <a:lnTo>
                  <a:pt x="646" y="231"/>
                </a:lnTo>
                <a:lnTo>
                  <a:pt x="646" y="233"/>
                </a:lnTo>
                <a:lnTo>
                  <a:pt x="648" y="238"/>
                </a:lnTo>
                <a:lnTo>
                  <a:pt x="652" y="238"/>
                </a:lnTo>
                <a:lnTo>
                  <a:pt x="657" y="238"/>
                </a:lnTo>
                <a:lnTo>
                  <a:pt x="659" y="238"/>
                </a:lnTo>
                <a:lnTo>
                  <a:pt x="663" y="236"/>
                </a:lnTo>
                <a:lnTo>
                  <a:pt x="663" y="231"/>
                </a:lnTo>
                <a:lnTo>
                  <a:pt x="663" y="229"/>
                </a:lnTo>
                <a:lnTo>
                  <a:pt x="663" y="225"/>
                </a:lnTo>
                <a:lnTo>
                  <a:pt x="661" y="223"/>
                </a:lnTo>
                <a:lnTo>
                  <a:pt x="657" y="221"/>
                </a:lnTo>
                <a:close/>
                <a:moveTo>
                  <a:pt x="603" y="206"/>
                </a:moveTo>
                <a:lnTo>
                  <a:pt x="603" y="206"/>
                </a:lnTo>
                <a:lnTo>
                  <a:pt x="601" y="206"/>
                </a:lnTo>
                <a:lnTo>
                  <a:pt x="597" y="206"/>
                </a:lnTo>
                <a:lnTo>
                  <a:pt x="595" y="208"/>
                </a:lnTo>
                <a:lnTo>
                  <a:pt x="593" y="212"/>
                </a:lnTo>
                <a:lnTo>
                  <a:pt x="593" y="216"/>
                </a:lnTo>
                <a:lnTo>
                  <a:pt x="593" y="218"/>
                </a:lnTo>
                <a:lnTo>
                  <a:pt x="595" y="221"/>
                </a:lnTo>
                <a:lnTo>
                  <a:pt x="599" y="223"/>
                </a:lnTo>
                <a:lnTo>
                  <a:pt x="603" y="223"/>
                </a:lnTo>
                <a:lnTo>
                  <a:pt x="605" y="223"/>
                </a:lnTo>
                <a:lnTo>
                  <a:pt x="608" y="221"/>
                </a:lnTo>
                <a:lnTo>
                  <a:pt x="610" y="216"/>
                </a:lnTo>
                <a:lnTo>
                  <a:pt x="610" y="212"/>
                </a:lnTo>
                <a:lnTo>
                  <a:pt x="610" y="210"/>
                </a:lnTo>
                <a:lnTo>
                  <a:pt x="608" y="208"/>
                </a:lnTo>
                <a:lnTo>
                  <a:pt x="603" y="206"/>
                </a:lnTo>
                <a:close/>
                <a:moveTo>
                  <a:pt x="687" y="424"/>
                </a:moveTo>
                <a:lnTo>
                  <a:pt x="687" y="424"/>
                </a:lnTo>
                <a:lnTo>
                  <a:pt x="689" y="405"/>
                </a:lnTo>
                <a:lnTo>
                  <a:pt x="689" y="385"/>
                </a:lnTo>
                <a:lnTo>
                  <a:pt x="687" y="368"/>
                </a:lnTo>
                <a:lnTo>
                  <a:pt x="682" y="351"/>
                </a:lnTo>
                <a:lnTo>
                  <a:pt x="676" y="334"/>
                </a:lnTo>
                <a:lnTo>
                  <a:pt x="665" y="319"/>
                </a:lnTo>
                <a:lnTo>
                  <a:pt x="655" y="306"/>
                </a:lnTo>
                <a:lnTo>
                  <a:pt x="642" y="295"/>
                </a:lnTo>
                <a:lnTo>
                  <a:pt x="571" y="351"/>
                </a:lnTo>
                <a:lnTo>
                  <a:pt x="571" y="362"/>
                </a:lnTo>
                <a:lnTo>
                  <a:pt x="571" y="390"/>
                </a:lnTo>
                <a:lnTo>
                  <a:pt x="687" y="424"/>
                </a:lnTo>
                <a:close/>
                <a:moveTo>
                  <a:pt x="528" y="293"/>
                </a:moveTo>
                <a:lnTo>
                  <a:pt x="528" y="293"/>
                </a:lnTo>
                <a:lnTo>
                  <a:pt x="539" y="300"/>
                </a:lnTo>
                <a:lnTo>
                  <a:pt x="550" y="306"/>
                </a:lnTo>
                <a:lnTo>
                  <a:pt x="558" y="317"/>
                </a:lnTo>
                <a:lnTo>
                  <a:pt x="565" y="328"/>
                </a:lnTo>
                <a:lnTo>
                  <a:pt x="578" y="278"/>
                </a:lnTo>
                <a:lnTo>
                  <a:pt x="565" y="278"/>
                </a:lnTo>
                <a:lnTo>
                  <a:pt x="552" y="283"/>
                </a:lnTo>
                <a:lnTo>
                  <a:pt x="541" y="287"/>
                </a:lnTo>
                <a:lnTo>
                  <a:pt x="528" y="2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13" name="Freeform 13"/>
          <p:cNvSpPr>
            <a:spLocks noEditPoints="1" noChangeArrowheads="1"/>
          </p:cNvSpPr>
          <p:nvPr/>
        </p:nvSpPr>
        <p:spPr bwMode="auto">
          <a:xfrm>
            <a:off x="7242175" y="4889500"/>
            <a:ext cx="361950" cy="223838"/>
          </a:xfrm>
          <a:custGeom>
            <a:avLst/>
            <a:gdLst>
              <a:gd name="T0" fmla="*/ 2147483647 w 777"/>
              <a:gd name="T1" fmla="*/ 2147483647 h 574"/>
              <a:gd name="T2" fmla="*/ 2147483647 w 777"/>
              <a:gd name="T3" fmla="*/ 2147483647 h 574"/>
              <a:gd name="T4" fmla="*/ 2147483647 w 777"/>
              <a:gd name="T5" fmla="*/ 2147483647 h 574"/>
              <a:gd name="T6" fmla="*/ 2147483647 w 777"/>
              <a:gd name="T7" fmla="*/ 2147483647 h 574"/>
              <a:gd name="T8" fmla="*/ 2147483647 w 777"/>
              <a:gd name="T9" fmla="*/ 652380921 h 574"/>
              <a:gd name="T10" fmla="*/ 2147483647 w 777"/>
              <a:gd name="T11" fmla="*/ 2147483647 h 574"/>
              <a:gd name="T12" fmla="*/ 1111896425 w 777"/>
              <a:gd name="T13" fmla="*/ 2147483647 h 574"/>
              <a:gd name="T14" fmla="*/ 1920646449 w 777"/>
              <a:gd name="T15" fmla="*/ 2147483647 h 574"/>
              <a:gd name="T16" fmla="*/ 2147483647 w 777"/>
              <a:gd name="T17" fmla="*/ 2147483647 h 574"/>
              <a:gd name="T18" fmla="*/ 2147483647 w 777"/>
              <a:gd name="T19" fmla="*/ 2147483647 h 574"/>
              <a:gd name="T20" fmla="*/ 2147483647 w 777"/>
              <a:gd name="T21" fmla="*/ 2147483647 h 574"/>
              <a:gd name="T22" fmla="*/ 2147483647 w 777"/>
              <a:gd name="T23" fmla="*/ 2147483647 h 574"/>
              <a:gd name="T24" fmla="*/ 2147483647 w 777"/>
              <a:gd name="T25" fmla="*/ 2147483647 h 574"/>
              <a:gd name="T26" fmla="*/ 2147483647 w 777"/>
              <a:gd name="T27" fmla="*/ 2147483647 h 574"/>
              <a:gd name="T28" fmla="*/ 2147483647 w 777"/>
              <a:gd name="T29" fmla="*/ 2147483647 h 574"/>
              <a:gd name="T30" fmla="*/ 2147483647 w 777"/>
              <a:gd name="T31" fmla="*/ 2147483647 h 574"/>
              <a:gd name="T32" fmla="*/ 2147483647 w 777"/>
              <a:gd name="T33" fmla="*/ 2147483647 h 574"/>
              <a:gd name="T34" fmla="*/ 2147483647 w 777"/>
              <a:gd name="T35" fmla="*/ 2147483647 h 574"/>
              <a:gd name="T36" fmla="*/ 2147483647 w 777"/>
              <a:gd name="T37" fmla="*/ 2147483647 h 574"/>
              <a:gd name="T38" fmla="*/ 2147483647 w 777"/>
              <a:gd name="T39" fmla="*/ 2147483647 h 574"/>
              <a:gd name="T40" fmla="*/ 2147483647 w 777"/>
              <a:gd name="T41" fmla="*/ 2147483647 h 574"/>
              <a:gd name="T42" fmla="*/ 2147483647 w 777"/>
              <a:gd name="T43" fmla="*/ 2147483647 h 574"/>
              <a:gd name="T44" fmla="*/ 2147483647 w 777"/>
              <a:gd name="T45" fmla="*/ 2147483647 h 574"/>
              <a:gd name="T46" fmla="*/ 2147483647 w 777"/>
              <a:gd name="T47" fmla="*/ 2147483647 h 574"/>
              <a:gd name="T48" fmla="*/ 2147483647 w 777"/>
              <a:gd name="T49" fmla="*/ 2147483647 h 574"/>
              <a:gd name="T50" fmla="*/ 2147483647 w 777"/>
              <a:gd name="T51" fmla="*/ 2147483647 h 574"/>
              <a:gd name="T52" fmla="*/ 2147483647 w 777"/>
              <a:gd name="T53" fmla="*/ 2147483647 h 574"/>
              <a:gd name="T54" fmla="*/ 2147483647 w 777"/>
              <a:gd name="T55" fmla="*/ 1126687403 h 574"/>
              <a:gd name="T56" fmla="*/ 2147483647 w 777"/>
              <a:gd name="T57" fmla="*/ 2147483647 h 574"/>
              <a:gd name="T58" fmla="*/ 2147483647 w 777"/>
              <a:gd name="T59" fmla="*/ 2147483647 h 574"/>
              <a:gd name="T60" fmla="*/ 2147483647 w 777"/>
              <a:gd name="T61" fmla="*/ 2147483647 h 574"/>
              <a:gd name="T62" fmla="*/ 2147483647 w 777"/>
              <a:gd name="T63" fmla="*/ 2147483647 h 574"/>
              <a:gd name="T64" fmla="*/ 2147483647 w 777"/>
              <a:gd name="T65" fmla="*/ 237229284 h 574"/>
              <a:gd name="T66" fmla="*/ 2147483647 w 777"/>
              <a:gd name="T67" fmla="*/ 2147483647 h 574"/>
              <a:gd name="T68" fmla="*/ 2147483647 w 777"/>
              <a:gd name="T69" fmla="*/ 2147483647 h 574"/>
              <a:gd name="T70" fmla="*/ 2147483647 w 777"/>
              <a:gd name="T71" fmla="*/ 2147483647 h 574"/>
              <a:gd name="T72" fmla="*/ 2147483647 w 777"/>
              <a:gd name="T73" fmla="*/ 2147483647 h 574"/>
              <a:gd name="T74" fmla="*/ 2147483647 w 777"/>
              <a:gd name="T75" fmla="*/ 2147483647 h 574"/>
              <a:gd name="T76" fmla="*/ 2147483647 w 777"/>
              <a:gd name="T77" fmla="*/ 2147483647 h 574"/>
              <a:gd name="T78" fmla="*/ 2147483647 w 777"/>
              <a:gd name="T79" fmla="*/ 2147483647 h 574"/>
              <a:gd name="T80" fmla="*/ 2147483647 w 777"/>
              <a:gd name="T81" fmla="*/ 2147483647 h 574"/>
              <a:gd name="T82" fmla="*/ 2147483647 w 777"/>
              <a:gd name="T83" fmla="*/ 2147483647 h 574"/>
              <a:gd name="T84" fmla="*/ 2147483647 w 777"/>
              <a:gd name="T85" fmla="*/ 2147483647 h 574"/>
              <a:gd name="T86" fmla="*/ 2147483647 w 777"/>
              <a:gd name="T87" fmla="*/ 2147483647 h 574"/>
              <a:gd name="T88" fmla="*/ 2147483647 w 777"/>
              <a:gd name="T89" fmla="*/ 2147483647 h 574"/>
              <a:gd name="T90" fmla="*/ 2147483647 w 777"/>
              <a:gd name="T91" fmla="*/ 2147483647 h 574"/>
              <a:gd name="T92" fmla="*/ 2147483647 w 777"/>
              <a:gd name="T93" fmla="*/ 2147483647 h 574"/>
              <a:gd name="T94" fmla="*/ 2147483647 w 777"/>
              <a:gd name="T95" fmla="*/ 2147483647 h 574"/>
              <a:gd name="T96" fmla="*/ 2147483647 w 777"/>
              <a:gd name="T97" fmla="*/ 2147483647 h 574"/>
              <a:gd name="T98" fmla="*/ 2147483647 w 777"/>
              <a:gd name="T99" fmla="*/ 2147483647 h 574"/>
              <a:gd name="T100" fmla="*/ 2147483647 w 777"/>
              <a:gd name="T101" fmla="*/ 2147483647 h 574"/>
              <a:gd name="T102" fmla="*/ 2147483647 w 777"/>
              <a:gd name="T103" fmla="*/ 2147483647 h 574"/>
              <a:gd name="T104" fmla="*/ 2147483647 w 777"/>
              <a:gd name="T105" fmla="*/ 1660453682 h 574"/>
              <a:gd name="T106" fmla="*/ 2147483647 w 777"/>
              <a:gd name="T107" fmla="*/ 2147483647 h 574"/>
              <a:gd name="T108" fmla="*/ 2147483647 w 777"/>
              <a:gd name="T109" fmla="*/ 2147483647 h 574"/>
              <a:gd name="T110" fmla="*/ 2147483647 w 777"/>
              <a:gd name="T111" fmla="*/ 2147483647 h 574"/>
              <a:gd name="T112" fmla="*/ 2147483647 w 777"/>
              <a:gd name="T113" fmla="*/ 2147483647 h 57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77"/>
              <a:gd name="T172" fmla="*/ 0 h 574"/>
              <a:gd name="T173" fmla="*/ 777 w 777"/>
              <a:gd name="T174" fmla="*/ 574 h 57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77" h="574">
                <a:moveTo>
                  <a:pt x="604" y="152"/>
                </a:moveTo>
                <a:lnTo>
                  <a:pt x="694" y="152"/>
                </a:lnTo>
                <a:lnTo>
                  <a:pt x="711" y="152"/>
                </a:lnTo>
                <a:lnTo>
                  <a:pt x="726" y="158"/>
                </a:lnTo>
                <a:lnTo>
                  <a:pt x="738" y="165"/>
                </a:lnTo>
                <a:lnTo>
                  <a:pt x="751" y="176"/>
                </a:lnTo>
                <a:lnTo>
                  <a:pt x="762" y="186"/>
                </a:lnTo>
                <a:lnTo>
                  <a:pt x="771" y="201"/>
                </a:lnTo>
                <a:lnTo>
                  <a:pt x="775" y="216"/>
                </a:lnTo>
                <a:lnTo>
                  <a:pt x="777" y="233"/>
                </a:lnTo>
                <a:lnTo>
                  <a:pt x="777" y="490"/>
                </a:lnTo>
                <a:lnTo>
                  <a:pt x="775" y="507"/>
                </a:lnTo>
                <a:lnTo>
                  <a:pt x="771" y="522"/>
                </a:lnTo>
                <a:lnTo>
                  <a:pt x="762" y="537"/>
                </a:lnTo>
                <a:lnTo>
                  <a:pt x="753" y="548"/>
                </a:lnTo>
                <a:lnTo>
                  <a:pt x="741" y="559"/>
                </a:lnTo>
                <a:lnTo>
                  <a:pt x="728" y="567"/>
                </a:lnTo>
                <a:lnTo>
                  <a:pt x="711" y="572"/>
                </a:lnTo>
                <a:lnTo>
                  <a:pt x="696" y="574"/>
                </a:lnTo>
                <a:lnTo>
                  <a:pt x="606" y="574"/>
                </a:lnTo>
                <a:lnTo>
                  <a:pt x="589" y="572"/>
                </a:lnTo>
                <a:lnTo>
                  <a:pt x="574" y="567"/>
                </a:lnTo>
                <a:lnTo>
                  <a:pt x="559" y="559"/>
                </a:lnTo>
                <a:lnTo>
                  <a:pt x="546" y="550"/>
                </a:lnTo>
                <a:lnTo>
                  <a:pt x="537" y="537"/>
                </a:lnTo>
                <a:lnTo>
                  <a:pt x="529" y="522"/>
                </a:lnTo>
                <a:lnTo>
                  <a:pt x="524" y="507"/>
                </a:lnTo>
                <a:lnTo>
                  <a:pt x="522" y="490"/>
                </a:lnTo>
                <a:lnTo>
                  <a:pt x="522" y="233"/>
                </a:lnTo>
                <a:lnTo>
                  <a:pt x="522" y="218"/>
                </a:lnTo>
                <a:lnTo>
                  <a:pt x="529" y="201"/>
                </a:lnTo>
                <a:lnTo>
                  <a:pt x="535" y="188"/>
                </a:lnTo>
                <a:lnTo>
                  <a:pt x="546" y="176"/>
                </a:lnTo>
                <a:lnTo>
                  <a:pt x="557" y="165"/>
                </a:lnTo>
                <a:lnTo>
                  <a:pt x="571" y="158"/>
                </a:lnTo>
                <a:lnTo>
                  <a:pt x="586" y="152"/>
                </a:lnTo>
                <a:lnTo>
                  <a:pt x="604" y="152"/>
                </a:lnTo>
                <a:close/>
                <a:moveTo>
                  <a:pt x="36" y="105"/>
                </a:moveTo>
                <a:lnTo>
                  <a:pt x="163" y="0"/>
                </a:lnTo>
                <a:lnTo>
                  <a:pt x="441" y="0"/>
                </a:lnTo>
                <a:lnTo>
                  <a:pt x="449" y="0"/>
                </a:lnTo>
                <a:lnTo>
                  <a:pt x="456" y="2"/>
                </a:lnTo>
                <a:lnTo>
                  <a:pt x="462" y="7"/>
                </a:lnTo>
                <a:lnTo>
                  <a:pt x="467" y="11"/>
                </a:lnTo>
                <a:lnTo>
                  <a:pt x="471" y="15"/>
                </a:lnTo>
                <a:lnTo>
                  <a:pt x="475" y="21"/>
                </a:lnTo>
                <a:lnTo>
                  <a:pt x="477" y="28"/>
                </a:lnTo>
                <a:lnTo>
                  <a:pt x="477" y="36"/>
                </a:lnTo>
                <a:lnTo>
                  <a:pt x="477" y="531"/>
                </a:lnTo>
                <a:lnTo>
                  <a:pt x="477" y="539"/>
                </a:lnTo>
                <a:lnTo>
                  <a:pt x="475" y="546"/>
                </a:lnTo>
                <a:lnTo>
                  <a:pt x="471" y="552"/>
                </a:lnTo>
                <a:lnTo>
                  <a:pt x="467" y="557"/>
                </a:lnTo>
                <a:lnTo>
                  <a:pt x="462" y="561"/>
                </a:lnTo>
                <a:lnTo>
                  <a:pt x="456" y="565"/>
                </a:lnTo>
                <a:lnTo>
                  <a:pt x="449" y="567"/>
                </a:lnTo>
                <a:lnTo>
                  <a:pt x="441" y="567"/>
                </a:lnTo>
                <a:lnTo>
                  <a:pt x="36" y="567"/>
                </a:lnTo>
                <a:lnTo>
                  <a:pt x="30" y="567"/>
                </a:lnTo>
                <a:lnTo>
                  <a:pt x="21" y="565"/>
                </a:lnTo>
                <a:lnTo>
                  <a:pt x="17" y="561"/>
                </a:lnTo>
                <a:lnTo>
                  <a:pt x="11" y="557"/>
                </a:lnTo>
                <a:lnTo>
                  <a:pt x="6" y="552"/>
                </a:lnTo>
                <a:lnTo>
                  <a:pt x="2" y="546"/>
                </a:lnTo>
                <a:lnTo>
                  <a:pt x="0" y="539"/>
                </a:lnTo>
                <a:lnTo>
                  <a:pt x="0" y="531"/>
                </a:lnTo>
                <a:lnTo>
                  <a:pt x="0" y="169"/>
                </a:lnTo>
                <a:lnTo>
                  <a:pt x="2" y="148"/>
                </a:lnTo>
                <a:lnTo>
                  <a:pt x="4" y="141"/>
                </a:lnTo>
                <a:lnTo>
                  <a:pt x="8" y="133"/>
                </a:lnTo>
                <a:lnTo>
                  <a:pt x="19" y="120"/>
                </a:lnTo>
                <a:lnTo>
                  <a:pt x="36" y="105"/>
                </a:lnTo>
                <a:close/>
                <a:moveTo>
                  <a:pt x="98" y="415"/>
                </a:moveTo>
                <a:lnTo>
                  <a:pt x="98" y="443"/>
                </a:lnTo>
                <a:lnTo>
                  <a:pt x="101" y="454"/>
                </a:lnTo>
                <a:lnTo>
                  <a:pt x="107" y="462"/>
                </a:lnTo>
                <a:lnTo>
                  <a:pt x="116" y="467"/>
                </a:lnTo>
                <a:lnTo>
                  <a:pt x="128" y="467"/>
                </a:lnTo>
                <a:lnTo>
                  <a:pt x="143" y="467"/>
                </a:lnTo>
                <a:lnTo>
                  <a:pt x="152" y="460"/>
                </a:lnTo>
                <a:lnTo>
                  <a:pt x="158" y="454"/>
                </a:lnTo>
                <a:lnTo>
                  <a:pt x="160" y="441"/>
                </a:lnTo>
                <a:lnTo>
                  <a:pt x="160" y="424"/>
                </a:lnTo>
                <a:lnTo>
                  <a:pt x="158" y="415"/>
                </a:lnTo>
                <a:lnTo>
                  <a:pt x="156" y="409"/>
                </a:lnTo>
                <a:lnTo>
                  <a:pt x="152" y="405"/>
                </a:lnTo>
                <a:lnTo>
                  <a:pt x="145" y="400"/>
                </a:lnTo>
                <a:lnTo>
                  <a:pt x="152" y="398"/>
                </a:lnTo>
                <a:lnTo>
                  <a:pt x="156" y="394"/>
                </a:lnTo>
                <a:lnTo>
                  <a:pt x="158" y="387"/>
                </a:lnTo>
                <a:lnTo>
                  <a:pt x="158" y="381"/>
                </a:lnTo>
                <a:lnTo>
                  <a:pt x="158" y="364"/>
                </a:lnTo>
                <a:lnTo>
                  <a:pt x="156" y="353"/>
                </a:lnTo>
                <a:lnTo>
                  <a:pt x="154" y="351"/>
                </a:lnTo>
                <a:lnTo>
                  <a:pt x="150" y="347"/>
                </a:lnTo>
                <a:lnTo>
                  <a:pt x="141" y="343"/>
                </a:lnTo>
                <a:lnTo>
                  <a:pt x="128" y="343"/>
                </a:lnTo>
                <a:lnTo>
                  <a:pt x="116" y="343"/>
                </a:lnTo>
                <a:lnTo>
                  <a:pt x="107" y="347"/>
                </a:lnTo>
                <a:lnTo>
                  <a:pt x="101" y="355"/>
                </a:lnTo>
                <a:lnTo>
                  <a:pt x="98" y="364"/>
                </a:lnTo>
                <a:lnTo>
                  <a:pt x="98" y="387"/>
                </a:lnTo>
                <a:lnTo>
                  <a:pt x="122" y="387"/>
                </a:lnTo>
                <a:lnTo>
                  <a:pt x="122" y="364"/>
                </a:lnTo>
                <a:lnTo>
                  <a:pt x="124" y="362"/>
                </a:lnTo>
                <a:lnTo>
                  <a:pt x="128" y="360"/>
                </a:lnTo>
                <a:lnTo>
                  <a:pt x="133" y="362"/>
                </a:lnTo>
                <a:lnTo>
                  <a:pt x="133" y="364"/>
                </a:lnTo>
                <a:lnTo>
                  <a:pt x="133" y="385"/>
                </a:lnTo>
                <a:lnTo>
                  <a:pt x="133" y="390"/>
                </a:lnTo>
                <a:lnTo>
                  <a:pt x="130" y="392"/>
                </a:lnTo>
                <a:lnTo>
                  <a:pt x="122" y="394"/>
                </a:lnTo>
                <a:lnTo>
                  <a:pt x="122" y="407"/>
                </a:lnTo>
                <a:lnTo>
                  <a:pt x="130" y="409"/>
                </a:lnTo>
                <a:lnTo>
                  <a:pt x="133" y="411"/>
                </a:lnTo>
                <a:lnTo>
                  <a:pt x="133" y="415"/>
                </a:lnTo>
                <a:lnTo>
                  <a:pt x="133" y="443"/>
                </a:lnTo>
                <a:lnTo>
                  <a:pt x="133" y="447"/>
                </a:lnTo>
                <a:lnTo>
                  <a:pt x="128" y="447"/>
                </a:lnTo>
                <a:lnTo>
                  <a:pt x="124" y="447"/>
                </a:lnTo>
                <a:lnTo>
                  <a:pt x="124" y="443"/>
                </a:lnTo>
                <a:lnTo>
                  <a:pt x="124" y="415"/>
                </a:lnTo>
                <a:lnTo>
                  <a:pt x="98" y="415"/>
                </a:lnTo>
                <a:close/>
                <a:moveTo>
                  <a:pt x="227" y="467"/>
                </a:moveTo>
                <a:lnTo>
                  <a:pt x="227" y="450"/>
                </a:lnTo>
                <a:lnTo>
                  <a:pt x="193" y="450"/>
                </a:lnTo>
                <a:lnTo>
                  <a:pt x="223" y="392"/>
                </a:lnTo>
                <a:lnTo>
                  <a:pt x="225" y="387"/>
                </a:lnTo>
                <a:lnTo>
                  <a:pt x="227" y="379"/>
                </a:lnTo>
                <a:lnTo>
                  <a:pt x="225" y="362"/>
                </a:lnTo>
                <a:lnTo>
                  <a:pt x="220" y="351"/>
                </a:lnTo>
                <a:lnTo>
                  <a:pt x="216" y="347"/>
                </a:lnTo>
                <a:lnTo>
                  <a:pt x="210" y="345"/>
                </a:lnTo>
                <a:lnTo>
                  <a:pt x="203" y="343"/>
                </a:lnTo>
                <a:lnTo>
                  <a:pt x="195" y="343"/>
                </a:lnTo>
                <a:lnTo>
                  <a:pt x="182" y="345"/>
                </a:lnTo>
                <a:lnTo>
                  <a:pt x="171" y="349"/>
                </a:lnTo>
                <a:lnTo>
                  <a:pt x="167" y="355"/>
                </a:lnTo>
                <a:lnTo>
                  <a:pt x="165" y="366"/>
                </a:lnTo>
                <a:lnTo>
                  <a:pt x="165" y="387"/>
                </a:lnTo>
                <a:lnTo>
                  <a:pt x="188" y="387"/>
                </a:lnTo>
                <a:lnTo>
                  <a:pt x="188" y="366"/>
                </a:lnTo>
                <a:lnTo>
                  <a:pt x="190" y="362"/>
                </a:lnTo>
                <a:lnTo>
                  <a:pt x="195" y="362"/>
                </a:lnTo>
                <a:lnTo>
                  <a:pt x="199" y="364"/>
                </a:lnTo>
                <a:lnTo>
                  <a:pt x="199" y="368"/>
                </a:lnTo>
                <a:lnTo>
                  <a:pt x="199" y="383"/>
                </a:lnTo>
                <a:lnTo>
                  <a:pt x="195" y="394"/>
                </a:lnTo>
                <a:lnTo>
                  <a:pt x="165" y="450"/>
                </a:lnTo>
                <a:lnTo>
                  <a:pt x="165" y="467"/>
                </a:lnTo>
                <a:lnTo>
                  <a:pt x="227" y="467"/>
                </a:lnTo>
                <a:close/>
                <a:moveTo>
                  <a:pt x="321" y="467"/>
                </a:moveTo>
                <a:lnTo>
                  <a:pt x="321" y="405"/>
                </a:lnTo>
                <a:lnTo>
                  <a:pt x="291" y="405"/>
                </a:lnTo>
                <a:lnTo>
                  <a:pt x="291" y="424"/>
                </a:lnTo>
                <a:lnTo>
                  <a:pt x="297" y="424"/>
                </a:lnTo>
                <a:lnTo>
                  <a:pt x="297" y="447"/>
                </a:lnTo>
                <a:lnTo>
                  <a:pt x="295" y="450"/>
                </a:lnTo>
                <a:lnTo>
                  <a:pt x="293" y="450"/>
                </a:lnTo>
                <a:lnTo>
                  <a:pt x="291" y="450"/>
                </a:lnTo>
                <a:lnTo>
                  <a:pt x="289" y="447"/>
                </a:lnTo>
                <a:lnTo>
                  <a:pt x="289" y="362"/>
                </a:lnTo>
                <a:lnTo>
                  <a:pt x="291" y="360"/>
                </a:lnTo>
                <a:lnTo>
                  <a:pt x="293" y="360"/>
                </a:lnTo>
                <a:lnTo>
                  <a:pt x="295" y="360"/>
                </a:lnTo>
                <a:lnTo>
                  <a:pt x="297" y="362"/>
                </a:lnTo>
                <a:lnTo>
                  <a:pt x="297" y="387"/>
                </a:lnTo>
                <a:lnTo>
                  <a:pt x="321" y="387"/>
                </a:lnTo>
                <a:lnTo>
                  <a:pt x="321" y="364"/>
                </a:lnTo>
                <a:lnTo>
                  <a:pt x="319" y="355"/>
                </a:lnTo>
                <a:lnTo>
                  <a:pt x="315" y="347"/>
                </a:lnTo>
                <a:lnTo>
                  <a:pt x="306" y="343"/>
                </a:lnTo>
                <a:lnTo>
                  <a:pt x="293" y="343"/>
                </a:lnTo>
                <a:lnTo>
                  <a:pt x="278" y="345"/>
                </a:lnTo>
                <a:lnTo>
                  <a:pt x="270" y="349"/>
                </a:lnTo>
                <a:lnTo>
                  <a:pt x="263" y="355"/>
                </a:lnTo>
                <a:lnTo>
                  <a:pt x="261" y="366"/>
                </a:lnTo>
                <a:lnTo>
                  <a:pt x="261" y="445"/>
                </a:lnTo>
                <a:lnTo>
                  <a:pt x="263" y="456"/>
                </a:lnTo>
                <a:lnTo>
                  <a:pt x="270" y="462"/>
                </a:lnTo>
                <a:lnTo>
                  <a:pt x="276" y="467"/>
                </a:lnTo>
                <a:lnTo>
                  <a:pt x="287" y="467"/>
                </a:lnTo>
                <a:lnTo>
                  <a:pt x="295" y="465"/>
                </a:lnTo>
                <a:lnTo>
                  <a:pt x="304" y="460"/>
                </a:lnTo>
                <a:lnTo>
                  <a:pt x="308" y="467"/>
                </a:lnTo>
                <a:lnTo>
                  <a:pt x="321" y="467"/>
                </a:lnTo>
                <a:close/>
                <a:moveTo>
                  <a:pt x="327" y="467"/>
                </a:moveTo>
                <a:lnTo>
                  <a:pt x="362" y="467"/>
                </a:lnTo>
                <a:lnTo>
                  <a:pt x="370" y="465"/>
                </a:lnTo>
                <a:lnTo>
                  <a:pt x="381" y="460"/>
                </a:lnTo>
                <a:lnTo>
                  <a:pt x="385" y="452"/>
                </a:lnTo>
                <a:lnTo>
                  <a:pt x="387" y="441"/>
                </a:lnTo>
                <a:lnTo>
                  <a:pt x="387" y="417"/>
                </a:lnTo>
                <a:lnTo>
                  <a:pt x="387" y="411"/>
                </a:lnTo>
                <a:lnTo>
                  <a:pt x="383" y="407"/>
                </a:lnTo>
                <a:lnTo>
                  <a:pt x="379" y="402"/>
                </a:lnTo>
                <a:lnTo>
                  <a:pt x="370" y="400"/>
                </a:lnTo>
                <a:lnTo>
                  <a:pt x="379" y="398"/>
                </a:lnTo>
                <a:lnTo>
                  <a:pt x="383" y="394"/>
                </a:lnTo>
                <a:lnTo>
                  <a:pt x="385" y="387"/>
                </a:lnTo>
                <a:lnTo>
                  <a:pt x="387" y="381"/>
                </a:lnTo>
                <a:lnTo>
                  <a:pt x="387" y="366"/>
                </a:lnTo>
                <a:lnTo>
                  <a:pt x="385" y="355"/>
                </a:lnTo>
                <a:lnTo>
                  <a:pt x="383" y="351"/>
                </a:lnTo>
                <a:lnTo>
                  <a:pt x="379" y="349"/>
                </a:lnTo>
                <a:lnTo>
                  <a:pt x="370" y="345"/>
                </a:lnTo>
                <a:lnTo>
                  <a:pt x="360" y="343"/>
                </a:lnTo>
                <a:lnTo>
                  <a:pt x="327" y="343"/>
                </a:lnTo>
                <a:lnTo>
                  <a:pt x="327" y="467"/>
                </a:lnTo>
                <a:close/>
                <a:moveTo>
                  <a:pt x="362" y="387"/>
                </a:moveTo>
                <a:lnTo>
                  <a:pt x="362" y="366"/>
                </a:lnTo>
                <a:lnTo>
                  <a:pt x="360" y="360"/>
                </a:lnTo>
                <a:lnTo>
                  <a:pt x="353" y="360"/>
                </a:lnTo>
                <a:lnTo>
                  <a:pt x="353" y="394"/>
                </a:lnTo>
                <a:lnTo>
                  <a:pt x="360" y="392"/>
                </a:lnTo>
                <a:lnTo>
                  <a:pt x="362" y="387"/>
                </a:lnTo>
                <a:close/>
                <a:moveTo>
                  <a:pt x="362" y="443"/>
                </a:moveTo>
                <a:lnTo>
                  <a:pt x="362" y="413"/>
                </a:lnTo>
                <a:lnTo>
                  <a:pt x="360" y="409"/>
                </a:lnTo>
                <a:lnTo>
                  <a:pt x="353" y="407"/>
                </a:lnTo>
                <a:lnTo>
                  <a:pt x="353" y="450"/>
                </a:lnTo>
                <a:lnTo>
                  <a:pt x="360" y="450"/>
                </a:lnTo>
                <a:lnTo>
                  <a:pt x="362" y="443"/>
                </a:lnTo>
                <a:close/>
                <a:moveTo>
                  <a:pt x="372" y="19"/>
                </a:moveTo>
                <a:lnTo>
                  <a:pt x="372" y="163"/>
                </a:lnTo>
                <a:lnTo>
                  <a:pt x="424" y="163"/>
                </a:lnTo>
                <a:lnTo>
                  <a:pt x="424" y="19"/>
                </a:lnTo>
                <a:lnTo>
                  <a:pt x="372" y="19"/>
                </a:lnTo>
                <a:close/>
                <a:moveTo>
                  <a:pt x="88" y="293"/>
                </a:moveTo>
                <a:lnTo>
                  <a:pt x="88" y="293"/>
                </a:lnTo>
                <a:lnTo>
                  <a:pt x="79" y="295"/>
                </a:lnTo>
                <a:lnTo>
                  <a:pt x="71" y="300"/>
                </a:lnTo>
                <a:lnTo>
                  <a:pt x="66" y="306"/>
                </a:lnTo>
                <a:lnTo>
                  <a:pt x="64" y="317"/>
                </a:lnTo>
                <a:lnTo>
                  <a:pt x="64" y="490"/>
                </a:lnTo>
                <a:lnTo>
                  <a:pt x="66" y="499"/>
                </a:lnTo>
                <a:lnTo>
                  <a:pt x="71" y="505"/>
                </a:lnTo>
                <a:lnTo>
                  <a:pt x="79" y="512"/>
                </a:lnTo>
                <a:lnTo>
                  <a:pt x="88" y="514"/>
                </a:lnTo>
                <a:lnTo>
                  <a:pt x="392" y="514"/>
                </a:lnTo>
                <a:lnTo>
                  <a:pt x="402" y="512"/>
                </a:lnTo>
                <a:lnTo>
                  <a:pt x="409" y="505"/>
                </a:lnTo>
                <a:lnTo>
                  <a:pt x="415" y="499"/>
                </a:lnTo>
                <a:lnTo>
                  <a:pt x="415" y="490"/>
                </a:lnTo>
                <a:lnTo>
                  <a:pt x="415" y="317"/>
                </a:lnTo>
                <a:lnTo>
                  <a:pt x="415" y="306"/>
                </a:lnTo>
                <a:lnTo>
                  <a:pt x="409" y="300"/>
                </a:lnTo>
                <a:lnTo>
                  <a:pt x="402" y="295"/>
                </a:lnTo>
                <a:lnTo>
                  <a:pt x="392" y="293"/>
                </a:lnTo>
                <a:lnTo>
                  <a:pt x="88" y="293"/>
                </a:lnTo>
                <a:close/>
                <a:moveTo>
                  <a:pt x="171" y="19"/>
                </a:moveTo>
                <a:lnTo>
                  <a:pt x="171" y="163"/>
                </a:lnTo>
                <a:lnTo>
                  <a:pt x="223" y="163"/>
                </a:lnTo>
                <a:lnTo>
                  <a:pt x="223" y="19"/>
                </a:lnTo>
                <a:lnTo>
                  <a:pt x="171" y="19"/>
                </a:lnTo>
                <a:close/>
                <a:moveTo>
                  <a:pt x="238" y="19"/>
                </a:moveTo>
                <a:lnTo>
                  <a:pt x="238" y="163"/>
                </a:lnTo>
                <a:lnTo>
                  <a:pt x="289" y="163"/>
                </a:lnTo>
                <a:lnTo>
                  <a:pt x="289" y="19"/>
                </a:lnTo>
                <a:lnTo>
                  <a:pt x="238" y="19"/>
                </a:lnTo>
                <a:close/>
                <a:moveTo>
                  <a:pt x="306" y="19"/>
                </a:moveTo>
                <a:lnTo>
                  <a:pt x="306" y="163"/>
                </a:lnTo>
                <a:lnTo>
                  <a:pt x="357" y="163"/>
                </a:lnTo>
                <a:lnTo>
                  <a:pt x="357" y="19"/>
                </a:lnTo>
                <a:lnTo>
                  <a:pt x="306" y="19"/>
                </a:lnTo>
                <a:close/>
                <a:moveTo>
                  <a:pt x="586" y="4"/>
                </a:moveTo>
                <a:lnTo>
                  <a:pt x="704" y="4"/>
                </a:lnTo>
                <a:lnTo>
                  <a:pt x="704" y="141"/>
                </a:lnTo>
                <a:lnTo>
                  <a:pt x="586" y="141"/>
                </a:lnTo>
                <a:lnTo>
                  <a:pt x="586" y="4"/>
                </a:lnTo>
                <a:close/>
                <a:moveTo>
                  <a:pt x="694" y="420"/>
                </a:moveTo>
                <a:lnTo>
                  <a:pt x="608" y="420"/>
                </a:lnTo>
                <a:lnTo>
                  <a:pt x="608" y="465"/>
                </a:lnTo>
                <a:lnTo>
                  <a:pt x="610" y="477"/>
                </a:lnTo>
                <a:lnTo>
                  <a:pt x="612" y="488"/>
                </a:lnTo>
                <a:lnTo>
                  <a:pt x="616" y="492"/>
                </a:lnTo>
                <a:lnTo>
                  <a:pt x="621" y="497"/>
                </a:lnTo>
                <a:lnTo>
                  <a:pt x="627" y="499"/>
                </a:lnTo>
                <a:lnTo>
                  <a:pt x="634" y="499"/>
                </a:lnTo>
                <a:lnTo>
                  <a:pt x="640" y="499"/>
                </a:lnTo>
                <a:lnTo>
                  <a:pt x="646" y="494"/>
                </a:lnTo>
                <a:lnTo>
                  <a:pt x="651" y="488"/>
                </a:lnTo>
                <a:lnTo>
                  <a:pt x="655" y="482"/>
                </a:lnTo>
                <a:lnTo>
                  <a:pt x="657" y="486"/>
                </a:lnTo>
                <a:lnTo>
                  <a:pt x="659" y="490"/>
                </a:lnTo>
                <a:lnTo>
                  <a:pt x="666" y="494"/>
                </a:lnTo>
                <a:lnTo>
                  <a:pt x="672" y="494"/>
                </a:lnTo>
                <a:lnTo>
                  <a:pt x="681" y="492"/>
                </a:lnTo>
                <a:lnTo>
                  <a:pt x="689" y="488"/>
                </a:lnTo>
                <a:lnTo>
                  <a:pt x="694" y="480"/>
                </a:lnTo>
                <a:lnTo>
                  <a:pt x="696" y="469"/>
                </a:lnTo>
                <a:lnTo>
                  <a:pt x="694" y="420"/>
                </a:lnTo>
                <a:close/>
                <a:moveTo>
                  <a:pt x="661" y="445"/>
                </a:moveTo>
                <a:lnTo>
                  <a:pt x="661" y="458"/>
                </a:lnTo>
                <a:lnTo>
                  <a:pt x="661" y="462"/>
                </a:lnTo>
                <a:lnTo>
                  <a:pt x="664" y="467"/>
                </a:lnTo>
                <a:lnTo>
                  <a:pt x="666" y="469"/>
                </a:lnTo>
                <a:lnTo>
                  <a:pt x="670" y="469"/>
                </a:lnTo>
                <a:lnTo>
                  <a:pt x="672" y="469"/>
                </a:lnTo>
                <a:lnTo>
                  <a:pt x="674" y="467"/>
                </a:lnTo>
                <a:lnTo>
                  <a:pt x="676" y="462"/>
                </a:lnTo>
                <a:lnTo>
                  <a:pt x="676" y="458"/>
                </a:lnTo>
                <a:lnTo>
                  <a:pt x="676" y="445"/>
                </a:lnTo>
                <a:lnTo>
                  <a:pt x="661" y="445"/>
                </a:lnTo>
                <a:close/>
                <a:moveTo>
                  <a:pt x="627" y="445"/>
                </a:moveTo>
                <a:lnTo>
                  <a:pt x="627" y="460"/>
                </a:lnTo>
                <a:lnTo>
                  <a:pt x="627" y="465"/>
                </a:lnTo>
                <a:lnTo>
                  <a:pt x="629" y="469"/>
                </a:lnTo>
                <a:lnTo>
                  <a:pt x="631" y="471"/>
                </a:lnTo>
                <a:lnTo>
                  <a:pt x="636" y="473"/>
                </a:lnTo>
                <a:lnTo>
                  <a:pt x="640" y="471"/>
                </a:lnTo>
                <a:lnTo>
                  <a:pt x="642" y="469"/>
                </a:lnTo>
                <a:lnTo>
                  <a:pt x="644" y="465"/>
                </a:lnTo>
                <a:lnTo>
                  <a:pt x="644" y="460"/>
                </a:lnTo>
                <a:lnTo>
                  <a:pt x="644" y="445"/>
                </a:lnTo>
                <a:lnTo>
                  <a:pt x="627" y="445"/>
                </a:lnTo>
                <a:close/>
                <a:moveTo>
                  <a:pt x="636" y="328"/>
                </a:moveTo>
                <a:lnTo>
                  <a:pt x="636" y="328"/>
                </a:lnTo>
                <a:lnTo>
                  <a:pt x="625" y="330"/>
                </a:lnTo>
                <a:lnTo>
                  <a:pt x="614" y="336"/>
                </a:lnTo>
                <a:lnTo>
                  <a:pt x="610" y="340"/>
                </a:lnTo>
                <a:lnTo>
                  <a:pt x="608" y="349"/>
                </a:lnTo>
                <a:lnTo>
                  <a:pt x="606" y="366"/>
                </a:lnTo>
                <a:lnTo>
                  <a:pt x="608" y="379"/>
                </a:lnTo>
                <a:lnTo>
                  <a:pt x="610" y="387"/>
                </a:lnTo>
                <a:lnTo>
                  <a:pt x="614" y="396"/>
                </a:lnTo>
                <a:lnTo>
                  <a:pt x="621" y="400"/>
                </a:lnTo>
                <a:lnTo>
                  <a:pt x="627" y="405"/>
                </a:lnTo>
                <a:lnTo>
                  <a:pt x="636" y="405"/>
                </a:lnTo>
                <a:lnTo>
                  <a:pt x="642" y="405"/>
                </a:lnTo>
                <a:lnTo>
                  <a:pt x="649" y="402"/>
                </a:lnTo>
                <a:lnTo>
                  <a:pt x="653" y="398"/>
                </a:lnTo>
                <a:lnTo>
                  <a:pt x="659" y="392"/>
                </a:lnTo>
                <a:lnTo>
                  <a:pt x="661" y="381"/>
                </a:lnTo>
                <a:lnTo>
                  <a:pt x="666" y="366"/>
                </a:lnTo>
                <a:lnTo>
                  <a:pt x="670" y="358"/>
                </a:lnTo>
                <a:lnTo>
                  <a:pt x="672" y="355"/>
                </a:lnTo>
                <a:lnTo>
                  <a:pt x="676" y="355"/>
                </a:lnTo>
                <a:lnTo>
                  <a:pt x="679" y="358"/>
                </a:lnTo>
                <a:lnTo>
                  <a:pt x="679" y="360"/>
                </a:lnTo>
                <a:lnTo>
                  <a:pt x="679" y="364"/>
                </a:lnTo>
                <a:lnTo>
                  <a:pt x="679" y="368"/>
                </a:lnTo>
                <a:lnTo>
                  <a:pt x="676" y="372"/>
                </a:lnTo>
                <a:lnTo>
                  <a:pt x="674" y="375"/>
                </a:lnTo>
                <a:lnTo>
                  <a:pt x="668" y="377"/>
                </a:lnTo>
                <a:lnTo>
                  <a:pt x="670" y="402"/>
                </a:lnTo>
                <a:lnTo>
                  <a:pt x="681" y="398"/>
                </a:lnTo>
                <a:lnTo>
                  <a:pt x="689" y="392"/>
                </a:lnTo>
                <a:lnTo>
                  <a:pt x="694" y="381"/>
                </a:lnTo>
                <a:lnTo>
                  <a:pt x="696" y="366"/>
                </a:lnTo>
                <a:lnTo>
                  <a:pt x="696" y="355"/>
                </a:lnTo>
                <a:lnTo>
                  <a:pt x="691" y="345"/>
                </a:lnTo>
                <a:lnTo>
                  <a:pt x="689" y="338"/>
                </a:lnTo>
                <a:lnTo>
                  <a:pt x="683" y="334"/>
                </a:lnTo>
                <a:lnTo>
                  <a:pt x="676" y="330"/>
                </a:lnTo>
                <a:lnTo>
                  <a:pt x="670" y="330"/>
                </a:lnTo>
                <a:lnTo>
                  <a:pt x="661" y="332"/>
                </a:lnTo>
                <a:lnTo>
                  <a:pt x="653" y="338"/>
                </a:lnTo>
                <a:lnTo>
                  <a:pt x="649" y="347"/>
                </a:lnTo>
                <a:lnTo>
                  <a:pt x="642" y="362"/>
                </a:lnTo>
                <a:lnTo>
                  <a:pt x="640" y="370"/>
                </a:lnTo>
                <a:lnTo>
                  <a:pt x="638" y="377"/>
                </a:lnTo>
                <a:lnTo>
                  <a:pt x="636" y="379"/>
                </a:lnTo>
                <a:lnTo>
                  <a:pt x="631" y="379"/>
                </a:lnTo>
                <a:lnTo>
                  <a:pt x="629" y="379"/>
                </a:lnTo>
                <a:lnTo>
                  <a:pt x="625" y="377"/>
                </a:lnTo>
                <a:lnTo>
                  <a:pt x="623" y="372"/>
                </a:lnTo>
                <a:lnTo>
                  <a:pt x="623" y="368"/>
                </a:lnTo>
                <a:lnTo>
                  <a:pt x="625" y="360"/>
                </a:lnTo>
                <a:lnTo>
                  <a:pt x="629" y="355"/>
                </a:lnTo>
                <a:lnTo>
                  <a:pt x="638" y="351"/>
                </a:lnTo>
                <a:lnTo>
                  <a:pt x="636" y="328"/>
                </a:lnTo>
                <a:close/>
                <a:moveTo>
                  <a:pt x="694" y="287"/>
                </a:moveTo>
                <a:lnTo>
                  <a:pt x="640" y="287"/>
                </a:lnTo>
                <a:lnTo>
                  <a:pt x="634" y="285"/>
                </a:lnTo>
                <a:lnTo>
                  <a:pt x="629" y="283"/>
                </a:lnTo>
                <a:lnTo>
                  <a:pt x="627" y="278"/>
                </a:lnTo>
                <a:lnTo>
                  <a:pt x="625" y="272"/>
                </a:lnTo>
                <a:lnTo>
                  <a:pt x="627" y="265"/>
                </a:lnTo>
                <a:lnTo>
                  <a:pt x="629" y="261"/>
                </a:lnTo>
                <a:lnTo>
                  <a:pt x="634" y="257"/>
                </a:lnTo>
                <a:lnTo>
                  <a:pt x="640" y="257"/>
                </a:lnTo>
                <a:lnTo>
                  <a:pt x="694" y="257"/>
                </a:lnTo>
                <a:lnTo>
                  <a:pt x="694" y="229"/>
                </a:lnTo>
                <a:lnTo>
                  <a:pt x="642" y="231"/>
                </a:lnTo>
                <a:lnTo>
                  <a:pt x="627" y="233"/>
                </a:lnTo>
                <a:lnTo>
                  <a:pt x="616" y="238"/>
                </a:lnTo>
                <a:lnTo>
                  <a:pt x="610" y="248"/>
                </a:lnTo>
                <a:lnTo>
                  <a:pt x="606" y="261"/>
                </a:lnTo>
                <a:lnTo>
                  <a:pt x="606" y="274"/>
                </a:lnTo>
                <a:lnTo>
                  <a:pt x="606" y="285"/>
                </a:lnTo>
                <a:lnTo>
                  <a:pt x="608" y="293"/>
                </a:lnTo>
                <a:lnTo>
                  <a:pt x="612" y="298"/>
                </a:lnTo>
                <a:lnTo>
                  <a:pt x="616" y="304"/>
                </a:lnTo>
                <a:lnTo>
                  <a:pt x="621" y="308"/>
                </a:lnTo>
                <a:lnTo>
                  <a:pt x="627" y="310"/>
                </a:lnTo>
                <a:lnTo>
                  <a:pt x="642" y="313"/>
                </a:lnTo>
                <a:lnTo>
                  <a:pt x="694" y="313"/>
                </a:lnTo>
                <a:lnTo>
                  <a:pt x="694" y="287"/>
                </a:lnTo>
                <a:close/>
                <a:moveTo>
                  <a:pt x="608" y="28"/>
                </a:moveTo>
                <a:lnTo>
                  <a:pt x="608" y="58"/>
                </a:lnTo>
                <a:lnTo>
                  <a:pt x="627" y="58"/>
                </a:lnTo>
                <a:lnTo>
                  <a:pt x="627" y="28"/>
                </a:lnTo>
                <a:lnTo>
                  <a:pt x="608" y="28"/>
                </a:lnTo>
                <a:close/>
                <a:moveTo>
                  <a:pt x="659" y="28"/>
                </a:moveTo>
                <a:lnTo>
                  <a:pt x="659" y="60"/>
                </a:lnTo>
                <a:lnTo>
                  <a:pt x="679" y="60"/>
                </a:lnTo>
                <a:lnTo>
                  <a:pt x="679" y="28"/>
                </a:lnTo>
                <a:lnTo>
                  <a:pt x="659" y="28"/>
                </a:lnTo>
                <a:close/>
                <a:moveTo>
                  <a:pt x="604" y="184"/>
                </a:moveTo>
                <a:lnTo>
                  <a:pt x="604" y="184"/>
                </a:lnTo>
                <a:lnTo>
                  <a:pt x="593" y="184"/>
                </a:lnTo>
                <a:lnTo>
                  <a:pt x="584" y="188"/>
                </a:lnTo>
                <a:lnTo>
                  <a:pt x="576" y="193"/>
                </a:lnTo>
                <a:lnTo>
                  <a:pt x="567" y="199"/>
                </a:lnTo>
                <a:lnTo>
                  <a:pt x="561" y="206"/>
                </a:lnTo>
                <a:lnTo>
                  <a:pt x="557" y="214"/>
                </a:lnTo>
                <a:lnTo>
                  <a:pt x="554" y="225"/>
                </a:lnTo>
                <a:lnTo>
                  <a:pt x="552" y="233"/>
                </a:lnTo>
                <a:lnTo>
                  <a:pt x="554" y="490"/>
                </a:lnTo>
                <a:lnTo>
                  <a:pt x="554" y="501"/>
                </a:lnTo>
                <a:lnTo>
                  <a:pt x="559" y="509"/>
                </a:lnTo>
                <a:lnTo>
                  <a:pt x="563" y="518"/>
                </a:lnTo>
                <a:lnTo>
                  <a:pt x="569" y="527"/>
                </a:lnTo>
                <a:lnTo>
                  <a:pt x="576" y="533"/>
                </a:lnTo>
                <a:lnTo>
                  <a:pt x="584" y="537"/>
                </a:lnTo>
                <a:lnTo>
                  <a:pt x="595" y="539"/>
                </a:lnTo>
                <a:lnTo>
                  <a:pt x="606" y="542"/>
                </a:lnTo>
                <a:lnTo>
                  <a:pt x="696" y="542"/>
                </a:lnTo>
                <a:lnTo>
                  <a:pt x="704" y="539"/>
                </a:lnTo>
                <a:lnTo>
                  <a:pt x="715" y="537"/>
                </a:lnTo>
                <a:lnTo>
                  <a:pt x="723" y="533"/>
                </a:lnTo>
                <a:lnTo>
                  <a:pt x="730" y="527"/>
                </a:lnTo>
                <a:lnTo>
                  <a:pt x="736" y="518"/>
                </a:lnTo>
                <a:lnTo>
                  <a:pt x="741" y="509"/>
                </a:lnTo>
                <a:lnTo>
                  <a:pt x="745" y="501"/>
                </a:lnTo>
                <a:lnTo>
                  <a:pt x="745" y="490"/>
                </a:lnTo>
                <a:lnTo>
                  <a:pt x="745" y="233"/>
                </a:lnTo>
                <a:lnTo>
                  <a:pt x="743" y="223"/>
                </a:lnTo>
                <a:lnTo>
                  <a:pt x="741" y="214"/>
                </a:lnTo>
                <a:lnTo>
                  <a:pt x="736" y="206"/>
                </a:lnTo>
                <a:lnTo>
                  <a:pt x="730" y="197"/>
                </a:lnTo>
                <a:lnTo>
                  <a:pt x="721" y="193"/>
                </a:lnTo>
                <a:lnTo>
                  <a:pt x="713" y="186"/>
                </a:lnTo>
                <a:lnTo>
                  <a:pt x="704" y="184"/>
                </a:lnTo>
                <a:lnTo>
                  <a:pt x="694" y="184"/>
                </a:lnTo>
                <a:lnTo>
                  <a:pt x="604" y="1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14" name="Freeform 14"/>
          <p:cNvSpPr>
            <a:spLocks noEditPoints="1" noChangeArrowheads="1"/>
          </p:cNvSpPr>
          <p:nvPr/>
        </p:nvSpPr>
        <p:spPr bwMode="auto">
          <a:xfrm>
            <a:off x="8943975" y="4889500"/>
            <a:ext cx="306388" cy="293688"/>
          </a:xfrm>
          <a:custGeom>
            <a:avLst/>
            <a:gdLst>
              <a:gd name="T0" fmla="*/ 2147483647 w 662"/>
              <a:gd name="T1" fmla="*/ 2147483647 h 754"/>
              <a:gd name="T2" fmla="*/ 2147483647 w 662"/>
              <a:gd name="T3" fmla="*/ 2147483647 h 754"/>
              <a:gd name="T4" fmla="*/ 2147483647 w 662"/>
              <a:gd name="T5" fmla="*/ 2147483647 h 754"/>
              <a:gd name="T6" fmla="*/ 0 w 662"/>
              <a:gd name="T7" fmla="*/ 2147483647 h 754"/>
              <a:gd name="T8" fmla="*/ 1288865090 w 662"/>
              <a:gd name="T9" fmla="*/ 2147483647 h 754"/>
              <a:gd name="T10" fmla="*/ 2147483647 w 662"/>
              <a:gd name="T11" fmla="*/ 2147483647 h 754"/>
              <a:gd name="T12" fmla="*/ 2147483647 w 662"/>
              <a:gd name="T13" fmla="*/ 2147483647 h 754"/>
              <a:gd name="T14" fmla="*/ 2147483647 w 662"/>
              <a:gd name="T15" fmla="*/ 2147483647 h 754"/>
              <a:gd name="T16" fmla="*/ 2147483647 w 662"/>
              <a:gd name="T17" fmla="*/ 2147483647 h 754"/>
              <a:gd name="T18" fmla="*/ 2147483647 w 662"/>
              <a:gd name="T19" fmla="*/ 1772794639 h 754"/>
              <a:gd name="T20" fmla="*/ 2147483647 w 662"/>
              <a:gd name="T21" fmla="*/ 1536422150 h 754"/>
              <a:gd name="T22" fmla="*/ 2147483647 w 662"/>
              <a:gd name="T23" fmla="*/ 177355223 h 754"/>
              <a:gd name="T24" fmla="*/ 2147483647 w 662"/>
              <a:gd name="T25" fmla="*/ 1063676783 h 754"/>
              <a:gd name="T26" fmla="*/ 2147483647 w 662"/>
              <a:gd name="T27" fmla="*/ 2147483647 h 754"/>
              <a:gd name="T28" fmla="*/ 2147483647 w 662"/>
              <a:gd name="T29" fmla="*/ 2147483647 h 754"/>
              <a:gd name="T30" fmla="*/ 2147483647 w 662"/>
              <a:gd name="T31" fmla="*/ 2147483647 h 754"/>
              <a:gd name="T32" fmla="*/ 2147483647 w 662"/>
              <a:gd name="T33" fmla="*/ 2147483647 h 754"/>
              <a:gd name="T34" fmla="*/ 2147483647 w 662"/>
              <a:gd name="T35" fmla="*/ 2147483647 h 754"/>
              <a:gd name="T36" fmla="*/ 2147483647 w 662"/>
              <a:gd name="T37" fmla="*/ 2147483647 h 754"/>
              <a:gd name="T38" fmla="*/ 2147483647 w 662"/>
              <a:gd name="T39" fmla="*/ 2147483647 h 754"/>
              <a:gd name="T40" fmla="*/ 2147483647 w 662"/>
              <a:gd name="T41" fmla="*/ 2147483647 h 754"/>
              <a:gd name="T42" fmla="*/ 2147483647 w 662"/>
              <a:gd name="T43" fmla="*/ 2068336301 h 754"/>
              <a:gd name="T44" fmla="*/ 2147483647 w 662"/>
              <a:gd name="T45" fmla="*/ 2147483647 h 754"/>
              <a:gd name="T46" fmla="*/ 2147483647 w 662"/>
              <a:gd name="T47" fmla="*/ 2147483647 h 754"/>
              <a:gd name="T48" fmla="*/ 2147483647 w 662"/>
              <a:gd name="T49" fmla="*/ 2147483647 h 754"/>
              <a:gd name="T50" fmla="*/ 2147483647 w 662"/>
              <a:gd name="T51" fmla="*/ 2147483647 h 754"/>
              <a:gd name="T52" fmla="*/ 2147483647 w 662"/>
              <a:gd name="T53" fmla="*/ 2147483647 h 754"/>
              <a:gd name="T54" fmla="*/ 2147483647 w 662"/>
              <a:gd name="T55" fmla="*/ 2147483647 h 754"/>
              <a:gd name="T56" fmla="*/ 2147483647 w 662"/>
              <a:gd name="T57" fmla="*/ 2147483647 h 754"/>
              <a:gd name="T58" fmla="*/ 2147483647 w 662"/>
              <a:gd name="T59" fmla="*/ 1300049272 h 754"/>
              <a:gd name="T60" fmla="*/ 2147483647 w 662"/>
              <a:gd name="T61" fmla="*/ 177355223 h 754"/>
              <a:gd name="T62" fmla="*/ 2147483647 w 662"/>
              <a:gd name="T63" fmla="*/ 177355223 h 754"/>
              <a:gd name="T64" fmla="*/ 2147483647 w 662"/>
              <a:gd name="T65" fmla="*/ 768287029 h 754"/>
              <a:gd name="T66" fmla="*/ 2147483647 w 662"/>
              <a:gd name="T67" fmla="*/ 2147483647 h 754"/>
              <a:gd name="T68" fmla="*/ 2147483647 w 662"/>
              <a:gd name="T69" fmla="*/ 2147483647 h 754"/>
              <a:gd name="T70" fmla="*/ 2147483647 w 662"/>
              <a:gd name="T71" fmla="*/ 2147483647 h 754"/>
              <a:gd name="T72" fmla="*/ 2147483647 w 662"/>
              <a:gd name="T73" fmla="*/ 2147483647 h 754"/>
              <a:gd name="T74" fmla="*/ 2147483647 w 662"/>
              <a:gd name="T75" fmla="*/ 2147483647 h 754"/>
              <a:gd name="T76" fmla="*/ 2147483647 w 662"/>
              <a:gd name="T77" fmla="*/ 2147483647 h 754"/>
              <a:gd name="T78" fmla="*/ 2147483647 w 662"/>
              <a:gd name="T79" fmla="*/ 2147483647 h 754"/>
              <a:gd name="T80" fmla="*/ 2147483647 w 662"/>
              <a:gd name="T81" fmla="*/ 2147483647 h 754"/>
              <a:gd name="T82" fmla="*/ 2147483647 w 662"/>
              <a:gd name="T83" fmla="*/ 2147483647 h 754"/>
              <a:gd name="T84" fmla="*/ 2147483647 w 662"/>
              <a:gd name="T85" fmla="*/ 2147483647 h 754"/>
              <a:gd name="T86" fmla="*/ 2147483647 w 662"/>
              <a:gd name="T87" fmla="*/ 2147483647 h 754"/>
              <a:gd name="T88" fmla="*/ 2147483647 w 662"/>
              <a:gd name="T89" fmla="*/ 2147483647 h 754"/>
              <a:gd name="T90" fmla="*/ 2147483647 w 662"/>
              <a:gd name="T91" fmla="*/ 2147483647 h 754"/>
              <a:gd name="T92" fmla="*/ 2147483647 w 662"/>
              <a:gd name="T93" fmla="*/ 2147483647 h 754"/>
              <a:gd name="T94" fmla="*/ 2147483647 w 662"/>
              <a:gd name="T95" fmla="*/ 2147483647 h 754"/>
              <a:gd name="T96" fmla="*/ 2147483647 w 662"/>
              <a:gd name="T97" fmla="*/ 2147483647 h 754"/>
              <a:gd name="T98" fmla="*/ 2147483647 w 662"/>
              <a:gd name="T99" fmla="*/ 2147483647 h 754"/>
              <a:gd name="T100" fmla="*/ 2147483647 w 662"/>
              <a:gd name="T101" fmla="*/ 2147483647 h 754"/>
              <a:gd name="T102" fmla="*/ 2147483647 w 662"/>
              <a:gd name="T103" fmla="*/ 2147483647 h 754"/>
              <a:gd name="T104" fmla="*/ 2147483647 w 662"/>
              <a:gd name="T105" fmla="*/ 2147483647 h 75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662"/>
              <a:gd name="T160" fmla="*/ 0 h 754"/>
              <a:gd name="T161" fmla="*/ 662 w 662"/>
              <a:gd name="T162" fmla="*/ 754 h 75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662" h="754">
                <a:moveTo>
                  <a:pt x="152" y="319"/>
                </a:moveTo>
                <a:lnTo>
                  <a:pt x="152" y="319"/>
                </a:lnTo>
                <a:lnTo>
                  <a:pt x="268" y="386"/>
                </a:lnTo>
                <a:lnTo>
                  <a:pt x="246" y="437"/>
                </a:lnTo>
                <a:lnTo>
                  <a:pt x="221" y="486"/>
                </a:lnTo>
                <a:lnTo>
                  <a:pt x="193" y="533"/>
                </a:lnTo>
                <a:lnTo>
                  <a:pt x="161" y="578"/>
                </a:lnTo>
                <a:lnTo>
                  <a:pt x="127" y="621"/>
                </a:lnTo>
                <a:lnTo>
                  <a:pt x="88" y="660"/>
                </a:lnTo>
                <a:lnTo>
                  <a:pt x="45" y="696"/>
                </a:lnTo>
                <a:lnTo>
                  <a:pt x="0" y="730"/>
                </a:lnTo>
                <a:lnTo>
                  <a:pt x="4" y="675"/>
                </a:lnTo>
                <a:lnTo>
                  <a:pt x="13" y="619"/>
                </a:lnTo>
                <a:lnTo>
                  <a:pt x="26" y="568"/>
                </a:lnTo>
                <a:lnTo>
                  <a:pt x="43" y="514"/>
                </a:lnTo>
                <a:lnTo>
                  <a:pt x="62" y="465"/>
                </a:lnTo>
                <a:lnTo>
                  <a:pt x="88" y="414"/>
                </a:lnTo>
                <a:lnTo>
                  <a:pt x="118" y="366"/>
                </a:lnTo>
                <a:lnTo>
                  <a:pt x="152" y="319"/>
                </a:lnTo>
                <a:close/>
                <a:moveTo>
                  <a:pt x="610" y="236"/>
                </a:moveTo>
                <a:lnTo>
                  <a:pt x="313" y="754"/>
                </a:lnTo>
                <a:lnTo>
                  <a:pt x="276" y="732"/>
                </a:lnTo>
                <a:lnTo>
                  <a:pt x="576" y="217"/>
                </a:lnTo>
                <a:lnTo>
                  <a:pt x="610" y="236"/>
                </a:lnTo>
                <a:close/>
                <a:moveTo>
                  <a:pt x="653" y="50"/>
                </a:moveTo>
                <a:lnTo>
                  <a:pt x="621" y="30"/>
                </a:lnTo>
                <a:lnTo>
                  <a:pt x="617" y="28"/>
                </a:lnTo>
                <a:lnTo>
                  <a:pt x="619" y="26"/>
                </a:lnTo>
                <a:lnTo>
                  <a:pt x="632" y="13"/>
                </a:lnTo>
                <a:lnTo>
                  <a:pt x="642" y="7"/>
                </a:lnTo>
                <a:lnTo>
                  <a:pt x="651" y="3"/>
                </a:lnTo>
                <a:lnTo>
                  <a:pt x="657" y="5"/>
                </a:lnTo>
                <a:lnTo>
                  <a:pt x="662" y="9"/>
                </a:lnTo>
                <a:lnTo>
                  <a:pt x="662" y="18"/>
                </a:lnTo>
                <a:lnTo>
                  <a:pt x="662" y="30"/>
                </a:lnTo>
                <a:lnTo>
                  <a:pt x="657" y="48"/>
                </a:lnTo>
                <a:lnTo>
                  <a:pt x="657" y="52"/>
                </a:lnTo>
                <a:lnTo>
                  <a:pt x="653" y="50"/>
                </a:lnTo>
                <a:close/>
                <a:moveTo>
                  <a:pt x="499" y="150"/>
                </a:moveTo>
                <a:lnTo>
                  <a:pt x="499" y="150"/>
                </a:lnTo>
                <a:lnTo>
                  <a:pt x="501" y="159"/>
                </a:lnTo>
                <a:lnTo>
                  <a:pt x="510" y="165"/>
                </a:lnTo>
                <a:lnTo>
                  <a:pt x="520" y="170"/>
                </a:lnTo>
                <a:lnTo>
                  <a:pt x="535" y="172"/>
                </a:lnTo>
                <a:lnTo>
                  <a:pt x="542" y="182"/>
                </a:lnTo>
                <a:lnTo>
                  <a:pt x="546" y="187"/>
                </a:lnTo>
                <a:lnTo>
                  <a:pt x="550" y="191"/>
                </a:lnTo>
                <a:lnTo>
                  <a:pt x="555" y="193"/>
                </a:lnTo>
                <a:lnTo>
                  <a:pt x="561" y="195"/>
                </a:lnTo>
                <a:lnTo>
                  <a:pt x="576" y="193"/>
                </a:lnTo>
                <a:lnTo>
                  <a:pt x="583" y="206"/>
                </a:lnTo>
                <a:lnTo>
                  <a:pt x="591" y="215"/>
                </a:lnTo>
                <a:lnTo>
                  <a:pt x="597" y="217"/>
                </a:lnTo>
                <a:lnTo>
                  <a:pt x="604" y="219"/>
                </a:lnTo>
                <a:lnTo>
                  <a:pt x="617" y="217"/>
                </a:lnTo>
                <a:lnTo>
                  <a:pt x="653" y="60"/>
                </a:lnTo>
                <a:lnTo>
                  <a:pt x="612" y="35"/>
                </a:lnTo>
                <a:lnTo>
                  <a:pt x="499" y="150"/>
                </a:lnTo>
                <a:close/>
                <a:moveTo>
                  <a:pt x="523" y="187"/>
                </a:moveTo>
                <a:lnTo>
                  <a:pt x="488" y="165"/>
                </a:lnTo>
                <a:lnTo>
                  <a:pt x="189" y="683"/>
                </a:lnTo>
                <a:lnTo>
                  <a:pt x="225" y="702"/>
                </a:lnTo>
                <a:lnTo>
                  <a:pt x="523" y="187"/>
                </a:lnTo>
                <a:close/>
                <a:moveTo>
                  <a:pt x="565" y="210"/>
                </a:moveTo>
                <a:lnTo>
                  <a:pt x="531" y="191"/>
                </a:lnTo>
                <a:lnTo>
                  <a:pt x="231" y="709"/>
                </a:lnTo>
                <a:lnTo>
                  <a:pt x="268" y="728"/>
                </a:lnTo>
                <a:lnTo>
                  <a:pt x="565" y="210"/>
                </a:lnTo>
                <a:close/>
                <a:moveTo>
                  <a:pt x="270" y="180"/>
                </a:moveTo>
                <a:lnTo>
                  <a:pt x="270" y="180"/>
                </a:lnTo>
                <a:lnTo>
                  <a:pt x="276" y="152"/>
                </a:lnTo>
                <a:lnTo>
                  <a:pt x="283" y="127"/>
                </a:lnTo>
                <a:lnTo>
                  <a:pt x="293" y="103"/>
                </a:lnTo>
                <a:lnTo>
                  <a:pt x="304" y="82"/>
                </a:lnTo>
                <a:lnTo>
                  <a:pt x="317" y="63"/>
                </a:lnTo>
                <a:lnTo>
                  <a:pt x="330" y="48"/>
                </a:lnTo>
                <a:lnTo>
                  <a:pt x="343" y="35"/>
                </a:lnTo>
                <a:lnTo>
                  <a:pt x="358" y="22"/>
                </a:lnTo>
                <a:lnTo>
                  <a:pt x="371" y="13"/>
                </a:lnTo>
                <a:lnTo>
                  <a:pt x="383" y="7"/>
                </a:lnTo>
                <a:lnTo>
                  <a:pt x="394" y="3"/>
                </a:lnTo>
                <a:lnTo>
                  <a:pt x="403" y="0"/>
                </a:lnTo>
                <a:lnTo>
                  <a:pt x="409" y="0"/>
                </a:lnTo>
                <a:lnTo>
                  <a:pt x="413" y="3"/>
                </a:lnTo>
                <a:lnTo>
                  <a:pt x="413" y="7"/>
                </a:lnTo>
                <a:lnTo>
                  <a:pt x="411" y="13"/>
                </a:lnTo>
                <a:lnTo>
                  <a:pt x="405" y="26"/>
                </a:lnTo>
                <a:lnTo>
                  <a:pt x="401" y="39"/>
                </a:lnTo>
                <a:lnTo>
                  <a:pt x="398" y="52"/>
                </a:lnTo>
                <a:lnTo>
                  <a:pt x="401" y="65"/>
                </a:lnTo>
                <a:lnTo>
                  <a:pt x="403" y="88"/>
                </a:lnTo>
                <a:lnTo>
                  <a:pt x="403" y="101"/>
                </a:lnTo>
                <a:lnTo>
                  <a:pt x="401" y="116"/>
                </a:lnTo>
                <a:lnTo>
                  <a:pt x="394" y="135"/>
                </a:lnTo>
                <a:lnTo>
                  <a:pt x="386" y="152"/>
                </a:lnTo>
                <a:lnTo>
                  <a:pt x="373" y="170"/>
                </a:lnTo>
                <a:lnTo>
                  <a:pt x="360" y="185"/>
                </a:lnTo>
                <a:lnTo>
                  <a:pt x="338" y="206"/>
                </a:lnTo>
                <a:lnTo>
                  <a:pt x="330" y="212"/>
                </a:lnTo>
                <a:lnTo>
                  <a:pt x="328" y="215"/>
                </a:lnTo>
                <a:lnTo>
                  <a:pt x="270" y="180"/>
                </a:lnTo>
                <a:close/>
                <a:moveTo>
                  <a:pt x="356" y="39"/>
                </a:moveTo>
                <a:lnTo>
                  <a:pt x="356" y="39"/>
                </a:lnTo>
                <a:lnTo>
                  <a:pt x="360" y="37"/>
                </a:lnTo>
                <a:lnTo>
                  <a:pt x="362" y="37"/>
                </a:lnTo>
                <a:lnTo>
                  <a:pt x="366" y="37"/>
                </a:lnTo>
                <a:lnTo>
                  <a:pt x="368" y="39"/>
                </a:lnTo>
                <a:lnTo>
                  <a:pt x="371" y="41"/>
                </a:lnTo>
                <a:lnTo>
                  <a:pt x="371" y="45"/>
                </a:lnTo>
                <a:lnTo>
                  <a:pt x="371" y="50"/>
                </a:lnTo>
                <a:lnTo>
                  <a:pt x="368" y="52"/>
                </a:lnTo>
                <a:lnTo>
                  <a:pt x="347" y="75"/>
                </a:lnTo>
                <a:lnTo>
                  <a:pt x="330" y="101"/>
                </a:lnTo>
                <a:lnTo>
                  <a:pt x="315" y="131"/>
                </a:lnTo>
                <a:lnTo>
                  <a:pt x="304" y="165"/>
                </a:lnTo>
                <a:lnTo>
                  <a:pt x="302" y="170"/>
                </a:lnTo>
                <a:lnTo>
                  <a:pt x="300" y="172"/>
                </a:lnTo>
                <a:lnTo>
                  <a:pt x="296" y="172"/>
                </a:lnTo>
                <a:lnTo>
                  <a:pt x="291" y="172"/>
                </a:lnTo>
                <a:lnTo>
                  <a:pt x="289" y="170"/>
                </a:lnTo>
                <a:lnTo>
                  <a:pt x="287" y="167"/>
                </a:lnTo>
                <a:lnTo>
                  <a:pt x="285" y="163"/>
                </a:lnTo>
                <a:lnTo>
                  <a:pt x="285" y="161"/>
                </a:lnTo>
                <a:lnTo>
                  <a:pt x="298" y="125"/>
                </a:lnTo>
                <a:lnTo>
                  <a:pt x="315" y="93"/>
                </a:lnTo>
                <a:lnTo>
                  <a:pt x="334" y="65"/>
                </a:lnTo>
                <a:lnTo>
                  <a:pt x="356" y="39"/>
                </a:lnTo>
                <a:close/>
                <a:moveTo>
                  <a:pt x="161" y="313"/>
                </a:moveTo>
                <a:lnTo>
                  <a:pt x="272" y="377"/>
                </a:lnTo>
                <a:lnTo>
                  <a:pt x="323" y="223"/>
                </a:lnTo>
                <a:lnTo>
                  <a:pt x="266" y="189"/>
                </a:lnTo>
                <a:lnTo>
                  <a:pt x="161" y="313"/>
                </a:lnTo>
                <a:close/>
                <a:moveTo>
                  <a:pt x="184" y="313"/>
                </a:moveTo>
                <a:lnTo>
                  <a:pt x="219" y="332"/>
                </a:lnTo>
                <a:lnTo>
                  <a:pt x="289" y="212"/>
                </a:lnTo>
                <a:lnTo>
                  <a:pt x="270" y="202"/>
                </a:lnTo>
                <a:lnTo>
                  <a:pt x="184" y="3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15" name="Freeform 15"/>
          <p:cNvSpPr>
            <a:spLocks noEditPoints="1" noChangeArrowheads="1"/>
          </p:cNvSpPr>
          <p:nvPr/>
        </p:nvSpPr>
        <p:spPr bwMode="auto">
          <a:xfrm>
            <a:off x="3584575" y="4887913"/>
            <a:ext cx="396875" cy="322262"/>
          </a:xfrm>
          <a:custGeom>
            <a:avLst/>
            <a:gdLst>
              <a:gd name="T0" fmla="*/ 199268805 w 856"/>
              <a:gd name="T1" fmla="*/ 2147483647 h 824"/>
              <a:gd name="T2" fmla="*/ 2147483647 w 856"/>
              <a:gd name="T3" fmla="*/ 2147483647 h 824"/>
              <a:gd name="T4" fmla="*/ 2147483647 w 856"/>
              <a:gd name="T5" fmla="*/ 2147483647 h 824"/>
              <a:gd name="T6" fmla="*/ 2147483647 w 856"/>
              <a:gd name="T7" fmla="*/ 2147483647 h 824"/>
              <a:gd name="T8" fmla="*/ 2147483647 w 856"/>
              <a:gd name="T9" fmla="*/ 2147483647 h 824"/>
              <a:gd name="T10" fmla="*/ 2147483647 w 856"/>
              <a:gd name="T11" fmla="*/ 2147483647 h 824"/>
              <a:gd name="T12" fmla="*/ 2147483647 w 856"/>
              <a:gd name="T13" fmla="*/ 2147483647 h 824"/>
              <a:gd name="T14" fmla="*/ 2147483647 w 856"/>
              <a:gd name="T15" fmla="*/ 2147483647 h 824"/>
              <a:gd name="T16" fmla="*/ 2147483647 w 856"/>
              <a:gd name="T17" fmla="*/ 2147483647 h 824"/>
              <a:gd name="T18" fmla="*/ 2147483647 w 856"/>
              <a:gd name="T19" fmla="*/ 2147483647 h 824"/>
              <a:gd name="T20" fmla="*/ 2147483647 w 856"/>
              <a:gd name="T21" fmla="*/ 2147483647 h 824"/>
              <a:gd name="T22" fmla="*/ 2147483647 w 856"/>
              <a:gd name="T23" fmla="*/ 2147483647 h 824"/>
              <a:gd name="T24" fmla="*/ 2147483647 w 856"/>
              <a:gd name="T25" fmla="*/ 2147483647 h 824"/>
              <a:gd name="T26" fmla="*/ 2147483647 w 856"/>
              <a:gd name="T27" fmla="*/ 2147483647 h 824"/>
              <a:gd name="T28" fmla="*/ 2147483647 w 856"/>
              <a:gd name="T29" fmla="*/ 2147483647 h 824"/>
              <a:gd name="T30" fmla="*/ 2147483647 w 856"/>
              <a:gd name="T31" fmla="*/ 2147483647 h 824"/>
              <a:gd name="T32" fmla="*/ 2147483647 w 856"/>
              <a:gd name="T33" fmla="*/ 2147483647 h 824"/>
              <a:gd name="T34" fmla="*/ 2147483647 w 856"/>
              <a:gd name="T35" fmla="*/ 2147483647 h 824"/>
              <a:gd name="T36" fmla="*/ 2147483647 w 856"/>
              <a:gd name="T37" fmla="*/ 2147483647 h 824"/>
              <a:gd name="T38" fmla="*/ 2147483647 w 856"/>
              <a:gd name="T39" fmla="*/ 2147483647 h 824"/>
              <a:gd name="T40" fmla="*/ 2147483647 w 856"/>
              <a:gd name="T41" fmla="*/ 2147483647 h 824"/>
              <a:gd name="T42" fmla="*/ 2147483647 w 856"/>
              <a:gd name="T43" fmla="*/ 2147483647 h 824"/>
              <a:gd name="T44" fmla="*/ 2147483647 w 856"/>
              <a:gd name="T45" fmla="*/ 2147483647 h 824"/>
              <a:gd name="T46" fmla="*/ 2147483647 w 856"/>
              <a:gd name="T47" fmla="*/ 2147483647 h 824"/>
              <a:gd name="T48" fmla="*/ 2147483647 w 856"/>
              <a:gd name="T49" fmla="*/ 2147483647 h 824"/>
              <a:gd name="T50" fmla="*/ 2147483647 w 856"/>
              <a:gd name="T51" fmla="*/ 2147483647 h 824"/>
              <a:gd name="T52" fmla="*/ 2147483647 w 856"/>
              <a:gd name="T53" fmla="*/ 2147483647 h 824"/>
              <a:gd name="T54" fmla="*/ 2147483647 w 856"/>
              <a:gd name="T55" fmla="*/ 2147483647 h 824"/>
              <a:gd name="T56" fmla="*/ 2147483647 w 856"/>
              <a:gd name="T57" fmla="*/ 2147483647 h 824"/>
              <a:gd name="T58" fmla="*/ 2147483647 w 856"/>
              <a:gd name="T59" fmla="*/ 2147483647 h 824"/>
              <a:gd name="T60" fmla="*/ 2147483647 w 856"/>
              <a:gd name="T61" fmla="*/ 2147483647 h 824"/>
              <a:gd name="T62" fmla="*/ 2147483647 w 856"/>
              <a:gd name="T63" fmla="*/ 2147483647 h 824"/>
              <a:gd name="T64" fmla="*/ 2147483647 w 856"/>
              <a:gd name="T65" fmla="*/ 2147483647 h 824"/>
              <a:gd name="T66" fmla="*/ 2147483647 w 856"/>
              <a:gd name="T67" fmla="*/ 2147483647 h 824"/>
              <a:gd name="T68" fmla="*/ 2147483647 w 856"/>
              <a:gd name="T69" fmla="*/ 2147483647 h 824"/>
              <a:gd name="T70" fmla="*/ 2147483647 w 856"/>
              <a:gd name="T71" fmla="*/ 2147483647 h 824"/>
              <a:gd name="T72" fmla="*/ 2147483647 w 856"/>
              <a:gd name="T73" fmla="*/ 2147483647 h 824"/>
              <a:gd name="T74" fmla="*/ 2147483647 w 856"/>
              <a:gd name="T75" fmla="*/ 2147483647 h 824"/>
              <a:gd name="T76" fmla="*/ 2147483647 w 856"/>
              <a:gd name="T77" fmla="*/ 2147483647 h 824"/>
              <a:gd name="T78" fmla="*/ 2147483647 w 856"/>
              <a:gd name="T79" fmla="*/ 2147483647 h 824"/>
              <a:gd name="T80" fmla="*/ 2147483647 w 856"/>
              <a:gd name="T81" fmla="*/ 2147483647 h 824"/>
              <a:gd name="T82" fmla="*/ 2147483647 w 856"/>
              <a:gd name="T83" fmla="*/ 2147483647 h 824"/>
              <a:gd name="T84" fmla="*/ 2147483647 w 856"/>
              <a:gd name="T85" fmla="*/ 2147483647 h 824"/>
              <a:gd name="T86" fmla="*/ 2147483647 w 856"/>
              <a:gd name="T87" fmla="*/ 2147483647 h 824"/>
              <a:gd name="T88" fmla="*/ 2147483647 w 856"/>
              <a:gd name="T89" fmla="*/ 2147483647 h 824"/>
              <a:gd name="T90" fmla="*/ 2147483647 w 856"/>
              <a:gd name="T91" fmla="*/ 2147483647 h 824"/>
              <a:gd name="T92" fmla="*/ 2147483647 w 856"/>
              <a:gd name="T93" fmla="*/ 2147483647 h 824"/>
              <a:gd name="T94" fmla="*/ 2147483647 w 856"/>
              <a:gd name="T95" fmla="*/ 2147483647 h 824"/>
              <a:gd name="T96" fmla="*/ 2147483647 w 856"/>
              <a:gd name="T97" fmla="*/ 2147483647 h 824"/>
              <a:gd name="T98" fmla="*/ 2147483647 w 856"/>
              <a:gd name="T99" fmla="*/ 2147483647 h 824"/>
              <a:gd name="T100" fmla="*/ 2147483647 w 856"/>
              <a:gd name="T101" fmla="*/ 2147483647 h 824"/>
              <a:gd name="T102" fmla="*/ 2147483647 w 856"/>
              <a:gd name="T103" fmla="*/ 2147483647 h 824"/>
              <a:gd name="T104" fmla="*/ 2147483647 w 856"/>
              <a:gd name="T105" fmla="*/ 2147483647 h 824"/>
              <a:gd name="T106" fmla="*/ 2147483647 w 856"/>
              <a:gd name="T107" fmla="*/ 2147483647 h 824"/>
              <a:gd name="T108" fmla="*/ 2147483647 w 856"/>
              <a:gd name="T109" fmla="*/ 2147483647 h 824"/>
              <a:gd name="T110" fmla="*/ 2147483647 w 856"/>
              <a:gd name="T111" fmla="*/ 2147483647 h 824"/>
              <a:gd name="T112" fmla="*/ 2147483647 w 856"/>
              <a:gd name="T113" fmla="*/ 2147483647 h 824"/>
              <a:gd name="T114" fmla="*/ 2147483647 w 856"/>
              <a:gd name="T115" fmla="*/ 2147483647 h 82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56"/>
              <a:gd name="T175" fmla="*/ 0 h 824"/>
              <a:gd name="T176" fmla="*/ 856 w 856"/>
              <a:gd name="T177" fmla="*/ 824 h 82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56" h="824">
                <a:moveTo>
                  <a:pt x="25" y="328"/>
                </a:moveTo>
                <a:lnTo>
                  <a:pt x="25" y="328"/>
                </a:lnTo>
                <a:lnTo>
                  <a:pt x="15" y="366"/>
                </a:lnTo>
                <a:lnTo>
                  <a:pt x="6" y="407"/>
                </a:lnTo>
                <a:lnTo>
                  <a:pt x="2" y="445"/>
                </a:lnTo>
                <a:lnTo>
                  <a:pt x="0" y="484"/>
                </a:lnTo>
                <a:lnTo>
                  <a:pt x="2" y="524"/>
                </a:lnTo>
                <a:lnTo>
                  <a:pt x="6" y="561"/>
                </a:lnTo>
                <a:lnTo>
                  <a:pt x="12" y="597"/>
                </a:lnTo>
                <a:lnTo>
                  <a:pt x="23" y="634"/>
                </a:lnTo>
                <a:lnTo>
                  <a:pt x="38" y="666"/>
                </a:lnTo>
                <a:lnTo>
                  <a:pt x="55" y="696"/>
                </a:lnTo>
                <a:lnTo>
                  <a:pt x="75" y="726"/>
                </a:lnTo>
                <a:lnTo>
                  <a:pt x="98" y="749"/>
                </a:lnTo>
                <a:lnTo>
                  <a:pt x="124" y="773"/>
                </a:lnTo>
                <a:lnTo>
                  <a:pt x="154" y="790"/>
                </a:lnTo>
                <a:lnTo>
                  <a:pt x="188" y="805"/>
                </a:lnTo>
                <a:lnTo>
                  <a:pt x="205" y="811"/>
                </a:lnTo>
                <a:lnTo>
                  <a:pt x="224" y="816"/>
                </a:lnTo>
                <a:lnTo>
                  <a:pt x="265" y="822"/>
                </a:lnTo>
                <a:lnTo>
                  <a:pt x="304" y="824"/>
                </a:lnTo>
                <a:lnTo>
                  <a:pt x="340" y="822"/>
                </a:lnTo>
                <a:lnTo>
                  <a:pt x="376" y="813"/>
                </a:lnTo>
                <a:lnTo>
                  <a:pt x="408" y="803"/>
                </a:lnTo>
                <a:lnTo>
                  <a:pt x="441" y="788"/>
                </a:lnTo>
                <a:lnTo>
                  <a:pt x="471" y="771"/>
                </a:lnTo>
                <a:lnTo>
                  <a:pt x="498" y="747"/>
                </a:lnTo>
                <a:lnTo>
                  <a:pt x="524" y="724"/>
                </a:lnTo>
                <a:lnTo>
                  <a:pt x="548" y="696"/>
                </a:lnTo>
                <a:lnTo>
                  <a:pt x="567" y="666"/>
                </a:lnTo>
                <a:lnTo>
                  <a:pt x="586" y="634"/>
                </a:lnTo>
                <a:lnTo>
                  <a:pt x="603" y="599"/>
                </a:lnTo>
                <a:lnTo>
                  <a:pt x="616" y="565"/>
                </a:lnTo>
                <a:lnTo>
                  <a:pt x="629" y="529"/>
                </a:lnTo>
                <a:lnTo>
                  <a:pt x="638" y="490"/>
                </a:lnTo>
                <a:lnTo>
                  <a:pt x="642" y="460"/>
                </a:lnTo>
                <a:lnTo>
                  <a:pt x="646" y="430"/>
                </a:lnTo>
                <a:lnTo>
                  <a:pt x="646" y="402"/>
                </a:lnTo>
                <a:lnTo>
                  <a:pt x="646" y="377"/>
                </a:lnTo>
                <a:lnTo>
                  <a:pt x="642" y="349"/>
                </a:lnTo>
                <a:lnTo>
                  <a:pt x="638" y="325"/>
                </a:lnTo>
                <a:lnTo>
                  <a:pt x="633" y="302"/>
                </a:lnTo>
                <a:lnTo>
                  <a:pt x="625" y="278"/>
                </a:lnTo>
                <a:lnTo>
                  <a:pt x="616" y="257"/>
                </a:lnTo>
                <a:lnTo>
                  <a:pt x="608" y="238"/>
                </a:lnTo>
                <a:lnTo>
                  <a:pt x="597" y="218"/>
                </a:lnTo>
                <a:lnTo>
                  <a:pt x="586" y="201"/>
                </a:lnTo>
                <a:lnTo>
                  <a:pt x="573" y="184"/>
                </a:lnTo>
                <a:lnTo>
                  <a:pt x="560" y="169"/>
                </a:lnTo>
                <a:lnTo>
                  <a:pt x="545" y="156"/>
                </a:lnTo>
                <a:lnTo>
                  <a:pt x="533" y="143"/>
                </a:lnTo>
                <a:lnTo>
                  <a:pt x="518" y="133"/>
                </a:lnTo>
                <a:lnTo>
                  <a:pt x="503" y="124"/>
                </a:lnTo>
                <a:lnTo>
                  <a:pt x="488" y="116"/>
                </a:lnTo>
                <a:lnTo>
                  <a:pt x="473" y="109"/>
                </a:lnTo>
                <a:lnTo>
                  <a:pt x="460" y="105"/>
                </a:lnTo>
                <a:lnTo>
                  <a:pt x="445" y="101"/>
                </a:lnTo>
                <a:lnTo>
                  <a:pt x="430" y="99"/>
                </a:lnTo>
                <a:lnTo>
                  <a:pt x="417" y="99"/>
                </a:lnTo>
                <a:lnTo>
                  <a:pt x="404" y="99"/>
                </a:lnTo>
                <a:lnTo>
                  <a:pt x="391" y="103"/>
                </a:lnTo>
                <a:lnTo>
                  <a:pt x="381" y="107"/>
                </a:lnTo>
                <a:lnTo>
                  <a:pt x="370" y="111"/>
                </a:lnTo>
                <a:lnTo>
                  <a:pt x="361" y="120"/>
                </a:lnTo>
                <a:lnTo>
                  <a:pt x="353" y="129"/>
                </a:lnTo>
                <a:lnTo>
                  <a:pt x="346" y="141"/>
                </a:lnTo>
                <a:lnTo>
                  <a:pt x="340" y="152"/>
                </a:lnTo>
                <a:lnTo>
                  <a:pt x="327" y="193"/>
                </a:lnTo>
                <a:lnTo>
                  <a:pt x="314" y="227"/>
                </a:lnTo>
                <a:lnTo>
                  <a:pt x="299" y="255"/>
                </a:lnTo>
                <a:lnTo>
                  <a:pt x="284" y="276"/>
                </a:lnTo>
                <a:lnTo>
                  <a:pt x="278" y="287"/>
                </a:lnTo>
                <a:lnTo>
                  <a:pt x="269" y="293"/>
                </a:lnTo>
                <a:lnTo>
                  <a:pt x="261" y="298"/>
                </a:lnTo>
                <a:lnTo>
                  <a:pt x="252" y="302"/>
                </a:lnTo>
                <a:lnTo>
                  <a:pt x="241" y="302"/>
                </a:lnTo>
                <a:lnTo>
                  <a:pt x="233" y="302"/>
                </a:lnTo>
                <a:lnTo>
                  <a:pt x="222" y="298"/>
                </a:lnTo>
                <a:lnTo>
                  <a:pt x="209" y="293"/>
                </a:lnTo>
                <a:lnTo>
                  <a:pt x="199" y="285"/>
                </a:lnTo>
                <a:lnTo>
                  <a:pt x="190" y="276"/>
                </a:lnTo>
                <a:lnTo>
                  <a:pt x="169" y="255"/>
                </a:lnTo>
                <a:lnTo>
                  <a:pt x="145" y="233"/>
                </a:lnTo>
                <a:lnTo>
                  <a:pt x="134" y="223"/>
                </a:lnTo>
                <a:lnTo>
                  <a:pt x="124" y="216"/>
                </a:lnTo>
                <a:lnTo>
                  <a:pt x="111" y="212"/>
                </a:lnTo>
                <a:lnTo>
                  <a:pt x="100" y="212"/>
                </a:lnTo>
                <a:lnTo>
                  <a:pt x="87" y="216"/>
                </a:lnTo>
                <a:lnTo>
                  <a:pt x="75" y="225"/>
                </a:lnTo>
                <a:lnTo>
                  <a:pt x="64" y="240"/>
                </a:lnTo>
                <a:lnTo>
                  <a:pt x="51" y="261"/>
                </a:lnTo>
                <a:lnTo>
                  <a:pt x="38" y="289"/>
                </a:lnTo>
                <a:lnTo>
                  <a:pt x="25" y="328"/>
                </a:lnTo>
                <a:close/>
                <a:moveTo>
                  <a:pt x="730" y="261"/>
                </a:moveTo>
                <a:lnTo>
                  <a:pt x="730" y="261"/>
                </a:lnTo>
                <a:lnTo>
                  <a:pt x="719" y="246"/>
                </a:lnTo>
                <a:lnTo>
                  <a:pt x="710" y="229"/>
                </a:lnTo>
                <a:lnTo>
                  <a:pt x="702" y="212"/>
                </a:lnTo>
                <a:lnTo>
                  <a:pt x="697" y="195"/>
                </a:lnTo>
                <a:lnTo>
                  <a:pt x="693" y="180"/>
                </a:lnTo>
                <a:lnTo>
                  <a:pt x="693" y="163"/>
                </a:lnTo>
                <a:lnTo>
                  <a:pt x="693" y="146"/>
                </a:lnTo>
                <a:lnTo>
                  <a:pt x="697" y="129"/>
                </a:lnTo>
                <a:lnTo>
                  <a:pt x="702" y="114"/>
                </a:lnTo>
                <a:lnTo>
                  <a:pt x="706" y="96"/>
                </a:lnTo>
                <a:lnTo>
                  <a:pt x="715" y="79"/>
                </a:lnTo>
                <a:lnTo>
                  <a:pt x="723" y="64"/>
                </a:lnTo>
                <a:lnTo>
                  <a:pt x="747" y="32"/>
                </a:lnTo>
                <a:lnTo>
                  <a:pt x="775" y="0"/>
                </a:lnTo>
                <a:lnTo>
                  <a:pt x="779" y="15"/>
                </a:lnTo>
                <a:lnTo>
                  <a:pt x="785" y="28"/>
                </a:lnTo>
                <a:lnTo>
                  <a:pt x="792" y="41"/>
                </a:lnTo>
                <a:lnTo>
                  <a:pt x="800" y="54"/>
                </a:lnTo>
                <a:lnTo>
                  <a:pt x="820" y="75"/>
                </a:lnTo>
                <a:lnTo>
                  <a:pt x="834" y="99"/>
                </a:lnTo>
                <a:lnTo>
                  <a:pt x="841" y="111"/>
                </a:lnTo>
                <a:lnTo>
                  <a:pt x="847" y="124"/>
                </a:lnTo>
                <a:lnTo>
                  <a:pt x="849" y="141"/>
                </a:lnTo>
                <a:lnTo>
                  <a:pt x="849" y="158"/>
                </a:lnTo>
                <a:lnTo>
                  <a:pt x="847" y="180"/>
                </a:lnTo>
                <a:lnTo>
                  <a:pt x="841" y="203"/>
                </a:lnTo>
                <a:lnTo>
                  <a:pt x="830" y="231"/>
                </a:lnTo>
                <a:lnTo>
                  <a:pt x="817" y="261"/>
                </a:lnTo>
                <a:lnTo>
                  <a:pt x="768" y="261"/>
                </a:lnTo>
                <a:lnTo>
                  <a:pt x="757" y="66"/>
                </a:lnTo>
                <a:lnTo>
                  <a:pt x="742" y="86"/>
                </a:lnTo>
                <a:lnTo>
                  <a:pt x="732" y="107"/>
                </a:lnTo>
                <a:lnTo>
                  <a:pt x="725" y="129"/>
                </a:lnTo>
                <a:lnTo>
                  <a:pt x="723" y="150"/>
                </a:lnTo>
                <a:lnTo>
                  <a:pt x="725" y="176"/>
                </a:lnTo>
                <a:lnTo>
                  <a:pt x="730" y="201"/>
                </a:lnTo>
                <a:lnTo>
                  <a:pt x="738" y="231"/>
                </a:lnTo>
                <a:lnTo>
                  <a:pt x="749" y="261"/>
                </a:lnTo>
                <a:lnTo>
                  <a:pt x="730" y="261"/>
                </a:lnTo>
                <a:close/>
                <a:moveTo>
                  <a:pt x="708" y="441"/>
                </a:moveTo>
                <a:lnTo>
                  <a:pt x="727" y="441"/>
                </a:lnTo>
                <a:lnTo>
                  <a:pt x="742" y="287"/>
                </a:lnTo>
                <a:lnTo>
                  <a:pt x="723" y="287"/>
                </a:lnTo>
                <a:lnTo>
                  <a:pt x="708" y="441"/>
                </a:lnTo>
                <a:close/>
                <a:moveTo>
                  <a:pt x="766" y="441"/>
                </a:moveTo>
                <a:lnTo>
                  <a:pt x="843" y="441"/>
                </a:lnTo>
                <a:lnTo>
                  <a:pt x="824" y="287"/>
                </a:lnTo>
                <a:lnTo>
                  <a:pt x="766" y="287"/>
                </a:lnTo>
                <a:lnTo>
                  <a:pt x="766" y="441"/>
                </a:lnTo>
                <a:close/>
                <a:moveTo>
                  <a:pt x="708" y="473"/>
                </a:moveTo>
                <a:lnTo>
                  <a:pt x="708" y="473"/>
                </a:lnTo>
                <a:lnTo>
                  <a:pt x="841" y="473"/>
                </a:lnTo>
                <a:lnTo>
                  <a:pt x="847" y="494"/>
                </a:lnTo>
                <a:lnTo>
                  <a:pt x="852" y="518"/>
                </a:lnTo>
                <a:lnTo>
                  <a:pt x="856" y="563"/>
                </a:lnTo>
                <a:lnTo>
                  <a:pt x="856" y="610"/>
                </a:lnTo>
                <a:lnTo>
                  <a:pt x="852" y="655"/>
                </a:lnTo>
                <a:lnTo>
                  <a:pt x="845" y="700"/>
                </a:lnTo>
                <a:lnTo>
                  <a:pt x="834" y="745"/>
                </a:lnTo>
                <a:lnTo>
                  <a:pt x="822" y="786"/>
                </a:lnTo>
                <a:lnTo>
                  <a:pt x="809" y="824"/>
                </a:lnTo>
                <a:lnTo>
                  <a:pt x="745" y="824"/>
                </a:lnTo>
                <a:lnTo>
                  <a:pt x="730" y="788"/>
                </a:lnTo>
                <a:lnTo>
                  <a:pt x="717" y="747"/>
                </a:lnTo>
                <a:lnTo>
                  <a:pt x="706" y="704"/>
                </a:lnTo>
                <a:lnTo>
                  <a:pt x="697" y="659"/>
                </a:lnTo>
                <a:lnTo>
                  <a:pt x="693" y="612"/>
                </a:lnTo>
                <a:lnTo>
                  <a:pt x="693" y="565"/>
                </a:lnTo>
                <a:lnTo>
                  <a:pt x="695" y="542"/>
                </a:lnTo>
                <a:lnTo>
                  <a:pt x="697" y="518"/>
                </a:lnTo>
                <a:lnTo>
                  <a:pt x="702" y="494"/>
                </a:lnTo>
                <a:lnTo>
                  <a:pt x="708" y="473"/>
                </a:lnTo>
                <a:close/>
                <a:moveTo>
                  <a:pt x="509" y="328"/>
                </a:moveTo>
                <a:lnTo>
                  <a:pt x="509" y="328"/>
                </a:lnTo>
                <a:lnTo>
                  <a:pt x="524" y="330"/>
                </a:lnTo>
                <a:lnTo>
                  <a:pt x="541" y="334"/>
                </a:lnTo>
                <a:lnTo>
                  <a:pt x="554" y="343"/>
                </a:lnTo>
                <a:lnTo>
                  <a:pt x="567" y="353"/>
                </a:lnTo>
                <a:lnTo>
                  <a:pt x="575" y="364"/>
                </a:lnTo>
                <a:lnTo>
                  <a:pt x="584" y="379"/>
                </a:lnTo>
                <a:lnTo>
                  <a:pt x="588" y="394"/>
                </a:lnTo>
                <a:lnTo>
                  <a:pt x="590" y="409"/>
                </a:lnTo>
                <a:lnTo>
                  <a:pt x="588" y="426"/>
                </a:lnTo>
                <a:lnTo>
                  <a:pt x="584" y="441"/>
                </a:lnTo>
                <a:lnTo>
                  <a:pt x="575" y="456"/>
                </a:lnTo>
                <a:lnTo>
                  <a:pt x="567" y="467"/>
                </a:lnTo>
                <a:lnTo>
                  <a:pt x="554" y="477"/>
                </a:lnTo>
                <a:lnTo>
                  <a:pt x="541" y="484"/>
                </a:lnTo>
                <a:lnTo>
                  <a:pt x="524" y="490"/>
                </a:lnTo>
                <a:lnTo>
                  <a:pt x="509" y="490"/>
                </a:lnTo>
                <a:lnTo>
                  <a:pt x="492" y="490"/>
                </a:lnTo>
                <a:lnTo>
                  <a:pt x="477" y="484"/>
                </a:lnTo>
                <a:lnTo>
                  <a:pt x="464" y="477"/>
                </a:lnTo>
                <a:lnTo>
                  <a:pt x="451" y="467"/>
                </a:lnTo>
                <a:lnTo>
                  <a:pt x="441" y="456"/>
                </a:lnTo>
                <a:lnTo>
                  <a:pt x="434" y="441"/>
                </a:lnTo>
                <a:lnTo>
                  <a:pt x="430" y="426"/>
                </a:lnTo>
                <a:lnTo>
                  <a:pt x="428" y="409"/>
                </a:lnTo>
                <a:lnTo>
                  <a:pt x="430" y="394"/>
                </a:lnTo>
                <a:lnTo>
                  <a:pt x="434" y="379"/>
                </a:lnTo>
                <a:lnTo>
                  <a:pt x="441" y="364"/>
                </a:lnTo>
                <a:lnTo>
                  <a:pt x="451" y="353"/>
                </a:lnTo>
                <a:lnTo>
                  <a:pt x="464" y="343"/>
                </a:lnTo>
                <a:lnTo>
                  <a:pt x="477" y="334"/>
                </a:lnTo>
                <a:lnTo>
                  <a:pt x="492" y="330"/>
                </a:lnTo>
                <a:lnTo>
                  <a:pt x="509" y="328"/>
                </a:lnTo>
                <a:close/>
                <a:moveTo>
                  <a:pt x="254" y="659"/>
                </a:moveTo>
                <a:lnTo>
                  <a:pt x="254" y="659"/>
                </a:lnTo>
                <a:lnTo>
                  <a:pt x="265" y="659"/>
                </a:lnTo>
                <a:lnTo>
                  <a:pt x="274" y="661"/>
                </a:lnTo>
                <a:lnTo>
                  <a:pt x="280" y="666"/>
                </a:lnTo>
                <a:lnTo>
                  <a:pt x="286" y="672"/>
                </a:lnTo>
                <a:lnTo>
                  <a:pt x="293" y="679"/>
                </a:lnTo>
                <a:lnTo>
                  <a:pt x="297" y="685"/>
                </a:lnTo>
                <a:lnTo>
                  <a:pt x="299" y="694"/>
                </a:lnTo>
                <a:lnTo>
                  <a:pt x="299" y="702"/>
                </a:lnTo>
                <a:lnTo>
                  <a:pt x="299" y="711"/>
                </a:lnTo>
                <a:lnTo>
                  <a:pt x="297" y="719"/>
                </a:lnTo>
                <a:lnTo>
                  <a:pt x="293" y="728"/>
                </a:lnTo>
                <a:lnTo>
                  <a:pt x="286" y="734"/>
                </a:lnTo>
                <a:lnTo>
                  <a:pt x="280" y="741"/>
                </a:lnTo>
                <a:lnTo>
                  <a:pt x="274" y="743"/>
                </a:lnTo>
                <a:lnTo>
                  <a:pt x="265" y="747"/>
                </a:lnTo>
                <a:lnTo>
                  <a:pt x="254" y="747"/>
                </a:lnTo>
                <a:lnTo>
                  <a:pt x="246" y="747"/>
                </a:lnTo>
                <a:lnTo>
                  <a:pt x="237" y="743"/>
                </a:lnTo>
                <a:lnTo>
                  <a:pt x="231" y="741"/>
                </a:lnTo>
                <a:lnTo>
                  <a:pt x="224" y="734"/>
                </a:lnTo>
                <a:lnTo>
                  <a:pt x="218" y="728"/>
                </a:lnTo>
                <a:lnTo>
                  <a:pt x="214" y="719"/>
                </a:lnTo>
                <a:lnTo>
                  <a:pt x="212" y="711"/>
                </a:lnTo>
                <a:lnTo>
                  <a:pt x="212" y="702"/>
                </a:lnTo>
                <a:lnTo>
                  <a:pt x="212" y="694"/>
                </a:lnTo>
                <a:lnTo>
                  <a:pt x="214" y="685"/>
                </a:lnTo>
                <a:lnTo>
                  <a:pt x="218" y="679"/>
                </a:lnTo>
                <a:lnTo>
                  <a:pt x="224" y="672"/>
                </a:lnTo>
                <a:lnTo>
                  <a:pt x="231" y="666"/>
                </a:lnTo>
                <a:lnTo>
                  <a:pt x="237" y="661"/>
                </a:lnTo>
                <a:lnTo>
                  <a:pt x="246" y="659"/>
                </a:lnTo>
                <a:lnTo>
                  <a:pt x="254" y="659"/>
                </a:lnTo>
                <a:close/>
                <a:moveTo>
                  <a:pt x="227" y="724"/>
                </a:moveTo>
                <a:lnTo>
                  <a:pt x="227" y="724"/>
                </a:lnTo>
                <a:lnTo>
                  <a:pt x="246" y="721"/>
                </a:lnTo>
                <a:lnTo>
                  <a:pt x="261" y="713"/>
                </a:lnTo>
                <a:lnTo>
                  <a:pt x="276" y="704"/>
                </a:lnTo>
                <a:lnTo>
                  <a:pt x="282" y="696"/>
                </a:lnTo>
                <a:lnTo>
                  <a:pt x="289" y="689"/>
                </a:lnTo>
                <a:lnTo>
                  <a:pt x="289" y="698"/>
                </a:lnTo>
                <a:lnTo>
                  <a:pt x="289" y="706"/>
                </a:lnTo>
                <a:lnTo>
                  <a:pt x="286" y="719"/>
                </a:lnTo>
                <a:lnTo>
                  <a:pt x="278" y="730"/>
                </a:lnTo>
                <a:lnTo>
                  <a:pt x="269" y="734"/>
                </a:lnTo>
                <a:lnTo>
                  <a:pt x="256" y="738"/>
                </a:lnTo>
                <a:lnTo>
                  <a:pt x="246" y="736"/>
                </a:lnTo>
                <a:lnTo>
                  <a:pt x="235" y="732"/>
                </a:lnTo>
                <a:lnTo>
                  <a:pt x="227" y="724"/>
                </a:lnTo>
                <a:close/>
                <a:moveTo>
                  <a:pt x="430" y="542"/>
                </a:moveTo>
                <a:lnTo>
                  <a:pt x="430" y="542"/>
                </a:lnTo>
                <a:lnTo>
                  <a:pt x="443" y="544"/>
                </a:lnTo>
                <a:lnTo>
                  <a:pt x="453" y="548"/>
                </a:lnTo>
                <a:lnTo>
                  <a:pt x="464" y="552"/>
                </a:lnTo>
                <a:lnTo>
                  <a:pt x="475" y="561"/>
                </a:lnTo>
                <a:lnTo>
                  <a:pt x="481" y="569"/>
                </a:lnTo>
                <a:lnTo>
                  <a:pt x="488" y="580"/>
                </a:lnTo>
                <a:lnTo>
                  <a:pt x="492" y="593"/>
                </a:lnTo>
                <a:lnTo>
                  <a:pt x="492" y="606"/>
                </a:lnTo>
                <a:lnTo>
                  <a:pt x="492" y="619"/>
                </a:lnTo>
                <a:lnTo>
                  <a:pt x="488" y="629"/>
                </a:lnTo>
                <a:lnTo>
                  <a:pt x="481" y="640"/>
                </a:lnTo>
                <a:lnTo>
                  <a:pt x="475" y="651"/>
                </a:lnTo>
                <a:lnTo>
                  <a:pt x="464" y="657"/>
                </a:lnTo>
                <a:lnTo>
                  <a:pt x="453" y="664"/>
                </a:lnTo>
                <a:lnTo>
                  <a:pt x="443" y="668"/>
                </a:lnTo>
                <a:lnTo>
                  <a:pt x="430" y="668"/>
                </a:lnTo>
                <a:lnTo>
                  <a:pt x="417" y="668"/>
                </a:lnTo>
                <a:lnTo>
                  <a:pt x="406" y="664"/>
                </a:lnTo>
                <a:lnTo>
                  <a:pt x="396" y="657"/>
                </a:lnTo>
                <a:lnTo>
                  <a:pt x="385" y="651"/>
                </a:lnTo>
                <a:lnTo>
                  <a:pt x="379" y="640"/>
                </a:lnTo>
                <a:lnTo>
                  <a:pt x="372" y="629"/>
                </a:lnTo>
                <a:lnTo>
                  <a:pt x="368" y="619"/>
                </a:lnTo>
                <a:lnTo>
                  <a:pt x="368" y="606"/>
                </a:lnTo>
                <a:lnTo>
                  <a:pt x="368" y="593"/>
                </a:lnTo>
                <a:lnTo>
                  <a:pt x="372" y="580"/>
                </a:lnTo>
                <a:lnTo>
                  <a:pt x="379" y="569"/>
                </a:lnTo>
                <a:lnTo>
                  <a:pt x="385" y="561"/>
                </a:lnTo>
                <a:lnTo>
                  <a:pt x="396" y="552"/>
                </a:lnTo>
                <a:lnTo>
                  <a:pt x="406" y="548"/>
                </a:lnTo>
                <a:lnTo>
                  <a:pt x="417" y="544"/>
                </a:lnTo>
                <a:lnTo>
                  <a:pt x="430" y="542"/>
                </a:lnTo>
                <a:close/>
                <a:moveTo>
                  <a:pt x="389" y="636"/>
                </a:moveTo>
                <a:lnTo>
                  <a:pt x="389" y="636"/>
                </a:lnTo>
                <a:lnTo>
                  <a:pt x="415" y="629"/>
                </a:lnTo>
                <a:lnTo>
                  <a:pt x="428" y="627"/>
                </a:lnTo>
                <a:lnTo>
                  <a:pt x="438" y="621"/>
                </a:lnTo>
                <a:lnTo>
                  <a:pt x="449" y="614"/>
                </a:lnTo>
                <a:lnTo>
                  <a:pt x="460" y="606"/>
                </a:lnTo>
                <a:lnTo>
                  <a:pt x="468" y="597"/>
                </a:lnTo>
                <a:lnTo>
                  <a:pt x="477" y="584"/>
                </a:lnTo>
                <a:lnTo>
                  <a:pt x="479" y="597"/>
                </a:lnTo>
                <a:lnTo>
                  <a:pt x="479" y="610"/>
                </a:lnTo>
                <a:lnTo>
                  <a:pt x="477" y="619"/>
                </a:lnTo>
                <a:lnTo>
                  <a:pt x="473" y="629"/>
                </a:lnTo>
                <a:lnTo>
                  <a:pt x="468" y="636"/>
                </a:lnTo>
                <a:lnTo>
                  <a:pt x="462" y="642"/>
                </a:lnTo>
                <a:lnTo>
                  <a:pt x="456" y="646"/>
                </a:lnTo>
                <a:lnTo>
                  <a:pt x="449" y="651"/>
                </a:lnTo>
                <a:lnTo>
                  <a:pt x="441" y="653"/>
                </a:lnTo>
                <a:lnTo>
                  <a:pt x="434" y="655"/>
                </a:lnTo>
                <a:lnTo>
                  <a:pt x="426" y="655"/>
                </a:lnTo>
                <a:lnTo>
                  <a:pt x="417" y="653"/>
                </a:lnTo>
                <a:lnTo>
                  <a:pt x="408" y="651"/>
                </a:lnTo>
                <a:lnTo>
                  <a:pt x="402" y="646"/>
                </a:lnTo>
                <a:lnTo>
                  <a:pt x="396" y="642"/>
                </a:lnTo>
                <a:lnTo>
                  <a:pt x="389" y="636"/>
                </a:lnTo>
                <a:close/>
                <a:moveTo>
                  <a:pt x="456" y="450"/>
                </a:moveTo>
                <a:lnTo>
                  <a:pt x="456" y="450"/>
                </a:lnTo>
                <a:lnTo>
                  <a:pt x="473" y="445"/>
                </a:lnTo>
                <a:lnTo>
                  <a:pt x="490" y="443"/>
                </a:lnTo>
                <a:lnTo>
                  <a:pt x="505" y="437"/>
                </a:lnTo>
                <a:lnTo>
                  <a:pt x="520" y="430"/>
                </a:lnTo>
                <a:lnTo>
                  <a:pt x="535" y="422"/>
                </a:lnTo>
                <a:lnTo>
                  <a:pt x="548" y="411"/>
                </a:lnTo>
                <a:lnTo>
                  <a:pt x="558" y="398"/>
                </a:lnTo>
                <a:lnTo>
                  <a:pt x="569" y="383"/>
                </a:lnTo>
                <a:lnTo>
                  <a:pt x="571" y="400"/>
                </a:lnTo>
                <a:lnTo>
                  <a:pt x="571" y="415"/>
                </a:lnTo>
                <a:lnTo>
                  <a:pt x="569" y="428"/>
                </a:lnTo>
                <a:lnTo>
                  <a:pt x="565" y="439"/>
                </a:lnTo>
                <a:lnTo>
                  <a:pt x="558" y="450"/>
                </a:lnTo>
                <a:lnTo>
                  <a:pt x="552" y="458"/>
                </a:lnTo>
                <a:lnTo>
                  <a:pt x="543" y="465"/>
                </a:lnTo>
                <a:lnTo>
                  <a:pt x="533" y="469"/>
                </a:lnTo>
                <a:lnTo>
                  <a:pt x="524" y="473"/>
                </a:lnTo>
                <a:lnTo>
                  <a:pt x="513" y="473"/>
                </a:lnTo>
                <a:lnTo>
                  <a:pt x="503" y="473"/>
                </a:lnTo>
                <a:lnTo>
                  <a:pt x="492" y="473"/>
                </a:lnTo>
                <a:lnTo>
                  <a:pt x="481" y="469"/>
                </a:lnTo>
                <a:lnTo>
                  <a:pt x="473" y="465"/>
                </a:lnTo>
                <a:lnTo>
                  <a:pt x="464" y="458"/>
                </a:lnTo>
                <a:lnTo>
                  <a:pt x="456" y="450"/>
                </a:lnTo>
                <a:close/>
                <a:moveTo>
                  <a:pt x="134" y="332"/>
                </a:moveTo>
                <a:lnTo>
                  <a:pt x="134" y="332"/>
                </a:lnTo>
                <a:lnTo>
                  <a:pt x="143" y="334"/>
                </a:lnTo>
                <a:lnTo>
                  <a:pt x="152" y="338"/>
                </a:lnTo>
                <a:lnTo>
                  <a:pt x="160" y="345"/>
                </a:lnTo>
                <a:lnTo>
                  <a:pt x="167" y="355"/>
                </a:lnTo>
                <a:lnTo>
                  <a:pt x="173" y="366"/>
                </a:lnTo>
                <a:lnTo>
                  <a:pt x="177" y="377"/>
                </a:lnTo>
                <a:lnTo>
                  <a:pt x="179" y="392"/>
                </a:lnTo>
                <a:lnTo>
                  <a:pt x="182" y="407"/>
                </a:lnTo>
                <a:lnTo>
                  <a:pt x="179" y="422"/>
                </a:lnTo>
                <a:lnTo>
                  <a:pt x="177" y="435"/>
                </a:lnTo>
                <a:lnTo>
                  <a:pt x="173" y="447"/>
                </a:lnTo>
                <a:lnTo>
                  <a:pt x="167" y="458"/>
                </a:lnTo>
                <a:lnTo>
                  <a:pt x="160" y="467"/>
                </a:lnTo>
                <a:lnTo>
                  <a:pt x="152" y="475"/>
                </a:lnTo>
                <a:lnTo>
                  <a:pt x="143" y="480"/>
                </a:lnTo>
                <a:lnTo>
                  <a:pt x="134" y="480"/>
                </a:lnTo>
                <a:lnTo>
                  <a:pt x="124" y="480"/>
                </a:lnTo>
                <a:lnTo>
                  <a:pt x="115" y="475"/>
                </a:lnTo>
                <a:lnTo>
                  <a:pt x="109" y="467"/>
                </a:lnTo>
                <a:lnTo>
                  <a:pt x="100" y="458"/>
                </a:lnTo>
                <a:lnTo>
                  <a:pt x="96" y="447"/>
                </a:lnTo>
                <a:lnTo>
                  <a:pt x="92" y="435"/>
                </a:lnTo>
                <a:lnTo>
                  <a:pt x="87" y="422"/>
                </a:lnTo>
                <a:lnTo>
                  <a:pt x="87" y="407"/>
                </a:lnTo>
                <a:lnTo>
                  <a:pt x="87" y="392"/>
                </a:lnTo>
                <a:lnTo>
                  <a:pt x="92" y="377"/>
                </a:lnTo>
                <a:lnTo>
                  <a:pt x="96" y="366"/>
                </a:lnTo>
                <a:lnTo>
                  <a:pt x="100" y="355"/>
                </a:lnTo>
                <a:lnTo>
                  <a:pt x="109" y="345"/>
                </a:lnTo>
                <a:lnTo>
                  <a:pt x="115" y="338"/>
                </a:lnTo>
                <a:lnTo>
                  <a:pt x="124" y="334"/>
                </a:lnTo>
                <a:lnTo>
                  <a:pt x="134" y="3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9016" name="组合 12"/>
          <p:cNvGrpSpPr/>
          <p:nvPr/>
        </p:nvGrpSpPr>
        <p:grpSpPr bwMode="auto">
          <a:xfrm>
            <a:off x="6045200" y="4887913"/>
            <a:ext cx="373063" cy="292100"/>
            <a:chOff x="0" y="0"/>
            <a:chExt cx="1274763" cy="1189038"/>
          </a:xfrm>
        </p:grpSpPr>
        <p:sp>
          <p:nvSpPr>
            <p:cNvPr id="39041" name="Freeform 16"/>
            <p:cNvSpPr>
              <a:spLocks noChangeArrowheads="1"/>
            </p:cNvSpPr>
            <p:nvPr/>
          </p:nvSpPr>
          <p:spPr bwMode="auto">
            <a:xfrm>
              <a:off x="119063" y="420687"/>
              <a:ext cx="44450" cy="217488"/>
            </a:xfrm>
            <a:custGeom>
              <a:avLst/>
              <a:gdLst>
                <a:gd name="T0" fmla="*/ 2147483647 w 28"/>
                <a:gd name="T1" fmla="*/ 2147483647 h 137"/>
                <a:gd name="T2" fmla="*/ 2147483647 w 28"/>
                <a:gd name="T3" fmla="*/ 2147483647 h 137"/>
                <a:gd name="T4" fmla="*/ 2147483647 w 28"/>
                <a:gd name="T5" fmla="*/ 2147483647 h 137"/>
                <a:gd name="T6" fmla="*/ 2147483647 w 28"/>
                <a:gd name="T7" fmla="*/ 2147483647 h 137"/>
                <a:gd name="T8" fmla="*/ 2147483647 w 28"/>
                <a:gd name="T9" fmla="*/ 2147483647 h 137"/>
                <a:gd name="T10" fmla="*/ 2147483647 w 28"/>
                <a:gd name="T11" fmla="*/ 2147483647 h 137"/>
                <a:gd name="T12" fmla="*/ 2147483647 w 28"/>
                <a:gd name="T13" fmla="*/ 2147483647 h 137"/>
                <a:gd name="T14" fmla="*/ 2147483647 w 28"/>
                <a:gd name="T15" fmla="*/ 2147483647 h 137"/>
                <a:gd name="T16" fmla="*/ 2147483647 w 28"/>
                <a:gd name="T17" fmla="*/ 2147483647 h 137"/>
                <a:gd name="T18" fmla="*/ 0 w 28"/>
                <a:gd name="T19" fmla="*/ 2147483647 h 137"/>
                <a:gd name="T20" fmla="*/ 0 w 28"/>
                <a:gd name="T21" fmla="*/ 2147483647 h 137"/>
                <a:gd name="T22" fmla="*/ 0 w 28"/>
                <a:gd name="T23" fmla="*/ 2147483647 h 137"/>
                <a:gd name="T24" fmla="*/ 0 w 28"/>
                <a:gd name="T25" fmla="*/ 2147483647 h 137"/>
                <a:gd name="T26" fmla="*/ 0 w 28"/>
                <a:gd name="T27" fmla="*/ 2147483647 h 137"/>
                <a:gd name="T28" fmla="*/ 2147483647 w 28"/>
                <a:gd name="T29" fmla="*/ 2147483647 h 137"/>
                <a:gd name="T30" fmla="*/ 2147483647 w 28"/>
                <a:gd name="T31" fmla="*/ 0 h 137"/>
                <a:gd name="T32" fmla="*/ 2147483647 w 28"/>
                <a:gd name="T33" fmla="*/ 0 h 137"/>
                <a:gd name="T34" fmla="*/ 2147483647 w 28"/>
                <a:gd name="T35" fmla="*/ 0 h 137"/>
                <a:gd name="T36" fmla="*/ 2147483647 w 28"/>
                <a:gd name="T37" fmla="*/ 0 h 137"/>
                <a:gd name="T38" fmla="*/ 2147483647 w 28"/>
                <a:gd name="T39" fmla="*/ 2147483647 h 137"/>
                <a:gd name="T40" fmla="*/ 2147483647 w 28"/>
                <a:gd name="T41" fmla="*/ 2147483647 h 137"/>
                <a:gd name="T42" fmla="*/ 2147483647 w 28"/>
                <a:gd name="T43" fmla="*/ 2147483647 h 137"/>
                <a:gd name="T44" fmla="*/ 2147483647 w 28"/>
                <a:gd name="T45" fmla="*/ 2147483647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"/>
                <a:gd name="T70" fmla="*/ 0 h 137"/>
                <a:gd name="T71" fmla="*/ 28 w 28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" h="137">
                  <a:moveTo>
                    <a:pt x="28" y="124"/>
                  </a:moveTo>
                  <a:lnTo>
                    <a:pt x="28" y="124"/>
                  </a:lnTo>
                  <a:lnTo>
                    <a:pt x="26" y="129"/>
                  </a:lnTo>
                  <a:lnTo>
                    <a:pt x="24" y="133"/>
                  </a:lnTo>
                  <a:lnTo>
                    <a:pt x="20" y="137"/>
                  </a:lnTo>
                  <a:lnTo>
                    <a:pt x="13" y="137"/>
                  </a:lnTo>
                  <a:lnTo>
                    <a:pt x="9" y="137"/>
                  </a:lnTo>
                  <a:lnTo>
                    <a:pt x="5" y="133"/>
                  </a:lnTo>
                  <a:lnTo>
                    <a:pt x="0" y="129"/>
                  </a:lnTo>
                  <a:lnTo>
                    <a:pt x="0" y="124"/>
                  </a:lnTo>
                  <a:lnTo>
                    <a:pt x="0" y="13"/>
                  </a:lnTo>
                  <a:lnTo>
                    <a:pt x="0" y="9"/>
                  </a:lnTo>
                  <a:lnTo>
                    <a:pt x="5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6" y="9"/>
                  </a:lnTo>
                  <a:lnTo>
                    <a:pt x="28" y="13"/>
                  </a:lnTo>
                  <a:lnTo>
                    <a:pt x="28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2" name="Freeform 17"/>
            <p:cNvSpPr>
              <a:spLocks noEditPoints="1" noChangeArrowheads="1"/>
            </p:cNvSpPr>
            <p:nvPr/>
          </p:nvSpPr>
          <p:spPr bwMode="auto">
            <a:xfrm>
              <a:off x="61913" y="185737"/>
              <a:ext cx="163513" cy="330200"/>
            </a:xfrm>
            <a:custGeom>
              <a:avLst/>
              <a:gdLst>
                <a:gd name="T0" fmla="*/ 2147483647 w 103"/>
                <a:gd name="T1" fmla="*/ 0 h 208"/>
                <a:gd name="T2" fmla="*/ 2147483647 w 103"/>
                <a:gd name="T3" fmla="*/ 2147483647 h 208"/>
                <a:gd name="T4" fmla="*/ 2147483647 w 103"/>
                <a:gd name="T5" fmla="*/ 2147483647 h 208"/>
                <a:gd name="T6" fmla="*/ 2147483647 w 103"/>
                <a:gd name="T7" fmla="*/ 2147483647 h 208"/>
                <a:gd name="T8" fmla="*/ 2147483647 w 103"/>
                <a:gd name="T9" fmla="*/ 2147483647 h 208"/>
                <a:gd name="T10" fmla="*/ 2147483647 w 103"/>
                <a:gd name="T11" fmla="*/ 2147483647 h 208"/>
                <a:gd name="T12" fmla="*/ 2147483647 w 103"/>
                <a:gd name="T13" fmla="*/ 2147483647 h 208"/>
                <a:gd name="T14" fmla="*/ 2147483647 w 103"/>
                <a:gd name="T15" fmla="*/ 2147483647 h 208"/>
                <a:gd name="T16" fmla="*/ 2147483647 w 103"/>
                <a:gd name="T17" fmla="*/ 2147483647 h 208"/>
                <a:gd name="T18" fmla="*/ 2147483647 w 103"/>
                <a:gd name="T19" fmla="*/ 2147483647 h 208"/>
                <a:gd name="T20" fmla="*/ 2147483647 w 103"/>
                <a:gd name="T21" fmla="*/ 2147483647 h 208"/>
                <a:gd name="T22" fmla="*/ 2147483647 w 103"/>
                <a:gd name="T23" fmla="*/ 2147483647 h 208"/>
                <a:gd name="T24" fmla="*/ 2147483647 w 103"/>
                <a:gd name="T25" fmla="*/ 2147483647 h 208"/>
                <a:gd name="T26" fmla="*/ 0 w 103"/>
                <a:gd name="T27" fmla="*/ 2147483647 h 208"/>
                <a:gd name="T28" fmla="*/ 0 w 103"/>
                <a:gd name="T29" fmla="*/ 2147483647 h 208"/>
                <a:gd name="T30" fmla="*/ 2147483647 w 103"/>
                <a:gd name="T31" fmla="*/ 2147483647 h 208"/>
                <a:gd name="T32" fmla="*/ 2147483647 w 103"/>
                <a:gd name="T33" fmla="*/ 2147483647 h 208"/>
                <a:gd name="T34" fmla="*/ 2147483647 w 103"/>
                <a:gd name="T35" fmla="*/ 2147483647 h 208"/>
                <a:gd name="T36" fmla="*/ 2147483647 w 103"/>
                <a:gd name="T37" fmla="*/ 0 h 208"/>
                <a:gd name="T38" fmla="*/ 2147483647 w 103"/>
                <a:gd name="T39" fmla="*/ 2147483647 h 208"/>
                <a:gd name="T40" fmla="*/ 2147483647 w 103"/>
                <a:gd name="T41" fmla="*/ 2147483647 h 208"/>
                <a:gd name="T42" fmla="*/ 2147483647 w 103"/>
                <a:gd name="T43" fmla="*/ 2147483647 h 208"/>
                <a:gd name="T44" fmla="*/ 2147483647 w 103"/>
                <a:gd name="T45" fmla="*/ 2147483647 h 208"/>
                <a:gd name="T46" fmla="*/ 2147483647 w 103"/>
                <a:gd name="T47" fmla="*/ 2147483647 h 208"/>
                <a:gd name="T48" fmla="*/ 2147483647 w 103"/>
                <a:gd name="T49" fmla="*/ 2147483647 h 208"/>
                <a:gd name="T50" fmla="*/ 2147483647 w 103"/>
                <a:gd name="T51" fmla="*/ 2147483647 h 208"/>
                <a:gd name="T52" fmla="*/ 2147483647 w 103"/>
                <a:gd name="T53" fmla="*/ 2147483647 h 208"/>
                <a:gd name="T54" fmla="*/ 2147483647 w 103"/>
                <a:gd name="T55" fmla="*/ 2147483647 h 208"/>
                <a:gd name="T56" fmla="*/ 2147483647 w 103"/>
                <a:gd name="T57" fmla="*/ 2147483647 h 208"/>
                <a:gd name="T58" fmla="*/ 2147483647 w 103"/>
                <a:gd name="T59" fmla="*/ 2147483647 h 208"/>
                <a:gd name="T60" fmla="*/ 2147483647 w 103"/>
                <a:gd name="T61" fmla="*/ 2147483647 h 208"/>
                <a:gd name="T62" fmla="*/ 2147483647 w 103"/>
                <a:gd name="T63" fmla="*/ 2147483647 h 208"/>
                <a:gd name="T64" fmla="*/ 2147483647 w 103"/>
                <a:gd name="T65" fmla="*/ 2147483647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3"/>
                <a:gd name="T100" fmla="*/ 0 h 208"/>
                <a:gd name="T101" fmla="*/ 103 w 103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3" h="208">
                  <a:moveTo>
                    <a:pt x="51" y="0"/>
                  </a:moveTo>
                  <a:lnTo>
                    <a:pt x="51" y="0"/>
                  </a:lnTo>
                  <a:lnTo>
                    <a:pt x="62" y="3"/>
                  </a:lnTo>
                  <a:lnTo>
                    <a:pt x="71" y="9"/>
                  </a:lnTo>
                  <a:lnTo>
                    <a:pt x="79" y="18"/>
                  </a:lnTo>
                  <a:lnTo>
                    <a:pt x="88" y="30"/>
                  </a:lnTo>
                  <a:lnTo>
                    <a:pt x="94" y="45"/>
                  </a:lnTo>
                  <a:lnTo>
                    <a:pt x="98" y="63"/>
                  </a:lnTo>
                  <a:lnTo>
                    <a:pt x="101" y="84"/>
                  </a:lnTo>
                  <a:lnTo>
                    <a:pt x="103" y="103"/>
                  </a:lnTo>
                  <a:lnTo>
                    <a:pt x="101" y="125"/>
                  </a:lnTo>
                  <a:lnTo>
                    <a:pt x="98" y="144"/>
                  </a:lnTo>
                  <a:lnTo>
                    <a:pt x="94" y="161"/>
                  </a:lnTo>
                  <a:lnTo>
                    <a:pt x="88" y="178"/>
                  </a:lnTo>
                  <a:lnTo>
                    <a:pt x="79" y="189"/>
                  </a:lnTo>
                  <a:lnTo>
                    <a:pt x="71" y="200"/>
                  </a:lnTo>
                  <a:lnTo>
                    <a:pt x="62" y="206"/>
                  </a:lnTo>
                  <a:lnTo>
                    <a:pt x="51" y="208"/>
                  </a:lnTo>
                  <a:lnTo>
                    <a:pt x="41" y="206"/>
                  </a:lnTo>
                  <a:lnTo>
                    <a:pt x="30" y="200"/>
                  </a:lnTo>
                  <a:lnTo>
                    <a:pt x="21" y="189"/>
                  </a:lnTo>
                  <a:lnTo>
                    <a:pt x="15" y="178"/>
                  </a:lnTo>
                  <a:lnTo>
                    <a:pt x="8" y="161"/>
                  </a:lnTo>
                  <a:lnTo>
                    <a:pt x="4" y="144"/>
                  </a:lnTo>
                  <a:lnTo>
                    <a:pt x="0" y="125"/>
                  </a:lnTo>
                  <a:lnTo>
                    <a:pt x="0" y="103"/>
                  </a:lnTo>
                  <a:lnTo>
                    <a:pt x="0" y="84"/>
                  </a:lnTo>
                  <a:lnTo>
                    <a:pt x="4" y="63"/>
                  </a:lnTo>
                  <a:lnTo>
                    <a:pt x="8" y="45"/>
                  </a:lnTo>
                  <a:lnTo>
                    <a:pt x="15" y="30"/>
                  </a:lnTo>
                  <a:lnTo>
                    <a:pt x="21" y="18"/>
                  </a:lnTo>
                  <a:lnTo>
                    <a:pt x="30" y="9"/>
                  </a:lnTo>
                  <a:lnTo>
                    <a:pt x="41" y="3"/>
                  </a:lnTo>
                  <a:lnTo>
                    <a:pt x="51" y="0"/>
                  </a:lnTo>
                  <a:close/>
                  <a:moveTo>
                    <a:pt x="53" y="15"/>
                  </a:moveTo>
                  <a:lnTo>
                    <a:pt x="53" y="15"/>
                  </a:lnTo>
                  <a:lnTo>
                    <a:pt x="45" y="15"/>
                  </a:lnTo>
                  <a:lnTo>
                    <a:pt x="36" y="22"/>
                  </a:lnTo>
                  <a:lnTo>
                    <a:pt x="30" y="30"/>
                  </a:lnTo>
                  <a:lnTo>
                    <a:pt x="23" y="41"/>
                  </a:lnTo>
                  <a:lnTo>
                    <a:pt x="19" y="54"/>
                  </a:lnTo>
                  <a:lnTo>
                    <a:pt x="15" y="67"/>
                  </a:lnTo>
                  <a:lnTo>
                    <a:pt x="11" y="84"/>
                  </a:lnTo>
                  <a:lnTo>
                    <a:pt x="11" y="101"/>
                  </a:lnTo>
                  <a:lnTo>
                    <a:pt x="13" y="122"/>
                  </a:lnTo>
                  <a:lnTo>
                    <a:pt x="17" y="144"/>
                  </a:lnTo>
                  <a:lnTo>
                    <a:pt x="21" y="161"/>
                  </a:lnTo>
                  <a:lnTo>
                    <a:pt x="30" y="174"/>
                  </a:lnTo>
                  <a:lnTo>
                    <a:pt x="26" y="159"/>
                  </a:lnTo>
                  <a:lnTo>
                    <a:pt x="23" y="142"/>
                  </a:lnTo>
                  <a:lnTo>
                    <a:pt x="23" y="122"/>
                  </a:lnTo>
                  <a:lnTo>
                    <a:pt x="23" y="103"/>
                  </a:lnTo>
                  <a:lnTo>
                    <a:pt x="30" y="73"/>
                  </a:lnTo>
                  <a:lnTo>
                    <a:pt x="38" y="50"/>
                  </a:lnTo>
                  <a:lnTo>
                    <a:pt x="49" y="28"/>
                  </a:lnTo>
                  <a:lnTo>
                    <a:pt x="53" y="22"/>
                  </a:lnTo>
                  <a:lnTo>
                    <a:pt x="60" y="15"/>
                  </a:lnTo>
                  <a:lnTo>
                    <a:pt x="53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3" name="Freeform 18"/>
            <p:cNvSpPr>
              <a:spLocks noChangeArrowheads="1"/>
            </p:cNvSpPr>
            <p:nvPr/>
          </p:nvSpPr>
          <p:spPr bwMode="auto">
            <a:xfrm>
              <a:off x="320675" y="420687"/>
              <a:ext cx="42863" cy="217488"/>
            </a:xfrm>
            <a:custGeom>
              <a:avLst/>
              <a:gdLst>
                <a:gd name="T0" fmla="*/ 2147483647 w 27"/>
                <a:gd name="T1" fmla="*/ 2147483647 h 137"/>
                <a:gd name="T2" fmla="*/ 2147483647 w 27"/>
                <a:gd name="T3" fmla="*/ 2147483647 h 137"/>
                <a:gd name="T4" fmla="*/ 2147483647 w 27"/>
                <a:gd name="T5" fmla="*/ 2147483647 h 137"/>
                <a:gd name="T6" fmla="*/ 2147483647 w 27"/>
                <a:gd name="T7" fmla="*/ 2147483647 h 137"/>
                <a:gd name="T8" fmla="*/ 2147483647 w 27"/>
                <a:gd name="T9" fmla="*/ 2147483647 h 137"/>
                <a:gd name="T10" fmla="*/ 2147483647 w 27"/>
                <a:gd name="T11" fmla="*/ 2147483647 h 137"/>
                <a:gd name="T12" fmla="*/ 2147483647 w 27"/>
                <a:gd name="T13" fmla="*/ 2147483647 h 137"/>
                <a:gd name="T14" fmla="*/ 2147483647 w 27"/>
                <a:gd name="T15" fmla="*/ 2147483647 h 137"/>
                <a:gd name="T16" fmla="*/ 2147483647 w 27"/>
                <a:gd name="T17" fmla="*/ 2147483647 h 137"/>
                <a:gd name="T18" fmla="*/ 2147483647 w 27"/>
                <a:gd name="T19" fmla="*/ 2147483647 h 137"/>
                <a:gd name="T20" fmla="*/ 0 w 27"/>
                <a:gd name="T21" fmla="*/ 2147483647 h 137"/>
                <a:gd name="T22" fmla="*/ 0 w 27"/>
                <a:gd name="T23" fmla="*/ 2147483647 h 137"/>
                <a:gd name="T24" fmla="*/ 0 w 27"/>
                <a:gd name="T25" fmla="*/ 2147483647 h 137"/>
                <a:gd name="T26" fmla="*/ 2147483647 w 27"/>
                <a:gd name="T27" fmla="*/ 2147483647 h 137"/>
                <a:gd name="T28" fmla="*/ 2147483647 w 27"/>
                <a:gd name="T29" fmla="*/ 2147483647 h 137"/>
                <a:gd name="T30" fmla="*/ 2147483647 w 27"/>
                <a:gd name="T31" fmla="*/ 0 h 137"/>
                <a:gd name="T32" fmla="*/ 2147483647 w 27"/>
                <a:gd name="T33" fmla="*/ 0 h 137"/>
                <a:gd name="T34" fmla="*/ 2147483647 w 27"/>
                <a:gd name="T35" fmla="*/ 0 h 137"/>
                <a:gd name="T36" fmla="*/ 2147483647 w 27"/>
                <a:gd name="T37" fmla="*/ 0 h 137"/>
                <a:gd name="T38" fmla="*/ 2147483647 w 27"/>
                <a:gd name="T39" fmla="*/ 2147483647 h 137"/>
                <a:gd name="T40" fmla="*/ 2147483647 w 27"/>
                <a:gd name="T41" fmla="*/ 2147483647 h 137"/>
                <a:gd name="T42" fmla="*/ 2147483647 w 27"/>
                <a:gd name="T43" fmla="*/ 2147483647 h 137"/>
                <a:gd name="T44" fmla="*/ 2147483647 w 27"/>
                <a:gd name="T45" fmla="*/ 2147483647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"/>
                <a:gd name="T70" fmla="*/ 0 h 137"/>
                <a:gd name="T71" fmla="*/ 27 w 27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" h="137">
                  <a:moveTo>
                    <a:pt x="27" y="124"/>
                  </a:moveTo>
                  <a:lnTo>
                    <a:pt x="27" y="124"/>
                  </a:lnTo>
                  <a:lnTo>
                    <a:pt x="27" y="129"/>
                  </a:lnTo>
                  <a:lnTo>
                    <a:pt x="23" y="133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8" y="137"/>
                  </a:lnTo>
                  <a:lnTo>
                    <a:pt x="4" y="133"/>
                  </a:lnTo>
                  <a:lnTo>
                    <a:pt x="2" y="129"/>
                  </a:lnTo>
                  <a:lnTo>
                    <a:pt x="0" y="124"/>
                  </a:lnTo>
                  <a:lnTo>
                    <a:pt x="0" y="13"/>
                  </a:lnTo>
                  <a:lnTo>
                    <a:pt x="2" y="9"/>
                  </a:lnTo>
                  <a:lnTo>
                    <a:pt x="4" y="4"/>
                  </a:lnTo>
                  <a:lnTo>
                    <a:pt x="8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4"/>
                  </a:lnTo>
                  <a:lnTo>
                    <a:pt x="27" y="9"/>
                  </a:lnTo>
                  <a:lnTo>
                    <a:pt x="27" y="13"/>
                  </a:lnTo>
                  <a:lnTo>
                    <a:pt x="27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4" name="Freeform 19"/>
            <p:cNvSpPr>
              <a:spLocks noEditPoints="1" noChangeArrowheads="1"/>
            </p:cNvSpPr>
            <p:nvPr/>
          </p:nvSpPr>
          <p:spPr bwMode="auto">
            <a:xfrm>
              <a:off x="261938" y="185737"/>
              <a:ext cx="163513" cy="330200"/>
            </a:xfrm>
            <a:custGeom>
              <a:avLst/>
              <a:gdLst>
                <a:gd name="T0" fmla="*/ 2147483647 w 103"/>
                <a:gd name="T1" fmla="*/ 0 h 208"/>
                <a:gd name="T2" fmla="*/ 2147483647 w 103"/>
                <a:gd name="T3" fmla="*/ 2147483647 h 208"/>
                <a:gd name="T4" fmla="*/ 2147483647 w 103"/>
                <a:gd name="T5" fmla="*/ 2147483647 h 208"/>
                <a:gd name="T6" fmla="*/ 2147483647 w 103"/>
                <a:gd name="T7" fmla="*/ 2147483647 h 208"/>
                <a:gd name="T8" fmla="*/ 2147483647 w 103"/>
                <a:gd name="T9" fmla="*/ 2147483647 h 208"/>
                <a:gd name="T10" fmla="*/ 2147483647 w 103"/>
                <a:gd name="T11" fmla="*/ 2147483647 h 208"/>
                <a:gd name="T12" fmla="*/ 2147483647 w 103"/>
                <a:gd name="T13" fmla="*/ 2147483647 h 208"/>
                <a:gd name="T14" fmla="*/ 2147483647 w 103"/>
                <a:gd name="T15" fmla="*/ 2147483647 h 208"/>
                <a:gd name="T16" fmla="*/ 2147483647 w 103"/>
                <a:gd name="T17" fmla="*/ 2147483647 h 208"/>
                <a:gd name="T18" fmla="*/ 2147483647 w 103"/>
                <a:gd name="T19" fmla="*/ 2147483647 h 208"/>
                <a:gd name="T20" fmla="*/ 2147483647 w 103"/>
                <a:gd name="T21" fmla="*/ 2147483647 h 208"/>
                <a:gd name="T22" fmla="*/ 2147483647 w 103"/>
                <a:gd name="T23" fmla="*/ 2147483647 h 208"/>
                <a:gd name="T24" fmla="*/ 2147483647 w 103"/>
                <a:gd name="T25" fmla="*/ 2147483647 h 208"/>
                <a:gd name="T26" fmla="*/ 0 w 103"/>
                <a:gd name="T27" fmla="*/ 2147483647 h 208"/>
                <a:gd name="T28" fmla="*/ 2147483647 w 103"/>
                <a:gd name="T29" fmla="*/ 2147483647 h 208"/>
                <a:gd name="T30" fmla="*/ 2147483647 w 103"/>
                <a:gd name="T31" fmla="*/ 2147483647 h 208"/>
                <a:gd name="T32" fmla="*/ 2147483647 w 103"/>
                <a:gd name="T33" fmla="*/ 2147483647 h 208"/>
                <a:gd name="T34" fmla="*/ 2147483647 w 103"/>
                <a:gd name="T35" fmla="*/ 2147483647 h 208"/>
                <a:gd name="T36" fmla="*/ 2147483647 w 103"/>
                <a:gd name="T37" fmla="*/ 0 h 208"/>
                <a:gd name="T38" fmla="*/ 2147483647 w 103"/>
                <a:gd name="T39" fmla="*/ 2147483647 h 208"/>
                <a:gd name="T40" fmla="*/ 2147483647 w 103"/>
                <a:gd name="T41" fmla="*/ 2147483647 h 208"/>
                <a:gd name="T42" fmla="*/ 2147483647 w 103"/>
                <a:gd name="T43" fmla="*/ 2147483647 h 208"/>
                <a:gd name="T44" fmla="*/ 2147483647 w 103"/>
                <a:gd name="T45" fmla="*/ 2147483647 h 208"/>
                <a:gd name="T46" fmla="*/ 2147483647 w 103"/>
                <a:gd name="T47" fmla="*/ 2147483647 h 208"/>
                <a:gd name="T48" fmla="*/ 2147483647 w 103"/>
                <a:gd name="T49" fmla="*/ 2147483647 h 208"/>
                <a:gd name="T50" fmla="*/ 2147483647 w 103"/>
                <a:gd name="T51" fmla="*/ 2147483647 h 208"/>
                <a:gd name="T52" fmla="*/ 2147483647 w 103"/>
                <a:gd name="T53" fmla="*/ 2147483647 h 208"/>
                <a:gd name="T54" fmla="*/ 2147483647 w 103"/>
                <a:gd name="T55" fmla="*/ 2147483647 h 208"/>
                <a:gd name="T56" fmla="*/ 2147483647 w 103"/>
                <a:gd name="T57" fmla="*/ 2147483647 h 208"/>
                <a:gd name="T58" fmla="*/ 2147483647 w 103"/>
                <a:gd name="T59" fmla="*/ 2147483647 h 208"/>
                <a:gd name="T60" fmla="*/ 2147483647 w 103"/>
                <a:gd name="T61" fmla="*/ 2147483647 h 208"/>
                <a:gd name="T62" fmla="*/ 2147483647 w 103"/>
                <a:gd name="T63" fmla="*/ 2147483647 h 208"/>
                <a:gd name="T64" fmla="*/ 2147483647 w 103"/>
                <a:gd name="T65" fmla="*/ 2147483647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3"/>
                <a:gd name="T100" fmla="*/ 0 h 208"/>
                <a:gd name="T101" fmla="*/ 103 w 103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3" h="208">
                  <a:moveTo>
                    <a:pt x="52" y="0"/>
                  </a:moveTo>
                  <a:lnTo>
                    <a:pt x="52" y="0"/>
                  </a:lnTo>
                  <a:lnTo>
                    <a:pt x="62" y="3"/>
                  </a:lnTo>
                  <a:lnTo>
                    <a:pt x="73" y="9"/>
                  </a:lnTo>
                  <a:lnTo>
                    <a:pt x="82" y="18"/>
                  </a:lnTo>
                  <a:lnTo>
                    <a:pt x="88" y="30"/>
                  </a:lnTo>
                  <a:lnTo>
                    <a:pt x="94" y="45"/>
                  </a:lnTo>
                  <a:lnTo>
                    <a:pt x="99" y="63"/>
                  </a:lnTo>
                  <a:lnTo>
                    <a:pt x="103" y="84"/>
                  </a:lnTo>
                  <a:lnTo>
                    <a:pt x="103" y="103"/>
                  </a:lnTo>
                  <a:lnTo>
                    <a:pt x="103" y="125"/>
                  </a:lnTo>
                  <a:lnTo>
                    <a:pt x="99" y="144"/>
                  </a:lnTo>
                  <a:lnTo>
                    <a:pt x="94" y="161"/>
                  </a:lnTo>
                  <a:lnTo>
                    <a:pt x="88" y="178"/>
                  </a:lnTo>
                  <a:lnTo>
                    <a:pt x="82" y="189"/>
                  </a:lnTo>
                  <a:lnTo>
                    <a:pt x="73" y="200"/>
                  </a:lnTo>
                  <a:lnTo>
                    <a:pt x="62" y="206"/>
                  </a:lnTo>
                  <a:lnTo>
                    <a:pt x="52" y="208"/>
                  </a:lnTo>
                  <a:lnTo>
                    <a:pt x="41" y="206"/>
                  </a:lnTo>
                  <a:lnTo>
                    <a:pt x="32" y="200"/>
                  </a:lnTo>
                  <a:lnTo>
                    <a:pt x="24" y="189"/>
                  </a:lnTo>
                  <a:lnTo>
                    <a:pt x="15" y="178"/>
                  </a:lnTo>
                  <a:lnTo>
                    <a:pt x="9" y="161"/>
                  </a:lnTo>
                  <a:lnTo>
                    <a:pt x="4" y="144"/>
                  </a:lnTo>
                  <a:lnTo>
                    <a:pt x="2" y="125"/>
                  </a:lnTo>
                  <a:lnTo>
                    <a:pt x="0" y="103"/>
                  </a:lnTo>
                  <a:lnTo>
                    <a:pt x="2" y="84"/>
                  </a:lnTo>
                  <a:lnTo>
                    <a:pt x="4" y="63"/>
                  </a:lnTo>
                  <a:lnTo>
                    <a:pt x="9" y="45"/>
                  </a:lnTo>
                  <a:lnTo>
                    <a:pt x="15" y="30"/>
                  </a:lnTo>
                  <a:lnTo>
                    <a:pt x="24" y="18"/>
                  </a:lnTo>
                  <a:lnTo>
                    <a:pt x="32" y="9"/>
                  </a:lnTo>
                  <a:lnTo>
                    <a:pt x="41" y="3"/>
                  </a:lnTo>
                  <a:lnTo>
                    <a:pt x="52" y="0"/>
                  </a:lnTo>
                  <a:close/>
                  <a:moveTo>
                    <a:pt x="56" y="15"/>
                  </a:moveTo>
                  <a:lnTo>
                    <a:pt x="56" y="15"/>
                  </a:lnTo>
                  <a:lnTo>
                    <a:pt x="45" y="15"/>
                  </a:lnTo>
                  <a:lnTo>
                    <a:pt x="39" y="22"/>
                  </a:lnTo>
                  <a:lnTo>
                    <a:pt x="30" y="30"/>
                  </a:lnTo>
                  <a:lnTo>
                    <a:pt x="24" y="41"/>
                  </a:lnTo>
                  <a:lnTo>
                    <a:pt x="19" y="54"/>
                  </a:lnTo>
                  <a:lnTo>
                    <a:pt x="15" y="67"/>
                  </a:lnTo>
                  <a:lnTo>
                    <a:pt x="13" y="84"/>
                  </a:lnTo>
                  <a:lnTo>
                    <a:pt x="11" y="101"/>
                  </a:lnTo>
                  <a:lnTo>
                    <a:pt x="13" y="122"/>
                  </a:lnTo>
                  <a:lnTo>
                    <a:pt x="17" y="144"/>
                  </a:lnTo>
                  <a:lnTo>
                    <a:pt x="24" y="161"/>
                  </a:lnTo>
                  <a:lnTo>
                    <a:pt x="32" y="174"/>
                  </a:lnTo>
                  <a:lnTo>
                    <a:pt x="28" y="159"/>
                  </a:lnTo>
                  <a:lnTo>
                    <a:pt x="24" y="142"/>
                  </a:lnTo>
                  <a:lnTo>
                    <a:pt x="24" y="122"/>
                  </a:lnTo>
                  <a:lnTo>
                    <a:pt x="26" y="103"/>
                  </a:lnTo>
                  <a:lnTo>
                    <a:pt x="30" y="73"/>
                  </a:lnTo>
                  <a:lnTo>
                    <a:pt x="39" y="50"/>
                  </a:lnTo>
                  <a:lnTo>
                    <a:pt x="49" y="28"/>
                  </a:lnTo>
                  <a:lnTo>
                    <a:pt x="56" y="22"/>
                  </a:lnTo>
                  <a:lnTo>
                    <a:pt x="62" y="15"/>
                  </a:lnTo>
                  <a:lnTo>
                    <a:pt x="56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5" name="Freeform 20"/>
            <p:cNvSpPr>
              <a:spLocks noChangeArrowheads="1"/>
            </p:cNvSpPr>
            <p:nvPr/>
          </p:nvSpPr>
          <p:spPr bwMode="auto">
            <a:xfrm>
              <a:off x="350838" y="638175"/>
              <a:ext cx="322263" cy="550863"/>
            </a:xfrm>
            <a:custGeom>
              <a:avLst/>
              <a:gdLst>
                <a:gd name="T0" fmla="*/ 2147483647 w 203"/>
                <a:gd name="T1" fmla="*/ 0 h 347"/>
                <a:gd name="T2" fmla="*/ 2147483647 w 203"/>
                <a:gd name="T3" fmla="*/ 0 h 347"/>
                <a:gd name="T4" fmla="*/ 2147483647 w 203"/>
                <a:gd name="T5" fmla="*/ 2147483647 h 347"/>
                <a:gd name="T6" fmla="*/ 2147483647 w 203"/>
                <a:gd name="T7" fmla="*/ 2147483647 h 347"/>
                <a:gd name="T8" fmla="*/ 2147483647 w 203"/>
                <a:gd name="T9" fmla="*/ 2147483647 h 347"/>
                <a:gd name="T10" fmla="*/ 2147483647 w 203"/>
                <a:gd name="T11" fmla="*/ 2147483647 h 347"/>
                <a:gd name="T12" fmla="*/ 2147483647 w 203"/>
                <a:gd name="T13" fmla="*/ 2147483647 h 347"/>
                <a:gd name="T14" fmla="*/ 2147483647 w 203"/>
                <a:gd name="T15" fmla="*/ 2147483647 h 347"/>
                <a:gd name="T16" fmla="*/ 2147483647 w 203"/>
                <a:gd name="T17" fmla="*/ 2147483647 h 347"/>
                <a:gd name="T18" fmla="*/ 0 w 203"/>
                <a:gd name="T19" fmla="*/ 2147483647 h 347"/>
                <a:gd name="T20" fmla="*/ 0 w 203"/>
                <a:gd name="T21" fmla="*/ 2147483647 h 347"/>
                <a:gd name="T22" fmla="*/ 2147483647 w 203"/>
                <a:gd name="T23" fmla="*/ 2147483647 h 347"/>
                <a:gd name="T24" fmla="*/ 2147483647 w 203"/>
                <a:gd name="T25" fmla="*/ 2147483647 h 347"/>
                <a:gd name="T26" fmla="*/ 2147483647 w 203"/>
                <a:gd name="T27" fmla="*/ 2147483647 h 347"/>
                <a:gd name="T28" fmla="*/ 2147483647 w 203"/>
                <a:gd name="T29" fmla="*/ 2147483647 h 347"/>
                <a:gd name="T30" fmla="*/ 2147483647 w 203"/>
                <a:gd name="T31" fmla="*/ 2147483647 h 347"/>
                <a:gd name="T32" fmla="*/ 2147483647 w 203"/>
                <a:gd name="T33" fmla="*/ 2147483647 h 347"/>
                <a:gd name="T34" fmla="*/ 2147483647 w 203"/>
                <a:gd name="T35" fmla="*/ 2147483647 h 347"/>
                <a:gd name="T36" fmla="*/ 2147483647 w 203"/>
                <a:gd name="T37" fmla="*/ 2147483647 h 347"/>
                <a:gd name="T38" fmla="*/ 2147483647 w 203"/>
                <a:gd name="T39" fmla="*/ 2147483647 h 347"/>
                <a:gd name="T40" fmla="*/ 2147483647 w 203"/>
                <a:gd name="T41" fmla="*/ 2147483647 h 347"/>
                <a:gd name="T42" fmla="*/ 2147483647 w 203"/>
                <a:gd name="T43" fmla="*/ 2147483647 h 347"/>
                <a:gd name="T44" fmla="*/ 2147483647 w 203"/>
                <a:gd name="T45" fmla="*/ 2147483647 h 347"/>
                <a:gd name="T46" fmla="*/ 2147483647 w 203"/>
                <a:gd name="T47" fmla="*/ 2147483647 h 347"/>
                <a:gd name="T48" fmla="*/ 2147483647 w 203"/>
                <a:gd name="T49" fmla="*/ 2147483647 h 347"/>
                <a:gd name="T50" fmla="*/ 2147483647 w 203"/>
                <a:gd name="T51" fmla="*/ 2147483647 h 347"/>
                <a:gd name="T52" fmla="*/ 2147483647 w 203"/>
                <a:gd name="T53" fmla="*/ 2147483647 h 347"/>
                <a:gd name="T54" fmla="*/ 2147483647 w 203"/>
                <a:gd name="T55" fmla="*/ 2147483647 h 347"/>
                <a:gd name="T56" fmla="*/ 2147483647 w 203"/>
                <a:gd name="T57" fmla="*/ 0 h 347"/>
                <a:gd name="T58" fmla="*/ 2147483647 w 203"/>
                <a:gd name="T59" fmla="*/ 0 h 34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03"/>
                <a:gd name="T91" fmla="*/ 0 h 347"/>
                <a:gd name="T92" fmla="*/ 203 w 203"/>
                <a:gd name="T93" fmla="*/ 347 h 34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03" h="347">
                  <a:moveTo>
                    <a:pt x="184" y="0"/>
                  </a:moveTo>
                  <a:lnTo>
                    <a:pt x="184" y="0"/>
                  </a:lnTo>
                  <a:lnTo>
                    <a:pt x="150" y="30"/>
                  </a:lnTo>
                  <a:lnTo>
                    <a:pt x="120" y="64"/>
                  </a:lnTo>
                  <a:lnTo>
                    <a:pt x="92" y="103"/>
                  </a:lnTo>
                  <a:lnTo>
                    <a:pt x="66" y="146"/>
                  </a:lnTo>
                  <a:lnTo>
                    <a:pt x="43" y="191"/>
                  </a:lnTo>
                  <a:lnTo>
                    <a:pt x="26" y="240"/>
                  </a:lnTo>
                  <a:lnTo>
                    <a:pt x="11" y="291"/>
                  </a:lnTo>
                  <a:lnTo>
                    <a:pt x="0" y="347"/>
                  </a:lnTo>
                  <a:lnTo>
                    <a:pt x="150" y="347"/>
                  </a:lnTo>
                  <a:lnTo>
                    <a:pt x="141" y="323"/>
                  </a:lnTo>
                  <a:lnTo>
                    <a:pt x="135" y="298"/>
                  </a:lnTo>
                  <a:lnTo>
                    <a:pt x="130" y="274"/>
                  </a:lnTo>
                  <a:lnTo>
                    <a:pt x="128" y="251"/>
                  </a:lnTo>
                  <a:lnTo>
                    <a:pt x="126" y="229"/>
                  </a:lnTo>
                  <a:lnTo>
                    <a:pt x="126" y="206"/>
                  </a:lnTo>
                  <a:lnTo>
                    <a:pt x="128" y="184"/>
                  </a:lnTo>
                  <a:lnTo>
                    <a:pt x="130" y="161"/>
                  </a:lnTo>
                  <a:lnTo>
                    <a:pt x="135" y="139"/>
                  </a:lnTo>
                  <a:lnTo>
                    <a:pt x="141" y="120"/>
                  </a:lnTo>
                  <a:lnTo>
                    <a:pt x="150" y="99"/>
                  </a:lnTo>
                  <a:lnTo>
                    <a:pt x="158" y="79"/>
                  </a:lnTo>
                  <a:lnTo>
                    <a:pt x="178" y="39"/>
                  </a:lnTo>
                  <a:lnTo>
                    <a:pt x="203" y="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6" name="Freeform 21"/>
            <p:cNvSpPr>
              <a:spLocks noChangeArrowheads="1"/>
            </p:cNvSpPr>
            <p:nvPr/>
          </p:nvSpPr>
          <p:spPr bwMode="auto">
            <a:xfrm>
              <a:off x="622300" y="638175"/>
              <a:ext cx="276225" cy="550863"/>
            </a:xfrm>
            <a:custGeom>
              <a:avLst/>
              <a:gdLst>
                <a:gd name="T0" fmla="*/ 2147483647 w 174"/>
                <a:gd name="T1" fmla="*/ 0 h 347"/>
                <a:gd name="T2" fmla="*/ 2147483647 w 174"/>
                <a:gd name="T3" fmla="*/ 0 h 347"/>
                <a:gd name="T4" fmla="*/ 2147483647 w 174"/>
                <a:gd name="T5" fmla="*/ 2147483647 h 347"/>
                <a:gd name="T6" fmla="*/ 2147483647 w 174"/>
                <a:gd name="T7" fmla="*/ 2147483647 h 347"/>
                <a:gd name="T8" fmla="*/ 2147483647 w 174"/>
                <a:gd name="T9" fmla="*/ 2147483647 h 347"/>
                <a:gd name="T10" fmla="*/ 2147483647 w 174"/>
                <a:gd name="T11" fmla="*/ 2147483647 h 347"/>
                <a:gd name="T12" fmla="*/ 2147483647 w 174"/>
                <a:gd name="T13" fmla="*/ 2147483647 h 347"/>
                <a:gd name="T14" fmla="*/ 2147483647 w 174"/>
                <a:gd name="T15" fmla="*/ 2147483647 h 347"/>
                <a:gd name="T16" fmla="*/ 0 w 174"/>
                <a:gd name="T17" fmla="*/ 2147483647 h 347"/>
                <a:gd name="T18" fmla="*/ 2147483647 w 174"/>
                <a:gd name="T19" fmla="*/ 2147483647 h 347"/>
                <a:gd name="T20" fmla="*/ 2147483647 w 174"/>
                <a:gd name="T21" fmla="*/ 2147483647 h 347"/>
                <a:gd name="T22" fmla="*/ 2147483647 w 174"/>
                <a:gd name="T23" fmla="*/ 2147483647 h 347"/>
                <a:gd name="T24" fmla="*/ 2147483647 w 174"/>
                <a:gd name="T25" fmla="*/ 2147483647 h 347"/>
                <a:gd name="T26" fmla="*/ 2147483647 w 174"/>
                <a:gd name="T27" fmla="*/ 2147483647 h 347"/>
                <a:gd name="T28" fmla="*/ 2147483647 w 174"/>
                <a:gd name="T29" fmla="*/ 2147483647 h 347"/>
                <a:gd name="T30" fmla="*/ 2147483647 w 174"/>
                <a:gd name="T31" fmla="*/ 2147483647 h 347"/>
                <a:gd name="T32" fmla="*/ 2147483647 w 174"/>
                <a:gd name="T33" fmla="*/ 2147483647 h 347"/>
                <a:gd name="T34" fmla="*/ 2147483647 w 174"/>
                <a:gd name="T35" fmla="*/ 2147483647 h 347"/>
                <a:gd name="T36" fmla="*/ 2147483647 w 174"/>
                <a:gd name="T37" fmla="*/ 2147483647 h 347"/>
                <a:gd name="T38" fmla="*/ 2147483647 w 174"/>
                <a:gd name="T39" fmla="*/ 2147483647 h 347"/>
                <a:gd name="T40" fmla="*/ 2147483647 w 174"/>
                <a:gd name="T41" fmla="*/ 2147483647 h 347"/>
                <a:gd name="T42" fmla="*/ 2147483647 w 174"/>
                <a:gd name="T43" fmla="*/ 2147483647 h 347"/>
                <a:gd name="T44" fmla="*/ 2147483647 w 174"/>
                <a:gd name="T45" fmla="*/ 2147483647 h 347"/>
                <a:gd name="T46" fmla="*/ 2147483647 w 174"/>
                <a:gd name="T47" fmla="*/ 2147483647 h 347"/>
                <a:gd name="T48" fmla="*/ 2147483647 w 174"/>
                <a:gd name="T49" fmla="*/ 2147483647 h 347"/>
                <a:gd name="T50" fmla="*/ 2147483647 w 174"/>
                <a:gd name="T51" fmla="*/ 2147483647 h 347"/>
                <a:gd name="T52" fmla="*/ 2147483647 w 174"/>
                <a:gd name="T53" fmla="*/ 2147483647 h 347"/>
                <a:gd name="T54" fmla="*/ 2147483647 w 174"/>
                <a:gd name="T55" fmla="*/ 2147483647 h 347"/>
                <a:gd name="T56" fmla="*/ 2147483647 w 174"/>
                <a:gd name="T57" fmla="*/ 2147483647 h 347"/>
                <a:gd name="T58" fmla="*/ 2147483647 w 174"/>
                <a:gd name="T59" fmla="*/ 2147483647 h 347"/>
                <a:gd name="T60" fmla="*/ 2147483647 w 174"/>
                <a:gd name="T61" fmla="*/ 2147483647 h 347"/>
                <a:gd name="T62" fmla="*/ 2147483647 w 174"/>
                <a:gd name="T63" fmla="*/ 0 h 347"/>
                <a:gd name="T64" fmla="*/ 2147483647 w 174"/>
                <a:gd name="T65" fmla="*/ 0 h 3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4"/>
                <a:gd name="T100" fmla="*/ 0 h 347"/>
                <a:gd name="T101" fmla="*/ 174 w 174"/>
                <a:gd name="T102" fmla="*/ 347 h 34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4" h="347">
                  <a:moveTo>
                    <a:pt x="62" y="0"/>
                  </a:moveTo>
                  <a:lnTo>
                    <a:pt x="62" y="0"/>
                  </a:lnTo>
                  <a:lnTo>
                    <a:pt x="43" y="26"/>
                  </a:lnTo>
                  <a:lnTo>
                    <a:pt x="30" y="49"/>
                  </a:lnTo>
                  <a:lnTo>
                    <a:pt x="19" y="75"/>
                  </a:lnTo>
                  <a:lnTo>
                    <a:pt x="11" y="99"/>
                  </a:lnTo>
                  <a:lnTo>
                    <a:pt x="4" y="124"/>
                  </a:lnTo>
                  <a:lnTo>
                    <a:pt x="2" y="150"/>
                  </a:lnTo>
                  <a:lnTo>
                    <a:pt x="0" y="173"/>
                  </a:lnTo>
                  <a:lnTo>
                    <a:pt x="2" y="199"/>
                  </a:lnTo>
                  <a:lnTo>
                    <a:pt x="7" y="244"/>
                  </a:lnTo>
                  <a:lnTo>
                    <a:pt x="13" y="285"/>
                  </a:lnTo>
                  <a:lnTo>
                    <a:pt x="19" y="319"/>
                  </a:lnTo>
                  <a:lnTo>
                    <a:pt x="22" y="347"/>
                  </a:lnTo>
                  <a:lnTo>
                    <a:pt x="174" y="347"/>
                  </a:lnTo>
                  <a:lnTo>
                    <a:pt x="167" y="328"/>
                  </a:lnTo>
                  <a:lnTo>
                    <a:pt x="159" y="308"/>
                  </a:lnTo>
                  <a:lnTo>
                    <a:pt x="139" y="270"/>
                  </a:lnTo>
                  <a:lnTo>
                    <a:pt x="118" y="227"/>
                  </a:lnTo>
                  <a:lnTo>
                    <a:pt x="96" y="182"/>
                  </a:lnTo>
                  <a:lnTo>
                    <a:pt x="88" y="161"/>
                  </a:lnTo>
                  <a:lnTo>
                    <a:pt x="79" y="137"/>
                  </a:lnTo>
                  <a:lnTo>
                    <a:pt x="73" y="116"/>
                  </a:lnTo>
                  <a:lnTo>
                    <a:pt x="69" y="92"/>
                  </a:lnTo>
                  <a:lnTo>
                    <a:pt x="69" y="69"/>
                  </a:lnTo>
                  <a:lnTo>
                    <a:pt x="69" y="47"/>
                  </a:lnTo>
                  <a:lnTo>
                    <a:pt x="73" y="24"/>
                  </a:lnTo>
                  <a:lnTo>
                    <a:pt x="81" y="2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7" name="Freeform 22"/>
            <p:cNvSpPr>
              <a:spLocks noChangeArrowheads="1"/>
            </p:cNvSpPr>
            <p:nvPr/>
          </p:nvSpPr>
          <p:spPr bwMode="auto">
            <a:xfrm>
              <a:off x="788988" y="638175"/>
              <a:ext cx="455613" cy="550863"/>
            </a:xfrm>
            <a:custGeom>
              <a:avLst/>
              <a:gdLst>
                <a:gd name="T0" fmla="*/ 2147483647 w 287"/>
                <a:gd name="T1" fmla="*/ 0 h 347"/>
                <a:gd name="T2" fmla="*/ 2147483647 w 287"/>
                <a:gd name="T3" fmla="*/ 0 h 347"/>
                <a:gd name="T4" fmla="*/ 2147483647 w 287"/>
                <a:gd name="T5" fmla="*/ 2147483647 h 347"/>
                <a:gd name="T6" fmla="*/ 0 w 287"/>
                <a:gd name="T7" fmla="*/ 2147483647 h 347"/>
                <a:gd name="T8" fmla="*/ 0 w 287"/>
                <a:gd name="T9" fmla="*/ 2147483647 h 347"/>
                <a:gd name="T10" fmla="*/ 2147483647 w 287"/>
                <a:gd name="T11" fmla="*/ 2147483647 h 347"/>
                <a:gd name="T12" fmla="*/ 2147483647 w 287"/>
                <a:gd name="T13" fmla="*/ 2147483647 h 347"/>
                <a:gd name="T14" fmla="*/ 2147483647 w 287"/>
                <a:gd name="T15" fmla="*/ 2147483647 h 347"/>
                <a:gd name="T16" fmla="*/ 2147483647 w 287"/>
                <a:gd name="T17" fmla="*/ 2147483647 h 347"/>
                <a:gd name="T18" fmla="*/ 2147483647 w 287"/>
                <a:gd name="T19" fmla="*/ 2147483647 h 347"/>
                <a:gd name="T20" fmla="*/ 2147483647 w 287"/>
                <a:gd name="T21" fmla="*/ 2147483647 h 347"/>
                <a:gd name="T22" fmla="*/ 2147483647 w 287"/>
                <a:gd name="T23" fmla="*/ 2147483647 h 347"/>
                <a:gd name="T24" fmla="*/ 2147483647 w 287"/>
                <a:gd name="T25" fmla="*/ 2147483647 h 347"/>
                <a:gd name="T26" fmla="*/ 2147483647 w 287"/>
                <a:gd name="T27" fmla="*/ 2147483647 h 347"/>
                <a:gd name="T28" fmla="*/ 2147483647 w 287"/>
                <a:gd name="T29" fmla="*/ 2147483647 h 347"/>
                <a:gd name="T30" fmla="*/ 2147483647 w 287"/>
                <a:gd name="T31" fmla="*/ 2147483647 h 347"/>
                <a:gd name="T32" fmla="*/ 2147483647 w 287"/>
                <a:gd name="T33" fmla="*/ 2147483647 h 347"/>
                <a:gd name="T34" fmla="*/ 2147483647 w 287"/>
                <a:gd name="T35" fmla="*/ 2147483647 h 347"/>
                <a:gd name="T36" fmla="*/ 2147483647 w 287"/>
                <a:gd name="T37" fmla="*/ 2147483647 h 347"/>
                <a:gd name="T38" fmla="*/ 2147483647 w 287"/>
                <a:gd name="T39" fmla="*/ 2147483647 h 347"/>
                <a:gd name="T40" fmla="*/ 2147483647 w 287"/>
                <a:gd name="T41" fmla="*/ 2147483647 h 347"/>
                <a:gd name="T42" fmla="*/ 2147483647 w 287"/>
                <a:gd name="T43" fmla="*/ 2147483647 h 347"/>
                <a:gd name="T44" fmla="*/ 2147483647 w 287"/>
                <a:gd name="T45" fmla="*/ 2147483647 h 347"/>
                <a:gd name="T46" fmla="*/ 2147483647 w 287"/>
                <a:gd name="T47" fmla="*/ 2147483647 h 347"/>
                <a:gd name="T48" fmla="*/ 2147483647 w 287"/>
                <a:gd name="T49" fmla="*/ 2147483647 h 347"/>
                <a:gd name="T50" fmla="*/ 2147483647 w 287"/>
                <a:gd name="T51" fmla="*/ 2147483647 h 347"/>
                <a:gd name="T52" fmla="*/ 2147483647 w 287"/>
                <a:gd name="T53" fmla="*/ 2147483647 h 347"/>
                <a:gd name="T54" fmla="*/ 2147483647 w 287"/>
                <a:gd name="T55" fmla="*/ 2147483647 h 347"/>
                <a:gd name="T56" fmla="*/ 2147483647 w 287"/>
                <a:gd name="T57" fmla="*/ 2147483647 h 347"/>
                <a:gd name="T58" fmla="*/ 2147483647 w 287"/>
                <a:gd name="T59" fmla="*/ 2147483647 h 347"/>
                <a:gd name="T60" fmla="*/ 2147483647 w 287"/>
                <a:gd name="T61" fmla="*/ 2147483647 h 347"/>
                <a:gd name="T62" fmla="*/ 2147483647 w 287"/>
                <a:gd name="T63" fmla="*/ 2147483647 h 347"/>
                <a:gd name="T64" fmla="*/ 2147483647 w 287"/>
                <a:gd name="T65" fmla="*/ 2147483647 h 347"/>
                <a:gd name="T66" fmla="*/ 2147483647 w 287"/>
                <a:gd name="T67" fmla="*/ 2147483647 h 347"/>
                <a:gd name="T68" fmla="*/ 2147483647 w 287"/>
                <a:gd name="T69" fmla="*/ 2147483647 h 347"/>
                <a:gd name="T70" fmla="*/ 2147483647 w 287"/>
                <a:gd name="T71" fmla="*/ 2147483647 h 347"/>
                <a:gd name="T72" fmla="*/ 2147483647 w 287"/>
                <a:gd name="T73" fmla="*/ 2147483647 h 347"/>
                <a:gd name="T74" fmla="*/ 2147483647 w 287"/>
                <a:gd name="T75" fmla="*/ 0 h 347"/>
                <a:gd name="T76" fmla="*/ 2147483647 w 287"/>
                <a:gd name="T77" fmla="*/ 0 h 34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87"/>
                <a:gd name="T118" fmla="*/ 0 h 347"/>
                <a:gd name="T119" fmla="*/ 287 w 287"/>
                <a:gd name="T120" fmla="*/ 347 h 34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87" h="347">
                  <a:moveTo>
                    <a:pt x="17" y="0"/>
                  </a:moveTo>
                  <a:lnTo>
                    <a:pt x="17" y="0"/>
                  </a:lnTo>
                  <a:lnTo>
                    <a:pt x="6" y="24"/>
                  </a:lnTo>
                  <a:lnTo>
                    <a:pt x="0" y="45"/>
                  </a:lnTo>
                  <a:lnTo>
                    <a:pt x="0" y="66"/>
                  </a:lnTo>
                  <a:lnTo>
                    <a:pt x="2" y="88"/>
                  </a:lnTo>
                  <a:lnTo>
                    <a:pt x="6" y="109"/>
                  </a:lnTo>
                  <a:lnTo>
                    <a:pt x="15" y="129"/>
                  </a:lnTo>
                  <a:lnTo>
                    <a:pt x="26" y="148"/>
                  </a:lnTo>
                  <a:lnTo>
                    <a:pt x="39" y="169"/>
                  </a:lnTo>
                  <a:lnTo>
                    <a:pt x="66" y="210"/>
                  </a:lnTo>
                  <a:lnTo>
                    <a:pt x="94" y="253"/>
                  </a:lnTo>
                  <a:lnTo>
                    <a:pt x="109" y="274"/>
                  </a:lnTo>
                  <a:lnTo>
                    <a:pt x="120" y="298"/>
                  </a:lnTo>
                  <a:lnTo>
                    <a:pt x="131" y="323"/>
                  </a:lnTo>
                  <a:lnTo>
                    <a:pt x="137" y="347"/>
                  </a:lnTo>
                  <a:lnTo>
                    <a:pt x="287" y="347"/>
                  </a:lnTo>
                  <a:lnTo>
                    <a:pt x="287" y="338"/>
                  </a:lnTo>
                  <a:lnTo>
                    <a:pt x="285" y="328"/>
                  </a:lnTo>
                  <a:lnTo>
                    <a:pt x="278" y="308"/>
                  </a:lnTo>
                  <a:lnTo>
                    <a:pt x="265" y="289"/>
                  </a:lnTo>
                  <a:lnTo>
                    <a:pt x="248" y="268"/>
                  </a:lnTo>
                  <a:lnTo>
                    <a:pt x="227" y="246"/>
                  </a:lnTo>
                  <a:lnTo>
                    <a:pt x="206" y="225"/>
                  </a:lnTo>
                  <a:lnTo>
                    <a:pt x="156" y="180"/>
                  </a:lnTo>
                  <a:lnTo>
                    <a:pt x="107" y="137"/>
                  </a:lnTo>
                  <a:lnTo>
                    <a:pt x="86" y="114"/>
                  </a:lnTo>
                  <a:lnTo>
                    <a:pt x="66" y="92"/>
                  </a:lnTo>
                  <a:lnTo>
                    <a:pt x="51" y="69"/>
                  </a:lnTo>
                  <a:lnTo>
                    <a:pt x="41" y="45"/>
                  </a:lnTo>
                  <a:lnTo>
                    <a:pt x="39" y="34"/>
                  </a:lnTo>
                  <a:lnTo>
                    <a:pt x="36" y="24"/>
                  </a:lnTo>
                  <a:lnTo>
                    <a:pt x="36" y="13"/>
                  </a:lnTo>
                  <a:lnTo>
                    <a:pt x="36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8" name="Freeform 23"/>
            <p:cNvSpPr>
              <a:spLocks noChangeArrowheads="1"/>
            </p:cNvSpPr>
            <p:nvPr/>
          </p:nvSpPr>
          <p:spPr bwMode="auto">
            <a:xfrm>
              <a:off x="20638" y="644525"/>
              <a:ext cx="544513" cy="544513"/>
            </a:xfrm>
            <a:custGeom>
              <a:avLst/>
              <a:gdLst>
                <a:gd name="T0" fmla="*/ 2147483647 w 343"/>
                <a:gd name="T1" fmla="*/ 0 h 343"/>
                <a:gd name="T2" fmla="*/ 2147483647 w 343"/>
                <a:gd name="T3" fmla="*/ 0 h 343"/>
                <a:gd name="T4" fmla="*/ 2147483647 w 343"/>
                <a:gd name="T5" fmla="*/ 2147483647 h 343"/>
                <a:gd name="T6" fmla="*/ 2147483647 w 343"/>
                <a:gd name="T7" fmla="*/ 2147483647 h 343"/>
                <a:gd name="T8" fmla="*/ 2147483647 w 343"/>
                <a:gd name="T9" fmla="*/ 2147483647 h 343"/>
                <a:gd name="T10" fmla="*/ 2147483647 w 343"/>
                <a:gd name="T11" fmla="*/ 2147483647 h 343"/>
                <a:gd name="T12" fmla="*/ 2147483647 w 343"/>
                <a:gd name="T13" fmla="*/ 2147483647 h 343"/>
                <a:gd name="T14" fmla="*/ 2147483647 w 343"/>
                <a:gd name="T15" fmla="*/ 2147483647 h 343"/>
                <a:gd name="T16" fmla="*/ 2147483647 w 343"/>
                <a:gd name="T17" fmla="*/ 2147483647 h 343"/>
                <a:gd name="T18" fmla="*/ 2147483647 w 343"/>
                <a:gd name="T19" fmla="*/ 2147483647 h 343"/>
                <a:gd name="T20" fmla="*/ 2147483647 w 343"/>
                <a:gd name="T21" fmla="*/ 2147483647 h 343"/>
                <a:gd name="T22" fmla="*/ 2147483647 w 343"/>
                <a:gd name="T23" fmla="*/ 2147483647 h 343"/>
                <a:gd name="T24" fmla="*/ 0 w 343"/>
                <a:gd name="T25" fmla="*/ 2147483647 h 343"/>
                <a:gd name="T26" fmla="*/ 0 w 343"/>
                <a:gd name="T27" fmla="*/ 2147483647 h 343"/>
                <a:gd name="T28" fmla="*/ 2147483647 w 343"/>
                <a:gd name="T29" fmla="*/ 2147483647 h 343"/>
                <a:gd name="T30" fmla="*/ 2147483647 w 343"/>
                <a:gd name="T31" fmla="*/ 2147483647 h 343"/>
                <a:gd name="T32" fmla="*/ 2147483647 w 343"/>
                <a:gd name="T33" fmla="*/ 2147483647 h 343"/>
                <a:gd name="T34" fmla="*/ 2147483647 w 343"/>
                <a:gd name="T35" fmla="*/ 2147483647 h 343"/>
                <a:gd name="T36" fmla="*/ 2147483647 w 343"/>
                <a:gd name="T37" fmla="*/ 2147483647 h 343"/>
                <a:gd name="T38" fmla="*/ 2147483647 w 343"/>
                <a:gd name="T39" fmla="*/ 2147483647 h 343"/>
                <a:gd name="T40" fmla="*/ 2147483647 w 343"/>
                <a:gd name="T41" fmla="*/ 2147483647 h 343"/>
                <a:gd name="T42" fmla="*/ 2147483647 w 343"/>
                <a:gd name="T43" fmla="*/ 2147483647 h 343"/>
                <a:gd name="T44" fmla="*/ 2147483647 w 343"/>
                <a:gd name="T45" fmla="*/ 2147483647 h 343"/>
                <a:gd name="T46" fmla="*/ 2147483647 w 343"/>
                <a:gd name="T47" fmla="*/ 2147483647 h 343"/>
                <a:gd name="T48" fmla="*/ 2147483647 w 343"/>
                <a:gd name="T49" fmla="*/ 2147483647 h 343"/>
                <a:gd name="T50" fmla="*/ 2147483647 w 343"/>
                <a:gd name="T51" fmla="*/ 2147483647 h 343"/>
                <a:gd name="T52" fmla="*/ 2147483647 w 343"/>
                <a:gd name="T53" fmla="*/ 2147483647 h 343"/>
                <a:gd name="T54" fmla="*/ 2147483647 w 343"/>
                <a:gd name="T55" fmla="*/ 0 h 343"/>
                <a:gd name="T56" fmla="*/ 2147483647 w 343"/>
                <a:gd name="T57" fmla="*/ 0 h 343"/>
                <a:gd name="T58" fmla="*/ 2147483647 w 343"/>
                <a:gd name="T59" fmla="*/ 0 h 343"/>
                <a:gd name="T60" fmla="*/ 2147483647 w 343"/>
                <a:gd name="T61" fmla="*/ 0 h 3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43"/>
                <a:gd name="T94" fmla="*/ 0 h 343"/>
                <a:gd name="T95" fmla="*/ 343 w 343"/>
                <a:gd name="T96" fmla="*/ 343 h 34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43" h="343">
                  <a:moveTo>
                    <a:pt x="306" y="0"/>
                  </a:moveTo>
                  <a:lnTo>
                    <a:pt x="306" y="0"/>
                  </a:lnTo>
                  <a:lnTo>
                    <a:pt x="223" y="65"/>
                  </a:lnTo>
                  <a:lnTo>
                    <a:pt x="174" y="101"/>
                  </a:lnTo>
                  <a:lnTo>
                    <a:pt x="127" y="142"/>
                  </a:lnTo>
                  <a:lnTo>
                    <a:pt x="105" y="165"/>
                  </a:lnTo>
                  <a:lnTo>
                    <a:pt x="84" y="187"/>
                  </a:lnTo>
                  <a:lnTo>
                    <a:pt x="62" y="210"/>
                  </a:lnTo>
                  <a:lnTo>
                    <a:pt x="45" y="236"/>
                  </a:lnTo>
                  <a:lnTo>
                    <a:pt x="30" y="262"/>
                  </a:lnTo>
                  <a:lnTo>
                    <a:pt x="17" y="287"/>
                  </a:lnTo>
                  <a:lnTo>
                    <a:pt x="7" y="315"/>
                  </a:lnTo>
                  <a:lnTo>
                    <a:pt x="0" y="343"/>
                  </a:lnTo>
                  <a:lnTo>
                    <a:pt x="163" y="343"/>
                  </a:lnTo>
                  <a:lnTo>
                    <a:pt x="161" y="315"/>
                  </a:lnTo>
                  <a:lnTo>
                    <a:pt x="163" y="287"/>
                  </a:lnTo>
                  <a:lnTo>
                    <a:pt x="167" y="259"/>
                  </a:lnTo>
                  <a:lnTo>
                    <a:pt x="176" y="232"/>
                  </a:lnTo>
                  <a:lnTo>
                    <a:pt x="186" y="206"/>
                  </a:lnTo>
                  <a:lnTo>
                    <a:pt x="199" y="180"/>
                  </a:lnTo>
                  <a:lnTo>
                    <a:pt x="212" y="155"/>
                  </a:lnTo>
                  <a:lnTo>
                    <a:pt x="227" y="131"/>
                  </a:lnTo>
                  <a:lnTo>
                    <a:pt x="259" y="88"/>
                  </a:lnTo>
                  <a:lnTo>
                    <a:pt x="291" y="52"/>
                  </a:lnTo>
                  <a:lnTo>
                    <a:pt x="319" y="22"/>
                  </a:lnTo>
                  <a:lnTo>
                    <a:pt x="343" y="0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49" name="Freeform 24"/>
            <p:cNvSpPr>
              <a:spLocks noChangeArrowheads="1"/>
            </p:cNvSpPr>
            <p:nvPr/>
          </p:nvSpPr>
          <p:spPr bwMode="auto">
            <a:xfrm>
              <a:off x="0" y="652462"/>
              <a:ext cx="442913" cy="342900"/>
            </a:xfrm>
            <a:custGeom>
              <a:avLst/>
              <a:gdLst>
                <a:gd name="T0" fmla="*/ 2147483647 w 279"/>
                <a:gd name="T1" fmla="*/ 2147483647 h 216"/>
                <a:gd name="T2" fmla="*/ 2147483647 w 279"/>
                <a:gd name="T3" fmla="*/ 2147483647 h 216"/>
                <a:gd name="T4" fmla="*/ 2147483647 w 279"/>
                <a:gd name="T5" fmla="*/ 2147483647 h 216"/>
                <a:gd name="T6" fmla="*/ 2147483647 w 279"/>
                <a:gd name="T7" fmla="*/ 2147483647 h 216"/>
                <a:gd name="T8" fmla="*/ 2147483647 w 279"/>
                <a:gd name="T9" fmla="*/ 2147483647 h 216"/>
                <a:gd name="T10" fmla="*/ 2147483647 w 279"/>
                <a:gd name="T11" fmla="*/ 2147483647 h 216"/>
                <a:gd name="T12" fmla="*/ 2147483647 w 279"/>
                <a:gd name="T13" fmla="*/ 2147483647 h 216"/>
                <a:gd name="T14" fmla="*/ 2147483647 w 279"/>
                <a:gd name="T15" fmla="*/ 2147483647 h 216"/>
                <a:gd name="T16" fmla="*/ 2147483647 w 279"/>
                <a:gd name="T17" fmla="*/ 2147483647 h 216"/>
                <a:gd name="T18" fmla="*/ 2147483647 w 279"/>
                <a:gd name="T19" fmla="*/ 2147483647 h 216"/>
                <a:gd name="T20" fmla="*/ 2147483647 w 279"/>
                <a:gd name="T21" fmla="*/ 0 h 216"/>
                <a:gd name="T22" fmla="*/ 2147483647 w 279"/>
                <a:gd name="T23" fmla="*/ 0 h 216"/>
                <a:gd name="T24" fmla="*/ 2147483647 w 279"/>
                <a:gd name="T25" fmla="*/ 0 h 216"/>
                <a:gd name="T26" fmla="*/ 2147483647 w 279"/>
                <a:gd name="T27" fmla="*/ 0 h 216"/>
                <a:gd name="T28" fmla="*/ 2147483647 w 279"/>
                <a:gd name="T29" fmla="*/ 2147483647 h 216"/>
                <a:gd name="T30" fmla="*/ 2147483647 w 279"/>
                <a:gd name="T31" fmla="*/ 2147483647 h 216"/>
                <a:gd name="T32" fmla="*/ 2147483647 w 279"/>
                <a:gd name="T33" fmla="*/ 2147483647 h 216"/>
                <a:gd name="T34" fmla="*/ 2147483647 w 279"/>
                <a:gd name="T35" fmla="*/ 2147483647 h 216"/>
                <a:gd name="T36" fmla="*/ 0 w 279"/>
                <a:gd name="T37" fmla="*/ 2147483647 h 216"/>
                <a:gd name="T38" fmla="*/ 0 w 279"/>
                <a:gd name="T39" fmla="*/ 2147483647 h 216"/>
                <a:gd name="T40" fmla="*/ 2147483647 w 279"/>
                <a:gd name="T41" fmla="*/ 2147483647 h 216"/>
                <a:gd name="T42" fmla="*/ 2147483647 w 279"/>
                <a:gd name="T43" fmla="*/ 2147483647 h 2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79"/>
                <a:gd name="T67" fmla="*/ 0 h 216"/>
                <a:gd name="T68" fmla="*/ 279 w 279"/>
                <a:gd name="T69" fmla="*/ 216 h 2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79" h="216">
                  <a:moveTo>
                    <a:pt x="3" y="216"/>
                  </a:moveTo>
                  <a:lnTo>
                    <a:pt x="3" y="216"/>
                  </a:lnTo>
                  <a:lnTo>
                    <a:pt x="13" y="199"/>
                  </a:lnTo>
                  <a:lnTo>
                    <a:pt x="24" y="184"/>
                  </a:lnTo>
                  <a:lnTo>
                    <a:pt x="37" y="167"/>
                  </a:lnTo>
                  <a:lnTo>
                    <a:pt x="52" y="152"/>
                  </a:lnTo>
                  <a:lnTo>
                    <a:pt x="84" y="124"/>
                  </a:lnTo>
                  <a:lnTo>
                    <a:pt x="118" y="96"/>
                  </a:lnTo>
                  <a:lnTo>
                    <a:pt x="157" y="70"/>
                  </a:lnTo>
                  <a:lnTo>
                    <a:pt x="197" y="45"/>
                  </a:lnTo>
                  <a:lnTo>
                    <a:pt x="279" y="0"/>
                  </a:lnTo>
                  <a:lnTo>
                    <a:pt x="212" y="0"/>
                  </a:lnTo>
                  <a:lnTo>
                    <a:pt x="155" y="8"/>
                  </a:lnTo>
                  <a:lnTo>
                    <a:pt x="101" y="21"/>
                  </a:lnTo>
                  <a:lnTo>
                    <a:pt x="50" y="38"/>
                  </a:lnTo>
                  <a:lnTo>
                    <a:pt x="24" y="47"/>
                  </a:lnTo>
                  <a:lnTo>
                    <a:pt x="0" y="57"/>
                  </a:lnTo>
                  <a:lnTo>
                    <a:pt x="3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0" name="Freeform 25"/>
            <p:cNvSpPr>
              <a:spLocks noChangeArrowheads="1"/>
            </p:cNvSpPr>
            <p:nvPr/>
          </p:nvSpPr>
          <p:spPr bwMode="auto">
            <a:xfrm>
              <a:off x="893763" y="641350"/>
              <a:ext cx="357188" cy="407988"/>
            </a:xfrm>
            <a:custGeom>
              <a:avLst/>
              <a:gdLst>
                <a:gd name="T0" fmla="*/ 0 w 225"/>
                <a:gd name="T1" fmla="*/ 0 h 257"/>
                <a:gd name="T2" fmla="*/ 0 w 225"/>
                <a:gd name="T3" fmla="*/ 0 h 257"/>
                <a:gd name="T4" fmla="*/ 2147483647 w 225"/>
                <a:gd name="T5" fmla="*/ 2147483647 h 257"/>
                <a:gd name="T6" fmla="*/ 2147483647 w 225"/>
                <a:gd name="T7" fmla="*/ 2147483647 h 257"/>
                <a:gd name="T8" fmla="*/ 2147483647 w 225"/>
                <a:gd name="T9" fmla="*/ 2147483647 h 257"/>
                <a:gd name="T10" fmla="*/ 2147483647 w 225"/>
                <a:gd name="T11" fmla="*/ 2147483647 h 257"/>
                <a:gd name="T12" fmla="*/ 2147483647 w 225"/>
                <a:gd name="T13" fmla="*/ 2147483647 h 257"/>
                <a:gd name="T14" fmla="*/ 2147483647 w 225"/>
                <a:gd name="T15" fmla="*/ 2147483647 h 257"/>
                <a:gd name="T16" fmla="*/ 2147483647 w 225"/>
                <a:gd name="T17" fmla="*/ 2147483647 h 257"/>
                <a:gd name="T18" fmla="*/ 2147483647 w 225"/>
                <a:gd name="T19" fmla="*/ 2147483647 h 257"/>
                <a:gd name="T20" fmla="*/ 2147483647 w 225"/>
                <a:gd name="T21" fmla="*/ 2147483647 h 257"/>
                <a:gd name="T22" fmla="*/ 2147483647 w 225"/>
                <a:gd name="T23" fmla="*/ 2147483647 h 257"/>
                <a:gd name="T24" fmla="*/ 2147483647 w 225"/>
                <a:gd name="T25" fmla="*/ 2147483647 h 257"/>
                <a:gd name="T26" fmla="*/ 2147483647 w 225"/>
                <a:gd name="T27" fmla="*/ 2147483647 h 257"/>
                <a:gd name="T28" fmla="*/ 2147483647 w 225"/>
                <a:gd name="T29" fmla="*/ 2147483647 h 257"/>
                <a:gd name="T30" fmla="*/ 2147483647 w 225"/>
                <a:gd name="T31" fmla="*/ 2147483647 h 257"/>
                <a:gd name="T32" fmla="*/ 2147483647 w 225"/>
                <a:gd name="T33" fmla="*/ 2147483647 h 257"/>
                <a:gd name="T34" fmla="*/ 2147483647 w 225"/>
                <a:gd name="T35" fmla="*/ 2147483647 h 257"/>
                <a:gd name="T36" fmla="*/ 2147483647 w 225"/>
                <a:gd name="T37" fmla="*/ 2147483647 h 257"/>
                <a:gd name="T38" fmla="*/ 2147483647 w 225"/>
                <a:gd name="T39" fmla="*/ 2147483647 h 257"/>
                <a:gd name="T40" fmla="*/ 2147483647 w 225"/>
                <a:gd name="T41" fmla="*/ 2147483647 h 257"/>
                <a:gd name="T42" fmla="*/ 2147483647 w 225"/>
                <a:gd name="T43" fmla="*/ 2147483647 h 257"/>
                <a:gd name="T44" fmla="*/ 2147483647 w 225"/>
                <a:gd name="T45" fmla="*/ 0 h 257"/>
                <a:gd name="T46" fmla="*/ 2147483647 w 225"/>
                <a:gd name="T47" fmla="*/ 0 h 257"/>
                <a:gd name="T48" fmla="*/ 0 w 225"/>
                <a:gd name="T49" fmla="*/ 0 h 257"/>
                <a:gd name="T50" fmla="*/ 0 w 225"/>
                <a:gd name="T51" fmla="*/ 0 h 25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5"/>
                <a:gd name="T79" fmla="*/ 0 h 257"/>
                <a:gd name="T80" fmla="*/ 225 w 225"/>
                <a:gd name="T81" fmla="*/ 257 h 25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5" h="257">
                  <a:moveTo>
                    <a:pt x="0" y="0"/>
                  </a:moveTo>
                  <a:lnTo>
                    <a:pt x="0" y="0"/>
                  </a:lnTo>
                  <a:lnTo>
                    <a:pt x="9" y="15"/>
                  </a:lnTo>
                  <a:lnTo>
                    <a:pt x="18" y="30"/>
                  </a:lnTo>
                  <a:lnTo>
                    <a:pt x="30" y="45"/>
                  </a:lnTo>
                  <a:lnTo>
                    <a:pt x="43" y="60"/>
                  </a:lnTo>
                  <a:lnTo>
                    <a:pt x="73" y="90"/>
                  </a:lnTo>
                  <a:lnTo>
                    <a:pt x="107" y="120"/>
                  </a:lnTo>
                  <a:lnTo>
                    <a:pt x="142" y="150"/>
                  </a:lnTo>
                  <a:lnTo>
                    <a:pt x="176" y="184"/>
                  </a:lnTo>
                  <a:lnTo>
                    <a:pt x="191" y="201"/>
                  </a:lnTo>
                  <a:lnTo>
                    <a:pt x="204" y="219"/>
                  </a:lnTo>
                  <a:lnTo>
                    <a:pt x="217" y="238"/>
                  </a:lnTo>
                  <a:lnTo>
                    <a:pt x="225" y="257"/>
                  </a:lnTo>
                  <a:lnTo>
                    <a:pt x="225" y="64"/>
                  </a:lnTo>
                  <a:lnTo>
                    <a:pt x="204" y="54"/>
                  </a:lnTo>
                  <a:lnTo>
                    <a:pt x="180" y="43"/>
                  </a:lnTo>
                  <a:lnTo>
                    <a:pt x="157" y="32"/>
                  </a:lnTo>
                  <a:lnTo>
                    <a:pt x="131" y="24"/>
                  </a:lnTo>
                  <a:lnTo>
                    <a:pt x="77" y="11"/>
                  </a:lnTo>
                  <a:lnTo>
                    <a:pt x="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1" name="Freeform 26"/>
            <p:cNvSpPr>
              <a:spLocks noChangeArrowheads="1"/>
            </p:cNvSpPr>
            <p:nvPr/>
          </p:nvSpPr>
          <p:spPr bwMode="auto">
            <a:xfrm>
              <a:off x="487363" y="420687"/>
              <a:ext cx="42863" cy="217488"/>
            </a:xfrm>
            <a:custGeom>
              <a:avLst/>
              <a:gdLst>
                <a:gd name="T0" fmla="*/ 2147483647 w 27"/>
                <a:gd name="T1" fmla="*/ 2147483647 h 137"/>
                <a:gd name="T2" fmla="*/ 2147483647 w 27"/>
                <a:gd name="T3" fmla="*/ 2147483647 h 137"/>
                <a:gd name="T4" fmla="*/ 2147483647 w 27"/>
                <a:gd name="T5" fmla="*/ 2147483647 h 137"/>
                <a:gd name="T6" fmla="*/ 2147483647 w 27"/>
                <a:gd name="T7" fmla="*/ 2147483647 h 137"/>
                <a:gd name="T8" fmla="*/ 2147483647 w 27"/>
                <a:gd name="T9" fmla="*/ 2147483647 h 137"/>
                <a:gd name="T10" fmla="*/ 2147483647 w 27"/>
                <a:gd name="T11" fmla="*/ 2147483647 h 137"/>
                <a:gd name="T12" fmla="*/ 2147483647 w 27"/>
                <a:gd name="T13" fmla="*/ 2147483647 h 137"/>
                <a:gd name="T14" fmla="*/ 2147483647 w 27"/>
                <a:gd name="T15" fmla="*/ 2147483647 h 137"/>
                <a:gd name="T16" fmla="*/ 2147483647 w 27"/>
                <a:gd name="T17" fmla="*/ 2147483647 h 137"/>
                <a:gd name="T18" fmla="*/ 0 w 27"/>
                <a:gd name="T19" fmla="*/ 2147483647 h 137"/>
                <a:gd name="T20" fmla="*/ 0 w 27"/>
                <a:gd name="T21" fmla="*/ 2147483647 h 137"/>
                <a:gd name="T22" fmla="*/ 0 w 27"/>
                <a:gd name="T23" fmla="*/ 2147483647 h 137"/>
                <a:gd name="T24" fmla="*/ 0 w 27"/>
                <a:gd name="T25" fmla="*/ 2147483647 h 137"/>
                <a:gd name="T26" fmla="*/ 0 w 27"/>
                <a:gd name="T27" fmla="*/ 2147483647 h 137"/>
                <a:gd name="T28" fmla="*/ 2147483647 w 27"/>
                <a:gd name="T29" fmla="*/ 2147483647 h 137"/>
                <a:gd name="T30" fmla="*/ 2147483647 w 27"/>
                <a:gd name="T31" fmla="*/ 0 h 137"/>
                <a:gd name="T32" fmla="*/ 2147483647 w 27"/>
                <a:gd name="T33" fmla="*/ 0 h 137"/>
                <a:gd name="T34" fmla="*/ 2147483647 w 27"/>
                <a:gd name="T35" fmla="*/ 0 h 137"/>
                <a:gd name="T36" fmla="*/ 2147483647 w 27"/>
                <a:gd name="T37" fmla="*/ 0 h 137"/>
                <a:gd name="T38" fmla="*/ 2147483647 w 27"/>
                <a:gd name="T39" fmla="*/ 2147483647 h 137"/>
                <a:gd name="T40" fmla="*/ 2147483647 w 27"/>
                <a:gd name="T41" fmla="*/ 2147483647 h 137"/>
                <a:gd name="T42" fmla="*/ 2147483647 w 27"/>
                <a:gd name="T43" fmla="*/ 2147483647 h 137"/>
                <a:gd name="T44" fmla="*/ 2147483647 w 27"/>
                <a:gd name="T45" fmla="*/ 2147483647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"/>
                <a:gd name="T70" fmla="*/ 0 h 137"/>
                <a:gd name="T71" fmla="*/ 27 w 27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" h="137">
                  <a:moveTo>
                    <a:pt x="27" y="124"/>
                  </a:moveTo>
                  <a:lnTo>
                    <a:pt x="27" y="124"/>
                  </a:lnTo>
                  <a:lnTo>
                    <a:pt x="25" y="129"/>
                  </a:lnTo>
                  <a:lnTo>
                    <a:pt x="23" y="133"/>
                  </a:lnTo>
                  <a:lnTo>
                    <a:pt x="19" y="137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4" y="133"/>
                  </a:lnTo>
                  <a:lnTo>
                    <a:pt x="0" y="129"/>
                  </a:lnTo>
                  <a:lnTo>
                    <a:pt x="0" y="124"/>
                  </a:lnTo>
                  <a:lnTo>
                    <a:pt x="0" y="13"/>
                  </a:lnTo>
                  <a:lnTo>
                    <a:pt x="0" y="9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23" y="4"/>
                  </a:lnTo>
                  <a:lnTo>
                    <a:pt x="25" y="9"/>
                  </a:lnTo>
                  <a:lnTo>
                    <a:pt x="27" y="13"/>
                  </a:lnTo>
                  <a:lnTo>
                    <a:pt x="27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2" name="Freeform 27"/>
            <p:cNvSpPr>
              <a:spLocks noEditPoints="1" noChangeArrowheads="1"/>
            </p:cNvSpPr>
            <p:nvPr/>
          </p:nvSpPr>
          <p:spPr bwMode="auto">
            <a:xfrm>
              <a:off x="428625" y="185737"/>
              <a:ext cx="163513" cy="330200"/>
            </a:xfrm>
            <a:custGeom>
              <a:avLst/>
              <a:gdLst>
                <a:gd name="T0" fmla="*/ 2147483647 w 103"/>
                <a:gd name="T1" fmla="*/ 0 h 208"/>
                <a:gd name="T2" fmla="*/ 2147483647 w 103"/>
                <a:gd name="T3" fmla="*/ 2147483647 h 208"/>
                <a:gd name="T4" fmla="*/ 2147483647 w 103"/>
                <a:gd name="T5" fmla="*/ 2147483647 h 208"/>
                <a:gd name="T6" fmla="*/ 2147483647 w 103"/>
                <a:gd name="T7" fmla="*/ 2147483647 h 208"/>
                <a:gd name="T8" fmla="*/ 2147483647 w 103"/>
                <a:gd name="T9" fmla="*/ 2147483647 h 208"/>
                <a:gd name="T10" fmla="*/ 2147483647 w 103"/>
                <a:gd name="T11" fmla="*/ 2147483647 h 208"/>
                <a:gd name="T12" fmla="*/ 2147483647 w 103"/>
                <a:gd name="T13" fmla="*/ 2147483647 h 208"/>
                <a:gd name="T14" fmla="*/ 2147483647 w 103"/>
                <a:gd name="T15" fmla="*/ 2147483647 h 208"/>
                <a:gd name="T16" fmla="*/ 2147483647 w 103"/>
                <a:gd name="T17" fmla="*/ 2147483647 h 208"/>
                <a:gd name="T18" fmla="*/ 2147483647 w 103"/>
                <a:gd name="T19" fmla="*/ 2147483647 h 208"/>
                <a:gd name="T20" fmla="*/ 2147483647 w 103"/>
                <a:gd name="T21" fmla="*/ 2147483647 h 208"/>
                <a:gd name="T22" fmla="*/ 2147483647 w 103"/>
                <a:gd name="T23" fmla="*/ 2147483647 h 208"/>
                <a:gd name="T24" fmla="*/ 2147483647 w 103"/>
                <a:gd name="T25" fmla="*/ 2147483647 h 208"/>
                <a:gd name="T26" fmla="*/ 0 w 103"/>
                <a:gd name="T27" fmla="*/ 2147483647 h 208"/>
                <a:gd name="T28" fmla="*/ 0 w 103"/>
                <a:gd name="T29" fmla="*/ 2147483647 h 208"/>
                <a:gd name="T30" fmla="*/ 2147483647 w 103"/>
                <a:gd name="T31" fmla="*/ 2147483647 h 208"/>
                <a:gd name="T32" fmla="*/ 2147483647 w 103"/>
                <a:gd name="T33" fmla="*/ 2147483647 h 208"/>
                <a:gd name="T34" fmla="*/ 2147483647 w 103"/>
                <a:gd name="T35" fmla="*/ 2147483647 h 208"/>
                <a:gd name="T36" fmla="*/ 2147483647 w 103"/>
                <a:gd name="T37" fmla="*/ 0 h 208"/>
                <a:gd name="T38" fmla="*/ 2147483647 w 103"/>
                <a:gd name="T39" fmla="*/ 2147483647 h 208"/>
                <a:gd name="T40" fmla="*/ 2147483647 w 103"/>
                <a:gd name="T41" fmla="*/ 2147483647 h 208"/>
                <a:gd name="T42" fmla="*/ 2147483647 w 103"/>
                <a:gd name="T43" fmla="*/ 2147483647 h 208"/>
                <a:gd name="T44" fmla="*/ 2147483647 w 103"/>
                <a:gd name="T45" fmla="*/ 2147483647 h 208"/>
                <a:gd name="T46" fmla="*/ 2147483647 w 103"/>
                <a:gd name="T47" fmla="*/ 2147483647 h 208"/>
                <a:gd name="T48" fmla="*/ 2147483647 w 103"/>
                <a:gd name="T49" fmla="*/ 2147483647 h 208"/>
                <a:gd name="T50" fmla="*/ 2147483647 w 103"/>
                <a:gd name="T51" fmla="*/ 2147483647 h 208"/>
                <a:gd name="T52" fmla="*/ 2147483647 w 103"/>
                <a:gd name="T53" fmla="*/ 2147483647 h 208"/>
                <a:gd name="T54" fmla="*/ 2147483647 w 103"/>
                <a:gd name="T55" fmla="*/ 2147483647 h 208"/>
                <a:gd name="T56" fmla="*/ 2147483647 w 103"/>
                <a:gd name="T57" fmla="*/ 2147483647 h 208"/>
                <a:gd name="T58" fmla="*/ 2147483647 w 103"/>
                <a:gd name="T59" fmla="*/ 2147483647 h 208"/>
                <a:gd name="T60" fmla="*/ 2147483647 w 103"/>
                <a:gd name="T61" fmla="*/ 2147483647 h 208"/>
                <a:gd name="T62" fmla="*/ 2147483647 w 103"/>
                <a:gd name="T63" fmla="*/ 2147483647 h 208"/>
                <a:gd name="T64" fmla="*/ 2147483647 w 103"/>
                <a:gd name="T65" fmla="*/ 2147483647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3"/>
                <a:gd name="T100" fmla="*/ 0 h 208"/>
                <a:gd name="T101" fmla="*/ 103 w 103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3" h="208">
                  <a:moveTo>
                    <a:pt x="51" y="0"/>
                  </a:moveTo>
                  <a:lnTo>
                    <a:pt x="51" y="0"/>
                  </a:lnTo>
                  <a:lnTo>
                    <a:pt x="60" y="3"/>
                  </a:lnTo>
                  <a:lnTo>
                    <a:pt x="71" y="9"/>
                  </a:lnTo>
                  <a:lnTo>
                    <a:pt x="79" y="18"/>
                  </a:lnTo>
                  <a:lnTo>
                    <a:pt x="88" y="30"/>
                  </a:lnTo>
                  <a:lnTo>
                    <a:pt x="94" y="45"/>
                  </a:lnTo>
                  <a:lnTo>
                    <a:pt x="99" y="63"/>
                  </a:lnTo>
                  <a:lnTo>
                    <a:pt x="101" y="84"/>
                  </a:lnTo>
                  <a:lnTo>
                    <a:pt x="103" y="103"/>
                  </a:lnTo>
                  <a:lnTo>
                    <a:pt x="101" y="125"/>
                  </a:lnTo>
                  <a:lnTo>
                    <a:pt x="99" y="144"/>
                  </a:lnTo>
                  <a:lnTo>
                    <a:pt x="94" y="161"/>
                  </a:lnTo>
                  <a:lnTo>
                    <a:pt x="88" y="178"/>
                  </a:lnTo>
                  <a:lnTo>
                    <a:pt x="79" y="189"/>
                  </a:lnTo>
                  <a:lnTo>
                    <a:pt x="71" y="200"/>
                  </a:lnTo>
                  <a:lnTo>
                    <a:pt x="60" y="206"/>
                  </a:lnTo>
                  <a:lnTo>
                    <a:pt x="51" y="208"/>
                  </a:lnTo>
                  <a:lnTo>
                    <a:pt x="41" y="206"/>
                  </a:lnTo>
                  <a:lnTo>
                    <a:pt x="30" y="200"/>
                  </a:lnTo>
                  <a:lnTo>
                    <a:pt x="22" y="189"/>
                  </a:lnTo>
                  <a:lnTo>
                    <a:pt x="15" y="178"/>
                  </a:lnTo>
                  <a:lnTo>
                    <a:pt x="9" y="161"/>
                  </a:lnTo>
                  <a:lnTo>
                    <a:pt x="4" y="144"/>
                  </a:lnTo>
                  <a:lnTo>
                    <a:pt x="0" y="125"/>
                  </a:lnTo>
                  <a:lnTo>
                    <a:pt x="0" y="103"/>
                  </a:lnTo>
                  <a:lnTo>
                    <a:pt x="0" y="84"/>
                  </a:lnTo>
                  <a:lnTo>
                    <a:pt x="4" y="63"/>
                  </a:lnTo>
                  <a:lnTo>
                    <a:pt x="9" y="45"/>
                  </a:lnTo>
                  <a:lnTo>
                    <a:pt x="15" y="30"/>
                  </a:lnTo>
                  <a:lnTo>
                    <a:pt x="22" y="18"/>
                  </a:lnTo>
                  <a:lnTo>
                    <a:pt x="30" y="9"/>
                  </a:lnTo>
                  <a:lnTo>
                    <a:pt x="41" y="3"/>
                  </a:lnTo>
                  <a:lnTo>
                    <a:pt x="51" y="0"/>
                  </a:lnTo>
                  <a:close/>
                  <a:moveTo>
                    <a:pt x="54" y="15"/>
                  </a:moveTo>
                  <a:lnTo>
                    <a:pt x="54" y="15"/>
                  </a:lnTo>
                  <a:lnTo>
                    <a:pt x="45" y="15"/>
                  </a:lnTo>
                  <a:lnTo>
                    <a:pt x="37" y="22"/>
                  </a:lnTo>
                  <a:lnTo>
                    <a:pt x="30" y="30"/>
                  </a:lnTo>
                  <a:lnTo>
                    <a:pt x="24" y="41"/>
                  </a:lnTo>
                  <a:lnTo>
                    <a:pt x="17" y="54"/>
                  </a:lnTo>
                  <a:lnTo>
                    <a:pt x="15" y="67"/>
                  </a:lnTo>
                  <a:lnTo>
                    <a:pt x="11" y="84"/>
                  </a:lnTo>
                  <a:lnTo>
                    <a:pt x="11" y="101"/>
                  </a:lnTo>
                  <a:lnTo>
                    <a:pt x="13" y="122"/>
                  </a:lnTo>
                  <a:lnTo>
                    <a:pt x="15" y="144"/>
                  </a:lnTo>
                  <a:lnTo>
                    <a:pt x="22" y="161"/>
                  </a:lnTo>
                  <a:lnTo>
                    <a:pt x="30" y="174"/>
                  </a:lnTo>
                  <a:lnTo>
                    <a:pt x="26" y="159"/>
                  </a:lnTo>
                  <a:lnTo>
                    <a:pt x="24" y="142"/>
                  </a:lnTo>
                  <a:lnTo>
                    <a:pt x="22" y="122"/>
                  </a:lnTo>
                  <a:lnTo>
                    <a:pt x="24" y="103"/>
                  </a:lnTo>
                  <a:lnTo>
                    <a:pt x="30" y="73"/>
                  </a:lnTo>
                  <a:lnTo>
                    <a:pt x="37" y="50"/>
                  </a:lnTo>
                  <a:lnTo>
                    <a:pt x="47" y="28"/>
                  </a:lnTo>
                  <a:lnTo>
                    <a:pt x="54" y="22"/>
                  </a:lnTo>
                  <a:lnTo>
                    <a:pt x="60" y="15"/>
                  </a:lnTo>
                  <a:lnTo>
                    <a:pt x="5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53" name="Freeform 28"/>
            <p:cNvSpPr>
              <a:spLocks noEditPoints="1" noChangeArrowheads="1"/>
            </p:cNvSpPr>
            <p:nvPr/>
          </p:nvSpPr>
          <p:spPr bwMode="auto">
            <a:xfrm>
              <a:off x="642938" y="0"/>
              <a:ext cx="631825" cy="512763"/>
            </a:xfrm>
            <a:custGeom>
              <a:avLst/>
              <a:gdLst>
                <a:gd name="T0" fmla="*/ 2147483647 w 398"/>
                <a:gd name="T1" fmla="*/ 2147483647 h 323"/>
                <a:gd name="T2" fmla="*/ 2147483647 w 398"/>
                <a:gd name="T3" fmla="*/ 2147483647 h 323"/>
                <a:gd name="T4" fmla="*/ 2147483647 w 398"/>
                <a:gd name="T5" fmla="*/ 2147483647 h 323"/>
                <a:gd name="T6" fmla="*/ 2147483647 w 398"/>
                <a:gd name="T7" fmla="*/ 2147483647 h 323"/>
                <a:gd name="T8" fmla="*/ 2147483647 w 398"/>
                <a:gd name="T9" fmla="*/ 2147483647 h 323"/>
                <a:gd name="T10" fmla="*/ 2147483647 w 398"/>
                <a:gd name="T11" fmla="*/ 2147483647 h 323"/>
                <a:gd name="T12" fmla="*/ 2147483647 w 398"/>
                <a:gd name="T13" fmla="*/ 2147483647 h 323"/>
                <a:gd name="T14" fmla="*/ 2147483647 w 398"/>
                <a:gd name="T15" fmla="*/ 2147483647 h 323"/>
                <a:gd name="T16" fmla="*/ 2147483647 w 398"/>
                <a:gd name="T17" fmla="*/ 0 h 323"/>
                <a:gd name="T18" fmla="*/ 2147483647 w 398"/>
                <a:gd name="T19" fmla="*/ 2147483647 h 323"/>
                <a:gd name="T20" fmla="*/ 2147483647 w 398"/>
                <a:gd name="T21" fmla="*/ 2147483647 h 323"/>
                <a:gd name="T22" fmla="*/ 2147483647 w 398"/>
                <a:gd name="T23" fmla="*/ 0 h 323"/>
                <a:gd name="T24" fmla="*/ 0 w 398"/>
                <a:gd name="T25" fmla="*/ 2147483647 h 323"/>
                <a:gd name="T26" fmla="*/ 2147483647 w 398"/>
                <a:gd name="T27" fmla="*/ 2147483647 h 323"/>
                <a:gd name="T28" fmla="*/ 2147483647 w 398"/>
                <a:gd name="T29" fmla="*/ 2147483647 h 323"/>
                <a:gd name="T30" fmla="*/ 2147483647 w 398"/>
                <a:gd name="T31" fmla="*/ 2147483647 h 323"/>
                <a:gd name="T32" fmla="*/ 2147483647 w 398"/>
                <a:gd name="T33" fmla="*/ 2147483647 h 323"/>
                <a:gd name="T34" fmla="*/ 2147483647 w 398"/>
                <a:gd name="T35" fmla="*/ 2147483647 h 323"/>
                <a:gd name="T36" fmla="*/ 2147483647 w 398"/>
                <a:gd name="T37" fmla="*/ 2147483647 h 323"/>
                <a:gd name="T38" fmla="*/ 2147483647 w 398"/>
                <a:gd name="T39" fmla="*/ 2147483647 h 323"/>
                <a:gd name="T40" fmla="*/ 0 w 398"/>
                <a:gd name="T41" fmla="*/ 2147483647 h 323"/>
                <a:gd name="T42" fmla="*/ 2147483647 w 398"/>
                <a:gd name="T43" fmla="*/ 2147483647 h 323"/>
                <a:gd name="T44" fmla="*/ 2147483647 w 398"/>
                <a:gd name="T45" fmla="*/ 2147483647 h 323"/>
                <a:gd name="T46" fmla="*/ 2147483647 w 398"/>
                <a:gd name="T47" fmla="*/ 2147483647 h 323"/>
                <a:gd name="T48" fmla="*/ 2147483647 w 398"/>
                <a:gd name="T49" fmla="*/ 2147483647 h 323"/>
                <a:gd name="T50" fmla="*/ 2147483647 w 398"/>
                <a:gd name="T51" fmla="*/ 2147483647 h 323"/>
                <a:gd name="T52" fmla="*/ 2147483647 w 398"/>
                <a:gd name="T53" fmla="*/ 2147483647 h 323"/>
                <a:gd name="T54" fmla="*/ 2147483647 w 398"/>
                <a:gd name="T55" fmla="*/ 2147483647 h 323"/>
                <a:gd name="T56" fmla="*/ 2147483647 w 398"/>
                <a:gd name="T57" fmla="*/ 2147483647 h 323"/>
                <a:gd name="T58" fmla="*/ 2147483647 w 398"/>
                <a:gd name="T59" fmla="*/ 2147483647 h 323"/>
                <a:gd name="T60" fmla="*/ 2147483647 w 398"/>
                <a:gd name="T61" fmla="*/ 2147483647 h 323"/>
                <a:gd name="T62" fmla="*/ 2147483647 w 398"/>
                <a:gd name="T63" fmla="*/ 2147483647 h 323"/>
                <a:gd name="T64" fmla="*/ 2147483647 w 398"/>
                <a:gd name="T65" fmla="*/ 2147483647 h 323"/>
                <a:gd name="T66" fmla="*/ 2147483647 w 398"/>
                <a:gd name="T67" fmla="*/ 2147483647 h 323"/>
                <a:gd name="T68" fmla="*/ 2147483647 w 398"/>
                <a:gd name="T69" fmla="*/ 2147483647 h 323"/>
                <a:gd name="T70" fmla="*/ 2147483647 w 398"/>
                <a:gd name="T71" fmla="*/ 2147483647 h 323"/>
                <a:gd name="T72" fmla="*/ 2147483647 w 398"/>
                <a:gd name="T73" fmla="*/ 2147483647 h 323"/>
                <a:gd name="T74" fmla="*/ 2147483647 w 398"/>
                <a:gd name="T75" fmla="*/ 2147483647 h 323"/>
                <a:gd name="T76" fmla="*/ 2147483647 w 398"/>
                <a:gd name="T77" fmla="*/ 2147483647 h 323"/>
                <a:gd name="T78" fmla="*/ 2147483647 w 398"/>
                <a:gd name="T79" fmla="*/ 2147483647 h 323"/>
                <a:gd name="T80" fmla="*/ 2147483647 w 398"/>
                <a:gd name="T81" fmla="*/ 2147483647 h 323"/>
                <a:gd name="T82" fmla="*/ 2147483647 w 398"/>
                <a:gd name="T83" fmla="*/ 2147483647 h 323"/>
                <a:gd name="T84" fmla="*/ 2147483647 w 398"/>
                <a:gd name="T85" fmla="*/ 2147483647 h 323"/>
                <a:gd name="T86" fmla="*/ 2147483647 w 398"/>
                <a:gd name="T87" fmla="*/ 2147483647 h 323"/>
                <a:gd name="T88" fmla="*/ 2147483647 w 398"/>
                <a:gd name="T89" fmla="*/ 2147483647 h 323"/>
                <a:gd name="T90" fmla="*/ 2147483647 w 398"/>
                <a:gd name="T91" fmla="*/ 2147483647 h 323"/>
                <a:gd name="T92" fmla="*/ 2147483647 w 398"/>
                <a:gd name="T93" fmla="*/ 2147483647 h 323"/>
                <a:gd name="T94" fmla="*/ 2147483647 w 398"/>
                <a:gd name="T95" fmla="*/ 2147483647 h 323"/>
                <a:gd name="T96" fmla="*/ 2147483647 w 398"/>
                <a:gd name="T97" fmla="*/ 2147483647 h 323"/>
                <a:gd name="T98" fmla="*/ 2147483647 w 398"/>
                <a:gd name="T99" fmla="*/ 2147483647 h 323"/>
                <a:gd name="T100" fmla="*/ 2147483647 w 398"/>
                <a:gd name="T101" fmla="*/ 2147483647 h 323"/>
                <a:gd name="T102" fmla="*/ 2147483647 w 398"/>
                <a:gd name="T103" fmla="*/ 2147483647 h 323"/>
                <a:gd name="T104" fmla="*/ 2147483647 w 398"/>
                <a:gd name="T105" fmla="*/ 2147483647 h 323"/>
                <a:gd name="T106" fmla="*/ 2147483647 w 398"/>
                <a:gd name="T107" fmla="*/ 2147483647 h 323"/>
                <a:gd name="T108" fmla="*/ 2147483647 w 398"/>
                <a:gd name="T109" fmla="*/ 2147483647 h 323"/>
                <a:gd name="T110" fmla="*/ 2147483647 w 398"/>
                <a:gd name="T111" fmla="*/ 2147483647 h 323"/>
                <a:gd name="T112" fmla="*/ 2147483647 w 398"/>
                <a:gd name="T113" fmla="*/ 2147483647 h 323"/>
                <a:gd name="T114" fmla="*/ 2147483647 w 398"/>
                <a:gd name="T115" fmla="*/ 2147483647 h 323"/>
                <a:gd name="T116" fmla="*/ 2147483647 w 398"/>
                <a:gd name="T117" fmla="*/ 2147483647 h 323"/>
                <a:gd name="T118" fmla="*/ 2147483647 w 398"/>
                <a:gd name="T119" fmla="*/ 2147483647 h 323"/>
                <a:gd name="T120" fmla="*/ 2147483647 w 398"/>
                <a:gd name="T121" fmla="*/ 2147483647 h 323"/>
                <a:gd name="T122" fmla="*/ 2147483647 w 398"/>
                <a:gd name="T123" fmla="*/ 2147483647 h 3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8"/>
                <a:gd name="T187" fmla="*/ 0 h 323"/>
                <a:gd name="T188" fmla="*/ 398 w 398"/>
                <a:gd name="T189" fmla="*/ 323 h 32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8" h="323">
                  <a:moveTo>
                    <a:pt x="398" y="184"/>
                  </a:moveTo>
                  <a:lnTo>
                    <a:pt x="398" y="184"/>
                  </a:lnTo>
                  <a:lnTo>
                    <a:pt x="375" y="201"/>
                  </a:lnTo>
                  <a:lnTo>
                    <a:pt x="347" y="214"/>
                  </a:lnTo>
                  <a:lnTo>
                    <a:pt x="330" y="220"/>
                  </a:lnTo>
                  <a:lnTo>
                    <a:pt x="310" y="224"/>
                  </a:lnTo>
                  <a:lnTo>
                    <a:pt x="293" y="227"/>
                  </a:lnTo>
                  <a:lnTo>
                    <a:pt x="274" y="227"/>
                  </a:lnTo>
                  <a:lnTo>
                    <a:pt x="257" y="224"/>
                  </a:lnTo>
                  <a:lnTo>
                    <a:pt x="240" y="222"/>
                  </a:lnTo>
                  <a:lnTo>
                    <a:pt x="223" y="218"/>
                  </a:lnTo>
                  <a:lnTo>
                    <a:pt x="205" y="212"/>
                  </a:lnTo>
                  <a:lnTo>
                    <a:pt x="191" y="203"/>
                  </a:lnTo>
                  <a:lnTo>
                    <a:pt x="176" y="195"/>
                  </a:lnTo>
                  <a:lnTo>
                    <a:pt x="161" y="184"/>
                  </a:lnTo>
                  <a:lnTo>
                    <a:pt x="148" y="171"/>
                  </a:lnTo>
                  <a:lnTo>
                    <a:pt x="135" y="158"/>
                  </a:lnTo>
                  <a:lnTo>
                    <a:pt x="124" y="143"/>
                  </a:lnTo>
                  <a:lnTo>
                    <a:pt x="116" y="126"/>
                  </a:lnTo>
                  <a:lnTo>
                    <a:pt x="107" y="109"/>
                  </a:lnTo>
                  <a:lnTo>
                    <a:pt x="98" y="81"/>
                  </a:lnTo>
                  <a:lnTo>
                    <a:pt x="94" y="53"/>
                  </a:lnTo>
                  <a:lnTo>
                    <a:pt x="96" y="28"/>
                  </a:lnTo>
                  <a:lnTo>
                    <a:pt x="101" y="0"/>
                  </a:lnTo>
                  <a:lnTo>
                    <a:pt x="137" y="0"/>
                  </a:lnTo>
                  <a:lnTo>
                    <a:pt x="137" y="13"/>
                  </a:lnTo>
                  <a:lnTo>
                    <a:pt x="137" y="28"/>
                  </a:lnTo>
                  <a:lnTo>
                    <a:pt x="141" y="43"/>
                  </a:lnTo>
                  <a:lnTo>
                    <a:pt x="146" y="58"/>
                  </a:lnTo>
                  <a:lnTo>
                    <a:pt x="152" y="28"/>
                  </a:lnTo>
                  <a:lnTo>
                    <a:pt x="163" y="0"/>
                  </a:lnTo>
                  <a:lnTo>
                    <a:pt x="398" y="0"/>
                  </a:lnTo>
                  <a:lnTo>
                    <a:pt x="398" y="184"/>
                  </a:lnTo>
                  <a:close/>
                  <a:moveTo>
                    <a:pt x="0" y="154"/>
                  </a:moveTo>
                  <a:lnTo>
                    <a:pt x="0" y="154"/>
                  </a:lnTo>
                  <a:lnTo>
                    <a:pt x="11" y="150"/>
                  </a:lnTo>
                  <a:lnTo>
                    <a:pt x="24" y="150"/>
                  </a:lnTo>
                  <a:lnTo>
                    <a:pt x="36" y="152"/>
                  </a:lnTo>
                  <a:lnTo>
                    <a:pt x="47" y="154"/>
                  </a:lnTo>
                  <a:lnTo>
                    <a:pt x="60" y="156"/>
                  </a:lnTo>
                  <a:lnTo>
                    <a:pt x="73" y="158"/>
                  </a:lnTo>
                  <a:lnTo>
                    <a:pt x="86" y="158"/>
                  </a:lnTo>
                  <a:lnTo>
                    <a:pt x="98" y="154"/>
                  </a:lnTo>
                  <a:lnTo>
                    <a:pt x="90" y="137"/>
                  </a:lnTo>
                  <a:lnTo>
                    <a:pt x="83" y="120"/>
                  </a:lnTo>
                  <a:lnTo>
                    <a:pt x="77" y="100"/>
                  </a:lnTo>
                  <a:lnTo>
                    <a:pt x="71" y="83"/>
                  </a:lnTo>
                  <a:lnTo>
                    <a:pt x="60" y="85"/>
                  </a:lnTo>
                  <a:lnTo>
                    <a:pt x="49" y="90"/>
                  </a:lnTo>
                  <a:lnTo>
                    <a:pt x="36" y="96"/>
                  </a:lnTo>
                  <a:lnTo>
                    <a:pt x="26" y="105"/>
                  </a:lnTo>
                  <a:lnTo>
                    <a:pt x="17" y="113"/>
                  </a:lnTo>
                  <a:lnTo>
                    <a:pt x="9" y="124"/>
                  </a:lnTo>
                  <a:lnTo>
                    <a:pt x="2" y="139"/>
                  </a:lnTo>
                  <a:lnTo>
                    <a:pt x="0" y="154"/>
                  </a:lnTo>
                  <a:close/>
                  <a:moveTo>
                    <a:pt x="161" y="319"/>
                  </a:moveTo>
                  <a:lnTo>
                    <a:pt x="161" y="319"/>
                  </a:lnTo>
                  <a:lnTo>
                    <a:pt x="167" y="308"/>
                  </a:lnTo>
                  <a:lnTo>
                    <a:pt x="176" y="299"/>
                  </a:lnTo>
                  <a:lnTo>
                    <a:pt x="184" y="291"/>
                  </a:lnTo>
                  <a:lnTo>
                    <a:pt x="195" y="284"/>
                  </a:lnTo>
                  <a:lnTo>
                    <a:pt x="205" y="278"/>
                  </a:lnTo>
                  <a:lnTo>
                    <a:pt x="216" y="269"/>
                  </a:lnTo>
                  <a:lnTo>
                    <a:pt x="225" y="261"/>
                  </a:lnTo>
                  <a:lnTo>
                    <a:pt x="231" y="248"/>
                  </a:lnTo>
                  <a:lnTo>
                    <a:pt x="212" y="244"/>
                  </a:lnTo>
                  <a:lnTo>
                    <a:pt x="195" y="235"/>
                  </a:lnTo>
                  <a:lnTo>
                    <a:pt x="178" y="227"/>
                  </a:lnTo>
                  <a:lnTo>
                    <a:pt x="161" y="218"/>
                  </a:lnTo>
                  <a:lnTo>
                    <a:pt x="154" y="229"/>
                  </a:lnTo>
                  <a:lnTo>
                    <a:pt x="150" y="239"/>
                  </a:lnTo>
                  <a:lnTo>
                    <a:pt x="146" y="252"/>
                  </a:lnTo>
                  <a:lnTo>
                    <a:pt x="143" y="265"/>
                  </a:lnTo>
                  <a:lnTo>
                    <a:pt x="143" y="278"/>
                  </a:lnTo>
                  <a:lnTo>
                    <a:pt x="148" y="291"/>
                  </a:lnTo>
                  <a:lnTo>
                    <a:pt x="152" y="306"/>
                  </a:lnTo>
                  <a:lnTo>
                    <a:pt x="161" y="319"/>
                  </a:lnTo>
                  <a:close/>
                  <a:moveTo>
                    <a:pt x="392" y="323"/>
                  </a:moveTo>
                  <a:lnTo>
                    <a:pt x="392" y="323"/>
                  </a:lnTo>
                  <a:lnTo>
                    <a:pt x="387" y="310"/>
                  </a:lnTo>
                  <a:lnTo>
                    <a:pt x="387" y="297"/>
                  </a:lnTo>
                  <a:lnTo>
                    <a:pt x="390" y="287"/>
                  </a:lnTo>
                  <a:lnTo>
                    <a:pt x="392" y="274"/>
                  </a:lnTo>
                  <a:lnTo>
                    <a:pt x="394" y="261"/>
                  </a:lnTo>
                  <a:lnTo>
                    <a:pt x="396" y="248"/>
                  </a:lnTo>
                  <a:lnTo>
                    <a:pt x="394" y="235"/>
                  </a:lnTo>
                  <a:lnTo>
                    <a:pt x="392" y="222"/>
                  </a:lnTo>
                  <a:lnTo>
                    <a:pt x="375" y="231"/>
                  </a:lnTo>
                  <a:lnTo>
                    <a:pt x="357" y="239"/>
                  </a:lnTo>
                  <a:lnTo>
                    <a:pt x="338" y="246"/>
                  </a:lnTo>
                  <a:lnTo>
                    <a:pt x="321" y="250"/>
                  </a:lnTo>
                  <a:lnTo>
                    <a:pt x="323" y="261"/>
                  </a:lnTo>
                  <a:lnTo>
                    <a:pt x="328" y="274"/>
                  </a:lnTo>
                  <a:lnTo>
                    <a:pt x="334" y="284"/>
                  </a:lnTo>
                  <a:lnTo>
                    <a:pt x="340" y="295"/>
                  </a:lnTo>
                  <a:lnTo>
                    <a:pt x="351" y="304"/>
                  </a:lnTo>
                  <a:lnTo>
                    <a:pt x="362" y="312"/>
                  </a:lnTo>
                  <a:lnTo>
                    <a:pt x="375" y="319"/>
                  </a:lnTo>
                  <a:lnTo>
                    <a:pt x="392" y="323"/>
                  </a:lnTo>
                  <a:close/>
                  <a:moveTo>
                    <a:pt x="15" y="40"/>
                  </a:moveTo>
                  <a:lnTo>
                    <a:pt x="68" y="17"/>
                  </a:lnTo>
                  <a:lnTo>
                    <a:pt x="66" y="38"/>
                  </a:lnTo>
                  <a:lnTo>
                    <a:pt x="68" y="62"/>
                  </a:lnTo>
                  <a:lnTo>
                    <a:pt x="15" y="40"/>
                  </a:lnTo>
                  <a:close/>
                  <a:moveTo>
                    <a:pt x="90" y="227"/>
                  </a:moveTo>
                  <a:lnTo>
                    <a:pt x="143" y="205"/>
                  </a:lnTo>
                  <a:lnTo>
                    <a:pt x="128" y="190"/>
                  </a:lnTo>
                  <a:lnTo>
                    <a:pt x="113" y="173"/>
                  </a:lnTo>
                  <a:lnTo>
                    <a:pt x="90" y="227"/>
                  </a:lnTo>
                  <a:close/>
                  <a:moveTo>
                    <a:pt x="276" y="306"/>
                  </a:moveTo>
                  <a:lnTo>
                    <a:pt x="255" y="252"/>
                  </a:lnTo>
                  <a:lnTo>
                    <a:pt x="276" y="254"/>
                  </a:lnTo>
                  <a:lnTo>
                    <a:pt x="300" y="252"/>
                  </a:lnTo>
                  <a:lnTo>
                    <a:pt x="276" y="306"/>
                  </a:lnTo>
                  <a:close/>
                  <a:moveTo>
                    <a:pt x="308" y="188"/>
                  </a:moveTo>
                  <a:lnTo>
                    <a:pt x="308" y="188"/>
                  </a:lnTo>
                  <a:lnTo>
                    <a:pt x="283" y="186"/>
                  </a:lnTo>
                  <a:lnTo>
                    <a:pt x="259" y="186"/>
                  </a:lnTo>
                  <a:lnTo>
                    <a:pt x="238" y="182"/>
                  </a:lnTo>
                  <a:lnTo>
                    <a:pt x="220" y="177"/>
                  </a:lnTo>
                  <a:lnTo>
                    <a:pt x="203" y="171"/>
                  </a:lnTo>
                  <a:lnTo>
                    <a:pt x="186" y="167"/>
                  </a:lnTo>
                  <a:lnTo>
                    <a:pt x="158" y="152"/>
                  </a:lnTo>
                  <a:lnTo>
                    <a:pt x="161" y="158"/>
                  </a:lnTo>
                  <a:lnTo>
                    <a:pt x="165" y="162"/>
                  </a:lnTo>
                  <a:lnTo>
                    <a:pt x="178" y="173"/>
                  </a:lnTo>
                  <a:lnTo>
                    <a:pt x="197" y="186"/>
                  </a:lnTo>
                  <a:lnTo>
                    <a:pt x="218" y="195"/>
                  </a:lnTo>
                  <a:lnTo>
                    <a:pt x="242" y="201"/>
                  </a:lnTo>
                  <a:lnTo>
                    <a:pt x="255" y="203"/>
                  </a:lnTo>
                  <a:lnTo>
                    <a:pt x="268" y="203"/>
                  </a:lnTo>
                  <a:lnTo>
                    <a:pt x="278" y="201"/>
                  </a:lnTo>
                  <a:lnTo>
                    <a:pt x="289" y="199"/>
                  </a:lnTo>
                  <a:lnTo>
                    <a:pt x="300" y="195"/>
                  </a:lnTo>
                  <a:lnTo>
                    <a:pt x="308" y="188"/>
                  </a:lnTo>
                  <a:close/>
                  <a:moveTo>
                    <a:pt x="191" y="158"/>
                  </a:moveTo>
                  <a:lnTo>
                    <a:pt x="191" y="158"/>
                  </a:lnTo>
                  <a:lnTo>
                    <a:pt x="173" y="139"/>
                  </a:lnTo>
                  <a:lnTo>
                    <a:pt x="161" y="120"/>
                  </a:lnTo>
                  <a:lnTo>
                    <a:pt x="150" y="102"/>
                  </a:lnTo>
                  <a:lnTo>
                    <a:pt x="141" y="85"/>
                  </a:lnTo>
                  <a:lnTo>
                    <a:pt x="133" y="68"/>
                  </a:lnTo>
                  <a:lnTo>
                    <a:pt x="128" y="53"/>
                  </a:lnTo>
                  <a:lnTo>
                    <a:pt x="120" y="23"/>
                  </a:lnTo>
                  <a:lnTo>
                    <a:pt x="118" y="28"/>
                  </a:lnTo>
                  <a:lnTo>
                    <a:pt x="116" y="34"/>
                  </a:lnTo>
                  <a:lnTo>
                    <a:pt x="116" y="51"/>
                  </a:lnTo>
                  <a:lnTo>
                    <a:pt x="120" y="73"/>
                  </a:lnTo>
                  <a:lnTo>
                    <a:pt x="126" y="94"/>
                  </a:lnTo>
                  <a:lnTo>
                    <a:pt x="137" y="117"/>
                  </a:lnTo>
                  <a:lnTo>
                    <a:pt x="143" y="128"/>
                  </a:lnTo>
                  <a:lnTo>
                    <a:pt x="152" y="137"/>
                  </a:lnTo>
                  <a:lnTo>
                    <a:pt x="161" y="145"/>
                  </a:lnTo>
                  <a:lnTo>
                    <a:pt x="169" y="152"/>
                  </a:lnTo>
                  <a:lnTo>
                    <a:pt x="180" y="156"/>
                  </a:lnTo>
                  <a:lnTo>
                    <a:pt x="191" y="1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017" name="Freeform 29"/>
          <p:cNvSpPr>
            <a:spLocks noEditPoints="1" noChangeArrowheads="1"/>
          </p:cNvSpPr>
          <p:nvPr/>
        </p:nvSpPr>
        <p:spPr bwMode="auto">
          <a:xfrm>
            <a:off x="5441950" y="4887913"/>
            <a:ext cx="376238" cy="287337"/>
          </a:xfrm>
          <a:custGeom>
            <a:avLst/>
            <a:gdLst>
              <a:gd name="T0" fmla="*/ 2147483647 w 811"/>
              <a:gd name="T1" fmla="*/ 0 h 736"/>
              <a:gd name="T2" fmla="*/ 2147483647 w 811"/>
              <a:gd name="T3" fmla="*/ 1904119444 h 736"/>
              <a:gd name="T4" fmla="*/ 2147483647 w 811"/>
              <a:gd name="T5" fmla="*/ 2147483647 h 736"/>
              <a:gd name="T6" fmla="*/ 2147483647 w 811"/>
              <a:gd name="T7" fmla="*/ 2147483647 h 736"/>
              <a:gd name="T8" fmla="*/ 2147483647 w 811"/>
              <a:gd name="T9" fmla="*/ 2147483647 h 736"/>
              <a:gd name="T10" fmla="*/ 2147483647 w 811"/>
              <a:gd name="T11" fmla="*/ 2147483647 h 736"/>
              <a:gd name="T12" fmla="*/ 2147483647 w 811"/>
              <a:gd name="T13" fmla="*/ 2147483647 h 736"/>
              <a:gd name="T14" fmla="*/ 2147483647 w 811"/>
              <a:gd name="T15" fmla="*/ 2147483647 h 736"/>
              <a:gd name="T16" fmla="*/ 2147483647 w 811"/>
              <a:gd name="T17" fmla="*/ 2147483647 h 736"/>
              <a:gd name="T18" fmla="*/ 2147483647 w 811"/>
              <a:gd name="T19" fmla="*/ 2147483647 h 736"/>
              <a:gd name="T20" fmla="*/ 2147483647 w 811"/>
              <a:gd name="T21" fmla="*/ 2147483647 h 736"/>
              <a:gd name="T22" fmla="*/ 2147483647 w 811"/>
              <a:gd name="T23" fmla="*/ 2147483647 h 736"/>
              <a:gd name="T24" fmla="*/ 2147483647 w 811"/>
              <a:gd name="T25" fmla="*/ 2147483647 h 736"/>
              <a:gd name="T26" fmla="*/ 2147483647 w 811"/>
              <a:gd name="T27" fmla="*/ 2147483647 h 736"/>
              <a:gd name="T28" fmla="*/ 2147483647 w 811"/>
              <a:gd name="T29" fmla="*/ 2147483647 h 736"/>
              <a:gd name="T30" fmla="*/ 2147483647 w 811"/>
              <a:gd name="T31" fmla="*/ 2147483647 h 736"/>
              <a:gd name="T32" fmla="*/ 2147483647 w 811"/>
              <a:gd name="T33" fmla="*/ 2147483647 h 736"/>
              <a:gd name="T34" fmla="*/ 2147483647 w 811"/>
              <a:gd name="T35" fmla="*/ 2147483647 h 736"/>
              <a:gd name="T36" fmla="*/ 2147483647 w 811"/>
              <a:gd name="T37" fmla="*/ 2147483647 h 736"/>
              <a:gd name="T38" fmla="*/ 2147483647 w 811"/>
              <a:gd name="T39" fmla="*/ 2147483647 h 736"/>
              <a:gd name="T40" fmla="*/ 2147483647 w 811"/>
              <a:gd name="T41" fmla="*/ 2147483647 h 736"/>
              <a:gd name="T42" fmla="*/ 2147483647 w 811"/>
              <a:gd name="T43" fmla="*/ 2147483647 h 736"/>
              <a:gd name="T44" fmla="*/ 2147483647 w 811"/>
              <a:gd name="T45" fmla="*/ 2147483647 h 736"/>
              <a:gd name="T46" fmla="*/ 2147483647 w 811"/>
              <a:gd name="T47" fmla="*/ 2147483647 h 736"/>
              <a:gd name="T48" fmla="*/ 2147483647 w 811"/>
              <a:gd name="T49" fmla="*/ 2147483647 h 736"/>
              <a:gd name="T50" fmla="*/ 0 w 811"/>
              <a:gd name="T51" fmla="*/ 2147483647 h 736"/>
              <a:gd name="T52" fmla="*/ 2147483647 w 811"/>
              <a:gd name="T53" fmla="*/ 2147483647 h 736"/>
              <a:gd name="T54" fmla="*/ 0 w 811"/>
              <a:gd name="T55" fmla="*/ 2147483647 h 736"/>
              <a:gd name="T56" fmla="*/ 2147483647 w 811"/>
              <a:gd name="T57" fmla="*/ 2147483647 h 736"/>
              <a:gd name="T58" fmla="*/ 0 w 811"/>
              <a:gd name="T59" fmla="*/ 2147483647 h 736"/>
              <a:gd name="T60" fmla="*/ 2147483647 w 811"/>
              <a:gd name="T61" fmla="*/ 2147483647 h 736"/>
              <a:gd name="T62" fmla="*/ 0 w 811"/>
              <a:gd name="T63" fmla="*/ 2147483647 h 736"/>
              <a:gd name="T64" fmla="*/ 2147483647 w 811"/>
              <a:gd name="T65" fmla="*/ 2147483647 h 736"/>
              <a:gd name="T66" fmla="*/ 0 w 811"/>
              <a:gd name="T67" fmla="*/ 2147483647 h 736"/>
              <a:gd name="T68" fmla="*/ 2147483647 w 811"/>
              <a:gd name="T69" fmla="*/ 1904119444 h 736"/>
              <a:gd name="T70" fmla="*/ 2147483647 w 811"/>
              <a:gd name="T71" fmla="*/ 0 h 736"/>
              <a:gd name="T72" fmla="*/ 2147483647 w 811"/>
              <a:gd name="T73" fmla="*/ 2147483647 h 736"/>
              <a:gd name="T74" fmla="*/ 2147483647 w 811"/>
              <a:gd name="T75" fmla="*/ 2147483647 h 736"/>
              <a:gd name="T76" fmla="*/ 2147483647 w 811"/>
              <a:gd name="T77" fmla="*/ 2147483647 h 736"/>
              <a:gd name="T78" fmla="*/ 2147483647 w 811"/>
              <a:gd name="T79" fmla="*/ 2147483647 h 736"/>
              <a:gd name="T80" fmla="*/ 2147483647 w 811"/>
              <a:gd name="T81" fmla="*/ 2147483647 h 736"/>
              <a:gd name="T82" fmla="*/ 2147483647 w 811"/>
              <a:gd name="T83" fmla="*/ 2147483647 h 736"/>
              <a:gd name="T84" fmla="*/ 2147483647 w 811"/>
              <a:gd name="T85" fmla="*/ 2147483647 h 7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11"/>
              <a:gd name="T130" fmla="*/ 0 h 736"/>
              <a:gd name="T131" fmla="*/ 811 w 811"/>
              <a:gd name="T132" fmla="*/ 736 h 7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11" h="736">
                <a:moveTo>
                  <a:pt x="111" y="0"/>
                </a:moveTo>
                <a:lnTo>
                  <a:pt x="627" y="0"/>
                </a:lnTo>
                <a:lnTo>
                  <a:pt x="659" y="0"/>
                </a:lnTo>
                <a:lnTo>
                  <a:pt x="659" y="32"/>
                </a:lnTo>
                <a:lnTo>
                  <a:pt x="659" y="150"/>
                </a:lnTo>
                <a:lnTo>
                  <a:pt x="595" y="212"/>
                </a:lnTo>
                <a:lnTo>
                  <a:pt x="595" y="62"/>
                </a:lnTo>
                <a:lnTo>
                  <a:pt x="143" y="62"/>
                </a:lnTo>
                <a:lnTo>
                  <a:pt x="143" y="105"/>
                </a:lnTo>
                <a:lnTo>
                  <a:pt x="173" y="92"/>
                </a:lnTo>
                <a:lnTo>
                  <a:pt x="203" y="79"/>
                </a:lnTo>
                <a:lnTo>
                  <a:pt x="227" y="137"/>
                </a:lnTo>
                <a:lnTo>
                  <a:pt x="199" y="150"/>
                </a:lnTo>
                <a:lnTo>
                  <a:pt x="143" y="175"/>
                </a:lnTo>
                <a:lnTo>
                  <a:pt x="143" y="207"/>
                </a:lnTo>
                <a:lnTo>
                  <a:pt x="173" y="195"/>
                </a:lnTo>
                <a:lnTo>
                  <a:pt x="203" y="182"/>
                </a:lnTo>
                <a:lnTo>
                  <a:pt x="227" y="239"/>
                </a:lnTo>
                <a:lnTo>
                  <a:pt x="199" y="252"/>
                </a:lnTo>
                <a:lnTo>
                  <a:pt x="143" y="278"/>
                </a:lnTo>
                <a:lnTo>
                  <a:pt x="143" y="314"/>
                </a:lnTo>
                <a:lnTo>
                  <a:pt x="173" y="302"/>
                </a:lnTo>
                <a:lnTo>
                  <a:pt x="203" y="289"/>
                </a:lnTo>
                <a:lnTo>
                  <a:pt x="227" y="346"/>
                </a:lnTo>
                <a:lnTo>
                  <a:pt x="199" y="359"/>
                </a:lnTo>
                <a:lnTo>
                  <a:pt x="143" y="385"/>
                </a:lnTo>
                <a:lnTo>
                  <a:pt x="143" y="417"/>
                </a:lnTo>
                <a:lnTo>
                  <a:pt x="173" y="404"/>
                </a:lnTo>
                <a:lnTo>
                  <a:pt x="203" y="391"/>
                </a:lnTo>
                <a:lnTo>
                  <a:pt x="227" y="449"/>
                </a:lnTo>
                <a:lnTo>
                  <a:pt x="199" y="462"/>
                </a:lnTo>
                <a:lnTo>
                  <a:pt x="143" y="488"/>
                </a:lnTo>
                <a:lnTo>
                  <a:pt x="143" y="528"/>
                </a:lnTo>
                <a:lnTo>
                  <a:pt x="173" y="516"/>
                </a:lnTo>
                <a:lnTo>
                  <a:pt x="203" y="503"/>
                </a:lnTo>
                <a:lnTo>
                  <a:pt x="227" y="561"/>
                </a:lnTo>
                <a:lnTo>
                  <a:pt x="199" y="573"/>
                </a:lnTo>
                <a:lnTo>
                  <a:pt x="143" y="599"/>
                </a:lnTo>
                <a:lnTo>
                  <a:pt x="143" y="653"/>
                </a:lnTo>
                <a:lnTo>
                  <a:pt x="143" y="672"/>
                </a:lnTo>
                <a:lnTo>
                  <a:pt x="595" y="672"/>
                </a:lnTo>
                <a:lnTo>
                  <a:pt x="595" y="531"/>
                </a:lnTo>
                <a:lnTo>
                  <a:pt x="659" y="471"/>
                </a:lnTo>
                <a:lnTo>
                  <a:pt x="659" y="704"/>
                </a:lnTo>
                <a:lnTo>
                  <a:pt x="659" y="736"/>
                </a:lnTo>
                <a:lnTo>
                  <a:pt x="627" y="736"/>
                </a:lnTo>
                <a:lnTo>
                  <a:pt x="111" y="736"/>
                </a:lnTo>
                <a:lnTo>
                  <a:pt x="79" y="736"/>
                </a:lnTo>
                <a:lnTo>
                  <a:pt x="79" y="704"/>
                </a:lnTo>
                <a:lnTo>
                  <a:pt x="79" y="653"/>
                </a:lnTo>
                <a:lnTo>
                  <a:pt x="13" y="653"/>
                </a:lnTo>
                <a:lnTo>
                  <a:pt x="0" y="593"/>
                </a:lnTo>
                <a:lnTo>
                  <a:pt x="79" y="556"/>
                </a:lnTo>
                <a:lnTo>
                  <a:pt x="79" y="541"/>
                </a:lnTo>
                <a:lnTo>
                  <a:pt x="13" y="541"/>
                </a:lnTo>
                <a:lnTo>
                  <a:pt x="0" y="481"/>
                </a:lnTo>
                <a:lnTo>
                  <a:pt x="79" y="445"/>
                </a:lnTo>
                <a:lnTo>
                  <a:pt x="79" y="439"/>
                </a:lnTo>
                <a:lnTo>
                  <a:pt x="13" y="439"/>
                </a:lnTo>
                <a:lnTo>
                  <a:pt x="0" y="376"/>
                </a:lnTo>
                <a:lnTo>
                  <a:pt x="79" y="342"/>
                </a:lnTo>
                <a:lnTo>
                  <a:pt x="79" y="332"/>
                </a:lnTo>
                <a:lnTo>
                  <a:pt x="13" y="332"/>
                </a:lnTo>
                <a:lnTo>
                  <a:pt x="0" y="269"/>
                </a:lnTo>
                <a:lnTo>
                  <a:pt x="79" y="235"/>
                </a:lnTo>
                <a:lnTo>
                  <a:pt x="79" y="229"/>
                </a:lnTo>
                <a:lnTo>
                  <a:pt x="13" y="229"/>
                </a:lnTo>
                <a:lnTo>
                  <a:pt x="0" y="167"/>
                </a:lnTo>
                <a:lnTo>
                  <a:pt x="79" y="132"/>
                </a:lnTo>
                <a:lnTo>
                  <a:pt x="79" y="32"/>
                </a:lnTo>
                <a:lnTo>
                  <a:pt x="79" y="0"/>
                </a:lnTo>
                <a:lnTo>
                  <a:pt x="111" y="0"/>
                </a:lnTo>
                <a:close/>
                <a:moveTo>
                  <a:pt x="373" y="584"/>
                </a:moveTo>
                <a:lnTo>
                  <a:pt x="424" y="582"/>
                </a:lnTo>
                <a:lnTo>
                  <a:pt x="475" y="580"/>
                </a:lnTo>
                <a:lnTo>
                  <a:pt x="428" y="531"/>
                </a:lnTo>
                <a:lnTo>
                  <a:pt x="383" y="483"/>
                </a:lnTo>
                <a:lnTo>
                  <a:pt x="379" y="535"/>
                </a:lnTo>
                <a:lnTo>
                  <a:pt x="373" y="584"/>
                </a:lnTo>
                <a:close/>
                <a:moveTo>
                  <a:pt x="719" y="160"/>
                </a:moveTo>
                <a:lnTo>
                  <a:pt x="422" y="445"/>
                </a:lnTo>
                <a:lnTo>
                  <a:pt x="514" y="541"/>
                </a:lnTo>
                <a:lnTo>
                  <a:pt x="811" y="257"/>
                </a:lnTo>
                <a:lnTo>
                  <a:pt x="719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18" name="Freeform 30"/>
          <p:cNvSpPr>
            <a:spLocks noEditPoints="1" noChangeArrowheads="1"/>
          </p:cNvSpPr>
          <p:nvPr/>
        </p:nvSpPr>
        <p:spPr bwMode="auto">
          <a:xfrm>
            <a:off x="10458450" y="4887913"/>
            <a:ext cx="217488" cy="327025"/>
          </a:xfrm>
          <a:custGeom>
            <a:avLst/>
            <a:gdLst>
              <a:gd name="T0" fmla="*/ 2147483647 w 469"/>
              <a:gd name="T1" fmla="*/ 2147483647 h 835"/>
              <a:gd name="T2" fmla="*/ 299124370 w 469"/>
              <a:gd name="T3" fmla="*/ 2147483647 h 835"/>
              <a:gd name="T4" fmla="*/ 2147483647 w 469"/>
              <a:gd name="T5" fmla="*/ 2147483647 h 835"/>
              <a:gd name="T6" fmla="*/ 2147483647 w 469"/>
              <a:gd name="T7" fmla="*/ 2147483647 h 835"/>
              <a:gd name="T8" fmla="*/ 2147483647 w 469"/>
              <a:gd name="T9" fmla="*/ 2147483647 h 835"/>
              <a:gd name="T10" fmla="*/ 2147483647 w 469"/>
              <a:gd name="T11" fmla="*/ 2147483647 h 835"/>
              <a:gd name="T12" fmla="*/ 2147483647 w 469"/>
              <a:gd name="T13" fmla="*/ 2147483647 h 835"/>
              <a:gd name="T14" fmla="*/ 2147483647 w 469"/>
              <a:gd name="T15" fmla="*/ 2147483647 h 835"/>
              <a:gd name="T16" fmla="*/ 2147483647 w 469"/>
              <a:gd name="T17" fmla="*/ 2147483647 h 835"/>
              <a:gd name="T18" fmla="*/ 2147483647 w 469"/>
              <a:gd name="T19" fmla="*/ 2147483647 h 835"/>
              <a:gd name="T20" fmla="*/ 2147483647 w 469"/>
              <a:gd name="T21" fmla="*/ 2147483647 h 835"/>
              <a:gd name="T22" fmla="*/ 2147483647 w 469"/>
              <a:gd name="T23" fmla="*/ 2147483647 h 835"/>
              <a:gd name="T24" fmla="*/ 2147483647 w 469"/>
              <a:gd name="T25" fmla="*/ 2147483647 h 835"/>
              <a:gd name="T26" fmla="*/ 2147483647 w 469"/>
              <a:gd name="T27" fmla="*/ 2147483647 h 835"/>
              <a:gd name="T28" fmla="*/ 2147483647 w 469"/>
              <a:gd name="T29" fmla="*/ 0 h 835"/>
              <a:gd name="T30" fmla="*/ 2147483647 w 469"/>
              <a:gd name="T31" fmla="*/ 780893794 h 835"/>
              <a:gd name="T32" fmla="*/ 2147483647 w 469"/>
              <a:gd name="T33" fmla="*/ 2147483647 h 835"/>
              <a:gd name="T34" fmla="*/ 2147483647 w 469"/>
              <a:gd name="T35" fmla="*/ 2147483647 h 835"/>
              <a:gd name="T36" fmla="*/ 2147483647 w 469"/>
              <a:gd name="T37" fmla="*/ 2147483647 h 835"/>
              <a:gd name="T38" fmla="*/ 2147483647 w 469"/>
              <a:gd name="T39" fmla="*/ 2147483647 h 835"/>
              <a:gd name="T40" fmla="*/ 2147483647 w 469"/>
              <a:gd name="T41" fmla="*/ 2147483647 h 835"/>
              <a:gd name="T42" fmla="*/ 2147483647 w 469"/>
              <a:gd name="T43" fmla="*/ 2147483647 h 835"/>
              <a:gd name="T44" fmla="*/ 2147483647 w 469"/>
              <a:gd name="T45" fmla="*/ 2147483647 h 835"/>
              <a:gd name="T46" fmla="*/ 2147483647 w 469"/>
              <a:gd name="T47" fmla="*/ 2147483647 h 835"/>
              <a:gd name="T48" fmla="*/ 2147483647 w 469"/>
              <a:gd name="T49" fmla="*/ 2147483647 h 835"/>
              <a:gd name="T50" fmla="*/ 2147483647 w 469"/>
              <a:gd name="T51" fmla="*/ 2147483647 h 835"/>
              <a:gd name="T52" fmla="*/ 2147483647 w 469"/>
              <a:gd name="T53" fmla="*/ 2147483647 h 835"/>
              <a:gd name="T54" fmla="*/ 0 w 469"/>
              <a:gd name="T55" fmla="*/ 2147483647 h 835"/>
              <a:gd name="T56" fmla="*/ 2147483647 w 469"/>
              <a:gd name="T57" fmla="*/ 2147483647 h 835"/>
              <a:gd name="T58" fmla="*/ 2147483647 w 469"/>
              <a:gd name="T59" fmla="*/ 2147483647 h 835"/>
              <a:gd name="T60" fmla="*/ 2147483647 w 469"/>
              <a:gd name="T61" fmla="*/ 2147483647 h 835"/>
              <a:gd name="T62" fmla="*/ 2147483647 w 469"/>
              <a:gd name="T63" fmla="*/ 2147483647 h 835"/>
              <a:gd name="T64" fmla="*/ 2147483647 w 469"/>
              <a:gd name="T65" fmla="*/ 2147483647 h 835"/>
              <a:gd name="T66" fmla="*/ 2147483647 w 469"/>
              <a:gd name="T67" fmla="*/ 2147483647 h 835"/>
              <a:gd name="T68" fmla="*/ 2147483647 w 469"/>
              <a:gd name="T69" fmla="*/ 2147483647 h 835"/>
              <a:gd name="T70" fmla="*/ 2147483647 w 469"/>
              <a:gd name="T71" fmla="*/ 2147483647 h 835"/>
              <a:gd name="T72" fmla="*/ 2147483647 w 469"/>
              <a:gd name="T73" fmla="*/ 2147483647 h 835"/>
              <a:gd name="T74" fmla="*/ 2147483647 w 469"/>
              <a:gd name="T75" fmla="*/ 2147483647 h 835"/>
              <a:gd name="T76" fmla="*/ 2147483647 w 469"/>
              <a:gd name="T77" fmla="*/ 2147483647 h 835"/>
              <a:gd name="T78" fmla="*/ 2147483647 w 469"/>
              <a:gd name="T79" fmla="*/ 2147483647 h 835"/>
              <a:gd name="T80" fmla="*/ 2147483647 w 469"/>
              <a:gd name="T81" fmla="*/ 2147483647 h 835"/>
              <a:gd name="T82" fmla="*/ 2147483647 w 469"/>
              <a:gd name="T83" fmla="*/ 2147483647 h 835"/>
              <a:gd name="T84" fmla="*/ 2147483647 w 469"/>
              <a:gd name="T85" fmla="*/ 2147483647 h 835"/>
              <a:gd name="T86" fmla="*/ 2147483647 w 469"/>
              <a:gd name="T87" fmla="*/ 2147483647 h 835"/>
              <a:gd name="T88" fmla="*/ 2147483647 w 469"/>
              <a:gd name="T89" fmla="*/ 2147483647 h 835"/>
              <a:gd name="T90" fmla="*/ 2147483647 w 469"/>
              <a:gd name="T91" fmla="*/ 2147483647 h 835"/>
              <a:gd name="T92" fmla="*/ 2147483647 w 469"/>
              <a:gd name="T93" fmla="*/ 2147483647 h 835"/>
              <a:gd name="T94" fmla="*/ 2147483647 w 469"/>
              <a:gd name="T95" fmla="*/ 2147483647 h 835"/>
              <a:gd name="T96" fmla="*/ 2147483647 w 469"/>
              <a:gd name="T97" fmla="*/ 2147483647 h 83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69"/>
              <a:gd name="T148" fmla="*/ 0 h 835"/>
              <a:gd name="T149" fmla="*/ 469 w 469"/>
              <a:gd name="T150" fmla="*/ 835 h 83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69" h="835">
                <a:moveTo>
                  <a:pt x="0" y="430"/>
                </a:moveTo>
                <a:lnTo>
                  <a:pt x="37" y="430"/>
                </a:lnTo>
                <a:lnTo>
                  <a:pt x="9" y="300"/>
                </a:lnTo>
                <a:lnTo>
                  <a:pt x="3" y="274"/>
                </a:lnTo>
                <a:lnTo>
                  <a:pt x="28" y="268"/>
                </a:lnTo>
                <a:lnTo>
                  <a:pt x="37" y="265"/>
                </a:lnTo>
                <a:lnTo>
                  <a:pt x="28" y="225"/>
                </a:lnTo>
                <a:lnTo>
                  <a:pt x="56" y="218"/>
                </a:lnTo>
                <a:lnTo>
                  <a:pt x="43" y="156"/>
                </a:lnTo>
                <a:lnTo>
                  <a:pt x="135" y="169"/>
                </a:lnTo>
                <a:lnTo>
                  <a:pt x="142" y="199"/>
                </a:lnTo>
                <a:lnTo>
                  <a:pt x="170" y="195"/>
                </a:lnTo>
                <a:lnTo>
                  <a:pt x="178" y="235"/>
                </a:lnTo>
                <a:lnTo>
                  <a:pt x="189" y="233"/>
                </a:lnTo>
                <a:lnTo>
                  <a:pt x="200" y="229"/>
                </a:lnTo>
                <a:lnTo>
                  <a:pt x="204" y="184"/>
                </a:lnTo>
                <a:lnTo>
                  <a:pt x="191" y="173"/>
                </a:lnTo>
                <a:lnTo>
                  <a:pt x="180" y="161"/>
                </a:lnTo>
                <a:lnTo>
                  <a:pt x="174" y="150"/>
                </a:lnTo>
                <a:lnTo>
                  <a:pt x="167" y="139"/>
                </a:lnTo>
                <a:lnTo>
                  <a:pt x="165" y="126"/>
                </a:lnTo>
                <a:lnTo>
                  <a:pt x="165" y="116"/>
                </a:lnTo>
                <a:lnTo>
                  <a:pt x="167" y="105"/>
                </a:lnTo>
                <a:lnTo>
                  <a:pt x="170" y="92"/>
                </a:lnTo>
                <a:lnTo>
                  <a:pt x="174" y="81"/>
                </a:lnTo>
                <a:lnTo>
                  <a:pt x="180" y="71"/>
                </a:lnTo>
                <a:lnTo>
                  <a:pt x="197" y="47"/>
                </a:lnTo>
                <a:lnTo>
                  <a:pt x="217" y="24"/>
                </a:lnTo>
                <a:lnTo>
                  <a:pt x="240" y="0"/>
                </a:lnTo>
                <a:lnTo>
                  <a:pt x="244" y="13"/>
                </a:lnTo>
                <a:lnTo>
                  <a:pt x="249" y="26"/>
                </a:lnTo>
                <a:lnTo>
                  <a:pt x="257" y="39"/>
                </a:lnTo>
                <a:lnTo>
                  <a:pt x="264" y="47"/>
                </a:lnTo>
                <a:lnTo>
                  <a:pt x="283" y="66"/>
                </a:lnTo>
                <a:lnTo>
                  <a:pt x="300" y="83"/>
                </a:lnTo>
                <a:lnTo>
                  <a:pt x="307" y="92"/>
                </a:lnTo>
                <a:lnTo>
                  <a:pt x="311" y="103"/>
                </a:lnTo>
                <a:lnTo>
                  <a:pt x="315" y="111"/>
                </a:lnTo>
                <a:lnTo>
                  <a:pt x="315" y="124"/>
                </a:lnTo>
                <a:lnTo>
                  <a:pt x="313" y="137"/>
                </a:lnTo>
                <a:lnTo>
                  <a:pt x="309" y="150"/>
                </a:lnTo>
                <a:lnTo>
                  <a:pt x="298" y="167"/>
                </a:lnTo>
                <a:lnTo>
                  <a:pt x="285" y="186"/>
                </a:lnTo>
                <a:lnTo>
                  <a:pt x="294" y="214"/>
                </a:lnTo>
                <a:lnTo>
                  <a:pt x="334" y="184"/>
                </a:lnTo>
                <a:lnTo>
                  <a:pt x="454" y="225"/>
                </a:lnTo>
                <a:lnTo>
                  <a:pt x="467" y="272"/>
                </a:lnTo>
                <a:lnTo>
                  <a:pt x="469" y="280"/>
                </a:lnTo>
                <a:lnTo>
                  <a:pt x="467" y="289"/>
                </a:lnTo>
                <a:lnTo>
                  <a:pt x="418" y="430"/>
                </a:lnTo>
                <a:lnTo>
                  <a:pt x="465" y="430"/>
                </a:lnTo>
                <a:lnTo>
                  <a:pt x="392" y="835"/>
                </a:lnTo>
                <a:lnTo>
                  <a:pt x="90" y="835"/>
                </a:lnTo>
                <a:lnTo>
                  <a:pt x="0" y="430"/>
                </a:lnTo>
                <a:close/>
                <a:moveTo>
                  <a:pt x="223" y="173"/>
                </a:moveTo>
                <a:lnTo>
                  <a:pt x="251" y="173"/>
                </a:lnTo>
                <a:lnTo>
                  <a:pt x="238" y="150"/>
                </a:lnTo>
                <a:lnTo>
                  <a:pt x="234" y="137"/>
                </a:lnTo>
                <a:lnTo>
                  <a:pt x="229" y="122"/>
                </a:lnTo>
                <a:lnTo>
                  <a:pt x="227" y="107"/>
                </a:lnTo>
                <a:lnTo>
                  <a:pt x="225" y="90"/>
                </a:lnTo>
                <a:lnTo>
                  <a:pt x="227" y="71"/>
                </a:lnTo>
                <a:lnTo>
                  <a:pt x="229" y="54"/>
                </a:lnTo>
                <a:lnTo>
                  <a:pt x="217" y="68"/>
                </a:lnTo>
                <a:lnTo>
                  <a:pt x="206" y="83"/>
                </a:lnTo>
                <a:lnTo>
                  <a:pt x="202" y="101"/>
                </a:lnTo>
                <a:lnTo>
                  <a:pt x="202" y="116"/>
                </a:lnTo>
                <a:lnTo>
                  <a:pt x="204" y="133"/>
                </a:lnTo>
                <a:lnTo>
                  <a:pt x="208" y="148"/>
                </a:lnTo>
                <a:lnTo>
                  <a:pt x="215" y="161"/>
                </a:lnTo>
                <a:lnTo>
                  <a:pt x="223" y="173"/>
                </a:lnTo>
                <a:close/>
                <a:moveTo>
                  <a:pt x="356" y="167"/>
                </a:moveTo>
                <a:lnTo>
                  <a:pt x="444" y="195"/>
                </a:lnTo>
                <a:lnTo>
                  <a:pt x="422" y="122"/>
                </a:lnTo>
                <a:lnTo>
                  <a:pt x="356" y="167"/>
                </a:lnTo>
                <a:close/>
                <a:moveTo>
                  <a:pt x="92" y="430"/>
                </a:moveTo>
                <a:lnTo>
                  <a:pt x="204" y="430"/>
                </a:lnTo>
                <a:lnTo>
                  <a:pt x="174" y="289"/>
                </a:lnTo>
                <a:lnTo>
                  <a:pt x="67" y="312"/>
                </a:lnTo>
                <a:lnTo>
                  <a:pt x="92" y="430"/>
                </a:lnTo>
                <a:close/>
                <a:moveTo>
                  <a:pt x="270" y="430"/>
                </a:moveTo>
                <a:lnTo>
                  <a:pt x="362" y="430"/>
                </a:lnTo>
                <a:lnTo>
                  <a:pt x="414" y="280"/>
                </a:lnTo>
                <a:lnTo>
                  <a:pt x="332" y="250"/>
                </a:lnTo>
                <a:lnTo>
                  <a:pt x="270" y="430"/>
                </a:lnTo>
                <a:close/>
                <a:moveTo>
                  <a:pt x="90" y="490"/>
                </a:moveTo>
                <a:lnTo>
                  <a:pt x="146" y="758"/>
                </a:lnTo>
                <a:lnTo>
                  <a:pt x="204" y="758"/>
                </a:lnTo>
                <a:lnTo>
                  <a:pt x="148" y="490"/>
                </a:lnTo>
                <a:lnTo>
                  <a:pt x="90" y="4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19" name="Freeform 31"/>
          <p:cNvSpPr>
            <a:spLocks noEditPoints="1" noChangeArrowheads="1"/>
          </p:cNvSpPr>
          <p:nvPr/>
        </p:nvSpPr>
        <p:spPr bwMode="auto">
          <a:xfrm>
            <a:off x="7829550" y="4889500"/>
            <a:ext cx="352425" cy="322263"/>
          </a:xfrm>
          <a:custGeom>
            <a:avLst/>
            <a:gdLst>
              <a:gd name="T0" fmla="*/ 2147483647 w 755"/>
              <a:gd name="T1" fmla="*/ 2147483647 h 828"/>
              <a:gd name="T2" fmla="*/ 2147483647 w 755"/>
              <a:gd name="T3" fmla="*/ 2147483647 h 828"/>
              <a:gd name="T4" fmla="*/ 2147483647 w 755"/>
              <a:gd name="T5" fmla="*/ 2147483647 h 828"/>
              <a:gd name="T6" fmla="*/ 2147483647 w 755"/>
              <a:gd name="T7" fmla="*/ 2147483647 h 828"/>
              <a:gd name="T8" fmla="*/ 2147483647 w 755"/>
              <a:gd name="T9" fmla="*/ 2147483647 h 828"/>
              <a:gd name="T10" fmla="*/ 2147483647 w 755"/>
              <a:gd name="T11" fmla="*/ 2147483647 h 828"/>
              <a:gd name="T12" fmla="*/ 2147483647 w 755"/>
              <a:gd name="T13" fmla="*/ 2147483647 h 828"/>
              <a:gd name="T14" fmla="*/ 2147483647 w 755"/>
              <a:gd name="T15" fmla="*/ 2147483647 h 828"/>
              <a:gd name="T16" fmla="*/ 2147483647 w 755"/>
              <a:gd name="T17" fmla="*/ 2147483647 h 828"/>
              <a:gd name="T18" fmla="*/ 2147483647 w 755"/>
              <a:gd name="T19" fmla="*/ 2147483647 h 828"/>
              <a:gd name="T20" fmla="*/ 2147483647 w 755"/>
              <a:gd name="T21" fmla="*/ 2147483647 h 828"/>
              <a:gd name="T22" fmla="*/ 2147483647 w 755"/>
              <a:gd name="T23" fmla="*/ 2147483647 h 828"/>
              <a:gd name="T24" fmla="*/ 2147483647 w 755"/>
              <a:gd name="T25" fmla="*/ 2147483647 h 828"/>
              <a:gd name="T26" fmla="*/ 2147483647 w 755"/>
              <a:gd name="T27" fmla="*/ 2147483647 h 828"/>
              <a:gd name="T28" fmla="*/ 2147483647 w 755"/>
              <a:gd name="T29" fmla="*/ 2147483647 h 828"/>
              <a:gd name="T30" fmla="*/ 2147483647 w 755"/>
              <a:gd name="T31" fmla="*/ 2147483647 h 828"/>
              <a:gd name="T32" fmla="*/ 2147483647 w 755"/>
              <a:gd name="T33" fmla="*/ 2147483647 h 828"/>
              <a:gd name="T34" fmla="*/ 2147483647 w 755"/>
              <a:gd name="T35" fmla="*/ 2147483647 h 828"/>
              <a:gd name="T36" fmla="*/ 2147483647 w 755"/>
              <a:gd name="T37" fmla="*/ 2147483647 h 828"/>
              <a:gd name="T38" fmla="*/ 2147483647 w 755"/>
              <a:gd name="T39" fmla="*/ 2147483647 h 828"/>
              <a:gd name="T40" fmla="*/ 2147483647 w 755"/>
              <a:gd name="T41" fmla="*/ 2147483647 h 828"/>
              <a:gd name="T42" fmla="*/ 2147483647 w 755"/>
              <a:gd name="T43" fmla="*/ 2147483647 h 828"/>
              <a:gd name="T44" fmla="*/ 2147483647 w 755"/>
              <a:gd name="T45" fmla="*/ 2147483647 h 828"/>
              <a:gd name="T46" fmla="*/ 2147483647 w 755"/>
              <a:gd name="T47" fmla="*/ 2147483647 h 828"/>
              <a:gd name="T48" fmla="*/ 2147483647 w 755"/>
              <a:gd name="T49" fmla="*/ 2147483647 h 828"/>
              <a:gd name="T50" fmla="*/ 2147483647 w 755"/>
              <a:gd name="T51" fmla="*/ 2147483647 h 828"/>
              <a:gd name="T52" fmla="*/ 2147483647 w 755"/>
              <a:gd name="T53" fmla="*/ 2147483647 h 828"/>
              <a:gd name="T54" fmla="*/ 2147483647 w 755"/>
              <a:gd name="T55" fmla="*/ 2147483647 h 828"/>
              <a:gd name="T56" fmla="*/ 2147483647 w 755"/>
              <a:gd name="T57" fmla="*/ 2147483647 h 828"/>
              <a:gd name="T58" fmla="*/ 2147483647 w 755"/>
              <a:gd name="T59" fmla="*/ 2147483647 h 828"/>
              <a:gd name="T60" fmla="*/ 2147483647 w 755"/>
              <a:gd name="T61" fmla="*/ 2147483647 h 828"/>
              <a:gd name="T62" fmla="*/ 2147483647 w 755"/>
              <a:gd name="T63" fmla="*/ 2147483647 h 828"/>
              <a:gd name="T64" fmla="*/ 2147483647 w 755"/>
              <a:gd name="T65" fmla="*/ 2147483647 h 828"/>
              <a:gd name="T66" fmla="*/ 2147483647 w 755"/>
              <a:gd name="T67" fmla="*/ 2147483647 h 828"/>
              <a:gd name="T68" fmla="*/ 2147483647 w 755"/>
              <a:gd name="T69" fmla="*/ 2147483647 h 828"/>
              <a:gd name="T70" fmla="*/ 2147483647 w 755"/>
              <a:gd name="T71" fmla="*/ 2147483647 h 828"/>
              <a:gd name="T72" fmla="*/ 2147483647 w 755"/>
              <a:gd name="T73" fmla="*/ 2147483647 h 828"/>
              <a:gd name="T74" fmla="*/ 2147483647 w 755"/>
              <a:gd name="T75" fmla="*/ 2147483647 h 828"/>
              <a:gd name="T76" fmla="*/ 1728965775 w 755"/>
              <a:gd name="T77" fmla="*/ 2147483647 h 828"/>
              <a:gd name="T78" fmla="*/ 2147483647 w 755"/>
              <a:gd name="T79" fmla="*/ 2147483647 h 828"/>
              <a:gd name="T80" fmla="*/ 2147483647 w 755"/>
              <a:gd name="T81" fmla="*/ 2147483647 h 828"/>
              <a:gd name="T82" fmla="*/ 2147483647 w 755"/>
              <a:gd name="T83" fmla="*/ 2147483647 h 828"/>
              <a:gd name="T84" fmla="*/ 2147483647 w 755"/>
              <a:gd name="T85" fmla="*/ 2147483647 h 828"/>
              <a:gd name="T86" fmla="*/ 2147483647 w 755"/>
              <a:gd name="T87" fmla="*/ 2147483647 h 828"/>
              <a:gd name="T88" fmla="*/ 2147483647 w 755"/>
              <a:gd name="T89" fmla="*/ 2147483647 h 828"/>
              <a:gd name="T90" fmla="*/ 2147483647 w 755"/>
              <a:gd name="T91" fmla="*/ 2147483647 h 828"/>
              <a:gd name="T92" fmla="*/ 2147483647 w 755"/>
              <a:gd name="T93" fmla="*/ 2147483647 h 828"/>
              <a:gd name="T94" fmla="*/ 2147483647 w 755"/>
              <a:gd name="T95" fmla="*/ 2147483647 h 828"/>
              <a:gd name="T96" fmla="*/ 2147483647 w 755"/>
              <a:gd name="T97" fmla="*/ 2147483647 h 828"/>
              <a:gd name="T98" fmla="*/ 2147483647 w 755"/>
              <a:gd name="T99" fmla="*/ 1120207205 h 828"/>
              <a:gd name="T100" fmla="*/ 2147483647 w 755"/>
              <a:gd name="T101" fmla="*/ 235857206 h 828"/>
              <a:gd name="T102" fmla="*/ 2147483647 w 755"/>
              <a:gd name="T103" fmla="*/ 0 h 828"/>
              <a:gd name="T104" fmla="*/ 2147483647 w 755"/>
              <a:gd name="T105" fmla="*/ 235857206 h 828"/>
              <a:gd name="T106" fmla="*/ 2147483647 w 755"/>
              <a:gd name="T107" fmla="*/ 1120207205 h 828"/>
              <a:gd name="T108" fmla="*/ 2147483647 w 755"/>
              <a:gd name="T109" fmla="*/ 2147483647 h 82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55"/>
              <a:gd name="T166" fmla="*/ 0 h 828"/>
              <a:gd name="T167" fmla="*/ 755 w 755"/>
              <a:gd name="T168" fmla="*/ 828 h 82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55" h="828">
                <a:moveTo>
                  <a:pt x="415" y="154"/>
                </a:moveTo>
                <a:lnTo>
                  <a:pt x="526" y="265"/>
                </a:lnTo>
                <a:lnTo>
                  <a:pt x="586" y="325"/>
                </a:lnTo>
                <a:lnTo>
                  <a:pt x="349" y="563"/>
                </a:lnTo>
                <a:lnTo>
                  <a:pt x="331" y="565"/>
                </a:lnTo>
                <a:lnTo>
                  <a:pt x="314" y="565"/>
                </a:lnTo>
                <a:lnTo>
                  <a:pt x="304" y="561"/>
                </a:lnTo>
                <a:lnTo>
                  <a:pt x="295" y="554"/>
                </a:lnTo>
                <a:lnTo>
                  <a:pt x="291" y="543"/>
                </a:lnTo>
                <a:lnTo>
                  <a:pt x="287" y="531"/>
                </a:lnTo>
                <a:lnTo>
                  <a:pt x="287" y="518"/>
                </a:lnTo>
                <a:lnTo>
                  <a:pt x="289" y="501"/>
                </a:lnTo>
                <a:lnTo>
                  <a:pt x="267" y="498"/>
                </a:lnTo>
                <a:lnTo>
                  <a:pt x="248" y="492"/>
                </a:lnTo>
                <a:lnTo>
                  <a:pt x="231" y="484"/>
                </a:lnTo>
                <a:lnTo>
                  <a:pt x="216" y="473"/>
                </a:lnTo>
                <a:lnTo>
                  <a:pt x="203" y="460"/>
                </a:lnTo>
                <a:lnTo>
                  <a:pt x="192" y="445"/>
                </a:lnTo>
                <a:lnTo>
                  <a:pt x="184" y="426"/>
                </a:lnTo>
                <a:lnTo>
                  <a:pt x="179" y="404"/>
                </a:lnTo>
                <a:lnTo>
                  <a:pt x="338" y="248"/>
                </a:lnTo>
                <a:lnTo>
                  <a:pt x="325" y="233"/>
                </a:lnTo>
                <a:lnTo>
                  <a:pt x="160" y="394"/>
                </a:lnTo>
                <a:lnTo>
                  <a:pt x="147" y="394"/>
                </a:lnTo>
                <a:lnTo>
                  <a:pt x="135" y="389"/>
                </a:lnTo>
                <a:lnTo>
                  <a:pt x="126" y="385"/>
                </a:lnTo>
                <a:lnTo>
                  <a:pt x="122" y="377"/>
                </a:lnTo>
                <a:lnTo>
                  <a:pt x="117" y="368"/>
                </a:lnTo>
                <a:lnTo>
                  <a:pt x="115" y="357"/>
                </a:lnTo>
                <a:lnTo>
                  <a:pt x="115" y="344"/>
                </a:lnTo>
                <a:lnTo>
                  <a:pt x="117" y="329"/>
                </a:lnTo>
                <a:lnTo>
                  <a:pt x="353" y="94"/>
                </a:lnTo>
                <a:lnTo>
                  <a:pt x="415" y="154"/>
                </a:lnTo>
                <a:close/>
                <a:moveTo>
                  <a:pt x="100" y="685"/>
                </a:moveTo>
                <a:lnTo>
                  <a:pt x="100" y="708"/>
                </a:lnTo>
                <a:lnTo>
                  <a:pt x="261" y="685"/>
                </a:lnTo>
                <a:lnTo>
                  <a:pt x="460" y="655"/>
                </a:lnTo>
                <a:lnTo>
                  <a:pt x="554" y="644"/>
                </a:lnTo>
                <a:lnTo>
                  <a:pt x="635" y="635"/>
                </a:lnTo>
                <a:lnTo>
                  <a:pt x="698" y="633"/>
                </a:lnTo>
                <a:lnTo>
                  <a:pt x="719" y="633"/>
                </a:lnTo>
                <a:lnTo>
                  <a:pt x="730" y="638"/>
                </a:lnTo>
                <a:lnTo>
                  <a:pt x="740" y="644"/>
                </a:lnTo>
                <a:lnTo>
                  <a:pt x="749" y="648"/>
                </a:lnTo>
                <a:lnTo>
                  <a:pt x="753" y="657"/>
                </a:lnTo>
                <a:lnTo>
                  <a:pt x="755" y="663"/>
                </a:lnTo>
                <a:lnTo>
                  <a:pt x="753" y="670"/>
                </a:lnTo>
                <a:lnTo>
                  <a:pt x="749" y="678"/>
                </a:lnTo>
                <a:lnTo>
                  <a:pt x="743" y="685"/>
                </a:lnTo>
                <a:lnTo>
                  <a:pt x="734" y="693"/>
                </a:lnTo>
                <a:lnTo>
                  <a:pt x="713" y="708"/>
                </a:lnTo>
                <a:lnTo>
                  <a:pt x="683" y="725"/>
                </a:lnTo>
                <a:lnTo>
                  <a:pt x="648" y="740"/>
                </a:lnTo>
                <a:lnTo>
                  <a:pt x="612" y="755"/>
                </a:lnTo>
                <a:lnTo>
                  <a:pt x="535" y="783"/>
                </a:lnTo>
                <a:lnTo>
                  <a:pt x="464" y="807"/>
                </a:lnTo>
                <a:lnTo>
                  <a:pt x="394" y="828"/>
                </a:lnTo>
                <a:lnTo>
                  <a:pt x="368" y="753"/>
                </a:lnTo>
                <a:lnTo>
                  <a:pt x="396" y="749"/>
                </a:lnTo>
                <a:lnTo>
                  <a:pt x="451" y="734"/>
                </a:lnTo>
                <a:lnTo>
                  <a:pt x="477" y="725"/>
                </a:lnTo>
                <a:lnTo>
                  <a:pt x="496" y="717"/>
                </a:lnTo>
                <a:lnTo>
                  <a:pt x="501" y="713"/>
                </a:lnTo>
                <a:lnTo>
                  <a:pt x="503" y="706"/>
                </a:lnTo>
                <a:lnTo>
                  <a:pt x="501" y="702"/>
                </a:lnTo>
                <a:lnTo>
                  <a:pt x="494" y="698"/>
                </a:lnTo>
                <a:lnTo>
                  <a:pt x="254" y="753"/>
                </a:lnTo>
                <a:lnTo>
                  <a:pt x="135" y="779"/>
                </a:lnTo>
                <a:lnTo>
                  <a:pt x="17" y="800"/>
                </a:lnTo>
                <a:lnTo>
                  <a:pt x="0" y="685"/>
                </a:lnTo>
                <a:lnTo>
                  <a:pt x="100" y="685"/>
                </a:lnTo>
                <a:close/>
                <a:moveTo>
                  <a:pt x="77" y="473"/>
                </a:moveTo>
                <a:lnTo>
                  <a:pt x="49" y="597"/>
                </a:lnTo>
                <a:lnTo>
                  <a:pt x="94" y="644"/>
                </a:lnTo>
                <a:lnTo>
                  <a:pt x="220" y="616"/>
                </a:lnTo>
                <a:lnTo>
                  <a:pt x="77" y="473"/>
                </a:lnTo>
                <a:close/>
                <a:moveTo>
                  <a:pt x="612" y="299"/>
                </a:moveTo>
                <a:lnTo>
                  <a:pt x="659" y="252"/>
                </a:lnTo>
                <a:lnTo>
                  <a:pt x="668" y="242"/>
                </a:lnTo>
                <a:lnTo>
                  <a:pt x="674" y="229"/>
                </a:lnTo>
                <a:lnTo>
                  <a:pt x="678" y="218"/>
                </a:lnTo>
                <a:lnTo>
                  <a:pt x="680" y="203"/>
                </a:lnTo>
                <a:lnTo>
                  <a:pt x="678" y="190"/>
                </a:lnTo>
                <a:lnTo>
                  <a:pt x="674" y="180"/>
                </a:lnTo>
                <a:lnTo>
                  <a:pt x="668" y="167"/>
                </a:lnTo>
                <a:lnTo>
                  <a:pt x="659" y="156"/>
                </a:lnTo>
                <a:lnTo>
                  <a:pt x="522" y="19"/>
                </a:lnTo>
                <a:lnTo>
                  <a:pt x="511" y="11"/>
                </a:lnTo>
                <a:lnTo>
                  <a:pt x="501" y="4"/>
                </a:lnTo>
                <a:lnTo>
                  <a:pt x="488" y="2"/>
                </a:lnTo>
                <a:lnTo>
                  <a:pt x="475" y="0"/>
                </a:lnTo>
                <a:lnTo>
                  <a:pt x="462" y="2"/>
                </a:lnTo>
                <a:lnTo>
                  <a:pt x="449" y="4"/>
                </a:lnTo>
                <a:lnTo>
                  <a:pt x="439" y="11"/>
                </a:lnTo>
                <a:lnTo>
                  <a:pt x="428" y="19"/>
                </a:lnTo>
                <a:lnTo>
                  <a:pt x="379" y="68"/>
                </a:lnTo>
                <a:lnTo>
                  <a:pt x="612" y="2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0" name="Freeform 32"/>
          <p:cNvSpPr>
            <a:spLocks noEditPoints="1" noChangeArrowheads="1"/>
          </p:cNvSpPr>
          <p:nvPr/>
        </p:nvSpPr>
        <p:spPr bwMode="auto">
          <a:xfrm>
            <a:off x="10901363" y="4887913"/>
            <a:ext cx="350837" cy="301625"/>
          </a:xfrm>
          <a:custGeom>
            <a:avLst/>
            <a:gdLst>
              <a:gd name="T0" fmla="*/ 2147483647 w 753"/>
              <a:gd name="T1" fmla="*/ 119220407 h 772"/>
              <a:gd name="T2" fmla="*/ 2147483647 w 753"/>
              <a:gd name="T3" fmla="*/ 1371723299 h 772"/>
              <a:gd name="T4" fmla="*/ 2147483647 w 753"/>
              <a:gd name="T5" fmla="*/ 2147483647 h 772"/>
              <a:gd name="T6" fmla="*/ 1011378274 w 753"/>
              <a:gd name="T7" fmla="*/ 2147483647 h 772"/>
              <a:gd name="T8" fmla="*/ 0 w 753"/>
              <a:gd name="T9" fmla="*/ 2147483647 h 772"/>
              <a:gd name="T10" fmla="*/ 404638064 w 753"/>
              <a:gd name="T11" fmla="*/ 2147483647 h 772"/>
              <a:gd name="T12" fmla="*/ 2147483647 w 753"/>
              <a:gd name="T13" fmla="*/ 2147483647 h 772"/>
              <a:gd name="T14" fmla="*/ 2147483647 w 753"/>
              <a:gd name="T15" fmla="*/ 2147483647 h 772"/>
              <a:gd name="T16" fmla="*/ 2147483647 w 753"/>
              <a:gd name="T17" fmla="*/ 2147483647 h 772"/>
              <a:gd name="T18" fmla="*/ 2147483647 w 753"/>
              <a:gd name="T19" fmla="*/ 2147483647 h 772"/>
              <a:gd name="T20" fmla="*/ 2147483647 w 753"/>
              <a:gd name="T21" fmla="*/ 2147483647 h 772"/>
              <a:gd name="T22" fmla="*/ 2147483647 w 753"/>
              <a:gd name="T23" fmla="*/ 2147483647 h 772"/>
              <a:gd name="T24" fmla="*/ 2147483647 w 753"/>
              <a:gd name="T25" fmla="*/ 2147483647 h 772"/>
              <a:gd name="T26" fmla="*/ 2147483647 w 753"/>
              <a:gd name="T27" fmla="*/ 2147483647 h 772"/>
              <a:gd name="T28" fmla="*/ 2147483647 w 753"/>
              <a:gd name="T29" fmla="*/ 2147483647 h 772"/>
              <a:gd name="T30" fmla="*/ 2147483647 w 753"/>
              <a:gd name="T31" fmla="*/ 2147483647 h 772"/>
              <a:gd name="T32" fmla="*/ 2147483647 w 753"/>
              <a:gd name="T33" fmla="*/ 2147483647 h 772"/>
              <a:gd name="T34" fmla="*/ 2147483647 w 753"/>
              <a:gd name="T35" fmla="*/ 2147483647 h 772"/>
              <a:gd name="T36" fmla="*/ 2147483647 w 753"/>
              <a:gd name="T37" fmla="*/ 2147483647 h 772"/>
              <a:gd name="T38" fmla="*/ 2147483647 w 753"/>
              <a:gd name="T39" fmla="*/ 2147483647 h 772"/>
              <a:gd name="T40" fmla="*/ 2147483647 w 753"/>
              <a:gd name="T41" fmla="*/ 2147483647 h 772"/>
              <a:gd name="T42" fmla="*/ 2147483647 w 753"/>
              <a:gd name="T43" fmla="*/ 2147483647 h 772"/>
              <a:gd name="T44" fmla="*/ 2147483647 w 753"/>
              <a:gd name="T45" fmla="*/ 2147483647 h 772"/>
              <a:gd name="T46" fmla="*/ 2147483647 w 753"/>
              <a:gd name="T47" fmla="*/ 2147483647 h 772"/>
              <a:gd name="T48" fmla="*/ 2147483647 w 753"/>
              <a:gd name="T49" fmla="*/ 2147483647 h 772"/>
              <a:gd name="T50" fmla="*/ 2147483647 w 753"/>
              <a:gd name="T51" fmla="*/ 2147483647 h 772"/>
              <a:gd name="T52" fmla="*/ 2147483647 w 753"/>
              <a:gd name="T53" fmla="*/ 2147483647 h 772"/>
              <a:gd name="T54" fmla="*/ 2147483647 w 753"/>
              <a:gd name="T55" fmla="*/ 2147483647 h 772"/>
              <a:gd name="T56" fmla="*/ 2147483647 w 753"/>
              <a:gd name="T57" fmla="*/ 2147483647 h 772"/>
              <a:gd name="T58" fmla="*/ 2147483647 w 753"/>
              <a:gd name="T59" fmla="*/ 2147483647 h 772"/>
              <a:gd name="T60" fmla="*/ 2147483647 w 753"/>
              <a:gd name="T61" fmla="*/ 2147483647 h 772"/>
              <a:gd name="T62" fmla="*/ 2147483647 w 753"/>
              <a:gd name="T63" fmla="*/ 2147038249 h 772"/>
              <a:gd name="T64" fmla="*/ 2147483647 w 753"/>
              <a:gd name="T65" fmla="*/ 715628755 h 772"/>
              <a:gd name="T66" fmla="*/ 2147483647 w 753"/>
              <a:gd name="T67" fmla="*/ 119220407 h 772"/>
              <a:gd name="T68" fmla="*/ 2147483647 w 753"/>
              <a:gd name="T69" fmla="*/ 0 h 772"/>
              <a:gd name="T70" fmla="*/ 2147483647 w 753"/>
              <a:gd name="T71" fmla="*/ 2147483647 h 772"/>
              <a:gd name="T72" fmla="*/ 2147483647 w 753"/>
              <a:gd name="T73" fmla="*/ 2147483647 h 772"/>
              <a:gd name="T74" fmla="*/ 2147483647 w 753"/>
              <a:gd name="T75" fmla="*/ 2147483647 h 772"/>
              <a:gd name="T76" fmla="*/ 2147483647 w 753"/>
              <a:gd name="T77" fmla="*/ 2147483647 h 772"/>
              <a:gd name="T78" fmla="*/ 2147483647 w 753"/>
              <a:gd name="T79" fmla="*/ 2147483647 h 772"/>
              <a:gd name="T80" fmla="*/ 2147483647 w 753"/>
              <a:gd name="T81" fmla="*/ 2147483647 h 772"/>
              <a:gd name="T82" fmla="*/ 2147483647 w 753"/>
              <a:gd name="T83" fmla="*/ 2147483647 h 772"/>
              <a:gd name="T84" fmla="*/ 2147483647 w 753"/>
              <a:gd name="T85" fmla="*/ 2147483647 h 772"/>
              <a:gd name="T86" fmla="*/ 2147483647 w 753"/>
              <a:gd name="T87" fmla="*/ 2147483647 h 772"/>
              <a:gd name="T88" fmla="*/ 2147483647 w 753"/>
              <a:gd name="T89" fmla="*/ 2147483647 h 772"/>
              <a:gd name="T90" fmla="*/ 2147483647 w 753"/>
              <a:gd name="T91" fmla="*/ 2147483647 h 772"/>
              <a:gd name="T92" fmla="*/ 2147483647 w 753"/>
              <a:gd name="T93" fmla="*/ 2147483647 h 77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53"/>
              <a:gd name="T142" fmla="*/ 0 h 772"/>
              <a:gd name="T143" fmla="*/ 753 w 753"/>
              <a:gd name="T144" fmla="*/ 772 h 77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53" h="772">
                <a:moveTo>
                  <a:pt x="169" y="0"/>
                </a:moveTo>
                <a:lnTo>
                  <a:pt x="169" y="0"/>
                </a:lnTo>
                <a:lnTo>
                  <a:pt x="143" y="2"/>
                </a:lnTo>
                <a:lnTo>
                  <a:pt x="117" y="8"/>
                </a:lnTo>
                <a:lnTo>
                  <a:pt x="96" y="15"/>
                </a:lnTo>
                <a:lnTo>
                  <a:pt x="77" y="23"/>
                </a:lnTo>
                <a:lnTo>
                  <a:pt x="60" y="34"/>
                </a:lnTo>
                <a:lnTo>
                  <a:pt x="47" y="47"/>
                </a:lnTo>
                <a:lnTo>
                  <a:pt x="34" y="62"/>
                </a:lnTo>
                <a:lnTo>
                  <a:pt x="25" y="79"/>
                </a:lnTo>
                <a:lnTo>
                  <a:pt x="17" y="96"/>
                </a:lnTo>
                <a:lnTo>
                  <a:pt x="10" y="117"/>
                </a:lnTo>
                <a:lnTo>
                  <a:pt x="6" y="137"/>
                </a:lnTo>
                <a:lnTo>
                  <a:pt x="2" y="158"/>
                </a:lnTo>
                <a:lnTo>
                  <a:pt x="0" y="205"/>
                </a:lnTo>
                <a:lnTo>
                  <a:pt x="2" y="256"/>
                </a:lnTo>
                <a:lnTo>
                  <a:pt x="4" y="299"/>
                </a:lnTo>
                <a:lnTo>
                  <a:pt x="12" y="346"/>
                </a:lnTo>
                <a:lnTo>
                  <a:pt x="21" y="391"/>
                </a:lnTo>
                <a:lnTo>
                  <a:pt x="34" y="438"/>
                </a:lnTo>
                <a:lnTo>
                  <a:pt x="49" y="485"/>
                </a:lnTo>
                <a:lnTo>
                  <a:pt x="68" y="528"/>
                </a:lnTo>
                <a:lnTo>
                  <a:pt x="89" y="571"/>
                </a:lnTo>
                <a:lnTo>
                  <a:pt x="115" y="612"/>
                </a:lnTo>
                <a:lnTo>
                  <a:pt x="143" y="650"/>
                </a:lnTo>
                <a:lnTo>
                  <a:pt x="173" y="682"/>
                </a:lnTo>
                <a:lnTo>
                  <a:pt x="190" y="697"/>
                </a:lnTo>
                <a:lnTo>
                  <a:pt x="207" y="712"/>
                </a:lnTo>
                <a:lnTo>
                  <a:pt x="227" y="725"/>
                </a:lnTo>
                <a:lnTo>
                  <a:pt x="246" y="736"/>
                </a:lnTo>
                <a:lnTo>
                  <a:pt x="265" y="747"/>
                </a:lnTo>
                <a:lnTo>
                  <a:pt x="284" y="755"/>
                </a:lnTo>
                <a:lnTo>
                  <a:pt x="306" y="762"/>
                </a:lnTo>
                <a:lnTo>
                  <a:pt x="329" y="768"/>
                </a:lnTo>
                <a:lnTo>
                  <a:pt x="351" y="770"/>
                </a:lnTo>
                <a:lnTo>
                  <a:pt x="374" y="772"/>
                </a:lnTo>
                <a:lnTo>
                  <a:pt x="400" y="772"/>
                </a:lnTo>
                <a:lnTo>
                  <a:pt x="423" y="770"/>
                </a:lnTo>
                <a:lnTo>
                  <a:pt x="458" y="766"/>
                </a:lnTo>
                <a:lnTo>
                  <a:pt x="490" y="757"/>
                </a:lnTo>
                <a:lnTo>
                  <a:pt x="520" y="747"/>
                </a:lnTo>
                <a:lnTo>
                  <a:pt x="548" y="734"/>
                </a:lnTo>
                <a:lnTo>
                  <a:pt x="575" y="719"/>
                </a:lnTo>
                <a:lnTo>
                  <a:pt x="599" y="699"/>
                </a:lnTo>
                <a:lnTo>
                  <a:pt x="620" y="680"/>
                </a:lnTo>
                <a:lnTo>
                  <a:pt x="640" y="661"/>
                </a:lnTo>
                <a:lnTo>
                  <a:pt x="659" y="637"/>
                </a:lnTo>
                <a:lnTo>
                  <a:pt x="674" y="614"/>
                </a:lnTo>
                <a:lnTo>
                  <a:pt x="689" y="590"/>
                </a:lnTo>
                <a:lnTo>
                  <a:pt x="702" y="565"/>
                </a:lnTo>
                <a:lnTo>
                  <a:pt x="715" y="539"/>
                </a:lnTo>
                <a:lnTo>
                  <a:pt x="723" y="511"/>
                </a:lnTo>
                <a:lnTo>
                  <a:pt x="732" y="483"/>
                </a:lnTo>
                <a:lnTo>
                  <a:pt x="738" y="458"/>
                </a:lnTo>
                <a:lnTo>
                  <a:pt x="745" y="430"/>
                </a:lnTo>
                <a:lnTo>
                  <a:pt x="749" y="402"/>
                </a:lnTo>
                <a:lnTo>
                  <a:pt x="753" y="351"/>
                </a:lnTo>
                <a:lnTo>
                  <a:pt x="753" y="299"/>
                </a:lnTo>
                <a:lnTo>
                  <a:pt x="747" y="254"/>
                </a:lnTo>
                <a:lnTo>
                  <a:pt x="738" y="216"/>
                </a:lnTo>
                <a:lnTo>
                  <a:pt x="734" y="199"/>
                </a:lnTo>
                <a:lnTo>
                  <a:pt x="727" y="184"/>
                </a:lnTo>
                <a:lnTo>
                  <a:pt x="721" y="171"/>
                </a:lnTo>
                <a:lnTo>
                  <a:pt x="712" y="160"/>
                </a:lnTo>
                <a:lnTo>
                  <a:pt x="704" y="154"/>
                </a:lnTo>
                <a:lnTo>
                  <a:pt x="695" y="147"/>
                </a:lnTo>
                <a:lnTo>
                  <a:pt x="680" y="143"/>
                </a:lnTo>
                <a:lnTo>
                  <a:pt x="667" y="141"/>
                </a:lnTo>
                <a:lnTo>
                  <a:pt x="655" y="139"/>
                </a:lnTo>
                <a:lnTo>
                  <a:pt x="644" y="139"/>
                </a:lnTo>
                <a:lnTo>
                  <a:pt x="623" y="141"/>
                </a:lnTo>
                <a:lnTo>
                  <a:pt x="603" y="149"/>
                </a:lnTo>
                <a:lnTo>
                  <a:pt x="584" y="158"/>
                </a:lnTo>
                <a:lnTo>
                  <a:pt x="565" y="171"/>
                </a:lnTo>
                <a:lnTo>
                  <a:pt x="543" y="182"/>
                </a:lnTo>
                <a:lnTo>
                  <a:pt x="520" y="192"/>
                </a:lnTo>
                <a:lnTo>
                  <a:pt x="503" y="199"/>
                </a:lnTo>
                <a:lnTo>
                  <a:pt x="488" y="203"/>
                </a:lnTo>
                <a:lnTo>
                  <a:pt x="473" y="205"/>
                </a:lnTo>
                <a:lnTo>
                  <a:pt x="462" y="205"/>
                </a:lnTo>
                <a:lnTo>
                  <a:pt x="449" y="203"/>
                </a:lnTo>
                <a:lnTo>
                  <a:pt x="438" y="201"/>
                </a:lnTo>
                <a:lnTo>
                  <a:pt x="430" y="197"/>
                </a:lnTo>
                <a:lnTo>
                  <a:pt x="421" y="190"/>
                </a:lnTo>
                <a:lnTo>
                  <a:pt x="404" y="177"/>
                </a:lnTo>
                <a:lnTo>
                  <a:pt x="389" y="160"/>
                </a:lnTo>
                <a:lnTo>
                  <a:pt x="376" y="141"/>
                </a:lnTo>
                <a:lnTo>
                  <a:pt x="364" y="119"/>
                </a:lnTo>
                <a:lnTo>
                  <a:pt x="351" y="96"/>
                </a:lnTo>
                <a:lnTo>
                  <a:pt x="336" y="75"/>
                </a:lnTo>
                <a:lnTo>
                  <a:pt x="319" y="55"/>
                </a:lnTo>
                <a:lnTo>
                  <a:pt x="297" y="36"/>
                </a:lnTo>
                <a:lnTo>
                  <a:pt x="286" y="27"/>
                </a:lnTo>
                <a:lnTo>
                  <a:pt x="274" y="21"/>
                </a:lnTo>
                <a:lnTo>
                  <a:pt x="261" y="12"/>
                </a:lnTo>
                <a:lnTo>
                  <a:pt x="246" y="8"/>
                </a:lnTo>
                <a:lnTo>
                  <a:pt x="229" y="4"/>
                </a:lnTo>
                <a:lnTo>
                  <a:pt x="209" y="2"/>
                </a:lnTo>
                <a:lnTo>
                  <a:pt x="190" y="0"/>
                </a:lnTo>
                <a:lnTo>
                  <a:pt x="169" y="0"/>
                </a:lnTo>
                <a:close/>
                <a:moveTo>
                  <a:pt x="586" y="291"/>
                </a:moveTo>
                <a:lnTo>
                  <a:pt x="586" y="291"/>
                </a:lnTo>
                <a:lnTo>
                  <a:pt x="597" y="295"/>
                </a:lnTo>
                <a:lnTo>
                  <a:pt x="608" y="301"/>
                </a:lnTo>
                <a:lnTo>
                  <a:pt x="614" y="310"/>
                </a:lnTo>
                <a:lnTo>
                  <a:pt x="623" y="323"/>
                </a:lnTo>
                <a:lnTo>
                  <a:pt x="627" y="338"/>
                </a:lnTo>
                <a:lnTo>
                  <a:pt x="629" y="353"/>
                </a:lnTo>
                <a:lnTo>
                  <a:pt x="631" y="372"/>
                </a:lnTo>
                <a:lnTo>
                  <a:pt x="629" y="389"/>
                </a:lnTo>
                <a:lnTo>
                  <a:pt x="627" y="408"/>
                </a:lnTo>
                <a:lnTo>
                  <a:pt x="620" y="426"/>
                </a:lnTo>
                <a:lnTo>
                  <a:pt x="614" y="441"/>
                </a:lnTo>
                <a:lnTo>
                  <a:pt x="605" y="453"/>
                </a:lnTo>
                <a:lnTo>
                  <a:pt x="595" y="462"/>
                </a:lnTo>
                <a:lnTo>
                  <a:pt x="584" y="470"/>
                </a:lnTo>
                <a:lnTo>
                  <a:pt x="573" y="475"/>
                </a:lnTo>
                <a:lnTo>
                  <a:pt x="563" y="475"/>
                </a:lnTo>
                <a:lnTo>
                  <a:pt x="552" y="470"/>
                </a:lnTo>
                <a:lnTo>
                  <a:pt x="541" y="464"/>
                </a:lnTo>
                <a:lnTo>
                  <a:pt x="533" y="455"/>
                </a:lnTo>
                <a:lnTo>
                  <a:pt x="526" y="443"/>
                </a:lnTo>
                <a:lnTo>
                  <a:pt x="522" y="428"/>
                </a:lnTo>
                <a:lnTo>
                  <a:pt x="518" y="411"/>
                </a:lnTo>
                <a:lnTo>
                  <a:pt x="518" y="393"/>
                </a:lnTo>
                <a:lnTo>
                  <a:pt x="518" y="376"/>
                </a:lnTo>
                <a:lnTo>
                  <a:pt x="522" y="357"/>
                </a:lnTo>
                <a:lnTo>
                  <a:pt x="528" y="340"/>
                </a:lnTo>
                <a:lnTo>
                  <a:pt x="535" y="325"/>
                </a:lnTo>
                <a:lnTo>
                  <a:pt x="543" y="312"/>
                </a:lnTo>
                <a:lnTo>
                  <a:pt x="552" y="304"/>
                </a:lnTo>
                <a:lnTo>
                  <a:pt x="563" y="295"/>
                </a:lnTo>
                <a:lnTo>
                  <a:pt x="575" y="291"/>
                </a:lnTo>
                <a:lnTo>
                  <a:pt x="586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1" name="Freeform 33"/>
          <p:cNvSpPr>
            <a:spLocks noEditPoints="1" noChangeArrowheads="1"/>
          </p:cNvSpPr>
          <p:nvPr/>
        </p:nvSpPr>
        <p:spPr bwMode="auto">
          <a:xfrm>
            <a:off x="9999663" y="4887913"/>
            <a:ext cx="231775" cy="355600"/>
          </a:xfrm>
          <a:custGeom>
            <a:avLst/>
            <a:gdLst>
              <a:gd name="T0" fmla="*/ 2147483647 w 499"/>
              <a:gd name="T1" fmla="*/ 2147483647 h 912"/>
              <a:gd name="T2" fmla="*/ 2147483647 w 499"/>
              <a:gd name="T3" fmla="*/ 2147483647 h 912"/>
              <a:gd name="T4" fmla="*/ 2147483647 w 499"/>
              <a:gd name="T5" fmla="*/ 2147483647 h 912"/>
              <a:gd name="T6" fmla="*/ 0 w 499"/>
              <a:gd name="T7" fmla="*/ 2147483647 h 912"/>
              <a:gd name="T8" fmla="*/ 2147483647 w 499"/>
              <a:gd name="T9" fmla="*/ 2147483647 h 912"/>
              <a:gd name="T10" fmla="*/ 0 w 499"/>
              <a:gd name="T11" fmla="*/ 2147483647 h 912"/>
              <a:gd name="T12" fmla="*/ 2147483647 w 499"/>
              <a:gd name="T13" fmla="*/ 2147483647 h 912"/>
              <a:gd name="T14" fmla="*/ 2147483647 w 499"/>
              <a:gd name="T15" fmla="*/ 2147483647 h 912"/>
              <a:gd name="T16" fmla="*/ 2147483647 w 499"/>
              <a:gd name="T17" fmla="*/ 2147483647 h 912"/>
              <a:gd name="T18" fmla="*/ 2147483647 w 499"/>
              <a:gd name="T19" fmla="*/ 2147483647 h 912"/>
              <a:gd name="T20" fmla="*/ 2147483647 w 499"/>
              <a:gd name="T21" fmla="*/ 2147483647 h 912"/>
              <a:gd name="T22" fmla="*/ 2147483647 w 499"/>
              <a:gd name="T23" fmla="*/ 2147483647 h 912"/>
              <a:gd name="T24" fmla="*/ 2147483647 w 499"/>
              <a:gd name="T25" fmla="*/ 2147483647 h 912"/>
              <a:gd name="T26" fmla="*/ 2147483647 w 499"/>
              <a:gd name="T27" fmla="*/ 2147483647 h 912"/>
              <a:gd name="T28" fmla="*/ 2147483647 w 499"/>
              <a:gd name="T29" fmla="*/ 0 h 912"/>
              <a:gd name="T30" fmla="*/ 2147483647 w 499"/>
              <a:gd name="T31" fmla="*/ 2147483647 h 912"/>
              <a:gd name="T32" fmla="*/ 2147483647 w 499"/>
              <a:gd name="T33" fmla="*/ 2147483647 h 912"/>
              <a:gd name="T34" fmla="*/ 2147483647 w 499"/>
              <a:gd name="T35" fmla="*/ 2147483647 h 912"/>
              <a:gd name="T36" fmla="*/ 2147483647 w 499"/>
              <a:gd name="T37" fmla="*/ 2147483647 h 912"/>
              <a:gd name="T38" fmla="*/ 2147483647 w 499"/>
              <a:gd name="T39" fmla="*/ 2147483647 h 912"/>
              <a:gd name="T40" fmla="*/ 2147483647 w 499"/>
              <a:gd name="T41" fmla="*/ 2147483647 h 912"/>
              <a:gd name="T42" fmla="*/ 2147483647 w 499"/>
              <a:gd name="T43" fmla="*/ 2147483647 h 912"/>
              <a:gd name="T44" fmla="*/ 2147483647 w 499"/>
              <a:gd name="T45" fmla="*/ 2147483647 h 912"/>
              <a:gd name="T46" fmla="*/ 2147483647 w 499"/>
              <a:gd name="T47" fmla="*/ 2147483647 h 912"/>
              <a:gd name="T48" fmla="*/ 2147483647 w 499"/>
              <a:gd name="T49" fmla="*/ 2147483647 h 912"/>
              <a:gd name="T50" fmla="*/ 2147483647 w 499"/>
              <a:gd name="T51" fmla="*/ 2147483647 h 912"/>
              <a:gd name="T52" fmla="*/ 2147483647 w 499"/>
              <a:gd name="T53" fmla="*/ 2147483647 h 912"/>
              <a:gd name="T54" fmla="*/ 2147483647 w 499"/>
              <a:gd name="T55" fmla="*/ 2147483647 h 912"/>
              <a:gd name="T56" fmla="*/ 2147483647 w 499"/>
              <a:gd name="T57" fmla="*/ 2147483647 h 912"/>
              <a:gd name="T58" fmla="*/ 2147483647 w 499"/>
              <a:gd name="T59" fmla="*/ 2147483647 h 912"/>
              <a:gd name="T60" fmla="*/ 2147483647 w 499"/>
              <a:gd name="T61" fmla="*/ 414894350 h 912"/>
              <a:gd name="T62" fmla="*/ 2147483647 w 499"/>
              <a:gd name="T63" fmla="*/ 2147483647 h 912"/>
              <a:gd name="T64" fmla="*/ 2147483647 w 499"/>
              <a:gd name="T65" fmla="*/ 2147483647 h 912"/>
              <a:gd name="T66" fmla="*/ 2147483647 w 499"/>
              <a:gd name="T67" fmla="*/ 2147483647 h 912"/>
              <a:gd name="T68" fmla="*/ 2147483647 w 499"/>
              <a:gd name="T69" fmla="*/ 2147483647 h 912"/>
              <a:gd name="T70" fmla="*/ 2147483647 w 499"/>
              <a:gd name="T71" fmla="*/ 2147483647 h 912"/>
              <a:gd name="T72" fmla="*/ 2147483647 w 499"/>
              <a:gd name="T73" fmla="*/ 2147483647 h 912"/>
              <a:gd name="T74" fmla="*/ 2147483647 w 499"/>
              <a:gd name="T75" fmla="*/ 2147483647 h 912"/>
              <a:gd name="T76" fmla="*/ 2147483647 w 499"/>
              <a:gd name="T77" fmla="*/ 2147483647 h 912"/>
              <a:gd name="T78" fmla="*/ 2147483647 w 499"/>
              <a:gd name="T79" fmla="*/ 2147483647 h 912"/>
              <a:gd name="T80" fmla="*/ 2147483647 w 499"/>
              <a:gd name="T81" fmla="*/ 2147483647 h 912"/>
              <a:gd name="T82" fmla="*/ 2147483647 w 499"/>
              <a:gd name="T83" fmla="*/ 2147483647 h 91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99"/>
              <a:gd name="T127" fmla="*/ 0 h 912"/>
              <a:gd name="T128" fmla="*/ 499 w 499"/>
              <a:gd name="T129" fmla="*/ 912 h 91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99" h="912">
                <a:moveTo>
                  <a:pt x="398" y="463"/>
                </a:moveTo>
                <a:lnTo>
                  <a:pt x="398" y="522"/>
                </a:lnTo>
                <a:lnTo>
                  <a:pt x="398" y="794"/>
                </a:lnTo>
                <a:lnTo>
                  <a:pt x="398" y="822"/>
                </a:lnTo>
                <a:lnTo>
                  <a:pt x="398" y="844"/>
                </a:lnTo>
                <a:lnTo>
                  <a:pt x="445" y="844"/>
                </a:lnTo>
                <a:lnTo>
                  <a:pt x="445" y="912"/>
                </a:lnTo>
                <a:lnTo>
                  <a:pt x="0" y="912"/>
                </a:lnTo>
                <a:lnTo>
                  <a:pt x="0" y="844"/>
                </a:lnTo>
                <a:lnTo>
                  <a:pt x="41" y="844"/>
                </a:lnTo>
                <a:lnTo>
                  <a:pt x="41" y="463"/>
                </a:lnTo>
                <a:lnTo>
                  <a:pt x="0" y="463"/>
                </a:lnTo>
                <a:lnTo>
                  <a:pt x="0" y="394"/>
                </a:lnTo>
                <a:lnTo>
                  <a:pt x="445" y="394"/>
                </a:lnTo>
                <a:lnTo>
                  <a:pt x="445" y="463"/>
                </a:lnTo>
                <a:lnTo>
                  <a:pt x="398" y="463"/>
                </a:lnTo>
                <a:close/>
                <a:moveTo>
                  <a:pt x="336" y="522"/>
                </a:moveTo>
                <a:lnTo>
                  <a:pt x="263" y="522"/>
                </a:lnTo>
                <a:lnTo>
                  <a:pt x="263" y="794"/>
                </a:lnTo>
                <a:lnTo>
                  <a:pt x="336" y="794"/>
                </a:lnTo>
                <a:lnTo>
                  <a:pt x="336" y="522"/>
                </a:lnTo>
                <a:close/>
                <a:moveTo>
                  <a:pt x="494" y="152"/>
                </a:moveTo>
                <a:lnTo>
                  <a:pt x="370" y="116"/>
                </a:lnTo>
                <a:lnTo>
                  <a:pt x="499" y="116"/>
                </a:lnTo>
                <a:lnTo>
                  <a:pt x="499" y="56"/>
                </a:lnTo>
                <a:lnTo>
                  <a:pt x="370" y="56"/>
                </a:lnTo>
                <a:lnTo>
                  <a:pt x="494" y="22"/>
                </a:lnTo>
                <a:lnTo>
                  <a:pt x="488" y="0"/>
                </a:lnTo>
                <a:lnTo>
                  <a:pt x="353" y="37"/>
                </a:lnTo>
                <a:lnTo>
                  <a:pt x="357" y="56"/>
                </a:lnTo>
                <a:lnTo>
                  <a:pt x="357" y="116"/>
                </a:lnTo>
                <a:lnTo>
                  <a:pt x="353" y="135"/>
                </a:lnTo>
                <a:lnTo>
                  <a:pt x="488" y="174"/>
                </a:lnTo>
                <a:lnTo>
                  <a:pt x="494" y="152"/>
                </a:lnTo>
                <a:close/>
                <a:moveTo>
                  <a:pt x="246" y="163"/>
                </a:moveTo>
                <a:lnTo>
                  <a:pt x="246" y="197"/>
                </a:lnTo>
                <a:lnTo>
                  <a:pt x="276" y="204"/>
                </a:lnTo>
                <a:lnTo>
                  <a:pt x="302" y="214"/>
                </a:lnTo>
                <a:lnTo>
                  <a:pt x="325" y="229"/>
                </a:lnTo>
                <a:lnTo>
                  <a:pt x="347" y="246"/>
                </a:lnTo>
                <a:lnTo>
                  <a:pt x="364" y="268"/>
                </a:lnTo>
                <a:lnTo>
                  <a:pt x="379" y="291"/>
                </a:lnTo>
                <a:lnTo>
                  <a:pt x="389" y="317"/>
                </a:lnTo>
                <a:lnTo>
                  <a:pt x="396" y="345"/>
                </a:lnTo>
                <a:lnTo>
                  <a:pt x="41" y="345"/>
                </a:lnTo>
                <a:lnTo>
                  <a:pt x="47" y="317"/>
                </a:lnTo>
                <a:lnTo>
                  <a:pt x="60" y="291"/>
                </a:lnTo>
                <a:lnTo>
                  <a:pt x="75" y="268"/>
                </a:lnTo>
                <a:lnTo>
                  <a:pt x="92" y="246"/>
                </a:lnTo>
                <a:lnTo>
                  <a:pt x="113" y="227"/>
                </a:lnTo>
                <a:lnTo>
                  <a:pt x="137" y="212"/>
                </a:lnTo>
                <a:lnTo>
                  <a:pt x="165" y="201"/>
                </a:lnTo>
                <a:lnTo>
                  <a:pt x="193" y="195"/>
                </a:lnTo>
                <a:lnTo>
                  <a:pt x="193" y="163"/>
                </a:lnTo>
                <a:lnTo>
                  <a:pt x="156" y="163"/>
                </a:lnTo>
                <a:lnTo>
                  <a:pt x="156" y="7"/>
                </a:lnTo>
                <a:lnTo>
                  <a:pt x="287" y="7"/>
                </a:lnTo>
                <a:lnTo>
                  <a:pt x="287" y="39"/>
                </a:lnTo>
                <a:lnTo>
                  <a:pt x="278" y="41"/>
                </a:lnTo>
                <a:lnTo>
                  <a:pt x="272" y="45"/>
                </a:lnTo>
                <a:lnTo>
                  <a:pt x="265" y="49"/>
                </a:lnTo>
                <a:lnTo>
                  <a:pt x="259" y="54"/>
                </a:lnTo>
                <a:lnTo>
                  <a:pt x="255" y="60"/>
                </a:lnTo>
                <a:lnTo>
                  <a:pt x="250" y="67"/>
                </a:lnTo>
                <a:lnTo>
                  <a:pt x="248" y="75"/>
                </a:lnTo>
                <a:lnTo>
                  <a:pt x="248" y="84"/>
                </a:lnTo>
                <a:lnTo>
                  <a:pt x="248" y="92"/>
                </a:lnTo>
                <a:lnTo>
                  <a:pt x="250" y="99"/>
                </a:lnTo>
                <a:lnTo>
                  <a:pt x="255" y="107"/>
                </a:lnTo>
                <a:lnTo>
                  <a:pt x="259" y="114"/>
                </a:lnTo>
                <a:lnTo>
                  <a:pt x="265" y="118"/>
                </a:lnTo>
                <a:lnTo>
                  <a:pt x="272" y="122"/>
                </a:lnTo>
                <a:lnTo>
                  <a:pt x="278" y="127"/>
                </a:lnTo>
                <a:lnTo>
                  <a:pt x="287" y="127"/>
                </a:lnTo>
                <a:lnTo>
                  <a:pt x="287" y="163"/>
                </a:lnTo>
                <a:lnTo>
                  <a:pt x="246" y="1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2" name="Freeform 34"/>
          <p:cNvSpPr>
            <a:spLocks noEditPoints="1" noChangeArrowheads="1"/>
          </p:cNvSpPr>
          <p:nvPr/>
        </p:nvSpPr>
        <p:spPr bwMode="auto">
          <a:xfrm>
            <a:off x="9475788" y="4887913"/>
            <a:ext cx="298450" cy="327025"/>
          </a:xfrm>
          <a:custGeom>
            <a:avLst/>
            <a:gdLst>
              <a:gd name="T0" fmla="*/ 2147483647 w 640"/>
              <a:gd name="T1" fmla="*/ 298287825 h 837"/>
              <a:gd name="T2" fmla="*/ 2147483647 w 640"/>
              <a:gd name="T3" fmla="*/ 1431445859 h 837"/>
              <a:gd name="T4" fmla="*/ 2147483647 w 640"/>
              <a:gd name="T5" fmla="*/ 2147483647 h 837"/>
              <a:gd name="T6" fmla="*/ 2147483647 w 640"/>
              <a:gd name="T7" fmla="*/ 2147483647 h 837"/>
              <a:gd name="T8" fmla="*/ 2147483647 w 640"/>
              <a:gd name="T9" fmla="*/ 2147483647 h 837"/>
              <a:gd name="T10" fmla="*/ 2147483647 w 640"/>
              <a:gd name="T11" fmla="*/ 2147483647 h 837"/>
              <a:gd name="T12" fmla="*/ 2147483647 w 640"/>
              <a:gd name="T13" fmla="*/ 2147483647 h 837"/>
              <a:gd name="T14" fmla="*/ 2147483647 w 640"/>
              <a:gd name="T15" fmla="*/ 2147483647 h 837"/>
              <a:gd name="T16" fmla="*/ 2147483647 w 640"/>
              <a:gd name="T17" fmla="*/ 2147483647 h 837"/>
              <a:gd name="T18" fmla="*/ 2147483647 w 640"/>
              <a:gd name="T19" fmla="*/ 2147483647 h 837"/>
              <a:gd name="T20" fmla="*/ 2147483647 w 640"/>
              <a:gd name="T21" fmla="*/ 2147483647 h 837"/>
              <a:gd name="T22" fmla="*/ 2147483647 w 640"/>
              <a:gd name="T23" fmla="*/ 2147483647 h 837"/>
              <a:gd name="T24" fmla="*/ 2147483647 w 640"/>
              <a:gd name="T25" fmla="*/ 2147483647 h 837"/>
              <a:gd name="T26" fmla="*/ 2147483647 w 640"/>
              <a:gd name="T27" fmla="*/ 2147483647 h 837"/>
              <a:gd name="T28" fmla="*/ 2147483647 w 640"/>
              <a:gd name="T29" fmla="*/ 2147483647 h 837"/>
              <a:gd name="T30" fmla="*/ 2147483647 w 640"/>
              <a:gd name="T31" fmla="*/ 2147483647 h 837"/>
              <a:gd name="T32" fmla="*/ 2147483647 w 640"/>
              <a:gd name="T33" fmla="*/ 2147483647 h 837"/>
              <a:gd name="T34" fmla="*/ 2147483647 w 640"/>
              <a:gd name="T35" fmla="*/ 2147483647 h 837"/>
              <a:gd name="T36" fmla="*/ 2147483647 w 640"/>
              <a:gd name="T37" fmla="*/ 2147483647 h 837"/>
              <a:gd name="T38" fmla="*/ 2147483647 w 640"/>
              <a:gd name="T39" fmla="*/ 2147483647 h 837"/>
              <a:gd name="T40" fmla="*/ 2147483647 w 640"/>
              <a:gd name="T41" fmla="*/ 2147483647 h 837"/>
              <a:gd name="T42" fmla="*/ 2147483647 w 640"/>
              <a:gd name="T43" fmla="*/ 2147483647 h 837"/>
              <a:gd name="T44" fmla="*/ 2147483647 w 640"/>
              <a:gd name="T45" fmla="*/ 2147483647 h 837"/>
              <a:gd name="T46" fmla="*/ 2147483647 w 640"/>
              <a:gd name="T47" fmla="*/ 2147483647 h 837"/>
              <a:gd name="T48" fmla="*/ 2147483647 w 640"/>
              <a:gd name="T49" fmla="*/ 2147483647 h 837"/>
              <a:gd name="T50" fmla="*/ 2147483647 w 640"/>
              <a:gd name="T51" fmla="*/ 2147483647 h 837"/>
              <a:gd name="T52" fmla="*/ 2147483647 w 640"/>
              <a:gd name="T53" fmla="*/ 2147483647 h 837"/>
              <a:gd name="T54" fmla="*/ 2147483647 w 640"/>
              <a:gd name="T55" fmla="*/ 2147483647 h 837"/>
              <a:gd name="T56" fmla="*/ 2147483647 w 640"/>
              <a:gd name="T57" fmla="*/ 2147483647 h 837"/>
              <a:gd name="T58" fmla="*/ 2147483647 w 640"/>
              <a:gd name="T59" fmla="*/ 2147483647 h 837"/>
              <a:gd name="T60" fmla="*/ 2147483647 w 640"/>
              <a:gd name="T61" fmla="*/ 2147483647 h 837"/>
              <a:gd name="T62" fmla="*/ 2147483647 w 640"/>
              <a:gd name="T63" fmla="*/ 2147483647 h 837"/>
              <a:gd name="T64" fmla="*/ 2147483647 w 640"/>
              <a:gd name="T65" fmla="*/ 2147483647 h 837"/>
              <a:gd name="T66" fmla="*/ 2147483647 w 640"/>
              <a:gd name="T67" fmla="*/ 2147483647 h 837"/>
              <a:gd name="T68" fmla="*/ 2147483647 w 640"/>
              <a:gd name="T69" fmla="*/ 2147483647 h 837"/>
              <a:gd name="T70" fmla="*/ 2147483647 w 640"/>
              <a:gd name="T71" fmla="*/ 2147483647 h 837"/>
              <a:gd name="T72" fmla="*/ 2147483647 w 640"/>
              <a:gd name="T73" fmla="*/ 2147483647 h 837"/>
              <a:gd name="T74" fmla="*/ 2147483647 w 640"/>
              <a:gd name="T75" fmla="*/ 2147483647 h 837"/>
              <a:gd name="T76" fmla="*/ 1318254116 w 640"/>
              <a:gd name="T77" fmla="*/ 2147483647 h 837"/>
              <a:gd name="T78" fmla="*/ 2147483647 w 640"/>
              <a:gd name="T79" fmla="*/ 2147483647 h 837"/>
              <a:gd name="T80" fmla="*/ 2147483647 w 640"/>
              <a:gd name="T81" fmla="*/ 2147483647 h 837"/>
              <a:gd name="T82" fmla="*/ 405566503 w 640"/>
              <a:gd name="T83" fmla="*/ 2147483647 h 837"/>
              <a:gd name="T84" fmla="*/ 202891906 w 640"/>
              <a:gd name="T85" fmla="*/ 2147483647 h 837"/>
              <a:gd name="T86" fmla="*/ 2147483647 w 640"/>
              <a:gd name="T87" fmla="*/ 2147483647 h 837"/>
              <a:gd name="T88" fmla="*/ 2147483647 w 640"/>
              <a:gd name="T89" fmla="*/ 1073622684 h 837"/>
              <a:gd name="T90" fmla="*/ 2147483647 w 640"/>
              <a:gd name="T91" fmla="*/ 0 h 837"/>
              <a:gd name="T92" fmla="*/ 2147483647 w 640"/>
              <a:gd name="T93" fmla="*/ 2147483647 h 837"/>
              <a:gd name="T94" fmla="*/ 2147483647 w 640"/>
              <a:gd name="T95" fmla="*/ 2147483647 h 837"/>
              <a:gd name="T96" fmla="*/ 2147483647 w 640"/>
              <a:gd name="T97" fmla="*/ 2147483647 h 837"/>
              <a:gd name="T98" fmla="*/ 2147483647 w 640"/>
              <a:gd name="T99" fmla="*/ 2147483647 h 837"/>
              <a:gd name="T100" fmla="*/ 2147483647 w 640"/>
              <a:gd name="T101" fmla="*/ 2147483647 h 837"/>
              <a:gd name="T102" fmla="*/ 2147483647 w 640"/>
              <a:gd name="T103" fmla="*/ 2147483647 h 837"/>
              <a:gd name="T104" fmla="*/ 2147483647 w 640"/>
              <a:gd name="T105" fmla="*/ 2147483647 h 837"/>
              <a:gd name="T106" fmla="*/ 2147483647 w 640"/>
              <a:gd name="T107" fmla="*/ 2147483647 h 837"/>
              <a:gd name="T108" fmla="*/ 2147483647 w 640"/>
              <a:gd name="T109" fmla="*/ 2147483647 h 837"/>
              <a:gd name="T110" fmla="*/ 2147483647 w 640"/>
              <a:gd name="T111" fmla="*/ 2147483647 h 837"/>
              <a:gd name="T112" fmla="*/ 2147483647 w 640"/>
              <a:gd name="T113" fmla="*/ 2147483647 h 837"/>
              <a:gd name="T114" fmla="*/ 2147483647 w 640"/>
              <a:gd name="T115" fmla="*/ 2147483647 h 837"/>
              <a:gd name="T116" fmla="*/ 2147483647 w 640"/>
              <a:gd name="T117" fmla="*/ 2147483647 h 83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0"/>
              <a:gd name="T178" fmla="*/ 0 h 837"/>
              <a:gd name="T179" fmla="*/ 640 w 640"/>
              <a:gd name="T180" fmla="*/ 837 h 837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0" h="837">
                <a:moveTo>
                  <a:pt x="321" y="0"/>
                </a:moveTo>
                <a:lnTo>
                  <a:pt x="321" y="0"/>
                </a:lnTo>
                <a:lnTo>
                  <a:pt x="379" y="0"/>
                </a:lnTo>
                <a:lnTo>
                  <a:pt x="434" y="5"/>
                </a:lnTo>
                <a:lnTo>
                  <a:pt x="484" y="11"/>
                </a:lnTo>
                <a:lnTo>
                  <a:pt x="526" y="18"/>
                </a:lnTo>
                <a:lnTo>
                  <a:pt x="552" y="24"/>
                </a:lnTo>
                <a:lnTo>
                  <a:pt x="574" y="33"/>
                </a:lnTo>
                <a:lnTo>
                  <a:pt x="595" y="39"/>
                </a:lnTo>
                <a:lnTo>
                  <a:pt x="610" y="50"/>
                </a:lnTo>
                <a:lnTo>
                  <a:pt x="623" y="60"/>
                </a:lnTo>
                <a:lnTo>
                  <a:pt x="634" y="71"/>
                </a:lnTo>
                <a:lnTo>
                  <a:pt x="638" y="84"/>
                </a:lnTo>
                <a:lnTo>
                  <a:pt x="640" y="99"/>
                </a:lnTo>
                <a:lnTo>
                  <a:pt x="638" y="112"/>
                </a:lnTo>
                <a:lnTo>
                  <a:pt x="634" y="125"/>
                </a:lnTo>
                <a:lnTo>
                  <a:pt x="623" y="135"/>
                </a:lnTo>
                <a:lnTo>
                  <a:pt x="610" y="146"/>
                </a:lnTo>
                <a:lnTo>
                  <a:pt x="595" y="157"/>
                </a:lnTo>
                <a:lnTo>
                  <a:pt x="574" y="165"/>
                </a:lnTo>
                <a:lnTo>
                  <a:pt x="552" y="172"/>
                </a:lnTo>
                <a:lnTo>
                  <a:pt x="526" y="178"/>
                </a:lnTo>
                <a:lnTo>
                  <a:pt x="484" y="187"/>
                </a:lnTo>
                <a:lnTo>
                  <a:pt x="434" y="191"/>
                </a:lnTo>
                <a:lnTo>
                  <a:pt x="379" y="195"/>
                </a:lnTo>
                <a:lnTo>
                  <a:pt x="321" y="197"/>
                </a:lnTo>
                <a:lnTo>
                  <a:pt x="261" y="195"/>
                </a:lnTo>
                <a:lnTo>
                  <a:pt x="208" y="191"/>
                </a:lnTo>
                <a:lnTo>
                  <a:pt x="158" y="187"/>
                </a:lnTo>
                <a:lnTo>
                  <a:pt x="113" y="178"/>
                </a:lnTo>
                <a:lnTo>
                  <a:pt x="115" y="208"/>
                </a:lnTo>
                <a:lnTo>
                  <a:pt x="118" y="223"/>
                </a:lnTo>
                <a:lnTo>
                  <a:pt x="122" y="238"/>
                </a:lnTo>
                <a:lnTo>
                  <a:pt x="126" y="253"/>
                </a:lnTo>
                <a:lnTo>
                  <a:pt x="135" y="268"/>
                </a:lnTo>
                <a:lnTo>
                  <a:pt x="145" y="279"/>
                </a:lnTo>
                <a:lnTo>
                  <a:pt x="158" y="289"/>
                </a:lnTo>
                <a:lnTo>
                  <a:pt x="180" y="298"/>
                </a:lnTo>
                <a:lnTo>
                  <a:pt x="199" y="302"/>
                </a:lnTo>
                <a:lnTo>
                  <a:pt x="214" y="302"/>
                </a:lnTo>
                <a:lnTo>
                  <a:pt x="227" y="300"/>
                </a:lnTo>
                <a:lnTo>
                  <a:pt x="235" y="298"/>
                </a:lnTo>
                <a:lnTo>
                  <a:pt x="244" y="298"/>
                </a:lnTo>
                <a:lnTo>
                  <a:pt x="248" y="298"/>
                </a:lnTo>
                <a:lnTo>
                  <a:pt x="250" y="300"/>
                </a:lnTo>
                <a:lnTo>
                  <a:pt x="255" y="311"/>
                </a:lnTo>
                <a:lnTo>
                  <a:pt x="259" y="328"/>
                </a:lnTo>
                <a:lnTo>
                  <a:pt x="263" y="356"/>
                </a:lnTo>
                <a:lnTo>
                  <a:pt x="270" y="390"/>
                </a:lnTo>
                <a:lnTo>
                  <a:pt x="278" y="426"/>
                </a:lnTo>
                <a:lnTo>
                  <a:pt x="287" y="458"/>
                </a:lnTo>
                <a:lnTo>
                  <a:pt x="293" y="471"/>
                </a:lnTo>
                <a:lnTo>
                  <a:pt x="300" y="482"/>
                </a:lnTo>
                <a:lnTo>
                  <a:pt x="306" y="493"/>
                </a:lnTo>
                <a:lnTo>
                  <a:pt x="312" y="497"/>
                </a:lnTo>
                <a:lnTo>
                  <a:pt x="321" y="499"/>
                </a:lnTo>
                <a:lnTo>
                  <a:pt x="332" y="497"/>
                </a:lnTo>
                <a:lnTo>
                  <a:pt x="340" y="488"/>
                </a:lnTo>
                <a:lnTo>
                  <a:pt x="349" y="478"/>
                </a:lnTo>
                <a:lnTo>
                  <a:pt x="355" y="465"/>
                </a:lnTo>
                <a:lnTo>
                  <a:pt x="362" y="448"/>
                </a:lnTo>
                <a:lnTo>
                  <a:pt x="372" y="411"/>
                </a:lnTo>
                <a:lnTo>
                  <a:pt x="381" y="371"/>
                </a:lnTo>
                <a:lnTo>
                  <a:pt x="387" y="332"/>
                </a:lnTo>
                <a:lnTo>
                  <a:pt x="394" y="300"/>
                </a:lnTo>
                <a:lnTo>
                  <a:pt x="398" y="289"/>
                </a:lnTo>
                <a:lnTo>
                  <a:pt x="400" y="283"/>
                </a:lnTo>
                <a:lnTo>
                  <a:pt x="404" y="279"/>
                </a:lnTo>
                <a:lnTo>
                  <a:pt x="409" y="281"/>
                </a:lnTo>
                <a:lnTo>
                  <a:pt x="417" y="294"/>
                </a:lnTo>
                <a:lnTo>
                  <a:pt x="426" y="307"/>
                </a:lnTo>
                <a:lnTo>
                  <a:pt x="434" y="324"/>
                </a:lnTo>
                <a:lnTo>
                  <a:pt x="443" y="339"/>
                </a:lnTo>
                <a:lnTo>
                  <a:pt x="454" y="351"/>
                </a:lnTo>
                <a:lnTo>
                  <a:pt x="460" y="356"/>
                </a:lnTo>
                <a:lnTo>
                  <a:pt x="467" y="358"/>
                </a:lnTo>
                <a:lnTo>
                  <a:pt x="473" y="360"/>
                </a:lnTo>
                <a:lnTo>
                  <a:pt x="479" y="360"/>
                </a:lnTo>
                <a:lnTo>
                  <a:pt x="488" y="356"/>
                </a:lnTo>
                <a:lnTo>
                  <a:pt x="497" y="349"/>
                </a:lnTo>
                <a:lnTo>
                  <a:pt x="512" y="334"/>
                </a:lnTo>
                <a:lnTo>
                  <a:pt x="524" y="319"/>
                </a:lnTo>
                <a:lnTo>
                  <a:pt x="541" y="292"/>
                </a:lnTo>
                <a:lnTo>
                  <a:pt x="550" y="281"/>
                </a:lnTo>
                <a:lnTo>
                  <a:pt x="556" y="272"/>
                </a:lnTo>
                <a:lnTo>
                  <a:pt x="561" y="270"/>
                </a:lnTo>
                <a:lnTo>
                  <a:pt x="567" y="270"/>
                </a:lnTo>
                <a:lnTo>
                  <a:pt x="571" y="272"/>
                </a:lnTo>
                <a:lnTo>
                  <a:pt x="578" y="274"/>
                </a:lnTo>
                <a:lnTo>
                  <a:pt x="586" y="277"/>
                </a:lnTo>
                <a:lnTo>
                  <a:pt x="586" y="628"/>
                </a:lnTo>
                <a:lnTo>
                  <a:pt x="604" y="638"/>
                </a:lnTo>
                <a:lnTo>
                  <a:pt x="616" y="649"/>
                </a:lnTo>
                <a:lnTo>
                  <a:pt x="625" y="664"/>
                </a:lnTo>
                <a:lnTo>
                  <a:pt x="627" y="670"/>
                </a:lnTo>
                <a:lnTo>
                  <a:pt x="627" y="677"/>
                </a:lnTo>
                <a:lnTo>
                  <a:pt x="627" y="685"/>
                </a:lnTo>
                <a:lnTo>
                  <a:pt x="623" y="694"/>
                </a:lnTo>
                <a:lnTo>
                  <a:pt x="619" y="702"/>
                </a:lnTo>
                <a:lnTo>
                  <a:pt x="612" y="711"/>
                </a:lnTo>
                <a:lnTo>
                  <a:pt x="604" y="717"/>
                </a:lnTo>
                <a:lnTo>
                  <a:pt x="595" y="724"/>
                </a:lnTo>
                <a:lnTo>
                  <a:pt x="571" y="737"/>
                </a:lnTo>
                <a:lnTo>
                  <a:pt x="584" y="741"/>
                </a:lnTo>
                <a:lnTo>
                  <a:pt x="593" y="745"/>
                </a:lnTo>
                <a:lnTo>
                  <a:pt x="599" y="752"/>
                </a:lnTo>
                <a:lnTo>
                  <a:pt x="601" y="758"/>
                </a:lnTo>
                <a:lnTo>
                  <a:pt x="601" y="765"/>
                </a:lnTo>
                <a:lnTo>
                  <a:pt x="597" y="769"/>
                </a:lnTo>
                <a:lnTo>
                  <a:pt x="591" y="773"/>
                </a:lnTo>
                <a:lnTo>
                  <a:pt x="584" y="777"/>
                </a:lnTo>
                <a:lnTo>
                  <a:pt x="565" y="784"/>
                </a:lnTo>
                <a:lnTo>
                  <a:pt x="539" y="786"/>
                </a:lnTo>
                <a:lnTo>
                  <a:pt x="516" y="784"/>
                </a:lnTo>
                <a:lnTo>
                  <a:pt x="497" y="777"/>
                </a:lnTo>
                <a:lnTo>
                  <a:pt x="488" y="773"/>
                </a:lnTo>
                <a:lnTo>
                  <a:pt x="484" y="769"/>
                </a:lnTo>
                <a:lnTo>
                  <a:pt x="479" y="765"/>
                </a:lnTo>
                <a:lnTo>
                  <a:pt x="477" y="758"/>
                </a:lnTo>
                <a:lnTo>
                  <a:pt x="443" y="765"/>
                </a:lnTo>
                <a:lnTo>
                  <a:pt x="404" y="767"/>
                </a:lnTo>
                <a:lnTo>
                  <a:pt x="364" y="769"/>
                </a:lnTo>
                <a:lnTo>
                  <a:pt x="321" y="771"/>
                </a:lnTo>
                <a:lnTo>
                  <a:pt x="261" y="769"/>
                </a:lnTo>
                <a:lnTo>
                  <a:pt x="208" y="765"/>
                </a:lnTo>
                <a:lnTo>
                  <a:pt x="158" y="758"/>
                </a:lnTo>
                <a:lnTo>
                  <a:pt x="115" y="750"/>
                </a:lnTo>
                <a:lnTo>
                  <a:pt x="92" y="743"/>
                </a:lnTo>
                <a:lnTo>
                  <a:pt x="73" y="737"/>
                </a:lnTo>
                <a:lnTo>
                  <a:pt x="56" y="728"/>
                </a:lnTo>
                <a:lnTo>
                  <a:pt x="41" y="720"/>
                </a:lnTo>
                <a:lnTo>
                  <a:pt x="28" y="711"/>
                </a:lnTo>
                <a:lnTo>
                  <a:pt x="19" y="700"/>
                </a:lnTo>
                <a:lnTo>
                  <a:pt x="15" y="690"/>
                </a:lnTo>
                <a:lnTo>
                  <a:pt x="13" y="677"/>
                </a:lnTo>
                <a:lnTo>
                  <a:pt x="13" y="670"/>
                </a:lnTo>
                <a:lnTo>
                  <a:pt x="15" y="664"/>
                </a:lnTo>
                <a:lnTo>
                  <a:pt x="23" y="649"/>
                </a:lnTo>
                <a:lnTo>
                  <a:pt x="36" y="638"/>
                </a:lnTo>
                <a:lnTo>
                  <a:pt x="56" y="628"/>
                </a:lnTo>
                <a:lnTo>
                  <a:pt x="56" y="161"/>
                </a:lnTo>
                <a:lnTo>
                  <a:pt x="32" y="148"/>
                </a:lnTo>
                <a:lnTo>
                  <a:pt x="21" y="140"/>
                </a:lnTo>
                <a:lnTo>
                  <a:pt x="15" y="133"/>
                </a:lnTo>
                <a:lnTo>
                  <a:pt x="8" y="125"/>
                </a:lnTo>
                <a:lnTo>
                  <a:pt x="4" y="116"/>
                </a:lnTo>
                <a:lnTo>
                  <a:pt x="0" y="107"/>
                </a:lnTo>
                <a:lnTo>
                  <a:pt x="0" y="99"/>
                </a:lnTo>
                <a:lnTo>
                  <a:pt x="2" y="84"/>
                </a:lnTo>
                <a:lnTo>
                  <a:pt x="8" y="71"/>
                </a:lnTo>
                <a:lnTo>
                  <a:pt x="17" y="60"/>
                </a:lnTo>
                <a:lnTo>
                  <a:pt x="30" y="50"/>
                </a:lnTo>
                <a:lnTo>
                  <a:pt x="47" y="39"/>
                </a:lnTo>
                <a:lnTo>
                  <a:pt x="66" y="33"/>
                </a:lnTo>
                <a:lnTo>
                  <a:pt x="88" y="24"/>
                </a:lnTo>
                <a:lnTo>
                  <a:pt x="113" y="18"/>
                </a:lnTo>
                <a:lnTo>
                  <a:pt x="156" y="11"/>
                </a:lnTo>
                <a:lnTo>
                  <a:pt x="208" y="5"/>
                </a:lnTo>
                <a:lnTo>
                  <a:pt x="261" y="0"/>
                </a:lnTo>
                <a:lnTo>
                  <a:pt x="321" y="0"/>
                </a:lnTo>
                <a:close/>
                <a:moveTo>
                  <a:pt x="439" y="784"/>
                </a:moveTo>
                <a:lnTo>
                  <a:pt x="439" y="784"/>
                </a:lnTo>
                <a:lnTo>
                  <a:pt x="413" y="786"/>
                </a:lnTo>
                <a:lnTo>
                  <a:pt x="394" y="792"/>
                </a:lnTo>
                <a:lnTo>
                  <a:pt x="387" y="794"/>
                </a:lnTo>
                <a:lnTo>
                  <a:pt x="381" y="801"/>
                </a:lnTo>
                <a:lnTo>
                  <a:pt x="377" y="805"/>
                </a:lnTo>
                <a:lnTo>
                  <a:pt x="377" y="812"/>
                </a:lnTo>
                <a:lnTo>
                  <a:pt x="377" y="816"/>
                </a:lnTo>
                <a:lnTo>
                  <a:pt x="381" y="820"/>
                </a:lnTo>
                <a:lnTo>
                  <a:pt x="387" y="827"/>
                </a:lnTo>
                <a:lnTo>
                  <a:pt x="394" y="829"/>
                </a:lnTo>
                <a:lnTo>
                  <a:pt x="413" y="835"/>
                </a:lnTo>
                <a:lnTo>
                  <a:pt x="439" y="837"/>
                </a:lnTo>
                <a:lnTo>
                  <a:pt x="462" y="835"/>
                </a:lnTo>
                <a:lnTo>
                  <a:pt x="482" y="829"/>
                </a:lnTo>
                <a:lnTo>
                  <a:pt x="490" y="827"/>
                </a:lnTo>
                <a:lnTo>
                  <a:pt x="494" y="820"/>
                </a:lnTo>
                <a:lnTo>
                  <a:pt x="499" y="816"/>
                </a:lnTo>
                <a:lnTo>
                  <a:pt x="501" y="812"/>
                </a:lnTo>
                <a:lnTo>
                  <a:pt x="499" y="805"/>
                </a:lnTo>
                <a:lnTo>
                  <a:pt x="494" y="801"/>
                </a:lnTo>
                <a:lnTo>
                  <a:pt x="490" y="794"/>
                </a:lnTo>
                <a:lnTo>
                  <a:pt x="482" y="792"/>
                </a:lnTo>
                <a:lnTo>
                  <a:pt x="462" y="786"/>
                </a:lnTo>
                <a:lnTo>
                  <a:pt x="439" y="784"/>
                </a:lnTo>
                <a:close/>
                <a:moveTo>
                  <a:pt x="512" y="95"/>
                </a:moveTo>
                <a:lnTo>
                  <a:pt x="512" y="95"/>
                </a:lnTo>
                <a:lnTo>
                  <a:pt x="471" y="86"/>
                </a:lnTo>
                <a:lnTo>
                  <a:pt x="426" y="82"/>
                </a:lnTo>
                <a:lnTo>
                  <a:pt x="374" y="78"/>
                </a:lnTo>
                <a:lnTo>
                  <a:pt x="321" y="78"/>
                </a:lnTo>
                <a:lnTo>
                  <a:pt x="265" y="78"/>
                </a:lnTo>
                <a:lnTo>
                  <a:pt x="214" y="82"/>
                </a:lnTo>
                <a:lnTo>
                  <a:pt x="169" y="86"/>
                </a:lnTo>
                <a:lnTo>
                  <a:pt x="128" y="95"/>
                </a:lnTo>
                <a:lnTo>
                  <a:pt x="128" y="103"/>
                </a:lnTo>
                <a:lnTo>
                  <a:pt x="169" y="110"/>
                </a:lnTo>
                <a:lnTo>
                  <a:pt x="214" y="114"/>
                </a:lnTo>
                <a:lnTo>
                  <a:pt x="265" y="118"/>
                </a:lnTo>
                <a:lnTo>
                  <a:pt x="321" y="118"/>
                </a:lnTo>
                <a:lnTo>
                  <a:pt x="374" y="118"/>
                </a:lnTo>
                <a:lnTo>
                  <a:pt x="426" y="114"/>
                </a:lnTo>
                <a:lnTo>
                  <a:pt x="471" y="110"/>
                </a:lnTo>
                <a:lnTo>
                  <a:pt x="512" y="103"/>
                </a:lnTo>
                <a:lnTo>
                  <a:pt x="512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3" name="Freeform 15"/>
          <p:cNvSpPr>
            <a:spLocks noEditPoints="1" noChangeArrowheads="1"/>
          </p:cNvSpPr>
          <p:nvPr/>
        </p:nvSpPr>
        <p:spPr bwMode="auto">
          <a:xfrm>
            <a:off x="9944100" y="5475288"/>
            <a:ext cx="196850" cy="323850"/>
          </a:xfrm>
          <a:custGeom>
            <a:avLst/>
            <a:gdLst>
              <a:gd name="T0" fmla="*/ 2147483647 w 497"/>
              <a:gd name="T1" fmla="*/ 2147483647 h 821"/>
              <a:gd name="T2" fmla="*/ 745634134 w 497"/>
              <a:gd name="T3" fmla="*/ 2147483647 h 821"/>
              <a:gd name="T4" fmla="*/ 2147483647 w 497"/>
              <a:gd name="T5" fmla="*/ 2147483647 h 821"/>
              <a:gd name="T6" fmla="*/ 2147483647 w 497"/>
              <a:gd name="T7" fmla="*/ 0 h 821"/>
              <a:gd name="T8" fmla="*/ 2147483647 w 497"/>
              <a:gd name="T9" fmla="*/ 2147483647 h 821"/>
              <a:gd name="T10" fmla="*/ 2147483647 w 497"/>
              <a:gd name="T11" fmla="*/ 2147483647 h 821"/>
              <a:gd name="T12" fmla="*/ 2147483647 w 497"/>
              <a:gd name="T13" fmla="*/ 2147483647 h 821"/>
              <a:gd name="T14" fmla="*/ 2147483647 w 497"/>
              <a:gd name="T15" fmla="*/ 2147483647 h 821"/>
              <a:gd name="T16" fmla="*/ 2147483647 w 497"/>
              <a:gd name="T17" fmla="*/ 2147483647 h 821"/>
              <a:gd name="T18" fmla="*/ 2147483647 w 497"/>
              <a:gd name="T19" fmla="*/ 2147483647 h 821"/>
              <a:gd name="T20" fmla="*/ 2147483647 w 497"/>
              <a:gd name="T21" fmla="*/ 2147483647 h 821"/>
              <a:gd name="T22" fmla="*/ 2147483647 w 497"/>
              <a:gd name="T23" fmla="*/ 2147483647 h 821"/>
              <a:gd name="T24" fmla="*/ 2147483647 w 497"/>
              <a:gd name="T25" fmla="*/ 2147483647 h 821"/>
              <a:gd name="T26" fmla="*/ 2147483647 w 497"/>
              <a:gd name="T27" fmla="*/ 2147483647 h 821"/>
              <a:gd name="T28" fmla="*/ 2147483647 w 497"/>
              <a:gd name="T29" fmla="*/ 2147483647 h 821"/>
              <a:gd name="T30" fmla="*/ 2147483647 w 497"/>
              <a:gd name="T31" fmla="*/ 2147483647 h 821"/>
              <a:gd name="T32" fmla="*/ 2147483647 w 497"/>
              <a:gd name="T33" fmla="*/ 2147483647 h 821"/>
              <a:gd name="T34" fmla="*/ 1429145655 w 497"/>
              <a:gd name="T35" fmla="*/ 2147483647 h 821"/>
              <a:gd name="T36" fmla="*/ 248492429 w 497"/>
              <a:gd name="T37" fmla="*/ 2147483647 h 821"/>
              <a:gd name="T38" fmla="*/ 2147483647 w 497"/>
              <a:gd name="T39" fmla="*/ 2147483647 h 821"/>
              <a:gd name="T40" fmla="*/ 2147483647 w 497"/>
              <a:gd name="T41" fmla="*/ 2147483647 h 821"/>
              <a:gd name="T42" fmla="*/ 2147483647 w 497"/>
              <a:gd name="T43" fmla="*/ 2147483647 h 821"/>
              <a:gd name="T44" fmla="*/ 2147483647 w 497"/>
              <a:gd name="T45" fmla="*/ 2147483647 h 821"/>
              <a:gd name="T46" fmla="*/ 2147483647 w 497"/>
              <a:gd name="T47" fmla="*/ 2147483647 h 821"/>
              <a:gd name="T48" fmla="*/ 2147483647 w 497"/>
              <a:gd name="T49" fmla="*/ 2147483647 h 821"/>
              <a:gd name="T50" fmla="*/ 2147483647 w 497"/>
              <a:gd name="T51" fmla="*/ 2147483647 h 821"/>
              <a:gd name="T52" fmla="*/ 2147483647 w 497"/>
              <a:gd name="T53" fmla="*/ 2147483647 h 821"/>
              <a:gd name="T54" fmla="*/ 1304899242 w 497"/>
              <a:gd name="T55" fmla="*/ 2147483647 h 821"/>
              <a:gd name="T56" fmla="*/ 1429145655 w 497"/>
              <a:gd name="T57" fmla="*/ 2147483647 h 821"/>
              <a:gd name="T58" fmla="*/ 2147483647 w 497"/>
              <a:gd name="T59" fmla="*/ 2147483647 h 821"/>
              <a:gd name="T60" fmla="*/ 2147483647 w 497"/>
              <a:gd name="T61" fmla="*/ 2147483647 h 821"/>
              <a:gd name="T62" fmla="*/ 2147483647 w 497"/>
              <a:gd name="T63" fmla="*/ 2147483647 h 821"/>
              <a:gd name="T64" fmla="*/ 2147483647 w 497"/>
              <a:gd name="T65" fmla="*/ 2147483647 h 821"/>
              <a:gd name="T66" fmla="*/ 2147483647 w 497"/>
              <a:gd name="T67" fmla="*/ 2147483647 h 821"/>
              <a:gd name="T68" fmla="*/ 2147483647 w 497"/>
              <a:gd name="T69" fmla="*/ 2147483647 h 821"/>
              <a:gd name="T70" fmla="*/ 2147483647 w 497"/>
              <a:gd name="T71" fmla="*/ 2147483647 h 821"/>
              <a:gd name="T72" fmla="*/ 2147483647 w 497"/>
              <a:gd name="T73" fmla="*/ 2147483647 h 821"/>
              <a:gd name="T74" fmla="*/ 2147483647 w 497"/>
              <a:gd name="T75" fmla="*/ 2147483647 h 821"/>
              <a:gd name="T76" fmla="*/ 2147483647 w 497"/>
              <a:gd name="T77" fmla="*/ 2147483647 h 821"/>
              <a:gd name="T78" fmla="*/ 2147483647 w 497"/>
              <a:gd name="T79" fmla="*/ 2147483647 h 821"/>
              <a:gd name="T80" fmla="*/ 2147483647 w 497"/>
              <a:gd name="T81" fmla="*/ 2147483647 h 82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97"/>
              <a:gd name="T124" fmla="*/ 0 h 821"/>
              <a:gd name="T125" fmla="*/ 497 w 497"/>
              <a:gd name="T126" fmla="*/ 821 h 821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97" h="821">
                <a:moveTo>
                  <a:pt x="384" y="42"/>
                </a:moveTo>
                <a:lnTo>
                  <a:pt x="354" y="294"/>
                </a:lnTo>
                <a:lnTo>
                  <a:pt x="485" y="386"/>
                </a:lnTo>
                <a:lnTo>
                  <a:pt x="12" y="386"/>
                </a:lnTo>
                <a:lnTo>
                  <a:pt x="142" y="292"/>
                </a:lnTo>
                <a:lnTo>
                  <a:pt x="113" y="42"/>
                </a:lnTo>
                <a:lnTo>
                  <a:pt x="81" y="42"/>
                </a:lnTo>
                <a:lnTo>
                  <a:pt x="81" y="0"/>
                </a:lnTo>
                <a:lnTo>
                  <a:pt x="417" y="0"/>
                </a:lnTo>
                <a:lnTo>
                  <a:pt x="417" y="42"/>
                </a:lnTo>
                <a:lnTo>
                  <a:pt x="384" y="42"/>
                </a:lnTo>
                <a:close/>
                <a:moveTo>
                  <a:pt x="497" y="428"/>
                </a:moveTo>
                <a:lnTo>
                  <a:pt x="497" y="428"/>
                </a:lnTo>
                <a:lnTo>
                  <a:pt x="491" y="500"/>
                </a:lnTo>
                <a:lnTo>
                  <a:pt x="483" y="489"/>
                </a:lnTo>
                <a:lnTo>
                  <a:pt x="453" y="460"/>
                </a:lnTo>
                <a:lnTo>
                  <a:pt x="413" y="500"/>
                </a:lnTo>
                <a:lnTo>
                  <a:pt x="375" y="460"/>
                </a:lnTo>
                <a:lnTo>
                  <a:pt x="336" y="500"/>
                </a:lnTo>
                <a:lnTo>
                  <a:pt x="325" y="489"/>
                </a:lnTo>
                <a:lnTo>
                  <a:pt x="298" y="460"/>
                </a:lnTo>
                <a:lnTo>
                  <a:pt x="258" y="500"/>
                </a:lnTo>
                <a:lnTo>
                  <a:pt x="218" y="460"/>
                </a:lnTo>
                <a:lnTo>
                  <a:pt x="180" y="500"/>
                </a:lnTo>
                <a:lnTo>
                  <a:pt x="170" y="489"/>
                </a:lnTo>
                <a:lnTo>
                  <a:pt x="140" y="460"/>
                </a:lnTo>
                <a:lnTo>
                  <a:pt x="100" y="500"/>
                </a:lnTo>
                <a:lnTo>
                  <a:pt x="63" y="460"/>
                </a:lnTo>
                <a:lnTo>
                  <a:pt x="23" y="500"/>
                </a:lnTo>
                <a:lnTo>
                  <a:pt x="4" y="481"/>
                </a:lnTo>
                <a:lnTo>
                  <a:pt x="0" y="428"/>
                </a:lnTo>
                <a:lnTo>
                  <a:pt x="497" y="428"/>
                </a:lnTo>
                <a:close/>
                <a:moveTo>
                  <a:pt x="487" y="550"/>
                </a:moveTo>
                <a:lnTo>
                  <a:pt x="487" y="550"/>
                </a:lnTo>
                <a:lnTo>
                  <a:pt x="474" y="611"/>
                </a:lnTo>
                <a:lnTo>
                  <a:pt x="462" y="668"/>
                </a:lnTo>
                <a:lnTo>
                  <a:pt x="443" y="720"/>
                </a:lnTo>
                <a:lnTo>
                  <a:pt x="424" y="770"/>
                </a:lnTo>
                <a:lnTo>
                  <a:pt x="453" y="770"/>
                </a:lnTo>
                <a:lnTo>
                  <a:pt x="453" y="821"/>
                </a:lnTo>
                <a:lnTo>
                  <a:pt x="56" y="821"/>
                </a:lnTo>
                <a:lnTo>
                  <a:pt x="56" y="770"/>
                </a:lnTo>
                <a:lnTo>
                  <a:pt x="73" y="770"/>
                </a:lnTo>
                <a:lnTo>
                  <a:pt x="52" y="720"/>
                </a:lnTo>
                <a:lnTo>
                  <a:pt x="35" y="665"/>
                </a:lnTo>
                <a:lnTo>
                  <a:pt x="21" y="607"/>
                </a:lnTo>
                <a:lnTo>
                  <a:pt x="10" y="544"/>
                </a:lnTo>
                <a:lnTo>
                  <a:pt x="23" y="556"/>
                </a:lnTo>
                <a:lnTo>
                  <a:pt x="37" y="542"/>
                </a:lnTo>
                <a:lnTo>
                  <a:pt x="63" y="516"/>
                </a:lnTo>
                <a:lnTo>
                  <a:pt x="86" y="542"/>
                </a:lnTo>
                <a:lnTo>
                  <a:pt x="100" y="556"/>
                </a:lnTo>
                <a:lnTo>
                  <a:pt x="115" y="542"/>
                </a:lnTo>
                <a:lnTo>
                  <a:pt x="140" y="516"/>
                </a:lnTo>
                <a:lnTo>
                  <a:pt x="165" y="542"/>
                </a:lnTo>
                <a:lnTo>
                  <a:pt x="180" y="556"/>
                </a:lnTo>
                <a:lnTo>
                  <a:pt x="193" y="542"/>
                </a:lnTo>
                <a:lnTo>
                  <a:pt x="218" y="516"/>
                </a:lnTo>
                <a:lnTo>
                  <a:pt x="243" y="542"/>
                </a:lnTo>
                <a:lnTo>
                  <a:pt x="258" y="556"/>
                </a:lnTo>
                <a:lnTo>
                  <a:pt x="273" y="542"/>
                </a:lnTo>
                <a:lnTo>
                  <a:pt x="296" y="516"/>
                </a:lnTo>
                <a:lnTo>
                  <a:pt x="321" y="542"/>
                </a:lnTo>
                <a:lnTo>
                  <a:pt x="336" y="556"/>
                </a:lnTo>
                <a:lnTo>
                  <a:pt x="350" y="542"/>
                </a:lnTo>
                <a:lnTo>
                  <a:pt x="375" y="516"/>
                </a:lnTo>
                <a:lnTo>
                  <a:pt x="401" y="542"/>
                </a:lnTo>
                <a:lnTo>
                  <a:pt x="413" y="556"/>
                </a:lnTo>
                <a:lnTo>
                  <a:pt x="428" y="542"/>
                </a:lnTo>
                <a:lnTo>
                  <a:pt x="453" y="516"/>
                </a:lnTo>
                <a:lnTo>
                  <a:pt x="478" y="542"/>
                </a:lnTo>
                <a:lnTo>
                  <a:pt x="487" y="5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4" name="Freeform 16"/>
          <p:cNvSpPr>
            <a:spLocks noEditPoints="1" noChangeArrowheads="1"/>
          </p:cNvSpPr>
          <p:nvPr/>
        </p:nvSpPr>
        <p:spPr bwMode="auto">
          <a:xfrm>
            <a:off x="1690688" y="5484813"/>
            <a:ext cx="320675" cy="315912"/>
          </a:xfrm>
          <a:custGeom>
            <a:avLst/>
            <a:gdLst>
              <a:gd name="T0" fmla="*/ 2147483647 w 808"/>
              <a:gd name="T1" fmla="*/ 2147483647 h 796"/>
              <a:gd name="T2" fmla="*/ 2147483647 w 808"/>
              <a:gd name="T3" fmla="*/ 375029613 h 796"/>
              <a:gd name="T4" fmla="*/ 2147483647 w 808"/>
              <a:gd name="T5" fmla="*/ 1875305226 h 796"/>
              <a:gd name="T6" fmla="*/ 2147483647 w 808"/>
              <a:gd name="T7" fmla="*/ 2147483647 h 796"/>
              <a:gd name="T8" fmla="*/ 2147483647 w 808"/>
              <a:gd name="T9" fmla="*/ 2147483647 h 796"/>
              <a:gd name="T10" fmla="*/ 2147483647 w 808"/>
              <a:gd name="T11" fmla="*/ 2147483647 h 796"/>
              <a:gd name="T12" fmla="*/ 2147483647 w 808"/>
              <a:gd name="T13" fmla="*/ 2147483647 h 796"/>
              <a:gd name="T14" fmla="*/ 2147483647 w 808"/>
              <a:gd name="T15" fmla="*/ 2147483647 h 796"/>
              <a:gd name="T16" fmla="*/ 2147483647 w 808"/>
              <a:gd name="T17" fmla="*/ 2147483647 h 796"/>
              <a:gd name="T18" fmla="*/ 2147483647 w 808"/>
              <a:gd name="T19" fmla="*/ 2147483647 h 796"/>
              <a:gd name="T20" fmla="*/ 2147483647 w 808"/>
              <a:gd name="T21" fmla="*/ 2147483647 h 796"/>
              <a:gd name="T22" fmla="*/ 2147483647 w 808"/>
              <a:gd name="T23" fmla="*/ 2147483647 h 796"/>
              <a:gd name="T24" fmla="*/ 2147483647 w 808"/>
              <a:gd name="T25" fmla="*/ 2147483647 h 796"/>
              <a:gd name="T26" fmla="*/ 2147483647 w 808"/>
              <a:gd name="T27" fmla="*/ 2147483647 h 796"/>
              <a:gd name="T28" fmla="*/ 2147483647 w 808"/>
              <a:gd name="T29" fmla="*/ 2147483647 h 796"/>
              <a:gd name="T30" fmla="*/ 2147483647 w 808"/>
              <a:gd name="T31" fmla="*/ 2147483647 h 796"/>
              <a:gd name="T32" fmla="*/ 2147483647 w 808"/>
              <a:gd name="T33" fmla="*/ 2147483647 h 796"/>
              <a:gd name="T34" fmla="*/ 2147483647 w 808"/>
              <a:gd name="T35" fmla="*/ 2147483647 h 796"/>
              <a:gd name="T36" fmla="*/ 2147483647 w 808"/>
              <a:gd name="T37" fmla="*/ 2147483647 h 796"/>
              <a:gd name="T38" fmla="*/ 2147483647 w 808"/>
              <a:gd name="T39" fmla="*/ 2147483647 h 796"/>
              <a:gd name="T40" fmla="*/ 2147483647 w 808"/>
              <a:gd name="T41" fmla="*/ 2147483647 h 796"/>
              <a:gd name="T42" fmla="*/ 2147483647 w 808"/>
              <a:gd name="T43" fmla="*/ 2147483647 h 796"/>
              <a:gd name="T44" fmla="*/ 2147483647 w 808"/>
              <a:gd name="T45" fmla="*/ 2147483647 h 796"/>
              <a:gd name="T46" fmla="*/ 2147483647 w 808"/>
              <a:gd name="T47" fmla="*/ 2147483647 h 796"/>
              <a:gd name="T48" fmla="*/ 2147483647 w 808"/>
              <a:gd name="T49" fmla="*/ 2147483647 h 796"/>
              <a:gd name="T50" fmla="*/ 2147483647 w 808"/>
              <a:gd name="T51" fmla="*/ 2147483647 h 796"/>
              <a:gd name="T52" fmla="*/ 2147483647 w 808"/>
              <a:gd name="T53" fmla="*/ 2147483647 h 796"/>
              <a:gd name="T54" fmla="*/ 2147483647 w 808"/>
              <a:gd name="T55" fmla="*/ 2147483647 h 796"/>
              <a:gd name="T56" fmla="*/ 2147483647 w 808"/>
              <a:gd name="T57" fmla="*/ 2147483647 h 796"/>
              <a:gd name="T58" fmla="*/ 2147483647 w 808"/>
              <a:gd name="T59" fmla="*/ 2147483647 h 796"/>
              <a:gd name="T60" fmla="*/ 2147483647 w 808"/>
              <a:gd name="T61" fmla="*/ 2147483647 h 796"/>
              <a:gd name="T62" fmla="*/ 0 w 808"/>
              <a:gd name="T63" fmla="*/ 2147483647 h 796"/>
              <a:gd name="T64" fmla="*/ 2147483647 w 808"/>
              <a:gd name="T65" fmla="*/ 2147483647 h 796"/>
              <a:gd name="T66" fmla="*/ 2147483647 w 808"/>
              <a:gd name="T67" fmla="*/ 2147483647 h 796"/>
              <a:gd name="T68" fmla="*/ 2147483647 w 808"/>
              <a:gd name="T69" fmla="*/ 2147483647 h 796"/>
              <a:gd name="T70" fmla="*/ 2147483647 w 808"/>
              <a:gd name="T71" fmla="*/ 2147483647 h 796"/>
              <a:gd name="T72" fmla="*/ 2147483647 w 808"/>
              <a:gd name="T73" fmla="*/ 2147483647 h 796"/>
              <a:gd name="T74" fmla="*/ 2147483647 w 808"/>
              <a:gd name="T75" fmla="*/ 2147483647 h 796"/>
              <a:gd name="T76" fmla="*/ 2147483647 w 808"/>
              <a:gd name="T77" fmla="*/ 2147483647 h 796"/>
              <a:gd name="T78" fmla="*/ 2147483647 w 808"/>
              <a:gd name="T79" fmla="*/ 2147483647 h 796"/>
              <a:gd name="T80" fmla="*/ 2147483647 w 808"/>
              <a:gd name="T81" fmla="*/ 2147483647 h 796"/>
              <a:gd name="T82" fmla="*/ 2147483647 w 808"/>
              <a:gd name="T83" fmla="*/ 2147483647 h 796"/>
              <a:gd name="T84" fmla="*/ 2147483647 w 808"/>
              <a:gd name="T85" fmla="*/ 2147483647 h 796"/>
              <a:gd name="T86" fmla="*/ 2147483647 w 808"/>
              <a:gd name="T87" fmla="*/ 2147483647 h 796"/>
              <a:gd name="T88" fmla="*/ 2147483647 w 808"/>
              <a:gd name="T89" fmla="*/ 2147483647 h 796"/>
              <a:gd name="T90" fmla="*/ 2147483647 w 808"/>
              <a:gd name="T91" fmla="*/ 2147483647 h 796"/>
              <a:gd name="T92" fmla="*/ 2147483647 w 808"/>
              <a:gd name="T93" fmla="*/ 2147483647 h 796"/>
              <a:gd name="T94" fmla="*/ 2147483647 w 808"/>
              <a:gd name="T95" fmla="*/ 2147483647 h 796"/>
              <a:gd name="T96" fmla="*/ 2147483647 w 808"/>
              <a:gd name="T97" fmla="*/ 2147483647 h 796"/>
              <a:gd name="T98" fmla="*/ 2147483647 w 808"/>
              <a:gd name="T99" fmla="*/ 2147483647 h 796"/>
              <a:gd name="T100" fmla="*/ 2147483647 w 808"/>
              <a:gd name="T101" fmla="*/ 2147483647 h 796"/>
              <a:gd name="T102" fmla="*/ 2147483647 w 808"/>
              <a:gd name="T103" fmla="*/ 2147483647 h 796"/>
              <a:gd name="T104" fmla="*/ 2147483647 w 808"/>
              <a:gd name="T105" fmla="*/ 2147483647 h 796"/>
              <a:gd name="T106" fmla="*/ 2147483647 w 808"/>
              <a:gd name="T107" fmla="*/ 2147483647 h 796"/>
              <a:gd name="T108" fmla="*/ 2147483647 w 808"/>
              <a:gd name="T109" fmla="*/ 2147483647 h 796"/>
              <a:gd name="T110" fmla="*/ 2147483647 w 808"/>
              <a:gd name="T111" fmla="*/ 2147483647 h 796"/>
              <a:gd name="T112" fmla="*/ 2147483647 w 808"/>
              <a:gd name="T113" fmla="*/ 2147483647 h 796"/>
              <a:gd name="T114" fmla="*/ 2147483647 w 808"/>
              <a:gd name="T115" fmla="*/ 2147483647 h 79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08"/>
              <a:gd name="T175" fmla="*/ 0 h 796"/>
              <a:gd name="T176" fmla="*/ 808 w 808"/>
              <a:gd name="T177" fmla="*/ 796 h 79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08" h="796">
                <a:moveTo>
                  <a:pt x="304" y="162"/>
                </a:moveTo>
                <a:lnTo>
                  <a:pt x="304" y="162"/>
                </a:lnTo>
                <a:lnTo>
                  <a:pt x="304" y="141"/>
                </a:lnTo>
                <a:lnTo>
                  <a:pt x="306" y="122"/>
                </a:lnTo>
                <a:lnTo>
                  <a:pt x="310" y="103"/>
                </a:lnTo>
                <a:lnTo>
                  <a:pt x="321" y="84"/>
                </a:lnTo>
                <a:lnTo>
                  <a:pt x="331" y="67"/>
                </a:lnTo>
                <a:lnTo>
                  <a:pt x="346" y="51"/>
                </a:lnTo>
                <a:lnTo>
                  <a:pt x="363" y="38"/>
                </a:lnTo>
                <a:lnTo>
                  <a:pt x="380" y="25"/>
                </a:lnTo>
                <a:lnTo>
                  <a:pt x="401" y="15"/>
                </a:lnTo>
                <a:lnTo>
                  <a:pt x="422" y="6"/>
                </a:lnTo>
                <a:lnTo>
                  <a:pt x="445" y="2"/>
                </a:lnTo>
                <a:lnTo>
                  <a:pt x="468" y="0"/>
                </a:lnTo>
                <a:lnTo>
                  <a:pt x="491" y="2"/>
                </a:lnTo>
                <a:lnTo>
                  <a:pt x="514" y="6"/>
                </a:lnTo>
                <a:lnTo>
                  <a:pt x="539" y="17"/>
                </a:lnTo>
                <a:lnTo>
                  <a:pt x="560" y="30"/>
                </a:lnTo>
                <a:lnTo>
                  <a:pt x="575" y="38"/>
                </a:lnTo>
                <a:lnTo>
                  <a:pt x="588" y="51"/>
                </a:lnTo>
                <a:lnTo>
                  <a:pt x="606" y="67"/>
                </a:lnTo>
                <a:lnTo>
                  <a:pt x="621" y="84"/>
                </a:lnTo>
                <a:lnTo>
                  <a:pt x="632" y="101"/>
                </a:lnTo>
                <a:lnTo>
                  <a:pt x="640" y="114"/>
                </a:lnTo>
                <a:lnTo>
                  <a:pt x="644" y="126"/>
                </a:lnTo>
                <a:lnTo>
                  <a:pt x="646" y="139"/>
                </a:lnTo>
                <a:lnTo>
                  <a:pt x="644" y="147"/>
                </a:lnTo>
                <a:lnTo>
                  <a:pt x="640" y="158"/>
                </a:lnTo>
                <a:lnTo>
                  <a:pt x="634" y="166"/>
                </a:lnTo>
                <a:lnTo>
                  <a:pt x="625" y="174"/>
                </a:lnTo>
                <a:lnTo>
                  <a:pt x="602" y="191"/>
                </a:lnTo>
                <a:lnTo>
                  <a:pt x="573" y="208"/>
                </a:lnTo>
                <a:lnTo>
                  <a:pt x="541" y="227"/>
                </a:lnTo>
                <a:lnTo>
                  <a:pt x="531" y="235"/>
                </a:lnTo>
                <a:lnTo>
                  <a:pt x="520" y="244"/>
                </a:lnTo>
                <a:lnTo>
                  <a:pt x="510" y="252"/>
                </a:lnTo>
                <a:lnTo>
                  <a:pt x="504" y="263"/>
                </a:lnTo>
                <a:lnTo>
                  <a:pt x="497" y="271"/>
                </a:lnTo>
                <a:lnTo>
                  <a:pt x="493" y="282"/>
                </a:lnTo>
                <a:lnTo>
                  <a:pt x="491" y="290"/>
                </a:lnTo>
                <a:lnTo>
                  <a:pt x="489" y="298"/>
                </a:lnTo>
                <a:lnTo>
                  <a:pt x="491" y="307"/>
                </a:lnTo>
                <a:lnTo>
                  <a:pt x="495" y="313"/>
                </a:lnTo>
                <a:lnTo>
                  <a:pt x="501" y="317"/>
                </a:lnTo>
                <a:lnTo>
                  <a:pt x="510" y="321"/>
                </a:lnTo>
                <a:lnTo>
                  <a:pt x="520" y="324"/>
                </a:lnTo>
                <a:lnTo>
                  <a:pt x="533" y="321"/>
                </a:lnTo>
                <a:lnTo>
                  <a:pt x="550" y="319"/>
                </a:lnTo>
                <a:lnTo>
                  <a:pt x="569" y="313"/>
                </a:lnTo>
                <a:lnTo>
                  <a:pt x="590" y="307"/>
                </a:lnTo>
                <a:lnTo>
                  <a:pt x="609" y="296"/>
                </a:lnTo>
                <a:lnTo>
                  <a:pt x="646" y="279"/>
                </a:lnTo>
                <a:lnTo>
                  <a:pt x="680" y="263"/>
                </a:lnTo>
                <a:lnTo>
                  <a:pt x="695" y="256"/>
                </a:lnTo>
                <a:lnTo>
                  <a:pt x="709" y="252"/>
                </a:lnTo>
                <a:lnTo>
                  <a:pt x="724" y="252"/>
                </a:lnTo>
                <a:lnTo>
                  <a:pt x="737" y="252"/>
                </a:lnTo>
                <a:lnTo>
                  <a:pt x="749" y="256"/>
                </a:lnTo>
                <a:lnTo>
                  <a:pt x="762" y="265"/>
                </a:lnTo>
                <a:lnTo>
                  <a:pt x="772" y="277"/>
                </a:lnTo>
                <a:lnTo>
                  <a:pt x="783" y="296"/>
                </a:lnTo>
                <a:lnTo>
                  <a:pt x="793" y="317"/>
                </a:lnTo>
                <a:lnTo>
                  <a:pt x="802" y="347"/>
                </a:lnTo>
                <a:lnTo>
                  <a:pt x="806" y="370"/>
                </a:lnTo>
                <a:lnTo>
                  <a:pt x="808" y="391"/>
                </a:lnTo>
                <a:lnTo>
                  <a:pt x="806" y="408"/>
                </a:lnTo>
                <a:lnTo>
                  <a:pt x="800" y="422"/>
                </a:lnTo>
                <a:lnTo>
                  <a:pt x="791" y="435"/>
                </a:lnTo>
                <a:lnTo>
                  <a:pt x="779" y="445"/>
                </a:lnTo>
                <a:lnTo>
                  <a:pt x="766" y="454"/>
                </a:lnTo>
                <a:lnTo>
                  <a:pt x="749" y="460"/>
                </a:lnTo>
                <a:lnTo>
                  <a:pt x="732" y="464"/>
                </a:lnTo>
                <a:lnTo>
                  <a:pt x="714" y="468"/>
                </a:lnTo>
                <a:lnTo>
                  <a:pt x="674" y="471"/>
                </a:lnTo>
                <a:lnTo>
                  <a:pt x="594" y="475"/>
                </a:lnTo>
                <a:lnTo>
                  <a:pt x="577" y="477"/>
                </a:lnTo>
                <a:lnTo>
                  <a:pt x="562" y="479"/>
                </a:lnTo>
                <a:lnTo>
                  <a:pt x="552" y="483"/>
                </a:lnTo>
                <a:lnTo>
                  <a:pt x="543" y="489"/>
                </a:lnTo>
                <a:lnTo>
                  <a:pt x="535" y="494"/>
                </a:lnTo>
                <a:lnTo>
                  <a:pt x="531" y="502"/>
                </a:lnTo>
                <a:lnTo>
                  <a:pt x="529" y="508"/>
                </a:lnTo>
                <a:lnTo>
                  <a:pt x="529" y="517"/>
                </a:lnTo>
                <a:lnTo>
                  <a:pt x="529" y="525"/>
                </a:lnTo>
                <a:lnTo>
                  <a:pt x="531" y="531"/>
                </a:lnTo>
                <a:lnTo>
                  <a:pt x="541" y="548"/>
                </a:lnTo>
                <a:lnTo>
                  <a:pt x="556" y="565"/>
                </a:lnTo>
                <a:lnTo>
                  <a:pt x="573" y="578"/>
                </a:lnTo>
                <a:lnTo>
                  <a:pt x="581" y="586"/>
                </a:lnTo>
                <a:lnTo>
                  <a:pt x="588" y="592"/>
                </a:lnTo>
                <a:lnTo>
                  <a:pt x="594" y="603"/>
                </a:lnTo>
                <a:lnTo>
                  <a:pt x="596" y="611"/>
                </a:lnTo>
                <a:lnTo>
                  <a:pt x="596" y="622"/>
                </a:lnTo>
                <a:lnTo>
                  <a:pt x="596" y="630"/>
                </a:lnTo>
                <a:lnTo>
                  <a:pt x="592" y="641"/>
                </a:lnTo>
                <a:lnTo>
                  <a:pt x="588" y="651"/>
                </a:lnTo>
                <a:lnTo>
                  <a:pt x="581" y="662"/>
                </a:lnTo>
                <a:lnTo>
                  <a:pt x="575" y="672"/>
                </a:lnTo>
                <a:lnTo>
                  <a:pt x="556" y="691"/>
                </a:lnTo>
                <a:lnTo>
                  <a:pt x="535" y="706"/>
                </a:lnTo>
                <a:lnTo>
                  <a:pt x="522" y="712"/>
                </a:lnTo>
                <a:lnTo>
                  <a:pt x="510" y="718"/>
                </a:lnTo>
                <a:lnTo>
                  <a:pt x="487" y="725"/>
                </a:lnTo>
                <a:lnTo>
                  <a:pt x="466" y="729"/>
                </a:lnTo>
                <a:lnTo>
                  <a:pt x="447" y="729"/>
                </a:lnTo>
                <a:lnTo>
                  <a:pt x="432" y="725"/>
                </a:lnTo>
                <a:lnTo>
                  <a:pt x="420" y="720"/>
                </a:lnTo>
                <a:lnTo>
                  <a:pt x="409" y="712"/>
                </a:lnTo>
                <a:lnTo>
                  <a:pt x="399" y="702"/>
                </a:lnTo>
                <a:lnTo>
                  <a:pt x="390" y="689"/>
                </a:lnTo>
                <a:lnTo>
                  <a:pt x="378" y="664"/>
                </a:lnTo>
                <a:lnTo>
                  <a:pt x="367" y="636"/>
                </a:lnTo>
                <a:lnTo>
                  <a:pt x="354" y="613"/>
                </a:lnTo>
                <a:lnTo>
                  <a:pt x="348" y="605"/>
                </a:lnTo>
                <a:lnTo>
                  <a:pt x="340" y="597"/>
                </a:lnTo>
                <a:lnTo>
                  <a:pt x="329" y="592"/>
                </a:lnTo>
                <a:lnTo>
                  <a:pt x="321" y="586"/>
                </a:lnTo>
                <a:lnTo>
                  <a:pt x="310" y="584"/>
                </a:lnTo>
                <a:lnTo>
                  <a:pt x="302" y="584"/>
                </a:lnTo>
                <a:lnTo>
                  <a:pt x="291" y="586"/>
                </a:lnTo>
                <a:lnTo>
                  <a:pt x="283" y="590"/>
                </a:lnTo>
                <a:lnTo>
                  <a:pt x="275" y="597"/>
                </a:lnTo>
                <a:lnTo>
                  <a:pt x="268" y="607"/>
                </a:lnTo>
                <a:lnTo>
                  <a:pt x="258" y="624"/>
                </a:lnTo>
                <a:lnTo>
                  <a:pt x="249" y="630"/>
                </a:lnTo>
                <a:lnTo>
                  <a:pt x="239" y="639"/>
                </a:lnTo>
                <a:lnTo>
                  <a:pt x="226" y="647"/>
                </a:lnTo>
                <a:lnTo>
                  <a:pt x="214" y="651"/>
                </a:lnTo>
                <a:lnTo>
                  <a:pt x="199" y="653"/>
                </a:lnTo>
                <a:lnTo>
                  <a:pt x="182" y="653"/>
                </a:lnTo>
                <a:lnTo>
                  <a:pt x="172" y="653"/>
                </a:lnTo>
                <a:lnTo>
                  <a:pt x="159" y="649"/>
                </a:lnTo>
                <a:lnTo>
                  <a:pt x="134" y="639"/>
                </a:lnTo>
                <a:lnTo>
                  <a:pt x="109" y="624"/>
                </a:lnTo>
                <a:lnTo>
                  <a:pt x="86" y="607"/>
                </a:lnTo>
                <a:lnTo>
                  <a:pt x="67" y="588"/>
                </a:lnTo>
                <a:lnTo>
                  <a:pt x="50" y="569"/>
                </a:lnTo>
                <a:lnTo>
                  <a:pt x="37" y="550"/>
                </a:lnTo>
                <a:lnTo>
                  <a:pt x="35" y="542"/>
                </a:lnTo>
                <a:lnTo>
                  <a:pt x="33" y="534"/>
                </a:lnTo>
                <a:lnTo>
                  <a:pt x="31" y="525"/>
                </a:lnTo>
                <a:lnTo>
                  <a:pt x="33" y="517"/>
                </a:lnTo>
                <a:lnTo>
                  <a:pt x="37" y="498"/>
                </a:lnTo>
                <a:lnTo>
                  <a:pt x="46" y="481"/>
                </a:lnTo>
                <a:lnTo>
                  <a:pt x="60" y="464"/>
                </a:lnTo>
                <a:lnTo>
                  <a:pt x="69" y="456"/>
                </a:lnTo>
                <a:lnTo>
                  <a:pt x="77" y="450"/>
                </a:lnTo>
                <a:lnTo>
                  <a:pt x="88" y="445"/>
                </a:lnTo>
                <a:lnTo>
                  <a:pt x="98" y="441"/>
                </a:lnTo>
                <a:lnTo>
                  <a:pt x="109" y="439"/>
                </a:lnTo>
                <a:lnTo>
                  <a:pt x="121" y="437"/>
                </a:lnTo>
                <a:lnTo>
                  <a:pt x="134" y="439"/>
                </a:lnTo>
                <a:lnTo>
                  <a:pt x="149" y="441"/>
                </a:lnTo>
                <a:lnTo>
                  <a:pt x="159" y="443"/>
                </a:lnTo>
                <a:lnTo>
                  <a:pt x="170" y="443"/>
                </a:lnTo>
                <a:lnTo>
                  <a:pt x="178" y="441"/>
                </a:lnTo>
                <a:lnTo>
                  <a:pt x="186" y="439"/>
                </a:lnTo>
                <a:lnTo>
                  <a:pt x="193" y="435"/>
                </a:lnTo>
                <a:lnTo>
                  <a:pt x="197" y="431"/>
                </a:lnTo>
                <a:lnTo>
                  <a:pt x="201" y="426"/>
                </a:lnTo>
                <a:lnTo>
                  <a:pt x="203" y="420"/>
                </a:lnTo>
                <a:lnTo>
                  <a:pt x="203" y="414"/>
                </a:lnTo>
                <a:lnTo>
                  <a:pt x="203" y="410"/>
                </a:lnTo>
                <a:lnTo>
                  <a:pt x="199" y="403"/>
                </a:lnTo>
                <a:lnTo>
                  <a:pt x="195" y="399"/>
                </a:lnTo>
                <a:lnTo>
                  <a:pt x="186" y="395"/>
                </a:lnTo>
                <a:lnTo>
                  <a:pt x="178" y="393"/>
                </a:lnTo>
                <a:lnTo>
                  <a:pt x="165" y="391"/>
                </a:lnTo>
                <a:lnTo>
                  <a:pt x="153" y="393"/>
                </a:lnTo>
                <a:lnTo>
                  <a:pt x="100" y="391"/>
                </a:lnTo>
                <a:lnTo>
                  <a:pt x="79" y="389"/>
                </a:lnTo>
                <a:lnTo>
                  <a:pt x="60" y="384"/>
                </a:lnTo>
                <a:lnTo>
                  <a:pt x="39" y="378"/>
                </a:lnTo>
                <a:lnTo>
                  <a:pt x="23" y="370"/>
                </a:lnTo>
                <a:lnTo>
                  <a:pt x="10" y="361"/>
                </a:lnTo>
                <a:lnTo>
                  <a:pt x="4" y="349"/>
                </a:lnTo>
                <a:lnTo>
                  <a:pt x="0" y="338"/>
                </a:lnTo>
                <a:lnTo>
                  <a:pt x="2" y="326"/>
                </a:lnTo>
                <a:lnTo>
                  <a:pt x="6" y="311"/>
                </a:lnTo>
                <a:lnTo>
                  <a:pt x="12" y="298"/>
                </a:lnTo>
                <a:lnTo>
                  <a:pt x="23" y="286"/>
                </a:lnTo>
                <a:lnTo>
                  <a:pt x="33" y="273"/>
                </a:lnTo>
                <a:lnTo>
                  <a:pt x="48" y="263"/>
                </a:lnTo>
                <a:lnTo>
                  <a:pt x="65" y="250"/>
                </a:lnTo>
                <a:lnTo>
                  <a:pt x="84" y="242"/>
                </a:lnTo>
                <a:lnTo>
                  <a:pt x="102" y="233"/>
                </a:lnTo>
                <a:lnTo>
                  <a:pt x="123" y="227"/>
                </a:lnTo>
                <a:lnTo>
                  <a:pt x="144" y="225"/>
                </a:lnTo>
                <a:lnTo>
                  <a:pt x="168" y="223"/>
                </a:lnTo>
                <a:lnTo>
                  <a:pt x="191" y="225"/>
                </a:lnTo>
                <a:lnTo>
                  <a:pt x="212" y="231"/>
                </a:lnTo>
                <a:lnTo>
                  <a:pt x="231" y="237"/>
                </a:lnTo>
                <a:lnTo>
                  <a:pt x="264" y="254"/>
                </a:lnTo>
                <a:lnTo>
                  <a:pt x="289" y="267"/>
                </a:lnTo>
                <a:lnTo>
                  <a:pt x="298" y="271"/>
                </a:lnTo>
                <a:lnTo>
                  <a:pt x="306" y="271"/>
                </a:lnTo>
                <a:lnTo>
                  <a:pt x="310" y="269"/>
                </a:lnTo>
                <a:lnTo>
                  <a:pt x="315" y="261"/>
                </a:lnTo>
                <a:lnTo>
                  <a:pt x="315" y="246"/>
                </a:lnTo>
                <a:lnTo>
                  <a:pt x="315" y="225"/>
                </a:lnTo>
                <a:lnTo>
                  <a:pt x="304" y="162"/>
                </a:lnTo>
                <a:close/>
                <a:moveTo>
                  <a:pt x="367" y="204"/>
                </a:moveTo>
                <a:lnTo>
                  <a:pt x="367" y="204"/>
                </a:lnTo>
                <a:lnTo>
                  <a:pt x="375" y="185"/>
                </a:lnTo>
                <a:lnTo>
                  <a:pt x="384" y="166"/>
                </a:lnTo>
                <a:lnTo>
                  <a:pt x="396" y="147"/>
                </a:lnTo>
                <a:lnTo>
                  <a:pt x="413" y="130"/>
                </a:lnTo>
                <a:lnTo>
                  <a:pt x="432" y="114"/>
                </a:lnTo>
                <a:lnTo>
                  <a:pt x="457" y="97"/>
                </a:lnTo>
                <a:lnTo>
                  <a:pt x="487" y="82"/>
                </a:lnTo>
                <a:lnTo>
                  <a:pt x="522" y="67"/>
                </a:lnTo>
                <a:lnTo>
                  <a:pt x="504" y="63"/>
                </a:lnTo>
                <a:lnTo>
                  <a:pt x="487" y="59"/>
                </a:lnTo>
                <a:lnTo>
                  <a:pt x="470" y="59"/>
                </a:lnTo>
                <a:lnTo>
                  <a:pt x="453" y="59"/>
                </a:lnTo>
                <a:lnTo>
                  <a:pt x="438" y="61"/>
                </a:lnTo>
                <a:lnTo>
                  <a:pt x="426" y="65"/>
                </a:lnTo>
                <a:lnTo>
                  <a:pt x="413" y="69"/>
                </a:lnTo>
                <a:lnTo>
                  <a:pt x="403" y="78"/>
                </a:lnTo>
                <a:lnTo>
                  <a:pt x="392" y="86"/>
                </a:lnTo>
                <a:lnTo>
                  <a:pt x="384" y="97"/>
                </a:lnTo>
                <a:lnTo>
                  <a:pt x="378" y="109"/>
                </a:lnTo>
                <a:lnTo>
                  <a:pt x="371" y="126"/>
                </a:lnTo>
                <a:lnTo>
                  <a:pt x="367" y="143"/>
                </a:lnTo>
                <a:lnTo>
                  <a:pt x="365" y="160"/>
                </a:lnTo>
                <a:lnTo>
                  <a:pt x="365" y="181"/>
                </a:lnTo>
                <a:lnTo>
                  <a:pt x="367" y="204"/>
                </a:lnTo>
                <a:close/>
                <a:moveTo>
                  <a:pt x="96" y="271"/>
                </a:moveTo>
                <a:lnTo>
                  <a:pt x="96" y="271"/>
                </a:lnTo>
                <a:lnTo>
                  <a:pt x="77" y="282"/>
                </a:lnTo>
                <a:lnTo>
                  <a:pt x="63" y="294"/>
                </a:lnTo>
                <a:lnTo>
                  <a:pt x="58" y="300"/>
                </a:lnTo>
                <a:lnTo>
                  <a:pt x="54" y="307"/>
                </a:lnTo>
                <a:lnTo>
                  <a:pt x="54" y="315"/>
                </a:lnTo>
                <a:lnTo>
                  <a:pt x="54" y="324"/>
                </a:lnTo>
                <a:lnTo>
                  <a:pt x="56" y="330"/>
                </a:lnTo>
                <a:lnTo>
                  <a:pt x="60" y="336"/>
                </a:lnTo>
                <a:lnTo>
                  <a:pt x="71" y="345"/>
                </a:lnTo>
                <a:lnTo>
                  <a:pt x="84" y="351"/>
                </a:lnTo>
                <a:lnTo>
                  <a:pt x="96" y="355"/>
                </a:lnTo>
                <a:lnTo>
                  <a:pt x="113" y="357"/>
                </a:lnTo>
                <a:lnTo>
                  <a:pt x="128" y="359"/>
                </a:lnTo>
                <a:lnTo>
                  <a:pt x="155" y="359"/>
                </a:lnTo>
                <a:lnTo>
                  <a:pt x="132" y="345"/>
                </a:lnTo>
                <a:lnTo>
                  <a:pt x="121" y="336"/>
                </a:lnTo>
                <a:lnTo>
                  <a:pt x="113" y="328"/>
                </a:lnTo>
                <a:lnTo>
                  <a:pt x="105" y="317"/>
                </a:lnTo>
                <a:lnTo>
                  <a:pt x="98" y="305"/>
                </a:lnTo>
                <a:lnTo>
                  <a:pt x="96" y="288"/>
                </a:lnTo>
                <a:lnTo>
                  <a:pt x="96" y="271"/>
                </a:lnTo>
                <a:close/>
                <a:moveTo>
                  <a:pt x="682" y="525"/>
                </a:moveTo>
                <a:lnTo>
                  <a:pt x="682" y="525"/>
                </a:lnTo>
                <a:lnTo>
                  <a:pt x="672" y="529"/>
                </a:lnTo>
                <a:lnTo>
                  <a:pt x="663" y="536"/>
                </a:lnTo>
                <a:lnTo>
                  <a:pt x="657" y="542"/>
                </a:lnTo>
                <a:lnTo>
                  <a:pt x="651" y="548"/>
                </a:lnTo>
                <a:lnTo>
                  <a:pt x="646" y="557"/>
                </a:lnTo>
                <a:lnTo>
                  <a:pt x="644" y="565"/>
                </a:lnTo>
                <a:lnTo>
                  <a:pt x="644" y="573"/>
                </a:lnTo>
                <a:lnTo>
                  <a:pt x="646" y="582"/>
                </a:lnTo>
                <a:lnTo>
                  <a:pt x="651" y="588"/>
                </a:lnTo>
                <a:lnTo>
                  <a:pt x="655" y="594"/>
                </a:lnTo>
                <a:lnTo>
                  <a:pt x="663" y="599"/>
                </a:lnTo>
                <a:lnTo>
                  <a:pt x="672" y="601"/>
                </a:lnTo>
                <a:lnTo>
                  <a:pt x="680" y="603"/>
                </a:lnTo>
                <a:lnTo>
                  <a:pt x="690" y="603"/>
                </a:lnTo>
                <a:lnTo>
                  <a:pt x="701" y="601"/>
                </a:lnTo>
                <a:lnTo>
                  <a:pt x="711" y="599"/>
                </a:lnTo>
                <a:lnTo>
                  <a:pt x="720" y="592"/>
                </a:lnTo>
                <a:lnTo>
                  <a:pt x="730" y="588"/>
                </a:lnTo>
                <a:lnTo>
                  <a:pt x="737" y="580"/>
                </a:lnTo>
                <a:lnTo>
                  <a:pt x="743" y="573"/>
                </a:lnTo>
                <a:lnTo>
                  <a:pt x="747" y="565"/>
                </a:lnTo>
                <a:lnTo>
                  <a:pt x="749" y="557"/>
                </a:lnTo>
                <a:lnTo>
                  <a:pt x="749" y="548"/>
                </a:lnTo>
                <a:lnTo>
                  <a:pt x="747" y="542"/>
                </a:lnTo>
                <a:lnTo>
                  <a:pt x="743" y="534"/>
                </a:lnTo>
                <a:lnTo>
                  <a:pt x="739" y="529"/>
                </a:lnTo>
                <a:lnTo>
                  <a:pt x="730" y="525"/>
                </a:lnTo>
                <a:lnTo>
                  <a:pt x="722" y="521"/>
                </a:lnTo>
                <a:lnTo>
                  <a:pt x="714" y="519"/>
                </a:lnTo>
                <a:lnTo>
                  <a:pt x="703" y="519"/>
                </a:lnTo>
                <a:lnTo>
                  <a:pt x="693" y="521"/>
                </a:lnTo>
                <a:lnTo>
                  <a:pt x="682" y="525"/>
                </a:lnTo>
                <a:close/>
                <a:moveTo>
                  <a:pt x="672" y="676"/>
                </a:moveTo>
                <a:lnTo>
                  <a:pt x="672" y="676"/>
                </a:lnTo>
                <a:lnTo>
                  <a:pt x="657" y="685"/>
                </a:lnTo>
                <a:lnTo>
                  <a:pt x="642" y="693"/>
                </a:lnTo>
                <a:lnTo>
                  <a:pt x="632" y="704"/>
                </a:lnTo>
                <a:lnTo>
                  <a:pt x="623" y="714"/>
                </a:lnTo>
                <a:lnTo>
                  <a:pt x="617" y="727"/>
                </a:lnTo>
                <a:lnTo>
                  <a:pt x="613" y="739"/>
                </a:lnTo>
                <a:lnTo>
                  <a:pt x="613" y="752"/>
                </a:lnTo>
                <a:lnTo>
                  <a:pt x="615" y="762"/>
                </a:lnTo>
                <a:lnTo>
                  <a:pt x="621" y="773"/>
                </a:lnTo>
                <a:lnTo>
                  <a:pt x="630" y="781"/>
                </a:lnTo>
                <a:lnTo>
                  <a:pt x="640" y="790"/>
                </a:lnTo>
                <a:lnTo>
                  <a:pt x="653" y="794"/>
                </a:lnTo>
                <a:lnTo>
                  <a:pt x="667" y="796"/>
                </a:lnTo>
                <a:lnTo>
                  <a:pt x="682" y="796"/>
                </a:lnTo>
                <a:lnTo>
                  <a:pt x="699" y="794"/>
                </a:lnTo>
                <a:lnTo>
                  <a:pt x="714" y="790"/>
                </a:lnTo>
                <a:lnTo>
                  <a:pt x="730" y="781"/>
                </a:lnTo>
                <a:lnTo>
                  <a:pt x="743" y="773"/>
                </a:lnTo>
                <a:lnTo>
                  <a:pt x="753" y="762"/>
                </a:lnTo>
                <a:lnTo>
                  <a:pt x="762" y="752"/>
                </a:lnTo>
                <a:lnTo>
                  <a:pt x="768" y="739"/>
                </a:lnTo>
                <a:lnTo>
                  <a:pt x="772" y="727"/>
                </a:lnTo>
                <a:lnTo>
                  <a:pt x="772" y="714"/>
                </a:lnTo>
                <a:lnTo>
                  <a:pt x="770" y="704"/>
                </a:lnTo>
                <a:lnTo>
                  <a:pt x="764" y="693"/>
                </a:lnTo>
                <a:lnTo>
                  <a:pt x="756" y="685"/>
                </a:lnTo>
                <a:lnTo>
                  <a:pt x="745" y="676"/>
                </a:lnTo>
                <a:lnTo>
                  <a:pt x="732" y="672"/>
                </a:lnTo>
                <a:lnTo>
                  <a:pt x="718" y="670"/>
                </a:lnTo>
                <a:lnTo>
                  <a:pt x="703" y="670"/>
                </a:lnTo>
                <a:lnTo>
                  <a:pt x="686" y="672"/>
                </a:lnTo>
                <a:lnTo>
                  <a:pt x="672" y="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5" name="Freeform 17"/>
          <p:cNvSpPr>
            <a:spLocks noEditPoints="1" noChangeArrowheads="1"/>
          </p:cNvSpPr>
          <p:nvPr/>
        </p:nvSpPr>
        <p:spPr bwMode="auto">
          <a:xfrm>
            <a:off x="6005513" y="5486400"/>
            <a:ext cx="290512" cy="342900"/>
          </a:xfrm>
          <a:custGeom>
            <a:avLst/>
            <a:gdLst>
              <a:gd name="T0" fmla="*/ 2147483647 w 735"/>
              <a:gd name="T1" fmla="*/ 2147483647 h 865"/>
              <a:gd name="T2" fmla="*/ 2147483647 w 735"/>
              <a:gd name="T3" fmla="*/ 2147483647 h 865"/>
              <a:gd name="T4" fmla="*/ 2147483647 w 735"/>
              <a:gd name="T5" fmla="*/ 2147483647 h 865"/>
              <a:gd name="T6" fmla="*/ 2147483647 w 735"/>
              <a:gd name="T7" fmla="*/ 2147483647 h 865"/>
              <a:gd name="T8" fmla="*/ 2147483647 w 735"/>
              <a:gd name="T9" fmla="*/ 2147483647 h 865"/>
              <a:gd name="T10" fmla="*/ 2147483647 w 735"/>
              <a:gd name="T11" fmla="*/ 2147483647 h 865"/>
              <a:gd name="T12" fmla="*/ 2147483647 w 735"/>
              <a:gd name="T13" fmla="*/ 2147483647 h 865"/>
              <a:gd name="T14" fmla="*/ 2147483647 w 735"/>
              <a:gd name="T15" fmla="*/ 2147483647 h 865"/>
              <a:gd name="T16" fmla="*/ 2147483647 w 735"/>
              <a:gd name="T17" fmla="*/ 2147483647 h 865"/>
              <a:gd name="T18" fmla="*/ 2147483647 w 735"/>
              <a:gd name="T19" fmla="*/ 2147483647 h 865"/>
              <a:gd name="T20" fmla="*/ 2147483647 w 735"/>
              <a:gd name="T21" fmla="*/ 2147483647 h 865"/>
              <a:gd name="T22" fmla="*/ 2147483647 w 735"/>
              <a:gd name="T23" fmla="*/ 2147483647 h 865"/>
              <a:gd name="T24" fmla="*/ 2147483647 w 735"/>
              <a:gd name="T25" fmla="*/ 2147483647 h 865"/>
              <a:gd name="T26" fmla="*/ 2147483647 w 735"/>
              <a:gd name="T27" fmla="*/ 2147483647 h 865"/>
              <a:gd name="T28" fmla="*/ 2147483647 w 735"/>
              <a:gd name="T29" fmla="*/ 2147483647 h 865"/>
              <a:gd name="T30" fmla="*/ 2147483647 w 735"/>
              <a:gd name="T31" fmla="*/ 2147483647 h 865"/>
              <a:gd name="T32" fmla="*/ 2147483647 w 735"/>
              <a:gd name="T33" fmla="*/ 2147483647 h 865"/>
              <a:gd name="T34" fmla="*/ 2147483647 w 735"/>
              <a:gd name="T35" fmla="*/ 2147483647 h 865"/>
              <a:gd name="T36" fmla="*/ 2147483647 w 735"/>
              <a:gd name="T37" fmla="*/ 2147483647 h 865"/>
              <a:gd name="T38" fmla="*/ 2147483647 w 735"/>
              <a:gd name="T39" fmla="*/ 2147483647 h 865"/>
              <a:gd name="T40" fmla="*/ 2147483647 w 735"/>
              <a:gd name="T41" fmla="*/ 2147483647 h 865"/>
              <a:gd name="T42" fmla="*/ 2147483647 w 735"/>
              <a:gd name="T43" fmla="*/ 2147483647 h 865"/>
              <a:gd name="T44" fmla="*/ 2147483647 w 735"/>
              <a:gd name="T45" fmla="*/ 2147483647 h 865"/>
              <a:gd name="T46" fmla="*/ 2147483647 w 735"/>
              <a:gd name="T47" fmla="*/ 2147483647 h 865"/>
              <a:gd name="T48" fmla="*/ 2147483647 w 735"/>
              <a:gd name="T49" fmla="*/ 2147483647 h 865"/>
              <a:gd name="T50" fmla="*/ 2147483647 w 735"/>
              <a:gd name="T51" fmla="*/ 2147483647 h 865"/>
              <a:gd name="T52" fmla="*/ 2147483647 w 735"/>
              <a:gd name="T53" fmla="*/ 2147483647 h 865"/>
              <a:gd name="T54" fmla="*/ 2147483647 w 735"/>
              <a:gd name="T55" fmla="*/ 2147483647 h 865"/>
              <a:gd name="T56" fmla="*/ 2147483647 w 735"/>
              <a:gd name="T57" fmla="*/ 2147483647 h 865"/>
              <a:gd name="T58" fmla="*/ 2147483647 w 735"/>
              <a:gd name="T59" fmla="*/ 2147483647 h 865"/>
              <a:gd name="T60" fmla="*/ 2147483647 w 735"/>
              <a:gd name="T61" fmla="*/ 2147483647 h 865"/>
              <a:gd name="T62" fmla="*/ 2147483647 w 735"/>
              <a:gd name="T63" fmla="*/ 2147483647 h 865"/>
              <a:gd name="T64" fmla="*/ 2147483647 w 735"/>
              <a:gd name="T65" fmla="*/ 2147483647 h 865"/>
              <a:gd name="T66" fmla="*/ 2147483647 w 735"/>
              <a:gd name="T67" fmla="*/ 2147483647 h 865"/>
              <a:gd name="T68" fmla="*/ 2147483647 w 735"/>
              <a:gd name="T69" fmla="*/ 2147483647 h 865"/>
              <a:gd name="T70" fmla="*/ 2147483647 w 735"/>
              <a:gd name="T71" fmla="*/ 2147483647 h 865"/>
              <a:gd name="T72" fmla="*/ 2147483647 w 735"/>
              <a:gd name="T73" fmla="*/ 2147483647 h 865"/>
              <a:gd name="T74" fmla="*/ 2147483647 w 735"/>
              <a:gd name="T75" fmla="*/ 2147483647 h 865"/>
              <a:gd name="T76" fmla="*/ 2147483647 w 735"/>
              <a:gd name="T77" fmla="*/ 2147483647 h 865"/>
              <a:gd name="T78" fmla="*/ 2147483647 w 735"/>
              <a:gd name="T79" fmla="*/ 2147483647 h 865"/>
              <a:gd name="T80" fmla="*/ 2147483647 w 735"/>
              <a:gd name="T81" fmla="*/ 2147483647 h 865"/>
              <a:gd name="T82" fmla="*/ 2147483647 w 735"/>
              <a:gd name="T83" fmla="*/ 0 h 865"/>
              <a:gd name="T84" fmla="*/ 2147483647 w 735"/>
              <a:gd name="T85" fmla="*/ 373692816 h 865"/>
              <a:gd name="T86" fmla="*/ 2147483647 w 735"/>
              <a:gd name="T87" fmla="*/ 1931164437 h 865"/>
              <a:gd name="T88" fmla="*/ 2147483647 w 735"/>
              <a:gd name="T89" fmla="*/ 2147483647 h 865"/>
              <a:gd name="T90" fmla="*/ 2147483647 w 735"/>
              <a:gd name="T91" fmla="*/ 2147483647 h 865"/>
              <a:gd name="T92" fmla="*/ 2147483647 w 735"/>
              <a:gd name="T93" fmla="*/ 2147483647 h 865"/>
              <a:gd name="T94" fmla="*/ 2147483647 w 735"/>
              <a:gd name="T95" fmla="*/ 2147483647 h 865"/>
              <a:gd name="T96" fmla="*/ 2147483647 w 735"/>
              <a:gd name="T97" fmla="*/ 2147483647 h 865"/>
              <a:gd name="T98" fmla="*/ 2147483647 w 735"/>
              <a:gd name="T99" fmla="*/ 747542614 h 865"/>
              <a:gd name="T100" fmla="*/ 2147483647 w 735"/>
              <a:gd name="T101" fmla="*/ 0 h 865"/>
              <a:gd name="T102" fmla="*/ 2147483647 w 735"/>
              <a:gd name="T103" fmla="*/ 2147483647 h 865"/>
              <a:gd name="T104" fmla="*/ 2147483647 w 735"/>
              <a:gd name="T105" fmla="*/ 2147483647 h 865"/>
              <a:gd name="T106" fmla="*/ 2147483647 w 735"/>
              <a:gd name="T107" fmla="*/ 2147483647 h 865"/>
              <a:gd name="T108" fmla="*/ 2147483647 w 735"/>
              <a:gd name="T109" fmla="*/ 2147483647 h 865"/>
              <a:gd name="T110" fmla="*/ 2147483647 w 735"/>
              <a:gd name="T111" fmla="*/ 2147483647 h 865"/>
              <a:gd name="T112" fmla="*/ 2147483647 w 735"/>
              <a:gd name="T113" fmla="*/ 2147483647 h 86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35"/>
              <a:gd name="T172" fmla="*/ 0 h 865"/>
              <a:gd name="T173" fmla="*/ 735 w 735"/>
              <a:gd name="T174" fmla="*/ 865 h 86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35" h="865">
                <a:moveTo>
                  <a:pt x="582" y="506"/>
                </a:moveTo>
                <a:lnTo>
                  <a:pt x="582" y="506"/>
                </a:lnTo>
                <a:lnTo>
                  <a:pt x="580" y="506"/>
                </a:lnTo>
                <a:lnTo>
                  <a:pt x="573" y="504"/>
                </a:lnTo>
                <a:lnTo>
                  <a:pt x="565" y="497"/>
                </a:lnTo>
                <a:lnTo>
                  <a:pt x="557" y="487"/>
                </a:lnTo>
                <a:lnTo>
                  <a:pt x="557" y="483"/>
                </a:lnTo>
                <a:lnTo>
                  <a:pt x="561" y="476"/>
                </a:lnTo>
                <a:lnTo>
                  <a:pt x="573" y="464"/>
                </a:lnTo>
                <a:lnTo>
                  <a:pt x="576" y="458"/>
                </a:lnTo>
                <a:lnTo>
                  <a:pt x="578" y="453"/>
                </a:lnTo>
                <a:lnTo>
                  <a:pt x="576" y="449"/>
                </a:lnTo>
                <a:lnTo>
                  <a:pt x="569" y="445"/>
                </a:lnTo>
                <a:lnTo>
                  <a:pt x="552" y="437"/>
                </a:lnTo>
                <a:lnTo>
                  <a:pt x="540" y="424"/>
                </a:lnTo>
                <a:lnTo>
                  <a:pt x="525" y="405"/>
                </a:lnTo>
                <a:lnTo>
                  <a:pt x="531" y="403"/>
                </a:lnTo>
                <a:lnTo>
                  <a:pt x="540" y="399"/>
                </a:lnTo>
                <a:lnTo>
                  <a:pt x="544" y="392"/>
                </a:lnTo>
                <a:lnTo>
                  <a:pt x="531" y="399"/>
                </a:lnTo>
                <a:lnTo>
                  <a:pt x="529" y="401"/>
                </a:lnTo>
                <a:lnTo>
                  <a:pt x="536" y="395"/>
                </a:lnTo>
                <a:lnTo>
                  <a:pt x="542" y="388"/>
                </a:lnTo>
                <a:lnTo>
                  <a:pt x="548" y="380"/>
                </a:lnTo>
                <a:lnTo>
                  <a:pt x="531" y="392"/>
                </a:lnTo>
                <a:lnTo>
                  <a:pt x="519" y="397"/>
                </a:lnTo>
                <a:lnTo>
                  <a:pt x="519" y="395"/>
                </a:lnTo>
                <a:lnTo>
                  <a:pt x="515" y="388"/>
                </a:lnTo>
                <a:lnTo>
                  <a:pt x="515" y="382"/>
                </a:lnTo>
                <a:lnTo>
                  <a:pt x="515" y="369"/>
                </a:lnTo>
                <a:lnTo>
                  <a:pt x="519" y="357"/>
                </a:lnTo>
                <a:lnTo>
                  <a:pt x="519" y="348"/>
                </a:lnTo>
                <a:lnTo>
                  <a:pt x="517" y="336"/>
                </a:lnTo>
                <a:lnTo>
                  <a:pt x="523" y="321"/>
                </a:lnTo>
                <a:lnTo>
                  <a:pt x="525" y="306"/>
                </a:lnTo>
                <a:lnTo>
                  <a:pt x="523" y="292"/>
                </a:lnTo>
                <a:lnTo>
                  <a:pt x="519" y="281"/>
                </a:lnTo>
                <a:lnTo>
                  <a:pt x="513" y="269"/>
                </a:lnTo>
                <a:lnTo>
                  <a:pt x="504" y="258"/>
                </a:lnTo>
                <a:lnTo>
                  <a:pt x="494" y="250"/>
                </a:lnTo>
                <a:lnTo>
                  <a:pt x="483" y="243"/>
                </a:lnTo>
                <a:lnTo>
                  <a:pt x="468" y="235"/>
                </a:lnTo>
                <a:lnTo>
                  <a:pt x="454" y="231"/>
                </a:lnTo>
                <a:lnTo>
                  <a:pt x="439" y="227"/>
                </a:lnTo>
                <a:lnTo>
                  <a:pt x="422" y="224"/>
                </a:lnTo>
                <a:lnTo>
                  <a:pt x="389" y="222"/>
                </a:lnTo>
                <a:lnTo>
                  <a:pt x="372" y="222"/>
                </a:lnTo>
                <a:lnTo>
                  <a:pt x="355" y="224"/>
                </a:lnTo>
                <a:lnTo>
                  <a:pt x="332" y="231"/>
                </a:lnTo>
                <a:lnTo>
                  <a:pt x="307" y="237"/>
                </a:lnTo>
                <a:lnTo>
                  <a:pt x="286" y="248"/>
                </a:lnTo>
                <a:lnTo>
                  <a:pt x="265" y="260"/>
                </a:lnTo>
                <a:lnTo>
                  <a:pt x="246" y="273"/>
                </a:lnTo>
                <a:lnTo>
                  <a:pt x="227" y="290"/>
                </a:lnTo>
                <a:lnTo>
                  <a:pt x="212" y="306"/>
                </a:lnTo>
                <a:lnTo>
                  <a:pt x="198" y="323"/>
                </a:lnTo>
                <a:lnTo>
                  <a:pt x="185" y="344"/>
                </a:lnTo>
                <a:lnTo>
                  <a:pt x="172" y="365"/>
                </a:lnTo>
                <a:lnTo>
                  <a:pt x="164" y="386"/>
                </a:lnTo>
                <a:lnTo>
                  <a:pt x="158" y="409"/>
                </a:lnTo>
                <a:lnTo>
                  <a:pt x="153" y="432"/>
                </a:lnTo>
                <a:lnTo>
                  <a:pt x="151" y="458"/>
                </a:lnTo>
                <a:lnTo>
                  <a:pt x="151" y="483"/>
                </a:lnTo>
                <a:lnTo>
                  <a:pt x="156" y="506"/>
                </a:lnTo>
                <a:lnTo>
                  <a:pt x="160" y="531"/>
                </a:lnTo>
                <a:lnTo>
                  <a:pt x="168" y="554"/>
                </a:lnTo>
                <a:lnTo>
                  <a:pt x="179" y="577"/>
                </a:lnTo>
                <a:lnTo>
                  <a:pt x="189" y="598"/>
                </a:lnTo>
                <a:lnTo>
                  <a:pt x="204" y="617"/>
                </a:lnTo>
                <a:lnTo>
                  <a:pt x="219" y="634"/>
                </a:lnTo>
                <a:lnTo>
                  <a:pt x="235" y="651"/>
                </a:lnTo>
                <a:lnTo>
                  <a:pt x="254" y="665"/>
                </a:lnTo>
                <a:lnTo>
                  <a:pt x="275" y="678"/>
                </a:lnTo>
                <a:lnTo>
                  <a:pt x="296" y="689"/>
                </a:lnTo>
                <a:lnTo>
                  <a:pt x="317" y="697"/>
                </a:lnTo>
                <a:lnTo>
                  <a:pt x="340" y="705"/>
                </a:lnTo>
                <a:lnTo>
                  <a:pt x="363" y="710"/>
                </a:lnTo>
                <a:lnTo>
                  <a:pt x="389" y="712"/>
                </a:lnTo>
                <a:lnTo>
                  <a:pt x="412" y="710"/>
                </a:lnTo>
                <a:lnTo>
                  <a:pt x="437" y="707"/>
                </a:lnTo>
                <a:lnTo>
                  <a:pt x="458" y="703"/>
                </a:lnTo>
                <a:lnTo>
                  <a:pt x="477" y="697"/>
                </a:lnTo>
                <a:lnTo>
                  <a:pt x="498" y="689"/>
                </a:lnTo>
                <a:lnTo>
                  <a:pt x="515" y="680"/>
                </a:lnTo>
                <a:lnTo>
                  <a:pt x="494" y="682"/>
                </a:lnTo>
                <a:lnTo>
                  <a:pt x="477" y="680"/>
                </a:lnTo>
                <a:lnTo>
                  <a:pt x="460" y="678"/>
                </a:lnTo>
                <a:lnTo>
                  <a:pt x="443" y="676"/>
                </a:lnTo>
                <a:lnTo>
                  <a:pt x="431" y="670"/>
                </a:lnTo>
                <a:lnTo>
                  <a:pt x="418" y="663"/>
                </a:lnTo>
                <a:lnTo>
                  <a:pt x="408" y="657"/>
                </a:lnTo>
                <a:lnTo>
                  <a:pt x="397" y="651"/>
                </a:lnTo>
                <a:lnTo>
                  <a:pt x="382" y="634"/>
                </a:lnTo>
                <a:lnTo>
                  <a:pt x="372" y="615"/>
                </a:lnTo>
                <a:lnTo>
                  <a:pt x="363" y="598"/>
                </a:lnTo>
                <a:lnTo>
                  <a:pt x="359" y="581"/>
                </a:lnTo>
                <a:lnTo>
                  <a:pt x="359" y="567"/>
                </a:lnTo>
                <a:lnTo>
                  <a:pt x="359" y="554"/>
                </a:lnTo>
                <a:lnTo>
                  <a:pt x="363" y="542"/>
                </a:lnTo>
                <a:lnTo>
                  <a:pt x="368" y="529"/>
                </a:lnTo>
                <a:lnTo>
                  <a:pt x="366" y="544"/>
                </a:lnTo>
                <a:lnTo>
                  <a:pt x="368" y="560"/>
                </a:lnTo>
                <a:lnTo>
                  <a:pt x="370" y="571"/>
                </a:lnTo>
                <a:lnTo>
                  <a:pt x="374" y="581"/>
                </a:lnTo>
                <a:lnTo>
                  <a:pt x="378" y="592"/>
                </a:lnTo>
                <a:lnTo>
                  <a:pt x="387" y="602"/>
                </a:lnTo>
                <a:lnTo>
                  <a:pt x="395" y="613"/>
                </a:lnTo>
                <a:lnTo>
                  <a:pt x="405" y="621"/>
                </a:lnTo>
                <a:lnTo>
                  <a:pt x="418" y="632"/>
                </a:lnTo>
                <a:lnTo>
                  <a:pt x="433" y="642"/>
                </a:lnTo>
                <a:lnTo>
                  <a:pt x="439" y="636"/>
                </a:lnTo>
                <a:lnTo>
                  <a:pt x="445" y="628"/>
                </a:lnTo>
                <a:lnTo>
                  <a:pt x="454" y="621"/>
                </a:lnTo>
                <a:lnTo>
                  <a:pt x="462" y="615"/>
                </a:lnTo>
                <a:lnTo>
                  <a:pt x="473" y="609"/>
                </a:lnTo>
                <a:lnTo>
                  <a:pt x="496" y="602"/>
                </a:lnTo>
                <a:lnTo>
                  <a:pt x="525" y="598"/>
                </a:lnTo>
                <a:lnTo>
                  <a:pt x="548" y="596"/>
                </a:lnTo>
                <a:lnTo>
                  <a:pt x="563" y="596"/>
                </a:lnTo>
                <a:lnTo>
                  <a:pt x="571" y="592"/>
                </a:lnTo>
                <a:lnTo>
                  <a:pt x="573" y="588"/>
                </a:lnTo>
                <a:lnTo>
                  <a:pt x="576" y="577"/>
                </a:lnTo>
                <a:lnTo>
                  <a:pt x="576" y="567"/>
                </a:lnTo>
                <a:lnTo>
                  <a:pt x="571" y="552"/>
                </a:lnTo>
                <a:lnTo>
                  <a:pt x="571" y="548"/>
                </a:lnTo>
                <a:lnTo>
                  <a:pt x="573" y="546"/>
                </a:lnTo>
                <a:lnTo>
                  <a:pt x="580" y="542"/>
                </a:lnTo>
                <a:lnTo>
                  <a:pt x="584" y="539"/>
                </a:lnTo>
                <a:lnTo>
                  <a:pt x="584" y="535"/>
                </a:lnTo>
                <a:lnTo>
                  <a:pt x="584" y="531"/>
                </a:lnTo>
                <a:lnTo>
                  <a:pt x="580" y="529"/>
                </a:lnTo>
                <a:lnTo>
                  <a:pt x="567" y="523"/>
                </a:lnTo>
                <a:lnTo>
                  <a:pt x="569" y="521"/>
                </a:lnTo>
                <a:lnTo>
                  <a:pt x="576" y="516"/>
                </a:lnTo>
                <a:lnTo>
                  <a:pt x="580" y="514"/>
                </a:lnTo>
                <a:lnTo>
                  <a:pt x="582" y="510"/>
                </a:lnTo>
                <a:lnTo>
                  <a:pt x="582" y="506"/>
                </a:lnTo>
                <a:close/>
                <a:moveTo>
                  <a:pt x="326" y="0"/>
                </a:moveTo>
                <a:lnTo>
                  <a:pt x="326" y="0"/>
                </a:lnTo>
                <a:lnTo>
                  <a:pt x="332" y="0"/>
                </a:lnTo>
                <a:lnTo>
                  <a:pt x="340" y="0"/>
                </a:lnTo>
                <a:lnTo>
                  <a:pt x="347" y="2"/>
                </a:lnTo>
                <a:lnTo>
                  <a:pt x="351" y="6"/>
                </a:lnTo>
                <a:lnTo>
                  <a:pt x="357" y="12"/>
                </a:lnTo>
                <a:lnTo>
                  <a:pt x="359" y="17"/>
                </a:lnTo>
                <a:lnTo>
                  <a:pt x="363" y="23"/>
                </a:lnTo>
                <a:lnTo>
                  <a:pt x="366" y="31"/>
                </a:lnTo>
                <a:lnTo>
                  <a:pt x="366" y="38"/>
                </a:lnTo>
                <a:lnTo>
                  <a:pt x="473" y="75"/>
                </a:lnTo>
                <a:lnTo>
                  <a:pt x="618" y="59"/>
                </a:lnTo>
                <a:lnTo>
                  <a:pt x="655" y="54"/>
                </a:lnTo>
                <a:lnTo>
                  <a:pt x="660" y="92"/>
                </a:lnTo>
                <a:lnTo>
                  <a:pt x="731" y="756"/>
                </a:lnTo>
                <a:lnTo>
                  <a:pt x="735" y="794"/>
                </a:lnTo>
                <a:lnTo>
                  <a:pt x="699" y="798"/>
                </a:lnTo>
                <a:lnTo>
                  <a:pt x="118" y="861"/>
                </a:lnTo>
                <a:lnTo>
                  <a:pt x="82" y="865"/>
                </a:lnTo>
                <a:lnTo>
                  <a:pt x="78" y="827"/>
                </a:lnTo>
                <a:lnTo>
                  <a:pt x="4" y="164"/>
                </a:lnTo>
                <a:lnTo>
                  <a:pt x="0" y="128"/>
                </a:lnTo>
                <a:lnTo>
                  <a:pt x="38" y="124"/>
                </a:lnTo>
                <a:lnTo>
                  <a:pt x="172" y="109"/>
                </a:lnTo>
                <a:lnTo>
                  <a:pt x="294" y="40"/>
                </a:lnTo>
                <a:lnTo>
                  <a:pt x="294" y="38"/>
                </a:lnTo>
                <a:lnTo>
                  <a:pt x="294" y="31"/>
                </a:lnTo>
                <a:lnTo>
                  <a:pt x="296" y="25"/>
                </a:lnTo>
                <a:lnTo>
                  <a:pt x="298" y="19"/>
                </a:lnTo>
                <a:lnTo>
                  <a:pt x="303" y="12"/>
                </a:lnTo>
                <a:lnTo>
                  <a:pt x="307" y="8"/>
                </a:lnTo>
                <a:lnTo>
                  <a:pt x="313" y="4"/>
                </a:lnTo>
                <a:lnTo>
                  <a:pt x="319" y="0"/>
                </a:lnTo>
                <a:lnTo>
                  <a:pt x="326" y="0"/>
                </a:lnTo>
                <a:close/>
                <a:moveTo>
                  <a:pt x="359" y="52"/>
                </a:moveTo>
                <a:lnTo>
                  <a:pt x="359" y="52"/>
                </a:lnTo>
                <a:lnTo>
                  <a:pt x="355" y="59"/>
                </a:lnTo>
                <a:lnTo>
                  <a:pt x="349" y="63"/>
                </a:lnTo>
                <a:lnTo>
                  <a:pt x="342" y="67"/>
                </a:lnTo>
                <a:lnTo>
                  <a:pt x="334" y="69"/>
                </a:lnTo>
                <a:lnTo>
                  <a:pt x="324" y="69"/>
                </a:lnTo>
                <a:lnTo>
                  <a:pt x="313" y="67"/>
                </a:lnTo>
                <a:lnTo>
                  <a:pt x="307" y="61"/>
                </a:lnTo>
                <a:lnTo>
                  <a:pt x="300" y="54"/>
                </a:lnTo>
                <a:lnTo>
                  <a:pt x="208" y="105"/>
                </a:lnTo>
                <a:lnTo>
                  <a:pt x="439" y="80"/>
                </a:lnTo>
                <a:lnTo>
                  <a:pt x="359" y="52"/>
                </a:lnTo>
                <a:close/>
                <a:moveTo>
                  <a:pt x="590" y="136"/>
                </a:moveTo>
                <a:lnTo>
                  <a:pt x="653" y="728"/>
                </a:lnTo>
                <a:lnTo>
                  <a:pt x="147" y="783"/>
                </a:lnTo>
                <a:lnTo>
                  <a:pt x="82" y="193"/>
                </a:lnTo>
                <a:lnTo>
                  <a:pt x="590" y="136"/>
                </a:lnTo>
                <a:close/>
                <a:moveTo>
                  <a:pt x="485" y="237"/>
                </a:moveTo>
                <a:lnTo>
                  <a:pt x="485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6" name="Freeform 5"/>
          <p:cNvSpPr>
            <a:spLocks noChangeArrowheads="1"/>
          </p:cNvSpPr>
          <p:nvPr/>
        </p:nvSpPr>
        <p:spPr bwMode="auto">
          <a:xfrm>
            <a:off x="9407525" y="5484813"/>
            <a:ext cx="227013" cy="315912"/>
          </a:xfrm>
          <a:custGeom>
            <a:avLst/>
            <a:gdLst>
              <a:gd name="T0" fmla="*/ 2147483647 w 573"/>
              <a:gd name="T1" fmla="*/ 2147483647 h 798"/>
              <a:gd name="T2" fmla="*/ 2147483647 w 573"/>
              <a:gd name="T3" fmla="*/ 2147483647 h 798"/>
              <a:gd name="T4" fmla="*/ 2147483647 w 573"/>
              <a:gd name="T5" fmla="*/ 2147483647 h 798"/>
              <a:gd name="T6" fmla="*/ 2147483647 w 573"/>
              <a:gd name="T7" fmla="*/ 2147483647 h 798"/>
              <a:gd name="T8" fmla="*/ 2147483647 w 573"/>
              <a:gd name="T9" fmla="*/ 2147483647 h 798"/>
              <a:gd name="T10" fmla="*/ 2147483647 w 573"/>
              <a:gd name="T11" fmla="*/ 2147483647 h 798"/>
              <a:gd name="T12" fmla="*/ 2147483647 w 573"/>
              <a:gd name="T13" fmla="*/ 2147483647 h 798"/>
              <a:gd name="T14" fmla="*/ 2147483647 w 573"/>
              <a:gd name="T15" fmla="*/ 2147483647 h 798"/>
              <a:gd name="T16" fmla="*/ 2147483647 w 573"/>
              <a:gd name="T17" fmla="*/ 2147483647 h 798"/>
              <a:gd name="T18" fmla="*/ 2147483647 w 573"/>
              <a:gd name="T19" fmla="*/ 2147483647 h 798"/>
              <a:gd name="T20" fmla="*/ 2147483647 w 573"/>
              <a:gd name="T21" fmla="*/ 2147483647 h 798"/>
              <a:gd name="T22" fmla="*/ 2147483647 w 573"/>
              <a:gd name="T23" fmla="*/ 2147483647 h 798"/>
              <a:gd name="T24" fmla="*/ 2147483647 w 573"/>
              <a:gd name="T25" fmla="*/ 2147483647 h 798"/>
              <a:gd name="T26" fmla="*/ 2147483647 w 573"/>
              <a:gd name="T27" fmla="*/ 2147483647 h 798"/>
              <a:gd name="T28" fmla="*/ 2147483647 w 573"/>
              <a:gd name="T29" fmla="*/ 2147483647 h 798"/>
              <a:gd name="T30" fmla="*/ 2147483647 w 573"/>
              <a:gd name="T31" fmla="*/ 2147483647 h 798"/>
              <a:gd name="T32" fmla="*/ 2147483647 w 573"/>
              <a:gd name="T33" fmla="*/ 2147483647 h 798"/>
              <a:gd name="T34" fmla="*/ 2147483647 w 573"/>
              <a:gd name="T35" fmla="*/ 2147483647 h 798"/>
              <a:gd name="T36" fmla="*/ 2147483647 w 573"/>
              <a:gd name="T37" fmla="*/ 2147483647 h 798"/>
              <a:gd name="T38" fmla="*/ 2147483647 w 573"/>
              <a:gd name="T39" fmla="*/ 2147483647 h 798"/>
              <a:gd name="T40" fmla="*/ 2147483647 w 573"/>
              <a:gd name="T41" fmla="*/ 2147483647 h 798"/>
              <a:gd name="T42" fmla="*/ 2147483647 w 573"/>
              <a:gd name="T43" fmla="*/ 2147483647 h 798"/>
              <a:gd name="T44" fmla="*/ 2147483647 w 573"/>
              <a:gd name="T45" fmla="*/ 2147483647 h 798"/>
              <a:gd name="T46" fmla="*/ 2147483647 w 573"/>
              <a:gd name="T47" fmla="*/ 2147483647 h 798"/>
              <a:gd name="T48" fmla="*/ 2147483647 w 573"/>
              <a:gd name="T49" fmla="*/ 2147483647 h 798"/>
              <a:gd name="T50" fmla="*/ 2147483647 w 573"/>
              <a:gd name="T51" fmla="*/ 2147483647 h 798"/>
              <a:gd name="T52" fmla="*/ 497410046 w 573"/>
              <a:gd name="T53" fmla="*/ 1861215342 h 798"/>
              <a:gd name="T54" fmla="*/ 2114266757 w 573"/>
              <a:gd name="T55" fmla="*/ 124122933 h 798"/>
              <a:gd name="T56" fmla="*/ 2147483647 w 573"/>
              <a:gd name="T57" fmla="*/ 124122933 h 798"/>
              <a:gd name="T58" fmla="*/ 2147483647 w 573"/>
              <a:gd name="T59" fmla="*/ 1054730406 h 798"/>
              <a:gd name="T60" fmla="*/ 2147483647 w 573"/>
              <a:gd name="T61" fmla="*/ 2147483647 h 798"/>
              <a:gd name="T62" fmla="*/ 2147483647 w 573"/>
              <a:gd name="T63" fmla="*/ 2147483647 h 798"/>
              <a:gd name="T64" fmla="*/ 2147483647 w 573"/>
              <a:gd name="T65" fmla="*/ 2147483647 h 798"/>
              <a:gd name="T66" fmla="*/ 2147483647 w 573"/>
              <a:gd name="T67" fmla="*/ 2147483647 h 798"/>
              <a:gd name="T68" fmla="*/ 2147483647 w 573"/>
              <a:gd name="T69" fmla="*/ 2147483647 h 798"/>
              <a:gd name="T70" fmla="*/ 2147483647 w 573"/>
              <a:gd name="T71" fmla="*/ 2147483647 h 798"/>
              <a:gd name="T72" fmla="*/ 2147483647 w 573"/>
              <a:gd name="T73" fmla="*/ 2147483647 h 798"/>
              <a:gd name="T74" fmla="*/ 2147483647 w 573"/>
              <a:gd name="T75" fmla="*/ 2147483647 h 798"/>
              <a:gd name="T76" fmla="*/ 2147483647 w 573"/>
              <a:gd name="T77" fmla="*/ 2147483647 h 798"/>
              <a:gd name="T78" fmla="*/ 2147483647 w 573"/>
              <a:gd name="T79" fmla="*/ 2147483647 h 798"/>
              <a:gd name="T80" fmla="*/ 2147483647 w 573"/>
              <a:gd name="T81" fmla="*/ 2147483647 h 798"/>
              <a:gd name="T82" fmla="*/ 2147483647 w 573"/>
              <a:gd name="T83" fmla="*/ 2147483647 h 798"/>
              <a:gd name="T84" fmla="*/ 2147483647 w 573"/>
              <a:gd name="T85" fmla="*/ 2147483647 h 798"/>
              <a:gd name="T86" fmla="*/ 2147483647 w 573"/>
              <a:gd name="T87" fmla="*/ 2147483647 h 798"/>
              <a:gd name="T88" fmla="*/ 2147483647 w 573"/>
              <a:gd name="T89" fmla="*/ 2147483647 h 798"/>
              <a:gd name="T90" fmla="*/ 2147483647 w 573"/>
              <a:gd name="T91" fmla="*/ 2147483647 h 798"/>
              <a:gd name="T92" fmla="*/ 2147483647 w 573"/>
              <a:gd name="T93" fmla="*/ 2147483647 h 798"/>
              <a:gd name="T94" fmla="*/ 2147483647 w 573"/>
              <a:gd name="T95" fmla="*/ 2147483647 h 798"/>
              <a:gd name="T96" fmla="*/ 2147483647 w 573"/>
              <a:gd name="T97" fmla="*/ 2147483647 h 798"/>
              <a:gd name="T98" fmla="*/ 2147483647 w 573"/>
              <a:gd name="T99" fmla="*/ 2147483647 h 798"/>
              <a:gd name="T100" fmla="*/ 2147483647 w 573"/>
              <a:gd name="T101" fmla="*/ 2147483647 h 798"/>
              <a:gd name="T102" fmla="*/ 2147483647 w 573"/>
              <a:gd name="T103" fmla="*/ 2147483647 h 798"/>
              <a:gd name="T104" fmla="*/ 2147483647 w 573"/>
              <a:gd name="T105" fmla="*/ 2147483647 h 798"/>
              <a:gd name="T106" fmla="*/ 2147483647 w 573"/>
              <a:gd name="T107" fmla="*/ 2147483647 h 79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73"/>
              <a:gd name="T163" fmla="*/ 0 h 798"/>
              <a:gd name="T164" fmla="*/ 573 w 573"/>
              <a:gd name="T165" fmla="*/ 798 h 79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73" h="798">
                <a:moveTo>
                  <a:pt x="309" y="758"/>
                </a:moveTo>
                <a:lnTo>
                  <a:pt x="309" y="758"/>
                </a:lnTo>
                <a:lnTo>
                  <a:pt x="292" y="773"/>
                </a:lnTo>
                <a:lnTo>
                  <a:pt x="273" y="786"/>
                </a:lnTo>
                <a:lnTo>
                  <a:pt x="263" y="790"/>
                </a:lnTo>
                <a:lnTo>
                  <a:pt x="250" y="794"/>
                </a:lnTo>
                <a:lnTo>
                  <a:pt x="237" y="798"/>
                </a:lnTo>
                <a:lnTo>
                  <a:pt x="225" y="798"/>
                </a:lnTo>
                <a:lnTo>
                  <a:pt x="210" y="798"/>
                </a:lnTo>
                <a:lnTo>
                  <a:pt x="197" y="796"/>
                </a:lnTo>
                <a:lnTo>
                  <a:pt x="183" y="790"/>
                </a:lnTo>
                <a:lnTo>
                  <a:pt x="168" y="781"/>
                </a:lnTo>
                <a:lnTo>
                  <a:pt x="153" y="771"/>
                </a:lnTo>
                <a:lnTo>
                  <a:pt x="139" y="756"/>
                </a:lnTo>
                <a:lnTo>
                  <a:pt x="124" y="737"/>
                </a:lnTo>
                <a:lnTo>
                  <a:pt x="111" y="714"/>
                </a:lnTo>
                <a:lnTo>
                  <a:pt x="92" y="683"/>
                </a:lnTo>
                <a:lnTo>
                  <a:pt x="78" y="649"/>
                </a:lnTo>
                <a:lnTo>
                  <a:pt x="67" y="618"/>
                </a:lnTo>
                <a:lnTo>
                  <a:pt x="57" y="586"/>
                </a:lnTo>
                <a:lnTo>
                  <a:pt x="50" y="555"/>
                </a:lnTo>
                <a:lnTo>
                  <a:pt x="46" y="525"/>
                </a:lnTo>
                <a:lnTo>
                  <a:pt x="44" y="496"/>
                </a:lnTo>
                <a:lnTo>
                  <a:pt x="46" y="469"/>
                </a:lnTo>
                <a:lnTo>
                  <a:pt x="48" y="443"/>
                </a:lnTo>
                <a:lnTo>
                  <a:pt x="55" y="420"/>
                </a:lnTo>
                <a:lnTo>
                  <a:pt x="65" y="397"/>
                </a:lnTo>
                <a:lnTo>
                  <a:pt x="76" y="378"/>
                </a:lnTo>
                <a:lnTo>
                  <a:pt x="90" y="361"/>
                </a:lnTo>
                <a:lnTo>
                  <a:pt x="109" y="349"/>
                </a:lnTo>
                <a:lnTo>
                  <a:pt x="128" y="338"/>
                </a:lnTo>
                <a:lnTo>
                  <a:pt x="151" y="330"/>
                </a:lnTo>
                <a:lnTo>
                  <a:pt x="172" y="326"/>
                </a:lnTo>
                <a:lnTo>
                  <a:pt x="191" y="324"/>
                </a:lnTo>
                <a:lnTo>
                  <a:pt x="210" y="322"/>
                </a:lnTo>
                <a:lnTo>
                  <a:pt x="227" y="324"/>
                </a:lnTo>
                <a:lnTo>
                  <a:pt x="254" y="326"/>
                </a:lnTo>
                <a:lnTo>
                  <a:pt x="279" y="332"/>
                </a:lnTo>
                <a:lnTo>
                  <a:pt x="281" y="294"/>
                </a:lnTo>
                <a:lnTo>
                  <a:pt x="290" y="259"/>
                </a:lnTo>
                <a:lnTo>
                  <a:pt x="298" y="229"/>
                </a:lnTo>
                <a:lnTo>
                  <a:pt x="311" y="202"/>
                </a:lnTo>
                <a:lnTo>
                  <a:pt x="298" y="187"/>
                </a:lnTo>
                <a:lnTo>
                  <a:pt x="275" y="166"/>
                </a:lnTo>
                <a:lnTo>
                  <a:pt x="250" y="143"/>
                </a:lnTo>
                <a:lnTo>
                  <a:pt x="221" y="124"/>
                </a:lnTo>
                <a:lnTo>
                  <a:pt x="193" y="105"/>
                </a:lnTo>
                <a:lnTo>
                  <a:pt x="145" y="76"/>
                </a:lnTo>
                <a:lnTo>
                  <a:pt x="126" y="65"/>
                </a:lnTo>
                <a:lnTo>
                  <a:pt x="149" y="84"/>
                </a:lnTo>
                <a:lnTo>
                  <a:pt x="172" y="103"/>
                </a:lnTo>
                <a:lnTo>
                  <a:pt x="193" y="126"/>
                </a:lnTo>
                <a:lnTo>
                  <a:pt x="216" y="149"/>
                </a:lnTo>
                <a:lnTo>
                  <a:pt x="235" y="177"/>
                </a:lnTo>
                <a:lnTo>
                  <a:pt x="252" y="202"/>
                </a:lnTo>
                <a:lnTo>
                  <a:pt x="267" y="229"/>
                </a:lnTo>
                <a:lnTo>
                  <a:pt x="275" y="259"/>
                </a:lnTo>
                <a:lnTo>
                  <a:pt x="246" y="259"/>
                </a:lnTo>
                <a:lnTo>
                  <a:pt x="231" y="259"/>
                </a:lnTo>
                <a:lnTo>
                  <a:pt x="212" y="256"/>
                </a:lnTo>
                <a:lnTo>
                  <a:pt x="193" y="252"/>
                </a:lnTo>
                <a:lnTo>
                  <a:pt x="172" y="244"/>
                </a:lnTo>
                <a:lnTo>
                  <a:pt x="147" y="233"/>
                </a:lnTo>
                <a:lnTo>
                  <a:pt x="120" y="214"/>
                </a:lnTo>
                <a:lnTo>
                  <a:pt x="107" y="204"/>
                </a:lnTo>
                <a:lnTo>
                  <a:pt x="92" y="191"/>
                </a:lnTo>
                <a:lnTo>
                  <a:pt x="82" y="177"/>
                </a:lnTo>
                <a:lnTo>
                  <a:pt x="69" y="160"/>
                </a:lnTo>
                <a:lnTo>
                  <a:pt x="48" y="126"/>
                </a:lnTo>
                <a:lnTo>
                  <a:pt x="32" y="91"/>
                </a:lnTo>
                <a:lnTo>
                  <a:pt x="19" y="57"/>
                </a:lnTo>
                <a:lnTo>
                  <a:pt x="8" y="30"/>
                </a:lnTo>
                <a:lnTo>
                  <a:pt x="0" y="4"/>
                </a:lnTo>
                <a:lnTo>
                  <a:pt x="34" y="2"/>
                </a:lnTo>
                <a:lnTo>
                  <a:pt x="69" y="0"/>
                </a:lnTo>
                <a:lnTo>
                  <a:pt x="111" y="0"/>
                </a:lnTo>
                <a:lnTo>
                  <a:pt x="155" y="2"/>
                </a:lnTo>
                <a:lnTo>
                  <a:pt x="179" y="7"/>
                </a:lnTo>
                <a:lnTo>
                  <a:pt x="200" y="11"/>
                </a:lnTo>
                <a:lnTo>
                  <a:pt x="221" y="17"/>
                </a:lnTo>
                <a:lnTo>
                  <a:pt x="239" y="25"/>
                </a:lnTo>
                <a:lnTo>
                  <a:pt x="256" y="36"/>
                </a:lnTo>
                <a:lnTo>
                  <a:pt x="271" y="49"/>
                </a:lnTo>
                <a:lnTo>
                  <a:pt x="284" y="65"/>
                </a:lnTo>
                <a:lnTo>
                  <a:pt x="292" y="82"/>
                </a:lnTo>
                <a:lnTo>
                  <a:pt x="300" y="99"/>
                </a:lnTo>
                <a:lnTo>
                  <a:pt x="307" y="118"/>
                </a:lnTo>
                <a:lnTo>
                  <a:pt x="311" y="135"/>
                </a:lnTo>
                <a:lnTo>
                  <a:pt x="315" y="154"/>
                </a:lnTo>
                <a:lnTo>
                  <a:pt x="317" y="187"/>
                </a:lnTo>
                <a:lnTo>
                  <a:pt x="332" y="162"/>
                </a:lnTo>
                <a:lnTo>
                  <a:pt x="351" y="139"/>
                </a:lnTo>
                <a:lnTo>
                  <a:pt x="359" y="130"/>
                </a:lnTo>
                <a:lnTo>
                  <a:pt x="370" y="128"/>
                </a:lnTo>
                <a:lnTo>
                  <a:pt x="380" y="130"/>
                </a:lnTo>
                <a:lnTo>
                  <a:pt x="389" y="135"/>
                </a:lnTo>
                <a:lnTo>
                  <a:pt x="397" y="143"/>
                </a:lnTo>
                <a:lnTo>
                  <a:pt x="399" y="154"/>
                </a:lnTo>
                <a:lnTo>
                  <a:pt x="399" y="164"/>
                </a:lnTo>
                <a:lnTo>
                  <a:pt x="393" y="172"/>
                </a:lnTo>
                <a:lnTo>
                  <a:pt x="376" y="196"/>
                </a:lnTo>
                <a:lnTo>
                  <a:pt x="361" y="221"/>
                </a:lnTo>
                <a:lnTo>
                  <a:pt x="351" y="246"/>
                </a:lnTo>
                <a:lnTo>
                  <a:pt x="342" y="273"/>
                </a:lnTo>
                <a:lnTo>
                  <a:pt x="336" y="303"/>
                </a:lnTo>
                <a:lnTo>
                  <a:pt x="334" y="334"/>
                </a:lnTo>
                <a:lnTo>
                  <a:pt x="357" y="328"/>
                </a:lnTo>
                <a:lnTo>
                  <a:pt x="389" y="324"/>
                </a:lnTo>
                <a:lnTo>
                  <a:pt x="405" y="322"/>
                </a:lnTo>
                <a:lnTo>
                  <a:pt x="424" y="324"/>
                </a:lnTo>
                <a:lnTo>
                  <a:pt x="443" y="326"/>
                </a:lnTo>
                <a:lnTo>
                  <a:pt x="466" y="330"/>
                </a:lnTo>
                <a:lnTo>
                  <a:pt x="489" y="338"/>
                </a:lnTo>
                <a:lnTo>
                  <a:pt x="508" y="349"/>
                </a:lnTo>
                <a:lnTo>
                  <a:pt x="525" y="361"/>
                </a:lnTo>
                <a:lnTo>
                  <a:pt x="540" y="378"/>
                </a:lnTo>
                <a:lnTo>
                  <a:pt x="552" y="397"/>
                </a:lnTo>
                <a:lnTo>
                  <a:pt x="561" y="420"/>
                </a:lnTo>
                <a:lnTo>
                  <a:pt x="567" y="443"/>
                </a:lnTo>
                <a:lnTo>
                  <a:pt x="571" y="469"/>
                </a:lnTo>
                <a:lnTo>
                  <a:pt x="573" y="496"/>
                </a:lnTo>
                <a:lnTo>
                  <a:pt x="571" y="525"/>
                </a:lnTo>
                <a:lnTo>
                  <a:pt x="567" y="555"/>
                </a:lnTo>
                <a:lnTo>
                  <a:pt x="561" y="586"/>
                </a:lnTo>
                <a:lnTo>
                  <a:pt x="550" y="618"/>
                </a:lnTo>
                <a:lnTo>
                  <a:pt x="538" y="649"/>
                </a:lnTo>
                <a:lnTo>
                  <a:pt x="523" y="683"/>
                </a:lnTo>
                <a:lnTo>
                  <a:pt x="506" y="714"/>
                </a:lnTo>
                <a:lnTo>
                  <a:pt x="491" y="737"/>
                </a:lnTo>
                <a:lnTo>
                  <a:pt x="479" y="756"/>
                </a:lnTo>
                <a:lnTo>
                  <a:pt x="464" y="771"/>
                </a:lnTo>
                <a:lnTo>
                  <a:pt x="449" y="781"/>
                </a:lnTo>
                <a:lnTo>
                  <a:pt x="435" y="790"/>
                </a:lnTo>
                <a:lnTo>
                  <a:pt x="420" y="796"/>
                </a:lnTo>
                <a:lnTo>
                  <a:pt x="407" y="798"/>
                </a:lnTo>
                <a:lnTo>
                  <a:pt x="393" y="798"/>
                </a:lnTo>
                <a:lnTo>
                  <a:pt x="380" y="798"/>
                </a:lnTo>
                <a:lnTo>
                  <a:pt x="368" y="794"/>
                </a:lnTo>
                <a:lnTo>
                  <a:pt x="355" y="790"/>
                </a:lnTo>
                <a:lnTo>
                  <a:pt x="344" y="786"/>
                </a:lnTo>
                <a:lnTo>
                  <a:pt x="323" y="773"/>
                </a:lnTo>
                <a:lnTo>
                  <a:pt x="309" y="7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7" name="Freeform 6"/>
          <p:cNvSpPr>
            <a:spLocks noChangeArrowheads="1"/>
          </p:cNvSpPr>
          <p:nvPr/>
        </p:nvSpPr>
        <p:spPr bwMode="auto">
          <a:xfrm>
            <a:off x="5400675" y="5484813"/>
            <a:ext cx="295275" cy="322262"/>
          </a:xfrm>
          <a:custGeom>
            <a:avLst/>
            <a:gdLst>
              <a:gd name="T0" fmla="*/ 2147483647 w 746"/>
              <a:gd name="T1" fmla="*/ 2147483647 h 813"/>
              <a:gd name="T2" fmla="*/ 2147483647 w 746"/>
              <a:gd name="T3" fmla="*/ 2147483647 h 813"/>
              <a:gd name="T4" fmla="*/ 2147483647 w 746"/>
              <a:gd name="T5" fmla="*/ 2147483647 h 813"/>
              <a:gd name="T6" fmla="*/ 2147483647 w 746"/>
              <a:gd name="T7" fmla="*/ 2147483647 h 813"/>
              <a:gd name="T8" fmla="*/ 2147483647 w 746"/>
              <a:gd name="T9" fmla="*/ 2147483647 h 813"/>
              <a:gd name="T10" fmla="*/ 2147483647 w 746"/>
              <a:gd name="T11" fmla="*/ 2147483647 h 813"/>
              <a:gd name="T12" fmla="*/ 2147483647 w 746"/>
              <a:gd name="T13" fmla="*/ 2147483647 h 813"/>
              <a:gd name="T14" fmla="*/ 2147483647 w 746"/>
              <a:gd name="T15" fmla="*/ 2147483647 h 813"/>
              <a:gd name="T16" fmla="*/ 2147483647 w 746"/>
              <a:gd name="T17" fmla="*/ 2147483647 h 813"/>
              <a:gd name="T18" fmla="*/ 2147483647 w 746"/>
              <a:gd name="T19" fmla="*/ 2147483647 h 813"/>
              <a:gd name="T20" fmla="*/ 2147483647 w 746"/>
              <a:gd name="T21" fmla="*/ 2147483647 h 813"/>
              <a:gd name="T22" fmla="*/ 2147483647 w 746"/>
              <a:gd name="T23" fmla="*/ 2147483647 h 813"/>
              <a:gd name="T24" fmla="*/ 2147483647 w 746"/>
              <a:gd name="T25" fmla="*/ 2147483647 h 813"/>
              <a:gd name="T26" fmla="*/ 2147483647 w 746"/>
              <a:gd name="T27" fmla="*/ 2147483647 h 813"/>
              <a:gd name="T28" fmla="*/ 2147483647 w 746"/>
              <a:gd name="T29" fmla="*/ 2147483647 h 813"/>
              <a:gd name="T30" fmla="*/ 2147483647 w 746"/>
              <a:gd name="T31" fmla="*/ 2147483647 h 813"/>
              <a:gd name="T32" fmla="*/ 2147483647 w 746"/>
              <a:gd name="T33" fmla="*/ 2147483647 h 813"/>
              <a:gd name="T34" fmla="*/ 2147483647 w 746"/>
              <a:gd name="T35" fmla="*/ 2147483647 h 813"/>
              <a:gd name="T36" fmla="*/ 2147483647 w 746"/>
              <a:gd name="T37" fmla="*/ 2147483647 h 813"/>
              <a:gd name="T38" fmla="*/ 2147483647 w 746"/>
              <a:gd name="T39" fmla="*/ 2147483647 h 813"/>
              <a:gd name="T40" fmla="*/ 2147483647 w 746"/>
              <a:gd name="T41" fmla="*/ 2147483647 h 813"/>
              <a:gd name="T42" fmla="*/ 2147483647 w 746"/>
              <a:gd name="T43" fmla="*/ 2147483647 h 813"/>
              <a:gd name="T44" fmla="*/ 806204848 w 746"/>
              <a:gd name="T45" fmla="*/ 2147483647 h 813"/>
              <a:gd name="T46" fmla="*/ 434122329 w 746"/>
              <a:gd name="T47" fmla="*/ 2147483647 h 813"/>
              <a:gd name="T48" fmla="*/ 0 w 746"/>
              <a:gd name="T49" fmla="*/ 2147483647 h 813"/>
              <a:gd name="T50" fmla="*/ 185963087 w 746"/>
              <a:gd name="T51" fmla="*/ 2147483647 h 813"/>
              <a:gd name="T52" fmla="*/ 682125227 w 746"/>
              <a:gd name="T53" fmla="*/ 2147483647 h 813"/>
              <a:gd name="T54" fmla="*/ 1054207746 w 746"/>
              <a:gd name="T55" fmla="*/ 2147483647 h 813"/>
              <a:gd name="T56" fmla="*/ 2147483647 w 746"/>
              <a:gd name="T57" fmla="*/ 2147483647 h 813"/>
              <a:gd name="T58" fmla="*/ 2147483647 w 746"/>
              <a:gd name="T59" fmla="*/ 2147483647 h 813"/>
              <a:gd name="T60" fmla="*/ 2147483647 w 746"/>
              <a:gd name="T61" fmla="*/ 2147483647 h 813"/>
              <a:gd name="T62" fmla="*/ 2147483647 w 746"/>
              <a:gd name="T63" fmla="*/ 2147483647 h 813"/>
              <a:gd name="T64" fmla="*/ 2147483647 w 746"/>
              <a:gd name="T65" fmla="*/ 2147483647 h 813"/>
              <a:gd name="T66" fmla="*/ 2147483647 w 746"/>
              <a:gd name="T67" fmla="*/ 2147483647 h 813"/>
              <a:gd name="T68" fmla="*/ 2147483647 w 746"/>
              <a:gd name="T69" fmla="*/ 2147483647 h 813"/>
              <a:gd name="T70" fmla="*/ 2147483647 w 746"/>
              <a:gd name="T71" fmla="*/ 2147483647 h 813"/>
              <a:gd name="T72" fmla="*/ 2147483647 w 746"/>
              <a:gd name="T73" fmla="*/ 2147483647 h 813"/>
              <a:gd name="T74" fmla="*/ 2147483647 w 746"/>
              <a:gd name="T75" fmla="*/ 2147483647 h 813"/>
              <a:gd name="T76" fmla="*/ 2147483647 w 746"/>
              <a:gd name="T77" fmla="*/ 934247448 h 813"/>
              <a:gd name="T78" fmla="*/ 2147483647 w 746"/>
              <a:gd name="T79" fmla="*/ 124597667 h 813"/>
              <a:gd name="T80" fmla="*/ 2147483647 w 746"/>
              <a:gd name="T81" fmla="*/ 2147483647 h 813"/>
              <a:gd name="T82" fmla="*/ 2147483647 w 746"/>
              <a:gd name="T83" fmla="*/ 2147483647 h 813"/>
              <a:gd name="T84" fmla="*/ 2147483647 w 746"/>
              <a:gd name="T85" fmla="*/ 2147483647 h 813"/>
              <a:gd name="T86" fmla="*/ 2147483647 w 746"/>
              <a:gd name="T87" fmla="*/ 2147483647 h 813"/>
              <a:gd name="T88" fmla="*/ 2147483647 w 746"/>
              <a:gd name="T89" fmla="*/ 2147483647 h 813"/>
              <a:gd name="T90" fmla="*/ 2147483647 w 746"/>
              <a:gd name="T91" fmla="*/ 2147483647 h 813"/>
              <a:gd name="T92" fmla="*/ 2147483647 w 746"/>
              <a:gd name="T93" fmla="*/ 2147483647 h 813"/>
              <a:gd name="T94" fmla="*/ 2147483647 w 746"/>
              <a:gd name="T95" fmla="*/ 2147483647 h 813"/>
              <a:gd name="T96" fmla="*/ 2147483647 w 746"/>
              <a:gd name="T97" fmla="*/ 2147483647 h 813"/>
              <a:gd name="T98" fmla="*/ 2147483647 w 746"/>
              <a:gd name="T99" fmla="*/ 2147483647 h 813"/>
              <a:gd name="T100" fmla="*/ 2147483647 w 746"/>
              <a:gd name="T101" fmla="*/ 2147483647 h 813"/>
              <a:gd name="T102" fmla="*/ 2147483647 w 746"/>
              <a:gd name="T103" fmla="*/ 2147483647 h 813"/>
              <a:gd name="T104" fmla="*/ 2147483647 w 746"/>
              <a:gd name="T105" fmla="*/ 2147483647 h 813"/>
              <a:gd name="T106" fmla="*/ 2147483647 w 746"/>
              <a:gd name="T107" fmla="*/ 2147483647 h 813"/>
              <a:gd name="T108" fmla="*/ 2147483647 w 746"/>
              <a:gd name="T109" fmla="*/ 2147483647 h 813"/>
              <a:gd name="T110" fmla="*/ 2147483647 w 746"/>
              <a:gd name="T111" fmla="*/ 2147483647 h 813"/>
              <a:gd name="T112" fmla="*/ 2147483647 w 746"/>
              <a:gd name="T113" fmla="*/ 2147483647 h 813"/>
              <a:gd name="T114" fmla="*/ 2147483647 w 746"/>
              <a:gd name="T115" fmla="*/ 2147483647 h 813"/>
              <a:gd name="T116" fmla="*/ 2147483647 w 746"/>
              <a:gd name="T117" fmla="*/ 2147483647 h 8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46"/>
              <a:gd name="T178" fmla="*/ 0 h 813"/>
              <a:gd name="T179" fmla="*/ 746 w 746"/>
              <a:gd name="T180" fmla="*/ 813 h 81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46" h="813">
                <a:moveTo>
                  <a:pt x="99" y="731"/>
                </a:moveTo>
                <a:lnTo>
                  <a:pt x="131" y="695"/>
                </a:lnTo>
                <a:lnTo>
                  <a:pt x="284" y="517"/>
                </a:lnTo>
                <a:lnTo>
                  <a:pt x="290" y="519"/>
                </a:lnTo>
                <a:lnTo>
                  <a:pt x="301" y="521"/>
                </a:lnTo>
                <a:lnTo>
                  <a:pt x="311" y="523"/>
                </a:lnTo>
                <a:lnTo>
                  <a:pt x="320" y="523"/>
                </a:lnTo>
                <a:lnTo>
                  <a:pt x="330" y="521"/>
                </a:lnTo>
                <a:lnTo>
                  <a:pt x="339" y="519"/>
                </a:lnTo>
                <a:lnTo>
                  <a:pt x="349" y="515"/>
                </a:lnTo>
                <a:lnTo>
                  <a:pt x="357" y="509"/>
                </a:lnTo>
                <a:lnTo>
                  <a:pt x="364" y="500"/>
                </a:lnTo>
                <a:lnTo>
                  <a:pt x="370" y="490"/>
                </a:lnTo>
                <a:lnTo>
                  <a:pt x="376" y="479"/>
                </a:lnTo>
                <a:lnTo>
                  <a:pt x="378" y="467"/>
                </a:lnTo>
                <a:lnTo>
                  <a:pt x="378" y="454"/>
                </a:lnTo>
                <a:lnTo>
                  <a:pt x="374" y="441"/>
                </a:lnTo>
                <a:lnTo>
                  <a:pt x="370" y="429"/>
                </a:lnTo>
                <a:lnTo>
                  <a:pt x="364" y="418"/>
                </a:lnTo>
                <a:lnTo>
                  <a:pt x="353" y="408"/>
                </a:lnTo>
                <a:lnTo>
                  <a:pt x="343" y="399"/>
                </a:lnTo>
                <a:lnTo>
                  <a:pt x="330" y="395"/>
                </a:lnTo>
                <a:lnTo>
                  <a:pt x="318" y="391"/>
                </a:lnTo>
                <a:lnTo>
                  <a:pt x="305" y="391"/>
                </a:lnTo>
                <a:lnTo>
                  <a:pt x="292" y="393"/>
                </a:lnTo>
                <a:lnTo>
                  <a:pt x="280" y="397"/>
                </a:lnTo>
                <a:lnTo>
                  <a:pt x="269" y="404"/>
                </a:lnTo>
                <a:lnTo>
                  <a:pt x="259" y="412"/>
                </a:lnTo>
                <a:lnTo>
                  <a:pt x="252" y="420"/>
                </a:lnTo>
                <a:lnTo>
                  <a:pt x="248" y="431"/>
                </a:lnTo>
                <a:lnTo>
                  <a:pt x="246" y="439"/>
                </a:lnTo>
                <a:lnTo>
                  <a:pt x="244" y="450"/>
                </a:lnTo>
                <a:lnTo>
                  <a:pt x="246" y="460"/>
                </a:lnTo>
                <a:lnTo>
                  <a:pt x="248" y="471"/>
                </a:lnTo>
                <a:lnTo>
                  <a:pt x="250" y="481"/>
                </a:lnTo>
                <a:lnTo>
                  <a:pt x="257" y="490"/>
                </a:lnTo>
                <a:lnTo>
                  <a:pt x="259" y="494"/>
                </a:lnTo>
                <a:lnTo>
                  <a:pt x="105" y="674"/>
                </a:lnTo>
                <a:lnTo>
                  <a:pt x="74" y="710"/>
                </a:lnTo>
                <a:lnTo>
                  <a:pt x="13" y="782"/>
                </a:lnTo>
                <a:lnTo>
                  <a:pt x="7" y="771"/>
                </a:lnTo>
                <a:lnTo>
                  <a:pt x="3" y="761"/>
                </a:lnTo>
                <a:lnTo>
                  <a:pt x="0" y="748"/>
                </a:lnTo>
                <a:lnTo>
                  <a:pt x="0" y="737"/>
                </a:lnTo>
                <a:lnTo>
                  <a:pt x="3" y="725"/>
                </a:lnTo>
                <a:lnTo>
                  <a:pt x="5" y="714"/>
                </a:lnTo>
                <a:lnTo>
                  <a:pt x="11" y="704"/>
                </a:lnTo>
                <a:lnTo>
                  <a:pt x="17" y="693"/>
                </a:lnTo>
                <a:lnTo>
                  <a:pt x="30" y="681"/>
                </a:lnTo>
                <a:lnTo>
                  <a:pt x="47" y="672"/>
                </a:lnTo>
                <a:lnTo>
                  <a:pt x="63" y="668"/>
                </a:lnTo>
                <a:lnTo>
                  <a:pt x="80" y="668"/>
                </a:lnTo>
                <a:lnTo>
                  <a:pt x="103" y="630"/>
                </a:lnTo>
                <a:lnTo>
                  <a:pt x="124" y="593"/>
                </a:lnTo>
                <a:lnTo>
                  <a:pt x="139" y="555"/>
                </a:lnTo>
                <a:lnTo>
                  <a:pt x="154" y="515"/>
                </a:lnTo>
                <a:lnTo>
                  <a:pt x="162" y="477"/>
                </a:lnTo>
                <a:lnTo>
                  <a:pt x="171" y="439"/>
                </a:lnTo>
                <a:lnTo>
                  <a:pt x="175" y="401"/>
                </a:lnTo>
                <a:lnTo>
                  <a:pt x="177" y="362"/>
                </a:lnTo>
                <a:lnTo>
                  <a:pt x="433" y="135"/>
                </a:lnTo>
                <a:lnTo>
                  <a:pt x="423" y="116"/>
                </a:lnTo>
                <a:lnTo>
                  <a:pt x="414" y="97"/>
                </a:lnTo>
                <a:lnTo>
                  <a:pt x="410" y="78"/>
                </a:lnTo>
                <a:lnTo>
                  <a:pt x="406" y="61"/>
                </a:lnTo>
                <a:lnTo>
                  <a:pt x="406" y="44"/>
                </a:lnTo>
                <a:lnTo>
                  <a:pt x="408" y="28"/>
                </a:lnTo>
                <a:lnTo>
                  <a:pt x="414" y="15"/>
                </a:lnTo>
                <a:lnTo>
                  <a:pt x="420" y="2"/>
                </a:lnTo>
                <a:lnTo>
                  <a:pt x="425" y="0"/>
                </a:lnTo>
                <a:lnTo>
                  <a:pt x="746" y="273"/>
                </a:lnTo>
                <a:lnTo>
                  <a:pt x="744" y="278"/>
                </a:lnTo>
                <a:lnTo>
                  <a:pt x="733" y="286"/>
                </a:lnTo>
                <a:lnTo>
                  <a:pt x="721" y="294"/>
                </a:lnTo>
                <a:lnTo>
                  <a:pt x="706" y="299"/>
                </a:lnTo>
                <a:lnTo>
                  <a:pt x="689" y="301"/>
                </a:lnTo>
                <a:lnTo>
                  <a:pt x="670" y="301"/>
                </a:lnTo>
                <a:lnTo>
                  <a:pt x="651" y="299"/>
                </a:lnTo>
                <a:lnTo>
                  <a:pt x="633" y="294"/>
                </a:lnTo>
                <a:lnTo>
                  <a:pt x="612" y="286"/>
                </a:lnTo>
                <a:lnTo>
                  <a:pt x="427" y="576"/>
                </a:lnTo>
                <a:lnTo>
                  <a:pt x="389" y="584"/>
                </a:lnTo>
                <a:lnTo>
                  <a:pt x="353" y="595"/>
                </a:lnTo>
                <a:lnTo>
                  <a:pt x="315" y="607"/>
                </a:lnTo>
                <a:lnTo>
                  <a:pt x="280" y="624"/>
                </a:lnTo>
                <a:lnTo>
                  <a:pt x="244" y="643"/>
                </a:lnTo>
                <a:lnTo>
                  <a:pt x="210" y="664"/>
                </a:lnTo>
                <a:lnTo>
                  <a:pt x="175" y="689"/>
                </a:lnTo>
                <a:lnTo>
                  <a:pt x="141" y="719"/>
                </a:lnTo>
                <a:lnTo>
                  <a:pt x="145" y="735"/>
                </a:lnTo>
                <a:lnTo>
                  <a:pt x="143" y="754"/>
                </a:lnTo>
                <a:lnTo>
                  <a:pt x="139" y="771"/>
                </a:lnTo>
                <a:lnTo>
                  <a:pt x="129" y="788"/>
                </a:lnTo>
                <a:lnTo>
                  <a:pt x="118" y="796"/>
                </a:lnTo>
                <a:lnTo>
                  <a:pt x="110" y="803"/>
                </a:lnTo>
                <a:lnTo>
                  <a:pt x="97" y="809"/>
                </a:lnTo>
                <a:lnTo>
                  <a:pt x="87" y="811"/>
                </a:lnTo>
                <a:lnTo>
                  <a:pt x="74" y="813"/>
                </a:lnTo>
                <a:lnTo>
                  <a:pt x="61" y="811"/>
                </a:lnTo>
                <a:lnTo>
                  <a:pt x="51" y="809"/>
                </a:lnTo>
                <a:lnTo>
                  <a:pt x="38" y="805"/>
                </a:lnTo>
                <a:lnTo>
                  <a:pt x="99" y="7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8" name="Freeform 7"/>
          <p:cNvSpPr>
            <a:spLocks noEditPoints="1" noChangeArrowheads="1"/>
          </p:cNvSpPr>
          <p:nvPr/>
        </p:nvSpPr>
        <p:spPr bwMode="auto">
          <a:xfrm>
            <a:off x="7764463" y="5484813"/>
            <a:ext cx="241300" cy="339725"/>
          </a:xfrm>
          <a:custGeom>
            <a:avLst/>
            <a:gdLst>
              <a:gd name="T0" fmla="*/ 2147483647 w 607"/>
              <a:gd name="T1" fmla="*/ 2147483647 h 857"/>
              <a:gd name="T2" fmla="*/ 2147483647 w 607"/>
              <a:gd name="T3" fmla="*/ 2147483647 h 857"/>
              <a:gd name="T4" fmla="*/ 2147483647 w 607"/>
              <a:gd name="T5" fmla="*/ 2147483647 h 857"/>
              <a:gd name="T6" fmla="*/ 2147483647 w 607"/>
              <a:gd name="T7" fmla="*/ 2147483647 h 857"/>
              <a:gd name="T8" fmla="*/ 2147483647 w 607"/>
              <a:gd name="T9" fmla="*/ 2147483647 h 857"/>
              <a:gd name="T10" fmla="*/ 2147483647 w 607"/>
              <a:gd name="T11" fmla="*/ 2147483647 h 857"/>
              <a:gd name="T12" fmla="*/ 2147483647 w 607"/>
              <a:gd name="T13" fmla="*/ 2147483647 h 857"/>
              <a:gd name="T14" fmla="*/ 2147483647 w 607"/>
              <a:gd name="T15" fmla="*/ 2147483647 h 857"/>
              <a:gd name="T16" fmla="*/ 2147483647 w 607"/>
              <a:gd name="T17" fmla="*/ 1308210414 h 857"/>
              <a:gd name="T18" fmla="*/ 2147483647 w 607"/>
              <a:gd name="T19" fmla="*/ 1557281165 h 857"/>
              <a:gd name="T20" fmla="*/ 2147483647 w 607"/>
              <a:gd name="T21" fmla="*/ 2147483647 h 857"/>
              <a:gd name="T22" fmla="*/ 2147483647 w 607"/>
              <a:gd name="T23" fmla="*/ 2147483647 h 857"/>
              <a:gd name="T24" fmla="*/ 2147483647 w 607"/>
              <a:gd name="T25" fmla="*/ 2147483647 h 857"/>
              <a:gd name="T26" fmla="*/ 2147483647 w 607"/>
              <a:gd name="T27" fmla="*/ 2147483647 h 857"/>
              <a:gd name="T28" fmla="*/ 2147483647 w 607"/>
              <a:gd name="T29" fmla="*/ 2147483647 h 857"/>
              <a:gd name="T30" fmla="*/ 2147483647 w 607"/>
              <a:gd name="T31" fmla="*/ 2147483647 h 857"/>
              <a:gd name="T32" fmla="*/ 2147483647 w 607"/>
              <a:gd name="T33" fmla="*/ 2147483647 h 857"/>
              <a:gd name="T34" fmla="*/ 2147483647 w 607"/>
              <a:gd name="T35" fmla="*/ 2147483647 h 857"/>
              <a:gd name="T36" fmla="*/ 2147483647 w 607"/>
              <a:gd name="T37" fmla="*/ 2147483647 h 857"/>
              <a:gd name="T38" fmla="*/ 2147483647 w 607"/>
              <a:gd name="T39" fmla="*/ 2147483647 h 857"/>
              <a:gd name="T40" fmla="*/ 1193594227 w 607"/>
              <a:gd name="T41" fmla="*/ 2147483647 h 857"/>
              <a:gd name="T42" fmla="*/ 125633024 w 607"/>
              <a:gd name="T43" fmla="*/ 2147483647 h 857"/>
              <a:gd name="T44" fmla="*/ 0 w 607"/>
              <a:gd name="T45" fmla="*/ 2147483647 h 857"/>
              <a:gd name="T46" fmla="*/ 2147483647 w 607"/>
              <a:gd name="T47" fmla="*/ 2147483647 h 857"/>
              <a:gd name="T48" fmla="*/ 2147483647 w 607"/>
              <a:gd name="T49" fmla="*/ 2147483647 h 857"/>
              <a:gd name="T50" fmla="*/ 2147483647 w 607"/>
              <a:gd name="T51" fmla="*/ 2147483647 h 857"/>
              <a:gd name="T52" fmla="*/ 2147483647 w 607"/>
              <a:gd name="T53" fmla="*/ 2147483647 h 857"/>
              <a:gd name="T54" fmla="*/ 2147483647 w 607"/>
              <a:gd name="T55" fmla="*/ 2147483647 h 857"/>
              <a:gd name="T56" fmla="*/ 2147483647 w 607"/>
              <a:gd name="T57" fmla="*/ 2147483647 h 857"/>
              <a:gd name="T58" fmla="*/ 2147483647 w 607"/>
              <a:gd name="T59" fmla="*/ 2147483647 h 857"/>
              <a:gd name="T60" fmla="*/ 2147483647 w 607"/>
              <a:gd name="T61" fmla="*/ 2147483647 h 857"/>
              <a:gd name="T62" fmla="*/ 2147483647 w 607"/>
              <a:gd name="T63" fmla="*/ 2147483647 h 857"/>
              <a:gd name="T64" fmla="*/ 2147483647 w 607"/>
              <a:gd name="T65" fmla="*/ 2147483647 h 857"/>
              <a:gd name="T66" fmla="*/ 2147483647 w 607"/>
              <a:gd name="T67" fmla="*/ 1432667102 h 857"/>
              <a:gd name="T68" fmla="*/ 2147483647 w 607"/>
              <a:gd name="T69" fmla="*/ 0 h 857"/>
              <a:gd name="T70" fmla="*/ 2147483647 w 607"/>
              <a:gd name="T71" fmla="*/ 2147483647 h 857"/>
              <a:gd name="T72" fmla="*/ 2147483647 w 607"/>
              <a:gd name="T73" fmla="*/ 2147483647 h 857"/>
              <a:gd name="T74" fmla="*/ 2147483647 w 607"/>
              <a:gd name="T75" fmla="*/ 2147483647 h 857"/>
              <a:gd name="T76" fmla="*/ 2147483647 w 607"/>
              <a:gd name="T77" fmla="*/ 2147483647 h 857"/>
              <a:gd name="T78" fmla="*/ 2147483647 w 607"/>
              <a:gd name="T79" fmla="*/ 2147483647 h 857"/>
              <a:gd name="T80" fmla="*/ 2147483647 w 607"/>
              <a:gd name="T81" fmla="*/ 2147483647 h 857"/>
              <a:gd name="T82" fmla="*/ 2147483647 w 607"/>
              <a:gd name="T83" fmla="*/ 2147483647 h 857"/>
              <a:gd name="T84" fmla="*/ 2147483647 w 607"/>
              <a:gd name="T85" fmla="*/ 2147483647 h 857"/>
              <a:gd name="T86" fmla="*/ 2147483647 w 607"/>
              <a:gd name="T87" fmla="*/ 2147483647 h 857"/>
              <a:gd name="T88" fmla="*/ 2147483647 w 607"/>
              <a:gd name="T89" fmla="*/ 2147483647 h 857"/>
              <a:gd name="T90" fmla="*/ 2147483647 w 607"/>
              <a:gd name="T91" fmla="*/ 2147483647 h 857"/>
              <a:gd name="T92" fmla="*/ 2147483647 w 607"/>
              <a:gd name="T93" fmla="*/ 2147483647 h 857"/>
              <a:gd name="T94" fmla="*/ 2147483647 w 607"/>
              <a:gd name="T95" fmla="*/ 2117965366 h 857"/>
              <a:gd name="T96" fmla="*/ 2147483647 w 607"/>
              <a:gd name="T97" fmla="*/ 2147483647 h 857"/>
              <a:gd name="T98" fmla="*/ 2147483647 w 607"/>
              <a:gd name="T99" fmla="*/ 2147483647 h 857"/>
              <a:gd name="T100" fmla="*/ 2147483647 w 607"/>
              <a:gd name="T101" fmla="*/ 2147483647 h 857"/>
              <a:gd name="T102" fmla="*/ 2147483647 w 607"/>
              <a:gd name="T103" fmla="*/ 2147483647 h 857"/>
              <a:gd name="T104" fmla="*/ 2147483647 w 607"/>
              <a:gd name="T105" fmla="*/ 2147483647 h 857"/>
              <a:gd name="T106" fmla="*/ 2147483647 w 607"/>
              <a:gd name="T107" fmla="*/ 2147483647 h 857"/>
              <a:gd name="T108" fmla="*/ 2147483647 w 607"/>
              <a:gd name="T109" fmla="*/ 2147483647 h 857"/>
              <a:gd name="T110" fmla="*/ 2147483647 w 607"/>
              <a:gd name="T111" fmla="*/ 2147483647 h 857"/>
              <a:gd name="T112" fmla="*/ 2147483647 w 607"/>
              <a:gd name="T113" fmla="*/ 2147483647 h 857"/>
              <a:gd name="T114" fmla="*/ 2147483647 w 607"/>
              <a:gd name="T115" fmla="*/ 2147483647 h 85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07"/>
              <a:gd name="T175" fmla="*/ 0 h 857"/>
              <a:gd name="T176" fmla="*/ 607 w 607"/>
              <a:gd name="T177" fmla="*/ 857 h 85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07" h="857">
                <a:moveTo>
                  <a:pt x="399" y="637"/>
                </a:moveTo>
                <a:lnTo>
                  <a:pt x="399" y="637"/>
                </a:lnTo>
                <a:lnTo>
                  <a:pt x="580" y="637"/>
                </a:lnTo>
                <a:lnTo>
                  <a:pt x="584" y="693"/>
                </a:lnTo>
                <a:lnTo>
                  <a:pt x="588" y="748"/>
                </a:lnTo>
                <a:lnTo>
                  <a:pt x="590" y="802"/>
                </a:lnTo>
                <a:lnTo>
                  <a:pt x="592" y="855"/>
                </a:lnTo>
                <a:lnTo>
                  <a:pt x="391" y="855"/>
                </a:lnTo>
                <a:lnTo>
                  <a:pt x="389" y="802"/>
                </a:lnTo>
                <a:lnTo>
                  <a:pt x="391" y="748"/>
                </a:lnTo>
                <a:lnTo>
                  <a:pt x="395" y="693"/>
                </a:lnTo>
                <a:lnTo>
                  <a:pt x="399" y="637"/>
                </a:lnTo>
                <a:close/>
                <a:moveTo>
                  <a:pt x="296" y="437"/>
                </a:moveTo>
                <a:lnTo>
                  <a:pt x="296" y="855"/>
                </a:lnTo>
                <a:lnTo>
                  <a:pt x="212" y="855"/>
                </a:lnTo>
                <a:lnTo>
                  <a:pt x="212" y="437"/>
                </a:lnTo>
                <a:lnTo>
                  <a:pt x="296" y="437"/>
                </a:lnTo>
                <a:close/>
                <a:moveTo>
                  <a:pt x="179" y="86"/>
                </a:moveTo>
                <a:lnTo>
                  <a:pt x="101" y="86"/>
                </a:lnTo>
                <a:lnTo>
                  <a:pt x="91" y="86"/>
                </a:lnTo>
                <a:lnTo>
                  <a:pt x="109" y="25"/>
                </a:lnTo>
                <a:lnTo>
                  <a:pt x="112" y="21"/>
                </a:lnTo>
                <a:lnTo>
                  <a:pt x="118" y="21"/>
                </a:lnTo>
                <a:lnTo>
                  <a:pt x="160" y="21"/>
                </a:lnTo>
                <a:lnTo>
                  <a:pt x="166" y="21"/>
                </a:lnTo>
                <a:lnTo>
                  <a:pt x="166" y="25"/>
                </a:lnTo>
                <a:lnTo>
                  <a:pt x="187" y="86"/>
                </a:lnTo>
                <a:lnTo>
                  <a:pt x="179" y="86"/>
                </a:lnTo>
                <a:close/>
                <a:moveTo>
                  <a:pt x="2" y="387"/>
                </a:moveTo>
                <a:lnTo>
                  <a:pt x="88" y="122"/>
                </a:lnTo>
                <a:lnTo>
                  <a:pt x="191" y="122"/>
                </a:lnTo>
                <a:lnTo>
                  <a:pt x="290" y="387"/>
                </a:lnTo>
                <a:lnTo>
                  <a:pt x="277" y="395"/>
                </a:lnTo>
                <a:lnTo>
                  <a:pt x="265" y="399"/>
                </a:lnTo>
                <a:lnTo>
                  <a:pt x="252" y="403"/>
                </a:lnTo>
                <a:lnTo>
                  <a:pt x="240" y="403"/>
                </a:lnTo>
                <a:lnTo>
                  <a:pt x="227" y="401"/>
                </a:lnTo>
                <a:lnTo>
                  <a:pt x="214" y="399"/>
                </a:lnTo>
                <a:lnTo>
                  <a:pt x="202" y="393"/>
                </a:lnTo>
                <a:lnTo>
                  <a:pt x="191" y="387"/>
                </a:lnTo>
                <a:lnTo>
                  <a:pt x="177" y="395"/>
                </a:lnTo>
                <a:lnTo>
                  <a:pt x="164" y="401"/>
                </a:lnTo>
                <a:lnTo>
                  <a:pt x="151" y="406"/>
                </a:lnTo>
                <a:lnTo>
                  <a:pt x="139" y="406"/>
                </a:lnTo>
                <a:lnTo>
                  <a:pt x="128" y="403"/>
                </a:lnTo>
                <a:lnTo>
                  <a:pt x="116" y="401"/>
                </a:lnTo>
                <a:lnTo>
                  <a:pt x="105" y="395"/>
                </a:lnTo>
                <a:lnTo>
                  <a:pt x="93" y="387"/>
                </a:lnTo>
                <a:lnTo>
                  <a:pt x="78" y="395"/>
                </a:lnTo>
                <a:lnTo>
                  <a:pt x="65" y="399"/>
                </a:lnTo>
                <a:lnTo>
                  <a:pt x="53" y="403"/>
                </a:lnTo>
                <a:lnTo>
                  <a:pt x="40" y="403"/>
                </a:lnTo>
                <a:lnTo>
                  <a:pt x="30" y="401"/>
                </a:lnTo>
                <a:lnTo>
                  <a:pt x="19" y="399"/>
                </a:lnTo>
                <a:lnTo>
                  <a:pt x="11" y="395"/>
                </a:lnTo>
                <a:lnTo>
                  <a:pt x="2" y="387"/>
                </a:lnTo>
                <a:close/>
                <a:moveTo>
                  <a:pt x="84" y="437"/>
                </a:moveTo>
                <a:lnTo>
                  <a:pt x="84" y="855"/>
                </a:lnTo>
                <a:lnTo>
                  <a:pt x="0" y="855"/>
                </a:lnTo>
                <a:lnTo>
                  <a:pt x="0" y="437"/>
                </a:lnTo>
                <a:lnTo>
                  <a:pt x="84" y="437"/>
                </a:lnTo>
                <a:close/>
                <a:moveTo>
                  <a:pt x="189" y="437"/>
                </a:moveTo>
                <a:lnTo>
                  <a:pt x="189" y="857"/>
                </a:lnTo>
                <a:lnTo>
                  <a:pt x="105" y="857"/>
                </a:lnTo>
                <a:lnTo>
                  <a:pt x="105" y="437"/>
                </a:lnTo>
                <a:lnTo>
                  <a:pt x="189" y="437"/>
                </a:lnTo>
                <a:close/>
                <a:moveTo>
                  <a:pt x="448" y="332"/>
                </a:moveTo>
                <a:lnTo>
                  <a:pt x="448" y="332"/>
                </a:lnTo>
                <a:lnTo>
                  <a:pt x="532" y="332"/>
                </a:lnTo>
                <a:lnTo>
                  <a:pt x="550" y="319"/>
                </a:lnTo>
                <a:lnTo>
                  <a:pt x="565" y="305"/>
                </a:lnTo>
                <a:lnTo>
                  <a:pt x="578" y="292"/>
                </a:lnTo>
                <a:lnTo>
                  <a:pt x="588" y="280"/>
                </a:lnTo>
                <a:lnTo>
                  <a:pt x="595" y="267"/>
                </a:lnTo>
                <a:lnTo>
                  <a:pt x="601" y="254"/>
                </a:lnTo>
                <a:lnTo>
                  <a:pt x="605" y="244"/>
                </a:lnTo>
                <a:lnTo>
                  <a:pt x="607" y="231"/>
                </a:lnTo>
                <a:lnTo>
                  <a:pt x="607" y="219"/>
                </a:lnTo>
                <a:lnTo>
                  <a:pt x="607" y="208"/>
                </a:lnTo>
                <a:lnTo>
                  <a:pt x="605" y="196"/>
                </a:lnTo>
                <a:lnTo>
                  <a:pt x="601" y="185"/>
                </a:lnTo>
                <a:lnTo>
                  <a:pt x="590" y="164"/>
                </a:lnTo>
                <a:lnTo>
                  <a:pt x="578" y="143"/>
                </a:lnTo>
                <a:lnTo>
                  <a:pt x="563" y="122"/>
                </a:lnTo>
                <a:lnTo>
                  <a:pt x="546" y="103"/>
                </a:lnTo>
                <a:lnTo>
                  <a:pt x="515" y="65"/>
                </a:lnTo>
                <a:lnTo>
                  <a:pt x="502" y="49"/>
                </a:lnTo>
                <a:lnTo>
                  <a:pt x="494" y="32"/>
                </a:lnTo>
                <a:lnTo>
                  <a:pt x="492" y="23"/>
                </a:lnTo>
                <a:lnTo>
                  <a:pt x="490" y="15"/>
                </a:lnTo>
                <a:lnTo>
                  <a:pt x="490" y="9"/>
                </a:lnTo>
                <a:lnTo>
                  <a:pt x="492" y="0"/>
                </a:lnTo>
                <a:lnTo>
                  <a:pt x="460" y="23"/>
                </a:lnTo>
                <a:lnTo>
                  <a:pt x="443" y="36"/>
                </a:lnTo>
                <a:lnTo>
                  <a:pt x="427" y="51"/>
                </a:lnTo>
                <a:lnTo>
                  <a:pt x="410" y="70"/>
                </a:lnTo>
                <a:lnTo>
                  <a:pt x="395" y="88"/>
                </a:lnTo>
                <a:lnTo>
                  <a:pt x="380" y="107"/>
                </a:lnTo>
                <a:lnTo>
                  <a:pt x="370" y="130"/>
                </a:lnTo>
                <a:lnTo>
                  <a:pt x="364" y="151"/>
                </a:lnTo>
                <a:lnTo>
                  <a:pt x="359" y="177"/>
                </a:lnTo>
                <a:lnTo>
                  <a:pt x="359" y="200"/>
                </a:lnTo>
                <a:lnTo>
                  <a:pt x="361" y="212"/>
                </a:lnTo>
                <a:lnTo>
                  <a:pt x="364" y="225"/>
                </a:lnTo>
                <a:lnTo>
                  <a:pt x="368" y="240"/>
                </a:lnTo>
                <a:lnTo>
                  <a:pt x="374" y="252"/>
                </a:lnTo>
                <a:lnTo>
                  <a:pt x="382" y="265"/>
                </a:lnTo>
                <a:lnTo>
                  <a:pt x="391" y="277"/>
                </a:lnTo>
                <a:lnTo>
                  <a:pt x="403" y="292"/>
                </a:lnTo>
                <a:lnTo>
                  <a:pt x="416" y="305"/>
                </a:lnTo>
                <a:lnTo>
                  <a:pt x="431" y="317"/>
                </a:lnTo>
                <a:lnTo>
                  <a:pt x="448" y="332"/>
                </a:lnTo>
                <a:close/>
                <a:moveTo>
                  <a:pt x="458" y="319"/>
                </a:moveTo>
                <a:lnTo>
                  <a:pt x="458" y="319"/>
                </a:lnTo>
                <a:lnTo>
                  <a:pt x="437" y="298"/>
                </a:lnTo>
                <a:lnTo>
                  <a:pt x="418" y="277"/>
                </a:lnTo>
                <a:lnTo>
                  <a:pt x="406" y="256"/>
                </a:lnTo>
                <a:lnTo>
                  <a:pt x="395" y="238"/>
                </a:lnTo>
                <a:lnTo>
                  <a:pt x="387" y="217"/>
                </a:lnTo>
                <a:lnTo>
                  <a:pt x="382" y="198"/>
                </a:lnTo>
                <a:lnTo>
                  <a:pt x="382" y="181"/>
                </a:lnTo>
                <a:lnTo>
                  <a:pt x="382" y="162"/>
                </a:lnTo>
                <a:lnTo>
                  <a:pt x="387" y="145"/>
                </a:lnTo>
                <a:lnTo>
                  <a:pt x="393" y="128"/>
                </a:lnTo>
                <a:lnTo>
                  <a:pt x="403" y="112"/>
                </a:lnTo>
                <a:lnTo>
                  <a:pt x="414" y="95"/>
                </a:lnTo>
                <a:lnTo>
                  <a:pt x="427" y="80"/>
                </a:lnTo>
                <a:lnTo>
                  <a:pt x="441" y="63"/>
                </a:lnTo>
                <a:lnTo>
                  <a:pt x="475" y="34"/>
                </a:lnTo>
                <a:lnTo>
                  <a:pt x="462" y="51"/>
                </a:lnTo>
                <a:lnTo>
                  <a:pt x="450" y="67"/>
                </a:lnTo>
                <a:lnTo>
                  <a:pt x="441" y="86"/>
                </a:lnTo>
                <a:lnTo>
                  <a:pt x="433" y="103"/>
                </a:lnTo>
                <a:lnTo>
                  <a:pt x="427" y="122"/>
                </a:lnTo>
                <a:lnTo>
                  <a:pt x="422" y="139"/>
                </a:lnTo>
                <a:lnTo>
                  <a:pt x="418" y="156"/>
                </a:lnTo>
                <a:lnTo>
                  <a:pt x="418" y="175"/>
                </a:lnTo>
                <a:lnTo>
                  <a:pt x="418" y="191"/>
                </a:lnTo>
                <a:lnTo>
                  <a:pt x="422" y="210"/>
                </a:lnTo>
                <a:lnTo>
                  <a:pt x="427" y="227"/>
                </a:lnTo>
                <a:lnTo>
                  <a:pt x="433" y="246"/>
                </a:lnTo>
                <a:lnTo>
                  <a:pt x="441" y="265"/>
                </a:lnTo>
                <a:lnTo>
                  <a:pt x="452" y="282"/>
                </a:lnTo>
                <a:lnTo>
                  <a:pt x="464" y="301"/>
                </a:lnTo>
                <a:lnTo>
                  <a:pt x="479" y="319"/>
                </a:lnTo>
                <a:lnTo>
                  <a:pt x="458" y="319"/>
                </a:lnTo>
                <a:close/>
                <a:moveTo>
                  <a:pt x="406" y="620"/>
                </a:moveTo>
                <a:lnTo>
                  <a:pt x="576" y="620"/>
                </a:lnTo>
                <a:lnTo>
                  <a:pt x="536" y="347"/>
                </a:lnTo>
                <a:lnTo>
                  <a:pt x="445" y="347"/>
                </a:lnTo>
                <a:lnTo>
                  <a:pt x="406" y="620"/>
                </a:lnTo>
                <a:close/>
                <a:moveTo>
                  <a:pt x="431" y="601"/>
                </a:moveTo>
                <a:lnTo>
                  <a:pt x="460" y="361"/>
                </a:lnTo>
                <a:lnTo>
                  <a:pt x="487" y="361"/>
                </a:lnTo>
                <a:lnTo>
                  <a:pt x="487" y="601"/>
                </a:lnTo>
                <a:lnTo>
                  <a:pt x="431" y="6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29" name="Freeform 8"/>
          <p:cNvSpPr>
            <a:spLocks noEditPoints="1" noChangeArrowheads="1"/>
          </p:cNvSpPr>
          <p:nvPr/>
        </p:nvSpPr>
        <p:spPr bwMode="auto">
          <a:xfrm>
            <a:off x="7204075" y="5484813"/>
            <a:ext cx="250825" cy="311150"/>
          </a:xfrm>
          <a:custGeom>
            <a:avLst/>
            <a:gdLst>
              <a:gd name="T0" fmla="*/ 2147483647 w 634"/>
              <a:gd name="T1" fmla="*/ 2147483647 h 787"/>
              <a:gd name="T2" fmla="*/ 2147483647 w 634"/>
              <a:gd name="T3" fmla="*/ 2147483647 h 787"/>
              <a:gd name="T4" fmla="*/ 2147483647 w 634"/>
              <a:gd name="T5" fmla="*/ 2147483647 h 787"/>
              <a:gd name="T6" fmla="*/ 2147483647 w 634"/>
              <a:gd name="T7" fmla="*/ 2147483647 h 787"/>
              <a:gd name="T8" fmla="*/ 2147483647 w 634"/>
              <a:gd name="T9" fmla="*/ 2147483647 h 787"/>
              <a:gd name="T10" fmla="*/ 2147483647 w 634"/>
              <a:gd name="T11" fmla="*/ 2147483647 h 787"/>
              <a:gd name="T12" fmla="*/ 1052737054 w 634"/>
              <a:gd name="T13" fmla="*/ 2147483647 h 787"/>
              <a:gd name="T14" fmla="*/ 0 w 634"/>
              <a:gd name="T15" fmla="*/ 2147483647 h 787"/>
              <a:gd name="T16" fmla="*/ 123805479 w 634"/>
              <a:gd name="T17" fmla="*/ 2147483647 h 787"/>
              <a:gd name="T18" fmla="*/ 1300348012 w 634"/>
              <a:gd name="T19" fmla="*/ 2147483647 h 787"/>
              <a:gd name="T20" fmla="*/ 2147483647 w 634"/>
              <a:gd name="T21" fmla="*/ 2147483647 h 787"/>
              <a:gd name="T22" fmla="*/ 2147483647 w 634"/>
              <a:gd name="T23" fmla="*/ 2147483647 h 787"/>
              <a:gd name="T24" fmla="*/ 2147483647 w 634"/>
              <a:gd name="T25" fmla="*/ 2147483647 h 787"/>
              <a:gd name="T26" fmla="*/ 2147483647 w 634"/>
              <a:gd name="T27" fmla="*/ 2147483647 h 787"/>
              <a:gd name="T28" fmla="*/ 2147483647 w 634"/>
              <a:gd name="T29" fmla="*/ 2147483647 h 787"/>
              <a:gd name="T30" fmla="*/ 2147483647 w 634"/>
              <a:gd name="T31" fmla="*/ 2147483647 h 787"/>
              <a:gd name="T32" fmla="*/ 2147483647 w 634"/>
              <a:gd name="T33" fmla="*/ 2147483647 h 787"/>
              <a:gd name="T34" fmla="*/ 2147483647 w 634"/>
              <a:gd name="T35" fmla="*/ 2147483647 h 787"/>
              <a:gd name="T36" fmla="*/ 2147483647 w 634"/>
              <a:gd name="T37" fmla="*/ 2147483647 h 787"/>
              <a:gd name="T38" fmla="*/ 2147483647 w 634"/>
              <a:gd name="T39" fmla="*/ 2147483647 h 787"/>
              <a:gd name="T40" fmla="*/ 2147483647 w 634"/>
              <a:gd name="T41" fmla="*/ 2147483647 h 787"/>
              <a:gd name="T42" fmla="*/ 2147483647 w 634"/>
              <a:gd name="T43" fmla="*/ 2147483647 h 787"/>
              <a:gd name="T44" fmla="*/ 2147483647 w 634"/>
              <a:gd name="T45" fmla="*/ 2147483647 h 787"/>
              <a:gd name="T46" fmla="*/ 2147483647 w 634"/>
              <a:gd name="T47" fmla="*/ 2147483647 h 787"/>
              <a:gd name="T48" fmla="*/ 2147483647 w 634"/>
              <a:gd name="T49" fmla="*/ 2147483647 h 787"/>
              <a:gd name="T50" fmla="*/ 2147483647 w 634"/>
              <a:gd name="T51" fmla="*/ 2147483647 h 787"/>
              <a:gd name="T52" fmla="*/ 2147483647 w 634"/>
              <a:gd name="T53" fmla="*/ 2147483647 h 787"/>
              <a:gd name="T54" fmla="*/ 2147483647 w 634"/>
              <a:gd name="T55" fmla="*/ 2147483647 h 787"/>
              <a:gd name="T56" fmla="*/ 2147483647 w 634"/>
              <a:gd name="T57" fmla="*/ 2147483647 h 787"/>
              <a:gd name="T58" fmla="*/ 2147483647 w 634"/>
              <a:gd name="T59" fmla="*/ 2147483647 h 787"/>
              <a:gd name="T60" fmla="*/ 2147483647 w 634"/>
              <a:gd name="T61" fmla="*/ 2147483647 h 787"/>
              <a:gd name="T62" fmla="*/ 2147483647 w 634"/>
              <a:gd name="T63" fmla="*/ 2147483647 h 787"/>
              <a:gd name="T64" fmla="*/ 2147483647 w 634"/>
              <a:gd name="T65" fmla="*/ 2147483647 h 787"/>
              <a:gd name="T66" fmla="*/ 2147483647 w 634"/>
              <a:gd name="T67" fmla="*/ 2147483647 h 787"/>
              <a:gd name="T68" fmla="*/ 2147483647 w 634"/>
              <a:gd name="T69" fmla="*/ 2147483647 h 787"/>
              <a:gd name="T70" fmla="*/ 2147483647 w 634"/>
              <a:gd name="T71" fmla="*/ 2147483647 h 787"/>
              <a:gd name="T72" fmla="*/ 2147483647 w 634"/>
              <a:gd name="T73" fmla="*/ 2147483647 h 787"/>
              <a:gd name="T74" fmla="*/ 2147483647 w 634"/>
              <a:gd name="T75" fmla="*/ 1792264327 h 787"/>
              <a:gd name="T76" fmla="*/ 2147483647 w 634"/>
              <a:gd name="T77" fmla="*/ 494412210 h 787"/>
              <a:gd name="T78" fmla="*/ 2147483647 w 634"/>
              <a:gd name="T79" fmla="*/ 494412210 h 787"/>
              <a:gd name="T80" fmla="*/ 2147483647 w 634"/>
              <a:gd name="T81" fmla="*/ 2147483647 h 787"/>
              <a:gd name="T82" fmla="*/ 2147483647 w 634"/>
              <a:gd name="T83" fmla="*/ 2147483647 h 787"/>
              <a:gd name="T84" fmla="*/ 2147483647 w 634"/>
              <a:gd name="T85" fmla="*/ 2147483647 h 787"/>
              <a:gd name="T86" fmla="*/ 2147483647 w 634"/>
              <a:gd name="T87" fmla="*/ 2147483647 h 787"/>
              <a:gd name="T88" fmla="*/ 2147483647 w 634"/>
              <a:gd name="T89" fmla="*/ 2147483647 h 787"/>
              <a:gd name="T90" fmla="*/ 2147483647 w 634"/>
              <a:gd name="T91" fmla="*/ 2147483647 h 787"/>
              <a:gd name="T92" fmla="*/ 2147483647 w 634"/>
              <a:gd name="T93" fmla="*/ 2147483647 h 787"/>
              <a:gd name="T94" fmla="*/ 2147483647 w 634"/>
              <a:gd name="T95" fmla="*/ 2147483647 h 787"/>
              <a:gd name="T96" fmla="*/ 2147483647 w 634"/>
              <a:gd name="T97" fmla="*/ 2147483647 h 787"/>
              <a:gd name="T98" fmla="*/ 2147483647 w 634"/>
              <a:gd name="T99" fmla="*/ 2147483647 h 787"/>
              <a:gd name="T100" fmla="*/ 2147483647 w 634"/>
              <a:gd name="T101" fmla="*/ 2147483647 h 787"/>
              <a:gd name="T102" fmla="*/ 2147483647 w 634"/>
              <a:gd name="T103" fmla="*/ 2147483647 h 787"/>
              <a:gd name="T104" fmla="*/ 2147483647 w 634"/>
              <a:gd name="T105" fmla="*/ 1174209726 h 787"/>
              <a:gd name="T106" fmla="*/ 2147483647 w 634"/>
              <a:gd name="T107" fmla="*/ 2147483647 h 787"/>
              <a:gd name="T108" fmla="*/ 2147483647 w 634"/>
              <a:gd name="T109" fmla="*/ 2147483647 h 787"/>
              <a:gd name="T110" fmla="*/ 2147483647 w 634"/>
              <a:gd name="T111" fmla="*/ 2147483647 h 787"/>
              <a:gd name="T112" fmla="*/ 2147483647 w 634"/>
              <a:gd name="T113" fmla="*/ 2147483647 h 787"/>
              <a:gd name="T114" fmla="*/ 2147483647 w 634"/>
              <a:gd name="T115" fmla="*/ 2147483647 h 787"/>
              <a:gd name="T116" fmla="*/ 2147483647 w 634"/>
              <a:gd name="T117" fmla="*/ 2147483647 h 787"/>
              <a:gd name="T118" fmla="*/ 2147483647 w 634"/>
              <a:gd name="T119" fmla="*/ 2147483647 h 787"/>
              <a:gd name="T120" fmla="*/ 2147483647 w 634"/>
              <a:gd name="T121" fmla="*/ 2147483647 h 787"/>
              <a:gd name="T122" fmla="*/ 2147483647 w 634"/>
              <a:gd name="T123" fmla="*/ 2147483647 h 787"/>
              <a:gd name="T124" fmla="*/ 2147483647 w 634"/>
              <a:gd name="T125" fmla="*/ 2147483647 h 7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34"/>
              <a:gd name="T190" fmla="*/ 0 h 787"/>
              <a:gd name="T191" fmla="*/ 634 w 634"/>
              <a:gd name="T192" fmla="*/ 787 h 7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34" h="787">
                <a:moveTo>
                  <a:pt x="317" y="294"/>
                </a:moveTo>
                <a:lnTo>
                  <a:pt x="317" y="294"/>
                </a:lnTo>
                <a:lnTo>
                  <a:pt x="302" y="281"/>
                </a:lnTo>
                <a:lnTo>
                  <a:pt x="286" y="268"/>
                </a:lnTo>
                <a:lnTo>
                  <a:pt x="262" y="256"/>
                </a:lnTo>
                <a:lnTo>
                  <a:pt x="237" y="243"/>
                </a:lnTo>
                <a:lnTo>
                  <a:pt x="208" y="233"/>
                </a:lnTo>
                <a:lnTo>
                  <a:pt x="193" y="231"/>
                </a:lnTo>
                <a:lnTo>
                  <a:pt x="178" y="229"/>
                </a:lnTo>
                <a:lnTo>
                  <a:pt x="162" y="229"/>
                </a:lnTo>
                <a:lnTo>
                  <a:pt x="147" y="229"/>
                </a:lnTo>
                <a:lnTo>
                  <a:pt x="130" y="231"/>
                </a:lnTo>
                <a:lnTo>
                  <a:pt x="113" y="237"/>
                </a:lnTo>
                <a:lnTo>
                  <a:pt x="94" y="245"/>
                </a:lnTo>
                <a:lnTo>
                  <a:pt x="78" y="256"/>
                </a:lnTo>
                <a:lnTo>
                  <a:pt x="63" y="266"/>
                </a:lnTo>
                <a:lnTo>
                  <a:pt x="48" y="281"/>
                </a:lnTo>
                <a:lnTo>
                  <a:pt x="36" y="296"/>
                </a:lnTo>
                <a:lnTo>
                  <a:pt x="25" y="310"/>
                </a:lnTo>
                <a:lnTo>
                  <a:pt x="17" y="327"/>
                </a:lnTo>
                <a:lnTo>
                  <a:pt x="8" y="344"/>
                </a:lnTo>
                <a:lnTo>
                  <a:pt x="4" y="363"/>
                </a:lnTo>
                <a:lnTo>
                  <a:pt x="0" y="382"/>
                </a:lnTo>
                <a:lnTo>
                  <a:pt x="0" y="401"/>
                </a:lnTo>
                <a:lnTo>
                  <a:pt x="0" y="420"/>
                </a:lnTo>
                <a:lnTo>
                  <a:pt x="2" y="439"/>
                </a:lnTo>
                <a:lnTo>
                  <a:pt x="6" y="460"/>
                </a:lnTo>
                <a:lnTo>
                  <a:pt x="13" y="478"/>
                </a:lnTo>
                <a:lnTo>
                  <a:pt x="21" y="497"/>
                </a:lnTo>
                <a:lnTo>
                  <a:pt x="59" y="562"/>
                </a:lnTo>
                <a:lnTo>
                  <a:pt x="88" y="609"/>
                </a:lnTo>
                <a:lnTo>
                  <a:pt x="109" y="644"/>
                </a:lnTo>
                <a:lnTo>
                  <a:pt x="124" y="667"/>
                </a:lnTo>
                <a:lnTo>
                  <a:pt x="126" y="678"/>
                </a:lnTo>
                <a:lnTo>
                  <a:pt x="128" y="693"/>
                </a:lnTo>
                <a:lnTo>
                  <a:pt x="132" y="722"/>
                </a:lnTo>
                <a:lnTo>
                  <a:pt x="136" y="735"/>
                </a:lnTo>
                <a:lnTo>
                  <a:pt x="143" y="745"/>
                </a:lnTo>
                <a:lnTo>
                  <a:pt x="151" y="754"/>
                </a:lnTo>
                <a:lnTo>
                  <a:pt x="160" y="762"/>
                </a:lnTo>
                <a:lnTo>
                  <a:pt x="172" y="770"/>
                </a:lnTo>
                <a:lnTo>
                  <a:pt x="185" y="777"/>
                </a:lnTo>
                <a:lnTo>
                  <a:pt x="199" y="781"/>
                </a:lnTo>
                <a:lnTo>
                  <a:pt x="214" y="783"/>
                </a:lnTo>
                <a:lnTo>
                  <a:pt x="244" y="787"/>
                </a:lnTo>
                <a:lnTo>
                  <a:pt x="271" y="785"/>
                </a:lnTo>
                <a:lnTo>
                  <a:pt x="286" y="783"/>
                </a:lnTo>
                <a:lnTo>
                  <a:pt x="296" y="779"/>
                </a:lnTo>
                <a:lnTo>
                  <a:pt x="307" y="775"/>
                </a:lnTo>
                <a:lnTo>
                  <a:pt x="317" y="768"/>
                </a:lnTo>
                <a:lnTo>
                  <a:pt x="325" y="775"/>
                </a:lnTo>
                <a:lnTo>
                  <a:pt x="336" y="779"/>
                </a:lnTo>
                <a:lnTo>
                  <a:pt x="346" y="783"/>
                </a:lnTo>
                <a:lnTo>
                  <a:pt x="359" y="785"/>
                </a:lnTo>
                <a:lnTo>
                  <a:pt x="388" y="787"/>
                </a:lnTo>
                <a:lnTo>
                  <a:pt x="416" y="783"/>
                </a:lnTo>
                <a:lnTo>
                  <a:pt x="430" y="781"/>
                </a:lnTo>
                <a:lnTo>
                  <a:pt x="445" y="777"/>
                </a:lnTo>
                <a:lnTo>
                  <a:pt x="458" y="770"/>
                </a:lnTo>
                <a:lnTo>
                  <a:pt x="468" y="762"/>
                </a:lnTo>
                <a:lnTo>
                  <a:pt x="479" y="754"/>
                </a:lnTo>
                <a:lnTo>
                  <a:pt x="487" y="745"/>
                </a:lnTo>
                <a:lnTo>
                  <a:pt x="491" y="735"/>
                </a:lnTo>
                <a:lnTo>
                  <a:pt x="496" y="722"/>
                </a:lnTo>
                <a:lnTo>
                  <a:pt x="500" y="693"/>
                </a:lnTo>
                <a:lnTo>
                  <a:pt x="502" y="678"/>
                </a:lnTo>
                <a:lnTo>
                  <a:pt x="504" y="667"/>
                </a:lnTo>
                <a:lnTo>
                  <a:pt x="519" y="644"/>
                </a:lnTo>
                <a:lnTo>
                  <a:pt x="544" y="609"/>
                </a:lnTo>
                <a:lnTo>
                  <a:pt x="575" y="562"/>
                </a:lnTo>
                <a:lnTo>
                  <a:pt x="592" y="531"/>
                </a:lnTo>
                <a:lnTo>
                  <a:pt x="611" y="497"/>
                </a:lnTo>
                <a:lnTo>
                  <a:pt x="619" y="478"/>
                </a:lnTo>
                <a:lnTo>
                  <a:pt x="626" y="460"/>
                </a:lnTo>
                <a:lnTo>
                  <a:pt x="632" y="439"/>
                </a:lnTo>
                <a:lnTo>
                  <a:pt x="634" y="420"/>
                </a:lnTo>
                <a:lnTo>
                  <a:pt x="634" y="401"/>
                </a:lnTo>
                <a:lnTo>
                  <a:pt x="632" y="382"/>
                </a:lnTo>
                <a:lnTo>
                  <a:pt x="630" y="363"/>
                </a:lnTo>
                <a:lnTo>
                  <a:pt x="624" y="344"/>
                </a:lnTo>
                <a:lnTo>
                  <a:pt x="617" y="327"/>
                </a:lnTo>
                <a:lnTo>
                  <a:pt x="609" y="310"/>
                </a:lnTo>
                <a:lnTo>
                  <a:pt x="598" y="296"/>
                </a:lnTo>
                <a:lnTo>
                  <a:pt x="586" y="281"/>
                </a:lnTo>
                <a:lnTo>
                  <a:pt x="571" y="266"/>
                </a:lnTo>
                <a:lnTo>
                  <a:pt x="556" y="256"/>
                </a:lnTo>
                <a:lnTo>
                  <a:pt x="538" y="245"/>
                </a:lnTo>
                <a:lnTo>
                  <a:pt x="519" y="237"/>
                </a:lnTo>
                <a:lnTo>
                  <a:pt x="504" y="231"/>
                </a:lnTo>
                <a:lnTo>
                  <a:pt x="487" y="229"/>
                </a:lnTo>
                <a:lnTo>
                  <a:pt x="470" y="229"/>
                </a:lnTo>
                <a:lnTo>
                  <a:pt x="456" y="229"/>
                </a:lnTo>
                <a:lnTo>
                  <a:pt x="439" y="231"/>
                </a:lnTo>
                <a:lnTo>
                  <a:pt x="424" y="233"/>
                </a:lnTo>
                <a:lnTo>
                  <a:pt x="397" y="243"/>
                </a:lnTo>
                <a:lnTo>
                  <a:pt x="370" y="256"/>
                </a:lnTo>
                <a:lnTo>
                  <a:pt x="349" y="268"/>
                </a:lnTo>
                <a:lnTo>
                  <a:pt x="330" y="281"/>
                </a:lnTo>
                <a:lnTo>
                  <a:pt x="317" y="294"/>
                </a:lnTo>
                <a:close/>
                <a:moveTo>
                  <a:pt x="336" y="79"/>
                </a:moveTo>
                <a:lnTo>
                  <a:pt x="336" y="79"/>
                </a:lnTo>
                <a:lnTo>
                  <a:pt x="346" y="58"/>
                </a:lnTo>
                <a:lnTo>
                  <a:pt x="359" y="42"/>
                </a:lnTo>
                <a:lnTo>
                  <a:pt x="374" y="29"/>
                </a:lnTo>
                <a:lnTo>
                  <a:pt x="388" y="19"/>
                </a:lnTo>
                <a:lnTo>
                  <a:pt x="405" y="12"/>
                </a:lnTo>
                <a:lnTo>
                  <a:pt x="422" y="8"/>
                </a:lnTo>
                <a:lnTo>
                  <a:pt x="441" y="6"/>
                </a:lnTo>
                <a:lnTo>
                  <a:pt x="460" y="6"/>
                </a:lnTo>
                <a:lnTo>
                  <a:pt x="481" y="8"/>
                </a:lnTo>
                <a:lnTo>
                  <a:pt x="502" y="12"/>
                </a:lnTo>
                <a:lnTo>
                  <a:pt x="546" y="25"/>
                </a:lnTo>
                <a:lnTo>
                  <a:pt x="590" y="42"/>
                </a:lnTo>
                <a:lnTo>
                  <a:pt x="634" y="61"/>
                </a:lnTo>
                <a:lnTo>
                  <a:pt x="622" y="73"/>
                </a:lnTo>
                <a:lnTo>
                  <a:pt x="609" y="86"/>
                </a:lnTo>
                <a:lnTo>
                  <a:pt x="594" y="96"/>
                </a:lnTo>
                <a:lnTo>
                  <a:pt x="577" y="107"/>
                </a:lnTo>
                <a:lnTo>
                  <a:pt x="561" y="117"/>
                </a:lnTo>
                <a:lnTo>
                  <a:pt x="542" y="128"/>
                </a:lnTo>
                <a:lnTo>
                  <a:pt x="523" y="134"/>
                </a:lnTo>
                <a:lnTo>
                  <a:pt x="502" y="142"/>
                </a:lnTo>
                <a:lnTo>
                  <a:pt x="483" y="149"/>
                </a:lnTo>
                <a:lnTo>
                  <a:pt x="462" y="153"/>
                </a:lnTo>
                <a:lnTo>
                  <a:pt x="441" y="155"/>
                </a:lnTo>
                <a:lnTo>
                  <a:pt x="420" y="157"/>
                </a:lnTo>
                <a:lnTo>
                  <a:pt x="401" y="155"/>
                </a:lnTo>
                <a:lnTo>
                  <a:pt x="382" y="153"/>
                </a:lnTo>
                <a:lnTo>
                  <a:pt x="365" y="149"/>
                </a:lnTo>
                <a:lnTo>
                  <a:pt x="349" y="142"/>
                </a:lnTo>
                <a:lnTo>
                  <a:pt x="346" y="174"/>
                </a:lnTo>
                <a:lnTo>
                  <a:pt x="340" y="205"/>
                </a:lnTo>
                <a:lnTo>
                  <a:pt x="334" y="237"/>
                </a:lnTo>
                <a:lnTo>
                  <a:pt x="325" y="266"/>
                </a:lnTo>
                <a:lnTo>
                  <a:pt x="311" y="266"/>
                </a:lnTo>
                <a:lnTo>
                  <a:pt x="307" y="233"/>
                </a:lnTo>
                <a:lnTo>
                  <a:pt x="302" y="203"/>
                </a:lnTo>
                <a:lnTo>
                  <a:pt x="294" y="174"/>
                </a:lnTo>
                <a:lnTo>
                  <a:pt x="283" y="149"/>
                </a:lnTo>
                <a:lnTo>
                  <a:pt x="269" y="124"/>
                </a:lnTo>
                <a:lnTo>
                  <a:pt x="252" y="100"/>
                </a:lnTo>
                <a:lnTo>
                  <a:pt x="231" y="77"/>
                </a:lnTo>
                <a:lnTo>
                  <a:pt x="204" y="56"/>
                </a:lnTo>
                <a:lnTo>
                  <a:pt x="273" y="0"/>
                </a:lnTo>
                <a:lnTo>
                  <a:pt x="296" y="19"/>
                </a:lnTo>
                <a:lnTo>
                  <a:pt x="313" y="40"/>
                </a:lnTo>
                <a:lnTo>
                  <a:pt x="328" y="58"/>
                </a:lnTo>
                <a:lnTo>
                  <a:pt x="336" y="79"/>
                </a:lnTo>
                <a:close/>
                <a:moveTo>
                  <a:pt x="109" y="497"/>
                </a:moveTo>
                <a:lnTo>
                  <a:pt x="109" y="497"/>
                </a:lnTo>
                <a:lnTo>
                  <a:pt x="97" y="468"/>
                </a:lnTo>
                <a:lnTo>
                  <a:pt x="88" y="436"/>
                </a:lnTo>
                <a:lnTo>
                  <a:pt x="84" y="422"/>
                </a:lnTo>
                <a:lnTo>
                  <a:pt x="84" y="405"/>
                </a:lnTo>
                <a:lnTo>
                  <a:pt x="84" y="390"/>
                </a:lnTo>
                <a:lnTo>
                  <a:pt x="86" y="376"/>
                </a:lnTo>
                <a:lnTo>
                  <a:pt x="147" y="373"/>
                </a:lnTo>
                <a:lnTo>
                  <a:pt x="157" y="401"/>
                </a:lnTo>
                <a:lnTo>
                  <a:pt x="170" y="426"/>
                </a:lnTo>
                <a:lnTo>
                  <a:pt x="195" y="468"/>
                </a:lnTo>
                <a:lnTo>
                  <a:pt x="109" y="497"/>
                </a:lnTo>
                <a:close/>
                <a:moveTo>
                  <a:pt x="141" y="352"/>
                </a:moveTo>
                <a:lnTo>
                  <a:pt x="94" y="355"/>
                </a:lnTo>
                <a:lnTo>
                  <a:pt x="103" y="340"/>
                </a:lnTo>
                <a:lnTo>
                  <a:pt x="113" y="329"/>
                </a:lnTo>
                <a:lnTo>
                  <a:pt x="126" y="319"/>
                </a:lnTo>
                <a:lnTo>
                  <a:pt x="143" y="310"/>
                </a:lnTo>
                <a:lnTo>
                  <a:pt x="141" y="321"/>
                </a:lnTo>
                <a:lnTo>
                  <a:pt x="139" y="331"/>
                </a:lnTo>
                <a:lnTo>
                  <a:pt x="141" y="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0" name="Freeform 9"/>
          <p:cNvSpPr>
            <a:spLocks noChangeArrowheads="1"/>
          </p:cNvSpPr>
          <p:nvPr/>
        </p:nvSpPr>
        <p:spPr bwMode="auto">
          <a:xfrm>
            <a:off x="6605588" y="5484813"/>
            <a:ext cx="288925" cy="269875"/>
          </a:xfrm>
          <a:custGeom>
            <a:avLst/>
            <a:gdLst>
              <a:gd name="T0" fmla="*/ 2147483647 w 733"/>
              <a:gd name="T1" fmla="*/ 2147483647 h 682"/>
              <a:gd name="T2" fmla="*/ 2147483647 w 733"/>
              <a:gd name="T3" fmla="*/ 2147483647 h 682"/>
              <a:gd name="T4" fmla="*/ 2147483647 w 733"/>
              <a:gd name="T5" fmla="*/ 2147483647 h 682"/>
              <a:gd name="T6" fmla="*/ 2147483647 w 733"/>
              <a:gd name="T7" fmla="*/ 2147483647 h 682"/>
              <a:gd name="T8" fmla="*/ 2147483647 w 733"/>
              <a:gd name="T9" fmla="*/ 2147483647 h 682"/>
              <a:gd name="T10" fmla="*/ 2147483647 w 733"/>
              <a:gd name="T11" fmla="*/ 2147483647 h 682"/>
              <a:gd name="T12" fmla="*/ 2147483647 w 733"/>
              <a:gd name="T13" fmla="*/ 1549118114 h 682"/>
              <a:gd name="T14" fmla="*/ 2147483647 w 733"/>
              <a:gd name="T15" fmla="*/ 0 h 682"/>
              <a:gd name="T16" fmla="*/ 2147483647 w 733"/>
              <a:gd name="T17" fmla="*/ 247877813 h 682"/>
              <a:gd name="T18" fmla="*/ 2147483647 w 733"/>
              <a:gd name="T19" fmla="*/ 743633044 h 682"/>
              <a:gd name="T20" fmla="*/ 2147483647 w 733"/>
              <a:gd name="T21" fmla="*/ 1672978868 h 682"/>
              <a:gd name="T22" fmla="*/ 2147483647 w 733"/>
              <a:gd name="T23" fmla="*/ 2147483647 h 682"/>
              <a:gd name="T24" fmla="*/ 2147483647 w 733"/>
              <a:gd name="T25" fmla="*/ 2147483647 h 682"/>
              <a:gd name="T26" fmla="*/ 2147483647 w 733"/>
              <a:gd name="T27" fmla="*/ 2147483647 h 682"/>
              <a:gd name="T28" fmla="*/ 2147483647 w 733"/>
              <a:gd name="T29" fmla="*/ 2147483647 h 682"/>
              <a:gd name="T30" fmla="*/ 2147483647 w 733"/>
              <a:gd name="T31" fmla="*/ 2147483647 h 682"/>
              <a:gd name="T32" fmla="*/ 2147483647 w 733"/>
              <a:gd name="T33" fmla="*/ 2147483647 h 682"/>
              <a:gd name="T34" fmla="*/ 2147483647 w 733"/>
              <a:gd name="T35" fmla="*/ 2147483647 h 682"/>
              <a:gd name="T36" fmla="*/ 2147483647 w 733"/>
              <a:gd name="T37" fmla="*/ 2147483647 h 682"/>
              <a:gd name="T38" fmla="*/ 2147483647 w 733"/>
              <a:gd name="T39" fmla="*/ 2147483647 h 682"/>
              <a:gd name="T40" fmla="*/ 2147483647 w 733"/>
              <a:gd name="T41" fmla="*/ 2147483647 h 682"/>
              <a:gd name="T42" fmla="*/ 1041122515 w 733"/>
              <a:gd name="T43" fmla="*/ 2147483647 h 682"/>
              <a:gd name="T44" fmla="*/ 306230937 w 733"/>
              <a:gd name="T45" fmla="*/ 2147483647 h 682"/>
              <a:gd name="T46" fmla="*/ 0 w 733"/>
              <a:gd name="T47" fmla="*/ 2147483647 h 682"/>
              <a:gd name="T48" fmla="*/ 0 w 733"/>
              <a:gd name="T49" fmla="*/ 2147483647 h 682"/>
              <a:gd name="T50" fmla="*/ 183800841 w 733"/>
              <a:gd name="T51" fmla="*/ 2147483647 h 682"/>
              <a:gd name="T52" fmla="*/ 1286138404 w 733"/>
              <a:gd name="T53" fmla="*/ 2147483647 h 682"/>
              <a:gd name="T54" fmla="*/ 2147483647 w 733"/>
              <a:gd name="T55" fmla="*/ 2147483647 h 682"/>
              <a:gd name="T56" fmla="*/ 796107020 w 733"/>
              <a:gd name="T57" fmla="*/ 2147483647 h 682"/>
              <a:gd name="T58" fmla="*/ 306230937 w 733"/>
              <a:gd name="T59" fmla="*/ 2147483647 h 682"/>
              <a:gd name="T60" fmla="*/ 306230937 w 733"/>
              <a:gd name="T61" fmla="*/ 2147483647 h 682"/>
              <a:gd name="T62" fmla="*/ 551246432 w 733"/>
              <a:gd name="T63" fmla="*/ 2147483647 h 682"/>
              <a:gd name="T64" fmla="*/ 1041122515 w 733"/>
              <a:gd name="T65" fmla="*/ 2147483647 h 682"/>
              <a:gd name="T66" fmla="*/ 1959660025 w 733"/>
              <a:gd name="T67" fmla="*/ 2147483647 h 682"/>
              <a:gd name="T68" fmla="*/ 2147483647 w 733"/>
              <a:gd name="T69" fmla="*/ 2147483647 h 682"/>
              <a:gd name="T70" fmla="*/ 2147483647 w 733"/>
              <a:gd name="T71" fmla="*/ 2147483647 h 682"/>
              <a:gd name="T72" fmla="*/ 2147483647 w 733"/>
              <a:gd name="T73" fmla="*/ 2147483647 h 682"/>
              <a:gd name="T74" fmla="*/ 2147483647 w 733"/>
              <a:gd name="T75" fmla="*/ 2147483647 h 682"/>
              <a:gd name="T76" fmla="*/ 2147483647 w 733"/>
              <a:gd name="T77" fmla="*/ 2147483647 h 682"/>
              <a:gd name="T78" fmla="*/ 2147483647 w 733"/>
              <a:gd name="T79" fmla="*/ 2147483647 h 682"/>
              <a:gd name="T80" fmla="*/ 2147483647 w 733"/>
              <a:gd name="T81" fmla="*/ 2147483647 h 682"/>
              <a:gd name="T82" fmla="*/ 2147483647 w 733"/>
              <a:gd name="T83" fmla="*/ 2147483647 h 682"/>
              <a:gd name="T84" fmla="*/ 2147483647 w 733"/>
              <a:gd name="T85" fmla="*/ 2147483647 h 682"/>
              <a:gd name="T86" fmla="*/ 2147483647 w 733"/>
              <a:gd name="T87" fmla="*/ 2147483647 h 682"/>
              <a:gd name="T88" fmla="*/ 2147483647 w 733"/>
              <a:gd name="T89" fmla="*/ 2147483647 h 682"/>
              <a:gd name="T90" fmla="*/ 2147483647 w 733"/>
              <a:gd name="T91" fmla="*/ 2147483647 h 682"/>
              <a:gd name="T92" fmla="*/ 2147483647 w 733"/>
              <a:gd name="T93" fmla="*/ 2147483647 h 682"/>
              <a:gd name="T94" fmla="*/ 2147483647 w 733"/>
              <a:gd name="T95" fmla="*/ 2147483647 h 682"/>
              <a:gd name="T96" fmla="*/ 2147483647 w 733"/>
              <a:gd name="T97" fmla="*/ 2147483647 h 682"/>
              <a:gd name="T98" fmla="*/ 2147483647 w 733"/>
              <a:gd name="T99" fmla="*/ 2147483647 h 682"/>
              <a:gd name="T100" fmla="*/ 2147483647 w 733"/>
              <a:gd name="T101" fmla="*/ 2147483647 h 682"/>
              <a:gd name="T102" fmla="*/ 2147483647 w 733"/>
              <a:gd name="T103" fmla="*/ 2147483647 h 682"/>
              <a:gd name="T104" fmla="*/ 2147483647 w 733"/>
              <a:gd name="T105" fmla="*/ 2147483647 h 682"/>
              <a:gd name="T106" fmla="*/ 2147483647 w 733"/>
              <a:gd name="T107" fmla="*/ 2147483647 h 682"/>
              <a:gd name="T108" fmla="*/ 2147483647 w 733"/>
              <a:gd name="T109" fmla="*/ 2147483647 h 682"/>
              <a:gd name="T110" fmla="*/ 2147483647 w 733"/>
              <a:gd name="T111" fmla="*/ 2147483647 h 68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33"/>
              <a:gd name="T169" fmla="*/ 0 h 682"/>
              <a:gd name="T170" fmla="*/ 733 w 733"/>
              <a:gd name="T171" fmla="*/ 682 h 68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33" h="682">
                <a:moveTo>
                  <a:pt x="458" y="262"/>
                </a:moveTo>
                <a:lnTo>
                  <a:pt x="458" y="262"/>
                </a:lnTo>
                <a:lnTo>
                  <a:pt x="450" y="243"/>
                </a:lnTo>
                <a:lnTo>
                  <a:pt x="439" y="224"/>
                </a:lnTo>
                <a:lnTo>
                  <a:pt x="429" y="210"/>
                </a:lnTo>
                <a:lnTo>
                  <a:pt x="416" y="195"/>
                </a:lnTo>
                <a:lnTo>
                  <a:pt x="389" y="168"/>
                </a:lnTo>
                <a:lnTo>
                  <a:pt x="360" y="142"/>
                </a:lnTo>
                <a:lnTo>
                  <a:pt x="330" y="115"/>
                </a:lnTo>
                <a:lnTo>
                  <a:pt x="318" y="100"/>
                </a:lnTo>
                <a:lnTo>
                  <a:pt x="303" y="84"/>
                </a:lnTo>
                <a:lnTo>
                  <a:pt x="290" y="67"/>
                </a:lnTo>
                <a:lnTo>
                  <a:pt x="280" y="46"/>
                </a:lnTo>
                <a:lnTo>
                  <a:pt x="269" y="25"/>
                </a:lnTo>
                <a:lnTo>
                  <a:pt x="261" y="0"/>
                </a:lnTo>
                <a:lnTo>
                  <a:pt x="246" y="2"/>
                </a:lnTo>
                <a:lnTo>
                  <a:pt x="231" y="4"/>
                </a:lnTo>
                <a:lnTo>
                  <a:pt x="219" y="8"/>
                </a:lnTo>
                <a:lnTo>
                  <a:pt x="204" y="12"/>
                </a:lnTo>
                <a:lnTo>
                  <a:pt x="192" y="19"/>
                </a:lnTo>
                <a:lnTo>
                  <a:pt x="181" y="27"/>
                </a:lnTo>
                <a:lnTo>
                  <a:pt x="171" y="37"/>
                </a:lnTo>
                <a:lnTo>
                  <a:pt x="162" y="46"/>
                </a:lnTo>
                <a:lnTo>
                  <a:pt x="154" y="58"/>
                </a:lnTo>
                <a:lnTo>
                  <a:pt x="150" y="71"/>
                </a:lnTo>
                <a:lnTo>
                  <a:pt x="145" y="84"/>
                </a:lnTo>
                <a:lnTo>
                  <a:pt x="145" y="96"/>
                </a:lnTo>
                <a:lnTo>
                  <a:pt x="147" y="111"/>
                </a:lnTo>
                <a:lnTo>
                  <a:pt x="152" y="126"/>
                </a:lnTo>
                <a:lnTo>
                  <a:pt x="158" y="140"/>
                </a:lnTo>
                <a:lnTo>
                  <a:pt x="168" y="155"/>
                </a:lnTo>
                <a:lnTo>
                  <a:pt x="181" y="168"/>
                </a:lnTo>
                <a:lnTo>
                  <a:pt x="194" y="180"/>
                </a:lnTo>
                <a:lnTo>
                  <a:pt x="221" y="203"/>
                </a:lnTo>
                <a:lnTo>
                  <a:pt x="250" y="226"/>
                </a:lnTo>
                <a:lnTo>
                  <a:pt x="276" y="252"/>
                </a:lnTo>
                <a:lnTo>
                  <a:pt x="61" y="252"/>
                </a:lnTo>
                <a:lnTo>
                  <a:pt x="49" y="252"/>
                </a:lnTo>
                <a:lnTo>
                  <a:pt x="38" y="256"/>
                </a:lnTo>
                <a:lnTo>
                  <a:pt x="28" y="260"/>
                </a:lnTo>
                <a:lnTo>
                  <a:pt x="17" y="268"/>
                </a:lnTo>
                <a:lnTo>
                  <a:pt x="11" y="277"/>
                </a:lnTo>
                <a:lnTo>
                  <a:pt x="5" y="287"/>
                </a:lnTo>
                <a:lnTo>
                  <a:pt x="3" y="298"/>
                </a:lnTo>
                <a:lnTo>
                  <a:pt x="0" y="310"/>
                </a:lnTo>
                <a:lnTo>
                  <a:pt x="0" y="319"/>
                </a:lnTo>
                <a:lnTo>
                  <a:pt x="3" y="327"/>
                </a:lnTo>
                <a:lnTo>
                  <a:pt x="11" y="344"/>
                </a:lnTo>
                <a:lnTo>
                  <a:pt x="21" y="357"/>
                </a:lnTo>
                <a:lnTo>
                  <a:pt x="36" y="365"/>
                </a:lnTo>
                <a:lnTo>
                  <a:pt x="24" y="376"/>
                </a:lnTo>
                <a:lnTo>
                  <a:pt x="13" y="386"/>
                </a:lnTo>
                <a:lnTo>
                  <a:pt x="7" y="401"/>
                </a:lnTo>
                <a:lnTo>
                  <a:pt x="5" y="418"/>
                </a:lnTo>
                <a:lnTo>
                  <a:pt x="7" y="428"/>
                </a:lnTo>
                <a:lnTo>
                  <a:pt x="9" y="439"/>
                </a:lnTo>
                <a:lnTo>
                  <a:pt x="13" y="447"/>
                </a:lnTo>
                <a:lnTo>
                  <a:pt x="17" y="455"/>
                </a:lnTo>
                <a:lnTo>
                  <a:pt x="26" y="462"/>
                </a:lnTo>
                <a:lnTo>
                  <a:pt x="32" y="468"/>
                </a:lnTo>
                <a:lnTo>
                  <a:pt x="40" y="472"/>
                </a:lnTo>
                <a:lnTo>
                  <a:pt x="51" y="476"/>
                </a:lnTo>
                <a:lnTo>
                  <a:pt x="45" y="485"/>
                </a:lnTo>
                <a:lnTo>
                  <a:pt x="40" y="493"/>
                </a:lnTo>
                <a:lnTo>
                  <a:pt x="36" y="504"/>
                </a:lnTo>
                <a:lnTo>
                  <a:pt x="36" y="514"/>
                </a:lnTo>
                <a:lnTo>
                  <a:pt x="38" y="527"/>
                </a:lnTo>
                <a:lnTo>
                  <a:pt x="40" y="537"/>
                </a:lnTo>
                <a:lnTo>
                  <a:pt x="47" y="548"/>
                </a:lnTo>
                <a:lnTo>
                  <a:pt x="53" y="558"/>
                </a:lnTo>
                <a:lnTo>
                  <a:pt x="63" y="565"/>
                </a:lnTo>
                <a:lnTo>
                  <a:pt x="72" y="571"/>
                </a:lnTo>
                <a:lnTo>
                  <a:pt x="84" y="573"/>
                </a:lnTo>
                <a:lnTo>
                  <a:pt x="97" y="575"/>
                </a:lnTo>
                <a:lnTo>
                  <a:pt x="99" y="575"/>
                </a:lnTo>
                <a:lnTo>
                  <a:pt x="91" y="583"/>
                </a:lnTo>
                <a:lnTo>
                  <a:pt x="87" y="594"/>
                </a:lnTo>
                <a:lnTo>
                  <a:pt x="82" y="604"/>
                </a:lnTo>
                <a:lnTo>
                  <a:pt x="80" y="617"/>
                </a:lnTo>
                <a:lnTo>
                  <a:pt x="82" y="630"/>
                </a:lnTo>
                <a:lnTo>
                  <a:pt x="87" y="640"/>
                </a:lnTo>
                <a:lnTo>
                  <a:pt x="91" y="651"/>
                </a:lnTo>
                <a:lnTo>
                  <a:pt x="99" y="659"/>
                </a:lnTo>
                <a:lnTo>
                  <a:pt x="108" y="667"/>
                </a:lnTo>
                <a:lnTo>
                  <a:pt x="118" y="672"/>
                </a:lnTo>
                <a:lnTo>
                  <a:pt x="129" y="676"/>
                </a:lnTo>
                <a:lnTo>
                  <a:pt x="141" y="678"/>
                </a:lnTo>
                <a:lnTo>
                  <a:pt x="408" y="678"/>
                </a:lnTo>
                <a:lnTo>
                  <a:pt x="460" y="625"/>
                </a:lnTo>
                <a:lnTo>
                  <a:pt x="593" y="607"/>
                </a:lnTo>
                <a:lnTo>
                  <a:pt x="593" y="682"/>
                </a:lnTo>
                <a:lnTo>
                  <a:pt x="733" y="682"/>
                </a:lnTo>
                <a:lnTo>
                  <a:pt x="733" y="233"/>
                </a:lnTo>
                <a:lnTo>
                  <a:pt x="593" y="233"/>
                </a:lnTo>
                <a:lnTo>
                  <a:pt x="593" y="258"/>
                </a:lnTo>
                <a:lnTo>
                  <a:pt x="595" y="443"/>
                </a:lnTo>
                <a:lnTo>
                  <a:pt x="570" y="447"/>
                </a:lnTo>
                <a:lnTo>
                  <a:pt x="549" y="279"/>
                </a:lnTo>
                <a:lnTo>
                  <a:pt x="458" y="2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1" name="Freeform 10"/>
          <p:cNvSpPr>
            <a:spLocks noEditPoints="1" noChangeArrowheads="1"/>
          </p:cNvSpPr>
          <p:nvPr/>
        </p:nvSpPr>
        <p:spPr bwMode="auto">
          <a:xfrm>
            <a:off x="8864600" y="5484813"/>
            <a:ext cx="233363" cy="307975"/>
          </a:xfrm>
          <a:custGeom>
            <a:avLst/>
            <a:gdLst>
              <a:gd name="T0" fmla="*/ 2147483647 w 590"/>
              <a:gd name="T1" fmla="*/ 0 h 777"/>
              <a:gd name="T2" fmla="*/ 2147483647 w 590"/>
              <a:gd name="T3" fmla="*/ 2147483647 h 777"/>
              <a:gd name="T4" fmla="*/ 2147483647 w 590"/>
              <a:gd name="T5" fmla="*/ 2147483647 h 777"/>
              <a:gd name="T6" fmla="*/ 2147483647 w 590"/>
              <a:gd name="T7" fmla="*/ 2147483647 h 777"/>
              <a:gd name="T8" fmla="*/ 0 w 590"/>
              <a:gd name="T9" fmla="*/ 2147483647 h 777"/>
              <a:gd name="T10" fmla="*/ 0 w 590"/>
              <a:gd name="T11" fmla="*/ 0 h 777"/>
              <a:gd name="T12" fmla="*/ 2147483647 w 590"/>
              <a:gd name="T13" fmla="*/ 2147483647 h 777"/>
              <a:gd name="T14" fmla="*/ 2147483647 w 590"/>
              <a:gd name="T15" fmla="*/ 2147483647 h 777"/>
              <a:gd name="T16" fmla="*/ 2147483647 w 590"/>
              <a:gd name="T17" fmla="*/ 2147483647 h 777"/>
              <a:gd name="T18" fmla="*/ 2147483647 w 590"/>
              <a:gd name="T19" fmla="*/ 2147483647 h 777"/>
              <a:gd name="T20" fmla="*/ 2147483647 w 590"/>
              <a:gd name="T21" fmla="*/ 2147483647 h 777"/>
              <a:gd name="T22" fmla="*/ 2147483647 w 590"/>
              <a:gd name="T23" fmla="*/ 2147483647 h 777"/>
              <a:gd name="T24" fmla="*/ 2147483647 w 590"/>
              <a:gd name="T25" fmla="*/ 2147483647 h 777"/>
              <a:gd name="T26" fmla="*/ 2147483647 w 590"/>
              <a:gd name="T27" fmla="*/ 2147483647 h 777"/>
              <a:gd name="T28" fmla="*/ 2147483647 w 590"/>
              <a:gd name="T29" fmla="*/ 2147483647 h 777"/>
              <a:gd name="T30" fmla="*/ 2147483647 w 590"/>
              <a:gd name="T31" fmla="*/ 2147483647 h 777"/>
              <a:gd name="T32" fmla="*/ 2147483647 w 590"/>
              <a:gd name="T33" fmla="*/ 2147483647 h 777"/>
              <a:gd name="T34" fmla="*/ 2147483647 w 590"/>
              <a:gd name="T35" fmla="*/ 2147483647 h 777"/>
              <a:gd name="T36" fmla="*/ 2147483647 w 590"/>
              <a:gd name="T37" fmla="*/ 2147483647 h 777"/>
              <a:gd name="T38" fmla="*/ 2147483647 w 590"/>
              <a:gd name="T39" fmla="*/ 2147483647 h 777"/>
              <a:gd name="T40" fmla="*/ 2147483647 w 590"/>
              <a:gd name="T41" fmla="*/ 2147483647 h 777"/>
              <a:gd name="T42" fmla="*/ 2147483647 w 590"/>
              <a:gd name="T43" fmla="*/ 2147483647 h 777"/>
              <a:gd name="T44" fmla="*/ 2147483647 w 590"/>
              <a:gd name="T45" fmla="*/ 2147483647 h 777"/>
              <a:gd name="T46" fmla="*/ 2147483647 w 590"/>
              <a:gd name="T47" fmla="*/ 2147483647 h 777"/>
              <a:gd name="T48" fmla="*/ 2147483647 w 590"/>
              <a:gd name="T49" fmla="*/ 2147483647 h 777"/>
              <a:gd name="T50" fmla="*/ 2147483647 w 590"/>
              <a:gd name="T51" fmla="*/ 2147483647 h 777"/>
              <a:gd name="T52" fmla="*/ 2147483647 w 590"/>
              <a:gd name="T53" fmla="*/ 2147483647 h 777"/>
              <a:gd name="T54" fmla="*/ 2147483647 w 590"/>
              <a:gd name="T55" fmla="*/ 2147483647 h 777"/>
              <a:gd name="T56" fmla="*/ 2147483647 w 590"/>
              <a:gd name="T57" fmla="*/ 2147483647 h 777"/>
              <a:gd name="T58" fmla="*/ 2147483647 w 590"/>
              <a:gd name="T59" fmla="*/ 2147483647 h 777"/>
              <a:gd name="T60" fmla="*/ 2147483647 w 590"/>
              <a:gd name="T61" fmla="*/ 2147483647 h 777"/>
              <a:gd name="T62" fmla="*/ 2147483647 w 590"/>
              <a:gd name="T63" fmla="*/ 2147483647 h 777"/>
              <a:gd name="T64" fmla="*/ 2147483647 w 590"/>
              <a:gd name="T65" fmla="*/ 2147483647 h 777"/>
              <a:gd name="T66" fmla="*/ 2147483647 w 590"/>
              <a:gd name="T67" fmla="*/ 2147483647 h 777"/>
              <a:gd name="T68" fmla="*/ 2147483647 w 590"/>
              <a:gd name="T69" fmla="*/ 2147483647 h 777"/>
              <a:gd name="T70" fmla="*/ 2147483647 w 590"/>
              <a:gd name="T71" fmla="*/ 2147483647 h 777"/>
              <a:gd name="T72" fmla="*/ 2147483647 w 590"/>
              <a:gd name="T73" fmla="*/ 2147483647 h 777"/>
              <a:gd name="T74" fmla="*/ 2147483647 w 590"/>
              <a:gd name="T75" fmla="*/ 2147483647 h 777"/>
              <a:gd name="T76" fmla="*/ 2147483647 w 590"/>
              <a:gd name="T77" fmla="*/ 2147483647 h 777"/>
              <a:gd name="T78" fmla="*/ 2147483647 w 590"/>
              <a:gd name="T79" fmla="*/ 2147483647 h 777"/>
              <a:gd name="T80" fmla="*/ 2147483647 w 590"/>
              <a:gd name="T81" fmla="*/ 2147483647 h 777"/>
              <a:gd name="T82" fmla="*/ 2147483647 w 590"/>
              <a:gd name="T83" fmla="*/ 2147483647 h 777"/>
              <a:gd name="T84" fmla="*/ 2147483647 w 590"/>
              <a:gd name="T85" fmla="*/ 2147483647 h 777"/>
              <a:gd name="T86" fmla="*/ 2147483647 w 590"/>
              <a:gd name="T87" fmla="*/ 2147483647 h 777"/>
              <a:gd name="T88" fmla="*/ 2147483647 w 590"/>
              <a:gd name="T89" fmla="*/ 2147483647 h 777"/>
              <a:gd name="T90" fmla="*/ 2147483647 w 590"/>
              <a:gd name="T91" fmla="*/ 2147483647 h 777"/>
              <a:gd name="T92" fmla="*/ 2147483647 w 590"/>
              <a:gd name="T93" fmla="*/ 2147483647 h 777"/>
              <a:gd name="T94" fmla="*/ 2147483647 w 590"/>
              <a:gd name="T95" fmla="*/ 2147483647 h 777"/>
              <a:gd name="T96" fmla="*/ 2147483647 w 590"/>
              <a:gd name="T97" fmla="*/ 2147483647 h 777"/>
              <a:gd name="T98" fmla="*/ 2147483647 w 590"/>
              <a:gd name="T99" fmla="*/ 2147483647 h 777"/>
              <a:gd name="T100" fmla="*/ 2147483647 w 590"/>
              <a:gd name="T101" fmla="*/ 2147483647 h 777"/>
              <a:gd name="T102" fmla="*/ 2147483647 w 590"/>
              <a:gd name="T103" fmla="*/ 2147483647 h 77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590"/>
              <a:gd name="T157" fmla="*/ 0 h 777"/>
              <a:gd name="T158" fmla="*/ 590 w 590"/>
              <a:gd name="T159" fmla="*/ 777 h 77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590" h="777">
                <a:moveTo>
                  <a:pt x="36" y="0"/>
                </a:moveTo>
                <a:lnTo>
                  <a:pt x="319" y="0"/>
                </a:lnTo>
                <a:lnTo>
                  <a:pt x="330" y="0"/>
                </a:lnTo>
                <a:lnTo>
                  <a:pt x="340" y="6"/>
                </a:lnTo>
                <a:lnTo>
                  <a:pt x="576" y="178"/>
                </a:lnTo>
                <a:lnTo>
                  <a:pt x="590" y="189"/>
                </a:lnTo>
                <a:lnTo>
                  <a:pt x="590" y="207"/>
                </a:lnTo>
                <a:lnTo>
                  <a:pt x="590" y="741"/>
                </a:lnTo>
                <a:lnTo>
                  <a:pt x="590" y="777"/>
                </a:lnTo>
                <a:lnTo>
                  <a:pt x="557" y="777"/>
                </a:lnTo>
                <a:lnTo>
                  <a:pt x="105" y="777"/>
                </a:lnTo>
                <a:lnTo>
                  <a:pt x="95" y="777"/>
                </a:lnTo>
                <a:lnTo>
                  <a:pt x="84" y="768"/>
                </a:lnTo>
                <a:lnTo>
                  <a:pt x="13" y="714"/>
                </a:lnTo>
                <a:lnTo>
                  <a:pt x="0" y="703"/>
                </a:lnTo>
                <a:lnTo>
                  <a:pt x="0" y="686"/>
                </a:lnTo>
                <a:lnTo>
                  <a:pt x="0" y="33"/>
                </a:lnTo>
                <a:lnTo>
                  <a:pt x="0" y="0"/>
                </a:lnTo>
                <a:lnTo>
                  <a:pt x="36" y="0"/>
                </a:lnTo>
                <a:close/>
                <a:moveTo>
                  <a:pt x="149" y="609"/>
                </a:moveTo>
                <a:lnTo>
                  <a:pt x="221" y="506"/>
                </a:lnTo>
                <a:lnTo>
                  <a:pt x="214" y="493"/>
                </a:lnTo>
                <a:lnTo>
                  <a:pt x="212" y="480"/>
                </a:lnTo>
                <a:lnTo>
                  <a:pt x="212" y="466"/>
                </a:lnTo>
                <a:lnTo>
                  <a:pt x="216" y="459"/>
                </a:lnTo>
                <a:lnTo>
                  <a:pt x="221" y="453"/>
                </a:lnTo>
                <a:lnTo>
                  <a:pt x="225" y="447"/>
                </a:lnTo>
                <a:lnTo>
                  <a:pt x="233" y="441"/>
                </a:lnTo>
                <a:lnTo>
                  <a:pt x="240" y="436"/>
                </a:lnTo>
                <a:lnTo>
                  <a:pt x="248" y="434"/>
                </a:lnTo>
                <a:lnTo>
                  <a:pt x="256" y="434"/>
                </a:lnTo>
                <a:lnTo>
                  <a:pt x="265" y="434"/>
                </a:lnTo>
                <a:lnTo>
                  <a:pt x="273" y="438"/>
                </a:lnTo>
                <a:lnTo>
                  <a:pt x="282" y="443"/>
                </a:lnTo>
                <a:lnTo>
                  <a:pt x="288" y="449"/>
                </a:lnTo>
                <a:lnTo>
                  <a:pt x="292" y="455"/>
                </a:lnTo>
                <a:lnTo>
                  <a:pt x="296" y="462"/>
                </a:lnTo>
                <a:lnTo>
                  <a:pt x="298" y="470"/>
                </a:lnTo>
                <a:lnTo>
                  <a:pt x="298" y="478"/>
                </a:lnTo>
                <a:lnTo>
                  <a:pt x="298" y="487"/>
                </a:lnTo>
                <a:lnTo>
                  <a:pt x="296" y="495"/>
                </a:lnTo>
                <a:lnTo>
                  <a:pt x="292" y="504"/>
                </a:lnTo>
                <a:lnTo>
                  <a:pt x="286" y="510"/>
                </a:lnTo>
                <a:lnTo>
                  <a:pt x="282" y="514"/>
                </a:lnTo>
                <a:lnTo>
                  <a:pt x="269" y="520"/>
                </a:lnTo>
                <a:lnTo>
                  <a:pt x="254" y="522"/>
                </a:lnTo>
                <a:lnTo>
                  <a:pt x="240" y="518"/>
                </a:lnTo>
                <a:lnTo>
                  <a:pt x="168" y="621"/>
                </a:lnTo>
                <a:lnTo>
                  <a:pt x="183" y="632"/>
                </a:lnTo>
                <a:lnTo>
                  <a:pt x="353" y="569"/>
                </a:lnTo>
                <a:lnTo>
                  <a:pt x="355" y="550"/>
                </a:lnTo>
                <a:lnTo>
                  <a:pt x="357" y="529"/>
                </a:lnTo>
                <a:lnTo>
                  <a:pt x="363" y="508"/>
                </a:lnTo>
                <a:lnTo>
                  <a:pt x="370" y="489"/>
                </a:lnTo>
                <a:lnTo>
                  <a:pt x="378" y="468"/>
                </a:lnTo>
                <a:lnTo>
                  <a:pt x="389" y="449"/>
                </a:lnTo>
                <a:lnTo>
                  <a:pt x="399" y="428"/>
                </a:lnTo>
                <a:lnTo>
                  <a:pt x="414" y="409"/>
                </a:lnTo>
                <a:lnTo>
                  <a:pt x="372" y="380"/>
                </a:lnTo>
                <a:lnTo>
                  <a:pt x="370" y="378"/>
                </a:lnTo>
                <a:lnTo>
                  <a:pt x="368" y="375"/>
                </a:lnTo>
                <a:lnTo>
                  <a:pt x="366" y="375"/>
                </a:lnTo>
                <a:lnTo>
                  <a:pt x="366" y="373"/>
                </a:lnTo>
                <a:lnTo>
                  <a:pt x="363" y="373"/>
                </a:lnTo>
                <a:lnTo>
                  <a:pt x="361" y="371"/>
                </a:lnTo>
                <a:lnTo>
                  <a:pt x="359" y="371"/>
                </a:lnTo>
                <a:lnTo>
                  <a:pt x="359" y="369"/>
                </a:lnTo>
                <a:lnTo>
                  <a:pt x="357" y="369"/>
                </a:lnTo>
                <a:lnTo>
                  <a:pt x="355" y="367"/>
                </a:lnTo>
                <a:lnTo>
                  <a:pt x="353" y="367"/>
                </a:lnTo>
                <a:lnTo>
                  <a:pt x="353" y="365"/>
                </a:lnTo>
                <a:lnTo>
                  <a:pt x="351" y="365"/>
                </a:lnTo>
                <a:lnTo>
                  <a:pt x="351" y="363"/>
                </a:lnTo>
                <a:lnTo>
                  <a:pt x="332" y="350"/>
                </a:lnTo>
                <a:lnTo>
                  <a:pt x="330" y="350"/>
                </a:lnTo>
                <a:lnTo>
                  <a:pt x="328" y="348"/>
                </a:lnTo>
                <a:lnTo>
                  <a:pt x="326" y="348"/>
                </a:lnTo>
                <a:lnTo>
                  <a:pt x="326" y="346"/>
                </a:lnTo>
                <a:lnTo>
                  <a:pt x="324" y="346"/>
                </a:lnTo>
                <a:lnTo>
                  <a:pt x="324" y="344"/>
                </a:lnTo>
                <a:lnTo>
                  <a:pt x="321" y="344"/>
                </a:lnTo>
                <a:lnTo>
                  <a:pt x="319" y="342"/>
                </a:lnTo>
                <a:lnTo>
                  <a:pt x="317" y="342"/>
                </a:lnTo>
                <a:lnTo>
                  <a:pt x="317" y="340"/>
                </a:lnTo>
                <a:lnTo>
                  <a:pt x="315" y="340"/>
                </a:lnTo>
                <a:lnTo>
                  <a:pt x="313" y="338"/>
                </a:lnTo>
                <a:lnTo>
                  <a:pt x="311" y="338"/>
                </a:lnTo>
                <a:lnTo>
                  <a:pt x="311" y="336"/>
                </a:lnTo>
                <a:lnTo>
                  <a:pt x="309" y="336"/>
                </a:lnTo>
                <a:lnTo>
                  <a:pt x="309" y="333"/>
                </a:lnTo>
                <a:lnTo>
                  <a:pt x="307" y="333"/>
                </a:lnTo>
                <a:lnTo>
                  <a:pt x="269" y="306"/>
                </a:lnTo>
                <a:lnTo>
                  <a:pt x="254" y="325"/>
                </a:lnTo>
                <a:lnTo>
                  <a:pt x="240" y="344"/>
                </a:lnTo>
                <a:lnTo>
                  <a:pt x="225" y="359"/>
                </a:lnTo>
                <a:lnTo>
                  <a:pt x="208" y="373"/>
                </a:lnTo>
                <a:lnTo>
                  <a:pt x="191" y="386"/>
                </a:lnTo>
                <a:lnTo>
                  <a:pt x="174" y="399"/>
                </a:lnTo>
                <a:lnTo>
                  <a:pt x="156" y="409"/>
                </a:lnTo>
                <a:lnTo>
                  <a:pt x="137" y="417"/>
                </a:lnTo>
                <a:lnTo>
                  <a:pt x="135" y="598"/>
                </a:lnTo>
                <a:lnTo>
                  <a:pt x="149" y="609"/>
                </a:lnTo>
                <a:close/>
                <a:moveTo>
                  <a:pt x="254" y="632"/>
                </a:moveTo>
                <a:lnTo>
                  <a:pt x="464" y="632"/>
                </a:lnTo>
                <a:lnTo>
                  <a:pt x="464" y="585"/>
                </a:lnTo>
                <a:lnTo>
                  <a:pt x="378" y="585"/>
                </a:lnTo>
                <a:lnTo>
                  <a:pt x="254" y="632"/>
                </a:lnTo>
                <a:close/>
                <a:moveTo>
                  <a:pt x="445" y="405"/>
                </a:moveTo>
                <a:lnTo>
                  <a:pt x="483" y="352"/>
                </a:lnTo>
                <a:lnTo>
                  <a:pt x="290" y="216"/>
                </a:lnTo>
                <a:lnTo>
                  <a:pt x="252" y="268"/>
                </a:lnTo>
                <a:lnTo>
                  <a:pt x="445" y="405"/>
                </a:lnTo>
                <a:close/>
                <a:moveTo>
                  <a:pt x="72" y="672"/>
                </a:moveTo>
                <a:lnTo>
                  <a:pt x="132" y="663"/>
                </a:lnTo>
                <a:lnTo>
                  <a:pt x="132" y="707"/>
                </a:lnTo>
                <a:lnTo>
                  <a:pt x="521" y="707"/>
                </a:lnTo>
                <a:lnTo>
                  <a:pt x="521" y="226"/>
                </a:lnTo>
                <a:lnTo>
                  <a:pt x="315" y="163"/>
                </a:lnTo>
                <a:lnTo>
                  <a:pt x="313" y="71"/>
                </a:lnTo>
                <a:lnTo>
                  <a:pt x="309" y="67"/>
                </a:lnTo>
                <a:lnTo>
                  <a:pt x="69" y="67"/>
                </a:lnTo>
                <a:lnTo>
                  <a:pt x="69" y="669"/>
                </a:lnTo>
                <a:lnTo>
                  <a:pt x="72" y="6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2" name="Freeform 11"/>
          <p:cNvSpPr>
            <a:spLocks noEditPoints="1" noChangeArrowheads="1"/>
          </p:cNvSpPr>
          <p:nvPr/>
        </p:nvSpPr>
        <p:spPr bwMode="auto">
          <a:xfrm>
            <a:off x="4792663" y="5484813"/>
            <a:ext cx="298450" cy="295275"/>
          </a:xfrm>
          <a:custGeom>
            <a:avLst/>
            <a:gdLst>
              <a:gd name="T0" fmla="*/ 2147483647 w 754"/>
              <a:gd name="T1" fmla="*/ 1750406075 h 744"/>
              <a:gd name="T2" fmla="*/ 2147483647 w 754"/>
              <a:gd name="T3" fmla="*/ 2147483647 h 744"/>
              <a:gd name="T4" fmla="*/ 2147483647 w 754"/>
              <a:gd name="T5" fmla="*/ 2147483647 h 744"/>
              <a:gd name="T6" fmla="*/ 2147483647 w 754"/>
              <a:gd name="T7" fmla="*/ 2147483647 h 744"/>
              <a:gd name="T8" fmla="*/ 2147483647 w 754"/>
              <a:gd name="T9" fmla="*/ 2147483647 h 744"/>
              <a:gd name="T10" fmla="*/ 2147483647 w 754"/>
              <a:gd name="T11" fmla="*/ 2147483647 h 744"/>
              <a:gd name="T12" fmla="*/ 2147483647 w 754"/>
              <a:gd name="T13" fmla="*/ 2147483647 h 744"/>
              <a:gd name="T14" fmla="*/ 2147483647 w 754"/>
              <a:gd name="T15" fmla="*/ 2125436678 h 744"/>
              <a:gd name="T16" fmla="*/ 2147483647 w 754"/>
              <a:gd name="T17" fmla="*/ 2147483647 h 744"/>
              <a:gd name="T18" fmla="*/ 1302284992 w 754"/>
              <a:gd name="T19" fmla="*/ 2147483647 h 744"/>
              <a:gd name="T20" fmla="*/ 248017096 w 754"/>
              <a:gd name="T21" fmla="*/ 2147483647 h 744"/>
              <a:gd name="T22" fmla="*/ 2147483647 w 754"/>
              <a:gd name="T23" fmla="*/ 2147483647 h 744"/>
              <a:gd name="T24" fmla="*/ 2147483647 w 754"/>
              <a:gd name="T25" fmla="*/ 2147483647 h 744"/>
              <a:gd name="T26" fmla="*/ 2147483647 w 754"/>
              <a:gd name="T27" fmla="*/ 2147483647 h 744"/>
              <a:gd name="T28" fmla="*/ 2147483647 w 754"/>
              <a:gd name="T29" fmla="*/ 2147483647 h 744"/>
              <a:gd name="T30" fmla="*/ 2147483647 w 754"/>
              <a:gd name="T31" fmla="*/ 2147483647 h 744"/>
              <a:gd name="T32" fmla="*/ 2147483647 w 754"/>
              <a:gd name="T33" fmla="*/ 2147483647 h 744"/>
              <a:gd name="T34" fmla="*/ 2147483647 w 754"/>
              <a:gd name="T35" fmla="*/ 2147483647 h 744"/>
              <a:gd name="T36" fmla="*/ 2147483647 w 754"/>
              <a:gd name="T37" fmla="*/ 2147483647 h 744"/>
              <a:gd name="T38" fmla="*/ 2147483647 w 754"/>
              <a:gd name="T39" fmla="*/ 2147483647 h 744"/>
              <a:gd name="T40" fmla="*/ 2147483647 w 754"/>
              <a:gd name="T41" fmla="*/ 2147483647 h 744"/>
              <a:gd name="T42" fmla="*/ 2147483647 w 754"/>
              <a:gd name="T43" fmla="*/ 2147483647 h 744"/>
              <a:gd name="T44" fmla="*/ 2147483647 w 754"/>
              <a:gd name="T45" fmla="*/ 2147483647 h 744"/>
              <a:gd name="T46" fmla="*/ 2147483647 w 754"/>
              <a:gd name="T47" fmla="*/ 2147483647 h 744"/>
              <a:gd name="T48" fmla="*/ 2147483647 w 754"/>
              <a:gd name="T49" fmla="*/ 2147483647 h 744"/>
              <a:gd name="T50" fmla="*/ 2147483647 w 754"/>
              <a:gd name="T51" fmla="*/ 2147483647 h 744"/>
              <a:gd name="T52" fmla="*/ 2147483647 w 754"/>
              <a:gd name="T53" fmla="*/ 2147483647 h 744"/>
              <a:gd name="T54" fmla="*/ 2147483647 w 754"/>
              <a:gd name="T55" fmla="*/ 2147483647 h 744"/>
              <a:gd name="T56" fmla="*/ 2147483647 w 754"/>
              <a:gd name="T57" fmla="*/ 2147483647 h 744"/>
              <a:gd name="T58" fmla="*/ 2147483647 w 754"/>
              <a:gd name="T59" fmla="*/ 2147483647 h 744"/>
              <a:gd name="T60" fmla="*/ 2147483647 w 754"/>
              <a:gd name="T61" fmla="*/ 2147483647 h 744"/>
              <a:gd name="T62" fmla="*/ 2147483647 w 754"/>
              <a:gd name="T63" fmla="*/ 2147483647 h 744"/>
              <a:gd name="T64" fmla="*/ 2147483647 w 754"/>
              <a:gd name="T65" fmla="*/ 2147483647 h 744"/>
              <a:gd name="T66" fmla="*/ 2147483647 w 754"/>
              <a:gd name="T67" fmla="*/ 2147483647 h 744"/>
              <a:gd name="T68" fmla="*/ 2147483647 w 754"/>
              <a:gd name="T69" fmla="*/ 2147483647 h 744"/>
              <a:gd name="T70" fmla="*/ 2147483647 w 754"/>
              <a:gd name="T71" fmla="*/ 2147483647 h 744"/>
              <a:gd name="T72" fmla="*/ 2147483647 w 754"/>
              <a:gd name="T73" fmla="*/ 2147483647 h 744"/>
              <a:gd name="T74" fmla="*/ 2147483647 w 754"/>
              <a:gd name="T75" fmla="*/ 2147483647 h 744"/>
              <a:gd name="T76" fmla="*/ 2147483647 w 754"/>
              <a:gd name="T77" fmla="*/ 2147483647 h 744"/>
              <a:gd name="T78" fmla="*/ 2147483647 w 754"/>
              <a:gd name="T79" fmla="*/ 2147483647 h 744"/>
              <a:gd name="T80" fmla="*/ 2147483647 w 754"/>
              <a:gd name="T81" fmla="*/ 2147483647 h 744"/>
              <a:gd name="T82" fmla="*/ 2147483647 w 754"/>
              <a:gd name="T83" fmla="*/ 2147483647 h 744"/>
              <a:gd name="T84" fmla="*/ 2147483647 w 754"/>
              <a:gd name="T85" fmla="*/ 2147483647 h 744"/>
              <a:gd name="T86" fmla="*/ 2147483647 w 754"/>
              <a:gd name="T87" fmla="*/ 2147483647 h 744"/>
              <a:gd name="T88" fmla="*/ 2147483647 w 754"/>
              <a:gd name="T89" fmla="*/ 2147483647 h 744"/>
              <a:gd name="T90" fmla="*/ 2147483647 w 754"/>
              <a:gd name="T91" fmla="*/ 2147483647 h 744"/>
              <a:gd name="T92" fmla="*/ 2147483647 w 754"/>
              <a:gd name="T93" fmla="*/ 2147483647 h 744"/>
              <a:gd name="T94" fmla="*/ 2147483647 w 754"/>
              <a:gd name="T95" fmla="*/ 2147483647 h 744"/>
              <a:gd name="T96" fmla="*/ 2147483647 w 754"/>
              <a:gd name="T97" fmla="*/ 2147483647 h 744"/>
              <a:gd name="T98" fmla="*/ 2147483647 w 754"/>
              <a:gd name="T99" fmla="*/ 2147483647 h 744"/>
              <a:gd name="T100" fmla="*/ 2147483647 w 754"/>
              <a:gd name="T101" fmla="*/ 2147483647 h 744"/>
              <a:gd name="T102" fmla="*/ 2147483647 w 754"/>
              <a:gd name="T103" fmla="*/ 2147483647 h 744"/>
              <a:gd name="T104" fmla="*/ 2147483647 w 754"/>
              <a:gd name="T105" fmla="*/ 2147483647 h 744"/>
              <a:gd name="T106" fmla="*/ 2147483647 w 754"/>
              <a:gd name="T107" fmla="*/ 2147483647 h 744"/>
              <a:gd name="T108" fmla="*/ 2147483647 w 754"/>
              <a:gd name="T109" fmla="*/ 2147483647 h 744"/>
              <a:gd name="T110" fmla="*/ 2147483647 w 754"/>
              <a:gd name="T111" fmla="*/ 2147483647 h 7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54"/>
              <a:gd name="T169" fmla="*/ 0 h 744"/>
              <a:gd name="T170" fmla="*/ 754 w 754"/>
              <a:gd name="T171" fmla="*/ 744 h 74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54" h="744">
                <a:moveTo>
                  <a:pt x="643" y="110"/>
                </a:moveTo>
                <a:lnTo>
                  <a:pt x="643" y="110"/>
                </a:lnTo>
                <a:lnTo>
                  <a:pt x="750" y="110"/>
                </a:lnTo>
                <a:lnTo>
                  <a:pt x="754" y="82"/>
                </a:lnTo>
                <a:lnTo>
                  <a:pt x="754" y="55"/>
                </a:lnTo>
                <a:lnTo>
                  <a:pt x="754" y="28"/>
                </a:lnTo>
                <a:lnTo>
                  <a:pt x="750" y="0"/>
                </a:lnTo>
                <a:lnTo>
                  <a:pt x="739" y="0"/>
                </a:lnTo>
                <a:lnTo>
                  <a:pt x="737" y="49"/>
                </a:lnTo>
                <a:lnTo>
                  <a:pt x="733" y="51"/>
                </a:lnTo>
                <a:lnTo>
                  <a:pt x="731" y="0"/>
                </a:lnTo>
                <a:lnTo>
                  <a:pt x="670" y="0"/>
                </a:lnTo>
                <a:lnTo>
                  <a:pt x="668" y="72"/>
                </a:lnTo>
                <a:lnTo>
                  <a:pt x="657" y="76"/>
                </a:lnTo>
                <a:lnTo>
                  <a:pt x="655" y="0"/>
                </a:lnTo>
                <a:lnTo>
                  <a:pt x="643" y="0"/>
                </a:lnTo>
                <a:lnTo>
                  <a:pt x="639" y="28"/>
                </a:lnTo>
                <a:lnTo>
                  <a:pt x="639" y="55"/>
                </a:lnTo>
                <a:lnTo>
                  <a:pt x="641" y="82"/>
                </a:lnTo>
                <a:lnTo>
                  <a:pt x="643" y="110"/>
                </a:lnTo>
                <a:close/>
                <a:moveTo>
                  <a:pt x="655" y="303"/>
                </a:moveTo>
                <a:lnTo>
                  <a:pt x="655" y="303"/>
                </a:lnTo>
                <a:lnTo>
                  <a:pt x="733" y="303"/>
                </a:lnTo>
                <a:lnTo>
                  <a:pt x="737" y="362"/>
                </a:lnTo>
                <a:lnTo>
                  <a:pt x="739" y="418"/>
                </a:lnTo>
                <a:lnTo>
                  <a:pt x="739" y="475"/>
                </a:lnTo>
                <a:lnTo>
                  <a:pt x="737" y="532"/>
                </a:lnTo>
                <a:lnTo>
                  <a:pt x="735" y="586"/>
                </a:lnTo>
                <a:lnTo>
                  <a:pt x="729" y="639"/>
                </a:lnTo>
                <a:lnTo>
                  <a:pt x="720" y="691"/>
                </a:lnTo>
                <a:lnTo>
                  <a:pt x="712" y="744"/>
                </a:lnTo>
                <a:lnTo>
                  <a:pt x="676" y="744"/>
                </a:lnTo>
                <a:lnTo>
                  <a:pt x="666" y="696"/>
                </a:lnTo>
                <a:lnTo>
                  <a:pt x="657" y="645"/>
                </a:lnTo>
                <a:lnTo>
                  <a:pt x="651" y="595"/>
                </a:lnTo>
                <a:lnTo>
                  <a:pt x="647" y="540"/>
                </a:lnTo>
                <a:lnTo>
                  <a:pt x="645" y="486"/>
                </a:lnTo>
                <a:lnTo>
                  <a:pt x="647" y="427"/>
                </a:lnTo>
                <a:lnTo>
                  <a:pt x="649" y="366"/>
                </a:lnTo>
                <a:lnTo>
                  <a:pt x="655" y="303"/>
                </a:lnTo>
                <a:close/>
                <a:moveTo>
                  <a:pt x="324" y="137"/>
                </a:moveTo>
                <a:lnTo>
                  <a:pt x="324" y="137"/>
                </a:lnTo>
                <a:lnTo>
                  <a:pt x="315" y="112"/>
                </a:lnTo>
                <a:lnTo>
                  <a:pt x="307" y="91"/>
                </a:lnTo>
                <a:lnTo>
                  <a:pt x="296" y="74"/>
                </a:lnTo>
                <a:lnTo>
                  <a:pt x="284" y="59"/>
                </a:lnTo>
                <a:lnTo>
                  <a:pt x="271" y="49"/>
                </a:lnTo>
                <a:lnTo>
                  <a:pt x="254" y="40"/>
                </a:lnTo>
                <a:lnTo>
                  <a:pt x="237" y="36"/>
                </a:lnTo>
                <a:lnTo>
                  <a:pt x="221" y="34"/>
                </a:lnTo>
                <a:lnTo>
                  <a:pt x="204" y="34"/>
                </a:lnTo>
                <a:lnTo>
                  <a:pt x="185" y="40"/>
                </a:lnTo>
                <a:lnTo>
                  <a:pt x="166" y="49"/>
                </a:lnTo>
                <a:lnTo>
                  <a:pt x="147" y="59"/>
                </a:lnTo>
                <a:lnTo>
                  <a:pt x="126" y="74"/>
                </a:lnTo>
                <a:lnTo>
                  <a:pt x="107" y="93"/>
                </a:lnTo>
                <a:lnTo>
                  <a:pt x="90" y="116"/>
                </a:lnTo>
                <a:lnTo>
                  <a:pt x="72" y="141"/>
                </a:lnTo>
                <a:lnTo>
                  <a:pt x="59" y="164"/>
                </a:lnTo>
                <a:lnTo>
                  <a:pt x="46" y="185"/>
                </a:lnTo>
                <a:lnTo>
                  <a:pt x="36" y="208"/>
                </a:lnTo>
                <a:lnTo>
                  <a:pt x="27" y="231"/>
                </a:lnTo>
                <a:lnTo>
                  <a:pt x="21" y="257"/>
                </a:lnTo>
                <a:lnTo>
                  <a:pt x="15" y="280"/>
                </a:lnTo>
                <a:lnTo>
                  <a:pt x="4" y="328"/>
                </a:lnTo>
                <a:lnTo>
                  <a:pt x="2" y="357"/>
                </a:lnTo>
                <a:lnTo>
                  <a:pt x="0" y="387"/>
                </a:lnTo>
                <a:lnTo>
                  <a:pt x="2" y="418"/>
                </a:lnTo>
                <a:lnTo>
                  <a:pt x="4" y="448"/>
                </a:lnTo>
                <a:lnTo>
                  <a:pt x="9" y="479"/>
                </a:lnTo>
                <a:lnTo>
                  <a:pt x="15" y="509"/>
                </a:lnTo>
                <a:lnTo>
                  <a:pt x="23" y="538"/>
                </a:lnTo>
                <a:lnTo>
                  <a:pt x="36" y="565"/>
                </a:lnTo>
                <a:lnTo>
                  <a:pt x="48" y="593"/>
                </a:lnTo>
                <a:lnTo>
                  <a:pt x="65" y="618"/>
                </a:lnTo>
                <a:lnTo>
                  <a:pt x="82" y="643"/>
                </a:lnTo>
                <a:lnTo>
                  <a:pt x="103" y="664"/>
                </a:lnTo>
                <a:lnTo>
                  <a:pt x="128" y="681"/>
                </a:lnTo>
                <a:lnTo>
                  <a:pt x="153" y="698"/>
                </a:lnTo>
                <a:lnTo>
                  <a:pt x="183" y="710"/>
                </a:lnTo>
                <a:lnTo>
                  <a:pt x="216" y="719"/>
                </a:lnTo>
                <a:lnTo>
                  <a:pt x="240" y="723"/>
                </a:lnTo>
                <a:lnTo>
                  <a:pt x="265" y="723"/>
                </a:lnTo>
                <a:lnTo>
                  <a:pt x="290" y="721"/>
                </a:lnTo>
                <a:lnTo>
                  <a:pt x="313" y="717"/>
                </a:lnTo>
                <a:lnTo>
                  <a:pt x="338" y="708"/>
                </a:lnTo>
                <a:lnTo>
                  <a:pt x="363" y="698"/>
                </a:lnTo>
                <a:lnTo>
                  <a:pt x="389" y="685"/>
                </a:lnTo>
                <a:lnTo>
                  <a:pt x="414" y="668"/>
                </a:lnTo>
                <a:lnTo>
                  <a:pt x="437" y="651"/>
                </a:lnTo>
                <a:lnTo>
                  <a:pt x="460" y="630"/>
                </a:lnTo>
                <a:lnTo>
                  <a:pt x="483" y="607"/>
                </a:lnTo>
                <a:lnTo>
                  <a:pt x="504" y="582"/>
                </a:lnTo>
                <a:lnTo>
                  <a:pt x="523" y="557"/>
                </a:lnTo>
                <a:lnTo>
                  <a:pt x="542" y="528"/>
                </a:lnTo>
                <a:lnTo>
                  <a:pt x="561" y="498"/>
                </a:lnTo>
                <a:lnTo>
                  <a:pt x="576" y="465"/>
                </a:lnTo>
                <a:lnTo>
                  <a:pt x="586" y="441"/>
                </a:lnTo>
                <a:lnTo>
                  <a:pt x="594" y="418"/>
                </a:lnTo>
                <a:lnTo>
                  <a:pt x="601" y="395"/>
                </a:lnTo>
                <a:lnTo>
                  <a:pt x="605" y="372"/>
                </a:lnTo>
                <a:lnTo>
                  <a:pt x="607" y="351"/>
                </a:lnTo>
                <a:lnTo>
                  <a:pt x="607" y="330"/>
                </a:lnTo>
                <a:lnTo>
                  <a:pt x="603" y="313"/>
                </a:lnTo>
                <a:lnTo>
                  <a:pt x="599" y="297"/>
                </a:lnTo>
                <a:lnTo>
                  <a:pt x="590" y="282"/>
                </a:lnTo>
                <a:lnTo>
                  <a:pt x="580" y="269"/>
                </a:lnTo>
                <a:lnTo>
                  <a:pt x="565" y="261"/>
                </a:lnTo>
                <a:lnTo>
                  <a:pt x="548" y="255"/>
                </a:lnTo>
                <a:lnTo>
                  <a:pt x="529" y="252"/>
                </a:lnTo>
                <a:lnTo>
                  <a:pt x="504" y="252"/>
                </a:lnTo>
                <a:lnTo>
                  <a:pt x="477" y="259"/>
                </a:lnTo>
                <a:lnTo>
                  <a:pt x="447" y="267"/>
                </a:lnTo>
                <a:lnTo>
                  <a:pt x="424" y="273"/>
                </a:lnTo>
                <a:lnTo>
                  <a:pt x="414" y="273"/>
                </a:lnTo>
                <a:lnTo>
                  <a:pt x="403" y="271"/>
                </a:lnTo>
                <a:lnTo>
                  <a:pt x="395" y="269"/>
                </a:lnTo>
                <a:lnTo>
                  <a:pt x="387" y="265"/>
                </a:lnTo>
                <a:lnTo>
                  <a:pt x="378" y="261"/>
                </a:lnTo>
                <a:lnTo>
                  <a:pt x="370" y="252"/>
                </a:lnTo>
                <a:lnTo>
                  <a:pt x="363" y="244"/>
                </a:lnTo>
                <a:lnTo>
                  <a:pt x="357" y="234"/>
                </a:lnTo>
                <a:lnTo>
                  <a:pt x="345" y="208"/>
                </a:lnTo>
                <a:lnTo>
                  <a:pt x="332" y="175"/>
                </a:lnTo>
                <a:lnTo>
                  <a:pt x="324" y="137"/>
                </a:lnTo>
                <a:close/>
                <a:moveTo>
                  <a:pt x="231" y="131"/>
                </a:moveTo>
                <a:lnTo>
                  <a:pt x="231" y="131"/>
                </a:lnTo>
                <a:lnTo>
                  <a:pt x="237" y="137"/>
                </a:lnTo>
                <a:lnTo>
                  <a:pt x="244" y="145"/>
                </a:lnTo>
                <a:lnTo>
                  <a:pt x="246" y="156"/>
                </a:lnTo>
                <a:lnTo>
                  <a:pt x="248" y="166"/>
                </a:lnTo>
                <a:lnTo>
                  <a:pt x="246" y="179"/>
                </a:lnTo>
                <a:lnTo>
                  <a:pt x="244" y="192"/>
                </a:lnTo>
                <a:lnTo>
                  <a:pt x="237" y="204"/>
                </a:lnTo>
                <a:lnTo>
                  <a:pt x="229" y="217"/>
                </a:lnTo>
                <a:lnTo>
                  <a:pt x="221" y="229"/>
                </a:lnTo>
                <a:lnTo>
                  <a:pt x="210" y="238"/>
                </a:lnTo>
                <a:lnTo>
                  <a:pt x="200" y="246"/>
                </a:lnTo>
                <a:lnTo>
                  <a:pt x="189" y="252"/>
                </a:lnTo>
                <a:lnTo>
                  <a:pt x="179" y="255"/>
                </a:lnTo>
                <a:lnTo>
                  <a:pt x="168" y="257"/>
                </a:lnTo>
                <a:lnTo>
                  <a:pt x="158" y="255"/>
                </a:lnTo>
                <a:lnTo>
                  <a:pt x="149" y="250"/>
                </a:lnTo>
                <a:lnTo>
                  <a:pt x="143" y="244"/>
                </a:lnTo>
                <a:lnTo>
                  <a:pt x="137" y="234"/>
                </a:lnTo>
                <a:lnTo>
                  <a:pt x="135" y="225"/>
                </a:lnTo>
                <a:lnTo>
                  <a:pt x="132" y="213"/>
                </a:lnTo>
                <a:lnTo>
                  <a:pt x="135" y="200"/>
                </a:lnTo>
                <a:lnTo>
                  <a:pt x="137" y="187"/>
                </a:lnTo>
                <a:lnTo>
                  <a:pt x="143" y="175"/>
                </a:lnTo>
                <a:lnTo>
                  <a:pt x="149" y="162"/>
                </a:lnTo>
                <a:lnTo>
                  <a:pt x="160" y="152"/>
                </a:lnTo>
                <a:lnTo>
                  <a:pt x="168" y="141"/>
                </a:lnTo>
                <a:lnTo>
                  <a:pt x="181" y="135"/>
                </a:lnTo>
                <a:lnTo>
                  <a:pt x="191" y="129"/>
                </a:lnTo>
                <a:lnTo>
                  <a:pt x="202" y="126"/>
                </a:lnTo>
                <a:lnTo>
                  <a:pt x="212" y="124"/>
                </a:lnTo>
                <a:lnTo>
                  <a:pt x="223" y="126"/>
                </a:lnTo>
                <a:lnTo>
                  <a:pt x="231" y="131"/>
                </a:lnTo>
                <a:close/>
                <a:moveTo>
                  <a:pt x="124" y="364"/>
                </a:moveTo>
                <a:lnTo>
                  <a:pt x="124" y="364"/>
                </a:lnTo>
                <a:lnTo>
                  <a:pt x="128" y="368"/>
                </a:lnTo>
                <a:lnTo>
                  <a:pt x="132" y="372"/>
                </a:lnTo>
                <a:lnTo>
                  <a:pt x="137" y="378"/>
                </a:lnTo>
                <a:lnTo>
                  <a:pt x="139" y="385"/>
                </a:lnTo>
                <a:lnTo>
                  <a:pt x="139" y="393"/>
                </a:lnTo>
                <a:lnTo>
                  <a:pt x="139" y="399"/>
                </a:lnTo>
                <a:lnTo>
                  <a:pt x="137" y="406"/>
                </a:lnTo>
                <a:lnTo>
                  <a:pt x="132" y="412"/>
                </a:lnTo>
                <a:lnTo>
                  <a:pt x="128" y="416"/>
                </a:lnTo>
                <a:lnTo>
                  <a:pt x="122" y="420"/>
                </a:lnTo>
                <a:lnTo>
                  <a:pt x="116" y="425"/>
                </a:lnTo>
                <a:lnTo>
                  <a:pt x="109" y="427"/>
                </a:lnTo>
                <a:lnTo>
                  <a:pt x="103" y="427"/>
                </a:lnTo>
                <a:lnTo>
                  <a:pt x="97" y="427"/>
                </a:lnTo>
                <a:lnTo>
                  <a:pt x="90" y="425"/>
                </a:lnTo>
                <a:lnTo>
                  <a:pt x="84" y="420"/>
                </a:lnTo>
                <a:lnTo>
                  <a:pt x="78" y="416"/>
                </a:lnTo>
                <a:lnTo>
                  <a:pt x="74" y="410"/>
                </a:lnTo>
                <a:lnTo>
                  <a:pt x="72" y="406"/>
                </a:lnTo>
                <a:lnTo>
                  <a:pt x="69" y="399"/>
                </a:lnTo>
                <a:lnTo>
                  <a:pt x="69" y="391"/>
                </a:lnTo>
                <a:lnTo>
                  <a:pt x="69" y="385"/>
                </a:lnTo>
                <a:lnTo>
                  <a:pt x="72" y="378"/>
                </a:lnTo>
                <a:lnTo>
                  <a:pt x="76" y="372"/>
                </a:lnTo>
                <a:lnTo>
                  <a:pt x="80" y="368"/>
                </a:lnTo>
                <a:lnTo>
                  <a:pt x="84" y="364"/>
                </a:lnTo>
                <a:lnTo>
                  <a:pt x="90" y="360"/>
                </a:lnTo>
                <a:lnTo>
                  <a:pt x="97" y="357"/>
                </a:lnTo>
                <a:lnTo>
                  <a:pt x="103" y="357"/>
                </a:lnTo>
                <a:lnTo>
                  <a:pt x="111" y="357"/>
                </a:lnTo>
                <a:lnTo>
                  <a:pt x="118" y="360"/>
                </a:lnTo>
                <a:lnTo>
                  <a:pt x="124" y="364"/>
                </a:lnTo>
                <a:close/>
                <a:moveTo>
                  <a:pt x="153" y="498"/>
                </a:moveTo>
                <a:lnTo>
                  <a:pt x="153" y="498"/>
                </a:lnTo>
                <a:lnTo>
                  <a:pt x="158" y="502"/>
                </a:lnTo>
                <a:lnTo>
                  <a:pt x="162" y="509"/>
                </a:lnTo>
                <a:lnTo>
                  <a:pt x="166" y="515"/>
                </a:lnTo>
                <a:lnTo>
                  <a:pt x="168" y="521"/>
                </a:lnTo>
                <a:lnTo>
                  <a:pt x="168" y="528"/>
                </a:lnTo>
                <a:lnTo>
                  <a:pt x="168" y="534"/>
                </a:lnTo>
                <a:lnTo>
                  <a:pt x="166" y="540"/>
                </a:lnTo>
                <a:lnTo>
                  <a:pt x="162" y="546"/>
                </a:lnTo>
                <a:lnTo>
                  <a:pt x="158" y="553"/>
                </a:lnTo>
                <a:lnTo>
                  <a:pt x="151" y="557"/>
                </a:lnTo>
                <a:lnTo>
                  <a:pt x="145" y="559"/>
                </a:lnTo>
                <a:lnTo>
                  <a:pt x="139" y="561"/>
                </a:lnTo>
                <a:lnTo>
                  <a:pt x="132" y="563"/>
                </a:lnTo>
                <a:lnTo>
                  <a:pt x="126" y="561"/>
                </a:lnTo>
                <a:lnTo>
                  <a:pt x="120" y="559"/>
                </a:lnTo>
                <a:lnTo>
                  <a:pt x="114" y="557"/>
                </a:lnTo>
                <a:lnTo>
                  <a:pt x="107" y="553"/>
                </a:lnTo>
                <a:lnTo>
                  <a:pt x="103" y="546"/>
                </a:lnTo>
                <a:lnTo>
                  <a:pt x="101" y="540"/>
                </a:lnTo>
                <a:lnTo>
                  <a:pt x="99" y="534"/>
                </a:lnTo>
                <a:lnTo>
                  <a:pt x="99" y="528"/>
                </a:lnTo>
                <a:lnTo>
                  <a:pt x="99" y="521"/>
                </a:lnTo>
                <a:lnTo>
                  <a:pt x="101" y="515"/>
                </a:lnTo>
                <a:lnTo>
                  <a:pt x="105" y="509"/>
                </a:lnTo>
                <a:lnTo>
                  <a:pt x="109" y="502"/>
                </a:lnTo>
                <a:lnTo>
                  <a:pt x="114" y="498"/>
                </a:lnTo>
                <a:lnTo>
                  <a:pt x="120" y="496"/>
                </a:lnTo>
                <a:lnTo>
                  <a:pt x="126" y="494"/>
                </a:lnTo>
                <a:lnTo>
                  <a:pt x="132" y="492"/>
                </a:lnTo>
                <a:lnTo>
                  <a:pt x="141" y="494"/>
                </a:lnTo>
                <a:lnTo>
                  <a:pt x="147" y="496"/>
                </a:lnTo>
                <a:lnTo>
                  <a:pt x="153" y="498"/>
                </a:lnTo>
                <a:close/>
                <a:moveTo>
                  <a:pt x="275" y="586"/>
                </a:moveTo>
                <a:lnTo>
                  <a:pt x="275" y="586"/>
                </a:lnTo>
                <a:lnTo>
                  <a:pt x="282" y="591"/>
                </a:lnTo>
                <a:lnTo>
                  <a:pt x="286" y="597"/>
                </a:lnTo>
                <a:lnTo>
                  <a:pt x="288" y="601"/>
                </a:lnTo>
                <a:lnTo>
                  <a:pt x="290" y="607"/>
                </a:lnTo>
                <a:lnTo>
                  <a:pt x="290" y="616"/>
                </a:lnTo>
                <a:lnTo>
                  <a:pt x="290" y="622"/>
                </a:lnTo>
                <a:lnTo>
                  <a:pt x="288" y="628"/>
                </a:lnTo>
                <a:lnTo>
                  <a:pt x="286" y="635"/>
                </a:lnTo>
                <a:lnTo>
                  <a:pt x="279" y="639"/>
                </a:lnTo>
                <a:lnTo>
                  <a:pt x="275" y="643"/>
                </a:lnTo>
                <a:lnTo>
                  <a:pt x="269" y="647"/>
                </a:lnTo>
                <a:lnTo>
                  <a:pt x="263" y="649"/>
                </a:lnTo>
                <a:lnTo>
                  <a:pt x="256" y="649"/>
                </a:lnTo>
                <a:lnTo>
                  <a:pt x="250" y="649"/>
                </a:lnTo>
                <a:lnTo>
                  <a:pt x="244" y="647"/>
                </a:lnTo>
                <a:lnTo>
                  <a:pt x="237" y="643"/>
                </a:lnTo>
                <a:lnTo>
                  <a:pt x="231" y="639"/>
                </a:lnTo>
                <a:lnTo>
                  <a:pt x="227" y="635"/>
                </a:lnTo>
                <a:lnTo>
                  <a:pt x="223" y="628"/>
                </a:lnTo>
                <a:lnTo>
                  <a:pt x="223" y="622"/>
                </a:lnTo>
                <a:lnTo>
                  <a:pt x="221" y="614"/>
                </a:lnTo>
                <a:lnTo>
                  <a:pt x="223" y="607"/>
                </a:lnTo>
                <a:lnTo>
                  <a:pt x="225" y="601"/>
                </a:lnTo>
                <a:lnTo>
                  <a:pt x="227" y="595"/>
                </a:lnTo>
                <a:lnTo>
                  <a:pt x="231" y="591"/>
                </a:lnTo>
                <a:lnTo>
                  <a:pt x="237" y="586"/>
                </a:lnTo>
                <a:lnTo>
                  <a:pt x="244" y="582"/>
                </a:lnTo>
                <a:lnTo>
                  <a:pt x="250" y="580"/>
                </a:lnTo>
                <a:lnTo>
                  <a:pt x="256" y="580"/>
                </a:lnTo>
                <a:lnTo>
                  <a:pt x="263" y="580"/>
                </a:lnTo>
                <a:lnTo>
                  <a:pt x="269" y="582"/>
                </a:lnTo>
                <a:lnTo>
                  <a:pt x="275" y="586"/>
                </a:lnTo>
                <a:close/>
                <a:moveTo>
                  <a:pt x="399" y="561"/>
                </a:moveTo>
                <a:lnTo>
                  <a:pt x="399" y="561"/>
                </a:lnTo>
                <a:lnTo>
                  <a:pt x="405" y="565"/>
                </a:lnTo>
                <a:lnTo>
                  <a:pt x="410" y="572"/>
                </a:lnTo>
                <a:lnTo>
                  <a:pt x="412" y="576"/>
                </a:lnTo>
                <a:lnTo>
                  <a:pt x="414" y="584"/>
                </a:lnTo>
                <a:lnTo>
                  <a:pt x="414" y="591"/>
                </a:lnTo>
                <a:lnTo>
                  <a:pt x="414" y="597"/>
                </a:lnTo>
                <a:lnTo>
                  <a:pt x="412" y="603"/>
                </a:lnTo>
                <a:lnTo>
                  <a:pt x="408" y="609"/>
                </a:lnTo>
                <a:lnTo>
                  <a:pt x="403" y="614"/>
                </a:lnTo>
                <a:lnTo>
                  <a:pt x="399" y="620"/>
                </a:lnTo>
                <a:lnTo>
                  <a:pt x="393" y="622"/>
                </a:lnTo>
                <a:lnTo>
                  <a:pt x="387" y="624"/>
                </a:lnTo>
                <a:lnTo>
                  <a:pt x="380" y="624"/>
                </a:lnTo>
                <a:lnTo>
                  <a:pt x="372" y="624"/>
                </a:lnTo>
                <a:lnTo>
                  <a:pt x="366" y="622"/>
                </a:lnTo>
                <a:lnTo>
                  <a:pt x="359" y="618"/>
                </a:lnTo>
                <a:lnTo>
                  <a:pt x="355" y="614"/>
                </a:lnTo>
                <a:lnTo>
                  <a:pt x="351" y="609"/>
                </a:lnTo>
                <a:lnTo>
                  <a:pt x="347" y="603"/>
                </a:lnTo>
                <a:lnTo>
                  <a:pt x="345" y="597"/>
                </a:lnTo>
                <a:lnTo>
                  <a:pt x="345" y="588"/>
                </a:lnTo>
                <a:lnTo>
                  <a:pt x="345" y="582"/>
                </a:lnTo>
                <a:lnTo>
                  <a:pt x="347" y="576"/>
                </a:lnTo>
                <a:lnTo>
                  <a:pt x="351" y="570"/>
                </a:lnTo>
                <a:lnTo>
                  <a:pt x="355" y="565"/>
                </a:lnTo>
                <a:lnTo>
                  <a:pt x="361" y="561"/>
                </a:lnTo>
                <a:lnTo>
                  <a:pt x="368" y="557"/>
                </a:lnTo>
                <a:lnTo>
                  <a:pt x="374" y="555"/>
                </a:lnTo>
                <a:lnTo>
                  <a:pt x="380" y="555"/>
                </a:lnTo>
                <a:lnTo>
                  <a:pt x="387" y="555"/>
                </a:lnTo>
                <a:lnTo>
                  <a:pt x="393" y="557"/>
                </a:lnTo>
                <a:lnTo>
                  <a:pt x="399" y="561"/>
                </a:lnTo>
                <a:close/>
                <a:moveTo>
                  <a:pt x="479" y="444"/>
                </a:moveTo>
                <a:lnTo>
                  <a:pt x="479" y="444"/>
                </a:lnTo>
                <a:lnTo>
                  <a:pt x="485" y="448"/>
                </a:lnTo>
                <a:lnTo>
                  <a:pt x="489" y="452"/>
                </a:lnTo>
                <a:lnTo>
                  <a:pt x="494" y="458"/>
                </a:lnTo>
                <a:lnTo>
                  <a:pt x="494" y="465"/>
                </a:lnTo>
                <a:lnTo>
                  <a:pt x="496" y="471"/>
                </a:lnTo>
                <a:lnTo>
                  <a:pt x="494" y="479"/>
                </a:lnTo>
                <a:lnTo>
                  <a:pt x="492" y="486"/>
                </a:lnTo>
                <a:lnTo>
                  <a:pt x="489" y="492"/>
                </a:lnTo>
                <a:lnTo>
                  <a:pt x="485" y="496"/>
                </a:lnTo>
                <a:lnTo>
                  <a:pt x="479" y="500"/>
                </a:lnTo>
                <a:lnTo>
                  <a:pt x="473" y="504"/>
                </a:lnTo>
                <a:lnTo>
                  <a:pt x="466" y="507"/>
                </a:lnTo>
                <a:lnTo>
                  <a:pt x="460" y="507"/>
                </a:lnTo>
                <a:lnTo>
                  <a:pt x="454" y="507"/>
                </a:lnTo>
                <a:lnTo>
                  <a:pt x="447" y="504"/>
                </a:lnTo>
                <a:lnTo>
                  <a:pt x="441" y="500"/>
                </a:lnTo>
                <a:lnTo>
                  <a:pt x="435" y="496"/>
                </a:lnTo>
                <a:lnTo>
                  <a:pt x="431" y="490"/>
                </a:lnTo>
                <a:lnTo>
                  <a:pt x="429" y="483"/>
                </a:lnTo>
                <a:lnTo>
                  <a:pt x="426" y="477"/>
                </a:lnTo>
                <a:lnTo>
                  <a:pt x="424" y="471"/>
                </a:lnTo>
                <a:lnTo>
                  <a:pt x="426" y="465"/>
                </a:lnTo>
                <a:lnTo>
                  <a:pt x="429" y="458"/>
                </a:lnTo>
                <a:lnTo>
                  <a:pt x="431" y="452"/>
                </a:lnTo>
                <a:lnTo>
                  <a:pt x="437" y="446"/>
                </a:lnTo>
                <a:lnTo>
                  <a:pt x="441" y="441"/>
                </a:lnTo>
                <a:lnTo>
                  <a:pt x="447" y="439"/>
                </a:lnTo>
                <a:lnTo>
                  <a:pt x="454" y="437"/>
                </a:lnTo>
                <a:lnTo>
                  <a:pt x="460" y="437"/>
                </a:lnTo>
                <a:lnTo>
                  <a:pt x="466" y="437"/>
                </a:lnTo>
                <a:lnTo>
                  <a:pt x="473" y="439"/>
                </a:lnTo>
                <a:lnTo>
                  <a:pt x="479" y="444"/>
                </a:lnTo>
                <a:close/>
                <a:moveTo>
                  <a:pt x="729" y="248"/>
                </a:moveTo>
                <a:lnTo>
                  <a:pt x="737" y="244"/>
                </a:lnTo>
                <a:lnTo>
                  <a:pt x="737" y="213"/>
                </a:lnTo>
                <a:lnTo>
                  <a:pt x="735" y="213"/>
                </a:lnTo>
                <a:lnTo>
                  <a:pt x="750" y="122"/>
                </a:lnTo>
                <a:lnTo>
                  <a:pt x="643" y="122"/>
                </a:lnTo>
                <a:lnTo>
                  <a:pt x="655" y="213"/>
                </a:lnTo>
                <a:lnTo>
                  <a:pt x="651" y="213"/>
                </a:lnTo>
                <a:lnTo>
                  <a:pt x="651" y="244"/>
                </a:lnTo>
                <a:lnTo>
                  <a:pt x="662" y="248"/>
                </a:lnTo>
                <a:lnTo>
                  <a:pt x="651" y="252"/>
                </a:lnTo>
                <a:lnTo>
                  <a:pt x="651" y="284"/>
                </a:lnTo>
                <a:lnTo>
                  <a:pt x="737" y="284"/>
                </a:lnTo>
                <a:lnTo>
                  <a:pt x="737" y="252"/>
                </a:lnTo>
                <a:lnTo>
                  <a:pt x="729" y="248"/>
                </a:lnTo>
                <a:close/>
                <a:moveTo>
                  <a:pt x="664" y="133"/>
                </a:moveTo>
                <a:lnTo>
                  <a:pt x="681" y="133"/>
                </a:lnTo>
                <a:lnTo>
                  <a:pt x="687" y="213"/>
                </a:lnTo>
                <a:lnTo>
                  <a:pt x="672" y="213"/>
                </a:lnTo>
                <a:lnTo>
                  <a:pt x="664" y="133"/>
                </a:lnTo>
                <a:close/>
                <a:moveTo>
                  <a:pt x="674" y="223"/>
                </a:moveTo>
                <a:lnTo>
                  <a:pt x="685" y="223"/>
                </a:lnTo>
                <a:lnTo>
                  <a:pt x="685" y="238"/>
                </a:lnTo>
                <a:lnTo>
                  <a:pt x="674" y="238"/>
                </a:lnTo>
                <a:lnTo>
                  <a:pt x="674" y="223"/>
                </a:lnTo>
                <a:close/>
                <a:moveTo>
                  <a:pt x="674" y="259"/>
                </a:moveTo>
                <a:lnTo>
                  <a:pt x="685" y="259"/>
                </a:lnTo>
                <a:lnTo>
                  <a:pt x="685" y="273"/>
                </a:lnTo>
                <a:lnTo>
                  <a:pt x="674" y="273"/>
                </a:lnTo>
                <a:lnTo>
                  <a:pt x="674" y="2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3" name="Freeform 12"/>
          <p:cNvSpPr>
            <a:spLocks noEditPoints="1" noChangeArrowheads="1"/>
          </p:cNvSpPr>
          <p:nvPr/>
        </p:nvSpPr>
        <p:spPr bwMode="auto">
          <a:xfrm>
            <a:off x="4179888" y="5484813"/>
            <a:ext cx="301625" cy="333375"/>
          </a:xfrm>
          <a:custGeom>
            <a:avLst/>
            <a:gdLst>
              <a:gd name="T0" fmla="*/ 2147483647 w 767"/>
              <a:gd name="T1" fmla="*/ 0 h 840"/>
              <a:gd name="T2" fmla="*/ 2147483647 w 767"/>
              <a:gd name="T3" fmla="*/ 2147483647 h 840"/>
              <a:gd name="T4" fmla="*/ 2147483647 w 767"/>
              <a:gd name="T5" fmla="*/ 2147483647 h 840"/>
              <a:gd name="T6" fmla="*/ 2147483647 w 767"/>
              <a:gd name="T7" fmla="*/ 2147483647 h 840"/>
              <a:gd name="T8" fmla="*/ 2147483647 w 767"/>
              <a:gd name="T9" fmla="*/ 2147483647 h 840"/>
              <a:gd name="T10" fmla="*/ 2147483647 w 767"/>
              <a:gd name="T11" fmla="*/ 2147483647 h 840"/>
              <a:gd name="T12" fmla="*/ 2147483647 w 767"/>
              <a:gd name="T13" fmla="*/ 0 h 840"/>
              <a:gd name="T14" fmla="*/ 2147483647 w 767"/>
              <a:gd name="T15" fmla="*/ 0 h 840"/>
              <a:gd name="T16" fmla="*/ 2147483647 w 767"/>
              <a:gd name="T17" fmla="*/ 2147483647 h 840"/>
              <a:gd name="T18" fmla="*/ 2147483647 w 767"/>
              <a:gd name="T19" fmla="*/ 2147483647 h 840"/>
              <a:gd name="T20" fmla="*/ 2147483647 w 767"/>
              <a:gd name="T21" fmla="*/ 2147483647 h 840"/>
              <a:gd name="T22" fmla="*/ 2147483647 w 767"/>
              <a:gd name="T23" fmla="*/ 2147483647 h 840"/>
              <a:gd name="T24" fmla="*/ 2147483647 w 767"/>
              <a:gd name="T25" fmla="*/ 2147483647 h 840"/>
              <a:gd name="T26" fmla="*/ 2147483647 w 767"/>
              <a:gd name="T27" fmla="*/ 2147483647 h 840"/>
              <a:gd name="T28" fmla="*/ 2147483647 w 767"/>
              <a:gd name="T29" fmla="*/ 2147483647 h 840"/>
              <a:gd name="T30" fmla="*/ 2147483647 w 767"/>
              <a:gd name="T31" fmla="*/ 2147483647 h 840"/>
              <a:gd name="T32" fmla="*/ 2147483647 w 767"/>
              <a:gd name="T33" fmla="*/ 2147483647 h 840"/>
              <a:gd name="T34" fmla="*/ 2147483647 w 767"/>
              <a:gd name="T35" fmla="*/ 2147483647 h 840"/>
              <a:gd name="T36" fmla="*/ 2147483647 w 767"/>
              <a:gd name="T37" fmla="*/ 2147483647 h 840"/>
              <a:gd name="T38" fmla="*/ 0 w 767"/>
              <a:gd name="T39" fmla="*/ 2147483647 h 840"/>
              <a:gd name="T40" fmla="*/ 547298759 w 767"/>
              <a:gd name="T41" fmla="*/ 2147483647 h 840"/>
              <a:gd name="T42" fmla="*/ 2147483647 w 767"/>
              <a:gd name="T43" fmla="*/ 2147483647 h 840"/>
              <a:gd name="T44" fmla="*/ 2147483647 w 767"/>
              <a:gd name="T45" fmla="*/ 2147483647 h 840"/>
              <a:gd name="T46" fmla="*/ 2147483647 w 767"/>
              <a:gd name="T47" fmla="*/ 2147483647 h 840"/>
              <a:gd name="T48" fmla="*/ 2147483647 w 767"/>
              <a:gd name="T49" fmla="*/ 2147483647 h 840"/>
              <a:gd name="T50" fmla="*/ 2147483647 w 767"/>
              <a:gd name="T51" fmla="*/ 2147483647 h 840"/>
              <a:gd name="T52" fmla="*/ 2147483647 w 767"/>
              <a:gd name="T53" fmla="*/ 2147483647 h 840"/>
              <a:gd name="T54" fmla="*/ 2147483647 w 767"/>
              <a:gd name="T55" fmla="*/ 2147483647 h 840"/>
              <a:gd name="T56" fmla="*/ 2147483647 w 767"/>
              <a:gd name="T57" fmla="*/ 2147483647 h 840"/>
              <a:gd name="T58" fmla="*/ 2147483647 w 767"/>
              <a:gd name="T59" fmla="*/ 2147483647 h 840"/>
              <a:gd name="T60" fmla="*/ 2147483647 w 767"/>
              <a:gd name="T61" fmla="*/ 2147483647 h 840"/>
              <a:gd name="T62" fmla="*/ 2147483647 w 767"/>
              <a:gd name="T63" fmla="*/ 2147483647 h 840"/>
              <a:gd name="T64" fmla="*/ 2147483647 w 767"/>
              <a:gd name="T65" fmla="*/ 2147483647 h 840"/>
              <a:gd name="T66" fmla="*/ 2147483647 w 767"/>
              <a:gd name="T67" fmla="*/ 2147483647 h 840"/>
              <a:gd name="T68" fmla="*/ 2147483647 w 767"/>
              <a:gd name="T69" fmla="*/ 2147483647 h 840"/>
              <a:gd name="T70" fmla="*/ 2147483647 w 767"/>
              <a:gd name="T71" fmla="*/ 2147483647 h 840"/>
              <a:gd name="T72" fmla="*/ 2147483647 w 767"/>
              <a:gd name="T73" fmla="*/ 2147483647 h 840"/>
              <a:gd name="T74" fmla="*/ 2147483647 w 767"/>
              <a:gd name="T75" fmla="*/ 2147483647 h 840"/>
              <a:gd name="T76" fmla="*/ 2147483647 w 767"/>
              <a:gd name="T77" fmla="*/ 2147483647 h 840"/>
              <a:gd name="T78" fmla="*/ 2147483647 w 767"/>
              <a:gd name="T79" fmla="*/ 2147483647 h 840"/>
              <a:gd name="T80" fmla="*/ 2147483647 w 767"/>
              <a:gd name="T81" fmla="*/ 2147483647 h 840"/>
              <a:gd name="T82" fmla="*/ 2147483647 w 767"/>
              <a:gd name="T83" fmla="*/ 2147483647 h 840"/>
              <a:gd name="T84" fmla="*/ 2147483647 w 767"/>
              <a:gd name="T85" fmla="*/ 2147483647 h 84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767"/>
              <a:gd name="T130" fmla="*/ 0 h 840"/>
              <a:gd name="T131" fmla="*/ 767 w 767"/>
              <a:gd name="T132" fmla="*/ 840 h 84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767" h="840">
                <a:moveTo>
                  <a:pt x="467" y="0"/>
                </a:moveTo>
                <a:lnTo>
                  <a:pt x="696" y="139"/>
                </a:lnTo>
                <a:lnTo>
                  <a:pt x="433" y="571"/>
                </a:lnTo>
                <a:lnTo>
                  <a:pt x="311" y="647"/>
                </a:lnTo>
                <a:lnTo>
                  <a:pt x="189" y="655"/>
                </a:lnTo>
                <a:lnTo>
                  <a:pt x="206" y="433"/>
                </a:lnTo>
                <a:lnTo>
                  <a:pt x="467" y="0"/>
                </a:lnTo>
                <a:close/>
                <a:moveTo>
                  <a:pt x="685" y="827"/>
                </a:moveTo>
                <a:lnTo>
                  <a:pt x="702" y="743"/>
                </a:lnTo>
                <a:lnTo>
                  <a:pt x="450" y="737"/>
                </a:lnTo>
                <a:lnTo>
                  <a:pt x="767" y="716"/>
                </a:lnTo>
                <a:lnTo>
                  <a:pt x="767" y="685"/>
                </a:lnTo>
                <a:lnTo>
                  <a:pt x="675" y="674"/>
                </a:lnTo>
                <a:lnTo>
                  <a:pt x="765" y="661"/>
                </a:lnTo>
                <a:lnTo>
                  <a:pt x="731" y="596"/>
                </a:lnTo>
                <a:lnTo>
                  <a:pt x="498" y="571"/>
                </a:lnTo>
                <a:lnTo>
                  <a:pt x="490" y="634"/>
                </a:lnTo>
                <a:lnTo>
                  <a:pt x="593" y="657"/>
                </a:lnTo>
                <a:lnTo>
                  <a:pt x="0" y="685"/>
                </a:lnTo>
                <a:lnTo>
                  <a:pt x="9" y="748"/>
                </a:lnTo>
                <a:lnTo>
                  <a:pt x="391" y="790"/>
                </a:lnTo>
                <a:lnTo>
                  <a:pt x="242" y="794"/>
                </a:lnTo>
                <a:lnTo>
                  <a:pt x="250" y="840"/>
                </a:lnTo>
                <a:lnTo>
                  <a:pt x="685" y="827"/>
                </a:lnTo>
                <a:close/>
                <a:moveTo>
                  <a:pt x="301" y="601"/>
                </a:moveTo>
                <a:lnTo>
                  <a:pt x="391" y="546"/>
                </a:lnTo>
                <a:lnTo>
                  <a:pt x="248" y="460"/>
                </a:lnTo>
                <a:lnTo>
                  <a:pt x="240" y="565"/>
                </a:lnTo>
                <a:lnTo>
                  <a:pt x="301" y="601"/>
                </a:lnTo>
                <a:close/>
                <a:moveTo>
                  <a:pt x="616" y="139"/>
                </a:moveTo>
                <a:lnTo>
                  <a:pt x="406" y="485"/>
                </a:lnTo>
                <a:lnTo>
                  <a:pt x="429" y="500"/>
                </a:lnTo>
                <a:lnTo>
                  <a:pt x="639" y="151"/>
                </a:lnTo>
                <a:lnTo>
                  <a:pt x="616" y="139"/>
                </a:lnTo>
                <a:close/>
                <a:moveTo>
                  <a:pt x="483" y="59"/>
                </a:moveTo>
                <a:lnTo>
                  <a:pt x="273" y="405"/>
                </a:lnTo>
                <a:lnTo>
                  <a:pt x="320" y="433"/>
                </a:lnTo>
                <a:lnTo>
                  <a:pt x="530" y="86"/>
                </a:lnTo>
                <a:lnTo>
                  <a:pt x="483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4" name="Freeform 13"/>
          <p:cNvSpPr>
            <a:spLocks noEditPoints="1" noChangeArrowheads="1"/>
          </p:cNvSpPr>
          <p:nvPr/>
        </p:nvSpPr>
        <p:spPr bwMode="auto">
          <a:xfrm>
            <a:off x="2320925" y="5484813"/>
            <a:ext cx="314325" cy="277812"/>
          </a:xfrm>
          <a:custGeom>
            <a:avLst/>
            <a:gdLst>
              <a:gd name="T0" fmla="*/ 2147483647 w 793"/>
              <a:gd name="T1" fmla="*/ 2147483647 h 701"/>
              <a:gd name="T2" fmla="*/ 2147483647 w 793"/>
              <a:gd name="T3" fmla="*/ 2147483647 h 701"/>
              <a:gd name="T4" fmla="*/ 2147483647 w 793"/>
              <a:gd name="T5" fmla="*/ 2147483647 h 701"/>
              <a:gd name="T6" fmla="*/ 2147483647 w 793"/>
              <a:gd name="T7" fmla="*/ 2147483647 h 701"/>
              <a:gd name="T8" fmla="*/ 2147483647 w 793"/>
              <a:gd name="T9" fmla="*/ 2147483647 h 701"/>
              <a:gd name="T10" fmla="*/ 2147483647 w 793"/>
              <a:gd name="T11" fmla="*/ 2147483647 h 701"/>
              <a:gd name="T12" fmla="*/ 2147483647 w 793"/>
              <a:gd name="T13" fmla="*/ 2147483647 h 701"/>
              <a:gd name="T14" fmla="*/ 2147483647 w 793"/>
              <a:gd name="T15" fmla="*/ 2147483647 h 701"/>
              <a:gd name="T16" fmla="*/ 2147483647 w 793"/>
              <a:gd name="T17" fmla="*/ 2147483647 h 701"/>
              <a:gd name="T18" fmla="*/ 2147483647 w 793"/>
              <a:gd name="T19" fmla="*/ 2147483647 h 701"/>
              <a:gd name="T20" fmla="*/ 2147483647 w 793"/>
              <a:gd name="T21" fmla="*/ 2147483647 h 701"/>
              <a:gd name="T22" fmla="*/ 2147483647 w 793"/>
              <a:gd name="T23" fmla="*/ 2147483647 h 701"/>
              <a:gd name="T24" fmla="*/ 2147483647 w 793"/>
              <a:gd name="T25" fmla="*/ 2147483647 h 701"/>
              <a:gd name="T26" fmla="*/ 2147483647 w 793"/>
              <a:gd name="T27" fmla="*/ 2147483647 h 701"/>
              <a:gd name="T28" fmla="*/ 2147483647 w 793"/>
              <a:gd name="T29" fmla="*/ 2147483647 h 701"/>
              <a:gd name="T30" fmla="*/ 2147483647 w 793"/>
              <a:gd name="T31" fmla="*/ 2147483647 h 701"/>
              <a:gd name="T32" fmla="*/ 2147483647 w 793"/>
              <a:gd name="T33" fmla="*/ 2147483647 h 701"/>
              <a:gd name="T34" fmla="*/ 2147483647 w 793"/>
              <a:gd name="T35" fmla="*/ 2147483647 h 701"/>
              <a:gd name="T36" fmla="*/ 2147483647 w 793"/>
              <a:gd name="T37" fmla="*/ 2147483647 h 701"/>
              <a:gd name="T38" fmla="*/ 2147483647 w 793"/>
              <a:gd name="T39" fmla="*/ 2147483647 h 701"/>
              <a:gd name="T40" fmla="*/ 2147483647 w 793"/>
              <a:gd name="T41" fmla="*/ 2147483647 h 701"/>
              <a:gd name="T42" fmla="*/ 2147483647 w 793"/>
              <a:gd name="T43" fmla="*/ 2147483647 h 701"/>
              <a:gd name="T44" fmla="*/ 2147483647 w 793"/>
              <a:gd name="T45" fmla="*/ 2147483647 h 701"/>
              <a:gd name="T46" fmla="*/ 2147483647 w 793"/>
              <a:gd name="T47" fmla="*/ 2147483647 h 701"/>
              <a:gd name="T48" fmla="*/ 2147483647 w 793"/>
              <a:gd name="T49" fmla="*/ 2147483647 h 701"/>
              <a:gd name="T50" fmla="*/ 2147483647 w 793"/>
              <a:gd name="T51" fmla="*/ 2147483647 h 701"/>
              <a:gd name="T52" fmla="*/ 2147483647 w 793"/>
              <a:gd name="T53" fmla="*/ 2147483647 h 701"/>
              <a:gd name="T54" fmla="*/ 2147483647 w 793"/>
              <a:gd name="T55" fmla="*/ 2147483647 h 701"/>
              <a:gd name="T56" fmla="*/ 2147483647 w 793"/>
              <a:gd name="T57" fmla="*/ 2147483647 h 701"/>
              <a:gd name="T58" fmla="*/ 2147483647 w 793"/>
              <a:gd name="T59" fmla="*/ 2147483647 h 701"/>
              <a:gd name="T60" fmla="*/ 2147483647 w 793"/>
              <a:gd name="T61" fmla="*/ 2147483647 h 701"/>
              <a:gd name="T62" fmla="*/ 2147483647 w 793"/>
              <a:gd name="T63" fmla="*/ 2147483647 h 701"/>
              <a:gd name="T64" fmla="*/ 2147483647 w 793"/>
              <a:gd name="T65" fmla="*/ 2147483647 h 701"/>
              <a:gd name="T66" fmla="*/ 2147483647 w 793"/>
              <a:gd name="T67" fmla="*/ 2147483647 h 701"/>
              <a:gd name="T68" fmla="*/ 2147483647 w 793"/>
              <a:gd name="T69" fmla="*/ 2147483647 h 701"/>
              <a:gd name="T70" fmla="*/ 1556830321 w 793"/>
              <a:gd name="T71" fmla="*/ 2147483647 h 701"/>
              <a:gd name="T72" fmla="*/ 871818638 w 793"/>
              <a:gd name="T73" fmla="*/ 2147483647 h 701"/>
              <a:gd name="T74" fmla="*/ 1183216412 w 793"/>
              <a:gd name="T75" fmla="*/ 2147483647 h 701"/>
              <a:gd name="T76" fmla="*/ 2147483647 w 793"/>
              <a:gd name="T77" fmla="*/ 2147483647 h 701"/>
              <a:gd name="T78" fmla="*/ 2147483647 w 793"/>
              <a:gd name="T79" fmla="*/ 2147483647 h 701"/>
              <a:gd name="T80" fmla="*/ 2147483647 w 793"/>
              <a:gd name="T81" fmla="*/ 2147483647 h 701"/>
              <a:gd name="T82" fmla="*/ 2147483647 w 793"/>
              <a:gd name="T83" fmla="*/ 2147483647 h 701"/>
              <a:gd name="T84" fmla="*/ 2147483647 w 793"/>
              <a:gd name="T85" fmla="*/ 2147483647 h 701"/>
              <a:gd name="T86" fmla="*/ 2147483647 w 793"/>
              <a:gd name="T87" fmla="*/ 2147483647 h 701"/>
              <a:gd name="T88" fmla="*/ 2147483647 w 793"/>
              <a:gd name="T89" fmla="*/ 2147483647 h 70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93"/>
              <a:gd name="T136" fmla="*/ 0 h 701"/>
              <a:gd name="T137" fmla="*/ 793 w 793"/>
              <a:gd name="T138" fmla="*/ 701 h 701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93" h="701">
                <a:moveTo>
                  <a:pt x="751" y="634"/>
                </a:moveTo>
                <a:lnTo>
                  <a:pt x="793" y="603"/>
                </a:lnTo>
                <a:lnTo>
                  <a:pt x="676" y="475"/>
                </a:lnTo>
                <a:lnTo>
                  <a:pt x="0" y="510"/>
                </a:lnTo>
                <a:lnTo>
                  <a:pt x="52" y="575"/>
                </a:lnTo>
                <a:lnTo>
                  <a:pt x="470" y="561"/>
                </a:lnTo>
                <a:lnTo>
                  <a:pt x="19" y="638"/>
                </a:lnTo>
                <a:lnTo>
                  <a:pt x="84" y="701"/>
                </a:lnTo>
                <a:lnTo>
                  <a:pt x="772" y="689"/>
                </a:lnTo>
                <a:lnTo>
                  <a:pt x="751" y="634"/>
                </a:lnTo>
                <a:close/>
                <a:moveTo>
                  <a:pt x="63" y="326"/>
                </a:moveTo>
                <a:lnTo>
                  <a:pt x="63" y="326"/>
                </a:lnTo>
                <a:lnTo>
                  <a:pt x="65" y="347"/>
                </a:lnTo>
                <a:lnTo>
                  <a:pt x="67" y="357"/>
                </a:lnTo>
                <a:lnTo>
                  <a:pt x="71" y="365"/>
                </a:lnTo>
                <a:lnTo>
                  <a:pt x="75" y="376"/>
                </a:lnTo>
                <a:lnTo>
                  <a:pt x="82" y="384"/>
                </a:lnTo>
                <a:lnTo>
                  <a:pt x="90" y="395"/>
                </a:lnTo>
                <a:lnTo>
                  <a:pt x="100" y="403"/>
                </a:lnTo>
                <a:lnTo>
                  <a:pt x="79" y="399"/>
                </a:lnTo>
                <a:lnTo>
                  <a:pt x="63" y="393"/>
                </a:lnTo>
                <a:lnTo>
                  <a:pt x="58" y="389"/>
                </a:lnTo>
                <a:lnTo>
                  <a:pt x="52" y="384"/>
                </a:lnTo>
                <a:lnTo>
                  <a:pt x="48" y="374"/>
                </a:lnTo>
                <a:lnTo>
                  <a:pt x="46" y="361"/>
                </a:lnTo>
                <a:lnTo>
                  <a:pt x="48" y="349"/>
                </a:lnTo>
                <a:lnTo>
                  <a:pt x="54" y="338"/>
                </a:lnTo>
                <a:lnTo>
                  <a:pt x="63" y="326"/>
                </a:lnTo>
                <a:close/>
                <a:moveTo>
                  <a:pt x="170" y="393"/>
                </a:moveTo>
                <a:lnTo>
                  <a:pt x="170" y="393"/>
                </a:lnTo>
                <a:lnTo>
                  <a:pt x="174" y="382"/>
                </a:lnTo>
                <a:lnTo>
                  <a:pt x="176" y="370"/>
                </a:lnTo>
                <a:lnTo>
                  <a:pt x="174" y="359"/>
                </a:lnTo>
                <a:lnTo>
                  <a:pt x="172" y="347"/>
                </a:lnTo>
                <a:lnTo>
                  <a:pt x="161" y="323"/>
                </a:lnTo>
                <a:lnTo>
                  <a:pt x="149" y="300"/>
                </a:lnTo>
                <a:lnTo>
                  <a:pt x="134" y="277"/>
                </a:lnTo>
                <a:lnTo>
                  <a:pt x="126" y="254"/>
                </a:lnTo>
                <a:lnTo>
                  <a:pt x="124" y="246"/>
                </a:lnTo>
                <a:lnTo>
                  <a:pt x="124" y="235"/>
                </a:lnTo>
                <a:lnTo>
                  <a:pt x="126" y="227"/>
                </a:lnTo>
                <a:lnTo>
                  <a:pt x="132" y="218"/>
                </a:lnTo>
                <a:lnTo>
                  <a:pt x="159" y="235"/>
                </a:lnTo>
                <a:lnTo>
                  <a:pt x="184" y="252"/>
                </a:lnTo>
                <a:lnTo>
                  <a:pt x="212" y="265"/>
                </a:lnTo>
                <a:lnTo>
                  <a:pt x="224" y="271"/>
                </a:lnTo>
                <a:lnTo>
                  <a:pt x="237" y="273"/>
                </a:lnTo>
                <a:lnTo>
                  <a:pt x="252" y="275"/>
                </a:lnTo>
                <a:lnTo>
                  <a:pt x="264" y="275"/>
                </a:lnTo>
                <a:lnTo>
                  <a:pt x="281" y="271"/>
                </a:lnTo>
                <a:lnTo>
                  <a:pt x="296" y="265"/>
                </a:lnTo>
                <a:lnTo>
                  <a:pt x="315" y="256"/>
                </a:lnTo>
                <a:lnTo>
                  <a:pt x="331" y="244"/>
                </a:lnTo>
                <a:lnTo>
                  <a:pt x="352" y="227"/>
                </a:lnTo>
                <a:lnTo>
                  <a:pt x="373" y="206"/>
                </a:lnTo>
                <a:lnTo>
                  <a:pt x="365" y="145"/>
                </a:lnTo>
                <a:lnTo>
                  <a:pt x="350" y="139"/>
                </a:lnTo>
                <a:lnTo>
                  <a:pt x="329" y="132"/>
                </a:lnTo>
                <a:lnTo>
                  <a:pt x="306" y="126"/>
                </a:lnTo>
                <a:lnTo>
                  <a:pt x="277" y="122"/>
                </a:lnTo>
                <a:lnTo>
                  <a:pt x="245" y="122"/>
                </a:lnTo>
                <a:lnTo>
                  <a:pt x="212" y="126"/>
                </a:lnTo>
                <a:lnTo>
                  <a:pt x="174" y="132"/>
                </a:lnTo>
                <a:lnTo>
                  <a:pt x="136" y="147"/>
                </a:lnTo>
                <a:lnTo>
                  <a:pt x="149" y="132"/>
                </a:lnTo>
                <a:lnTo>
                  <a:pt x="163" y="122"/>
                </a:lnTo>
                <a:lnTo>
                  <a:pt x="176" y="111"/>
                </a:lnTo>
                <a:lnTo>
                  <a:pt x="191" y="105"/>
                </a:lnTo>
                <a:lnTo>
                  <a:pt x="203" y="99"/>
                </a:lnTo>
                <a:lnTo>
                  <a:pt x="218" y="95"/>
                </a:lnTo>
                <a:lnTo>
                  <a:pt x="233" y="92"/>
                </a:lnTo>
                <a:lnTo>
                  <a:pt x="247" y="90"/>
                </a:lnTo>
                <a:lnTo>
                  <a:pt x="260" y="90"/>
                </a:lnTo>
                <a:lnTo>
                  <a:pt x="275" y="92"/>
                </a:lnTo>
                <a:lnTo>
                  <a:pt x="304" y="99"/>
                </a:lnTo>
                <a:lnTo>
                  <a:pt x="334" y="111"/>
                </a:lnTo>
                <a:lnTo>
                  <a:pt x="363" y="126"/>
                </a:lnTo>
                <a:lnTo>
                  <a:pt x="359" y="103"/>
                </a:lnTo>
                <a:lnTo>
                  <a:pt x="336" y="84"/>
                </a:lnTo>
                <a:lnTo>
                  <a:pt x="313" y="69"/>
                </a:lnTo>
                <a:lnTo>
                  <a:pt x="292" y="59"/>
                </a:lnTo>
                <a:lnTo>
                  <a:pt x="271" y="53"/>
                </a:lnTo>
                <a:lnTo>
                  <a:pt x="250" y="50"/>
                </a:lnTo>
                <a:lnTo>
                  <a:pt x="229" y="50"/>
                </a:lnTo>
                <a:lnTo>
                  <a:pt x="210" y="55"/>
                </a:lnTo>
                <a:lnTo>
                  <a:pt x="191" y="63"/>
                </a:lnTo>
                <a:lnTo>
                  <a:pt x="172" y="74"/>
                </a:lnTo>
                <a:lnTo>
                  <a:pt x="153" y="86"/>
                </a:lnTo>
                <a:lnTo>
                  <a:pt x="136" y="101"/>
                </a:lnTo>
                <a:lnTo>
                  <a:pt x="117" y="118"/>
                </a:lnTo>
                <a:lnTo>
                  <a:pt x="84" y="153"/>
                </a:lnTo>
                <a:lnTo>
                  <a:pt x="48" y="195"/>
                </a:lnTo>
                <a:lnTo>
                  <a:pt x="46" y="210"/>
                </a:lnTo>
                <a:lnTo>
                  <a:pt x="44" y="223"/>
                </a:lnTo>
                <a:lnTo>
                  <a:pt x="48" y="252"/>
                </a:lnTo>
                <a:lnTo>
                  <a:pt x="48" y="269"/>
                </a:lnTo>
                <a:lnTo>
                  <a:pt x="44" y="288"/>
                </a:lnTo>
                <a:lnTo>
                  <a:pt x="37" y="311"/>
                </a:lnTo>
                <a:lnTo>
                  <a:pt x="25" y="338"/>
                </a:lnTo>
                <a:lnTo>
                  <a:pt x="16" y="355"/>
                </a:lnTo>
                <a:lnTo>
                  <a:pt x="14" y="363"/>
                </a:lnTo>
                <a:lnTo>
                  <a:pt x="16" y="374"/>
                </a:lnTo>
                <a:lnTo>
                  <a:pt x="19" y="384"/>
                </a:lnTo>
                <a:lnTo>
                  <a:pt x="25" y="395"/>
                </a:lnTo>
                <a:lnTo>
                  <a:pt x="33" y="401"/>
                </a:lnTo>
                <a:lnTo>
                  <a:pt x="42" y="407"/>
                </a:lnTo>
                <a:lnTo>
                  <a:pt x="52" y="414"/>
                </a:lnTo>
                <a:lnTo>
                  <a:pt x="63" y="418"/>
                </a:lnTo>
                <a:lnTo>
                  <a:pt x="75" y="420"/>
                </a:lnTo>
                <a:lnTo>
                  <a:pt x="88" y="422"/>
                </a:lnTo>
                <a:lnTo>
                  <a:pt x="113" y="420"/>
                </a:lnTo>
                <a:lnTo>
                  <a:pt x="136" y="416"/>
                </a:lnTo>
                <a:lnTo>
                  <a:pt x="147" y="412"/>
                </a:lnTo>
                <a:lnTo>
                  <a:pt x="155" y="405"/>
                </a:lnTo>
                <a:lnTo>
                  <a:pt x="163" y="399"/>
                </a:lnTo>
                <a:lnTo>
                  <a:pt x="170" y="393"/>
                </a:lnTo>
                <a:close/>
                <a:moveTo>
                  <a:pt x="388" y="95"/>
                </a:moveTo>
                <a:lnTo>
                  <a:pt x="403" y="204"/>
                </a:lnTo>
                <a:lnTo>
                  <a:pt x="772" y="204"/>
                </a:lnTo>
                <a:lnTo>
                  <a:pt x="754" y="76"/>
                </a:lnTo>
                <a:lnTo>
                  <a:pt x="445" y="124"/>
                </a:lnTo>
                <a:lnTo>
                  <a:pt x="443" y="113"/>
                </a:lnTo>
                <a:lnTo>
                  <a:pt x="749" y="38"/>
                </a:lnTo>
                <a:lnTo>
                  <a:pt x="743" y="0"/>
                </a:lnTo>
                <a:lnTo>
                  <a:pt x="388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5" name="Freeform 14"/>
          <p:cNvSpPr>
            <a:spLocks noEditPoints="1" noChangeArrowheads="1"/>
          </p:cNvSpPr>
          <p:nvPr/>
        </p:nvSpPr>
        <p:spPr bwMode="auto">
          <a:xfrm>
            <a:off x="2944813" y="5484813"/>
            <a:ext cx="309562" cy="336550"/>
          </a:xfrm>
          <a:custGeom>
            <a:avLst/>
            <a:gdLst>
              <a:gd name="T0" fmla="*/ 0 w 781"/>
              <a:gd name="T1" fmla="*/ 2147483647 h 846"/>
              <a:gd name="T2" fmla="*/ 2147483647 w 781"/>
              <a:gd name="T3" fmla="*/ 2147483647 h 846"/>
              <a:gd name="T4" fmla="*/ 2147483647 w 781"/>
              <a:gd name="T5" fmla="*/ 2147483647 h 846"/>
              <a:gd name="T6" fmla="*/ 2147483647 w 781"/>
              <a:gd name="T7" fmla="*/ 2147483647 h 846"/>
              <a:gd name="T8" fmla="*/ 2147483647 w 781"/>
              <a:gd name="T9" fmla="*/ 2147483647 h 846"/>
              <a:gd name="T10" fmla="*/ 2147483647 w 781"/>
              <a:gd name="T11" fmla="*/ 2147483647 h 846"/>
              <a:gd name="T12" fmla="*/ 2147483647 w 781"/>
              <a:gd name="T13" fmla="*/ 2147483647 h 846"/>
              <a:gd name="T14" fmla="*/ 2147483647 w 781"/>
              <a:gd name="T15" fmla="*/ 2147483647 h 846"/>
              <a:gd name="T16" fmla="*/ 2147483647 w 781"/>
              <a:gd name="T17" fmla="*/ 2147483647 h 846"/>
              <a:gd name="T18" fmla="*/ 2147483647 w 781"/>
              <a:gd name="T19" fmla="*/ 2147483647 h 846"/>
              <a:gd name="T20" fmla="*/ 2147483647 w 781"/>
              <a:gd name="T21" fmla="*/ 2147483647 h 846"/>
              <a:gd name="T22" fmla="*/ 2147483647 w 781"/>
              <a:gd name="T23" fmla="*/ 2147483647 h 846"/>
              <a:gd name="T24" fmla="*/ 2147483647 w 781"/>
              <a:gd name="T25" fmla="*/ 2147483647 h 846"/>
              <a:gd name="T26" fmla="*/ 2147483647 w 781"/>
              <a:gd name="T27" fmla="*/ 2147483647 h 846"/>
              <a:gd name="T28" fmla="*/ 2147483647 w 781"/>
              <a:gd name="T29" fmla="*/ 377755495 h 846"/>
              <a:gd name="T30" fmla="*/ 2147483647 w 781"/>
              <a:gd name="T31" fmla="*/ 2147483647 h 846"/>
              <a:gd name="T32" fmla="*/ 2147483647 w 781"/>
              <a:gd name="T33" fmla="*/ 2147483647 h 846"/>
              <a:gd name="T34" fmla="*/ 2147483647 w 781"/>
              <a:gd name="T35" fmla="*/ 2147483647 h 846"/>
              <a:gd name="T36" fmla="*/ 2147483647 w 781"/>
              <a:gd name="T37" fmla="*/ 2147483647 h 846"/>
              <a:gd name="T38" fmla="*/ 2147483647 w 781"/>
              <a:gd name="T39" fmla="*/ 2147483647 h 846"/>
              <a:gd name="T40" fmla="*/ 2147483647 w 781"/>
              <a:gd name="T41" fmla="*/ 2147483647 h 846"/>
              <a:gd name="T42" fmla="*/ 2147483647 w 781"/>
              <a:gd name="T43" fmla="*/ 2147483647 h 846"/>
              <a:gd name="T44" fmla="*/ 2147483647 w 781"/>
              <a:gd name="T45" fmla="*/ 2147483647 h 846"/>
              <a:gd name="T46" fmla="*/ 2147483647 w 781"/>
              <a:gd name="T47" fmla="*/ 2147483647 h 846"/>
              <a:gd name="T48" fmla="*/ 2147483647 w 781"/>
              <a:gd name="T49" fmla="*/ 2147483647 h 846"/>
              <a:gd name="T50" fmla="*/ 2147483647 w 781"/>
              <a:gd name="T51" fmla="*/ 2147483647 h 846"/>
              <a:gd name="T52" fmla="*/ 2147483647 w 781"/>
              <a:gd name="T53" fmla="*/ 2147483647 h 846"/>
              <a:gd name="T54" fmla="*/ 0 w 781"/>
              <a:gd name="T55" fmla="*/ 2147483647 h 846"/>
              <a:gd name="T56" fmla="*/ 2147483647 w 781"/>
              <a:gd name="T57" fmla="*/ 2147483647 h 846"/>
              <a:gd name="T58" fmla="*/ 2147483647 w 781"/>
              <a:gd name="T59" fmla="*/ 2147483647 h 846"/>
              <a:gd name="T60" fmla="*/ 2147483647 w 781"/>
              <a:gd name="T61" fmla="*/ 2147483647 h 846"/>
              <a:gd name="T62" fmla="*/ 2147483647 w 781"/>
              <a:gd name="T63" fmla="*/ 2147483647 h 846"/>
              <a:gd name="T64" fmla="*/ 2147483647 w 781"/>
              <a:gd name="T65" fmla="*/ 2147483647 h 846"/>
              <a:gd name="T66" fmla="*/ 2147483647 w 781"/>
              <a:gd name="T67" fmla="*/ 2147483647 h 846"/>
              <a:gd name="T68" fmla="*/ 2147483647 w 781"/>
              <a:gd name="T69" fmla="*/ 2147483647 h 846"/>
              <a:gd name="T70" fmla="*/ 2147483647 w 781"/>
              <a:gd name="T71" fmla="*/ 2147483647 h 846"/>
              <a:gd name="T72" fmla="*/ 2147483647 w 781"/>
              <a:gd name="T73" fmla="*/ 2147483647 h 846"/>
              <a:gd name="T74" fmla="*/ 2147483647 w 781"/>
              <a:gd name="T75" fmla="*/ 2147483647 h 846"/>
              <a:gd name="T76" fmla="*/ 2147483647 w 781"/>
              <a:gd name="T77" fmla="*/ 2147483647 h 846"/>
              <a:gd name="T78" fmla="*/ 2147483647 w 781"/>
              <a:gd name="T79" fmla="*/ 2147483647 h 846"/>
              <a:gd name="T80" fmla="*/ 2147483647 w 781"/>
              <a:gd name="T81" fmla="*/ 2147483647 h 846"/>
              <a:gd name="T82" fmla="*/ 2147483647 w 781"/>
              <a:gd name="T83" fmla="*/ 2147483647 h 846"/>
              <a:gd name="T84" fmla="*/ 2147483647 w 781"/>
              <a:gd name="T85" fmla="*/ 2147483647 h 846"/>
              <a:gd name="T86" fmla="*/ 2147483647 w 781"/>
              <a:gd name="T87" fmla="*/ 2147483647 h 846"/>
              <a:gd name="T88" fmla="*/ 2147483647 w 781"/>
              <a:gd name="T89" fmla="*/ 2147483647 h 846"/>
              <a:gd name="T90" fmla="*/ 2147483647 w 781"/>
              <a:gd name="T91" fmla="*/ 2147483647 h 846"/>
              <a:gd name="T92" fmla="*/ 2147483647 w 781"/>
              <a:gd name="T93" fmla="*/ 2147483647 h 846"/>
              <a:gd name="T94" fmla="*/ 2147483647 w 781"/>
              <a:gd name="T95" fmla="*/ 2147483647 h 846"/>
              <a:gd name="T96" fmla="*/ 2147483647 w 781"/>
              <a:gd name="T97" fmla="*/ 2147483647 h 846"/>
              <a:gd name="T98" fmla="*/ 2147483647 w 781"/>
              <a:gd name="T99" fmla="*/ 2147483647 h 846"/>
              <a:gd name="T100" fmla="*/ 2147483647 w 781"/>
              <a:gd name="T101" fmla="*/ 2147483647 h 846"/>
              <a:gd name="T102" fmla="*/ 2147483647 w 781"/>
              <a:gd name="T103" fmla="*/ 2147483647 h 846"/>
              <a:gd name="T104" fmla="*/ 2147483647 w 781"/>
              <a:gd name="T105" fmla="*/ 2147483647 h 846"/>
              <a:gd name="T106" fmla="*/ 2147483647 w 781"/>
              <a:gd name="T107" fmla="*/ 2147483647 h 846"/>
              <a:gd name="T108" fmla="*/ 2147483647 w 781"/>
              <a:gd name="T109" fmla="*/ 2147483647 h 846"/>
              <a:gd name="T110" fmla="*/ 2147483647 w 781"/>
              <a:gd name="T111" fmla="*/ 2147483647 h 846"/>
              <a:gd name="T112" fmla="*/ 2147483647 w 781"/>
              <a:gd name="T113" fmla="*/ 2147483647 h 846"/>
              <a:gd name="T114" fmla="*/ 2147483647 w 781"/>
              <a:gd name="T115" fmla="*/ 2147483647 h 846"/>
              <a:gd name="T116" fmla="*/ 2147483647 w 781"/>
              <a:gd name="T117" fmla="*/ 2147483647 h 846"/>
              <a:gd name="T118" fmla="*/ 2147483647 w 781"/>
              <a:gd name="T119" fmla="*/ 2147483647 h 846"/>
              <a:gd name="T120" fmla="*/ 2147483647 w 781"/>
              <a:gd name="T121" fmla="*/ 2147483647 h 846"/>
              <a:gd name="T122" fmla="*/ 2147483647 w 781"/>
              <a:gd name="T123" fmla="*/ 2147483647 h 846"/>
              <a:gd name="T124" fmla="*/ 2147483647 w 781"/>
              <a:gd name="T125" fmla="*/ 2147483647 h 84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781"/>
              <a:gd name="T190" fmla="*/ 0 h 846"/>
              <a:gd name="T191" fmla="*/ 781 w 781"/>
              <a:gd name="T192" fmla="*/ 846 h 84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781" h="846">
                <a:moveTo>
                  <a:pt x="0" y="846"/>
                </a:moveTo>
                <a:lnTo>
                  <a:pt x="0" y="846"/>
                </a:lnTo>
                <a:lnTo>
                  <a:pt x="23" y="792"/>
                </a:lnTo>
                <a:lnTo>
                  <a:pt x="51" y="737"/>
                </a:lnTo>
                <a:lnTo>
                  <a:pt x="82" y="685"/>
                </a:lnTo>
                <a:lnTo>
                  <a:pt x="114" y="632"/>
                </a:lnTo>
                <a:lnTo>
                  <a:pt x="116" y="599"/>
                </a:lnTo>
                <a:lnTo>
                  <a:pt x="116" y="557"/>
                </a:lnTo>
                <a:lnTo>
                  <a:pt x="114" y="466"/>
                </a:lnTo>
                <a:lnTo>
                  <a:pt x="109" y="355"/>
                </a:lnTo>
                <a:lnTo>
                  <a:pt x="107" y="347"/>
                </a:lnTo>
                <a:lnTo>
                  <a:pt x="114" y="338"/>
                </a:lnTo>
                <a:lnTo>
                  <a:pt x="145" y="300"/>
                </a:lnTo>
                <a:lnTo>
                  <a:pt x="179" y="265"/>
                </a:lnTo>
                <a:lnTo>
                  <a:pt x="214" y="233"/>
                </a:lnTo>
                <a:lnTo>
                  <a:pt x="250" y="204"/>
                </a:lnTo>
                <a:lnTo>
                  <a:pt x="288" y="177"/>
                </a:lnTo>
                <a:lnTo>
                  <a:pt x="326" y="151"/>
                </a:lnTo>
                <a:lnTo>
                  <a:pt x="364" y="128"/>
                </a:lnTo>
                <a:lnTo>
                  <a:pt x="403" y="109"/>
                </a:lnTo>
                <a:lnTo>
                  <a:pt x="445" y="90"/>
                </a:lnTo>
                <a:lnTo>
                  <a:pt x="485" y="74"/>
                </a:lnTo>
                <a:lnTo>
                  <a:pt x="527" y="59"/>
                </a:lnTo>
                <a:lnTo>
                  <a:pt x="569" y="46"/>
                </a:lnTo>
                <a:lnTo>
                  <a:pt x="613" y="36"/>
                </a:lnTo>
                <a:lnTo>
                  <a:pt x="658" y="25"/>
                </a:lnTo>
                <a:lnTo>
                  <a:pt x="746" y="6"/>
                </a:lnTo>
                <a:lnTo>
                  <a:pt x="781" y="0"/>
                </a:lnTo>
                <a:lnTo>
                  <a:pt x="773" y="38"/>
                </a:lnTo>
                <a:lnTo>
                  <a:pt x="756" y="105"/>
                </a:lnTo>
                <a:lnTo>
                  <a:pt x="735" y="174"/>
                </a:lnTo>
                <a:lnTo>
                  <a:pt x="723" y="210"/>
                </a:lnTo>
                <a:lnTo>
                  <a:pt x="708" y="244"/>
                </a:lnTo>
                <a:lnTo>
                  <a:pt x="691" y="277"/>
                </a:lnTo>
                <a:lnTo>
                  <a:pt x="674" y="311"/>
                </a:lnTo>
                <a:lnTo>
                  <a:pt x="655" y="347"/>
                </a:lnTo>
                <a:lnTo>
                  <a:pt x="634" y="380"/>
                </a:lnTo>
                <a:lnTo>
                  <a:pt x="611" y="414"/>
                </a:lnTo>
                <a:lnTo>
                  <a:pt x="584" y="447"/>
                </a:lnTo>
                <a:lnTo>
                  <a:pt x="557" y="481"/>
                </a:lnTo>
                <a:lnTo>
                  <a:pt x="527" y="515"/>
                </a:lnTo>
                <a:lnTo>
                  <a:pt x="496" y="548"/>
                </a:lnTo>
                <a:lnTo>
                  <a:pt x="462" y="582"/>
                </a:lnTo>
                <a:lnTo>
                  <a:pt x="456" y="586"/>
                </a:lnTo>
                <a:lnTo>
                  <a:pt x="450" y="588"/>
                </a:lnTo>
                <a:lnTo>
                  <a:pt x="233" y="641"/>
                </a:lnTo>
                <a:lnTo>
                  <a:pt x="210" y="691"/>
                </a:lnTo>
                <a:lnTo>
                  <a:pt x="187" y="744"/>
                </a:lnTo>
                <a:lnTo>
                  <a:pt x="0" y="846"/>
                </a:lnTo>
                <a:close/>
                <a:moveTo>
                  <a:pt x="353" y="193"/>
                </a:moveTo>
                <a:lnTo>
                  <a:pt x="353" y="193"/>
                </a:lnTo>
                <a:lnTo>
                  <a:pt x="328" y="210"/>
                </a:lnTo>
                <a:lnTo>
                  <a:pt x="301" y="227"/>
                </a:lnTo>
                <a:lnTo>
                  <a:pt x="275" y="246"/>
                </a:lnTo>
                <a:lnTo>
                  <a:pt x="252" y="267"/>
                </a:lnTo>
                <a:lnTo>
                  <a:pt x="227" y="288"/>
                </a:lnTo>
                <a:lnTo>
                  <a:pt x="204" y="311"/>
                </a:lnTo>
                <a:lnTo>
                  <a:pt x="181" y="336"/>
                </a:lnTo>
                <a:lnTo>
                  <a:pt x="160" y="361"/>
                </a:lnTo>
                <a:lnTo>
                  <a:pt x="162" y="443"/>
                </a:lnTo>
                <a:lnTo>
                  <a:pt x="164" y="500"/>
                </a:lnTo>
                <a:lnTo>
                  <a:pt x="166" y="557"/>
                </a:lnTo>
                <a:lnTo>
                  <a:pt x="212" y="496"/>
                </a:lnTo>
                <a:lnTo>
                  <a:pt x="261" y="437"/>
                </a:lnTo>
                <a:lnTo>
                  <a:pt x="315" y="380"/>
                </a:lnTo>
                <a:lnTo>
                  <a:pt x="372" y="324"/>
                </a:lnTo>
                <a:lnTo>
                  <a:pt x="433" y="269"/>
                </a:lnTo>
                <a:lnTo>
                  <a:pt x="498" y="216"/>
                </a:lnTo>
                <a:lnTo>
                  <a:pt x="565" y="166"/>
                </a:lnTo>
                <a:lnTo>
                  <a:pt x="637" y="118"/>
                </a:lnTo>
                <a:lnTo>
                  <a:pt x="664" y="132"/>
                </a:lnTo>
                <a:lnTo>
                  <a:pt x="571" y="208"/>
                </a:lnTo>
                <a:lnTo>
                  <a:pt x="523" y="252"/>
                </a:lnTo>
                <a:lnTo>
                  <a:pt x="471" y="303"/>
                </a:lnTo>
                <a:lnTo>
                  <a:pt x="420" y="359"/>
                </a:lnTo>
                <a:lnTo>
                  <a:pt x="393" y="391"/>
                </a:lnTo>
                <a:lnTo>
                  <a:pt x="368" y="422"/>
                </a:lnTo>
                <a:lnTo>
                  <a:pt x="340" y="458"/>
                </a:lnTo>
                <a:lnTo>
                  <a:pt x="315" y="498"/>
                </a:lnTo>
                <a:lnTo>
                  <a:pt x="290" y="538"/>
                </a:lnTo>
                <a:lnTo>
                  <a:pt x="265" y="582"/>
                </a:lnTo>
                <a:lnTo>
                  <a:pt x="433" y="542"/>
                </a:lnTo>
                <a:lnTo>
                  <a:pt x="473" y="500"/>
                </a:lnTo>
                <a:lnTo>
                  <a:pt x="340" y="496"/>
                </a:lnTo>
                <a:lnTo>
                  <a:pt x="361" y="471"/>
                </a:lnTo>
                <a:lnTo>
                  <a:pt x="517" y="452"/>
                </a:lnTo>
                <a:lnTo>
                  <a:pt x="527" y="441"/>
                </a:lnTo>
                <a:lnTo>
                  <a:pt x="418" y="439"/>
                </a:lnTo>
                <a:lnTo>
                  <a:pt x="443" y="420"/>
                </a:lnTo>
                <a:lnTo>
                  <a:pt x="548" y="414"/>
                </a:lnTo>
                <a:lnTo>
                  <a:pt x="571" y="382"/>
                </a:lnTo>
                <a:lnTo>
                  <a:pt x="592" y="351"/>
                </a:lnTo>
                <a:lnTo>
                  <a:pt x="611" y="319"/>
                </a:lnTo>
                <a:lnTo>
                  <a:pt x="630" y="288"/>
                </a:lnTo>
                <a:lnTo>
                  <a:pt x="658" y="233"/>
                </a:lnTo>
                <a:lnTo>
                  <a:pt x="681" y="177"/>
                </a:lnTo>
                <a:lnTo>
                  <a:pt x="700" y="120"/>
                </a:lnTo>
                <a:lnTo>
                  <a:pt x="716" y="63"/>
                </a:lnTo>
                <a:lnTo>
                  <a:pt x="641" y="80"/>
                </a:lnTo>
                <a:lnTo>
                  <a:pt x="567" y="99"/>
                </a:lnTo>
                <a:lnTo>
                  <a:pt x="532" y="111"/>
                </a:lnTo>
                <a:lnTo>
                  <a:pt x="496" y="124"/>
                </a:lnTo>
                <a:lnTo>
                  <a:pt x="460" y="139"/>
                </a:lnTo>
                <a:lnTo>
                  <a:pt x="427" y="153"/>
                </a:lnTo>
                <a:lnTo>
                  <a:pt x="391" y="172"/>
                </a:lnTo>
                <a:lnTo>
                  <a:pt x="391" y="271"/>
                </a:lnTo>
                <a:lnTo>
                  <a:pt x="372" y="279"/>
                </a:lnTo>
                <a:lnTo>
                  <a:pt x="353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6" name="Freeform 18"/>
          <p:cNvSpPr>
            <a:spLocks noEditPoints="1" noChangeArrowheads="1"/>
          </p:cNvSpPr>
          <p:nvPr/>
        </p:nvSpPr>
        <p:spPr bwMode="auto">
          <a:xfrm>
            <a:off x="10926763" y="5484813"/>
            <a:ext cx="304800" cy="298450"/>
          </a:xfrm>
          <a:custGeom>
            <a:avLst/>
            <a:gdLst>
              <a:gd name="T0" fmla="*/ 2147483647 w 769"/>
              <a:gd name="T1" fmla="*/ 2147483647 h 754"/>
              <a:gd name="T2" fmla="*/ 2147483647 w 769"/>
              <a:gd name="T3" fmla="*/ 2147483647 h 754"/>
              <a:gd name="T4" fmla="*/ 2147483647 w 769"/>
              <a:gd name="T5" fmla="*/ 2147483647 h 754"/>
              <a:gd name="T6" fmla="*/ 2147483647 w 769"/>
              <a:gd name="T7" fmla="*/ 2147483647 h 754"/>
              <a:gd name="T8" fmla="*/ 2147483647 w 769"/>
              <a:gd name="T9" fmla="*/ 2147483647 h 754"/>
              <a:gd name="T10" fmla="*/ 2147483647 w 769"/>
              <a:gd name="T11" fmla="*/ 2147483647 h 754"/>
              <a:gd name="T12" fmla="*/ 2147483647 w 769"/>
              <a:gd name="T13" fmla="*/ 2147483647 h 754"/>
              <a:gd name="T14" fmla="*/ 2147483647 w 769"/>
              <a:gd name="T15" fmla="*/ 2147483647 h 754"/>
              <a:gd name="T16" fmla="*/ 2147483647 w 769"/>
              <a:gd name="T17" fmla="*/ 2147483647 h 754"/>
              <a:gd name="T18" fmla="*/ 809538098 w 769"/>
              <a:gd name="T19" fmla="*/ 2147483647 h 754"/>
              <a:gd name="T20" fmla="*/ 0 w 769"/>
              <a:gd name="T21" fmla="*/ 2147483647 h 754"/>
              <a:gd name="T22" fmla="*/ 249004160 w 769"/>
              <a:gd name="T23" fmla="*/ 2147483647 h 754"/>
              <a:gd name="T24" fmla="*/ 2147483647 w 769"/>
              <a:gd name="T25" fmla="*/ 2147483647 h 754"/>
              <a:gd name="T26" fmla="*/ 2147483647 w 769"/>
              <a:gd name="T27" fmla="*/ 2147483647 h 754"/>
              <a:gd name="T28" fmla="*/ 2147483647 w 769"/>
              <a:gd name="T29" fmla="*/ 310060259 h 754"/>
              <a:gd name="T30" fmla="*/ 2147483647 w 769"/>
              <a:gd name="T31" fmla="*/ 124086723 h 754"/>
              <a:gd name="T32" fmla="*/ 2147483647 w 769"/>
              <a:gd name="T33" fmla="*/ 682164078 h 754"/>
              <a:gd name="T34" fmla="*/ 2147483647 w 769"/>
              <a:gd name="T35" fmla="*/ 2147483647 h 754"/>
              <a:gd name="T36" fmla="*/ 2147483647 w 769"/>
              <a:gd name="T37" fmla="*/ 2147483647 h 754"/>
              <a:gd name="T38" fmla="*/ 2147483647 w 769"/>
              <a:gd name="T39" fmla="*/ 2147483647 h 754"/>
              <a:gd name="T40" fmla="*/ 2147483647 w 769"/>
              <a:gd name="T41" fmla="*/ 2147483647 h 754"/>
              <a:gd name="T42" fmla="*/ 2147483647 w 769"/>
              <a:gd name="T43" fmla="*/ 2147483647 h 754"/>
              <a:gd name="T44" fmla="*/ 2147483647 w 769"/>
              <a:gd name="T45" fmla="*/ 2147483647 h 754"/>
              <a:gd name="T46" fmla="*/ 2147483647 w 769"/>
              <a:gd name="T47" fmla="*/ 2147483647 h 754"/>
              <a:gd name="T48" fmla="*/ 2147483647 w 769"/>
              <a:gd name="T49" fmla="*/ 2147483647 h 754"/>
              <a:gd name="T50" fmla="*/ 2147483647 w 769"/>
              <a:gd name="T51" fmla="*/ 2147483647 h 754"/>
              <a:gd name="T52" fmla="*/ 2147483647 w 769"/>
              <a:gd name="T53" fmla="*/ 2147483647 h 754"/>
              <a:gd name="T54" fmla="*/ 2147483647 w 769"/>
              <a:gd name="T55" fmla="*/ 2147483647 h 754"/>
              <a:gd name="T56" fmla="*/ 2147483647 w 769"/>
              <a:gd name="T57" fmla="*/ 2147483647 h 754"/>
              <a:gd name="T58" fmla="*/ 2147483647 w 769"/>
              <a:gd name="T59" fmla="*/ 2147483647 h 754"/>
              <a:gd name="T60" fmla="*/ 2147483647 w 769"/>
              <a:gd name="T61" fmla="*/ 2147483647 h 754"/>
              <a:gd name="T62" fmla="*/ 2147483647 w 769"/>
              <a:gd name="T63" fmla="*/ 2147483647 h 754"/>
              <a:gd name="T64" fmla="*/ 2147483647 w 769"/>
              <a:gd name="T65" fmla="*/ 2147483647 h 754"/>
              <a:gd name="T66" fmla="*/ 2147483647 w 769"/>
              <a:gd name="T67" fmla="*/ 2147483647 h 754"/>
              <a:gd name="T68" fmla="*/ 2147483647 w 769"/>
              <a:gd name="T69" fmla="*/ 2147483647 h 754"/>
              <a:gd name="T70" fmla="*/ 2147483647 w 769"/>
              <a:gd name="T71" fmla="*/ 2147483647 h 754"/>
              <a:gd name="T72" fmla="*/ 2147483647 w 769"/>
              <a:gd name="T73" fmla="*/ 2147483647 h 754"/>
              <a:gd name="T74" fmla="*/ 2147483647 w 769"/>
              <a:gd name="T75" fmla="*/ 2147483647 h 754"/>
              <a:gd name="T76" fmla="*/ 2147483647 w 769"/>
              <a:gd name="T77" fmla="*/ 2147483647 h 754"/>
              <a:gd name="T78" fmla="*/ 2147483647 w 769"/>
              <a:gd name="T79" fmla="*/ 2147483647 h 754"/>
              <a:gd name="T80" fmla="*/ 2147483647 w 769"/>
              <a:gd name="T81" fmla="*/ 2147483647 h 754"/>
              <a:gd name="T82" fmla="*/ 2147483647 w 769"/>
              <a:gd name="T83" fmla="*/ 2147483647 h 754"/>
              <a:gd name="T84" fmla="*/ 2147483647 w 769"/>
              <a:gd name="T85" fmla="*/ 2147483647 h 754"/>
              <a:gd name="T86" fmla="*/ 2147483647 w 769"/>
              <a:gd name="T87" fmla="*/ 2147483647 h 754"/>
              <a:gd name="T88" fmla="*/ 2147483647 w 769"/>
              <a:gd name="T89" fmla="*/ 2147483647 h 754"/>
              <a:gd name="T90" fmla="*/ 2147483647 w 769"/>
              <a:gd name="T91" fmla="*/ 2147483647 h 754"/>
              <a:gd name="T92" fmla="*/ 2147483647 w 769"/>
              <a:gd name="T93" fmla="*/ 2147483647 h 754"/>
              <a:gd name="T94" fmla="*/ 2147483647 w 769"/>
              <a:gd name="T95" fmla="*/ 2147483647 h 754"/>
              <a:gd name="T96" fmla="*/ 2147483647 w 769"/>
              <a:gd name="T97" fmla="*/ 2147483647 h 754"/>
              <a:gd name="T98" fmla="*/ 2147483647 w 769"/>
              <a:gd name="T99" fmla="*/ 2147483647 h 754"/>
              <a:gd name="T100" fmla="*/ 2147483647 w 769"/>
              <a:gd name="T101" fmla="*/ 2147483647 h 754"/>
              <a:gd name="T102" fmla="*/ 2147483647 w 769"/>
              <a:gd name="T103" fmla="*/ 2147483647 h 754"/>
              <a:gd name="T104" fmla="*/ 2147483647 w 769"/>
              <a:gd name="T105" fmla="*/ 2147483647 h 75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69"/>
              <a:gd name="T160" fmla="*/ 0 h 754"/>
              <a:gd name="T161" fmla="*/ 769 w 769"/>
              <a:gd name="T162" fmla="*/ 754 h 75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69" h="754">
                <a:moveTo>
                  <a:pt x="764" y="175"/>
                </a:moveTo>
                <a:lnTo>
                  <a:pt x="769" y="177"/>
                </a:lnTo>
                <a:lnTo>
                  <a:pt x="760" y="194"/>
                </a:lnTo>
                <a:lnTo>
                  <a:pt x="697" y="322"/>
                </a:lnTo>
                <a:lnTo>
                  <a:pt x="695" y="322"/>
                </a:lnTo>
                <a:lnTo>
                  <a:pt x="695" y="324"/>
                </a:lnTo>
                <a:lnTo>
                  <a:pt x="687" y="334"/>
                </a:lnTo>
                <a:lnTo>
                  <a:pt x="678" y="345"/>
                </a:lnTo>
                <a:lnTo>
                  <a:pt x="668" y="355"/>
                </a:lnTo>
                <a:lnTo>
                  <a:pt x="655" y="362"/>
                </a:lnTo>
                <a:lnTo>
                  <a:pt x="655" y="364"/>
                </a:lnTo>
                <a:lnTo>
                  <a:pt x="193" y="611"/>
                </a:lnTo>
                <a:lnTo>
                  <a:pt x="191" y="611"/>
                </a:lnTo>
                <a:lnTo>
                  <a:pt x="181" y="616"/>
                </a:lnTo>
                <a:lnTo>
                  <a:pt x="170" y="618"/>
                </a:lnTo>
                <a:lnTo>
                  <a:pt x="160" y="618"/>
                </a:lnTo>
                <a:lnTo>
                  <a:pt x="149" y="618"/>
                </a:lnTo>
                <a:lnTo>
                  <a:pt x="141" y="616"/>
                </a:lnTo>
                <a:lnTo>
                  <a:pt x="130" y="611"/>
                </a:lnTo>
                <a:lnTo>
                  <a:pt x="122" y="605"/>
                </a:lnTo>
                <a:lnTo>
                  <a:pt x="113" y="599"/>
                </a:lnTo>
                <a:lnTo>
                  <a:pt x="111" y="599"/>
                </a:lnTo>
                <a:lnTo>
                  <a:pt x="111" y="597"/>
                </a:lnTo>
                <a:lnTo>
                  <a:pt x="13" y="485"/>
                </a:lnTo>
                <a:lnTo>
                  <a:pt x="4" y="471"/>
                </a:lnTo>
                <a:lnTo>
                  <a:pt x="0" y="456"/>
                </a:lnTo>
                <a:lnTo>
                  <a:pt x="0" y="441"/>
                </a:lnTo>
                <a:lnTo>
                  <a:pt x="4" y="425"/>
                </a:lnTo>
                <a:lnTo>
                  <a:pt x="71" y="290"/>
                </a:lnTo>
                <a:lnTo>
                  <a:pt x="78" y="280"/>
                </a:lnTo>
                <a:lnTo>
                  <a:pt x="86" y="271"/>
                </a:lnTo>
                <a:lnTo>
                  <a:pt x="97" y="263"/>
                </a:lnTo>
                <a:lnTo>
                  <a:pt x="569" y="9"/>
                </a:lnTo>
                <a:lnTo>
                  <a:pt x="580" y="5"/>
                </a:lnTo>
                <a:lnTo>
                  <a:pt x="592" y="2"/>
                </a:lnTo>
                <a:lnTo>
                  <a:pt x="605" y="0"/>
                </a:lnTo>
                <a:lnTo>
                  <a:pt x="615" y="2"/>
                </a:lnTo>
                <a:lnTo>
                  <a:pt x="628" y="5"/>
                </a:lnTo>
                <a:lnTo>
                  <a:pt x="638" y="11"/>
                </a:lnTo>
                <a:lnTo>
                  <a:pt x="649" y="17"/>
                </a:lnTo>
                <a:lnTo>
                  <a:pt x="657" y="26"/>
                </a:lnTo>
                <a:lnTo>
                  <a:pt x="750" y="133"/>
                </a:lnTo>
                <a:lnTo>
                  <a:pt x="758" y="143"/>
                </a:lnTo>
                <a:lnTo>
                  <a:pt x="764" y="160"/>
                </a:lnTo>
                <a:lnTo>
                  <a:pt x="764" y="175"/>
                </a:lnTo>
                <a:close/>
                <a:moveTo>
                  <a:pt x="485" y="708"/>
                </a:moveTo>
                <a:lnTo>
                  <a:pt x="661" y="658"/>
                </a:lnTo>
                <a:lnTo>
                  <a:pt x="653" y="677"/>
                </a:lnTo>
                <a:lnTo>
                  <a:pt x="645" y="693"/>
                </a:lnTo>
                <a:lnTo>
                  <a:pt x="634" y="706"/>
                </a:lnTo>
                <a:lnTo>
                  <a:pt x="622" y="716"/>
                </a:lnTo>
                <a:lnTo>
                  <a:pt x="609" y="723"/>
                </a:lnTo>
                <a:lnTo>
                  <a:pt x="596" y="729"/>
                </a:lnTo>
                <a:lnTo>
                  <a:pt x="582" y="733"/>
                </a:lnTo>
                <a:lnTo>
                  <a:pt x="569" y="735"/>
                </a:lnTo>
                <a:lnTo>
                  <a:pt x="556" y="735"/>
                </a:lnTo>
                <a:lnTo>
                  <a:pt x="542" y="733"/>
                </a:lnTo>
                <a:lnTo>
                  <a:pt x="519" y="729"/>
                </a:lnTo>
                <a:lnTo>
                  <a:pt x="498" y="719"/>
                </a:lnTo>
                <a:lnTo>
                  <a:pt x="485" y="708"/>
                </a:lnTo>
                <a:close/>
                <a:moveTo>
                  <a:pt x="323" y="735"/>
                </a:moveTo>
                <a:lnTo>
                  <a:pt x="323" y="735"/>
                </a:lnTo>
                <a:lnTo>
                  <a:pt x="340" y="740"/>
                </a:lnTo>
                <a:lnTo>
                  <a:pt x="361" y="740"/>
                </a:lnTo>
                <a:lnTo>
                  <a:pt x="386" y="733"/>
                </a:lnTo>
                <a:lnTo>
                  <a:pt x="399" y="729"/>
                </a:lnTo>
                <a:lnTo>
                  <a:pt x="412" y="723"/>
                </a:lnTo>
                <a:lnTo>
                  <a:pt x="422" y="716"/>
                </a:lnTo>
                <a:lnTo>
                  <a:pt x="433" y="706"/>
                </a:lnTo>
                <a:lnTo>
                  <a:pt x="443" y="695"/>
                </a:lnTo>
                <a:lnTo>
                  <a:pt x="449" y="683"/>
                </a:lnTo>
                <a:lnTo>
                  <a:pt x="456" y="670"/>
                </a:lnTo>
                <a:lnTo>
                  <a:pt x="460" y="653"/>
                </a:lnTo>
                <a:lnTo>
                  <a:pt x="462" y="635"/>
                </a:lnTo>
                <a:lnTo>
                  <a:pt x="462" y="616"/>
                </a:lnTo>
                <a:lnTo>
                  <a:pt x="323" y="735"/>
                </a:lnTo>
                <a:close/>
                <a:moveTo>
                  <a:pt x="71" y="601"/>
                </a:moveTo>
                <a:lnTo>
                  <a:pt x="71" y="601"/>
                </a:lnTo>
                <a:lnTo>
                  <a:pt x="65" y="618"/>
                </a:lnTo>
                <a:lnTo>
                  <a:pt x="63" y="639"/>
                </a:lnTo>
                <a:lnTo>
                  <a:pt x="65" y="664"/>
                </a:lnTo>
                <a:lnTo>
                  <a:pt x="67" y="677"/>
                </a:lnTo>
                <a:lnTo>
                  <a:pt x="71" y="691"/>
                </a:lnTo>
                <a:lnTo>
                  <a:pt x="78" y="702"/>
                </a:lnTo>
                <a:lnTo>
                  <a:pt x="84" y="714"/>
                </a:lnTo>
                <a:lnTo>
                  <a:pt x="94" y="725"/>
                </a:lnTo>
                <a:lnTo>
                  <a:pt x="105" y="735"/>
                </a:lnTo>
                <a:lnTo>
                  <a:pt x="118" y="742"/>
                </a:lnTo>
                <a:lnTo>
                  <a:pt x="134" y="748"/>
                </a:lnTo>
                <a:lnTo>
                  <a:pt x="151" y="752"/>
                </a:lnTo>
                <a:lnTo>
                  <a:pt x="172" y="754"/>
                </a:lnTo>
                <a:lnTo>
                  <a:pt x="71" y="601"/>
                </a:lnTo>
                <a:close/>
                <a:moveTo>
                  <a:pt x="149" y="691"/>
                </a:moveTo>
                <a:lnTo>
                  <a:pt x="330" y="660"/>
                </a:lnTo>
                <a:lnTo>
                  <a:pt x="321" y="677"/>
                </a:lnTo>
                <a:lnTo>
                  <a:pt x="311" y="691"/>
                </a:lnTo>
                <a:lnTo>
                  <a:pt x="298" y="704"/>
                </a:lnTo>
                <a:lnTo>
                  <a:pt x="286" y="712"/>
                </a:lnTo>
                <a:lnTo>
                  <a:pt x="273" y="719"/>
                </a:lnTo>
                <a:lnTo>
                  <a:pt x="258" y="723"/>
                </a:lnTo>
                <a:lnTo>
                  <a:pt x="246" y="725"/>
                </a:lnTo>
                <a:lnTo>
                  <a:pt x="231" y="727"/>
                </a:lnTo>
                <a:lnTo>
                  <a:pt x="218" y="725"/>
                </a:lnTo>
                <a:lnTo>
                  <a:pt x="206" y="723"/>
                </a:lnTo>
                <a:lnTo>
                  <a:pt x="183" y="714"/>
                </a:lnTo>
                <a:lnTo>
                  <a:pt x="164" y="704"/>
                </a:lnTo>
                <a:lnTo>
                  <a:pt x="149" y="691"/>
                </a:lnTo>
                <a:close/>
                <a:moveTo>
                  <a:pt x="225" y="425"/>
                </a:moveTo>
                <a:lnTo>
                  <a:pt x="132" y="320"/>
                </a:lnTo>
                <a:lnTo>
                  <a:pt x="105" y="345"/>
                </a:lnTo>
                <a:lnTo>
                  <a:pt x="197" y="450"/>
                </a:lnTo>
                <a:lnTo>
                  <a:pt x="139" y="561"/>
                </a:lnTo>
                <a:lnTo>
                  <a:pt x="170" y="580"/>
                </a:lnTo>
                <a:lnTo>
                  <a:pt x="233" y="460"/>
                </a:lnTo>
                <a:lnTo>
                  <a:pt x="349" y="401"/>
                </a:lnTo>
                <a:lnTo>
                  <a:pt x="332" y="368"/>
                </a:lnTo>
                <a:lnTo>
                  <a:pt x="225" y="425"/>
                </a:lnTo>
                <a:close/>
                <a:moveTo>
                  <a:pt x="302" y="221"/>
                </a:moveTo>
                <a:lnTo>
                  <a:pt x="397" y="332"/>
                </a:lnTo>
                <a:lnTo>
                  <a:pt x="701" y="168"/>
                </a:lnTo>
                <a:lnTo>
                  <a:pt x="613" y="65"/>
                </a:lnTo>
                <a:lnTo>
                  <a:pt x="609" y="63"/>
                </a:lnTo>
                <a:lnTo>
                  <a:pt x="605" y="61"/>
                </a:lnTo>
                <a:lnTo>
                  <a:pt x="601" y="61"/>
                </a:lnTo>
                <a:lnTo>
                  <a:pt x="596" y="63"/>
                </a:lnTo>
                <a:lnTo>
                  <a:pt x="302" y="221"/>
                </a:lnTo>
                <a:close/>
                <a:moveTo>
                  <a:pt x="407" y="395"/>
                </a:moveTo>
                <a:lnTo>
                  <a:pt x="386" y="439"/>
                </a:lnTo>
                <a:lnTo>
                  <a:pt x="632" y="307"/>
                </a:lnTo>
                <a:lnTo>
                  <a:pt x="638" y="299"/>
                </a:lnTo>
                <a:lnTo>
                  <a:pt x="645" y="290"/>
                </a:lnTo>
                <a:lnTo>
                  <a:pt x="659" y="261"/>
                </a:lnTo>
                <a:lnTo>
                  <a:pt x="407" y="3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7" name="Freeform 19"/>
          <p:cNvSpPr>
            <a:spLocks noEditPoints="1" noChangeArrowheads="1"/>
          </p:cNvSpPr>
          <p:nvPr/>
        </p:nvSpPr>
        <p:spPr bwMode="auto">
          <a:xfrm>
            <a:off x="1049338" y="5484813"/>
            <a:ext cx="331787" cy="331787"/>
          </a:xfrm>
          <a:custGeom>
            <a:avLst/>
            <a:gdLst>
              <a:gd name="T0" fmla="*/ 2147483647 w 835"/>
              <a:gd name="T1" fmla="*/ 2147483647 h 836"/>
              <a:gd name="T2" fmla="*/ 2147483647 w 835"/>
              <a:gd name="T3" fmla="*/ 2147483647 h 836"/>
              <a:gd name="T4" fmla="*/ 2147483647 w 835"/>
              <a:gd name="T5" fmla="*/ 2147483647 h 836"/>
              <a:gd name="T6" fmla="*/ 2147483647 w 835"/>
              <a:gd name="T7" fmla="*/ 2147483647 h 836"/>
              <a:gd name="T8" fmla="*/ 2147483647 w 835"/>
              <a:gd name="T9" fmla="*/ 2147483647 h 836"/>
              <a:gd name="T10" fmla="*/ 2147483647 w 835"/>
              <a:gd name="T11" fmla="*/ 2147483647 h 836"/>
              <a:gd name="T12" fmla="*/ 2147483647 w 835"/>
              <a:gd name="T13" fmla="*/ 2147483647 h 836"/>
              <a:gd name="T14" fmla="*/ 2147483647 w 835"/>
              <a:gd name="T15" fmla="*/ 2147483647 h 836"/>
              <a:gd name="T16" fmla="*/ 2147483647 w 835"/>
              <a:gd name="T17" fmla="*/ 2147483647 h 836"/>
              <a:gd name="T18" fmla="*/ 2147483647 w 835"/>
              <a:gd name="T19" fmla="*/ 2147483647 h 836"/>
              <a:gd name="T20" fmla="*/ 2147483647 w 835"/>
              <a:gd name="T21" fmla="*/ 2147483647 h 836"/>
              <a:gd name="T22" fmla="*/ 2147483647 w 835"/>
              <a:gd name="T23" fmla="*/ 2147483647 h 836"/>
              <a:gd name="T24" fmla="*/ 2147483647 w 835"/>
              <a:gd name="T25" fmla="*/ 2147483647 h 836"/>
              <a:gd name="T26" fmla="*/ 0 w 835"/>
              <a:gd name="T27" fmla="*/ 2147483647 h 836"/>
              <a:gd name="T28" fmla="*/ 752804041 w 835"/>
              <a:gd name="T29" fmla="*/ 2147483647 h 836"/>
              <a:gd name="T30" fmla="*/ 2147483647 w 835"/>
              <a:gd name="T31" fmla="*/ 2147483647 h 836"/>
              <a:gd name="T32" fmla="*/ 2147483647 w 835"/>
              <a:gd name="T33" fmla="*/ 2147483647 h 836"/>
              <a:gd name="T34" fmla="*/ 2147483647 w 835"/>
              <a:gd name="T35" fmla="*/ 2147483647 h 836"/>
              <a:gd name="T36" fmla="*/ 2147483647 w 835"/>
              <a:gd name="T37" fmla="*/ 2147483647 h 836"/>
              <a:gd name="T38" fmla="*/ 2147483647 w 835"/>
              <a:gd name="T39" fmla="*/ 2147483647 h 836"/>
              <a:gd name="T40" fmla="*/ 2147483647 w 835"/>
              <a:gd name="T41" fmla="*/ 2147483647 h 836"/>
              <a:gd name="T42" fmla="*/ 2147483647 w 835"/>
              <a:gd name="T43" fmla="*/ 2147483647 h 836"/>
              <a:gd name="T44" fmla="*/ 2147483647 w 835"/>
              <a:gd name="T45" fmla="*/ 2147483647 h 836"/>
              <a:gd name="T46" fmla="*/ 2147483647 w 835"/>
              <a:gd name="T47" fmla="*/ 2147483647 h 836"/>
              <a:gd name="T48" fmla="*/ 2147483647 w 835"/>
              <a:gd name="T49" fmla="*/ 2147483647 h 836"/>
              <a:gd name="T50" fmla="*/ 2147483647 w 835"/>
              <a:gd name="T51" fmla="*/ 2147483647 h 836"/>
              <a:gd name="T52" fmla="*/ 2147483647 w 835"/>
              <a:gd name="T53" fmla="*/ 937652684 h 836"/>
              <a:gd name="T54" fmla="*/ 2147483647 w 835"/>
              <a:gd name="T55" fmla="*/ 2147483647 h 836"/>
              <a:gd name="T56" fmla="*/ 2147483647 w 835"/>
              <a:gd name="T57" fmla="*/ 2147483647 h 836"/>
              <a:gd name="T58" fmla="*/ 2147483647 w 835"/>
              <a:gd name="T59" fmla="*/ 2147483647 h 836"/>
              <a:gd name="T60" fmla="*/ 2147483647 w 835"/>
              <a:gd name="T61" fmla="*/ 2147483647 h 836"/>
              <a:gd name="T62" fmla="*/ 2147483647 w 835"/>
              <a:gd name="T63" fmla="*/ 2147483647 h 836"/>
              <a:gd name="T64" fmla="*/ 2147483647 w 835"/>
              <a:gd name="T65" fmla="*/ 2147483647 h 836"/>
              <a:gd name="T66" fmla="*/ 2147483647 w 835"/>
              <a:gd name="T67" fmla="*/ 2147483647 h 836"/>
              <a:gd name="T68" fmla="*/ 2147483647 w 835"/>
              <a:gd name="T69" fmla="*/ 2147483647 h 836"/>
              <a:gd name="T70" fmla="*/ 2147483647 w 835"/>
              <a:gd name="T71" fmla="*/ 2147483647 h 836"/>
              <a:gd name="T72" fmla="*/ 2147483647 w 835"/>
              <a:gd name="T73" fmla="*/ 2147483647 h 836"/>
              <a:gd name="T74" fmla="*/ 2147483647 w 835"/>
              <a:gd name="T75" fmla="*/ 2147483647 h 836"/>
              <a:gd name="T76" fmla="*/ 2147483647 w 835"/>
              <a:gd name="T77" fmla="*/ 2147483647 h 836"/>
              <a:gd name="T78" fmla="*/ 2147483647 w 835"/>
              <a:gd name="T79" fmla="*/ 2147483647 h 836"/>
              <a:gd name="T80" fmla="*/ 2147483647 w 835"/>
              <a:gd name="T81" fmla="*/ 2147483647 h 836"/>
              <a:gd name="T82" fmla="*/ 2147483647 w 835"/>
              <a:gd name="T83" fmla="*/ 1437744990 h 836"/>
              <a:gd name="T84" fmla="*/ 2147483647 w 835"/>
              <a:gd name="T85" fmla="*/ 2147483647 h 836"/>
              <a:gd name="T86" fmla="*/ 2147483647 w 835"/>
              <a:gd name="T87" fmla="*/ 2147483647 h 836"/>
              <a:gd name="T88" fmla="*/ 2147483647 w 835"/>
              <a:gd name="T89" fmla="*/ 2147483647 h 836"/>
              <a:gd name="T90" fmla="*/ 2147483647 w 835"/>
              <a:gd name="T91" fmla="*/ 2147483647 h 836"/>
              <a:gd name="T92" fmla="*/ 2147483647 w 835"/>
              <a:gd name="T93" fmla="*/ 2147483647 h 836"/>
              <a:gd name="T94" fmla="*/ 2147483647 w 835"/>
              <a:gd name="T95" fmla="*/ 2147483647 h 836"/>
              <a:gd name="T96" fmla="*/ 2147483647 w 835"/>
              <a:gd name="T97" fmla="*/ 2147483647 h 836"/>
              <a:gd name="T98" fmla="*/ 2147483647 w 835"/>
              <a:gd name="T99" fmla="*/ 2147483647 h 836"/>
              <a:gd name="T100" fmla="*/ 2147483647 w 835"/>
              <a:gd name="T101" fmla="*/ 2147483647 h 836"/>
              <a:gd name="T102" fmla="*/ 2147483647 w 835"/>
              <a:gd name="T103" fmla="*/ 1562807257 h 836"/>
              <a:gd name="T104" fmla="*/ 2147483647 w 835"/>
              <a:gd name="T105" fmla="*/ 0 h 8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35"/>
              <a:gd name="T160" fmla="*/ 0 h 836"/>
              <a:gd name="T161" fmla="*/ 835 w 835"/>
              <a:gd name="T162" fmla="*/ 836 h 8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35" h="836">
                <a:moveTo>
                  <a:pt x="835" y="216"/>
                </a:moveTo>
                <a:lnTo>
                  <a:pt x="768" y="178"/>
                </a:lnTo>
                <a:lnTo>
                  <a:pt x="688" y="395"/>
                </a:lnTo>
                <a:lnTo>
                  <a:pt x="766" y="113"/>
                </a:lnTo>
                <a:lnTo>
                  <a:pt x="655" y="78"/>
                </a:lnTo>
                <a:lnTo>
                  <a:pt x="585" y="229"/>
                </a:lnTo>
                <a:lnTo>
                  <a:pt x="638" y="254"/>
                </a:lnTo>
                <a:lnTo>
                  <a:pt x="663" y="248"/>
                </a:lnTo>
                <a:lnTo>
                  <a:pt x="510" y="766"/>
                </a:lnTo>
                <a:lnTo>
                  <a:pt x="569" y="779"/>
                </a:lnTo>
                <a:lnTo>
                  <a:pt x="718" y="462"/>
                </a:lnTo>
                <a:lnTo>
                  <a:pt x="676" y="590"/>
                </a:lnTo>
                <a:lnTo>
                  <a:pt x="718" y="598"/>
                </a:lnTo>
                <a:lnTo>
                  <a:pt x="835" y="216"/>
                </a:lnTo>
                <a:close/>
                <a:moveTo>
                  <a:pt x="210" y="367"/>
                </a:moveTo>
                <a:lnTo>
                  <a:pt x="210" y="367"/>
                </a:lnTo>
                <a:lnTo>
                  <a:pt x="373" y="481"/>
                </a:lnTo>
                <a:lnTo>
                  <a:pt x="346" y="535"/>
                </a:lnTo>
                <a:lnTo>
                  <a:pt x="315" y="588"/>
                </a:lnTo>
                <a:lnTo>
                  <a:pt x="281" y="636"/>
                </a:lnTo>
                <a:lnTo>
                  <a:pt x="245" y="682"/>
                </a:lnTo>
                <a:lnTo>
                  <a:pt x="205" y="727"/>
                </a:lnTo>
                <a:lnTo>
                  <a:pt x="161" y="766"/>
                </a:lnTo>
                <a:lnTo>
                  <a:pt x="113" y="802"/>
                </a:lnTo>
                <a:lnTo>
                  <a:pt x="63" y="836"/>
                </a:lnTo>
                <a:lnTo>
                  <a:pt x="0" y="792"/>
                </a:lnTo>
                <a:lnTo>
                  <a:pt x="12" y="733"/>
                </a:lnTo>
                <a:lnTo>
                  <a:pt x="27" y="676"/>
                </a:lnTo>
                <a:lnTo>
                  <a:pt x="46" y="619"/>
                </a:lnTo>
                <a:lnTo>
                  <a:pt x="69" y="565"/>
                </a:lnTo>
                <a:lnTo>
                  <a:pt x="98" y="512"/>
                </a:lnTo>
                <a:lnTo>
                  <a:pt x="130" y="462"/>
                </a:lnTo>
                <a:lnTo>
                  <a:pt x="149" y="439"/>
                </a:lnTo>
                <a:lnTo>
                  <a:pt x="168" y="414"/>
                </a:lnTo>
                <a:lnTo>
                  <a:pt x="189" y="391"/>
                </a:lnTo>
                <a:lnTo>
                  <a:pt x="210" y="367"/>
                </a:lnTo>
                <a:close/>
                <a:moveTo>
                  <a:pt x="264" y="353"/>
                </a:moveTo>
                <a:lnTo>
                  <a:pt x="315" y="386"/>
                </a:lnTo>
                <a:lnTo>
                  <a:pt x="386" y="286"/>
                </a:lnTo>
                <a:lnTo>
                  <a:pt x="361" y="267"/>
                </a:lnTo>
                <a:lnTo>
                  <a:pt x="264" y="353"/>
                </a:lnTo>
                <a:close/>
                <a:moveTo>
                  <a:pt x="233" y="349"/>
                </a:moveTo>
                <a:lnTo>
                  <a:pt x="388" y="456"/>
                </a:lnTo>
                <a:lnTo>
                  <a:pt x="449" y="288"/>
                </a:lnTo>
                <a:lnTo>
                  <a:pt x="367" y="231"/>
                </a:lnTo>
                <a:lnTo>
                  <a:pt x="233" y="349"/>
                </a:lnTo>
                <a:close/>
                <a:moveTo>
                  <a:pt x="546" y="0"/>
                </a:moveTo>
                <a:lnTo>
                  <a:pt x="567" y="15"/>
                </a:lnTo>
                <a:lnTo>
                  <a:pt x="516" y="88"/>
                </a:lnTo>
                <a:lnTo>
                  <a:pt x="504" y="84"/>
                </a:lnTo>
                <a:lnTo>
                  <a:pt x="491" y="86"/>
                </a:lnTo>
                <a:lnTo>
                  <a:pt x="480" y="92"/>
                </a:lnTo>
                <a:lnTo>
                  <a:pt x="470" y="101"/>
                </a:lnTo>
                <a:lnTo>
                  <a:pt x="466" y="107"/>
                </a:lnTo>
                <a:lnTo>
                  <a:pt x="464" y="115"/>
                </a:lnTo>
                <a:lnTo>
                  <a:pt x="464" y="122"/>
                </a:lnTo>
                <a:lnTo>
                  <a:pt x="464" y="130"/>
                </a:lnTo>
                <a:lnTo>
                  <a:pt x="466" y="136"/>
                </a:lnTo>
                <a:lnTo>
                  <a:pt x="470" y="143"/>
                </a:lnTo>
                <a:lnTo>
                  <a:pt x="474" y="149"/>
                </a:lnTo>
                <a:lnTo>
                  <a:pt x="480" y="153"/>
                </a:lnTo>
                <a:lnTo>
                  <a:pt x="487" y="157"/>
                </a:lnTo>
                <a:lnTo>
                  <a:pt x="493" y="160"/>
                </a:lnTo>
                <a:lnTo>
                  <a:pt x="501" y="162"/>
                </a:lnTo>
                <a:lnTo>
                  <a:pt x="508" y="160"/>
                </a:lnTo>
                <a:lnTo>
                  <a:pt x="516" y="157"/>
                </a:lnTo>
                <a:lnTo>
                  <a:pt x="522" y="155"/>
                </a:lnTo>
                <a:lnTo>
                  <a:pt x="529" y="151"/>
                </a:lnTo>
                <a:lnTo>
                  <a:pt x="533" y="145"/>
                </a:lnTo>
                <a:lnTo>
                  <a:pt x="539" y="132"/>
                </a:lnTo>
                <a:lnTo>
                  <a:pt x="539" y="120"/>
                </a:lnTo>
                <a:lnTo>
                  <a:pt x="537" y="109"/>
                </a:lnTo>
                <a:lnTo>
                  <a:pt x="531" y="97"/>
                </a:lnTo>
                <a:lnTo>
                  <a:pt x="581" y="23"/>
                </a:lnTo>
                <a:lnTo>
                  <a:pt x="604" y="40"/>
                </a:lnTo>
                <a:lnTo>
                  <a:pt x="588" y="71"/>
                </a:lnTo>
                <a:lnTo>
                  <a:pt x="581" y="86"/>
                </a:lnTo>
                <a:lnTo>
                  <a:pt x="577" y="101"/>
                </a:lnTo>
                <a:lnTo>
                  <a:pt x="573" y="115"/>
                </a:lnTo>
                <a:lnTo>
                  <a:pt x="573" y="130"/>
                </a:lnTo>
                <a:lnTo>
                  <a:pt x="573" y="145"/>
                </a:lnTo>
                <a:lnTo>
                  <a:pt x="577" y="162"/>
                </a:lnTo>
                <a:lnTo>
                  <a:pt x="464" y="271"/>
                </a:lnTo>
                <a:lnTo>
                  <a:pt x="378" y="210"/>
                </a:lnTo>
                <a:lnTo>
                  <a:pt x="441" y="67"/>
                </a:lnTo>
                <a:lnTo>
                  <a:pt x="457" y="65"/>
                </a:lnTo>
                <a:lnTo>
                  <a:pt x="472" y="59"/>
                </a:lnTo>
                <a:lnTo>
                  <a:pt x="485" y="52"/>
                </a:lnTo>
                <a:lnTo>
                  <a:pt x="499" y="46"/>
                </a:lnTo>
                <a:lnTo>
                  <a:pt x="510" y="36"/>
                </a:lnTo>
                <a:lnTo>
                  <a:pt x="522" y="25"/>
                </a:lnTo>
                <a:lnTo>
                  <a:pt x="54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8" name="Freeform 20"/>
          <p:cNvSpPr>
            <a:spLocks noEditPoints="1" noChangeArrowheads="1"/>
          </p:cNvSpPr>
          <p:nvPr/>
        </p:nvSpPr>
        <p:spPr bwMode="auto">
          <a:xfrm>
            <a:off x="3563938" y="5484813"/>
            <a:ext cx="304800" cy="315912"/>
          </a:xfrm>
          <a:custGeom>
            <a:avLst/>
            <a:gdLst>
              <a:gd name="T0" fmla="*/ 2147483647 w 766"/>
              <a:gd name="T1" fmla="*/ 2147483647 h 796"/>
              <a:gd name="T2" fmla="*/ 2147483647 w 766"/>
              <a:gd name="T3" fmla="*/ 2147483647 h 796"/>
              <a:gd name="T4" fmla="*/ 0 w 766"/>
              <a:gd name="T5" fmla="*/ 2147483647 h 796"/>
              <a:gd name="T6" fmla="*/ 2147483647 w 766"/>
              <a:gd name="T7" fmla="*/ 2147483647 h 796"/>
              <a:gd name="T8" fmla="*/ 2147483647 w 766"/>
              <a:gd name="T9" fmla="*/ 2147483647 h 796"/>
              <a:gd name="T10" fmla="*/ 2147483647 w 766"/>
              <a:gd name="T11" fmla="*/ 2147483647 h 796"/>
              <a:gd name="T12" fmla="*/ 2147483647 w 766"/>
              <a:gd name="T13" fmla="*/ 2147483647 h 796"/>
              <a:gd name="T14" fmla="*/ 2147483647 w 766"/>
              <a:gd name="T15" fmla="*/ 2147483647 h 796"/>
              <a:gd name="T16" fmla="*/ 2147483647 w 766"/>
              <a:gd name="T17" fmla="*/ 2147483647 h 796"/>
              <a:gd name="T18" fmla="*/ 2147483647 w 766"/>
              <a:gd name="T19" fmla="*/ 2147483647 h 796"/>
              <a:gd name="T20" fmla="*/ 2147483647 w 766"/>
              <a:gd name="T21" fmla="*/ 2147483647 h 796"/>
              <a:gd name="T22" fmla="*/ 2147483647 w 766"/>
              <a:gd name="T23" fmla="*/ 2147483647 h 796"/>
              <a:gd name="T24" fmla="*/ 2147483647 w 766"/>
              <a:gd name="T25" fmla="*/ 2147483647 h 796"/>
              <a:gd name="T26" fmla="*/ 2147483647 w 766"/>
              <a:gd name="T27" fmla="*/ 2147483647 h 796"/>
              <a:gd name="T28" fmla="*/ 2147483647 w 766"/>
              <a:gd name="T29" fmla="*/ 2147483647 h 796"/>
              <a:gd name="T30" fmla="*/ 2147483647 w 766"/>
              <a:gd name="T31" fmla="*/ 2147483647 h 796"/>
              <a:gd name="T32" fmla="*/ 2147483647 w 766"/>
              <a:gd name="T33" fmla="*/ 2147483647 h 796"/>
              <a:gd name="T34" fmla="*/ 2147483647 w 766"/>
              <a:gd name="T35" fmla="*/ 2147483647 h 796"/>
              <a:gd name="T36" fmla="*/ 2147483647 w 766"/>
              <a:gd name="T37" fmla="*/ 2147483647 h 796"/>
              <a:gd name="T38" fmla="*/ 2147483647 w 766"/>
              <a:gd name="T39" fmla="*/ 2147483647 h 796"/>
              <a:gd name="T40" fmla="*/ 2147483647 w 766"/>
              <a:gd name="T41" fmla="*/ 2147483647 h 796"/>
              <a:gd name="T42" fmla="*/ 2147483647 w 766"/>
              <a:gd name="T43" fmla="*/ 2147483647 h 796"/>
              <a:gd name="T44" fmla="*/ 2147483647 w 766"/>
              <a:gd name="T45" fmla="*/ 2147483647 h 796"/>
              <a:gd name="T46" fmla="*/ 2147483647 w 766"/>
              <a:gd name="T47" fmla="*/ 2147483647 h 796"/>
              <a:gd name="T48" fmla="*/ 2147483647 w 766"/>
              <a:gd name="T49" fmla="*/ 2147483647 h 796"/>
              <a:gd name="T50" fmla="*/ 2147483647 w 766"/>
              <a:gd name="T51" fmla="*/ 2147483647 h 796"/>
              <a:gd name="T52" fmla="*/ 2147483647 w 766"/>
              <a:gd name="T53" fmla="*/ 2147483647 h 796"/>
              <a:gd name="T54" fmla="*/ 2147483647 w 766"/>
              <a:gd name="T55" fmla="*/ 2147483647 h 796"/>
              <a:gd name="T56" fmla="*/ 2147483647 w 766"/>
              <a:gd name="T57" fmla="*/ 2147483647 h 796"/>
              <a:gd name="T58" fmla="*/ 2147483647 w 766"/>
              <a:gd name="T59" fmla="*/ 2147483647 h 796"/>
              <a:gd name="T60" fmla="*/ 2147483647 w 766"/>
              <a:gd name="T61" fmla="*/ 2147483647 h 796"/>
              <a:gd name="T62" fmla="*/ 2147483647 w 766"/>
              <a:gd name="T63" fmla="*/ 2147483647 h 796"/>
              <a:gd name="T64" fmla="*/ 2147483647 w 766"/>
              <a:gd name="T65" fmla="*/ 2147483647 h 796"/>
              <a:gd name="T66" fmla="*/ 2147483647 w 766"/>
              <a:gd name="T67" fmla="*/ 2147483647 h 796"/>
              <a:gd name="T68" fmla="*/ 2147483647 w 766"/>
              <a:gd name="T69" fmla="*/ 2147483647 h 796"/>
              <a:gd name="T70" fmla="*/ 2147483647 w 766"/>
              <a:gd name="T71" fmla="*/ 2147483647 h 796"/>
              <a:gd name="T72" fmla="*/ 2147483647 w 766"/>
              <a:gd name="T73" fmla="*/ 2147483647 h 796"/>
              <a:gd name="T74" fmla="*/ 2147483647 w 766"/>
              <a:gd name="T75" fmla="*/ 2147483647 h 796"/>
              <a:gd name="T76" fmla="*/ 2147483647 w 766"/>
              <a:gd name="T77" fmla="*/ 2147483647 h 796"/>
              <a:gd name="T78" fmla="*/ 2147483647 w 766"/>
              <a:gd name="T79" fmla="*/ 2147483647 h 796"/>
              <a:gd name="T80" fmla="*/ 2147483647 w 766"/>
              <a:gd name="T81" fmla="*/ 2147483647 h 796"/>
              <a:gd name="T82" fmla="*/ 2147483647 w 766"/>
              <a:gd name="T83" fmla="*/ 2147483647 h 796"/>
              <a:gd name="T84" fmla="*/ 2147483647 w 766"/>
              <a:gd name="T85" fmla="*/ 2147483647 h 796"/>
              <a:gd name="T86" fmla="*/ 2147483647 w 766"/>
              <a:gd name="T87" fmla="*/ 2147483647 h 796"/>
              <a:gd name="T88" fmla="*/ 2147483647 w 766"/>
              <a:gd name="T89" fmla="*/ 2147483647 h 796"/>
              <a:gd name="T90" fmla="*/ 2147483647 w 766"/>
              <a:gd name="T91" fmla="*/ 2147483647 h 796"/>
              <a:gd name="T92" fmla="*/ 2147483647 w 766"/>
              <a:gd name="T93" fmla="*/ 2147483647 h 796"/>
              <a:gd name="T94" fmla="*/ 2147483647 w 766"/>
              <a:gd name="T95" fmla="*/ 2147483647 h 796"/>
              <a:gd name="T96" fmla="*/ 2147483647 w 766"/>
              <a:gd name="T97" fmla="*/ 2147483647 h 796"/>
              <a:gd name="T98" fmla="*/ 2147483647 w 766"/>
              <a:gd name="T99" fmla="*/ 2147483647 h 796"/>
              <a:gd name="T100" fmla="*/ 2147483647 w 766"/>
              <a:gd name="T101" fmla="*/ 2147483647 h 79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766"/>
              <a:gd name="T154" fmla="*/ 0 h 796"/>
              <a:gd name="T155" fmla="*/ 766 w 766"/>
              <a:gd name="T156" fmla="*/ 796 h 79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766" h="796">
                <a:moveTo>
                  <a:pt x="407" y="525"/>
                </a:moveTo>
                <a:lnTo>
                  <a:pt x="376" y="367"/>
                </a:lnTo>
                <a:lnTo>
                  <a:pt x="252" y="399"/>
                </a:lnTo>
                <a:lnTo>
                  <a:pt x="397" y="309"/>
                </a:lnTo>
                <a:lnTo>
                  <a:pt x="338" y="75"/>
                </a:lnTo>
                <a:lnTo>
                  <a:pt x="0" y="143"/>
                </a:lnTo>
                <a:lnTo>
                  <a:pt x="25" y="260"/>
                </a:lnTo>
                <a:lnTo>
                  <a:pt x="286" y="231"/>
                </a:lnTo>
                <a:lnTo>
                  <a:pt x="8" y="378"/>
                </a:lnTo>
                <a:lnTo>
                  <a:pt x="42" y="491"/>
                </a:lnTo>
                <a:lnTo>
                  <a:pt x="246" y="506"/>
                </a:lnTo>
                <a:lnTo>
                  <a:pt x="176" y="535"/>
                </a:lnTo>
                <a:lnTo>
                  <a:pt x="199" y="617"/>
                </a:lnTo>
                <a:lnTo>
                  <a:pt x="407" y="525"/>
                </a:lnTo>
                <a:close/>
                <a:moveTo>
                  <a:pt x="622" y="44"/>
                </a:moveTo>
                <a:lnTo>
                  <a:pt x="622" y="44"/>
                </a:lnTo>
                <a:lnTo>
                  <a:pt x="626" y="69"/>
                </a:lnTo>
                <a:lnTo>
                  <a:pt x="630" y="117"/>
                </a:lnTo>
                <a:lnTo>
                  <a:pt x="632" y="164"/>
                </a:lnTo>
                <a:lnTo>
                  <a:pt x="630" y="206"/>
                </a:lnTo>
                <a:lnTo>
                  <a:pt x="626" y="243"/>
                </a:lnTo>
                <a:lnTo>
                  <a:pt x="617" y="279"/>
                </a:lnTo>
                <a:lnTo>
                  <a:pt x="605" y="306"/>
                </a:lnTo>
                <a:lnTo>
                  <a:pt x="598" y="319"/>
                </a:lnTo>
                <a:lnTo>
                  <a:pt x="592" y="330"/>
                </a:lnTo>
                <a:lnTo>
                  <a:pt x="584" y="338"/>
                </a:lnTo>
                <a:lnTo>
                  <a:pt x="575" y="344"/>
                </a:lnTo>
                <a:lnTo>
                  <a:pt x="582" y="382"/>
                </a:lnTo>
                <a:lnTo>
                  <a:pt x="638" y="405"/>
                </a:lnTo>
                <a:lnTo>
                  <a:pt x="653" y="411"/>
                </a:lnTo>
                <a:lnTo>
                  <a:pt x="655" y="426"/>
                </a:lnTo>
                <a:lnTo>
                  <a:pt x="661" y="464"/>
                </a:lnTo>
                <a:lnTo>
                  <a:pt x="695" y="460"/>
                </a:lnTo>
                <a:lnTo>
                  <a:pt x="766" y="745"/>
                </a:lnTo>
                <a:lnTo>
                  <a:pt x="748" y="764"/>
                </a:lnTo>
                <a:lnTo>
                  <a:pt x="727" y="779"/>
                </a:lnTo>
                <a:lnTo>
                  <a:pt x="706" y="789"/>
                </a:lnTo>
                <a:lnTo>
                  <a:pt x="685" y="796"/>
                </a:lnTo>
                <a:lnTo>
                  <a:pt x="661" y="796"/>
                </a:lnTo>
                <a:lnTo>
                  <a:pt x="638" y="794"/>
                </a:lnTo>
                <a:lnTo>
                  <a:pt x="615" y="785"/>
                </a:lnTo>
                <a:lnTo>
                  <a:pt x="590" y="773"/>
                </a:lnTo>
                <a:lnTo>
                  <a:pt x="575" y="477"/>
                </a:lnTo>
                <a:lnTo>
                  <a:pt x="607" y="472"/>
                </a:lnTo>
                <a:lnTo>
                  <a:pt x="605" y="449"/>
                </a:lnTo>
                <a:lnTo>
                  <a:pt x="546" y="426"/>
                </a:lnTo>
                <a:lnTo>
                  <a:pt x="531" y="420"/>
                </a:lnTo>
                <a:lnTo>
                  <a:pt x="529" y="405"/>
                </a:lnTo>
                <a:lnTo>
                  <a:pt x="521" y="346"/>
                </a:lnTo>
                <a:lnTo>
                  <a:pt x="512" y="340"/>
                </a:lnTo>
                <a:lnTo>
                  <a:pt x="502" y="334"/>
                </a:lnTo>
                <a:lnTo>
                  <a:pt x="485" y="315"/>
                </a:lnTo>
                <a:lnTo>
                  <a:pt x="468" y="290"/>
                </a:lnTo>
                <a:lnTo>
                  <a:pt x="451" y="260"/>
                </a:lnTo>
                <a:lnTo>
                  <a:pt x="437" y="225"/>
                </a:lnTo>
                <a:lnTo>
                  <a:pt x="424" y="187"/>
                </a:lnTo>
                <a:lnTo>
                  <a:pt x="414" y="145"/>
                </a:lnTo>
                <a:lnTo>
                  <a:pt x="405" y="101"/>
                </a:lnTo>
                <a:lnTo>
                  <a:pt x="401" y="48"/>
                </a:lnTo>
                <a:lnTo>
                  <a:pt x="399" y="0"/>
                </a:lnTo>
                <a:lnTo>
                  <a:pt x="622" y="44"/>
                </a:lnTo>
                <a:close/>
                <a:moveTo>
                  <a:pt x="689" y="697"/>
                </a:moveTo>
                <a:lnTo>
                  <a:pt x="689" y="697"/>
                </a:lnTo>
                <a:lnTo>
                  <a:pt x="678" y="691"/>
                </a:lnTo>
                <a:lnTo>
                  <a:pt x="672" y="691"/>
                </a:lnTo>
                <a:lnTo>
                  <a:pt x="666" y="691"/>
                </a:lnTo>
                <a:lnTo>
                  <a:pt x="659" y="693"/>
                </a:lnTo>
                <a:lnTo>
                  <a:pt x="655" y="695"/>
                </a:lnTo>
                <a:lnTo>
                  <a:pt x="645" y="703"/>
                </a:lnTo>
                <a:lnTo>
                  <a:pt x="640" y="714"/>
                </a:lnTo>
                <a:lnTo>
                  <a:pt x="638" y="720"/>
                </a:lnTo>
                <a:lnTo>
                  <a:pt x="640" y="726"/>
                </a:lnTo>
                <a:lnTo>
                  <a:pt x="640" y="733"/>
                </a:lnTo>
                <a:lnTo>
                  <a:pt x="645" y="739"/>
                </a:lnTo>
                <a:lnTo>
                  <a:pt x="651" y="747"/>
                </a:lnTo>
                <a:lnTo>
                  <a:pt x="664" y="754"/>
                </a:lnTo>
                <a:lnTo>
                  <a:pt x="670" y="754"/>
                </a:lnTo>
                <a:lnTo>
                  <a:pt x="676" y="754"/>
                </a:lnTo>
                <a:lnTo>
                  <a:pt x="682" y="752"/>
                </a:lnTo>
                <a:lnTo>
                  <a:pt x="687" y="750"/>
                </a:lnTo>
                <a:lnTo>
                  <a:pt x="697" y="741"/>
                </a:lnTo>
                <a:lnTo>
                  <a:pt x="701" y="731"/>
                </a:lnTo>
                <a:lnTo>
                  <a:pt x="703" y="724"/>
                </a:lnTo>
                <a:lnTo>
                  <a:pt x="701" y="718"/>
                </a:lnTo>
                <a:lnTo>
                  <a:pt x="701" y="712"/>
                </a:lnTo>
                <a:lnTo>
                  <a:pt x="697" y="705"/>
                </a:lnTo>
                <a:lnTo>
                  <a:pt x="689" y="6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39" name="Freeform 21"/>
          <p:cNvSpPr>
            <a:spLocks noEditPoints="1" noChangeArrowheads="1"/>
          </p:cNvSpPr>
          <p:nvPr/>
        </p:nvSpPr>
        <p:spPr bwMode="auto">
          <a:xfrm>
            <a:off x="10450513" y="5484813"/>
            <a:ext cx="165100" cy="331787"/>
          </a:xfrm>
          <a:custGeom>
            <a:avLst/>
            <a:gdLst>
              <a:gd name="T0" fmla="*/ 2147483647 w 416"/>
              <a:gd name="T1" fmla="*/ 2147483647 h 834"/>
              <a:gd name="T2" fmla="*/ 2147483647 w 416"/>
              <a:gd name="T3" fmla="*/ 2147483647 h 834"/>
              <a:gd name="T4" fmla="*/ 2147483647 w 416"/>
              <a:gd name="T5" fmla="*/ 2147483647 h 834"/>
              <a:gd name="T6" fmla="*/ 2147483647 w 416"/>
              <a:gd name="T7" fmla="*/ 2147483647 h 834"/>
              <a:gd name="T8" fmla="*/ 625156309 w 416"/>
              <a:gd name="T9" fmla="*/ 2147483647 h 834"/>
              <a:gd name="T10" fmla="*/ 0 w 416"/>
              <a:gd name="T11" fmla="*/ 2147483647 h 834"/>
              <a:gd name="T12" fmla="*/ 250125706 w 416"/>
              <a:gd name="T13" fmla="*/ 2147483647 h 834"/>
              <a:gd name="T14" fmla="*/ 937655684 w 416"/>
              <a:gd name="T15" fmla="*/ 2147483647 h 834"/>
              <a:gd name="T16" fmla="*/ 1812779744 w 416"/>
              <a:gd name="T17" fmla="*/ 2147483647 h 834"/>
              <a:gd name="T18" fmla="*/ 2147483647 w 416"/>
              <a:gd name="T19" fmla="*/ 2147483647 h 834"/>
              <a:gd name="T20" fmla="*/ 2147483647 w 416"/>
              <a:gd name="T21" fmla="*/ 2147483647 h 834"/>
              <a:gd name="T22" fmla="*/ 2147483647 w 416"/>
              <a:gd name="T23" fmla="*/ 2147483647 h 834"/>
              <a:gd name="T24" fmla="*/ 2147483647 w 416"/>
              <a:gd name="T25" fmla="*/ 2147483647 h 834"/>
              <a:gd name="T26" fmla="*/ 2147483647 w 416"/>
              <a:gd name="T27" fmla="*/ 944371226 h 834"/>
              <a:gd name="T28" fmla="*/ 2147483647 w 416"/>
              <a:gd name="T29" fmla="*/ 0 h 834"/>
              <a:gd name="T30" fmla="*/ 2147483647 w 416"/>
              <a:gd name="T31" fmla="*/ 2147483647 h 834"/>
              <a:gd name="T32" fmla="*/ 2147483647 w 416"/>
              <a:gd name="T33" fmla="*/ 2147483647 h 834"/>
              <a:gd name="T34" fmla="*/ 2147483647 w 416"/>
              <a:gd name="T35" fmla="*/ 2147483647 h 834"/>
              <a:gd name="T36" fmla="*/ 2147483647 w 416"/>
              <a:gd name="T37" fmla="*/ 2147483647 h 834"/>
              <a:gd name="T38" fmla="*/ 2147483647 w 416"/>
              <a:gd name="T39" fmla="*/ 2147483647 h 834"/>
              <a:gd name="T40" fmla="*/ 2147483647 w 416"/>
              <a:gd name="T41" fmla="*/ 2147483647 h 834"/>
              <a:gd name="T42" fmla="*/ 2147483647 w 416"/>
              <a:gd name="T43" fmla="*/ 2147483647 h 834"/>
              <a:gd name="T44" fmla="*/ 2147483647 w 416"/>
              <a:gd name="T45" fmla="*/ 2147483647 h 834"/>
              <a:gd name="T46" fmla="*/ 2147483647 w 416"/>
              <a:gd name="T47" fmla="*/ 2147483647 h 834"/>
              <a:gd name="T48" fmla="*/ 2147483647 w 416"/>
              <a:gd name="T49" fmla="*/ 2147483647 h 834"/>
              <a:gd name="T50" fmla="*/ 2147483647 w 416"/>
              <a:gd name="T51" fmla="*/ 2147483647 h 834"/>
              <a:gd name="T52" fmla="*/ 2147483647 w 416"/>
              <a:gd name="T53" fmla="*/ 2147483647 h 834"/>
              <a:gd name="T54" fmla="*/ 2147483647 w 416"/>
              <a:gd name="T55" fmla="*/ 2147483647 h 834"/>
              <a:gd name="T56" fmla="*/ 2147483647 w 416"/>
              <a:gd name="T57" fmla="*/ 2147483647 h 834"/>
              <a:gd name="T58" fmla="*/ 2147483647 w 416"/>
              <a:gd name="T59" fmla="*/ 2147483647 h 834"/>
              <a:gd name="T60" fmla="*/ 2147483647 w 416"/>
              <a:gd name="T61" fmla="*/ 2147483647 h 834"/>
              <a:gd name="T62" fmla="*/ 2147483647 w 416"/>
              <a:gd name="T63" fmla="*/ 2147483647 h 834"/>
              <a:gd name="T64" fmla="*/ 2147483647 w 416"/>
              <a:gd name="T65" fmla="*/ 2147483647 h 834"/>
              <a:gd name="T66" fmla="*/ 2147483647 w 416"/>
              <a:gd name="T67" fmla="*/ 2147483647 h 834"/>
              <a:gd name="T68" fmla="*/ 2147483647 w 416"/>
              <a:gd name="T69" fmla="*/ 2147483647 h 834"/>
              <a:gd name="T70" fmla="*/ 2147483647 w 416"/>
              <a:gd name="T71" fmla="*/ 2147483647 h 834"/>
              <a:gd name="T72" fmla="*/ 2147483647 w 416"/>
              <a:gd name="T73" fmla="*/ 2147483647 h 834"/>
              <a:gd name="T74" fmla="*/ 2147483647 w 416"/>
              <a:gd name="T75" fmla="*/ 2147483647 h 834"/>
              <a:gd name="T76" fmla="*/ 2147483647 w 416"/>
              <a:gd name="T77" fmla="*/ 2147483647 h 834"/>
              <a:gd name="T78" fmla="*/ 2147483647 w 416"/>
              <a:gd name="T79" fmla="*/ 2147483647 h 834"/>
              <a:gd name="T80" fmla="*/ 2147483647 w 416"/>
              <a:gd name="T81" fmla="*/ 2147483647 h 834"/>
              <a:gd name="T82" fmla="*/ 2147483647 w 416"/>
              <a:gd name="T83" fmla="*/ 2147483647 h 834"/>
              <a:gd name="T84" fmla="*/ 2147483647 w 416"/>
              <a:gd name="T85" fmla="*/ 2147483647 h 834"/>
              <a:gd name="T86" fmla="*/ 2147483647 w 416"/>
              <a:gd name="T87" fmla="*/ 2147483647 h 834"/>
              <a:gd name="T88" fmla="*/ 2147483647 w 416"/>
              <a:gd name="T89" fmla="*/ 2147483647 h 834"/>
              <a:gd name="T90" fmla="*/ 2147483647 w 416"/>
              <a:gd name="T91" fmla="*/ 2147483647 h 834"/>
              <a:gd name="T92" fmla="*/ 2147483647 w 416"/>
              <a:gd name="T93" fmla="*/ 2147483647 h 834"/>
              <a:gd name="T94" fmla="*/ 2147483647 w 416"/>
              <a:gd name="T95" fmla="*/ 2147483647 h 834"/>
              <a:gd name="T96" fmla="*/ 2147483647 w 416"/>
              <a:gd name="T97" fmla="*/ 2147483647 h 834"/>
              <a:gd name="T98" fmla="*/ 2147483647 w 416"/>
              <a:gd name="T99" fmla="*/ 2147483647 h 834"/>
              <a:gd name="T100" fmla="*/ 2147483647 w 416"/>
              <a:gd name="T101" fmla="*/ 2147483647 h 834"/>
              <a:gd name="T102" fmla="*/ 2147483647 w 416"/>
              <a:gd name="T103" fmla="*/ 2147483647 h 83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16"/>
              <a:gd name="T157" fmla="*/ 0 h 834"/>
              <a:gd name="T158" fmla="*/ 416 w 416"/>
              <a:gd name="T159" fmla="*/ 834 h 83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16" h="834">
                <a:moveTo>
                  <a:pt x="99" y="567"/>
                </a:moveTo>
                <a:lnTo>
                  <a:pt x="105" y="567"/>
                </a:lnTo>
                <a:lnTo>
                  <a:pt x="92" y="556"/>
                </a:lnTo>
                <a:lnTo>
                  <a:pt x="80" y="546"/>
                </a:lnTo>
                <a:lnTo>
                  <a:pt x="67" y="533"/>
                </a:lnTo>
                <a:lnTo>
                  <a:pt x="57" y="521"/>
                </a:lnTo>
                <a:lnTo>
                  <a:pt x="38" y="489"/>
                </a:lnTo>
                <a:lnTo>
                  <a:pt x="23" y="458"/>
                </a:lnTo>
                <a:lnTo>
                  <a:pt x="10" y="422"/>
                </a:lnTo>
                <a:lnTo>
                  <a:pt x="2" y="382"/>
                </a:lnTo>
                <a:lnTo>
                  <a:pt x="0" y="342"/>
                </a:lnTo>
                <a:lnTo>
                  <a:pt x="2" y="302"/>
                </a:lnTo>
                <a:lnTo>
                  <a:pt x="4" y="281"/>
                </a:lnTo>
                <a:lnTo>
                  <a:pt x="8" y="260"/>
                </a:lnTo>
                <a:lnTo>
                  <a:pt x="15" y="239"/>
                </a:lnTo>
                <a:lnTo>
                  <a:pt x="21" y="218"/>
                </a:lnTo>
                <a:lnTo>
                  <a:pt x="29" y="197"/>
                </a:lnTo>
                <a:lnTo>
                  <a:pt x="40" y="178"/>
                </a:lnTo>
                <a:lnTo>
                  <a:pt x="50" y="157"/>
                </a:lnTo>
                <a:lnTo>
                  <a:pt x="63" y="138"/>
                </a:lnTo>
                <a:lnTo>
                  <a:pt x="78" y="117"/>
                </a:lnTo>
                <a:lnTo>
                  <a:pt x="92" y="99"/>
                </a:lnTo>
                <a:lnTo>
                  <a:pt x="111" y="82"/>
                </a:lnTo>
                <a:lnTo>
                  <a:pt x="130" y="63"/>
                </a:lnTo>
                <a:lnTo>
                  <a:pt x="151" y="46"/>
                </a:lnTo>
                <a:lnTo>
                  <a:pt x="172" y="31"/>
                </a:lnTo>
                <a:lnTo>
                  <a:pt x="197" y="15"/>
                </a:lnTo>
                <a:lnTo>
                  <a:pt x="223" y="0"/>
                </a:lnTo>
                <a:lnTo>
                  <a:pt x="220" y="19"/>
                </a:lnTo>
                <a:lnTo>
                  <a:pt x="220" y="36"/>
                </a:lnTo>
                <a:lnTo>
                  <a:pt x="223" y="52"/>
                </a:lnTo>
                <a:lnTo>
                  <a:pt x="229" y="69"/>
                </a:lnTo>
                <a:lnTo>
                  <a:pt x="235" y="86"/>
                </a:lnTo>
                <a:lnTo>
                  <a:pt x="244" y="101"/>
                </a:lnTo>
                <a:lnTo>
                  <a:pt x="265" y="132"/>
                </a:lnTo>
                <a:lnTo>
                  <a:pt x="288" y="164"/>
                </a:lnTo>
                <a:lnTo>
                  <a:pt x="315" y="193"/>
                </a:lnTo>
                <a:lnTo>
                  <a:pt x="342" y="222"/>
                </a:lnTo>
                <a:lnTo>
                  <a:pt x="367" y="254"/>
                </a:lnTo>
                <a:lnTo>
                  <a:pt x="388" y="285"/>
                </a:lnTo>
                <a:lnTo>
                  <a:pt x="397" y="302"/>
                </a:lnTo>
                <a:lnTo>
                  <a:pt x="405" y="319"/>
                </a:lnTo>
                <a:lnTo>
                  <a:pt x="409" y="336"/>
                </a:lnTo>
                <a:lnTo>
                  <a:pt x="414" y="353"/>
                </a:lnTo>
                <a:lnTo>
                  <a:pt x="416" y="372"/>
                </a:lnTo>
                <a:lnTo>
                  <a:pt x="414" y="390"/>
                </a:lnTo>
                <a:lnTo>
                  <a:pt x="412" y="409"/>
                </a:lnTo>
                <a:lnTo>
                  <a:pt x="405" y="428"/>
                </a:lnTo>
                <a:lnTo>
                  <a:pt x="395" y="449"/>
                </a:lnTo>
                <a:lnTo>
                  <a:pt x="382" y="472"/>
                </a:lnTo>
                <a:lnTo>
                  <a:pt x="365" y="493"/>
                </a:lnTo>
                <a:lnTo>
                  <a:pt x="344" y="516"/>
                </a:lnTo>
                <a:lnTo>
                  <a:pt x="319" y="542"/>
                </a:lnTo>
                <a:lnTo>
                  <a:pt x="292" y="567"/>
                </a:lnTo>
                <a:lnTo>
                  <a:pt x="302" y="567"/>
                </a:lnTo>
                <a:lnTo>
                  <a:pt x="374" y="834"/>
                </a:lnTo>
                <a:lnTo>
                  <a:pt x="21" y="834"/>
                </a:lnTo>
                <a:lnTo>
                  <a:pt x="99" y="567"/>
                </a:lnTo>
                <a:close/>
                <a:moveTo>
                  <a:pt x="139" y="567"/>
                </a:moveTo>
                <a:lnTo>
                  <a:pt x="122" y="783"/>
                </a:lnTo>
                <a:lnTo>
                  <a:pt x="202" y="783"/>
                </a:lnTo>
                <a:lnTo>
                  <a:pt x="185" y="567"/>
                </a:lnTo>
                <a:lnTo>
                  <a:pt x="139" y="567"/>
                </a:lnTo>
                <a:close/>
                <a:moveTo>
                  <a:pt x="130" y="502"/>
                </a:moveTo>
                <a:lnTo>
                  <a:pt x="130" y="502"/>
                </a:lnTo>
                <a:lnTo>
                  <a:pt x="134" y="470"/>
                </a:lnTo>
                <a:lnTo>
                  <a:pt x="141" y="441"/>
                </a:lnTo>
                <a:lnTo>
                  <a:pt x="151" y="418"/>
                </a:lnTo>
                <a:lnTo>
                  <a:pt x="162" y="395"/>
                </a:lnTo>
                <a:lnTo>
                  <a:pt x="174" y="376"/>
                </a:lnTo>
                <a:lnTo>
                  <a:pt x="187" y="357"/>
                </a:lnTo>
                <a:lnTo>
                  <a:pt x="212" y="323"/>
                </a:lnTo>
                <a:lnTo>
                  <a:pt x="220" y="306"/>
                </a:lnTo>
                <a:lnTo>
                  <a:pt x="229" y="288"/>
                </a:lnTo>
                <a:lnTo>
                  <a:pt x="231" y="264"/>
                </a:lnTo>
                <a:lnTo>
                  <a:pt x="231" y="241"/>
                </a:lnTo>
                <a:lnTo>
                  <a:pt x="227" y="214"/>
                </a:lnTo>
                <a:lnTo>
                  <a:pt x="216" y="185"/>
                </a:lnTo>
                <a:lnTo>
                  <a:pt x="199" y="149"/>
                </a:lnTo>
                <a:lnTo>
                  <a:pt x="176" y="107"/>
                </a:lnTo>
                <a:lnTo>
                  <a:pt x="164" y="122"/>
                </a:lnTo>
                <a:lnTo>
                  <a:pt x="149" y="138"/>
                </a:lnTo>
                <a:lnTo>
                  <a:pt x="134" y="159"/>
                </a:lnTo>
                <a:lnTo>
                  <a:pt x="118" y="189"/>
                </a:lnTo>
                <a:lnTo>
                  <a:pt x="101" y="220"/>
                </a:lnTo>
                <a:lnTo>
                  <a:pt x="88" y="256"/>
                </a:lnTo>
                <a:lnTo>
                  <a:pt x="84" y="275"/>
                </a:lnTo>
                <a:lnTo>
                  <a:pt x="80" y="296"/>
                </a:lnTo>
                <a:lnTo>
                  <a:pt x="78" y="317"/>
                </a:lnTo>
                <a:lnTo>
                  <a:pt x="78" y="336"/>
                </a:lnTo>
                <a:lnTo>
                  <a:pt x="78" y="355"/>
                </a:lnTo>
                <a:lnTo>
                  <a:pt x="80" y="374"/>
                </a:lnTo>
                <a:lnTo>
                  <a:pt x="88" y="409"/>
                </a:lnTo>
                <a:lnTo>
                  <a:pt x="99" y="439"/>
                </a:lnTo>
                <a:lnTo>
                  <a:pt x="111" y="466"/>
                </a:lnTo>
                <a:lnTo>
                  <a:pt x="120" y="485"/>
                </a:lnTo>
                <a:lnTo>
                  <a:pt x="130" y="5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040" name="Freeform 22"/>
          <p:cNvSpPr>
            <a:spLocks noEditPoints="1" noChangeArrowheads="1"/>
          </p:cNvSpPr>
          <p:nvPr/>
        </p:nvSpPr>
        <p:spPr bwMode="auto">
          <a:xfrm>
            <a:off x="8316913" y="5484813"/>
            <a:ext cx="238125" cy="304800"/>
          </a:xfrm>
          <a:custGeom>
            <a:avLst/>
            <a:gdLst>
              <a:gd name="T0" fmla="*/ 2147483647 w 601"/>
              <a:gd name="T1" fmla="*/ 2147483647 h 766"/>
              <a:gd name="T2" fmla="*/ 2147483647 w 601"/>
              <a:gd name="T3" fmla="*/ 2147483647 h 766"/>
              <a:gd name="T4" fmla="*/ 2147483647 w 601"/>
              <a:gd name="T5" fmla="*/ 2147483647 h 766"/>
              <a:gd name="T6" fmla="*/ 2147483647 w 601"/>
              <a:gd name="T7" fmla="*/ 2147483647 h 766"/>
              <a:gd name="T8" fmla="*/ 2147483647 w 601"/>
              <a:gd name="T9" fmla="*/ 2147483647 h 766"/>
              <a:gd name="T10" fmla="*/ 2147483647 w 601"/>
              <a:gd name="T11" fmla="*/ 2147483647 h 766"/>
              <a:gd name="T12" fmla="*/ 2147483647 w 601"/>
              <a:gd name="T13" fmla="*/ 2147483647 h 766"/>
              <a:gd name="T14" fmla="*/ 2147483647 w 601"/>
              <a:gd name="T15" fmla="*/ 2147483647 h 766"/>
              <a:gd name="T16" fmla="*/ 2147483647 w 601"/>
              <a:gd name="T17" fmla="*/ 1197000135 h 766"/>
              <a:gd name="T18" fmla="*/ 2147483647 w 601"/>
              <a:gd name="T19" fmla="*/ 2147483647 h 766"/>
              <a:gd name="T20" fmla="*/ 2147483647 w 601"/>
              <a:gd name="T21" fmla="*/ 2147483647 h 766"/>
              <a:gd name="T22" fmla="*/ 2147483647 w 601"/>
              <a:gd name="T23" fmla="*/ 2147483647 h 766"/>
              <a:gd name="T24" fmla="*/ 2147483647 w 601"/>
              <a:gd name="T25" fmla="*/ 2147483647 h 766"/>
              <a:gd name="T26" fmla="*/ 2147483647 w 601"/>
              <a:gd name="T27" fmla="*/ 2147483647 h 766"/>
              <a:gd name="T28" fmla="*/ 2147483647 w 601"/>
              <a:gd name="T29" fmla="*/ 2147483647 h 766"/>
              <a:gd name="T30" fmla="*/ 2147483647 w 601"/>
              <a:gd name="T31" fmla="*/ 2147483647 h 766"/>
              <a:gd name="T32" fmla="*/ 2147483647 w 601"/>
              <a:gd name="T33" fmla="*/ 2147483647 h 766"/>
              <a:gd name="T34" fmla="*/ 2147483647 w 601"/>
              <a:gd name="T35" fmla="*/ 2147483647 h 766"/>
              <a:gd name="T36" fmla="*/ 2147483647 w 601"/>
              <a:gd name="T37" fmla="*/ 2147483647 h 766"/>
              <a:gd name="T38" fmla="*/ 2147483647 w 601"/>
              <a:gd name="T39" fmla="*/ 2147483647 h 766"/>
              <a:gd name="T40" fmla="*/ 2147483647 w 601"/>
              <a:gd name="T41" fmla="*/ 2147483647 h 766"/>
              <a:gd name="T42" fmla="*/ 2147483647 w 601"/>
              <a:gd name="T43" fmla="*/ 2147483647 h 766"/>
              <a:gd name="T44" fmla="*/ 2147483647 w 601"/>
              <a:gd name="T45" fmla="*/ 2147483647 h 766"/>
              <a:gd name="T46" fmla="*/ 2147483647 w 601"/>
              <a:gd name="T47" fmla="*/ 2147483647 h 766"/>
              <a:gd name="T48" fmla="*/ 2147483647 w 601"/>
              <a:gd name="T49" fmla="*/ 2147483647 h 766"/>
              <a:gd name="T50" fmla="*/ 2147483647 w 601"/>
              <a:gd name="T51" fmla="*/ 2147483647 h 766"/>
              <a:gd name="T52" fmla="*/ 2147483647 w 601"/>
              <a:gd name="T53" fmla="*/ 2147483647 h 766"/>
              <a:gd name="T54" fmla="*/ 2147483647 w 601"/>
              <a:gd name="T55" fmla="*/ 2147483647 h 766"/>
              <a:gd name="T56" fmla="*/ 2147483647 w 601"/>
              <a:gd name="T57" fmla="*/ 2147483647 h 766"/>
              <a:gd name="T58" fmla="*/ 2147483647 w 601"/>
              <a:gd name="T59" fmla="*/ 2147483647 h 766"/>
              <a:gd name="T60" fmla="*/ 2147483647 w 601"/>
              <a:gd name="T61" fmla="*/ 2147483647 h 766"/>
              <a:gd name="T62" fmla="*/ 2147483647 w 601"/>
              <a:gd name="T63" fmla="*/ 2147483647 h 766"/>
              <a:gd name="T64" fmla="*/ 2147483647 w 601"/>
              <a:gd name="T65" fmla="*/ 2147483647 h 766"/>
              <a:gd name="T66" fmla="*/ 2147483647 w 601"/>
              <a:gd name="T67" fmla="*/ 2147483647 h 766"/>
              <a:gd name="T68" fmla="*/ 2147483647 w 601"/>
              <a:gd name="T69" fmla="*/ 2147483647 h 766"/>
              <a:gd name="T70" fmla="*/ 2147483647 w 601"/>
              <a:gd name="T71" fmla="*/ 2147483647 h 766"/>
              <a:gd name="T72" fmla="*/ 2147483647 w 601"/>
              <a:gd name="T73" fmla="*/ 0 h 766"/>
              <a:gd name="T74" fmla="*/ 2147483647 w 601"/>
              <a:gd name="T75" fmla="*/ 2147483647 h 766"/>
              <a:gd name="T76" fmla="*/ 2147483647 w 601"/>
              <a:gd name="T77" fmla="*/ 2147483647 h 766"/>
              <a:gd name="T78" fmla="*/ 2147483647 w 601"/>
              <a:gd name="T79" fmla="*/ 2147483647 h 766"/>
              <a:gd name="T80" fmla="*/ 2147483647 w 601"/>
              <a:gd name="T81" fmla="*/ 2147483647 h 766"/>
              <a:gd name="T82" fmla="*/ 2147483647 w 601"/>
              <a:gd name="T83" fmla="*/ 0 h 766"/>
              <a:gd name="T84" fmla="*/ 2147483647 w 601"/>
              <a:gd name="T85" fmla="*/ 2147483647 h 766"/>
              <a:gd name="T86" fmla="*/ 2147483647 w 601"/>
              <a:gd name="T87" fmla="*/ 2147483647 h 766"/>
              <a:gd name="T88" fmla="*/ 2147483647 w 601"/>
              <a:gd name="T89" fmla="*/ 2147483647 h 766"/>
              <a:gd name="T90" fmla="*/ 0 w 601"/>
              <a:gd name="T91" fmla="*/ 2147483647 h 766"/>
              <a:gd name="T92" fmla="*/ 808635256 w 601"/>
              <a:gd name="T93" fmla="*/ 2147483647 h 766"/>
              <a:gd name="T94" fmla="*/ 2147483647 w 601"/>
              <a:gd name="T95" fmla="*/ 2147483647 h 766"/>
              <a:gd name="T96" fmla="*/ 2147483647 w 601"/>
              <a:gd name="T97" fmla="*/ 2147483647 h 766"/>
              <a:gd name="T98" fmla="*/ 2147483647 w 601"/>
              <a:gd name="T99" fmla="*/ 2147483647 h 766"/>
              <a:gd name="T100" fmla="*/ 2147483647 w 601"/>
              <a:gd name="T101" fmla="*/ 2147483647 h 766"/>
              <a:gd name="T102" fmla="*/ 2147483647 w 601"/>
              <a:gd name="T103" fmla="*/ 2147483647 h 7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01"/>
              <a:gd name="T157" fmla="*/ 0 h 766"/>
              <a:gd name="T158" fmla="*/ 601 w 601"/>
              <a:gd name="T159" fmla="*/ 766 h 76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01" h="766">
                <a:moveTo>
                  <a:pt x="135" y="544"/>
                </a:moveTo>
                <a:lnTo>
                  <a:pt x="135" y="544"/>
                </a:lnTo>
                <a:lnTo>
                  <a:pt x="145" y="540"/>
                </a:lnTo>
                <a:lnTo>
                  <a:pt x="153" y="537"/>
                </a:lnTo>
                <a:lnTo>
                  <a:pt x="164" y="540"/>
                </a:lnTo>
                <a:lnTo>
                  <a:pt x="170" y="542"/>
                </a:lnTo>
                <a:lnTo>
                  <a:pt x="177" y="546"/>
                </a:lnTo>
                <a:lnTo>
                  <a:pt x="183" y="554"/>
                </a:lnTo>
                <a:lnTo>
                  <a:pt x="187" y="563"/>
                </a:lnTo>
                <a:lnTo>
                  <a:pt x="189" y="573"/>
                </a:lnTo>
                <a:lnTo>
                  <a:pt x="189" y="588"/>
                </a:lnTo>
                <a:lnTo>
                  <a:pt x="187" y="605"/>
                </a:lnTo>
                <a:lnTo>
                  <a:pt x="181" y="621"/>
                </a:lnTo>
                <a:lnTo>
                  <a:pt x="174" y="640"/>
                </a:lnTo>
                <a:lnTo>
                  <a:pt x="164" y="655"/>
                </a:lnTo>
                <a:lnTo>
                  <a:pt x="151" y="670"/>
                </a:lnTo>
                <a:lnTo>
                  <a:pt x="139" y="680"/>
                </a:lnTo>
                <a:lnTo>
                  <a:pt x="126" y="689"/>
                </a:lnTo>
                <a:lnTo>
                  <a:pt x="116" y="693"/>
                </a:lnTo>
                <a:lnTo>
                  <a:pt x="107" y="695"/>
                </a:lnTo>
                <a:lnTo>
                  <a:pt x="99" y="695"/>
                </a:lnTo>
                <a:lnTo>
                  <a:pt x="90" y="693"/>
                </a:lnTo>
                <a:lnTo>
                  <a:pt x="84" y="687"/>
                </a:lnTo>
                <a:lnTo>
                  <a:pt x="78" y="680"/>
                </a:lnTo>
                <a:lnTo>
                  <a:pt x="76" y="670"/>
                </a:lnTo>
                <a:lnTo>
                  <a:pt x="74" y="659"/>
                </a:lnTo>
                <a:lnTo>
                  <a:pt x="72" y="645"/>
                </a:lnTo>
                <a:lnTo>
                  <a:pt x="76" y="628"/>
                </a:lnTo>
                <a:lnTo>
                  <a:pt x="80" y="611"/>
                </a:lnTo>
                <a:lnTo>
                  <a:pt x="88" y="594"/>
                </a:lnTo>
                <a:lnTo>
                  <a:pt x="97" y="577"/>
                </a:lnTo>
                <a:lnTo>
                  <a:pt x="109" y="565"/>
                </a:lnTo>
                <a:lnTo>
                  <a:pt x="122" y="552"/>
                </a:lnTo>
                <a:lnTo>
                  <a:pt x="135" y="544"/>
                </a:lnTo>
                <a:close/>
                <a:moveTo>
                  <a:pt x="177" y="0"/>
                </a:moveTo>
                <a:lnTo>
                  <a:pt x="177" y="0"/>
                </a:lnTo>
                <a:lnTo>
                  <a:pt x="156" y="19"/>
                </a:lnTo>
                <a:lnTo>
                  <a:pt x="137" y="42"/>
                </a:lnTo>
                <a:lnTo>
                  <a:pt x="120" y="67"/>
                </a:lnTo>
                <a:lnTo>
                  <a:pt x="114" y="80"/>
                </a:lnTo>
                <a:lnTo>
                  <a:pt x="109" y="94"/>
                </a:lnTo>
                <a:lnTo>
                  <a:pt x="103" y="109"/>
                </a:lnTo>
                <a:lnTo>
                  <a:pt x="101" y="124"/>
                </a:lnTo>
                <a:lnTo>
                  <a:pt x="99" y="141"/>
                </a:lnTo>
                <a:lnTo>
                  <a:pt x="99" y="157"/>
                </a:lnTo>
                <a:lnTo>
                  <a:pt x="101" y="176"/>
                </a:lnTo>
                <a:lnTo>
                  <a:pt x="103" y="195"/>
                </a:lnTo>
                <a:lnTo>
                  <a:pt x="109" y="216"/>
                </a:lnTo>
                <a:lnTo>
                  <a:pt x="116" y="237"/>
                </a:lnTo>
                <a:lnTo>
                  <a:pt x="363" y="668"/>
                </a:lnTo>
                <a:lnTo>
                  <a:pt x="370" y="678"/>
                </a:lnTo>
                <a:lnTo>
                  <a:pt x="374" y="684"/>
                </a:lnTo>
                <a:lnTo>
                  <a:pt x="389" y="703"/>
                </a:lnTo>
                <a:lnTo>
                  <a:pt x="405" y="720"/>
                </a:lnTo>
                <a:lnTo>
                  <a:pt x="424" y="735"/>
                </a:lnTo>
                <a:lnTo>
                  <a:pt x="443" y="745"/>
                </a:lnTo>
                <a:lnTo>
                  <a:pt x="456" y="752"/>
                </a:lnTo>
                <a:lnTo>
                  <a:pt x="468" y="756"/>
                </a:lnTo>
                <a:lnTo>
                  <a:pt x="481" y="758"/>
                </a:lnTo>
                <a:lnTo>
                  <a:pt x="496" y="760"/>
                </a:lnTo>
                <a:lnTo>
                  <a:pt x="508" y="760"/>
                </a:lnTo>
                <a:lnTo>
                  <a:pt x="521" y="758"/>
                </a:lnTo>
                <a:lnTo>
                  <a:pt x="534" y="754"/>
                </a:lnTo>
                <a:lnTo>
                  <a:pt x="546" y="747"/>
                </a:lnTo>
                <a:lnTo>
                  <a:pt x="557" y="741"/>
                </a:lnTo>
                <a:lnTo>
                  <a:pt x="567" y="733"/>
                </a:lnTo>
                <a:lnTo>
                  <a:pt x="576" y="722"/>
                </a:lnTo>
                <a:lnTo>
                  <a:pt x="584" y="712"/>
                </a:lnTo>
                <a:lnTo>
                  <a:pt x="590" y="701"/>
                </a:lnTo>
                <a:lnTo>
                  <a:pt x="594" y="689"/>
                </a:lnTo>
                <a:lnTo>
                  <a:pt x="599" y="674"/>
                </a:lnTo>
                <a:lnTo>
                  <a:pt x="601" y="661"/>
                </a:lnTo>
                <a:lnTo>
                  <a:pt x="601" y="634"/>
                </a:lnTo>
                <a:lnTo>
                  <a:pt x="599" y="607"/>
                </a:lnTo>
                <a:lnTo>
                  <a:pt x="590" y="579"/>
                </a:lnTo>
                <a:lnTo>
                  <a:pt x="578" y="552"/>
                </a:lnTo>
                <a:lnTo>
                  <a:pt x="561" y="527"/>
                </a:lnTo>
                <a:lnTo>
                  <a:pt x="542" y="504"/>
                </a:lnTo>
                <a:lnTo>
                  <a:pt x="521" y="487"/>
                </a:lnTo>
                <a:lnTo>
                  <a:pt x="500" y="472"/>
                </a:lnTo>
                <a:lnTo>
                  <a:pt x="487" y="466"/>
                </a:lnTo>
                <a:lnTo>
                  <a:pt x="473" y="462"/>
                </a:lnTo>
                <a:lnTo>
                  <a:pt x="460" y="460"/>
                </a:lnTo>
                <a:lnTo>
                  <a:pt x="447" y="458"/>
                </a:lnTo>
                <a:lnTo>
                  <a:pt x="433" y="458"/>
                </a:lnTo>
                <a:lnTo>
                  <a:pt x="420" y="460"/>
                </a:lnTo>
                <a:lnTo>
                  <a:pt x="408" y="464"/>
                </a:lnTo>
                <a:lnTo>
                  <a:pt x="395" y="470"/>
                </a:lnTo>
                <a:lnTo>
                  <a:pt x="384" y="477"/>
                </a:lnTo>
                <a:lnTo>
                  <a:pt x="376" y="485"/>
                </a:lnTo>
                <a:lnTo>
                  <a:pt x="366" y="495"/>
                </a:lnTo>
                <a:lnTo>
                  <a:pt x="359" y="506"/>
                </a:lnTo>
                <a:lnTo>
                  <a:pt x="321" y="432"/>
                </a:lnTo>
                <a:lnTo>
                  <a:pt x="330" y="409"/>
                </a:lnTo>
                <a:lnTo>
                  <a:pt x="336" y="388"/>
                </a:lnTo>
                <a:lnTo>
                  <a:pt x="345" y="365"/>
                </a:lnTo>
                <a:lnTo>
                  <a:pt x="353" y="342"/>
                </a:lnTo>
                <a:lnTo>
                  <a:pt x="177" y="0"/>
                </a:lnTo>
                <a:close/>
                <a:moveTo>
                  <a:pt x="279" y="346"/>
                </a:moveTo>
                <a:lnTo>
                  <a:pt x="279" y="346"/>
                </a:lnTo>
                <a:lnTo>
                  <a:pt x="290" y="348"/>
                </a:lnTo>
                <a:lnTo>
                  <a:pt x="298" y="355"/>
                </a:lnTo>
                <a:lnTo>
                  <a:pt x="305" y="363"/>
                </a:lnTo>
                <a:lnTo>
                  <a:pt x="307" y="376"/>
                </a:lnTo>
                <a:lnTo>
                  <a:pt x="305" y="386"/>
                </a:lnTo>
                <a:lnTo>
                  <a:pt x="298" y="395"/>
                </a:lnTo>
                <a:lnTo>
                  <a:pt x="290" y="401"/>
                </a:lnTo>
                <a:lnTo>
                  <a:pt x="279" y="403"/>
                </a:lnTo>
                <a:lnTo>
                  <a:pt x="267" y="401"/>
                </a:lnTo>
                <a:lnTo>
                  <a:pt x="258" y="395"/>
                </a:lnTo>
                <a:lnTo>
                  <a:pt x="252" y="386"/>
                </a:lnTo>
                <a:lnTo>
                  <a:pt x="250" y="376"/>
                </a:lnTo>
                <a:lnTo>
                  <a:pt x="252" y="363"/>
                </a:lnTo>
                <a:lnTo>
                  <a:pt x="258" y="355"/>
                </a:lnTo>
                <a:lnTo>
                  <a:pt x="267" y="348"/>
                </a:lnTo>
                <a:lnTo>
                  <a:pt x="279" y="346"/>
                </a:lnTo>
                <a:close/>
                <a:moveTo>
                  <a:pt x="466" y="537"/>
                </a:moveTo>
                <a:lnTo>
                  <a:pt x="466" y="537"/>
                </a:lnTo>
                <a:lnTo>
                  <a:pt x="479" y="546"/>
                </a:lnTo>
                <a:lnTo>
                  <a:pt x="492" y="556"/>
                </a:lnTo>
                <a:lnTo>
                  <a:pt x="504" y="571"/>
                </a:lnTo>
                <a:lnTo>
                  <a:pt x="515" y="586"/>
                </a:lnTo>
                <a:lnTo>
                  <a:pt x="521" y="603"/>
                </a:lnTo>
                <a:lnTo>
                  <a:pt x="527" y="621"/>
                </a:lnTo>
                <a:lnTo>
                  <a:pt x="529" y="636"/>
                </a:lnTo>
                <a:lnTo>
                  <a:pt x="529" y="653"/>
                </a:lnTo>
                <a:lnTo>
                  <a:pt x="527" y="663"/>
                </a:lnTo>
                <a:lnTo>
                  <a:pt x="523" y="672"/>
                </a:lnTo>
                <a:lnTo>
                  <a:pt x="519" y="680"/>
                </a:lnTo>
                <a:lnTo>
                  <a:pt x="510" y="684"/>
                </a:lnTo>
                <a:lnTo>
                  <a:pt x="504" y="687"/>
                </a:lnTo>
                <a:lnTo>
                  <a:pt x="496" y="687"/>
                </a:lnTo>
                <a:lnTo>
                  <a:pt x="485" y="684"/>
                </a:lnTo>
                <a:lnTo>
                  <a:pt x="475" y="680"/>
                </a:lnTo>
                <a:lnTo>
                  <a:pt x="462" y="674"/>
                </a:lnTo>
                <a:lnTo>
                  <a:pt x="450" y="661"/>
                </a:lnTo>
                <a:lnTo>
                  <a:pt x="439" y="649"/>
                </a:lnTo>
                <a:lnTo>
                  <a:pt x="429" y="632"/>
                </a:lnTo>
                <a:lnTo>
                  <a:pt x="420" y="615"/>
                </a:lnTo>
                <a:lnTo>
                  <a:pt x="416" y="598"/>
                </a:lnTo>
                <a:lnTo>
                  <a:pt x="414" y="582"/>
                </a:lnTo>
                <a:lnTo>
                  <a:pt x="414" y="567"/>
                </a:lnTo>
                <a:lnTo>
                  <a:pt x="416" y="554"/>
                </a:lnTo>
                <a:lnTo>
                  <a:pt x="418" y="546"/>
                </a:lnTo>
                <a:lnTo>
                  <a:pt x="424" y="540"/>
                </a:lnTo>
                <a:lnTo>
                  <a:pt x="431" y="533"/>
                </a:lnTo>
                <a:lnTo>
                  <a:pt x="439" y="531"/>
                </a:lnTo>
                <a:lnTo>
                  <a:pt x="447" y="531"/>
                </a:lnTo>
                <a:lnTo>
                  <a:pt x="456" y="533"/>
                </a:lnTo>
                <a:lnTo>
                  <a:pt x="466" y="537"/>
                </a:lnTo>
                <a:close/>
                <a:moveTo>
                  <a:pt x="445" y="0"/>
                </a:moveTo>
                <a:lnTo>
                  <a:pt x="445" y="0"/>
                </a:lnTo>
                <a:lnTo>
                  <a:pt x="466" y="19"/>
                </a:lnTo>
                <a:lnTo>
                  <a:pt x="485" y="40"/>
                </a:lnTo>
                <a:lnTo>
                  <a:pt x="500" y="65"/>
                </a:lnTo>
                <a:lnTo>
                  <a:pt x="506" y="80"/>
                </a:lnTo>
                <a:lnTo>
                  <a:pt x="513" y="92"/>
                </a:lnTo>
                <a:lnTo>
                  <a:pt x="517" y="107"/>
                </a:lnTo>
                <a:lnTo>
                  <a:pt x="519" y="124"/>
                </a:lnTo>
                <a:lnTo>
                  <a:pt x="521" y="141"/>
                </a:lnTo>
                <a:lnTo>
                  <a:pt x="521" y="157"/>
                </a:lnTo>
                <a:lnTo>
                  <a:pt x="521" y="176"/>
                </a:lnTo>
                <a:lnTo>
                  <a:pt x="517" y="195"/>
                </a:lnTo>
                <a:lnTo>
                  <a:pt x="513" y="216"/>
                </a:lnTo>
                <a:lnTo>
                  <a:pt x="504" y="237"/>
                </a:lnTo>
                <a:lnTo>
                  <a:pt x="384" y="445"/>
                </a:lnTo>
                <a:lnTo>
                  <a:pt x="380" y="447"/>
                </a:lnTo>
                <a:lnTo>
                  <a:pt x="372" y="430"/>
                </a:lnTo>
                <a:lnTo>
                  <a:pt x="384" y="393"/>
                </a:lnTo>
                <a:lnTo>
                  <a:pt x="399" y="355"/>
                </a:lnTo>
                <a:lnTo>
                  <a:pt x="405" y="340"/>
                </a:lnTo>
                <a:lnTo>
                  <a:pt x="399" y="325"/>
                </a:lnTo>
                <a:lnTo>
                  <a:pt x="336" y="208"/>
                </a:lnTo>
                <a:lnTo>
                  <a:pt x="445" y="0"/>
                </a:lnTo>
                <a:close/>
                <a:moveTo>
                  <a:pt x="206" y="479"/>
                </a:moveTo>
                <a:lnTo>
                  <a:pt x="206" y="477"/>
                </a:lnTo>
                <a:lnTo>
                  <a:pt x="193" y="472"/>
                </a:lnTo>
                <a:lnTo>
                  <a:pt x="181" y="468"/>
                </a:lnTo>
                <a:lnTo>
                  <a:pt x="168" y="466"/>
                </a:lnTo>
                <a:lnTo>
                  <a:pt x="156" y="466"/>
                </a:lnTo>
                <a:lnTo>
                  <a:pt x="141" y="466"/>
                </a:lnTo>
                <a:lnTo>
                  <a:pt x="128" y="470"/>
                </a:lnTo>
                <a:lnTo>
                  <a:pt x="116" y="474"/>
                </a:lnTo>
                <a:lnTo>
                  <a:pt x="103" y="481"/>
                </a:lnTo>
                <a:lnTo>
                  <a:pt x="80" y="493"/>
                </a:lnTo>
                <a:lnTo>
                  <a:pt x="59" y="512"/>
                </a:lnTo>
                <a:lnTo>
                  <a:pt x="40" y="533"/>
                </a:lnTo>
                <a:lnTo>
                  <a:pt x="23" y="558"/>
                </a:lnTo>
                <a:lnTo>
                  <a:pt x="11" y="586"/>
                </a:lnTo>
                <a:lnTo>
                  <a:pt x="4" y="615"/>
                </a:lnTo>
                <a:lnTo>
                  <a:pt x="0" y="642"/>
                </a:lnTo>
                <a:lnTo>
                  <a:pt x="0" y="668"/>
                </a:lnTo>
                <a:lnTo>
                  <a:pt x="2" y="682"/>
                </a:lnTo>
                <a:lnTo>
                  <a:pt x="6" y="695"/>
                </a:lnTo>
                <a:lnTo>
                  <a:pt x="13" y="708"/>
                </a:lnTo>
                <a:lnTo>
                  <a:pt x="17" y="720"/>
                </a:lnTo>
                <a:lnTo>
                  <a:pt x="25" y="731"/>
                </a:lnTo>
                <a:lnTo>
                  <a:pt x="34" y="741"/>
                </a:lnTo>
                <a:lnTo>
                  <a:pt x="44" y="750"/>
                </a:lnTo>
                <a:lnTo>
                  <a:pt x="55" y="756"/>
                </a:lnTo>
                <a:lnTo>
                  <a:pt x="67" y="762"/>
                </a:lnTo>
                <a:lnTo>
                  <a:pt x="80" y="764"/>
                </a:lnTo>
                <a:lnTo>
                  <a:pt x="93" y="766"/>
                </a:lnTo>
                <a:lnTo>
                  <a:pt x="107" y="766"/>
                </a:lnTo>
                <a:lnTo>
                  <a:pt x="120" y="766"/>
                </a:lnTo>
                <a:lnTo>
                  <a:pt x="132" y="764"/>
                </a:lnTo>
                <a:lnTo>
                  <a:pt x="145" y="758"/>
                </a:lnTo>
                <a:lnTo>
                  <a:pt x="160" y="754"/>
                </a:lnTo>
                <a:lnTo>
                  <a:pt x="179" y="741"/>
                </a:lnTo>
                <a:lnTo>
                  <a:pt x="195" y="729"/>
                </a:lnTo>
                <a:lnTo>
                  <a:pt x="212" y="712"/>
                </a:lnTo>
                <a:lnTo>
                  <a:pt x="227" y="691"/>
                </a:lnTo>
                <a:lnTo>
                  <a:pt x="231" y="684"/>
                </a:lnTo>
                <a:lnTo>
                  <a:pt x="237" y="674"/>
                </a:lnTo>
                <a:lnTo>
                  <a:pt x="279" y="603"/>
                </a:lnTo>
                <a:lnTo>
                  <a:pt x="206" y="4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回形针 844"/>
          <p:cNvSpPr/>
          <p:nvPr/>
        </p:nvSpPr>
        <p:spPr bwMode="auto">
          <a:xfrm>
            <a:off x="5154613" y="495300"/>
            <a:ext cx="242887" cy="223838"/>
          </a:xfrm>
          <a:custGeom>
            <a:avLst/>
            <a:gdLst>
              <a:gd name="T0" fmla="*/ 2147483647 w 269"/>
              <a:gd name="T1" fmla="*/ 0 h 247"/>
              <a:gd name="T2" fmla="*/ 2147483647 w 269"/>
              <a:gd name="T3" fmla="*/ 0 h 247"/>
              <a:gd name="T4" fmla="*/ 2147483647 w 269"/>
              <a:gd name="T5" fmla="*/ 2147483647 h 247"/>
              <a:gd name="T6" fmla="*/ 2147483647 w 269"/>
              <a:gd name="T7" fmla="*/ 2147483647 h 247"/>
              <a:gd name="T8" fmla="*/ 2147483647 w 269"/>
              <a:gd name="T9" fmla="*/ 2147483647 h 247"/>
              <a:gd name="T10" fmla="*/ 2147483647 w 269"/>
              <a:gd name="T11" fmla="*/ 2147483647 h 247"/>
              <a:gd name="T12" fmla="*/ 2147483647 w 269"/>
              <a:gd name="T13" fmla="*/ 2147483647 h 247"/>
              <a:gd name="T14" fmla="*/ 2147483647 w 269"/>
              <a:gd name="T15" fmla="*/ 2147483647 h 247"/>
              <a:gd name="T16" fmla="*/ 2147483647 w 269"/>
              <a:gd name="T17" fmla="*/ 2147483647 h 247"/>
              <a:gd name="T18" fmla="*/ 2147483647 w 269"/>
              <a:gd name="T19" fmla="*/ 2147483647 h 247"/>
              <a:gd name="T20" fmla="*/ 2147483647 w 269"/>
              <a:gd name="T21" fmla="*/ 2147483647 h 247"/>
              <a:gd name="T22" fmla="*/ 2147483647 w 269"/>
              <a:gd name="T23" fmla="*/ 2147483647 h 247"/>
              <a:gd name="T24" fmla="*/ 2147483647 w 269"/>
              <a:gd name="T25" fmla="*/ 2147483647 h 247"/>
              <a:gd name="T26" fmla="*/ 2147483647 w 269"/>
              <a:gd name="T27" fmla="*/ 2147483647 h 247"/>
              <a:gd name="T28" fmla="*/ 2147483647 w 269"/>
              <a:gd name="T29" fmla="*/ 2147483647 h 247"/>
              <a:gd name="T30" fmla="*/ 2147483647 w 269"/>
              <a:gd name="T31" fmla="*/ 2147483647 h 247"/>
              <a:gd name="T32" fmla="*/ 2147483647 w 269"/>
              <a:gd name="T33" fmla="*/ 2147483647 h 247"/>
              <a:gd name="T34" fmla="*/ 2147483647 w 269"/>
              <a:gd name="T35" fmla="*/ 2147483647 h 247"/>
              <a:gd name="T36" fmla="*/ 2147483647 w 269"/>
              <a:gd name="T37" fmla="*/ 2147483647 h 247"/>
              <a:gd name="T38" fmla="*/ 2147483647 w 269"/>
              <a:gd name="T39" fmla="*/ 2147483647 h 247"/>
              <a:gd name="T40" fmla="*/ 2147483647 w 269"/>
              <a:gd name="T41" fmla="*/ 2147483647 h 247"/>
              <a:gd name="T42" fmla="*/ 2147483647 w 269"/>
              <a:gd name="T43" fmla="*/ 2147483647 h 247"/>
              <a:gd name="T44" fmla="*/ 2147483647 w 269"/>
              <a:gd name="T45" fmla="*/ 2147483647 h 247"/>
              <a:gd name="T46" fmla="*/ 2147483647 w 269"/>
              <a:gd name="T47" fmla="*/ 2147483647 h 247"/>
              <a:gd name="T48" fmla="*/ 2147483647 w 269"/>
              <a:gd name="T49" fmla="*/ 2147483647 h 247"/>
              <a:gd name="T50" fmla="*/ 2147483647 w 269"/>
              <a:gd name="T51" fmla="*/ 2147483647 h 247"/>
              <a:gd name="T52" fmla="*/ 2147483647 w 269"/>
              <a:gd name="T53" fmla="*/ 2147483647 h 247"/>
              <a:gd name="T54" fmla="*/ 2147483647 w 269"/>
              <a:gd name="T55" fmla="*/ 2147483647 h 247"/>
              <a:gd name="T56" fmla="*/ 2147483647 w 269"/>
              <a:gd name="T57" fmla="*/ 2147483647 h 247"/>
              <a:gd name="T58" fmla="*/ 2147483647 w 269"/>
              <a:gd name="T59" fmla="*/ 2147483647 h 247"/>
              <a:gd name="T60" fmla="*/ 2147483647 w 269"/>
              <a:gd name="T61" fmla="*/ 2147483647 h 247"/>
              <a:gd name="T62" fmla="*/ 2147483647 w 269"/>
              <a:gd name="T63" fmla="*/ 2147483647 h 247"/>
              <a:gd name="T64" fmla="*/ 2147483647 w 269"/>
              <a:gd name="T65" fmla="*/ 2147483647 h 247"/>
              <a:gd name="T66" fmla="*/ 2147483647 w 269"/>
              <a:gd name="T67" fmla="*/ 2147483647 h 247"/>
              <a:gd name="T68" fmla="*/ 2147483647 w 269"/>
              <a:gd name="T69" fmla="*/ 2147483647 h 247"/>
              <a:gd name="T70" fmla="*/ 2147483647 w 269"/>
              <a:gd name="T71" fmla="*/ 2147483647 h 247"/>
              <a:gd name="T72" fmla="*/ 2147483647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39" name="色板 845"/>
          <p:cNvSpPr/>
          <p:nvPr/>
        </p:nvSpPr>
        <p:spPr bwMode="auto">
          <a:xfrm>
            <a:off x="5973763" y="495300"/>
            <a:ext cx="242887" cy="196850"/>
          </a:xfrm>
          <a:custGeom>
            <a:avLst/>
            <a:gdLst>
              <a:gd name="T0" fmla="*/ 2147483647 w 288"/>
              <a:gd name="T1" fmla="*/ 0 h 232"/>
              <a:gd name="T2" fmla="*/ 0 w 288"/>
              <a:gd name="T3" fmla="*/ 2147483647 h 232"/>
              <a:gd name="T4" fmla="*/ 2147483647 w 288"/>
              <a:gd name="T5" fmla="*/ 2147483647 h 232"/>
              <a:gd name="T6" fmla="*/ 2147483647 w 288"/>
              <a:gd name="T7" fmla="*/ 2147483647 h 232"/>
              <a:gd name="T8" fmla="*/ 2147483647 w 288"/>
              <a:gd name="T9" fmla="*/ 2147483647 h 232"/>
              <a:gd name="T10" fmla="*/ 2147483647 w 288"/>
              <a:gd name="T11" fmla="*/ 2147483647 h 232"/>
              <a:gd name="T12" fmla="*/ 2147483647 w 288"/>
              <a:gd name="T13" fmla="*/ 2147483647 h 232"/>
              <a:gd name="T14" fmla="*/ 2147483647 w 288"/>
              <a:gd name="T15" fmla="*/ 0 h 232"/>
              <a:gd name="T16" fmla="*/ 2147483647 w 288"/>
              <a:gd name="T17" fmla="*/ 2147483647 h 232"/>
              <a:gd name="T18" fmla="*/ 2147483647 w 288"/>
              <a:gd name="T19" fmla="*/ 2147483647 h 232"/>
              <a:gd name="T20" fmla="*/ 2147483647 w 288"/>
              <a:gd name="T21" fmla="*/ 2147483647 h 232"/>
              <a:gd name="T22" fmla="*/ 2147483647 w 288"/>
              <a:gd name="T23" fmla="*/ 2147483647 h 232"/>
              <a:gd name="T24" fmla="*/ 2147483647 w 288"/>
              <a:gd name="T25" fmla="*/ 2147483647 h 232"/>
              <a:gd name="T26" fmla="*/ 2147483647 w 288"/>
              <a:gd name="T27" fmla="*/ 2147483647 h 232"/>
              <a:gd name="T28" fmla="*/ 2147483647 w 288"/>
              <a:gd name="T29" fmla="*/ 2147483647 h 232"/>
              <a:gd name="T30" fmla="*/ 2147483647 w 288"/>
              <a:gd name="T31" fmla="*/ 2147483647 h 232"/>
              <a:gd name="T32" fmla="*/ 2147483647 w 288"/>
              <a:gd name="T33" fmla="*/ 2147483647 h 232"/>
              <a:gd name="T34" fmla="*/ 2147483647 w 288"/>
              <a:gd name="T35" fmla="*/ 2147483647 h 232"/>
              <a:gd name="T36" fmla="*/ 2147483647 w 288"/>
              <a:gd name="T37" fmla="*/ 2147483647 h 232"/>
              <a:gd name="T38" fmla="*/ 2147483647 w 288"/>
              <a:gd name="T39" fmla="*/ 2147483647 h 232"/>
              <a:gd name="T40" fmla="*/ 2147483647 w 288"/>
              <a:gd name="T41" fmla="*/ 2147483647 h 232"/>
              <a:gd name="T42" fmla="*/ 2147483647 w 288"/>
              <a:gd name="T43" fmla="*/ 2147483647 h 232"/>
              <a:gd name="T44" fmla="*/ 2147483647 w 288"/>
              <a:gd name="T45" fmla="*/ 2147483647 h 232"/>
              <a:gd name="T46" fmla="*/ 2147483647 w 288"/>
              <a:gd name="T47" fmla="*/ 2147483647 h 232"/>
              <a:gd name="T48" fmla="*/ 2147483647 w 288"/>
              <a:gd name="T49" fmla="*/ 2147483647 h 232"/>
              <a:gd name="T50" fmla="*/ 2147483647 w 288"/>
              <a:gd name="T51" fmla="*/ 2147483647 h 232"/>
              <a:gd name="T52" fmla="*/ 2147483647 w 288"/>
              <a:gd name="T53" fmla="*/ 2147483647 h 232"/>
              <a:gd name="T54" fmla="*/ 2147483647 w 288"/>
              <a:gd name="T55" fmla="*/ 2147483647 h 232"/>
              <a:gd name="T56" fmla="*/ 2147483647 w 288"/>
              <a:gd name="T57" fmla="*/ 2147483647 h 232"/>
              <a:gd name="T58" fmla="*/ 2147483647 w 288"/>
              <a:gd name="T59" fmla="*/ 2147483647 h 232"/>
              <a:gd name="T60" fmla="*/ 2147483647 w 288"/>
              <a:gd name="T61" fmla="*/ 2147483647 h 232"/>
              <a:gd name="T62" fmla="*/ 2147483647 w 288"/>
              <a:gd name="T63" fmla="*/ 2147483647 h 232"/>
              <a:gd name="T64" fmla="*/ 2147483647 w 288"/>
              <a:gd name="T65" fmla="*/ 2147483647 h 232"/>
              <a:gd name="T66" fmla="*/ 2147483647 w 288"/>
              <a:gd name="T67" fmla="*/ 2147483647 h 232"/>
              <a:gd name="T68" fmla="*/ 2147483647 w 288"/>
              <a:gd name="T69" fmla="*/ 2147483647 h 232"/>
              <a:gd name="T70" fmla="*/ 2147483647 w 288"/>
              <a:gd name="T71" fmla="*/ 2147483647 h 232"/>
              <a:gd name="T72" fmla="*/ 2147483647 w 288"/>
              <a:gd name="T73" fmla="*/ 2147483647 h 232"/>
              <a:gd name="T74" fmla="*/ 2147483647 w 288"/>
              <a:gd name="T75" fmla="*/ 2147483647 h 23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0" name="云1 846"/>
          <p:cNvSpPr/>
          <p:nvPr/>
        </p:nvSpPr>
        <p:spPr bwMode="auto">
          <a:xfrm>
            <a:off x="6794500" y="495300"/>
            <a:ext cx="242888" cy="128588"/>
          </a:xfrm>
          <a:custGeom>
            <a:avLst/>
            <a:gdLst>
              <a:gd name="T0" fmla="*/ 115 w 7991396"/>
              <a:gd name="T1" fmla="*/ 0 h 4172540"/>
              <a:gd name="T2" fmla="*/ 152 w 7991396"/>
              <a:gd name="T3" fmla="*/ 24 h 4172540"/>
              <a:gd name="T4" fmla="*/ 169 w 7991396"/>
              <a:gd name="T5" fmla="*/ 20 h 4172540"/>
              <a:gd name="T6" fmla="*/ 210 w 7991396"/>
              <a:gd name="T7" fmla="*/ 63 h 4172540"/>
              <a:gd name="T8" fmla="*/ 210 w 7991396"/>
              <a:gd name="T9" fmla="*/ 65 h 4172540"/>
              <a:gd name="T10" fmla="*/ 224 w 7991396"/>
              <a:gd name="T11" fmla="*/ 92 h 4172540"/>
              <a:gd name="T12" fmla="*/ 209 w 7991396"/>
              <a:gd name="T13" fmla="*/ 120 h 4172540"/>
              <a:gd name="T14" fmla="*/ 206 w 7991396"/>
              <a:gd name="T15" fmla="*/ 122 h 4172540"/>
              <a:gd name="T16" fmla="*/ 30 w 7991396"/>
              <a:gd name="T17" fmla="*/ 122 h 4172540"/>
              <a:gd name="T18" fmla="*/ 29 w 7991396"/>
              <a:gd name="T19" fmla="*/ 122 h 4172540"/>
              <a:gd name="T20" fmla="*/ 0 w 7991396"/>
              <a:gd name="T21" fmla="*/ 89 h 4172540"/>
              <a:gd name="T22" fmla="*/ 32 w 7991396"/>
              <a:gd name="T23" fmla="*/ 56 h 4172540"/>
              <a:gd name="T24" fmla="*/ 38 w 7991396"/>
              <a:gd name="T25" fmla="*/ 57 h 4172540"/>
              <a:gd name="T26" fmla="*/ 63 w 7991396"/>
              <a:gd name="T27" fmla="*/ 43 h 4172540"/>
              <a:gd name="T28" fmla="*/ 74 w 7991396"/>
              <a:gd name="T29" fmla="*/ 45 h 4172540"/>
              <a:gd name="T30" fmla="*/ 74 w 7991396"/>
              <a:gd name="T31" fmla="*/ 43 h 4172540"/>
              <a:gd name="T32" fmla="*/ 115 w 7991396"/>
              <a:gd name="T33" fmla="*/ 0 h 417254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1" name="电话1 847"/>
          <p:cNvSpPr/>
          <p:nvPr/>
        </p:nvSpPr>
        <p:spPr bwMode="auto">
          <a:xfrm>
            <a:off x="7613650" y="495300"/>
            <a:ext cx="157163" cy="244475"/>
          </a:xfrm>
          <a:custGeom>
            <a:avLst/>
            <a:gdLst>
              <a:gd name="T0" fmla="*/ 305 w 1978606"/>
              <a:gd name="T1" fmla="*/ 0 h 3092264"/>
              <a:gd name="T2" fmla="*/ 361 w 1978606"/>
              <a:gd name="T3" fmla="*/ 55 h 3092264"/>
              <a:gd name="T4" fmla="*/ 440 w 1978606"/>
              <a:gd name="T5" fmla="*/ 332 h 3092264"/>
              <a:gd name="T6" fmla="*/ 417 w 1978606"/>
              <a:gd name="T7" fmla="*/ 410 h 3092264"/>
              <a:gd name="T8" fmla="*/ 282 w 1978606"/>
              <a:gd name="T9" fmla="*/ 487 h 3092264"/>
              <a:gd name="T10" fmla="*/ 541 w 1978606"/>
              <a:gd name="T11" fmla="*/ 1074 h 3092264"/>
              <a:gd name="T12" fmla="*/ 670 w 1978606"/>
              <a:gd name="T13" fmla="*/ 993 h 3092264"/>
              <a:gd name="T14" fmla="*/ 755 w 1978606"/>
              <a:gd name="T15" fmla="*/ 1007 h 3092264"/>
              <a:gd name="T16" fmla="*/ 968 w 1978606"/>
              <a:gd name="T17" fmla="*/ 1218 h 3092264"/>
              <a:gd name="T18" fmla="*/ 979 w 1978606"/>
              <a:gd name="T19" fmla="*/ 1295 h 3092264"/>
              <a:gd name="T20" fmla="*/ 856 w 1978606"/>
              <a:gd name="T21" fmla="*/ 1483 h 3092264"/>
              <a:gd name="T22" fmla="*/ 743 w 1978606"/>
              <a:gd name="T23" fmla="*/ 1505 h 3092264"/>
              <a:gd name="T24" fmla="*/ 1 w 1978606"/>
              <a:gd name="T25" fmla="*/ 89 h 3092264"/>
              <a:gd name="T26" fmla="*/ 80 w 1978606"/>
              <a:gd name="T27" fmla="*/ 22 h 3092264"/>
              <a:gd name="T28" fmla="*/ 305 w 1978606"/>
              <a:gd name="T29" fmla="*/ 0 h 309226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978606" h="3092264">
                <a:moveTo>
                  <a:pt x="608252" y="0"/>
                </a:moveTo>
                <a:cubicBezTo>
                  <a:pt x="675547" y="0"/>
                  <a:pt x="697978" y="44800"/>
                  <a:pt x="720410" y="112000"/>
                </a:cubicBezTo>
                <a:cubicBezTo>
                  <a:pt x="787705" y="291200"/>
                  <a:pt x="832568" y="492800"/>
                  <a:pt x="877432" y="672000"/>
                </a:cubicBezTo>
                <a:cubicBezTo>
                  <a:pt x="899864" y="761601"/>
                  <a:pt x="877432" y="806401"/>
                  <a:pt x="832568" y="828801"/>
                </a:cubicBezTo>
                <a:cubicBezTo>
                  <a:pt x="742842" y="896001"/>
                  <a:pt x="653115" y="940801"/>
                  <a:pt x="563388" y="985601"/>
                </a:cubicBezTo>
                <a:cubicBezTo>
                  <a:pt x="563388" y="1388801"/>
                  <a:pt x="675547" y="1747202"/>
                  <a:pt x="1079317" y="2172802"/>
                </a:cubicBezTo>
                <a:cubicBezTo>
                  <a:pt x="1169044" y="2105602"/>
                  <a:pt x="1270188" y="2055228"/>
                  <a:pt x="1337349" y="2010428"/>
                </a:cubicBezTo>
                <a:cubicBezTo>
                  <a:pt x="1404510" y="1965628"/>
                  <a:pt x="1454947" y="1993602"/>
                  <a:pt x="1505519" y="2038402"/>
                </a:cubicBezTo>
                <a:cubicBezTo>
                  <a:pt x="1640109" y="2172802"/>
                  <a:pt x="1797131" y="2307202"/>
                  <a:pt x="1931721" y="2464003"/>
                </a:cubicBezTo>
                <a:cubicBezTo>
                  <a:pt x="1976584" y="2508803"/>
                  <a:pt x="1999016" y="2576003"/>
                  <a:pt x="1954153" y="2620803"/>
                </a:cubicBezTo>
                <a:cubicBezTo>
                  <a:pt x="1864426" y="2755203"/>
                  <a:pt x="1797131" y="2867203"/>
                  <a:pt x="1707404" y="3001603"/>
                </a:cubicBezTo>
                <a:cubicBezTo>
                  <a:pt x="1640109" y="3113603"/>
                  <a:pt x="1572814" y="3113603"/>
                  <a:pt x="1483087" y="3046403"/>
                </a:cubicBezTo>
                <a:cubicBezTo>
                  <a:pt x="496093" y="2329602"/>
                  <a:pt x="-42267" y="1568002"/>
                  <a:pt x="2596" y="179200"/>
                </a:cubicBezTo>
                <a:cubicBezTo>
                  <a:pt x="2596" y="89600"/>
                  <a:pt x="25028" y="44800"/>
                  <a:pt x="159618" y="44800"/>
                </a:cubicBezTo>
                <a:cubicBezTo>
                  <a:pt x="294208" y="22400"/>
                  <a:pt x="451230" y="0"/>
                  <a:pt x="6082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2" name="笔记本 848"/>
          <p:cNvSpPr/>
          <p:nvPr/>
        </p:nvSpPr>
        <p:spPr bwMode="auto">
          <a:xfrm>
            <a:off x="11301413" y="495300"/>
            <a:ext cx="244475" cy="180975"/>
          </a:xfrm>
          <a:custGeom>
            <a:avLst/>
            <a:gdLst>
              <a:gd name="T0" fmla="*/ 2147483647 w 257"/>
              <a:gd name="T1" fmla="*/ 2147483647 h 191"/>
              <a:gd name="T2" fmla="*/ 2147483647 w 257"/>
              <a:gd name="T3" fmla="*/ 2147483647 h 191"/>
              <a:gd name="T4" fmla="*/ 2147483647 w 257"/>
              <a:gd name="T5" fmla="*/ 2147483647 h 191"/>
              <a:gd name="T6" fmla="*/ 2147483647 w 257"/>
              <a:gd name="T7" fmla="*/ 2147483647 h 191"/>
              <a:gd name="T8" fmla="*/ 2147483647 w 257"/>
              <a:gd name="T9" fmla="*/ 2147483647 h 191"/>
              <a:gd name="T10" fmla="*/ 2147483647 w 257"/>
              <a:gd name="T11" fmla="*/ 2147483647 h 191"/>
              <a:gd name="T12" fmla="*/ 2147483647 w 257"/>
              <a:gd name="T13" fmla="*/ 2147483647 h 191"/>
              <a:gd name="T14" fmla="*/ 2147483647 w 257"/>
              <a:gd name="T15" fmla="*/ 2147483647 h 191"/>
              <a:gd name="T16" fmla="*/ 2147483647 w 257"/>
              <a:gd name="T17" fmla="*/ 2147483647 h 191"/>
              <a:gd name="T18" fmla="*/ 2147483647 w 257"/>
              <a:gd name="T19" fmla="*/ 2147483647 h 191"/>
              <a:gd name="T20" fmla="*/ 2147483647 w 257"/>
              <a:gd name="T21" fmla="*/ 2147483647 h 191"/>
              <a:gd name="T22" fmla="*/ 2147483647 w 257"/>
              <a:gd name="T23" fmla="*/ 2147483647 h 191"/>
              <a:gd name="T24" fmla="*/ 2147483647 w 257"/>
              <a:gd name="T25" fmla="*/ 2147483647 h 191"/>
              <a:gd name="T26" fmla="*/ 2147483647 w 257"/>
              <a:gd name="T27" fmla="*/ 2147483647 h 191"/>
              <a:gd name="T28" fmla="*/ 2147483647 w 257"/>
              <a:gd name="T29" fmla="*/ 2147483647 h 191"/>
              <a:gd name="T30" fmla="*/ 2147483647 w 257"/>
              <a:gd name="T31" fmla="*/ 2147483647 h 191"/>
              <a:gd name="T32" fmla="*/ 2147483647 w 257"/>
              <a:gd name="T33" fmla="*/ 2147483647 h 191"/>
              <a:gd name="T34" fmla="*/ 2147483647 w 257"/>
              <a:gd name="T35" fmla="*/ 2147483647 h 191"/>
              <a:gd name="T36" fmla="*/ 2147483647 w 257"/>
              <a:gd name="T37" fmla="*/ 2147483647 h 191"/>
              <a:gd name="T38" fmla="*/ 2147483647 w 257"/>
              <a:gd name="T39" fmla="*/ 2147483647 h 191"/>
              <a:gd name="T40" fmla="*/ 2147483647 w 257"/>
              <a:gd name="T41" fmla="*/ 2147483647 h 191"/>
              <a:gd name="T42" fmla="*/ 2147483647 w 257"/>
              <a:gd name="T43" fmla="*/ 2147483647 h 191"/>
              <a:gd name="T44" fmla="*/ 2147483647 w 257"/>
              <a:gd name="T45" fmla="*/ 2147483647 h 191"/>
              <a:gd name="T46" fmla="*/ 2147483647 w 257"/>
              <a:gd name="T47" fmla="*/ 2147483647 h 191"/>
              <a:gd name="T48" fmla="*/ 2147483647 w 257"/>
              <a:gd name="T49" fmla="*/ 2147483647 h 191"/>
              <a:gd name="T50" fmla="*/ 2147483647 w 257"/>
              <a:gd name="T51" fmla="*/ 2147483647 h 191"/>
              <a:gd name="T52" fmla="*/ 2147483647 w 257"/>
              <a:gd name="T53" fmla="*/ 2147483647 h 191"/>
              <a:gd name="T54" fmla="*/ 2147483647 w 257"/>
              <a:gd name="T55" fmla="*/ 2147483647 h 191"/>
              <a:gd name="T56" fmla="*/ 2147483647 w 257"/>
              <a:gd name="T57" fmla="*/ 2147483647 h 191"/>
              <a:gd name="T58" fmla="*/ 2147483647 w 257"/>
              <a:gd name="T59" fmla="*/ 2147483647 h 191"/>
              <a:gd name="T60" fmla="*/ 2147483647 w 257"/>
              <a:gd name="T61" fmla="*/ 2147483647 h 191"/>
              <a:gd name="T62" fmla="*/ 2147483647 w 257"/>
              <a:gd name="T63" fmla="*/ 2147483647 h 191"/>
              <a:gd name="T64" fmla="*/ 2147483647 w 257"/>
              <a:gd name="T65" fmla="*/ 2147483647 h 191"/>
              <a:gd name="T66" fmla="*/ 2147483647 w 257"/>
              <a:gd name="T67" fmla="*/ 2147483647 h 191"/>
              <a:gd name="T68" fmla="*/ 2147483647 w 257"/>
              <a:gd name="T69" fmla="*/ 2147483647 h 191"/>
              <a:gd name="T70" fmla="*/ 2147483647 w 257"/>
              <a:gd name="T71" fmla="*/ 2147483647 h 191"/>
              <a:gd name="T72" fmla="*/ 2147483647 w 257"/>
              <a:gd name="T73" fmla="*/ 2147483647 h 191"/>
              <a:gd name="T74" fmla="*/ 2147483647 w 257"/>
              <a:gd name="T75" fmla="*/ 2147483647 h 191"/>
              <a:gd name="T76" fmla="*/ 2147483647 w 257"/>
              <a:gd name="T77" fmla="*/ 2147483647 h 191"/>
              <a:gd name="T78" fmla="*/ 2147483647 w 257"/>
              <a:gd name="T79" fmla="*/ 2147483647 h 191"/>
              <a:gd name="T80" fmla="*/ 2147483647 w 257"/>
              <a:gd name="T81" fmla="*/ 2147483647 h 191"/>
              <a:gd name="T82" fmla="*/ 2147483647 w 257"/>
              <a:gd name="T83" fmla="*/ 2147483647 h 191"/>
              <a:gd name="T84" fmla="*/ 2147483647 w 257"/>
              <a:gd name="T85" fmla="*/ 2147483647 h 191"/>
              <a:gd name="T86" fmla="*/ 2147483647 w 257"/>
              <a:gd name="T87" fmla="*/ 2147483647 h 191"/>
              <a:gd name="T88" fmla="*/ 2147483647 w 257"/>
              <a:gd name="T89" fmla="*/ 2147483647 h 191"/>
              <a:gd name="T90" fmla="*/ 2147483647 w 257"/>
              <a:gd name="T91" fmla="*/ 2147483647 h 191"/>
              <a:gd name="T92" fmla="*/ 2147483647 w 257"/>
              <a:gd name="T93" fmla="*/ 2147483647 h 191"/>
              <a:gd name="T94" fmla="*/ 2147483647 w 257"/>
              <a:gd name="T95" fmla="*/ 2147483647 h 191"/>
              <a:gd name="T96" fmla="*/ 2147483647 w 257"/>
              <a:gd name="T97" fmla="*/ 2147483647 h 191"/>
              <a:gd name="T98" fmla="*/ 2147483647 w 257"/>
              <a:gd name="T99" fmla="*/ 2147483647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9943" name="搜索1 849"/>
          <p:cNvSpPr/>
          <p:nvPr/>
        </p:nvSpPr>
        <p:spPr bwMode="auto">
          <a:xfrm>
            <a:off x="1233488" y="495300"/>
            <a:ext cx="238125" cy="244475"/>
          </a:xfrm>
          <a:custGeom>
            <a:avLst/>
            <a:gdLst>
              <a:gd name="T0" fmla="*/ 30568 w 405200"/>
              <a:gd name="T1" fmla="*/ 10861 h 413075"/>
              <a:gd name="T2" fmla="*/ 10633 w 405200"/>
              <a:gd name="T3" fmla="*/ 31223 h 413075"/>
              <a:gd name="T4" fmla="*/ 30568 w 405200"/>
              <a:gd name="T5" fmla="*/ 51586 h 413075"/>
              <a:gd name="T6" fmla="*/ 50503 w 405200"/>
              <a:gd name="T7" fmla="*/ 31223 h 413075"/>
              <a:gd name="T8" fmla="*/ 30568 w 405200"/>
              <a:gd name="T9" fmla="*/ 10861 h 413075"/>
              <a:gd name="T10" fmla="*/ 30568 w 405200"/>
              <a:gd name="T11" fmla="*/ 0 h 413075"/>
              <a:gd name="T12" fmla="*/ 61136 w 405200"/>
              <a:gd name="T13" fmla="*/ 31223 h 413075"/>
              <a:gd name="T14" fmla="*/ 56176 w 405200"/>
              <a:gd name="T15" fmla="*/ 48190 h 413075"/>
              <a:gd name="T16" fmla="*/ 56724 w 405200"/>
              <a:gd name="T17" fmla="*/ 48574 h 413075"/>
              <a:gd name="T18" fmla="*/ 80250 w 405200"/>
              <a:gd name="T19" fmla="*/ 73400 h 413075"/>
              <a:gd name="T20" fmla="*/ 80088 w 405200"/>
              <a:gd name="T21" fmla="*/ 83604 h 413075"/>
              <a:gd name="T22" fmla="*/ 70099 w 405200"/>
              <a:gd name="T23" fmla="*/ 83437 h 413075"/>
              <a:gd name="T24" fmla="*/ 46572 w 405200"/>
              <a:gd name="T25" fmla="*/ 58610 h 413075"/>
              <a:gd name="T26" fmla="*/ 46157 w 405200"/>
              <a:gd name="T27" fmla="*/ 57947 h 413075"/>
              <a:gd name="T28" fmla="*/ 30568 w 405200"/>
              <a:gd name="T29" fmla="*/ 62446 h 413075"/>
              <a:gd name="T30" fmla="*/ 0 w 405200"/>
              <a:gd name="T31" fmla="*/ 31223 h 413075"/>
              <a:gd name="T32" fmla="*/ 30568 w 405200"/>
              <a:gd name="T33" fmla="*/ 0 h 41307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4" name="搜索2 850"/>
          <p:cNvSpPr/>
          <p:nvPr/>
        </p:nvSpPr>
        <p:spPr bwMode="auto">
          <a:xfrm>
            <a:off x="466725" y="495300"/>
            <a:ext cx="190500" cy="244475"/>
          </a:xfrm>
          <a:custGeom>
            <a:avLst/>
            <a:gdLst>
              <a:gd name="T0" fmla="*/ 2777 w 926557"/>
              <a:gd name="T1" fmla="*/ 442 h 1124410"/>
              <a:gd name="T2" fmla="*/ 389 w 926557"/>
              <a:gd name="T3" fmla="*/ 3153 h 1124410"/>
              <a:gd name="T4" fmla="*/ 2777 w 926557"/>
              <a:gd name="T5" fmla="*/ 5864 h 1124410"/>
              <a:gd name="T6" fmla="*/ 5164 w 926557"/>
              <a:gd name="T7" fmla="*/ 3153 h 1124410"/>
              <a:gd name="T8" fmla="*/ 2777 w 926557"/>
              <a:gd name="T9" fmla="*/ 442 h 1124410"/>
              <a:gd name="T10" fmla="*/ 2777 w 926557"/>
              <a:gd name="T11" fmla="*/ 0 h 1124410"/>
              <a:gd name="T12" fmla="*/ 5554 w 926557"/>
              <a:gd name="T13" fmla="*/ 3153 h 1124410"/>
              <a:gd name="T14" fmla="*/ 4477 w 926557"/>
              <a:gd name="T15" fmla="*/ 5642 h 1124410"/>
              <a:gd name="T16" fmla="*/ 5059 w 926557"/>
              <a:gd name="T17" fmla="*/ 6668 h 1124410"/>
              <a:gd name="T18" fmla="*/ 5237 w 926557"/>
              <a:gd name="T19" fmla="*/ 6523 h 1124410"/>
              <a:gd name="T20" fmla="*/ 8035 w 926557"/>
              <a:gd name="T21" fmla="*/ 11060 h 1124410"/>
              <a:gd name="T22" fmla="*/ 7444 w 926557"/>
              <a:gd name="T23" fmla="*/ 11551 h 1124410"/>
              <a:gd name="T24" fmla="*/ 4588 w 926557"/>
              <a:gd name="T25" fmla="*/ 7051 h 1124410"/>
              <a:gd name="T26" fmla="*/ 4758 w 926557"/>
              <a:gd name="T27" fmla="*/ 6913 h 1124410"/>
              <a:gd name="T28" fmla="*/ 4170 w 926557"/>
              <a:gd name="T29" fmla="*/ 5877 h 1124410"/>
              <a:gd name="T30" fmla="*/ 2777 w 926557"/>
              <a:gd name="T31" fmla="*/ 6306 h 1124410"/>
              <a:gd name="T32" fmla="*/ 0 w 926557"/>
              <a:gd name="T33" fmla="*/ 3153 h 1124410"/>
              <a:gd name="T34" fmla="*/ 2777 w 926557"/>
              <a:gd name="T35" fmla="*/ 0 h 112441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26557" h="1124410">
                <a:moveTo>
                  <a:pt x="319502" y="42976"/>
                </a:moveTo>
                <a:cubicBezTo>
                  <a:pt x="167768" y="42976"/>
                  <a:pt x="44763" y="161072"/>
                  <a:pt x="44763" y="306750"/>
                </a:cubicBezTo>
                <a:cubicBezTo>
                  <a:pt x="44763" y="452429"/>
                  <a:pt x="167768" y="570525"/>
                  <a:pt x="319502" y="570525"/>
                </a:cubicBezTo>
                <a:cubicBezTo>
                  <a:pt x="471237" y="570525"/>
                  <a:pt x="594242" y="452429"/>
                  <a:pt x="594242" y="306750"/>
                </a:cubicBezTo>
                <a:cubicBezTo>
                  <a:pt x="594242" y="161072"/>
                  <a:pt x="471237" y="42976"/>
                  <a:pt x="319502" y="42976"/>
                </a:cubicBezTo>
                <a:close/>
                <a:moveTo>
                  <a:pt x="319502" y="0"/>
                </a:moveTo>
                <a:cubicBezTo>
                  <a:pt x="495959" y="0"/>
                  <a:pt x="639005" y="137337"/>
                  <a:pt x="639005" y="306750"/>
                </a:cubicBezTo>
                <a:cubicBezTo>
                  <a:pt x="639005" y="405310"/>
                  <a:pt x="590590" y="493013"/>
                  <a:pt x="515156" y="548896"/>
                </a:cubicBezTo>
                <a:lnTo>
                  <a:pt x="582115" y="648710"/>
                </a:lnTo>
                <a:lnTo>
                  <a:pt x="602593" y="634624"/>
                </a:lnTo>
                <a:cubicBezTo>
                  <a:pt x="861748" y="850694"/>
                  <a:pt x="940987" y="1016410"/>
                  <a:pt x="924472" y="1076071"/>
                </a:cubicBezTo>
                <a:cubicBezTo>
                  <a:pt x="918911" y="1116496"/>
                  <a:pt x="880404" y="1127298"/>
                  <a:pt x="856539" y="1123792"/>
                </a:cubicBezTo>
                <a:cubicBezTo>
                  <a:pt x="699114" y="1087767"/>
                  <a:pt x="580304" y="803802"/>
                  <a:pt x="527916" y="685990"/>
                </a:cubicBezTo>
                <a:lnTo>
                  <a:pt x="547442" y="672559"/>
                </a:lnTo>
                <a:lnTo>
                  <a:pt x="479840" y="571786"/>
                </a:lnTo>
                <a:cubicBezTo>
                  <a:pt x="432836" y="598404"/>
                  <a:pt x="378006" y="613501"/>
                  <a:pt x="319502" y="613501"/>
                </a:cubicBezTo>
                <a:cubicBezTo>
                  <a:pt x="143046" y="613501"/>
                  <a:pt x="0" y="476164"/>
                  <a:pt x="0" y="306750"/>
                </a:cubicBezTo>
                <a:cubicBezTo>
                  <a:pt x="0" y="137337"/>
                  <a:pt x="143046" y="0"/>
                  <a:pt x="3195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5" name="缩小镜 851"/>
          <p:cNvSpPr/>
          <p:nvPr/>
        </p:nvSpPr>
        <p:spPr bwMode="auto">
          <a:xfrm>
            <a:off x="2047875" y="495300"/>
            <a:ext cx="192088" cy="244475"/>
          </a:xfrm>
          <a:custGeom>
            <a:avLst/>
            <a:gdLst>
              <a:gd name="T0" fmla="*/ 76 w 4248472"/>
              <a:gd name="T1" fmla="*/ 128 h 5370000"/>
              <a:gd name="T2" fmla="*/ 193 w 4248472"/>
              <a:gd name="T3" fmla="*/ 128 h 5370000"/>
              <a:gd name="T4" fmla="*/ 193 w 4248472"/>
              <a:gd name="T5" fmla="*/ 147 h 5370000"/>
              <a:gd name="T6" fmla="*/ 76 w 4248472"/>
              <a:gd name="T7" fmla="*/ 147 h 5370000"/>
              <a:gd name="T8" fmla="*/ 76 w 4248472"/>
              <a:gd name="T9" fmla="*/ 128 h 5370000"/>
              <a:gd name="T10" fmla="*/ 135 w 4248472"/>
              <a:gd name="T11" fmla="*/ 19 h 5370000"/>
              <a:gd name="T12" fmla="*/ 19 w 4248472"/>
              <a:gd name="T13" fmla="*/ 138 h 5370000"/>
              <a:gd name="T14" fmla="*/ 135 w 4248472"/>
              <a:gd name="T15" fmla="*/ 257 h 5370000"/>
              <a:gd name="T16" fmla="*/ 252 w 4248472"/>
              <a:gd name="T17" fmla="*/ 138 h 5370000"/>
              <a:gd name="T18" fmla="*/ 135 w 4248472"/>
              <a:gd name="T19" fmla="*/ 19 h 5370000"/>
              <a:gd name="T20" fmla="*/ 135 w 4248472"/>
              <a:gd name="T21" fmla="*/ 0 h 5370000"/>
              <a:gd name="T22" fmla="*/ 271 w 4248472"/>
              <a:gd name="T23" fmla="*/ 138 h 5370000"/>
              <a:gd name="T24" fmla="*/ 218 w 4248472"/>
              <a:gd name="T25" fmla="*/ 247 h 5370000"/>
              <a:gd name="T26" fmla="*/ 247 w 4248472"/>
              <a:gd name="T27" fmla="*/ 292 h 5370000"/>
              <a:gd name="T28" fmla="*/ 255 w 4248472"/>
              <a:gd name="T29" fmla="*/ 286 h 5370000"/>
              <a:gd name="T30" fmla="*/ 392 w 4248472"/>
              <a:gd name="T31" fmla="*/ 485 h 5370000"/>
              <a:gd name="T32" fmla="*/ 363 w 4248472"/>
              <a:gd name="T33" fmla="*/ 506 h 5370000"/>
              <a:gd name="T34" fmla="*/ 224 w 4248472"/>
              <a:gd name="T35" fmla="*/ 309 h 5370000"/>
              <a:gd name="T36" fmla="*/ 232 w 4248472"/>
              <a:gd name="T37" fmla="*/ 303 h 5370000"/>
              <a:gd name="T38" fmla="*/ 203 w 4248472"/>
              <a:gd name="T39" fmla="*/ 258 h 5370000"/>
              <a:gd name="T40" fmla="*/ 135 w 4248472"/>
              <a:gd name="T41" fmla="*/ 276 h 5370000"/>
              <a:gd name="T42" fmla="*/ 0 w 4248472"/>
              <a:gd name="T43" fmla="*/ 138 h 5370000"/>
              <a:gd name="T44" fmla="*/ 135 w 4248472"/>
              <a:gd name="T45" fmla="*/ 0 h 53700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248472" h="5370000">
                <a:moveTo>
                  <a:pt x="823225" y="1360876"/>
                </a:moveTo>
                <a:lnTo>
                  <a:pt x="2093273" y="1360876"/>
                </a:lnTo>
                <a:lnTo>
                  <a:pt x="2093273" y="1555622"/>
                </a:lnTo>
                <a:lnTo>
                  <a:pt x="823225" y="1555622"/>
                </a:lnTo>
                <a:lnTo>
                  <a:pt x="823225" y="1360876"/>
                </a:lnTo>
                <a:close/>
                <a:moveTo>
                  <a:pt x="1464990" y="205245"/>
                </a:moveTo>
                <a:cubicBezTo>
                  <a:pt x="769253" y="205245"/>
                  <a:pt x="205246" y="769252"/>
                  <a:pt x="205246" y="1464989"/>
                </a:cubicBezTo>
                <a:cubicBezTo>
                  <a:pt x="205246" y="2160726"/>
                  <a:pt x="769253" y="2724733"/>
                  <a:pt x="1464990" y="2724733"/>
                </a:cubicBezTo>
                <a:cubicBezTo>
                  <a:pt x="2160727" y="2724733"/>
                  <a:pt x="2724734" y="2160726"/>
                  <a:pt x="2724734" y="1464989"/>
                </a:cubicBezTo>
                <a:cubicBezTo>
                  <a:pt x="2724734" y="769252"/>
                  <a:pt x="2160727" y="205245"/>
                  <a:pt x="1464990" y="205245"/>
                </a:cubicBezTo>
                <a:close/>
                <a:moveTo>
                  <a:pt x="1464990" y="0"/>
                </a:moveTo>
                <a:cubicBezTo>
                  <a:pt x="2274081" y="0"/>
                  <a:pt x="2929979" y="655898"/>
                  <a:pt x="2929979" y="1464989"/>
                </a:cubicBezTo>
                <a:cubicBezTo>
                  <a:pt x="2929979" y="1935694"/>
                  <a:pt x="2707987" y="2354549"/>
                  <a:pt x="2362105" y="2621436"/>
                </a:cubicBezTo>
                <a:lnTo>
                  <a:pt x="2669127" y="3098131"/>
                </a:lnTo>
                <a:lnTo>
                  <a:pt x="2763023" y="3030859"/>
                </a:lnTo>
                <a:cubicBezTo>
                  <a:pt x="3951308" y="4062777"/>
                  <a:pt x="4314636" y="4854210"/>
                  <a:pt x="4238912" y="5139139"/>
                </a:cubicBezTo>
                <a:cubicBezTo>
                  <a:pt x="4213411" y="5332201"/>
                  <a:pt x="4036848" y="5383792"/>
                  <a:pt x="3927424" y="5367046"/>
                </a:cubicBezTo>
                <a:cubicBezTo>
                  <a:pt x="3205592" y="5194999"/>
                  <a:pt x="2660824" y="3838826"/>
                  <a:pt x="2420611" y="3276178"/>
                </a:cubicBezTo>
                <a:lnTo>
                  <a:pt x="2510146" y="3212031"/>
                </a:lnTo>
                <a:lnTo>
                  <a:pt x="2200174" y="2730756"/>
                </a:lnTo>
                <a:cubicBezTo>
                  <a:pt x="1984650" y="2857881"/>
                  <a:pt x="1733240" y="2929979"/>
                  <a:pt x="1464990" y="2929979"/>
                </a:cubicBezTo>
                <a:cubicBezTo>
                  <a:pt x="655898" y="2929979"/>
                  <a:pt x="0" y="2274081"/>
                  <a:pt x="0" y="1464989"/>
                </a:cubicBezTo>
                <a:cubicBezTo>
                  <a:pt x="0" y="655898"/>
                  <a:pt x="655898" y="0"/>
                  <a:pt x="1464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6" name="放大镜 852"/>
          <p:cNvSpPr/>
          <p:nvPr/>
        </p:nvSpPr>
        <p:spPr bwMode="auto">
          <a:xfrm>
            <a:off x="2816225" y="495300"/>
            <a:ext cx="193675" cy="244475"/>
          </a:xfrm>
          <a:custGeom>
            <a:avLst/>
            <a:gdLst>
              <a:gd name="T0" fmla="*/ 238 w 3132350"/>
              <a:gd name="T1" fmla="*/ 160 h 3959240"/>
              <a:gd name="T2" fmla="*/ 270 w 3132350"/>
              <a:gd name="T3" fmla="*/ 160 h 3959240"/>
              <a:gd name="T4" fmla="*/ 270 w 3132350"/>
              <a:gd name="T5" fmla="*/ 238 h 3959240"/>
              <a:gd name="T6" fmla="*/ 349 w 3132350"/>
              <a:gd name="T7" fmla="*/ 238 h 3959240"/>
              <a:gd name="T8" fmla="*/ 349 w 3132350"/>
              <a:gd name="T9" fmla="*/ 270 h 3959240"/>
              <a:gd name="T10" fmla="*/ 270 w 3132350"/>
              <a:gd name="T11" fmla="*/ 270 h 3959240"/>
              <a:gd name="T12" fmla="*/ 270 w 3132350"/>
              <a:gd name="T13" fmla="*/ 349 h 3959240"/>
              <a:gd name="T14" fmla="*/ 238 w 3132350"/>
              <a:gd name="T15" fmla="*/ 349 h 3959240"/>
              <a:gd name="T16" fmla="*/ 238 w 3132350"/>
              <a:gd name="T17" fmla="*/ 270 h 3959240"/>
              <a:gd name="T18" fmla="*/ 159 w 3132350"/>
              <a:gd name="T19" fmla="*/ 270 h 3959240"/>
              <a:gd name="T20" fmla="*/ 159 w 3132350"/>
              <a:gd name="T21" fmla="*/ 238 h 3959240"/>
              <a:gd name="T22" fmla="*/ 238 w 3132350"/>
              <a:gd name="T23" fmla="*/ 238 h 3959240"/>
              <a:gd name="T24" fmla="*/ 238 w 3132350"/>
              <a:gd name="T25" fmla="*/ 160 h 3959240"/>
              <a:gd name="T26" fmla="*/ 255 w 3132350"/>
              <a:gd name="T27" fmla="*/ 36 h 3959240"/>
              <a:gd name="T28" fmla="*/ 36 w 3132350"/>
              <a:gd name="T29" fmla="*/ 254 h 3959240"/>
              <a:gd name="T30" fmla="*/ 255 w 3132350"/>
              <a:gd name="T31" fmla="*/ 473 h 3959240"/>
              <a:gd name="T32" fmla="*/ 475 w 3132350"/>
              <a:gd name="T33" fmla="*/ 254 h 3959240"/>
              <a:gd name="T34" fmla="*/ 255 w 3132350"/>
              <a:gd name="T35" fmla="*/ 36 h 3959240"/>
              <a:gd name="T36" fmla="*/ 255 w 3132350"/>
              <a:gd name="T37" fmla="*/ 0 h 3959240"/>
              <a:gd name="T38" fmla="*/ 511 w 3132350"/>
              <a:gd name="T39" fmla="*/ 254 h 3959240"/>
              <a:gd name="T40" fmla="*/ 412 w 3132350"/>
              <a:gd name="T41" fmla="*/ 455 h 3959240"/>
              <a:gd name="T42" fmla="*/ 465 w 3132350"/>
              <a:gd name="T43" fmla="*/ 538 h 3959240"/>
              <a:gd name="T44" fmla="*/ 482 w 3132350"/>
              <a:gd name="T45" fmla="*/ 526 h 3959240"/>
              <a:gd name="T46" fmla="*/ 739 w 3132350"/>
              <a:gd name="T47" fmla="*/ 892 h 3959240"/>
              <a:gd name="T48" fmla="*/ 684 w 3132350"/>
              <a:gd name="T49" fmla="*/ 932 h 3959240"/>
              <a:gd name="T50" fmla="*/ 422 w 3132350"/>
              <a:gd name="T51" fmla="*/ 569 h 3959240"/>
              <a:gd name="T52" fmla="*/ 437 w 3132350"/>
              <a:gd name="T53" fmla="*/ 558 h 3959240"/>
              <a:gd name="T54" fmla="*/ 383 w 3132350"/>
              <a:gd name="T55" fmla="*/ 474 h 3959240"/>
              <a:gd name="T56" fmla="*/ 255 w 3132350"/>
              <a:gd name="T57" fmla="*/ 509 h 3959240"/>
              <a:gd name="T58" fmla="*/ 0 w 3132350"/>
              <a:gd name="T59" fmla="*/ 254 h 3959240"/>
              <a:gd name="T60" fmla="*/ 255 w 3132350"/>
              <a:gd name="T61" fmla="*/ 0 h 395924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132350" h="3959240">
                <a:moveTo>
                  <a:pt x="1005872" y="679617"/>
                </a:moveTo>
                <a:lnTo>
                  <a:pt x="1142879" y="679617"/>
                </a:lnTo>
                <a:lnTo>
                  <a:pt x="1142879" y="1011617"/>
                </a:lnTo>
                <a:lnTo>
                  <a:pt x="1474879" y="1011617"/>
                </a:lnTo>
                <a:lnTo>
                  <a:pt x="1474879" y="1148624"/>
                </a:lnTo>
                <a:lnTo>
                  <a:pt x="1142879" y="1148624"/>
                </a:lnTo>
                <a:lnTo>
                  <a:pt x="1142879" y="1480624"/>
                </a:lnTo>
                <a:lnTo>
                  <a:pt x="1005872" y="1480624"/>
                </a:lnTo>
                <a:lnTo>
                  <a:pt x="1005872" y="1148624"/>
                </a:lnTo>
                <a:lnTo>
                  <a:pt x="673872" y="1148624"/>
                </a:lnTo>
                <a:lnTo>
                  <a:pt x="673872" y="1011617"/>
                </a:lnTo>
                <a:lnTo>
                  <a:pt x="1005872" y="1011617"/>
                </a:lnTo>
                <a:lnTo>
                  <a:pt x="1005872" y="679617"/>
                </a:lnTo>
                <a:close/>
                <a:moveTo>
                  <a:pt x="1080120" y="151325"/>
                </a:moveTo>
                <a:cubicBezTo>
                  <a:pt x="567161" y="151325"/>
                  <a:pt x="151325" y="567161"/>
                  <a:pt x="151325" y="1080120"/>
                </a:cubicBezTo>
                <a:cubicBezTo>
                  <a:pt x="151325" y="1593079"/>
                  <a:pt x="567161" y="2008915"/>
                  <a:pt x="1080120" y="2008915"/>
                </a:cubicBezTo>
                <a:cubicBezTo>
                  <a:pt x="1593079" y="2008915"/>
                  <a:pt x="2008915" y="1593079"/>
                  <a:pt x="2008915" y="1080120"/>
                </a:cubicBezTo>
                <a:cubicBezTo>
                  <a:pt x="2008915" y="567161"/>
                  <a:pt x="1593079" y="151325"/>
                  <a:pt x="1080120" y="151325"/>
                </a:cubicBezTo>
                <a:close/>
                <a:moveTo>
                  <a:pt x="1080120" y="0"/>
                </a:moveTo>
                <a:cubicBezTo>
                  <a:pt x="1676654" y="0"/>
                  <a:pt x="2160240" y="483586"/>
                  <a:pt x="2160240" y="1080120"/>
                </a:cubicBezTo>
                <a:cubicBezTo>
                  <a:pt x="2160240" y="1427165"/>
                  <a:pt x="1996568" y="1735982"/>
                  <a:pt x="1741553" y="1932755"/>
                </a:cubicBezTo>
                <a:lnTo>
                  <a:pt x="1967917" y="2284217"/>
                </a:lnTo>
                <a:lnTo>
                  <a:pt x="2037145" y="2234618"/>
                </a:lnTo>
                <a:cubicBezTo>
                  <a:pt x="2913254" y="2995439"/>
                  <a:pt x="3181132" y="3578954"/>
                  <a:pt x="3125302" y="3789029"/>
                </a:cubicBezTo>
                <a:cubicBezTo>
                  <a:pt x="3106500" y="3931371"/>
                  <a:pt x="2976322" y="3969409"/>
                  <a:pt x="2895645" y="3957062"/>
                </a:cubicBezTo>
                <a:cubicBezTo>
                  <a:pt x="2363446" y="3830214"/>
                  <a:pt x="1961795" y="2830323"/>
                  <a:pt x="1784689" y="2415489"/>
                </a:cubicBezTo>
                <a:lnTo>
                  <a:pt x="1850702" y="2368194"/>
                </a:lnTo>
                <a:lnTo>
                  <a:pt x="1622163" y="2013355"/>
                </a:lnTo>
                <a:cubicBezTo>
                  <a:pt x="1463260" y="2107083"/>
                  <a:pt x="1277898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7" name="音符1 853"/>
          <p:cNvSpPr/>
          <p:nvPr/>
        </p:nvSpPr>
        <p:spPr bwMode="auto">
          <a:xfrm>
            <a:off x="9875838" y="495300"/>
            <a:ext cx="141287" cy="244475"/>
          </a:xfrm>
          <a:custGeom>
            <a:avLst/>
            <a:gdLst>
              <a:gd name="T0" fmla="*/ 22206 w 285586"/>
              <a:gd name="T1" fmla="*/ 8 h 487727"/>
              <a:gd name="T2" fmla="*/ 23189 w 285586"/>
              <a:gd name="T3" fmla="*/ 1294 h 487727"/>
              <a:gd name="T4" fmla="*/ 22867 w 285586"/>
              <a:gd name="T5" fmla="*/ 4229 h 487727"/>
              <a:gd name="T6" fmla="*/ 22875 w 285586"/>
              <a:gd name="T7" fmla="*/ 4284 h 487727"/>
              <a:gd name="T8" fmla="*/ 32826 w 285586"/>
              <a:gd name="T9" fmla="*/ 33868 h 487727"/>
              <a:gd name="T10" fmla="*/ 22636 w 285586"/>
              <a:gd name="T11" fmla="*/ 12694 h 487727"/>
              <a:gd name="T12" fmla="*/ 21957 w 285586"/>
              <a:gd name="T13" fmla="*/ 12511 h 487727"/>
              <a:gd name="T14" fmla="*/ 17993 w 285586"/>
              <a:gd name="T15" fmla="*/ 48619 h 487727"/>
              <a:gd name="T16" fmla="*/ 17578 w 285586"/>
              <a:gd name="T17" fmla="*/ 49397 h 487727"/>
              <a:gd name="T18" fmla="*/ 17566 w 285586"/>
              <a:gd name="T19" fmla="*/ 49401 h 487727"/>
              <a:gd name="T20" fmla="*/ 17624 w 285586"/>
              <a:gd name="T21" fmla="*/ 49540 h 487727"/>
              <a:gd name="T22" fmla="*/ 12519 w 285586"/>
              <a:gd name="T23" fmla="*/ 59515 h 487727"/>
              <a:gd name="T24" fmla="*/ 764 w 285586"/>
              <a:gd name="T25" fmla="*/ 58597 h 487727"/>
              <a:gd name="T26" fmla="*/ 5308 w 285586"/>
              <a:gd name="T27" fmla="*/ 47283 h 487727"/>
              <a:gd name="T28" fmla="*/ 15018 w 285586"/>
              <a:gd name="T29" fmla="*/ 46230 h 487727"/>
              <a:gd name="T30" fmla="*/ 15932 w 285586"/>
              <a:gd name="T31" fmla="*/ 46900 h 487727"/>
              <a:gd name="T32" fmla="*/ 20968 w 285586"/>
              <a:gd name="T33" fmla="*/ 1031 h 487727"/>
              <a:gd name="T34" fmla="*/ 22206 w 285586"/>
              <a:gd name="T35" fmla="*/ 8 h 48772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85586" h="487727">
                <a:moveTo>
                  <a:pt x="183386" y="60"/>
                </a:moveTo>
                <a:cubicBezTo>
                  <a:pt x="188451" y="639"/>
                  <a:pt x="192088" y="5214"/>
                  <a:pt x="191510" y="10279"/>
                </a:cubicBezTo>
                <a:lnTo>
                  <a:pt x="188848" y="33580"/>
                </a:lnTo>
                <a:lnTo>
                  <a:pt x="188917" y="34019"/>
                </a:lnTo>
                <a:cubicBezTo>
                  <a:pt x="204790" y="87765"/>
                  <a:pt x="326867" y="149815"/>
                  <a:pt x="271095" y="268916"/>
                </a:cubicBezTo>
                <a:cubicBezTo>
                  <a:pt x="276517" y="226861"/>
                  <a:pt x="279711" y="156853"/>
                  <a:pt x="186941" y="100789"/>
                </a:cubicBezTo>
                <a:lnTo>
                  <a:pt x="181337" y="99343"/>
                </a:lnTo>
                <a:lnTo>
                  <a:pt x="148593" y="386041"/>
                </a:lnTo>
                <a:cubicBezTo>
                  <a:pt x="148303" y="388574"/>
                  <a:pt x="147015" y="390749"/>
                  <a:pt x="145166" y="392219"/>
                </a:cubicBezTo>
                <a:lnTo>
                  <a:pt x="145065" y="392248"/>
                </a:lnTo>
                <a:lnTo>
                  <a:pt x="145547" y="393354"/>
                </a:lnTo>
                <a:cubicBezTo>
                  <a:pt x="152841" y="419331"/>
                  <a:pt x="135914" y="452616"/>
                  <a:pt x="103391" y="472559"/>
                </a:cubicBezTo>
                <a:cubicBezTo>
                  <a:pt x="66222" y="495351"/>
                  <a:pt x="22758" y="492087"/>
                  <a:pt x="6312" y="465267"/>
                </a:cubicBezTo>
                <a:cubicBezTo>
                  <a:pt x="-10134" y="438447"/>
                  <a:pt x="6665" y="398229"/>
                  <a:pt x="43834" y="375437"/>
                </a:cubicBezTo>
                <a:cubicBezTo>
                  <a:pt x="71711" y="358342"/>
                  <a:pt x="103129" y="355905"/>
                  <a:pt x="124033" y="367070"/>
                </a:cubicBezTo>
                <a:lnTo>
                  <a:pt x="131571" y="372388"/>
                </a:lnTo>
                <a:lnTo>
                  <a:pt x="173167" y="8184"/>
                </a:lnTo>
                <a:cubicBezTo>
                  <a:pt x="173746" y="3119"/>
                  <a:pt x="178321" y="-518"/>
                  <a:pt x="183386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8" name="音符2 854"/>
          <p:cNvSpPr/>
          <p:nvPr/>
        </p:nvSpPr>
        <p:spPr bwMode="auto">
          <a:xfrm>
            <a:off x="10593388" y="495300"/>
            <a:ext cx="131762" cy="244475"/>
          </a:xfrm>
          <a:custGeom>
            <a:avLst/>
            <a:gdLst>
              <a:gd name="T0" fmla="*/ 15741 w 295357"/>
              <a:gd name="T1" fmla="*/ 2 h 542708"/>
              <a:gd name="T2" fmla="*/ 16550 w 295357"/>
              <a:gd name="T3" fmla="*/ 991 h 542708"/>
              <a:gd name="T4" fmla="*/ 16385 w 295357"/>
              <a:gd name="T5" fmla="*/ 3343 h 542708"/>
              <a:gd name="T6" fmla="*/ 16393 w 295357"/>
              <a:gd name="T7" fmla="*/ 3387 h 542708"/>
              <a:gd name="T8" fmla="*/ 25065 w 295357"/>
              <a:gd name="T9" fmla="*/ 26596 h 542708"/>
              <a:gd name="T10" fmla="*/ 16455 w 295357"/>
              <a:gd name="T11" fmla="*/ 10104 h 542708"/>
              <a:gd name="T12" fmla="*/ 15919 w 295357"/>
              <a:gd name="T13" fmla="*/ 9985 h 542708"/>
              <a:gd name="T14" fmla="*/ 15748 w 295357"/>
              <a:gd name="T15" fmla="*/ 12414 h 542708"/>
              <a:gd name="T16" fmla="*/ 15856 w 295357"/>
              <a:gd name="T17" fmla="*/ 12992 h 542708"/>
              <a:gd name="T18" fmla="*/ 24528 w 295357"/>
              <a:gd name="T19" fmla="*/ 36201 h 542708"/>
              <a:gd name="T20" fmla="*/ 15918 w 295357"/>
              <a:gd name="T21" fmla="*/ 19708 h 542708"/>
              <a:gd name="T22" fmla="*/ 15246 w 295357"/>
              <a:gd name="T23" fmla="*/ 19560 h 542708"/>
              <a:gd name="T24" fmla="*/ 13885 w 295357"/>
              <a:gd name="T25" fmla="*/ 38937 h 542708"/>
              <a:gd name="T26" fmla="*/ 13584 w 295357"/>
              <a:gd name="T27" fmla="*/ 39574 h 542708"/>
              <a:gd name="T28" fmla="*/ 13574 w 295357"/>
              <a:gd name="T29" fmla="*/ 39577 h 542708"/>
              <a:gd name="T30" fmla="*/ 13624 w 295357"/>
              <a:gd name="T31" fmla="*/ 39686 h 542708"/>
              <a:gd name="T32" fmla="*/ 9922 w 295357"/>
              <a:gd name="T33" fmla="*/ 47840 h 542708"/>
              <a:gd name="T34" fmla="*/ 689 w 295357"/>
              <a:gd name="T35" fmla="*/ 47564 h 542708"/>
              <a:gd name="T36" fmla="*/ 3911 w 295357"/>
              <a:gd name="T37" fmla="*/ 38364 h 542708"/>
              <a:gd name="T38" fmla="*/ 9195 w 295357"/>
              <a:gd name="T39" fmla="*/ 36597 h 542708"/>
              <a:gd name="T40" fmla="*/ 11486 w 295357"/>
              <a:gd name="T41" fmla="*/ 37147 h 542708"/>
              <a:gd name="T42" fmla="*/ 12220 w 295357"/>
              <a:gd name="T43" fmla="*/ 37646 h 542708"/>
              <a:gd name="T44" fmla="*/ 14803 w 295357"/>
              <a:gd name="T45" fmla="*/ 866 h 542708"/>
              <a:gd name="T46" fmla="*/ 15741 w 295357"/>
              <a:gd name="T47" fmla="*/ 2 h 54270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95357" h="542708">
                <a:moveTo>
                  <a:pt x="177304" y="24"/>
                </a:moveTo>
                <a:cubicBezTo>
                  <a:pt x="182739" y="399"/>
                  <a:pt x="186817" y="5239"/>
                  <a:pt x="186412" y="10835"/>
                </a:cubicBezTo>
                <a:lnTo>
                  <a:pt x="184551" y="36577"/>
                </a:lnTo>
                <a:lnTo>
                  <a:pt x="184643" y="37055"/>
                </a:lnTo>
                <a:cubicBezTo>
                  <a:pt x="203862" y="95297"/>
                  <a:pt x="336870" y="157205"/>
                  <a:pt x="282314" y="290947"/>
                </a:cubicBezTo>
                <a:cubicBezTo>
                  <a:pt x="286335" y="244456"/>
                  <a:pt x="286797" y="167363"/>
                  <a:pt x="185344" y="110527"/>
                </a:cubicBezTo>
                <a:lnTo>
                  <a:pt x="179298" y="109227"/>
                </a:lnTo>
                <a:lnTo>
                  <a:pt x="177376" y="135804"/>
                </a:lnTo>
                <a:lnTo>
                  <a:pt x="178593" y="142124"/>
                </a:lnTo>
                <a:cubicBezTo>
                  <a:pt x="197812" y="200366"/>
                  <a:pt x="330821" y="262274"/>
                  <a:pt x="276264" y="396015"/>
                </a:cubicBezTo>
                <a:cubicBezTo>
                  <a:pt x="280285" y="349525"/>
                  <a:pt x="280747" y="272432"/>
                  <a:pt x="179294" y="215596"/>
                </a:cubicBezTo>
                <a:lnTo>
                  <a:pt x="171724" y="213968"/>
                </a:lnTo>
                <a:lnTo>
                  <a:pt x="156397" y="425949"/>
                </a:lnTo>
                <a:cubicBezTo>
                  <a:pt x="156195" y="428747"/>
                  <a:pt x="154910" y="431203"/>
                  <a:pt x="152997" y="432914"/>
                </a:cubicBezTo>
                <a:lnTo>
                  <a:pt x="152890" y="432951"/>
                </a:lnTo>
                <a:lnTo>
                  <a:pt x="153452" y="434141"/>
                </a:lnTo>
                <a:cubicBezTo>
                  <a:pt x="162337" y="462311"/>
                  <a:pt x="145658" y="499757"/>
                  <a:pt x="111759" y="523344"/>
                </a:cubicBezTo>
                <a:cubicBezTo>
                  <a:pt x="73017" y="550300"/>
                  <a:pt x="26454" y="548947"/>
                  <a:pt x="7758" y="520321"/>
                </a:cubicBezTo>
                <a:cubicBezTo>
                  <a:pt x="-10938" y="491696"/>
                  <a:pt x="5312" y="446638"/>
                  <a:pt x="44054" y="419682"/>
                </a:cubicBezTo>
                <a:cubicBezTo>
                  <a:pt x="63425" y="406204"/>
                  <a:pt x="84751" y="399803"/>
                  <a:pt x="103571" y="400350"/>
                </a:cubicBezTo>
                <a:cubicBezTo>
                  <a:pt x="112981" y="400623"/>
                  <a:pt x="121765" y="402634"/>
                  <a:pt x="129365" y="406365"/>
                </a:cubicBezTo>
                <a:lnTo>
                  <a:pt x="137640" y="411821"/>
                </a:lnTo>
                <a:lnTo>
                  <a:pt x="166732" y="9476"/>
                </a:lnTo>
                <a:cubicBezTo>
                  <a:pt x="167136" y="3881"/>
                  <a:pt x="171870" y="-352"/>
                  <a:pt x="17730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49" name="USB 855"/>
          <p:cNvSpPr/>
          <p:nvPr/>
        </p:nvSpPr>
        <p:spPr bwMode="auto">
          <a:xfrm>
            <a:off x="8347075" y="495300"/>
            <a:ext cx="131763" cy="244475"/>
          </a:xfrm>
          <a:custGeom>
            <a:avLst/>
            <a:gdLst>
              <a:gd name="T0" fmla="*/ 611 w 1364908"/>
              <a:gd name="T1" fmla="*/ 0 h 2509016"/>
              <a:gd name="T2" fmla="*/ 671 w 1364908"/>
              <a:gd name="T3" fmla="*/ 54 h 2509016"/>
              <a:gd name="T4" fmla="*/ 805 w 1364908"/>
              <a:gd name="T5" fmla="*/ 325 h 2509016"/>
              <a:gd name="T6" fmla="*/ 772 w 1364908"/>
              <a:gd name="T7" fmla="*/ 438 h 2509016"/>
              <a:gd name="T8" fmla="*/ 669 w 1364908"/>
              <a:gd name="T9" fmla="*/ 438 h 2509016"/>
              <a:gd name="T10" fmla="*/ 669 w 1364908"/>
              <a:gd name="T11" fmla="*/ 1359 h 2509016"/>
              <a:gd name="T12" fmla="*/ 993 w 1364908"/>
              <a:gd name="T13" fmla="*/ 1020 h 2509016"/>
              <a:gd name="T14" fmla="*/ 992 w 1364908"/>
              <a:gd name="T15" fmla="*/ 1020 h 2509016"/>
              <a:gd name="T16" fmla="*/ 992 w 1364908"/>
              <a:gd name="T17" fmla="*/ 910 h 2509016"/>
              <a:gd name="T18" fmla="*/ 978 w 1364908"/>
              <a:gd name="T19" fmla="*/ 910 h 2509016"/>
              <a:gd name="T20" fmla="*/ 928 w 1364908"/>
              <a:gd name="T21" fmla="*/ 859 h 2509016"/>
              <a:gd name="T22" fmla="*/ 928 w 1364908"/>
              <a:gd name="T23" fmla="*/ 634 h 2509016"/>
              <a:gd name="T24" fmla="*/ 978 w 1364908"/>
              <a:gd name="T25" fmla="*/ 582 h 2509016"/>
              <a:gd name="T26" fmla="*/ 1178 w 1364908"/>
              <a:gd name="T27" fmla="*/ 582 h 2509016"/>
              <a:gd name="T28" fmla="*/ 1228 w 1364908"/>
              <a:gd name="T29" fmla="*/ 634 h 2509016"/>
              <a:gd name="T30" fmla="*/ 1228 w 1364908"/>
              <a:gd name="T31" fmla="*/ 859 h 2509016"/>
              <a:gd name="T32" fmla="*/ 1178 w 1364908"/>
              <a:gd name="T33" fmla="*/ 910 h 2509016"/>
              <a:gd name="T34" fmla="*/ 1142 w 1364908"/>
              <a:gd name="T35" fmla="*/ 910 h 2509016"/>
              <a:gd name="T36" fmla="*/ 1142 w 1364908"/>
              <a:gd name="T37" fmla="*/ 1010 h 2509016"/>
              <a:gd name="T38" fmla="*/ 1142 w 1364908"/>
              <a:gd name="T39" fmla="*/ 1020 h 2509016"/>
              <a:gd name="T40" fmla="*/ 1140 w 1364908"/>
              <a:gd name="T41" fmla="*/ 1020 h 2509016"/>
              <a:gd name="T42" fmla="*/ 669 w 1364908"/>
              <a:gd name="T43" fmla="*/ 1522 h 2509016"/>
              <a:gd name="T44" fmla="*/ 669 w 1364908"/>
              <a:gd name="T45" fmla="*/ 1868 h 2509016"/>
              <a:gd name="T46" fmla="*/ 824 w 1364908"/>
              <a:gd name="T47" fmla="*/ 2088 h 2509016"/>
              <a:gd name="T48" fmla="*/ 597 w 1364908"/>
              <a:gd name="T49" fmla="*/ 2321 h 2509016"/>
              <a:gd name="T50" fmla="*/ 370 w 1364908"/>
              <a:gd name="T51" fmla="*/ 2088 h 2509016"/>
              <a:gd name="T52" fmla="*/ 515 w 1364908"/>
              <a:gd name="T53" fmla="*/ 1871 h 2509016"/>
              <a:gd name="T54" fmla="*/ 515 w 1364908"/>
              <a:gd name="T55" fmla="*/ 1751 h 2509016"/>
              <a:gd name="T56" fmla="*/ 70 w 1364908"/>
              <a:gd name="T57" fmla="*/ 1088 h 2509016"/>
              <a:gd name="T58" fmla="*/ 0 w 1364908"/>
              <a:gd name="T59" fmla="*/ 963 h 2509016"/>
              <a:gd name="T60" fmla="*/ 145 w 1364908"/>
              <a:gd name="T61" fmla="*/ 813 h 2509016"/>
              <a:gd name="T62" fmla="*/ 291 w 1364908"/>
              <a:gd name="T63" fmla="*/ 963 h 2509016"/>
              <a:gd name="T64" fmla="*/ 215 w 1364908"/>
              <a:gd name="T65" fmla="*/ 1092 h 2509016"/>
              <a:gd name="T66" fmla="*/ 515 w 1364908"/>
              <a:gd name="T67" fmla="*/ 1609 h 2509016"/>
              <a:gd name="T68" fmla="*/ 515 w 1364908"/>
              <a:gd name="T69" fmla="*/ 438 h 2509016"/>
              <a:gd name="T70" fmla="*/ 457 w 1364908"/>
              <a:gd name="T71" fmla="*/ 438 h 2509016"/>
              <a:gd name="T72" fmla="*/ 390 w 1364908"/>
              <a:gd name="T73" fmla="*/ 334 h 2509016"/>
              <a:gd name="T74" fmla="*/ 552 w 1364908"/>
              <a:gd name="T75" fmla="*/ 54 h 2509016"/>
              <a:gd name="T76" fmla="*/ 611 w 1364908"/>
              <a:gd name="T77" fmla="*/ 0 h 250901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364908" h="2509016">
                <a:moveTo>
                  <a:pt x="679534" y="247"/>
                </a:moveTo>
                <a:cubicBezTo>
                  <a:pt x="699929" y="-2303"/>
                  <a:pt x="720325" y="14693"/>
                  <a:pt x="745819" y="58884"/>
                </a:cubicBezTo>
                <a:lnTo>
                  <a:pt x="895387" y="351220"/>
                </a:lnTo>
                <a:cubicBezTo>
                  <a:pt x="940710" y="439600"/>
                  <a:pt x="924847" y="476994"/>
                  <a:pt x="857995" y="473594"/>
                </a:cubicBezTo>
                <a:lnTo>
                  <a:pt x="743104" y="473594"/>
                </a:lnTo>
                <a:lnTo>
                  <a:pt x="743104" y="1468922"/>
                </a:lnTo>
                <a:cubicBezTo>
                  <a:pt x="890060" y="1445109"/>
                  <a:pt x="1036130" y="1328371"/>
                  <a:pt x="1103732" y="1102457"/>
                </a:cubicBezTo>
                <a:lnTo>
                  <a:pt x="1103144" y="1102457"/>
                </a:lnTo>
                <a:lnTo>
                  <a:pt x="1103144" y="984086"/>
                </a:lnTo>
                <a:lnTo>
                  <a:pt x="1086766" y="984086"/>
                </a:lnTo>
                <a:cubicBezTo>
                  <a:pt x="1056042" y="984086"/>
                  <a:pt x="1031136" y="959180"/>
                  <a:pt x="1031136" y="928456"/>
                </a:cubicBezTo>
                <a:lnTo>
                  <a:pt x="1031136" y="684885"/>
                </a:lnTo>
                <a:cubicBezTo>
                  <a:pt x="1031136" y="654161"/>
                  <a:pt x="1056042" y="629255"/>
                  <a:pt x="1086766" y="629255"/>
                </a:cubicBezTo>
                <a:lnTo>
                  <a:pt x="1309278" y="629255"/>
                </a:lnTo>
                <a:cubicBezTo>
                  <a:pt x="1340002" y="629255"/>
                  <a:pt x="1364908" y="654161"/>
                  <a:pt x="1364908" y="684885"/>
                </a:cubicBezTo>
                <a:lnTo>
                  <a:pt x="1364908" y="928456"/>
                </a:lnTo>
                <a:cubicBezTo>
                  <a:pt x="1364908" y="959180"/>
                  <a:pt x="1340002" y="984086"/>
                  <a:pt x="1309278" y="984086"/>
                </a:cubicBezTo>
                <a:lnTo>
                  <a:pt x="1269304" y="984086"/>
                </a:lnTo>
                <a:lnTo>
                  <a:pt x="1269304" y="1092260"/>
                </a:lnTo>
                <a:lnTo>
                  <a:pt x="1269304" y="1102457"/>
                </a:lnTo>
                <a:lnTo>
                  <a:pt x="1267470" y="1102457"/>
                </a:lnTo>
                <a:cubicBezTo>
                  <a:pt x="1240490" y="1351685"/>
                  <a:pt x="1043717" y="1576576"/>
                  <a:pt x="743104" y="1645582"/>
                </a:cubicBezTo>
                <a:lnTo>
                  <a:pt x="743104" y="2018972"/>
                </a:lnTo>
                <a:cubicBezTo>
                  <a:pt x="843551" y="2051243"/>
                  <a:pt x="915695" y="2145690"/>
                  <a:pt x="915695" y="2256988"/>
                </a:cubicBezTo>
                <a:cubicBezTo>
                  <a:pt x="915695" y="2396179"/>
                  <a:pt x="802858" y="2509016"/>
                  <a:pt x="663667" y="2509016"/>
                </a:cubicBezTo>
                <a:cubicBezTo>
                  <a:pt x="524476" y="2509016"/>
                  <a:pt x="411639" y="2396179"/>
                  <a:pt x="411639" y="2256988"/>
                </a:cubicBezTo>
                <a:cubicBezTo>
                  <a:pt x="411639" y="2150048"/>
                  <a:pt x="478245" y="2058665"/>
                  <a:pt x="572456" y="2022627"/>
                </a:cubicBezTo>
                <a:lnTo>
                  <a:pt x="572456" y="1892711"/>
                </a:lnTo>
                <a:cubicBezTo>
                  <a:pt x="447428" y="1856743"/>
                  <a:pt x="94846" y="1729564"/>
                  <a:pt x="77761" y="1175820"/>
                </a:cubicBezTo>
                <a:cubicBezTo>
                  <a:pt x="30457" y="1149722"/>
                  <a:pt x="0" y="1098915"/>
                  <a:pt x="0" y="1040993"/>
                </a:cubicBezTo>
                <a:cubicBezTo>
                  <a:pt x="0" y="951698"/>
                  <a:pt x="72387" y="879311"/>
                  <a:pt x="161682" y="879311"/>
                </a:cubicBezTo>
                <a:cubicBezTo>
                  <a:pt x="250977" y="879311"/>
                  <a:pt x="323364" y="951698"/>
                  <a:pt x="323364" y="1040993"/>
                </a:cubicBezTo>
                <a:cubicBezTo>
                  <a:pt x="323364" y="1101607"/>
                  <a:pt x="290009" y="1154430"/>
                  <a:pt x="239451" y="1179967"/>
                </a:cubicBezTo>
                <a:cubicBezTo>
                  <a:pt x="217442" y="1402984"/>
                  <a:pt x="361225" y="1693577"/>
                  <a:pt x="572456" y="1738822"/>
                </a:cubicBezTo>
                <a:lnTo>
                  <a:pt x="572456" y="473594"/>
                </a:lnTo>
                <a:lnTo>
                  <a:pt x="507871" y="473594"/>
                </a:lnTo>
                <a:cubicBezTo>
                  <a:pt x="404760" y="473594"/>
                  <a:pt x="403628" y="412407"/>
                  <a:pt x="433088" y="361418"/>
                </a:cubicBezTo>
                <a:cubicBezTo>
                  <a:pt x="462548" y="310429"/>
                  <a:pt x="553195" y="159729"/>
                  <a:pt x="613248" y="58884"/>
                </a:cubicBezTo>
                <a:cubicBezTo>
                  <a:pt x="638743" y="24891"/>
                  <a:pt x="659138" y="2796"/>
                  <a:pt x="679534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0" name="WIFI1 856"/>
          <p:cNvSpPr/>
          <p:nvPr/>
        </p:nvSpPr>
        <p:spPr bwMode="auto">
          <a:xfrm>
            <a:off x="9055100" y="495300"/>
            <a:ext cx="244475" cy="104775"/>
          </a:xfrm>
          <a:custGeom>
            <a:avLst/>
            <a:gdLst>
              <a:gd name="T0" fmla="*/ 44559 w 520647"/>
              <a:gd name="T1" fmla="*/ 18064 h 220357"/>
              <a:gd name="T2" fmla="*/ 47466 w 520647"/>
              <a:gd name="T3" fmla="*/ 9600 h 220357"/>
              <a:gd name="T4" fmla="*/ 20801 w 520647"/>
              <a:gd name="T5" fmla="*/ 9498 h 220357"/>
              <a:gd name="T6" fmla="*/ 23709 w 520647"/>
              <a:gd name="T7" fmla="*/ 17962 h 220357"/>
              <a:gd name="T8" fmla="*/ 20801 w 520647"/>
              <a:gd name="T9" fmla="*/ 9498 h 220357"/>
              <a:gd name="T10" fmla="*/ 32543 w 520647"/>
              <a:gd name="T11" fmla="*/ 18089 h 220357"/>
              <a:gd name="T12" fmla="*/ 35563 w 520647"/>
              <a:gd name="T13" fmla="*/ 14375 h 220357"/>
              <a:gd name="T14" fmla="*/ 41826 w 520647"/>
              <a:gd name="T15" fmla="*/ 12012 h 220357"/>
              <a:gd name="T16" fmla="*/ 35563 w 520647"/>
              <a:gd name="T17" fmla="*/ 9312 h 220357"/>
              <a:gd name="T18" fmla="*/ 42161 w 520647"/>
              <a:gd name="T19" fmla="*/ 6837 h 220357"/>
              <a:gd name="T20" fmla="*/ 4957 w 520647"/>
              <a:gd name="T21" fmla="*/ 6723 h 220357"/>
              <a:gd name="T22" fmla="*/ 9600 w 520647"/>
              <a:gd name="T23" fmla="*/ 12124 h 220357"/>
              <a:gd name="T24" fmla="*/ 13516 w 520647"/>
              <a:gd name="T25" fmla="*/ 6723 h 220357"/>
              <a:gd name="T26" fmla="*/ 16418 w 520647"/>
              <a:gd name="T27" fmla="*/ 6723 h 220357"/>
              <a:gd name="T28" fmla="*/ 16418 w 520647"/>
              <a:gd name="T29" fmla="*/ 17929 h 220357"/>
              <a:gd name="T30" fmla="*/ 12356 w 520647"/>
              <a:gd name="T31" fmla="*/ 11686 h 220357"/>
              <a:gd name="T32" fmla="*/ 7859 w 520647"/>
              <a:gd name="T33" fmla="*/ 17962 h 220357"/>
              <a:gd name="T34" fmla="*/ 46085 w 520647"/>
              <a:gd name="T35" fmla="*/ 5991 h 220357"/>
              <a:gd name="T36" fmla="*/ 46085 w 520647"/>
              <a:gd name="T37" fmla="*/ 8771 h 220357"/>
              <a:gd name="T38" fmla="*/ 46085 w 520647"/>
              <a:gd name="T39" fmla="*/ 5991 h 220357"/>
              <a:gd name="T40" fmla="*/ 23709 w 520647"/>
              <a:gd name="T41" fmla="*/ 7279 h 220357"/>
              <a:gd name="T42" fmla="*/ 20945 w 520647"/>
              <a:gd name="T43" fmla="*/ 7279 h 220357"/>
              <a:gd name="T44" fmla="*/ 41977 w 520647"/>
              <a:gd name="T45" fmla="*/ 2546 h 220357"/>
              <a:gd name="T46" fmla="*/ 51317 w 520647"/>
              <a:gd name="T47" fmla="*/ 9087 h 220357"/>
              <a:gd name="T48" fmla="*/ 44159 w 520647"/>
              <a:gd name="T49" fmla="*/ 21239 h 220357"/>
              <a:gd name="T50" fmla="*/ 27720 w 520647"/>
              <a:gd name="T51" fmla="*/ 14601 h 220357"/>
              <a:gd name="T52" fmla="*/ 33312 w 520647"/>
              <a:gd name="T53" fmla="*/ 2561 h 220357"/>
              <a:gd name="T54" fmla="*/ 8993 w 520647"/>
              <a:gd name="T55" fmla="*/ 1745 h 220357"/>
              <a:gd name="T56" fmla="*/ 1511 w 520647"/>
              <a:gd name="T57" fmla="*/ 14293 h 220357"/>
              <a:gd name="T58" fmla="*/ 44580 w 520647"/>
              <a:gd name="T59" fmla="*/ 22062 h 220357"/>
              <a:gd name="T60" fmla="*/ 52062 w 520647"/>
              <a:gd name="T61" fmla="*/ 9513 h 220357"/>
              <a:gd name="T62" fmla="*/ 8993 w 520647"/>
              <a:gd name="T63" fmla="*/ 1745 h 220357"/>
              <a:gd name="T64" fmla="*/ 45180 w 520647"/>
              <a:gd name="T65" fmla="*/ 0 h 220357"/>
              <a:gd name="T66" fmla="*/ 53904 w 520647"/>
              <a:gd name="T67" fmla="*/ 14630 h 220357"/>
              <a:gd name="T68" fmla="*/ 8723 w 520647"/>
              <a:gd name="T69" fmla="*/ 23687 h 220357"/>
              <a:gd name="T70" fmla="*/ 0 w 520647"/>
              <a:gd name="T71" fmla="*/ 9057 h 22035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0647" h="220357">
                <a:moveTo>
                  <a:pt x="430390" y="89306"/>
                </a:moveTo>
                <a:lnTo>
                  <a:pt x="430390" y="168043"/>
                </a:lnTo>
                <a:lnTo>
                  <a:pt x="458474" y="168043"/>
                </a:lnTo>
                <a:lnTo>
                  <a:pt x="458474" y="89306"/>
                </a:lnTo>
                <a:lnTo>
                  <a:pt x="430390" y="89306"/>
                </a:lnTo>
                <a:close/>
                <a:moveTo>
                  <a:pt x="200913" y="88360"/>
                </a:moveTo>
                <a:lnTo>
                  <a:pt x="228998" y="88360"/>
                </a:lnTo>
                <a:lnTo>
                  <a:pt x="228998" y="167097"/>
                </a:lnTo>
                <a:lnTo>
                  <a:pt x="200913" y="167097"/>
                </a:lnTo>
                <a:lnTo>
                  <a:pt x="200913" y="88360"/>
                </a:lnTo>
                <a:close/>
                <a:moveTo>
                  <a:pt x="314333" y="63603"/>
                </a:moveTo>
                <a:lnTo>
                  <a:pt x="314333" y="168270"/>
                </a:lnTo>
                <a:lnTo>
                  <a:pt x="342417" y="168270"/>
                </a:lnTo>
                <a:lnTo>
                  <a:pt x="343497" y="133729"/>
                </a:lnTo>
                <a:lnTo>
                  <a:pt x="403988" y="133729"/>
                </a:lnTo>
                <a:lnTo>
                  <a:pt x="403988" y="111749"/>
                </a:lnTo>
                <a:lnTo>
                  <a:pt x="343497" y="111749"/>
                </a:lnTo>
                <a:lnTo>
                  <a:pt x="343497" y="86629"/>
                </a:lnTo>
                <a:lnTo>
                  <a:pt x="407228" y="86629"/>
                </a:lnTo>
                <a:lnTo>
                  <a:pt x="407228" y="63603"/>
                </a:lnTo>
                <a:lnTo>
                  <a:pt x="314333" y="63603"/>
                </a:lnTo>
                <a:close/>
                <a:moveTo>
                  <a:pt x="47878" y="62543"/>
                </a:moveTo>
                <a:lnTo>
                  <a:pt x="81509" y="62543"/>
                </a:lnTo>
                <a:lnTo>
                  <a:pt x="92720" y="112783"/>
                </a:lnTo>
                <a:lnTo>
                  <a:pt x="106733" y="62543"/>
                </a:lnTo>
                <a:lnTo>
                  <a:pt x="130555" y="62543"/>
                </a:lnTo>
                <a:lnTo>
                  <a:pt x="144569" y="114141"/>
                </a:lnTo>
                <a:lnTo>
                  <a:pt x="158582" y="62543"/>
                </a:lnTo>
                <a:lnTo>
                  <a:pt x="188009" y="62543"/>
                </a:lnTo>
                <a:lnTo>
                  <a:pt x="158582" y="166786"/>
                </a:lnTo>
                <a:lnTo>
                  <a:pt x="130555" y="167097"/>
                </a:lnTo>
                <a:lnTo>
                  <a:pt x="119345" y="108710"/>
                </a:lnTo>
                <a:lnTo>
                  <a:pt x="108134" y="166786"/>
                </a:lnTo>
                <a:lnTo>
                  <a:pt x="75904" y="167097"/>
                </a:lnTo>
                <a:lnTo>
                  <a:pt x="47878" y="62543"/>
                </a:lnTo>
                <a:close/>
                <a:moveTo>
                  <a:pt x="445129" y="55732"/>
                </a:moveTo>
                <a:cubicBezTo>
                  <a:pt x="437759" y="55732"/>
                  <a:pt x="431784" y="61522"/>
                  <a:pt x="431784" y="68663"/>
                </a:cubicBezTo>
                <a:cubicBezTo>
                  <a:pt x="431784" y="75805"/>
                  <a:pt x="437759" y="81594"/>
                  <a:pt x="445129" y="81594"/>
                </a:cubicBezTo>
                <a:cubicBezTo>
                  <a:pt x="452500" y="81594"/>
                  <a:pt x="458474" y="75805"/>
                  <a:pt x="458474" y="68663"/>
                </a:cubicBezTo>
                <a:cubicBezTo>
                  <a:pt x="458474" y="61522"/>
                  <a:pt x="452500" y="55732"/>
                  <a:pt x="445129" y="55732"/>
                </a:cubicBezTo>
                <a:close/>
                <a:moveTo>
                  <a:pt x="215653" y="54786"/>
                </a:moveTo>
                <a:cubicBezTo>
                  <a:pt x="223023" y="54786"/>
                  <a:pt x="228998" y="60576"/>
                  <a:pt x="228998" y="67717"/>
                </a:cubicBezTo>
                <a:cubicBezTo>
                  <a:pt x="228998" y="74859"/>
                  <a:pt x="223023" y="80648"/>
                  <a:pt x="215653" y="80648"/>
                </a:cubicBezTo>
                <a:cubicBezTo>
                  <a:pt x="208282" y="80648"/>
                  <a:pt x="202308" y="74859"/>
                  <a:pt x="202308" y="67717"/>
                </a:cubicBezTo>
                <a:cubicBezTo>
                  <a:pt x="202308" y="60576"/>
                  <a:pt x="208282" y="54786"/>
                  <a:pt x="215653" y="54786"/>
                </a:cubicBezTo>
                <a:close/>
                <a:moveTo>
                  <a:pt x="405451" y="23682"/>
                </a:moveTo>
                <a:cubicBezTo>
                  <a:pt x="415865" y="23698"/>
                  <a:pt x="425721" y="23742"/>
                  <a:pt x="434092" y="23829"/>
                </a:cubicBezTo>
                <a:cubicBezTo>
                  <a:pt x="467578" y="24178"/>
                  <a:pt x="494583" y="59067"/>
                  <a:pt x="495663" y="84536"/>
                </a:cubicBezTo>
                <a:cubicBezTo>
                  <a:pt x="496743" y="110005"/>
                  <a:pt x="496023" y="118029"/>
                  <a:pt x="495663" y="144196"/>
                </a:cubicBezTo>
                <a:cubicBezTo>
                  <a:pt x="495303" y="170363"/>
                  <a:pt x="463617" y="197576"/>
                  <a:pt x="426531" y="197576"/>
                </a:cubicBezTo>
                <a:lnTo>
                  <a:pt x="233179" y="197576"/>
                </a:lnTo>
                <a:cubicBezTo>
                  <a:pt x="267385" y="175945"/>
                  <a:pt x="268105" y="152220"/>
                  <a:pt x="267745" y="135823"/>
                </a:cubicBezTo>
                <a:cubicBezTo>
                  <a:pt x="267385" y="119425"/>
                  <a:pt x="267745" y="97096"/>
                  <a:pt x="266665" y="74069"/>
                </a:cubicBezTo>
                <a:cubicBezTo>
                  <a:pt x="265585" y="51043"/>
                  <a:pt x="300150" y="23829"/>
                  <a:pt x="321754" y="23829"/>
                </a:cubicBezTo>
                <a:cubicBezTo>
                  <a:pt x="337957" y="23829"/>
                  <a:pt x="374210" y="23633"/>
                  <a:pt x="405451" y="23682"/>
                </a:cubicBezTo>
                <a:close/>
                <a:moveTo>
                  <a:pt x="86856" y="16233"/>
                </a:moveTo>
                <a:cubicBezTo>
                  <a:pt x="46944" y="16233"/>
                  <a:pt x="14590" y="48588"/>
                  <a:pt x="14590" y="88500"/>
                </a:cubicBezTo>
                <a:lnTo>
                  <a:pt x="14590" y="132968"/>
                </a:lnTo>
                <a:cubicBezTo>
                  <a:pt x="14590" y="172880"/>
                  <a:pt x="46944" y="205235"/>
                  <a:pt x="86856" y="205235"/>
                </a:cubicBezTo>
                <a:lnTo>
                  <a:pt x="430588" y="205235"/>
                </a:lnTo>
                <a:cubicBezTo>
                  <a:pt x="470500" y="205235"/>
                  <a:pt x="502855" y="172880"/>
                  <a:pt x="502855" y="132968"/>
                </a:cubicBezTo>
                <a:lnTo>
                  <a:pt x="502855" y="88500"/>
                </a:lnTo>
                <a:cubicBezTo>
                  <a:pt x="502855" y="48588"/>
                  <a:pt x="470500" y="16233"/>
                  <a:pt x="430588" y="16233"/>
                </a:cubicBezTo>
                <a:lnTo>
                  <a:pt x="86856" y="16233"/>
                </a:lnTo>
                <a:close/>
                <a:moveTo>
                  <a:pt x="84256" y="0"/>
                </a:moveTo>
                <a:lnTo>
                  <a:pt x="436391" y="0"/>
                </a:lnTo>
                <a:cubicBezTo>
                  <a:pt x="482925" y="0"/>
                  <a:pt x="520647" y="37723"/>
                  <a:pt x="520647" y="84256"/>
                </a:cubicBezTo>
                <a:lnTo>
                  <a:pt x="520647" y="136101"/>
                </a:lnTo>
                <a:cubicBezTo>
                  <a:pt x="520647" y="182635"/>
                  <a:pt x="482925" y="220357"/>
                  <a:pt x="436391" y="220357"/>
                </a:cubicBezTo>
                <a:lnTo>
                  <a:pt x="84256" y="220357"/>
                </a:lnTo>
                <a:cubicBezTo>
                  <a:pt x="37722" y="220357"/>
                  <a:pt x="0" y="182635"/>
                  <a:pt x="0" y="136101"/>
                </a:cubicBezTo>
                <a:lnTo>
                  <a:pt x="0" y="84256"/>
                </a:lnTo>
                <a:cubicBezTo>
                  <a:pt x="0" y="37723"/>
                  <a:pt x="37722" y="0"/>
                  <a:pt x="842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1" name="IE浏览器 857"/>
          <p:cNvSpPr/>
          <p:nvPr/>
        </p:nvSpPr>
        <p:spPr bwMode="auto">
          <a:xfrm>
            <a:off x="3586163" y="495300"/>
            <a:ext cx="234950" cy="244475"/>
          </a:xfrm>
          <a:custGeom>
            <a:avLst/>
            <a:gdLst>
              <a:gd name="T0" fmla="*/ 1254 w 1119349"/>
              <a:gd name="T1" fmla="*/ 7713 h 1157433"/>
              <a:gd name="T2" fmla="*/ 1002 w 1119349"/>
              <a:gd name="T3" fmla="*/ 10401 h 1157433"/>
              <a:gd name="T4" fmla="*/ 4042 w 1119349"/>
              <a:gd name="T5" fmla="*/ 9805 h 1157433"/>
              <a:gd name="T6" fmla="*/ 1254 w 1119349"/>
              <a:gd name="T7" fmla="*/ 7713 h 1157433"/>
              <a:gd name="T8" fmla="*/ 5383 w 1119349"/>
              <a:gd name="T9" fmla="*/ 3259 h 1157433"/>
              <a:gd name="T10" fmla="*/ 3827 w 1119349"/>
              <a:gd name="T11" fmla="*/ 4668 h 1157433"/>
              <a:gd name="T12" fmla="*/ 6939 w 1119349"/>
              <a:gd name="T13" fmla="*/ 4668 h 1157433"/>
              <a:gd name="T14" fmla="*/ 5383 w 1119349"/>
              <a:gd name="T15" fmla="*/ 3259 h 1157433"/>
              <a:gd name="T16" fmla="*/ 8828 w 1119349"/>
              <a:gd name="T17" fmla="*/ 1 h 1157433"/>
              <a:gd name="T18" fmla="*/ 10004 w 1119349"/>
              <a:gd name="T19" fmla="*/ 388 h 1157433"/>
              <a:gd name="T20" fmla="*/ 10351 w 1119349"/>
              <a:gd name="T21" fmla="*/ 1093 h 1157433"/>
              <a:gd name="T22" fmla="*/ 10112 w 1119349"/>
              <a:gd name="T23" fmla="*/ 768 h 1157433"/>
              <a:gd name="T24" fmla="*/ 6819 w 1119349"/>
              <a:gd name="T25" fmla="*/ 1231 h 1157433"/>
              <a:gd name="T26" fmla="*/ 10094 w 1119349"/>
              <a:gd name="T27" fmla="*/ 5490 h 1157433"/>
              <a:gd name="T28" fmla="*/ 10036 w 1119349"/>
              <a:gd name="T29" fmla="*/ 6038 h 1157433"/>
              <a:gd name="T30" fmla="*/ 6990 w 1119349"/>
              <a:gd name="T31" fmla="*/ 6038 h 1157433"/>
              <a:gd name="T32" fmla="*/ 6650 w 1119349"/>
              <a:gd name="T33" fmla="*/ 6038 h 1157433"/>
              <a:gd name="T34" fmla="*/ 3776 w 1119349"/>
              <a:gd name="T35" fmla="*/ 6038 h 1157433"/>
              <a:gd name="T36" fmla="*/ 5383 w 1119349"/>
              <a:gd name="T37" fmla="*/ 7721 h 1157433"/>
              <a:gd name="T38" fmla="*/ 6710 w 1119349"/>
              <a:gd name="T39" fmla="*/ 6860 h 1157433"/>
              <a:gd name="T40" fmla="*/ 9847 w 1119349"/>
              <a:gd name="T41" fmla="*/ 6860 h 1157433"/>
              <a:gd name="T42" fmla="*/ 5350 w 1119349"/>
              <a:gd name="T43" fmla="*/ 9992 h 1157433"/>
              <a:gd name="T44" fmla="*/ 4352 w 1119349"/>
              <a:gd name="T45" fmla="*/ 9880 h 1157433"/>
              <a:gd name="T46" fmla="*/ 422 w 1119349"/>
              <a:gd name="T47" fmla="*/ 10519 h 1157433"/>
              <a:gd name="T48" fmla="*/ 1149 w 1119349"/>
              <a:gd name="T49" fmla="*/ 6081 h 1157433"/>
              <a:gd name="T50" fmla="*/ 1210 w 1119349"/>
              <a:gd name="T51" fmla="*/ 5979 h 1157433"/>
              <a:gd name="T52" fmla="*/ 1510 w 1119349"/>
              <a:gd name="T53" fmla="*/ 5493 h 1157433"/>
              <a:gd name="T54" fmla="*/ 1754 w 1119349"/>
              <a:gd name="T55" fmla="*/ 5158 h 1157433"/>
              <a:gd name="T56" fmla="*/ 2306 w 1119349"/>
              <a:gd name="T57" fmla="*/ 4418 h 1157433"/>
              <a:gd name="T58" fmla="*/ 2667 w 1119349"/>
              <a:gd name="T59" fmla="*/ 4002 h 1157433"/>
              <a:gd name="T60" fmla="*/ 3159 w 1119349"/>
              <a:gd name="T61" fmla="*/ 3437 h 1157433"/>
              <a:gd name="T62" fmla="*/ 4607 w 1119349"/>
              <a:gd name="T63" fmla="*/ 2082 h 1157433"/>
              <a:gd name="T64" fmla="*/ 609 w 1119349"/>
              <a:gd name="T65" fmla="*/ 5461 h 1157433"/>
              <a:gd name="T66" fmla="*/ 5350 w 1119349"/>
              <a:gd name="T67" fmla="*/ 988 h 1157433"/>
              <a:gd name="T68" fmla="*/ 6029 w 1119349"/>
              <a:gd name="T69" fmla="*/ 1053 h 1157433"/>
              <a:gd name="T70" fmla="*/ 8828 w 1119349"/>
              <a:gd name="T71" fmla="*/ 1 h 115743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2" name="蓝牙 859"/>
          <p:cNvSpPr/>
          <p:nvPr/>
        </p:nvSpPr>
        <p:spPr bwMode="auto">
          <a:xfrm>
            <a:off x="4397375" y="495300"/>
            <a:ext cx="180975" cy="244475"/>
          </a:xfrm>
          <a:custGeom>
            <a:avLst/>
            <a:gdLst>
              <a:gd name="T0" fmla="*/ 2440 w 1171576"/>
              <a:gd name="T1" fmla="*/ 3492 h 1571810"/>
              <a:gd name="T2" fmla="*/ 2933 w 1171576"/>
              <a:gd name="T3" fmla="*/ 3914 h 1571810"/>
              <a:gd name="T4" fmla="*/ 2440 w 1171576"/>
              <a:gd name="T5" fmla="*/ 4457 h 1571810"/>
              <a:gd name="T6" fmla="*/ 2440 w 1171576"/>
              <a:gd name="T7" fmla="*/ 3492 h 1571810"/>
              <a:gd name="T8" fmla="*/ 2440 w 1171576"/>
              <a:gd name="T9" fmla="*/ 1500 h 1571810"/>
              <a:gd name="T10" fmla="*/ 2933 w 1171576"/>
              <a:gd name="T11" fmla="*/ 1922 h 1571810"/>
              <a:gd name="T12" fmla="*/ 2440 w 1171576"/>
              <a:gd name="T13" fmla="*/ 2465 h 1571810"/>
              <a:gd name="T14" fmla="*/ 2440 w 1171576"/>
              <a:gd name="T15" fmla="*/ 1500 h 1571810"/>
              <a:gd name="T16" fmla="*/ 1987 w 1171576"/>
              <a:gd name="T17" fmla="*/ 433 h 1571810"/>
              <a:gd name="T18" fmla="*/ 2007 w 1171576"/>
              <a:gd name="T19" fmla="*/ 2506 h 1571810"/>
              <a:gd name="T20" fmla="*/ 1199 w 1171576"/>
              <a:gd name="T21" fmla="*/ 1620 h 1571810"/>
              <a:gd name="T22" fmla="*/ 923 w 1171576"/>
              <a:gd name="T23" fmla="*/ 1922 h 1571810"/>
              <a:gd name="T24" fmla="*/ 1967 w 1171576"/>
              <a:gd name="T25" fmla="*/ 2969 h 1571810"/>
              <a:gd name="T26" fmla="*/ 863 w 1171576"/>
              <a:gd name="T27" fmla="*/ 4055 h 1571810"/>
              <a:gd name="T28" fmla="*/ 1140 w 1171576"/>
              <a:gd name="T29" fmla="*/ 4337 h 1571810"/>
              <a:gd name="T30" fmla="*/ 2026 w 1171576"/>
              <a:gd name="T31" fmla="*/ 3471 h 1571810"/>
              <a:gd name="T32" fmla="*/ 2007 w 1171576"/>
              <a:gd name="T33" fmla="*/ 5504 h 1571810"/>
              <a:gd name="T34" fmla="*/ 3505 w 1171576"/>
              <a:gd name="T35" fmla="*/ 4015 h 1571810"/>
              <a:gd name="T36" fmla="*/ 2519 w 1171576"/>
              <a:gd name="T37" fmla="*/ 2948 h 1571810"/>
              <a:gd name="T38" fmla="*/ 3485 w 1171576"/>
              <a:gd name="T39" fmla="*/ 1942 h 1571810"/>
              <a:gd name="T40" fmla="*/ 1987 w 1171576"/>
              <a:gd name="T41" fmla="*/ 433 h 1571810"/>
              <a:gd name="T42" fmla="*/ 2159 w 1171576"/>
              <a:gd name="T43" fmla="*/ 1 h 1571810"/>
              <a:gd name="T44" fmla="*/ 4318 w 1171576"/>
              <a:gd name="T45" fmla="*/ 2958 h 1571810"/>
              <a:gd name="T46" fmla="*/ 2159 w 1171576"/>
              <a:gd name="T47" fmla="*/ 5914 h 1571810"/>
              <a:gd name="T48" fmla="*/ 0 w 1171576"/>
              <a:gd name="T49" fmla="*/ 2958 h 1571810"/>
              <a:gd name="T50" fmla="*/ 2159 w 1171576"/>
              <a:gd name="T51" fmla="*/ 1 h 15718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171576" h="1571810">
                <a:moveTo>
                  <a:pt x="662070" y="927911"/>
                </a:moveTo>
                <a:lnTo>
                  <a:pt x="795754" y="1040206"/>
                </a:lnTo>
                <a:lnTo>
                  <a:pt x="662070" y="1184585"/>
                </a:lnTo>
                <a:lnTo>
                  <a:pt x="662070" y="927911"/>
                </a:lnTo>
                <a:close/>
                <a:moveTo>
                  <a:pt x="662070" y="398563"/>
                </a:moveTo>
                <a:lnTo>
                  <a:pt x="795754" y="510858"/>
                </a:lnTo>
                <a:lnTo>
                  <a:pt x="662070" y="655237"/>
                </a:lnTo>
                <a:lnTo>
                  <a:pt x="662070" y="398563"/>
                </a:lnTo>
                <a:close/>
                <a:moveTo>
                  <a:pt x="539081" y="115152"/>
                </a:moveTo>
                <a:cubicBezTo>
                  <a:pt x="540863" y="298745"/>
                  <a:pt x="542646" y="482338"/>
                  <a:pt x="544428" y="665931"/>
                </a:cubicBezTo>
                <a:lnTo>
                  <a:pt x="325186" y="430647"/>
                </a:lnTo>
                <a:lnTo>
                  <a:pt x="250323" y="510858"/>
                </a:lnTo>
                <a:lnTo>
                  <a:pt x="533733" y="788921"/>
                </a:lnTo>
                <a:lnTo>
                  <a:pt x="234281" y="1077679"/>
                </a:lnTo>
                <a:lnTo>
                  <a:pt x="309144" y="1152542"/>
                </a:lnTo>
                <a:lnTo>
                  <a:pt x="549775" y="922605"/>
                </a:lnTo>
                <a:cubicBezTo>
                  <a:pt x="547993" y="1102633"/>
                  <a:pt x="546210" y="1282661"/>
                  <a:pt x="544428" y="1462689"/>
                </a:cubicBezTo>
                <a:lnTo>
                  <a:pt x="950828" y="1066984"/>
                </a:lnTo>
                <a:lnTo>
                  <a:pt x="683460" y="783573"/>
                </a:lnTo>
                <a:lnTo>
                  <a:pt x="945481" y="516205"/>
                </a:lnTo>
                <a:lnTo>
                  <a:pt x="539081" y="115152"/>
                </a:lnTo>
                <a:close/>
                <a:moveTo>
                  <a:pt x="585788" y="184"/>
                </a:moveTo>
                <a:cubicBezTo>
                  <a:pt x="1023610" y="9709"/>
                  <a:pt x="1171576" y="352004"/>
                  <a:pt x="1171576" y="785997"/>
                </a:cubicBezTo>
                <a:cubicBezTo>
                  <a:pt x="1171576" y="1219990"/>
                  <a:pt x="1080760" y="1571810"/>
                  <a:pt x="585788" y="1571810"/>
                </a:cubicBezTo>
                <a:cubicBezTo>
                  <a:pt x="90816" y="1571810"/>
                  <a:pt x="0" y="1219990"/>
                  <a:pt x="0" y="785997"/>
                </a:cubicBezTo>
                <a:cubicBezTo>
                  <a:pt x="0" y="352004"/>
                  <a:pt x="147966" y="-9341"/>
                  <a:pt x="585788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3" name="录像机 875"/>
          <p:cNvSpPr/>
          <p:nvPr/>
        </p:nvSpPr>
        <p:spPr bwMode="auto">
          <a:xfrm>
            <a:off x="2755900" y="1179513"/>
            <a:ext cx="282575" cy="217487"/>
          </a:xfrm>
          <a:custGeom>
            <a:avLst/>
            <a:gdLst>
              <a:gd name="T0" fmla="*/ 59 w 3710374"/>
              <a:gd name="T1" fmla="*/ 524 h 2848566"/>
              <a:gd name="T2" fmla="*/ 117 w 3710374"/>
              <a:gd name="T3" fmla="*/ 583 h 2848566"/>
              <a:gd name="T4" fmla="*/ 117 w 3710374"/>
              <a:gd name="T5" fmla="*/ 811 h 2848566"/>
              <a:gd name="T6" fmla="*/ 59 w 3710374"/>
              <a:gd name="T7" fmla="*/ 870 h 2848566"/>
              <a:gd name="T8" fmla="*/ 0 w 3710374"/>
              <a:gd name="T9" fmla="*/ 811 h 2848566"/>
              <a:gd name="T10" fmla="*/ 0 w 3710374"/>
              <a:gd name="T11" fmla="*/ 583 h 2848566"/>
              <a:gd name="T12" fmla="*/ 59 w 3710374"/>
              <a:gd name="T13" fmla="*/ 524 h 2848566"/>
              <a:gd name="T14" fmla="*/ 1624 w 3710374"/>
              <a:gd name="T15" fmla="*/ 452 h 2848566"/>
              <a:gd name="T16" fmla="*/ 1639 w 3710374"/>
              <a:gd name="T17" fmla="*/ 501 h 2848566"/>
              <a:gd name="T18" fmla="*/ 1639 w 3710374"/>
              <a:gd name="T19" fmla="*/ 1217 h 2848566"/>
              <a:gd name="T20" fmla="*/ 1592 w 3710374"/>
              <a:gd name="T21" fmla="*/ 1239 h 2848566"/>
              <a:gd name="T22" fmla="*/ 1370 w 3710374"/>
              <a:gd name="T23" fmla="*/ 1056 h 2848566"/>
              <a:gd name="T24" fmla="*/ 1318 w 3710374"/>
              <a:gd name="T25" fmla="*/ 1056 h 2848566"/>
              <a:gd name="T26" fmla="*/ 1318 w 3710374"/>
              <a:gd name="T27" fmla="*/ 1198 h 2848566"/>
              <a:gd name="T28" fmla="*/ 1249 w 3710374"/>
              <a:gd name="T29" fmla="*/ 1268 h 2848566"/>
              <a:gd name="T30" fmla="*/ 240 w 3710374"/>
              <a:gd name="T31" fmla="*/ 1268 h 2848566"/>
              <a:gd name="T32" fmla="*/ 171 w 3710374"/>
              <a:gd name="T33" fmla="*/ 1198 h 2848566"/>
              <a:gd name="T34" fmla="*/ 171 w 3710374"/>
              <a:gd name="T35" fmla="*/ 561 h 2848566"/>
              <a:gd name="T36" fmla="*/ 240 w 3710374"/>
              <a:gd name="T37" fmla="*/ 492 h 2848566"/>
              <a:gd name="T38" fmla="*/ 1249 w 3710374"/>
              <a:gd name="T39" fmla="*/ 492 h 2848566"/>
              <a:gd name="T40" fmla="*/ 1318 w 3710374"/>
              <a:gd name="T41" fmla="*/ 561 h 2848566"/>
              <a:gd name="T42" fmla="*/ 1318 w 3710374"/>
              <a:gd name="T43" fmla="*/ 655 h 2848566"/>
              <a:gd name="T44" fmla="*/ 1367 w 3710374"/>
              <a:gd name="T45" fmla="*/ 655 h 2848566"/>
              <a:gd name="T46" fmla="*/ 1599 w 3710374"/>
              <a:gd name="T47" fmla="*/ 465 h 2848566"/>
              <a:gd name="T48" fmla="*/ 1624 w 3710374"/>
              <a:gd name="T49" fmla="*/ 452 h 2848566"/>
              <a:gd name="T50" fmla="*/ 1001 w 3710374"/>
              <a:gd name="T51" fmla="*/ 0 h 2848566"/>
              <a:gd name="T52" fmla="*/ 1232 w 3710374"/>
              <a:gd name="T53" fmla="*/ 233 h 2848566"/>
              <a:gd name="T54" fmla="*/ 1001 w 3710374"/>
              <a:gd name="T55" fmla="*/ 466 h 2848566"/>
              <a:gd name="T56" fmla="*/ 770 w 3710374"/>
              <a:gd name="T57" fmla="*/ 233 h 2848566"/>
              <a:gd name="T58" fmla="*/ 1001 w 3710374"/>
              <a:gd name="T59" fmla="*/ 0 h 2848566"/>
              <a:gd name="T60" fmla="*/ 460 w 3710374"/>
              <a:gd name="T61" fmla="*/ 0 h 2848566"/>
              <a:gd name="T62" fmla="*/ 692 w 3710374"/>
              <a:gd name="T63" fmla="*/ 233 h 2848566"/>
              <a:gd name="T64" fmla="*/ 460 w 3710374"/>
              <a:gd name="T65" fmla="*/ 466 h 2848566"/>
              <a:gd name="T66" fmla="*/ 229 w 3710374"/>
              <a:gd name="T67" fmla="*/ 233 h 2848566"/>
              <a:gd name="T68" fmla="*/ 460 w 3710374"/>
              <a:gd name="T69" fmla="*/ 0 h 284856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710374" h="2848566">
                <a:moveTo>
                  <a:pt x="132902" y="1177607"/>
                </a:moveTo>
                <a:cubicBezTo>
                  <a:pt x="206302" y="1177607"/>
                  <a:pt x="265804" y="1237109"/>
                  <a:pt x="265804" y="1310509"/>
                </a:cubicBezTo>
                <a:lnTo>
                  <a:pt x="265804" y="1822976"/>
                </a:lnTo>
                <a:cubicBezTo>
                  <a:pt x="265804" y="1896376"/>
                  <a:pt x="206302" y="1955878"/>
                  <a:pt x="132902" y="1955878"/>
                </a:cubicBezTo>
                <a:cubicBezTo>
                  <a:pt x="59502" y="1955878"/>
                  <a:pt x="0" y="1896376"/>
                  <a:pt x="0" y="1822976"/>
                </a:cubicBezTo>
                <a:lnTo>
                  <a:pt x="0" y="1310509"/>
                </a:lnTo>
                <a:cubicBezTo>
                  <a:pt x="0" y="1237109"/>
                  <a:pt x="59502" y="1177607"/>
                  <a:pt x="132902" y="1177607"/>
                </a:cubicBezTo>
                <a:close/>
                <a:moveTo>
                  <a:pt x="3676647" y="1014899"/>
                </a:moveTo>
                <a:cubicBezTo>
                  <a:pt x="3699953" y="1011726"/>
                  <a:pt x="3709766" y="1038156"/>
                  <a:pt x="3709762" y="1126078"/>
                </a:cubicBezTo>
                <a:lnTo>
                  <a:pt x="3709762" y="2733814"/>
                </a:lnTo>
                <a:cubicBezTo>
                  <a:pt x="3714789" y="2810852"/>
                  <a:pt x="3689665" y="2852720"/>
                  <a:pt x="3604255" y="2784056"/>
                </a:cubicBezTo>
                <a:cubicBezTo>
                  <a:pt x="3539382" y="2731902"/>
                  <a:pt x="3308368" y="2542961"/>
                  <a:pt x="3100502" y="2373078"/>
                </a:cubicBezTo>
                <a:lnTo>
                  <a:pt x="2983265" y="2373078"/>
                </a:lnTo>
                <a:lnTo>
                  <a:pt x="2983265" y="2692091"/>
                </a:lnTo>
                <a:cubicBezTo>
                  <a:pt x="2983265" y="2778510"/>
                  <a:pt x="2913209" y="2848566"/>
                  <a:pt x="2826790" y="2848566"/>
                </a:cubicBezTo>
                <a:lnTo>
                  <a:pt x="542844" y="2848566"/>
                </a:lnTo>
                <a:cubicBezTo>
                  <a:pt x="456425" y="2848566"/>
                  <a:pt x="386369" y="2778510"/>
                  <a:pt x="386369" y="2692091"/>
                </a:cubicBezTo>
                <a:lnTo>
                  <a:pt x="386369" y="1261585"/>
                </a:lnTo>
                <a:cubicBezTo>
                  <a:pt x="386369" y="1175166"/>
                  <a:pt x="456425" y="1105110"/>
                  <a:pt x="542844" y="1105110"/>
                </a:cubicBezTo>
                <a:lnTo>
                  <a:pt x="2826790" y="1105110"/>
                </a:lnTo>
                <a:cubicBezTo>
                  <a:pt x="2913209" y="1105110"/>
                  <a:pt x="2983265" y="1175166"/>
                  <a:pt x="2983265" y="1261585"/>
                </a:cubicBezTo>
                <a:lnTo>
                  <a:pt x="2983265" y="1470870"/>
                </a:lnTo>
                <a:lnTo>
                  <a:pt x="3095401" y="1470870"/>
                </a:lnTo>
                <a:cubicBezTo>
                  <a:pt x="3315877" y="1289257"/>
                  <a:pt x="3568799" y="1079374"/>
                  <a:pt x="3619327" y="1045691"/>
                </a:cubicBezTo>
                <a:cubicBezTo>
                  <a:pt x="3643821" y="1029362"/>
                  <a:pt x="3662662" y="1016802"/>
                  <a:pt x="3676647" y="1014899"/>
                </a:cubicBezTo>
                <a:close/>
                <a:moveTo>
                  <a:pt x="2266043" y="0"/>
                </a:moveTo>
                <a:cubicBezTo>
                  <a:pt x="2555481" y="0"/>
                  <a:pt x="2790117" y="234636"/>
                  <a:pt x="2790117" y="524074"/>
                </a:cubicBezTo>
                <a:cubicBezTo>
                  <a:pt x="2790117" y="813512"/>
                  <a:pt x="2555481" y="1048148"/>
                  <a:pt x="2266043" y="1048148"/>
                </a:cubicBezTo>
                <a:cubicBezTo>
                  <a:pt x="1976605" y="1048148"/>
                  <a:pt x="1741969" y="813512"/>
                  <a:pt x="1741969" y="524074"/>
                </a:cubicBezTo>
                <a:cubicBezTo>
                  <a:pt x="1741969" y="234636"/>
                  <a:pt x="1976605" y="0"/>
                  <a:pt x="2266043" y="0"/>
                </a:cubicBezTo>
                <a:close/>
                <a:moveTo>
                  <a:pt x="1041907" y="0"/>
                </a:moveTo>
                <a:cubicBezTo>
                  <a:pt x="1331345" y="0"/>
                  <a:pt x="1565981" y="234636"/>
                  <a:pt x="1565981" y="524074"/>
                </a:cubicBezTo>
                <a:cubicBezTo>
                  <a:pt x="1565981" y="813512"/>
                  <a:pt x="1331345" y="1048148"/>
                  <a:pt x="1041907" y="1048148"/>
                </a:cubicBezTo>
                <a:cubicBezTo>
                  <a:pt x="752469" y="1048148"/>
                  <a:pt x="517833" y="813512"/>
                  <a:pt x="517833" y="524074"/>
                </a:cubicBezTo>
                <a:cubicBezTo>
                  <a:pt x="517833" y="234636"/>
                  <a:pt x="752469" y="0"/>
                  <a:pt x="1041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4" name="照相机1 876"/>
          <p:cNvSpPr/>
          <p:nvPr/>
        </p:nvSpPr>
        <p:spPr bwMode="auto">
          <a:xfrm>
            <a:off x="3536950" y="1179513"/>
            <a:ext cx="282575" cy="225425"/>
          </a:xfrm>
          <a:custGeom>
            <a:avLst/>
            <a:gdLst>
              <a:gd name="T0" fmla="*/ 954 w 3438144"/>
              <a:gd name="T1" fmla="*/ 689 h 2732506"/>
              <a:gd name="T2" fmla="*/ 1198 w 3438144"/>
              <a:gd name="T3" fmla="*/ 936 h 2732506"/>
              <a:gd name="T4" fmla="*/ 954 w 3438144"/>
              <a:gd name="T5" fmla="*/ 1182 h 2732506"/>
              <a:gd name="T6" fmla="*/ 711 w 3438144"/>
              <a:gd name="T7" fmla="*/ 936 h 2732506"/>
              <a:gd name="T8" fmla="*/ 954 w 3438144"/>
              <a:gd name="T9" fmla="*/ 689 h 2732506"/>
              <a:gd name="T10" fmla="*/ 954 w 3438144"/>
              <a:gd name="T11" fmla="*/ 560 h 2732506"/>
              <a:gd name="T12" fmla="*/ 583 w 3438144"/>
              <a:gd name="T13" fmla="*/ 936 h 2732506"/>
              <a:gd name="T14" fmla="*/ 954 w 3438144"/>
              <a:gd name="T15" fmla="*/ 1311 h 2732506"/>
              <a:gd name="T16" fmla="*/ 1325 w 3438144"/>
              <a:gd name="T17" fmla="*/ 936 h 2732506"/>
              <a:gd name="T18" fmla="*/ 954 w 3438144"/>
              <a:gd name="T19" fmla="*/ 560 h 2732506"/>
              <a:gd name="T20" fmla="*/ 319 w 3438144"/>
              <a:gd name="T21" fmla="*/ 451 h 2732506"/>
              <a:gd name="T22" fmla="*/ 239 w 3438144"/>
              <a:gd name="T23" fmla="*/ 532 h 2732506"/>
              <a:gd name="T24" fmla="*/ 319 w 3438144"/>
              <a:gd name="T25" fmla="*/ 613 h 2732506"/>
              <a:gd name="T26" fmla="*/ 399 w 3438144"/>
              <a:gd name="T27" fmla="*/ 532 h 2732506"/>
              <a:gd name="T28" fmla="*/ 319 w 3438144"/>
              <a:gd name="T29" fmla="*/ 451 h 2732506"/>
              <a:gd name="T30" fmla="*/ 758 w 3438144"/>
              <a:gd name="T31" fmla="*/ 0 h 2732506"/>
              <a:gd name="T32" fmla="*/ 1109 w 3438144"/>
              <a:gd name="T33" fmla="*/ 0 h 2732506"/>
              <a:gd name="T34" fmla="*/ 1325 w 3438144"/>
              <a:gd name="T35" fmla="*/ 219 h 2732506"/>
              <a:gd name="T36" fmla="*/ 1324 w 3438144"/>
              <a:gd name="T37" fmla="*/ 236 h 2732506"/>
              <a:gd name="T38" fmla="*/ 1688 w 3438144"/>
              <a:gd name="T39" fmla="*/ 236 h 2732506"/>
              <a:gd name="T40" fmla="*/ 1909 w 3438144"/>
              <a:gd name="T41" fmla="*/ 459 h 2732506"/>
              <a:gd name="T42" fmla="*/ 1909 w 3438144"/>
              <a:gd name="T43" fmla="*/ 1311 h 2732506"/>
              <a:gd name="T44" fmla="*/ 1688 w 3438144"/>
              <a:gd name="T45" fmla="*/ 1534 h 2732506"/>
              <a:gd name="T46" fmla="*/ 221 w 3438144"/>
              <a:gd name="T47" fmla="*/ 1534 h 2732506"/>
              <a:gd name="T48" fmla="*/ 0 w 3438144"/>
              <a:gd name="T49" fmla="*/ 1311 h 2732506"/>
              <a:gd name="T50" fmla="*/ 0 w 3438144"/>
              <a:gd name="T51" fmla="*/ 459 h 2732506"/>
              <a:gd name="T52" fmla="*/ 221 w 3438144"/>
              <a:gd name="T53" fmla="*/ 236 h 2732506"/>
              <a:gd name="T54" fmla="*/ 544 w 3438144"/>
              <a:gd name="T55" fmla="*/ 236 h 2732506"/>
              <a:gd name="T56" fmla="*/ 542 w 3438144"/>
              <a:gd name="T57" fmla="*/ 219 h 2732506"/>
              <a:gd name="T58" fmla="*/ 758 w 3438144"/>
              <a:gd name="T59" fmla="*/ 0 h 273250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5" name="照相机2 877"/>
          <p:cNvSpPr/>
          <p:nvPr/>
        </p:nvSpPr>
        <p:spPr bwMode="auto">
          <a:xfrm>
            <a:off x="4318000" y="1179513"/>
            <a:ext cx="282575" cy="179387"/>
          </a:xfrm>
          <a:custGeom>
            <a:avLst/>
            <a:gdLst>
              <a:gd name="T0" fmla="*/ 1196 w 3694176"/>
              <a:gd name="T1" fmla="*/ 340 h 2348650"/>
              <a:gd name="T2" fmla="*/ 970 w 3694176"/>
              <a:gd name="T3" fmla="*/ 564 h 2348650"/>
              <a:gd name="T4" fmla="*/ 1196 w 3694176"/>
              <a:gd name="T5" fmla="*/ 789 h 2348650"/>
              <a:gd name="T6" fmla="*/ 1421 w 3694176"/>
              <a:gd name="T7" fmla="*/ 564 h 2348650"/>
              <a:gd name="T8" fmla="*/ 1196 w 3694176"/>
              <a:gd name="T9" fmla="*/ 340 h 2348650"/>
              <a:gd name="T10" fmla="*/ 1196 w 3694176"/>
              <a:gd name="T11" fmla="*/ 290 h 2348650"/>
              <a:gd name="T12" fmla="*/ 1471 w 3694176"/>
              <a:gd name="T13" fmla="*/ 564 h 2348650"/>
              <a:gd name="T14" fmla="*/ 1196 w 3694176"/>
              <a:gd name="T15" fmla="*/ 839 h 2348650"/>
              <a:gd name="T16" fmla="*/ 920 w 3694176"/>
              <a:gd name="T17" fmla="*/ 564 h 2348650"/>
              <a:gd name="T18" fmla="*/ 1196 w 3694176"/>
              <a:gd name="T19" fmla="*/ 290 h 2348650"/>
              <a:gd name="T20" fmla="*/ 1196 w 3694176"/>
              <a:gd name="T21" fmla="*/ 211 h 2348650"/>
              <a:gd name="T22" fmla="*/ 841 w 3694176"/>
              <a:gd name="T23" fmla="*/ 564 h 2348650"/>
              <a:gd name="T24" fmla="*/ 1196 w 3694176"/>
              <a:gd name="T25" fmla="*/ 917 h 2348650"/>
              <a:gd name="T26" fmla="*/ 1550 w 3694176"/>
              <a:gd name="T27" fmla="*/ 564 h 2348650"/>
              <a:gd name="T28" fmla="*/ 1196 w 3694176"/>
              <a:gd name="T29" fmla="*/ 211 h 2348650"/>
              <a:gd name="T30" fmla="*/ 170 w 3694176"/>
              <a:gd name="T31" fmla="*/ 199 h 2348650"/>
              <a:gd name="T32" fmla="*/ 135 w 3694176"/>
              <a:gd name="T33" fmla="*/ 233 h 2348650"/>
              <a:gd name="T34" fmla="*/ 135 w 3694176"/>
              <a:gd name="T35" fmla="*/ 333 h 2348650"/>
              <a:gd name="T36" fmla="*/ 170 w 3694176"/>
              <a:gd name="T37" fmla="*/ 367 h 2348650"/>
              <a:gd name="T38" fmla="*/ 584 w 3694176"/>
              <a:gd name="T39" fmla="*/ 367 h 2348650"/>
              <a:gd name="T40" fmla="*/ 619 w 3694176"/>
              <a:gd name="T41" fmla="*/ 333 h 2348650"/>
              <a:gd name="T42" fmla="*/ 619 w 3694176"/>
              <a:gd name="T43" fmla="*/ 233 h 2348650"/>
              <a:gd name="T44" fmla="*/ 584 w 3694176"/>
              <a:gd name="T45" fmla="*/ 199 h 2348650"/>
              <a:gd name="T46" fmla="*/ 170 w 3694176"/>
              <a:gd name="T47" fmla="*/ 199 h 2348650"/>
              <a:gd name="T48" fmla="*/ 137 w 3694176"/>
              <a:gd name="T49" fmla="*/ 0 h 2348650"/>
              <a:gd name="T50" fmla="*/ 424 w 3694176"/>
              <a:gd name="T51" fmla="*/ 0 h 2348650"/>
              <a:gd name="T52" fmla="*/ 490 w 3694176"/>
              <a:gd name="T53" fmla="*/ 66 h 2348650"/>
              <a:gd name="T54" fmla="*/ 490 w 3694176"/>
              <a:gd name="T55" fmla="*/ 82 h 2348650"/>
              <a:gd name="T56" fmla="*/ 1575 w 3694176"/>
              <a:gd name="T57" fmla="*/ 82 h 2348650"/>
              <a:gd name="T58" fmla="*/ 1653 w 3694176"/>
              <a:gd name="T59" fmla="*/ 160 h 2348650"/>
              <a:gd name="T60" fmla="*/ 1653 w 3694176"/>
              <a:gd name="T61" fmla="*/ 969 h 2348650"/>
              <a:gd name="T62" fmla="*/ 1575 w 3694176"/>
              <a:gd name="T63" fmla="*/ 1046 h 2348650"/>
              <a:gd name="T64" fmla="*/ 78 w 3694176"/>
              <a:gd name="T65" fmla="*/ 1046 h 2348650"/>
              <a:gd name="T66" fmla="*/ 0 w 3694176"/>
              <a:gd name="T67" fmla="*/ 969 h 2348650"/>
              <a:gd name="T68" fmla="*/ 0 w 3694176"/>
              <a:gd name="T69" fmla="*/ 160 h 2348650"/>
              <a:gd name="T70" fmla="*/ 71 w 3694176"/>
              <a:gd name="T71" fmla="*/ 84 h 2348650"/>
              <a:gd name="T72" fmla="*/ 71 w 3694176"/>
              <a:gd name="T73" fmla="*/ 66 h 2348650"/>
              <a:gd name="T74" fmla="*/ 137 w 3694176"/>
              <a:gd name="T75" fmla="*/ 0 h 234865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694176" h="2348650">
                <a:moveTo>
                  <a:pt x="2671928" y="762368"/>
                </a:moveTo>
                <a:cubicBezTo>
                  <a:pt x="2393546" y="762368"/>
                  <a:pt x="2167872" y="988042"/>
                  <a:pt x="2167872" y="1266424"/>
                </a:cubicBezTo>
                <a:cubicBezTo>
                  <a:pt x="2167872" y="1544806"/>
                  <a:pt x="2393546" y="1770480"/>
                  <a:pt x="2671928" y="1770480"/>
                </a:cubicBezTo>
                <a:cubicBezTo>
                  <a:pt x="2950310" y="1770480"/>
                  <a:pt x="3175984" y="1544806"/>
                  <a:pt x="3175984" y="1266424"/>
                </a:cubicBezTo>
                <a:cubicBezTo>
                  <a:pt x="3175984" y="988042"/>
                  <a:pt x="2950310" y="762368"/>
                  <a:pt x="2671928" y="762368"/>
                </a:cubicBezTo>
                <a:close/>
                <a:moveTo>
                  <a:pt x="2671928" y="650924"/>
                </a:moveTo>
                <a:cubicBezTo>
                  <a:pt x="3011859" y="650924"/>
                  <a:pt x="3287428" y="926493"/>
                  <a:pt x="3287428" y="1266424"/>
                </a:cubicBezTo>
                <a:cubicBezTo>
                  <a:pt x="3287428" y="1606355"/>
                  <a:pt x="3011859" y="1881924"/>
                  <a:pt x="2671928" y="1881924"/>
                </a:cubicBezTo>
                <a:cubicBezTo>
                  <a:pt x="2331997" y="1881924"/>
                  <a:pt x="2056428" y="1606355"/>
                  <a:pt x="2056428" y="1266424"/>
                </a:cubicBezTo>
                <a:cubicBezTo>
                  <a:pt x="2056428" y="926493"/>
                  <a:pt x="2331997" y="650924"/>
                  <a:pt x="2671928" y="650924"/>
                </a:cubicBezTo>
                <a:close/>
                <a:moveTo>
                  <a:pt x="2671928" y="474336"/>
                </a:moveTo>
                <a:cubicBezTo>
                  <a:pt x="2234470" y="474336"/>
                  <a:pt x="1879840" y="828966"/>
                  <a:pt x="1879840" y="1266424"/>
                </a:cubicBezTo>
                <a:cubicBezTo>
                  <a:pt x="1879840" y="1703882"/>
                  <a:pt x="2234470" y="2058512"/>
                  <a:pt x="2671928" y="2058512"/>
                </a:cubicBezTo>
                <a:cubicBezTo>
                  <a:pt x="3109386" y="2058512"/>
                  <a:pt x="3464016" y="1703882"/>
                  <a:pt x="3464016" y="1266424"/>
                </a:cubicBezTo>
                <a:cubicBezTo>
                  <a:pt x="3464016" y="828966"/>
                  <a:pt x="3109386" y="474336"/>
                  <a:pt x="2671928" y="474336"/>
                </a:cubicBezTo>
                <a:close/>
                <a:moveTo>
                  <a:pt x="379071" y="446698"/>
                </a:moveTo>
                <a:cubicBezTo>
                  <a:pt x="336590" y="446698"/>
                  <a:pt x="302152" y="481136"/>
                  <a:pt x="302152" y="523617"/>
                </a:cubicBezTo>
                <a:lnTo>
                  <a:pt x="302152" y="747739"/>
                </a:lnTo>
                <a:cubicBezTo>
                  <a:pt x="302152" y="790220"/>
                  <a:pt x="336590" y="824658"/>
                  <a:pt x="379071" y="824658"/>
                </a:cubicBezTo>
                <a:lnTo>
                  <a:pt x="1305353" y="824658"/>
                </a:lnTo>
                <a:cubicBezTo>
                  <a:pt x="1347834" y="824658"/>
                  <a:pt x="1382272" y="790220"/>
                  <a:pt x="1382272" y="747739"/>
                </a:cubicBezTo>
                <a:lnTo>
                  <a:pt x="1382272" y="523617"/>
                </a:lnTo>
                <a:cubicBezTo>
                  <a:pt x="1382272" y="481136"/>
                  <a:pt x="1347834" y="446698"/>
                  <a:pt x="1305353" y="446698"/>
                </a:cubicBezTo>
                <a:lnTo>
                  <a:pt x="379071" y="446698"/>
                </a:lnTo>
                <a:close/>
                <a:moveTo>
                  <a:pt x="305760" y="0"/>
                </a:moveTo>
                <a:lnTo>
                  <a:pt x="946616" y="0"/>
                </a:lnTo>
                <a:cubicBezTo>
                  <a:pt x="1028146" y="0"/>
                  <a:pt x="1094240" y="66094"/>
                  <a:pt x="1094240" y="147624"/>
                </a:cubicBezTo>
                <a:lnTo>
                  <a:pt x="1094240" y="184198"/>
                </a:lnTo>
                <a:lnTo>
                  <a:pt x="3519440" y="184198"/>
                </a:lnTo>
                <a:cubicBezTo>
                  <a:pt x="3615944" y="184198"/>
                  <a:pt x="3694176" y="262430"/>
                  <a:pt x="3694176" y="358934"/>
                </a:cubicBezTo>
                <a:lnTo>
                  <a:pt x="3694176" y="2173914"/>
                </a:lnTo>
                <a:cubicBezTo>
                  <a:pt x="3694176" y="2270418"/>
                  <a:pt x="3615944" y="2348650"/>
                  <a:pt x="3519440" y="2348650"/>
                </a:cubicBezTo>
                <a:lnTo>
                  <a:pt x="174736" y="2348650"/>
                </a:lnTo>
                <a:cubicBezTo>
                  <a:pt x="78232" y="2348650"/>
                  <a:pt x="0" y="2270418"/>
                  <a:pt x="0" y="2173914"/>
                </a:cubicBezTo>
                <a:lnTo>
                  <a:pt x="0" y="358934"/>
                </a:lnTo>
                <a:cubicBezTo>
                  <a:pt x="0" y="268112"/>
                  <a:pt x="69291" y="193474"/>
                  <a:pt x="158136" y="187550"/>
                </a:cubicBezTo>
                <a:lnTo>
                  <a:pt x="158136" y="147624"/>
                </a:lnTo>
                <a:cubicBezTo>
                  <a:pt x="158136" y="66094"/>
                  <a:pt x="224230" y="0"/>
                  <a:pt x="3057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6" name="吉他 878"/>
          <p:cNvSpPr/>
          <p:nvPr/>
        </p:nvSpPr>
        <p:spPr bwMode="auto">
          <a:xfrm>
            <a:off x="5099050" y="1181100"/>
            <a:ext cx="276225" cy="282575"/>
          </a:xfrm>
          <a:custGeom>
            <a:avLst/>
            <a:gdLst>
              <a:gd name="T0" fmla="*/ 2147483647 w 122"/>
              <a:gd name="T1" fmla="*/ 0 h 125"/>
              <a:gd name="T2" fmla="*/ 2147483647 w 122"/>
              <a:gd name="T3" fmla="*/ 2147483647 h 125"/>
              <a:gd name="T4" fmla="*/ 2147483647 w 122"/>
              <a:gd name="T5" fmla="*/ 2147483647 h 125"/>
              <a:gd name="T6" fmla="*/ 2147483647 w 122"/>
              <a:gd name="T7" fmla="*/ 2147483647 h 125"/>
              <a:gd name="T8" fmla="*/ 2147483647 w 122"/>
              <a:gd name="T9" fmla="*/ 2147483647 h 125"/>
              <a:gd name="T10" fmla="*/ 2147483647 w 122"/>
              <a:gd name="T11" fmla="*/ 2147483647 h 125"/>
              <a:gd name="T12" fmla="*/ 2147483647 w 122"/>
              <a:gd name="T13" fmla="*/ 2147483647 h 125"/>
              <a:gd name="T14" fmla="*/ 2147483647 w 122"/>
              <a:gd name="T15" fmla="*/ 2147483647 h 125"/>
              <a:gd name="T16" fmla="*/ 2147483647 w 122"/>
              <a:gd name="T17" fmla="*/ 2147483647 h 125"/>
              <a:gd name="T18" fmla="*/ 2147483647 w 122"/>
              <a:gd name="T19" fmla="*/ 2147483647 h 125"/>
              <a:gd name="T20" fmla="*/ 2147483647 w 122"/>
              <a:gd name="T21" fmla="*/ 2147483647 h 125"/>
              <a:gd name="T22" fmla="*/ 2147483647 w 122"/>
              <a:gd name="T23" fmla="*/ 2147483647 h 125"/>
              <a:gd name="T24" fmla="*/ 2147483647 w 122"/>
              <a:gd name="T25" fmla="*/ 2147483647 h 125"/>
              <a:gd name="T26" fmla="*/ 2147483647 w 122"/>
              <a:gd name="T27" fmla="*/ 2147483647 h 125"/>
              <a:gd name="T28" fmla="*/ 2147483647 w 122"/>
              <a:gd name="T29" fmla="*/ 2147483647 h 125"/>
              <a:gd name="T30" fmla="*/ 2147483647 w 122"/>
              <a:gd name="T31" fmla="*/ 2147483647 h 125"/>
              <a:gd name="T32" fmla="*/ 2147483647 w 122"/>
              <a:gd name="T33" fmla="*/ 2147483647 h 125"/>
              <a:gd name="T34" fmla="*/ 2147483647 w 122"/>
              <a:gd name="T35" fmla="*/ 2147483647 h 125"/>
              <a:gd name="T36" fmla="*/ 2147483647 w 122"/>
              <a:gd name="T37" fmla="*/ 2147483647 h 125"/>
              <a:gd name="T38" fmla="*/ 2147483647 w 122"/>
              <a:gd name="T39" fmla="*/ 0 h 125"/>
              <a:gd name="T40" fmla="*/ 2147483647 w 122"/>
              <a:gd name="T41" fmla="*/ 2147483647 h 125"/>
              <a:gd name="T42" fmla="*/ 2147483647 w 122"/>
              <a:gd name="T43" fmla="*/ 2147483647 h 125"/>
              <a:gd name="T44" fmla="*/ 2147483647 w 122"/>
              <a:gd name="T45" fmla="*/ 2147483647 h 125"/>
              <a:gd name="T46" fmla="*/ 2147483647 w 122"/>
              <a:gd name="T47" fmla="*/ 2147483647 h 125"/>
              <a:gd name="T48" fmla="*/ 2147483647 w 122"/>
              <a:gd name="T49" fmla="*/ 2147483647 h 125"/>
              <a:gd name="T50" fmla="*/ 2147483647 w 122"/>
              <a:gd name="T51" fmla="*/ 2147483647 h 125"/>
              <a:gd name="T52" fmla="*/ 2147483647 w 122"/>
              <a:gd name="T53" fmla="*/ 2147483647 h 125"/>
              <a:gd name="T54" fmla="*/ 2147483647 w 122"/>
              <a:gd name="T55" fmla="*/ 2147483647 h 125"/>
              <a:gd name="T56" fmla="*/ 2147483647 w 122"/>
              <a:gd name="T57" fmla="*/ 2147483647 h 125"/>
              <a:gd name="T58" fmla="*/ 2147483647 w 122"/>
              <a:gd name="T59" fmla="*/ 2147483647 h 125"/>
              <a:gd name="T60" fmla="*/ 2147483647 w 122"/>
              <a:gd name="T61" fmla="*/ 2147483647 h 125"/>
              <a:gd name="T62" fmla="*/ 2147483647 w 122"/>
              <a:gd name="T63" fmla="*/ 2147483647 h 125"/>
              <a:gd name="T64" fmla="*/ 2147483647 w 122"/>
              <a:gd name="T65" fmla="*/ 2147483647 h 125"/>
              <a:gd name="T66" fmla="*/ 2147483647 w 122"/>
              <a:gd name="T67" fmla="*/ 2147483647 h 125"/>
              <a:gd name="T68" fmla="*/ 2147483647 w 122"/>
              <a:gd name="T69" fmla="*/ 2147483647 h 125"/>
              <a:gd name="T70" fmla="*/ 2147483647 w 122"/>
              <a:gd name="T71" fmla="*/ 2147483647 h 125"/>
              <a:gd name="T72" fmla="*/ 2147483647 w 122"/>
              <a:gd name="T73" fmla="*/ 2147483647 h 125"/>
              <a:gd name="T74" fmla="*/ 2147483647 w 122"/>
              <a:gd name="T75" fmla="*/ 2147483647 h 125"/>
              <a:gd name="T76" fmla="*/ 2147483647 w 122"/>
              <a:gd name="T77" fmla="*/ 2147483647 h 125"/>
              <a:gd name="T78" fmla="*/ 2147483647 w 122"/>
              <a:gd name="T79" fmla="*/ 2147483647 h 125"/>
              <a:gd name="T80" fmla="*/ 2147483647 w 122"/>
              <a:gd name="T81" fmla="*/ 2147483647 h 125"/>
              <a:gd name="T82" fmla="*/ 2147483647 w 122"/>
              <a:gd name="T83" fmla="*/ 2147483647 h 125"/>
              <a:gd name="T84" fmla="*/ 2147483647 w 122"/>
              <a:gd name="T85" fmla="*/ 2147483647 h 125"/>
              <a:gd name="T86" fmla="*/ 2147483647 w 122"/>
              <a:gd name="T87" fmla="*/ 2147483647 h 125"/>
              <a:gd name="T88" fmla="*/ 2147483647 w 122"/>
              <a:gd name="T89" fmla="*/ 2147483647 h 125"/>
              <a:gd name="T90" fmla="*/ 2147483647 w 122"/>
              <a:gd name="T91" fmla="*/ 2147483647 h 12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22" h="125">
                <a:moveTo>
                  <a:pt x="118" y="0"/>
                </a:moveTo>
                <a:cubicBezTo>
                  <a:pt x="122" y="3"/>
                  <a:pt x="122" y="3"/>
                  <a:pt x="122" y="3"/>
                </a:cubicBezTo>
                <a:cubicBezTo>
                  <a:pt x="121" y="7"/>
                  <a:pt x="121" y="7"/>
                  <a:pt x="121" y="7"/>
                </a:cubicBezTo>
                <a:cubicBezTo>
                  <a:pt x="117" y="8"/>
                  <a:pt x="117" y="8"/>
                  <a:pt x="117" y="8"/>
                </a:cubicBezTo>
                <a:cubicBezTo>
                  <a:pt x="112" y="19"/>
                  <a:pt x="112" y="19"/>
                  <a:pt x="112" y="19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83" y="46"/>
                  <a:pt x="83" y="46"/>
                  <a:pt x="83" y="46"/>
                </a:cubicBezTo>
                <a:cubicBezTo>
                  <a:pt x="82" y="51"/>
                  <a:pt x="83" y="54"/>
                  <a:pt x="84" y="55"/>
                </a:cubicBezTo>
                <a:cubicBezTo>
                  <a:pt x="89" y="59"/>
                  <a:pt x="95" y="54"/>
                  <a:pt x="95" y="55"/>
                </a:cubicBezTo>
                <a:cubicBezTo>
                  <a:pt x="96" y="65"/>
                  <a:pt x="86" y="64"/>
                  <a:pt x="82" y="66"/>
                </a:cubicBezTo>
                <a:cubicBezTo>
                  <a:pt x="69" y="72"/>
                  <a:pt x="77" y="81"/>
                  <a:pt x="70" y="94"/>
                </a:cubicBezTo>
                <a:cubicBezTo>
                  <a:pt x="52" y="125"/>
                  <a:pt x="0" y="76"/>
                  <a:pt x="29" y="56"/>
                </a:cubicBezTo>
                <a:cubicBezTo>
                  <a:pt x="42" y="47"/>
                  <a:pt x="53" y="54"/>
                  <a:pt x="57" y="42"/>
                </a:cubicBezTo>
                <a:cubicBezTo>
                  <a:pt x="59" y="35"/>
                  <a:pt x="64" y="20"/>
                  <a:pt x="71" y="21"/>
                </a:cubicBezTo>
                <a:cubicBezTo>
                  <a:pt x="74" y="21"/>
                  <a:pt x="73" y="24"/>
                  <a:pt x="72" y="25"/>
                </a:cubicBezTo>
                <a:cubicBezTo>
                  <a:pt x="70" y="29"/>
                  <a:pt x="69" y="35"/>
                  <a:pt x="75" y="39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115" y="1"/>
                  <a:pt x="115" y="1"/>
                  <a:pt x="115" y="1"/>
                </a:cubicBezTo>
                <a:cubicBezTo>
                  <a:pt x="118" y="0"/>
                  <a:pt x="118" y="0"/>
                  <a:pt x="118" y="0"/>
                </a:cubicBezTo>
                <a:close/>
                <a:moveTo>
                  <a:pt x="57" y="54"/>
                </a:moveTo>
                <a:cubicBezTo>
                  <a:pt x="55" y="57"/>
                  <a:pt x="55" y="57"/>
                  <a:pt x="55" y="57"/>
                </a:cubicBezTo>
                <a:cubicBezTo>
                  <a:pt x="66" y="67"/>
                  <a:pt x="66" y="67"/>
                  <a:pt x="66" y="67"/>
                </a:cubicBezTo>
                <a:cubicBezTo>
                  <a:pt x="69" y="65"/>
                  <a:pt x="69" y="65"/>
                  <a:pt x="69" y="65"/>
                </a:cubicBezTo>
                <a:cubicBezTo>
                  <a:pt x="57" y="54"/>
                  <a:pt x="57" y="54"/>
                  <a:pt x="57" y="54"/>
                </a:cubicBezTo>
                <a:close/>
                <a:moveTo>
                  <a:pt x="64" y="46"/>
                </a:moveTo>
                <a:cubicBezTo>
                  <a:pt x="62" y="49"/>
                  <a:pt x="62" y="49"/>
                  <a:pt x="62" y="49"/>
                </a:cubicBezTo>
                <a:cubicBezTo>
                  <a:pt x="73" y="59"/>
                  <a:pt x="73" y="59"/>
                  <a:pt x="73" y="59"/>
                </a:cubicBezTo>
                <a:cubicBezTo>
                  <a:pt x="75" y="57"/>
                  <a:pt x="75" y="57"/>
                  <a:pt x="75" y="57"/>
                </a:cubicBezTo>
                <a:cubicBezTo>
                  <a:pt x="64" y="46"/>
                  <a:pt x="64" y="46"/>
                  <a:pt x="64" y="46"/>
                </a:cubicBezTo>
                <a:close/>
                <a:moveTo>
                  <a:pt x="42" y="71"/>
                </a:moveTo>
                <a:cubicBezTo>
                  <a:pt x="37" y="75"/>
                  <a:pt x="37" y="75"/>
                  <a:pt x="37" y="75"/>
                </a:cubicBezTo>
                <a:cubicBezTo>
                  <a:pt x="49" y="87"/>
                  <a:pt x="49" y="87"/>
                  <a:pt x="49" y="87"/>
                </a:cubicBezTo>
                <a:cubicBezTo>
                  <a:pt x="54" y="82"/>
                  <a:pt x="54" y="82"/>
                  <a:pt x="54" y="82"/>
                </a:cubicBezTo>
                <a:cubicBezTo>
                  <a:pt x="65" y="79"/>
                  <a:pt x="65" y="79"/>
                  <a:pt x="65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6" y="78"/>
                  <a:pt x="66" y="78"/>
                  <a:pt x="66" y="78"/>
                </a:cubicBezTo>
                <a:cubicBezTo>
                  <a:pt x="67" y="78"/>
                  <a:pt x="67" y="78"/>
                  <a:pt x="67" y="78"/>
                </a:cubicBezTo>
                <a:cubicBezTo>
                  <a:pt x="70" y="73"/>
                  <a:pt x="70" y="73"/>
                  <a:pt x="70" y="73"/>
                </a:cubicBezTo>
                <a:cubicBezTo>
                  <a:pt x="66" y="71"/>
                  <a:pt x="66" y="71"/>
                  <a:pt x="66" y="71"/>
                </a:cubicBezTo>
                <a:cubicBezTo>
                  <a:pt x="63" y="76"/>
                  <a:pt x="63" y="76"/>
                  <a:pt x="63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4" y="77"/>
                  <a:pt x="64" y="77"/>
                  <a:pt x="64" y="77"/>
                </a:cubicBezTo>
                <a:cubicBezTo>
                  <a:pt x="52" y="80"/>
                  <a:pt x="52" y="80"/>
                  <a:pt x="52" y="80"/>
                </a:cubicBezTo>
                <a:lnTo>
                  <a:pt x="42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7" name="麦克风 879"/>
          <p:cNvSpPr/>
          <p:nvPr/>
        </p:nvSpPr>
        <p:spPr bwMode="auto">
          <a:xfrm>
            <a:off x="5873750" y="1181100"/>
            <a:ext cx="263525" cy="282575"/>
          </a:xfrm>
          <a:custGeom>
            <a:avLst/>
            <a:gdLst>
              <a:gd name="T0" fmla="*/ 14021 w 1009137"/>
              <a:gd name="T1" fmla="*/ 12863 h 1076333"/>
              <a:gd name="T2" fmla="*/ 17691 w 1009137"/>
              <a:gd name="T3" fmla="*/ 15459 h 1076333"/>
              <a:gd name="T4" fmla="*/ 16961 w 1009137"/>
              <a:gd name="T5" fmla="*/ 15893 h 1076333"/>
              <a:gd name="T6" fmla="*/ 11535 w 1009137"/>
              <a:gd name="T7" fmla="*/ 14615 h 1076333"/>
              <a:gd name="T8" fmla="*/ 7907 w 1009137"/>
              <a:gd name="T9" fmla="*/ 16943 h 1076333"/>
              <a:gd name="T10" fmla="*/ 3504 w 1009137"/>
              <a:gd name="T11" fmla="*/ 19388 h 1076333"/>
              <a:gd name="T12" fmla="*/ 2238 w 1009137"/>
              <a:gd name="T13" fmla="*/ 19419 h 1076333"/>
              <a:gd name="T14" fmla="*/ 1058 w 1009137"/>
              <a:gd name="T15" fmla="*/ 18951 h 1076333"/>
              <a:gd name="T16" fmla="*/ 1270 w 1009137"/>
              <a:gd name="T17" fmla="*/ 13909 h 1076333"/>
              <a:gd name="T18" fmla="*/ 2008 w 1009137"/>
              <a:gd name="T19" fmla="*/ 14605 h 1076333"/>
              <a:gd name="T20" fmla="*/ 1587 w 1009137"/>
              <a:gd name="T21" fmla="*/ 18224 h 1076333"/>
              <a:gd name="T22" fmla="*/ 2277 w 1009137"/>
              <a:gd name="T23" fmla="*/ 18605 h 1076333"/>
              <a:gd name="T24" fmla="*/ 7478 w 1009137"/>
              <a:gd name="T25" fmla="*/ 16182 h 1076333"/>
              <a:gd name="T26" fmla="*/ 11108 w 1009137"/>
              <a:gd name="T27" fmla="*/ 13872 h 1076333"/>
              <a:gd name="T28" fmla="*/ 14021 w 1009137"/>
              <a:gd name="T29" fmla="*/ 12863 h 1076333"/>
              <a:gd name="T30" fmla="*/ 9919 w 1009137"/>
              <a:gd name="T31" fmla="*/ 3649 h 1076333"/>
              <a:gd name="T32" fmla="*/ 13524 w 1009137"/>
              <a:gd name="T33" fmla="*/ 8024 h 1076333"/>
              <a:gd name="T34" fmla="*/ 3957 w 1009137"/>
              <a:gd name="T35" fmla="*/ 13950 h 1076333"/>
              <a:gd name="T36" fmla="*/ 3438 w 1009137"/>
              <a:gd name="T37" fmla="*/ 13497 h 1076333"/>
              <a:gd name="T38" fmla="*/ 2427 w 1009137"/>
              <a:gd name="T39" fmla="*/ 14218 h 1076333"/>
              <a:gd name="T40" fmla="*/ 1845 w 1009137"/>
              <a:gd name="T41" fmla="*/ 13498 h 1076333"/>
              <a:gd name="T42" fmla="*/ 2732 w 1009137"/>
              <a:gd name="T43" fmla="*/ 12584 h 1076333"/>
              <a:gd name="T44" fmla="*/ 2666 w 1009137"/>
              <a:gd name="T45" fmla="*/ 12450 h 1076333"/>
              <a:gd name="T46" fmla="*/ 2432 w 1009137"/>
              <a:gd name="T47" fmla="*/ 11974 h 1076333"/>
              <a:gd name="T48" fmla="*/ 9919 w 1009137"/>
              <a:gd name="T49" fmla="*/ 3649 h 1076333"/>
              <a:gd name="T50" fmla="*/ 11444 w 1009137"/>
              <a:gd name="T51" fmla="*/ 1251 h 1076333"/>
              <a:gd name="T52" fmla="*/ 16019 w 1009137"/>
              <a:gd name="T53" fmla="*/ 7036 h 1076333"/>
              <a:gd name="T54" fmla="*/ 14633 w 1009137"/>
              <a:gd name="T55" fmla="*/ 7459 h 1076333"/>
              <a:gd name="T56" fmla="*/ 10612 w 1009137"/>
              <a:gd name="T57" fmla="*/ 2662 h 1076333"/>
              <a:gd name="T58" fmla="*/ 11444 w 1009137"/>
              <a:gd name="T59" fmla="*/ 1251 h 1076333"/>
              <a:gd name="T60" fmla="*/ 14667 w 1009137"/>
              <a:gd name="T61" fmla="*/ 34 h 1076333"/>
              <a:gd name="T62" fmla="*/ 17128 w 1009137"/>
              <a:gd name="T63" fmla="*/ 1392 h 1076333"/>
              <a:gd name="T64" fmla="*/ 16712 w 1009137"/>
              <a:gd name="T65" fmla="*/ 6471 h 1076333"/>
              <a:gd name="T66" fmla="*/ 11999 w 1009137"/>
              <a:gd name="T67" fmla="*/ 687 h 1076333"/>
              <a:gd name="T68" fmla="*/ 14667 w 1009137"/>
              <a:gd name="T69" fmla="*/ 34 h 107633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009137" h="1076333">
                <a:moveTo>
                  <a:pt x="787317" y="710884"/>
                </a:moveTo>
                <a:cubicBezTo>
                  <a:pt x="871766" y="704691"/>
                  <a:pt x="943625" y="744540"/>
                  <a:pt x="993439" y="854335"/>
                </a:cubicBezTo>
                <a:lnTo>
                  <a:pt x="952444" y="878316"/>
                </a:lnTo>
                <a:cubicBezTo>
                  <a:pt x="886676" y="736292"/>
                  <a:pt x="772004" y="744471"/>
                  <a:pt x="647713" y="807676"/>
                </a:cubicBezTo>
                <a:cubicBezTo>
                  <a:pt x="580555" y="835561"/>
                  <a:pt x="508587" y="890958"/>
                  <a:pt x="444037" y="936317"/>
                </a:cubicBezTo>
                <a:cubicBezTo>
                  <a:pt x="354628" y="994317"/>
                  <a:pt x="265220" y="1052317"/>
                  <a:pt x="196758" y="1071464"/>
                </a:cubicBezTo>
                <a:cubicBezTo>
                  <a:pt x="170596" y="1075368"/>
                  <a:pt x="144434" y="1079272"/>
                  <a:pt x="125689" y="1073137"/>
                </a:cubicBezTo>
                <a:cubicBezTo>
                  <a:pt x="98223" y="1068304"/>
                  <a:pt x="79478" y="1062170"/>
                  <a:pt x="59429" y="1047298"/>
                </a:cubicBezTo>
                <a:cubicBezTo>
                  <a:pt x="-80913" y="943197"/>
                  <a:pt x="71337" y="768639"/>
                  <a:pt x="71337" y="768639"/>
                </a:cubicBezTo>
                <a:lnTo>
                  <a:pt x="112738" y="807120"/>
                </a:lnTo>
                <a:cubicBezTo>
                  <a:pt x="112738" y="807120"/>
                  <a:pt x="-2427" y="931485"/>
                  <a:pt x="89097" y="1007144"/>
                </a:cubicBezTo>
                <a:cubicBezTo>
                  <a:pt x="99121" y="1014580"/>
                  <a:pt x="109145" y="1022016"/>
                  <a:pt x="127890" y="1028151"/>
                </a:cubicBezTo>
                <a:cubicBezTo>
                  <a:pt x="211329" y="1045655"/>
                  <a:pt x="358415" y="933168"/>
                  <a:pt x="419931" y="894257"/>
                </a:cubicBezTo>
                <a:cubicBezTo>
                  <a:pt x="481447" y="855345"/>
                  <a:pt x="469906" y="851133"/>
                  <a:pt x="623752" y="766593"/>
                </a:cubicBezTo>
                <a:cubicBezTo>
                  <a:pt x="681445" y="734891"/>
                  <a:pt x="736647" y="714600"/>
                  <a:pt x="787317" y="710884"/>
                </a:cubicBezTo>
                <a:close/>
                <a:moveTo>
                  <a:pt x="556985" y="201689"/>
                </a:moveTo>
                <a:cubicBezTo>
                  <a:pt x="759412" y="443409"/>
                  <a:pt x="759412" y="443409"/>
                  <a:pt x="759412" y="443409"/>
                </a:cubicBezTo>
                <a:cubicBezTo>
                  <a:pt x="222202" y="770901"/>
                  <a:pt x="222202" y="770901"/>
                  <a:pt x="222202" y="770901"/>
                </a:cubicBezTo>
                <a:lnTo>
                  <a:pt x="193039" y="745867"/>
                </a:lnTo>
                <a:lnTo>
                  <a:pt x="136293" y="785742"/>
                </a:lnTo>
                <a:lnTo>
                  <a:pt x="103612" y="745960"/>
                </a:lnTo>
                <a:lnTo>
                  <a:pt x="153396" y="695460"/>
                </a:lnTo>
                <a:lnTo>
                  <a:pt x="149699" y="688054"/>
                </a:lnTo>
                <a:cubicBezTo>
                  <a:pt x="136560" y="661737"/>
                  <a:pt x="136560" y="661737"/>
                  <a:pt x="136560" y="661737"/>
                </a:cubicBezTo>
                <a:cubicBezTo>
                  <a:pt x="556985" y="201689"/>
                  <a:pt x="556985" y="201689"/>
                  <a:pt x="556985" y="201689"/>
                </a:cubicBezTo>
                <a:close/>
                <a:moveTo>
                  <a:pt x="642628" y="69132"/>
                </a:moveTo>
                <a:cubicBezTo>
                  <a:pt x="642628" y="69132"/>
                  <a:pt x="642628" y="69132"/>
                  <a:pt x="899554" y="388827"/>
                </a:cubicBezTo>
                <a:cubicBezTo>
                  <a:pt x="876197" y="404422"/>
                  <a:pt x="845055" y="412219"/>
                  <a:pt x="821698" y="412219"/>
                </a:cubicBezTo>
                <a:cubicBezTo>
                  <a:pt x="821698" y="412219"/>
                  <a:pt x="821698" y="412219"/>
                  <a:pt x="595914" y="147107"/>
                </a:cubicBezTo>
                <a:cubicBezTo>
                  <a:pt x="603699" y="123714"/>
                  <a:pt x="619271" y="92525"/>
                  <a:pt x="642628" y="69132"/>
                </a:cubicBezTo>
                <a:close/>
                <a:moveTo>
                  <a:pt x="823644" y="1880"/>
                </a:moveTo>
                <a:cubicBezTo>
                  <a:pt x="876197" y="8702"/>
                  <a:pt x="926804" y="34044"/>
                  <a:pt x="961839" y="76930"/>
                </a:cubicBezTo>
                <a:cubicBezTo>
                  <a:pt x="1031910" y="154904"/>
                  <a:pt x="1024125" y="287460"/>
                  <a:pt x="938482" y="357637"/>
                </a:cubicBezTo>
                <a:cubicBezTo>
                  <a:pt x="938482" y="357637"/>
                  <a:pt x="938482" y="357637"/>
                  <a:pt x="673770" y="37943"/>
                </a:cubicBezTo>
                <a:cubicBezTo>
                  <a:pt x="716591" y="6753"/>
                  <a:pt x="771091" y="-4943"/>
                  <a:pt x="823644" y="18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8" name="喇叭 880"/>
          <p:cNvSpPr/>
          <p:nvPr/>
        </p:nvSpPr>
        <p:spPr bwMode="auto">
          <a:xfrm>
            <a:off x="6635750" y="1179513"/>
            <a:ext cx="282575" cy="187325"/>
          </a:xfrm>
          <a:custGeom>
            <a:avLst/>
            <a:gdLst>
              <a:gd name="T0" fmla="*/ 2147483647 w 534"/>
              <a:gd name="T1" fmla="*/ 2147483647 h 354"/>
              <a:gd name="T2" fmla="*/ 2147483647 w 534"/>
              <a:gd name="T3" fmla="*/ 2147483647 h 354"/>
              <a:gd name="T4" fmla="*/ 2147483647 w 534"/>
              <a:gd name="T5" fmla="*/ 0 h 354"/>
              <a:gd name="T6" fmla="*/ 2147483647 w 534"/>
              <a:gd name="T7" fmla="*/ 2147483647 h 354"/>
              <a:gd name="T8" fmla="*/ 2147483647 w 534"/>
              <a:gd name="T9" fmla="*/ 2147483647 h 354"/>
              <a:gd name="T10" fmla="*/ 2147483647 w 534"/>
              <a:gd name="T11" fmla="*/ 2147483647 h 354"/>
              <a:gd name="T12" fmla="*/ 2147483647 w 534"/>
              <a:gd name="T13" fmla="*/ 2147483647 h 354"/>
              <a:gd name="T14" fmla="*/ 2147483647 w 534"/>
              <a:gd name="T15" fmla="*/ 2147483647 h 354"/>
              <a:gd name="T16" fmla="*/ 2147483647 w 534"/>
              <a:gd name="T17" fmla="*/ 2147483647 h 354"/>
              <a:gd name="T18" fmla="*/ 2147483647 w 534"/>
              <a:gd name="T19" fmla="*/ 2147483647 h 354"/>
              <a:gd name="T20" fmla="*/ 0 w 534"/>
              <a:gd name="T21" fmla="*/ 2147483647 h 354"/>
              <a:gd name="T22" fmla="*/ 0 w 534"/>
              <a:gd name="T23" fmla="*/ 2147483647 h 354"/>
              <a:gd name="T24" fmla="*/ 2147483647 w 534"/>
              <a:gd name="T25" fmla="*/ 2147483647 h 354"/>
              <a:gd name="T26" fmla="*/ 2147483647 w 534"/>
              <a:gd name="T27" fmla="*/ 2147483647 h 354"/>
              <a:gd name="T28" fmla="*/ 2147483647 w 534"/>
              <a:gd name="T29" fmla="*/ 2147483647 h 354"/>
              <a:gd name="T30" fmla="*/ 2147483647 w 534"/>
              <a:gd name="T31" fmla="*/ 2147483647 h 354"/>
              <a:gd name="T32" fmla="*/ 2147483647 w 534"/>
              <a:gd name="T33" fmla="*/ 2147483647 h 354"/>
              <a:gd name="T34" fmla="*/ 2147483647 w 534"/>
              <a:gd name="T35" fmla="*/ 2147483647 h 354"/>
              <a:gd name="T36" fmla="*/ 2147483647 w 534"/>
              <a:gd name="T37" fmla="*/ 2147483647 h 354"/>
              <a:gd name="T38" fmla="*/ 2147483647 w 534"/>
              <a:gd name="T39" fmla="*/ 2147483647 h 354"/>
              <a:gd name="T40" fmla="*/ 2147483647 w 534"/>
              <a:gd name="T41" fmla="*/ 2147483647 h 354"/>
              <a:gd name="T42" fmla="*/ 2147483647 w 534"/>
              <a:gd name="T43" fmla="*/ 2147483647 h 354"/>
              <a:gd name="T44" fmla="*/ 2147483647 w 534"/>
              <a:gd name="T45" fmla="*/ 2147483647 h 354"/>
              <a:gd name="T46" fmla="*/ 2147483647 w 534"/>
              <a:gd name="T47" fmla="*/ 2147483647 h 354"/>
              <a:gd name="T48" fmla="*/ 2147483647 w 534"/>
              <a:gd name="T49" fmla="*/ 2147483647 h 354"/>
              <a:gd name="T50" fmla="*/ 2147483647 w 534"/>
              <a:gd name="T51" fmla="*/ 2147483647 h 354"/>
              <a:gd name="T52" fmla="*/ 2147483647 w 534"/>
              <a:gd name="T53" fmla="*/ 2147483647 h 354"/>
              <a:gd name="T54" fmla="*/ 2147483647 w 534"/>
              <a:gd name="T55" fmla="*/ 2147483647 h 35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34" h="354">
                <a:moveTo>
                  <a:pt x="140" y="105"/>
                </a:moveTo>
                <a:lnTo>
                  <a:pt x="190" y="85"/>
                </a:lnTo>
                <a:lnTo>
                  <a:pt x="394" y="0"/>
                </a:lnTo>
                <a:lnTo>
                  <a:pt x="394" y="165"/>
                </a:lnTo>
                <a:lnTo>
                  <a:pt x="394" y="329"/>
                </a:lnTo>
                <a:lnTo>
                  <a:pt x="190" y="245"/>
                </a:lnTo>
                <a:lnTo>
                  <a:pt x="140" y="230"/>
                </a:lnTo>
                <a:lnTo>
                  <a:pt x="175" y="354"/>
                </a:lnTo>
                <a:lnTo>
                  <a:pt x="75" y="354"/>
                </a:lnTo>
                <a:lnTo>
                  <a:pt x="45" y="225"/>
                </a:lnTo>
                <a:lnTo>
                  <a:pt x="0" y="225"/>
                </a:lnTo>
                <a:lnTo>
                  <a:pt x="0" y="105"/>
                </a:lnTo>
                <a:lnTo>
                  <a:pt x="140" y="105"/>
                </a:lnTo>
                <a:close/>
                <a:moveTo>
                  <a:pt x="444" y="230"/>
                </a:moveTo>
                <a:lnTo>
                  <a:pt x="524" y="255"/>
                </a:lnTo>
                <a:lnTo>
                  <a:pt x="509" y="284"/>
                </a:lnTo>
                <a:lnTo>
                  <a:pt x="434" y="259"/>
                </a:lnTo>
                <a:lnTo>
                  <a:pt x="444" y="230"/>
                </a:lnTo>
                <a:close/>
                <a:moveTo>
                  <a:pt x="439" y="70"/>
                </a:moveTo>
                <a:lnTo>
                  <a:pt x="514" y="45"/>
                </a:lnTo>
                <a:lnTo>
                  <a:pt x="524" y="75"/>
                </a:lnTo>
                <a:lnTo>
                  <a:pt x="449" y="105"/>
                </a:lnTo>
                <a:lnTo>
                  <a:pt x="439" y="70"/>
                </a:lnTo>
                <a:close/>
                <a:moveTo>
                  <a:pt x="454" y="150"/>
                </a:moveTo>
                <a:lnTo>
                  <a:pt x="534" y="150"/>
                </a:lnTo>
                <a:lnTo>
                  <a:pt x="534" y="185"/>
                </a:lnTo>
                <a:lnTo>
                  <a:pt x="454" y="185"/>
                </a:lnTo>
                <a:lnTo>
                  <a:pt x="454" y="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59" name="钢琴 881"/>
          <p:cNvSpPr/>
          <p:nvPr/>
        </p:nvSpPr>
        <p:spPr bwMode="auto">
          <a:xfrm>
            <a:off x="10507663" y="1179513"/>
            <a:ext cx="282575" cy="263525"/>
          </a:xfrm>
          <a:custGeom>
            <a:avLst/>
            <a:gdLst>
              <a:gd name="T0" fmla="*/ 0 w 99"/>
              <a:gd name="T1" fmla="*/ 2147483647 h 92"/>
              <a:gd name="T2" fmla="*/ 0 w 99"/>
              <a:gd name="T3" fmla="*/ 2147483647 h 92"/>
              <a:gd name="T4" fmla="*/ 2147483647 w 99"/>
              <a:gd name="T5" fmla="*/ 2147483647 h 92"/>
              <a:gd name="T6" fmla="*/ 2147483647 w 99"/>
              <a:gd name="T7" fmla="*/ 2147483647 h 92"/>
              <a:gd name="T8" fmla="*/ 2147483647 w 99"/>
              <a:gd name="T9" fmla="*/ 2147483647 h 92"/>
              <a:gd name="T10" fmla="*/ 2147483647 w 99"/>
              <a:gd name="T11" fmla="*/ 2147483647 h 92"/>
              <a:gd name="T12" fmla="*/ 2147483647 w 99"/>
              <a:gd name="T13" fmla="*/ 2147483647 h 92"/>
              <a:gd name="T14" fmla="*/ 2147483647 w 99"/>
              <a:gd name="T15" fmla="*/ 2147483647 h 92"/>
              <a:gd name="T16" fmla="*/ 2147483647 w 99"/>
              <a:gd name="T17" fmla="*/ 2147483647 h 92"/>
              <a:gd name="T18" fmla="*/ 2147483647 w 99"/>
              <a:gd name="T19" fmla="*/ 2147483647 h 92"/>
              <a:gd name="T20" fmla="*/ 2147483647 w 99"/>
              <a:gd name="T21" fmla="*/ 2147483647 h 92"/>
              <a:gd name="T22" fmla="*/ 0 w 99"/>
              <a:gd name="T23" fmla="*/ 2147483647 h 92"/>
              <a:gd name="T24" fmla="*/ 2147483647 w 99"/>
              <a:gd name="T25" fmla="*/ 2147483647 h 92"/>
              <a:gd name="T26" fmla="*/ 2147483647 w 99"/>
              <a:gd name="T27" fmla="*/ 2147483647 h 92"/>
              <a:gd name="T28" fmla="*/ 2147483647 w 99"/>
              <a:gd name="T29" fmla="*/ 2147483647 h 92"/>
              <a:gd name="T30" fmla="*/ 2147483647 w 99"/>
              <a:gd name="T31" fmla="*/ 2147483647 h 92"/>
              <a:gd name="T32" fmla="*/ 2147483647 w 99"/>
              <a:gd name="T33" fmla="*/ 2147483647 h 92"/>
              <a:gd name="T34" fmla="*/ 2147483647 w 99"/>
              <a:gd name="T35" fmla="*/ 2147483647 h 92"/>
              <a:gd name="T36" fmla="*/ 2147483647 w 99"/>
              <a:gd name="T37" fmla="*/ 2147483647 h 92"/>
              <a:gd name="T38" fmla="*/ 2147483647 w 99"/>
              <a:gd name="T39" fmla="*/ 2147483647 h 92"/>
              <a:gd name="T40" fmla="*/ 2147483647 w 99"/>
              <a:gd name="T41" fmla="*/ 2147483647 h 92"/>
              <a:gd name="T42" fmla="*/ 2147483647 w 99"/>
              <a:gd name="T43" fmla="*/ 2147483647 h 92"/>
              <a:gd name="T44" fmla="*/ 2147483647 w 99"/>
              <a:gd name="T45" fmla="*/ 2147483647 h 92"/>
              <a:gd name="T46" fmla="*/ 2147483647 w 99"/>
              <a:gd name="T47" fmla="*/ 2147483647 h 92"/>
              <a:gd name="T48" fmla="*/ 2147483647 w 99"/>
              <a:gd name="T49" fmla="*/ 2147483647 h 92"/>
              <a:gd name="T50" fmla="*/ 2147483647 w 99"/>
              <a:gd name="T51" fmla="*/ 2147483647 h 92"/>
              <a:gd name="T52" fmla="*/ 2147483647 w 99"/>
              <a:gd name="T53" fmla="*/ 2147483647 h 92"/>
              <a:gd name="T54" fmla="*/ 2147483647 w 99"/>
              <a:gd name="T55" fmla="*/ 2147483647 h 92"/>
              <a:gd name="T56" fmla="*/ 2147483647 w 99"/>
              <a:gd name="T57" fmla="*/ 2147483647 h 92"/>
              <a:gd name="T58" fmla="*/ 2147483647 w 99"/>
              <a:gd name="T59" fmla="*/ 2147483647 h 92"/>
              <a:gd name="T60" fmla="*/ 2147483647 w 99"/>
              <a:gd name="T61" fmla="*/ 2147483647 h 92"/>
              <a:gd name="T62" fmla="*/ 2147483647 w 99"/>
              <a:gd name="T63" fmla="*/ 2147483647 h 92"/>
              <a:gd name="T64" fmla="*/ 2147483647 w 99"/>
              <a:gd name="T65" fmla="*/ 2147483647 h 92"/>
              <a:gd name="T66" fmla="*/ 2147483647 w 99"/>
              <a:gd name="T67" fmla="*/ 2147483647 h 92"/>
              <a:gd name="T68" fmla="*/ 2147483647 w 99"/>
              <a:gd name="T69" fmla="*/ 2147483647 h 92"/>
              <a:gd name="T70" fmla="*/ 2147483647 w 99"/>
              <a:gd name="T71" fmla="*/ 2147483647 h 92"/>
              <a:gd name="T72" fmla="*/ 2147483647 w 99"/>
              <a:gd name="T73" fmla="*/ 2147483647 h 92"/>
              <a:gd name="T74" fmla="*/ 2147483647 w 99"/>
              <a:gd name="T75" fmla="*/ 2147483647 h 92"/>
              <a:gd name="T76" fmla="*/ 2147483647 w 99"/>
              <a:gd name="T77" fmla="*/ 2147483647 h 92"/>
              <a:gd name="T78" fmla="*/ 2147483647 w 99"/>
              <a:gd name="T79" fmla="*/ 2147483647 h 92"/>
              <a:gd name="T80" fmla="*/ 2147483647 w 99"/>
              <a:gd name="T81" fmla="*/ 2147483647 h 92"/>
              <a:gd name="T82" fmla="*/ 2147483647 w 99"/>
              <a:gd name="T83" fmla="*/ 2147483647 h 92"/>
              <a:gd name="T84" fmla="*/ 2147483647 w 99"/>
              <a:gd name="T85" fmla="*/ 2147483647 h 92"/>
              <a:gd name="T86" fmla="*/ 2147483647 w 99"/>
              <a:gd name="T87" fmla="*/ 2147483647 h 92"/>
              <a:gd name="T88" fmla="*/ 2147483647 w 99"/>
              <a:gd name="T89" fmla="*/ 2147483647 h 92"/>
              <a:gd name="T90" fmla="*/ 2147483647 w 99"/>
              <a:gd name="T91" fmla="*/ 2147483647 h 92"/>
              <a:gd name="T92" fmla="*/ 2147483647 w 99"/>
              <a:gd name="T93" fmla="*/ 2147483647 h 92"/>
              <a:gd name="T94" fmla="*/ 2147483647 w 99"/>
              <a:gd name="T95" fmla="*/ 2147483647 h 92"/>
              <a:gd name="T96" fmla="*/ 2147483647 w 99"/>
              <a:gd name="T97" fmla="*/ 2147483647 h 92"/>
              <a:gd name="T98" fmla="*/ 2147483647 w 99"/>
              <a:gd name="T99" fmla="*/ 2147483647 h 92"/>
              <a:gd name="T100" fmla="*/ 2147483647 w 99"/>
              <a:gd name="T101" fmla="*/ 2147483647 h 92"/>
              <a:gd name="T102" fmla="*/ 2147483647 w 99"/>
              <a:gd name="T103" fmla="*/ 2147483647 h 92"/>
              <a:gd name="T104" fmla="*/ 2147483647 w 99"/>
              <a:gd name="T105" fmla="*/ 2147483647 h 92"/>
              <a:gd name="T106" fmla="*/ 2147483647 w 99"/>
              <a:gd name="T107" fmla="*/ 2147483647 h 92"/>
              <a:gd name="T108" fmla="*/ 2147483647 w 99"/>
              <a:gd name="T109" fmla="*/ 2147483647 h 92"/>
              <a:gd name="T110" fmla="*/ 2147483647 w 99"/>
              <a:gd name="T111" fmla="*/ 2147483647 h 92"/>
              <a:gd name="T112" fmla="*/ 2147483647 w 99"/>
              <a:gd name="T113" fmla="*/ 2147483647 h 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99" h="92">
                <a:moveTo>
                  <a:pt x="0" y="89"/>
                </a:moveTo>
                <a:cubicBezTo>
                  <a:pt x="0" y="92"/>
                  <a:pt x="0" y="92"/>
                  <a:pt x="0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96" y="92"/>
                  <a:pt x="96" y="92"/>
                  <a:pt x="96" y="92"/>
                </a:cubicBezTo>
                <a:cubicBezTo>
                  <a:pt x="99" y="92"/>
                  <a:pt x="99" y="92"/>
                  <a:pt x="99" y="92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46"/>
                  <a:pt x="94" y="42"/>
                  <a:pt x="89" y="41"/>
                </a:cubicBezTo>
                <a:cubicBezTo>
                  <a:pt x="75" y="38"/>
                  <a:pt x="64" y="42"/>
                  <a:pt x="55" y="31"/>
                </a:cubicBezTo>
                <a:cubicBezTo>
                  <a:pt x="52" y="28"/>
                  <a:pt x="49" y="23"/>
                  <a:pt x="45" y="19"/>
                </a:cubicBezTo>
                <a:cubicBezTo>
                  <a:pt x="29" y="0"/>
                  <a:pt x="1" y="13"/>
                  <a:pt x="1" y="32"/>
                </a:cubicBezTo>
                <a:cubicBezTo>
                  <a:pt x="0" y="89"/>
                  <a:pt x="0" y="89"/>
                  <a:pt x="0" y="89"/>
                </a:cubicBezTo>
                <a:close/>
                <a:moveTo>
                  <a:pt x="88" y="73"/>
                </a:moveTo>
                <a:cubicBezTo>
                  <a:pt x="93" y="73"/>
                  <a:pt x="93" y="73"/>
                  <a:pt x="93" y="73"/>
                </a:cubicBezTo>
                <a:cubicBezTo>
                  <a:pt x="93" y="87"/>
                  <a:pt x="93" y="87"/>
                  <a:pt x="93" y="87"/>
                </a:cubicBezTo>
                <a:cubicBezTo>
                  <a:pt x="6" y="87"/>
                  <a:pt x="6" y="87"/>
                  <a:pt x="6" y="87"/>
                </a:cubicBezTo>
                <a:cubicBezTo>
                  <a:pt x="6" y="73"/>
                  <a:pt x="6" y="73"/>
                  <a:pt x="6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81"/>
                  <a:pt x="12" y="81"/>
                  <a:pt x="12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73"/>
                  <a:pt x="16" y="73"/>
                  <a:pt x="16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2" y="73"/>
                  <a:pt x="22" y="73"/>
                  <a:pt x="22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81"/>
                  <a:pt x="29" y="81"/>
                  <a:pt x="29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73"/>
                  <a:pt x="33" y="73"/>
                  <a:pt x="33" y="73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81"/>
                  <a:pt x="35" y="81"/>
                  <a:pt x="35" y="81"/>
                </a:cubicBezTo>
                <a:cubicBezTo>
                  <a:pt x="39" y="81"/>
                  <a:pt x="39" y="81"/>
                  <a:pt x="39" y="81"/>
                </a:cubicBezTo>
                <a:cubicBezTo>
                  <a:pt x="39" y="73"/>
                  <a:pt x="39" y="73"/>
                  <a:pt x="39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73"/>
                  <a:pt x="45" y="73"/>
                  <a:pt x="45" y="73"/>
                </a:cubicBezTo>
                <a:cubicBezTo>
                  <a:pt x="55" y="73"/>
                  <a:pt x="55" y="73"/>
                  <a:pt x="55" y="73"/>
                </a:cubicBezTo>
                <a:cubicBezTo>
                  <a:pt x="55" y="81"/>
                  <a:pt x="55" y="81"/>
                  <a:pt x="55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73"/>
                  <a:pt x="59" y="73"/>
                  <a:pt x="59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81"/>
                  <a:pt x="61" y="81"/>
                  <a:pt x="61" y="81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73"/>
                  <a:pt x="65" y="73"/>
                  <a:pt x="65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81"/>
                  <a:pt x="72" y="81"/>
                  <a:pt x="72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73"/>
                  <a:pt x="75" y="73"/>
                  <a:pt x="75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81"/>
                  <a:pt x="78" y="81"/>
                  <a:pt x="78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73"/>
                  <a:pt x="82" y="73"/>
                  <a:pt x="82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81"/>
                  <a:pt x="84" y="81"/>
                  <a:pt x="84" y="81"/>
                </a:cubicBezTo>
                <a:cubicBezTo>
                  <a:pt x="88" y="81"/>
                  <a:pt x="88" y="81"/>
                  <a:pt x="88" y="81"/>
                </a:cubicBezTo>
                <a:lnTo>
                  <a:pt x="88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0" name="音符3 882"/>
          <p:cNvSpPr/>
          <p:nvPr/>
        </p:nvSpPr>
        <p:spPr bwMode="auto">
          <a:xfrm>
            <a:off x="8197850" y="1181100"/>
            <a:ext cx="252413" cy="282575"/>
          </a:xfrm>
          <a:custGeom>
            <a:avLst/>
            <a:gdLst>
              <a:gd name="T0" fmla="*/ 2147483647 w 89"/>
              <a:gd name="T1" fmla="*/ 2147483647 h 100"/>
              <a:gd name="T2" fmla="*/ 2147483647 w 89"/>
              <a:gd name="T3" fmla="*/ 2147483647 h 100"/>
              <a:gd name="T4" fmla="*/ 2147483647 w 89"/>
              <a:gd name="T5" fmla="*/ 0 h 100"/>
              <a:gd name="T6" fmla="*/ 2147483647 w 89"/>
              <a:gd name="T7" fmla="*/ 2147483647 h 100"/>
              <a:gd name="T8" fmla="*/ 2147483647 w 89"/>
              <a:gd name="T9" fmla="*/ 2147483647 h 100"/>
              <a:gd name="T10" fmla="*/ 2147483647 w 89"/>
              <a:gd name="T11" fmla="*/ 2147483647 h 100"/>
              <a:gd name="T12" fmla="*/ 2147483647 w 89"/>
              <a:gd name="T13" fmla="*/ 2147483647 h 100"/>
              <a:gd name="T14" fmla="*/ 2147483647 w 89"/>
              <a:gd name="T15" fmla="*/ 2147483647 h 100"/>
              <a:gd name="T16" fmla="*/ 2147483647 w 89"/>
              <a:gd name="T17" fmla="*/ 2147483647 h 100"/>
              <a:gd name="T18" fmla="*/ 2147483647 w 89"/>
              <a:gd name="T19" fmla="*/ 2147483647 h 100"/>
              <a:gd name="T20" fmla="*/ 0 w 89"/>
              <a:gd name="T21" fmla="*/ 2147483647 h 100"/>
              <a:gd name="T22" fmla="*/ 2147483647 w 89"/>
              <a:gd name="T23" fmla="*/ 2147483647 h 1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9" h="100">
                <a:moveTo>
                  <a:pt x="23" y="53"/>
                </a:moveTo>
                <a:cubicBezTo>
                  <a:pt x="26" y="53"/>
                  <a:pt x="29" y="54"/>
                  <a:pt x="31" y="54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77" y="15"/>
                  <a:pt x="83" y="29"/>
                </a:cubicBezTo>
                <a:cubicBezTo>
                  <a:pt x="89" y="43"/>
                  <a:pt x="70" y="65"/>
                  <a:pt x="70" y="65"/>
                </a:cubicBezTo>
                <a:cubicBezTo>
                  <a:pt x="66" y="63"/>
                  <a:pt x="66" y="63"/>
                  <a:pt x="66" y="63"/>
                </a:cubicBezTo>
                <a:cubicBezTo>
                  <a:pt x="66" y="63"/>
                  <a:pt x="74" y="46"/>
                  <a:pt x="66" y="37"/>
                </a:cubicBezTo>
                <a:cubicBezTo>
                  <a:pt x="62" y="31"/>
                  <a:pt x="53" y="30"/>
                  <a:pt x="47" y="30"/>
                </a:cubicBezTo>
                <a:cubicBezTo>
                  <a:pt x="47" y="76"/>
                  <a:pt x="47" y="76"/>
                  <a:pt x="47" y="76"/>
                </a:cubicBezTo>
                <a:cubicBezTo>
                  <a:pt x="47" y="89"/>
                  <a:pt x="36" y="100"/>
                  <a:pt x="23" y="100"/>
                </a:cubicBezTo>
                <a:cubicBezTo>
                  <a:pt x="10" y="100"/>
                  <a:pt x="0" y="89"/>
                  <a:pt x="0" y="76"/>
                </a:cubicBezTo>
                <a:cubicBezTo>
                  <a:pt x="0" y="63"/>
                  <a:pt x="10" y="53"/>
                  <a:pt x="23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1" name="鼠标 883"/>
          <p:cNvSpPr/>
          <p:nvPr/>
        </p:nvSpPr>
        <p:spPr bwMode="auto">
          <a:xfrm>
            <a:off x="9726613" y="1179513"/>
            <a:ext cx="282575" cy="277812"/>
          </a:xfrm>
          <a:custGeom>
            <a:avLst/>
            <a:gdLst>
              <a:gd name="T0" fmla="*/ 2147483647 w 99"/>
              <a:gd name="T1" fmla="*/ 2147483647 h 97"/>
              <a:gd name="T2" fmla="*/ 2147483647 w 99"/>
              <a:gd name="T3" fmla="*/ 2147483647 h 97"/>
              <a:gd name="T4" fmla="*/ 2147483647 w 99"/>
              <a:gd name="T5" fmla="*/ 2147483647 h 97"/>
              <a:gd name="T6" fmla="*/ 2147483647 w 99"/>
              <a:gd name="T7" fmla="*/ 2147483647 h 97"/>
              <a:gd name="T8" fmla="*/ 2147483647 w 99"/>
              <a:gd name="T9" fmla="*/ 2147483647 h 97"/>
              <a:gd name="T10" fmla="*/ 2147483647 w 99"/>
              <a:gd name="T11" fmla="*/ 2147483647 h 97"/>
              <a:gd name="T12" fmla="*/ 2147483647 w 99"/>
              <a:gd name="T13" fmla="*/ 2147483647 h 97"/>
              <a:gd name="T14" fmla="*/ 2147483647 w 99"/>
              <a:gd name="T15" fmla="*/ 2147483647 h 97"/>
              <a:gd name="T16" fmla="*/ 2147483647 w 99"/>
              <a:gd name="T17" fmla="*/ 2147483647 h 97"/>
              <a:gd name="T18" fmla="*/ 2147483647 w 99"/>
              <a:gd name="T19" fmla="*/ 2147483647 h 97"/>
              <a:gd name="T20" fmla="*/ 2147483647 w 99"/>
              <a:gd name="T21" fmla="*/ 2147483647 h 97"/>
              <a:gd name="T22" fmla="*/ 2147483647 w 99"/>
              <a:gd name="T23" fmla="*/ 2147483647 h 97"/>
              <a:gd name="T24" fmla="*/ 2147483647 w 99"/>
              <a:gd name="T25" fmla="*/ 2147483647 h 97"/>
              <a:gd name="T26" fmla="*/ 2147483647 w 99"/>
              <a:gd name="T27" fmla="*/ 2147483647 h 97"/>
              <a:gd name="T28" fmla="*/ 2147483647 w 99"/>
              <a:gd name="T29" fmla="*/ 2147483647 h 97"/>
              <a:gd name="T30" fmla="*/ 0 w 99"/>
              <a:gd name="T31" fmla="*/ 2147483647 h 97"/>
              <a:gd name="T32" fmla="*/ 2147483647 w 99"/>
              <a:gd name="T33" fmla="*/ 2147483647 h 97"/>
              <a:gd name="T34" fmla="*/ 2147483647 w 99"/>
              <a:gd name="T35" fmla="*/ 2147483647 h 97"/>
              <a:gd name="T36" fmla="*/ 2147483647 w 99"/>
              <a:gd name="T37" fmla="*/ 0 h 97"/>
              <a:gd name="T38" fmla="*/ 2147483647 w 99"/>
              <a:gd name="T39" fmla="*/ 2147483647 h 97"/>
              <a:gd name="T40" fmla="*/ 2147483647 w 99"/>
              <a:gd name="T41" fmla="*/ 2147483647 h 97"/>
              <a:gd name="T42" fmla="*/ 2147483647 w 99"/>
              <a:gd name="T43" fmla="*/ 2147483647 h 97"/>
              <a:gd name="T44" fmla="*/ 2147483647 w 99"/>
              <a:gd name="T45" fmla="*/ 2147483647 h 97"/>
              <a:gd name="T46" fmla="*/ 2147483647 w 99"/>
              <a:gd name="T47" fmla="*/ 2147483647 h 97"/>
              <a:gd name="T48" fmla="*/ 2147483647 w 99"/>
              <a:gd name="T49" fmla="*/ 2147483647 h 97"/>
              <a:gd name="T50" fmla="*/ 2147483647 w 99"/>
              <a:gd name="T51" fmla="*/ 2147483647 h 97"/>
              <a:gd name="T52" fmla="*/ 2147483647 w 99"/>
              <a:gd name="T53" fmla="*/ 2147483647 h 97"/>
              <a:gd name="T54" fmla="*/ 2147483647 w 99"/>
              <a:gd name="T55" fmla="*/ 2147483647 h 97"/>
              <a:gd name="T56" fmla="*/ 2147483647 w 99"/>
              <a:gd name="T57" fmla="*/ 2147483647 h 97"/>
              <a:gd name="T58" fmla="*/ 2147483647 w 99"/>
              <a:gd name="T59" fmla="*/ 2147483647 h 97"/>
              <a:gd name="T60" fmla="*/ 2147483647 w 99"/>
              <a:gd name="T61" fmla="*/ 2147483647 h 97"/>
              <a:gd name="T62" fmla="*/ 2147483647 w 99"/>
              <a:gd name="T63" fmla="*/ 2147483647 h 97"/>
              <a:gd name="T64" fmla="*/ 2147483647 w 99"/>
              <a:gd name="T65" fmla="*/ 2147483647 h 97"/>
              <a:gd name="T66" fmla="*/ 2147483647 w 99"/>
              <a:gd name="T67" fmla="*/ 2147483647 h 97"/>
              <a:gd name="T68" fmla="*/ 2147483647 w 99"/>
              <a:gd name="T69" fmla="*/ 2147483647 h 97"/>
              <a:gd name="T70" fmla="*/ 2147483647 w 99"/>
              <a:gd name="T71" fmla="*/ 2147483647 h 97"/>
              <a:gd name="T72" fmla="*/ 2147483647 w 99"/>
              <a:gd name="T73" fmla="*/ 2147483647 h 97"/>
              <a:gd name="T74" fmla="*/ 2147483647 w 99"/>
              <a:gd name="T75" fmla="*/ 2147483647 h 97"/>
              <a:gd name="T76" fmla="*/ 2147483647 w 99"/>
              <a:gd name="T77" fmla="*/ 2147483647 h 9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2" name="电源1 884"/>
          <p:cNvSpPr/>
          <p:nvPr/>
        </p:nvSpPr>
        <p:spPr bwMode="auto">
          <a:xfrm>
            <a:off x="8948738" y="1181100"/>
            <a:ext cx="279400" cy="282575"/>
          </a:xfrm>
          <a:custGeom>
            <a:avLst/>
            <a:gdLst>
              <a:gd name="T0" fmla="*/ 2147483647 w 87"/>
              <a:gd name="T1" fmla="*/ 0 h 88"/>
              <a:gd name="T2" fmla="*/ 2147483647 w 87"/>
              <a:gd name="T3" fmla="*/ 2147483647 h 88"/>
              <a:gd name="T4" fmla="*/ 2147483647 w 87"/>
              <a:gd name="T5" fmla="*/ 2147483647 h 88"/>
              <a:gd name="T6" fmla="*/ 0 w 87"/>
              <a:gd name="T7" fmla="*/ 2147483647 h 88"/>
              <a:gd name="T8" fmla="*/ 2147483647 w 87"/>
              <a:gd name="T9" fmla="*/ 0 h 88"/>
              <a:gd name="T10" fmla="*/ 2147483647 w 87"/>
              <a:gd name="T11" fmla="*/ 2147483647 h 88"/>
              <a:gd name="T12" fmla="*/ 2147483647 w 87"/>
              <a:gd name="T13" fmla="*/ 2147483647 h 88"/>
              <a:gd name="T14" fmla="*/ 2147483647 w 87"/>
              <a:gd name="T15" fmla="*/ 2147483647 h 88"/>
              <a:gd name="T16" fmla="*/ 2147483647 w 87"/>
              <a:gd name="T17" fmla="*/ 2147483647 h 88"/>
              <a:gd name="T18" fmla="*/ 2147483647 w 87"/>
              <a:gd name="T19" fmla="*/ 2147483647 h 88"/>
              <a:gd name="T20" fmla="*/ 2147483647 w 87"/>
              <a:gd name="T21" fmla="*/ 2147483647 h 88"/>
              <a:gd name="T22" fmla="*/ 2147483647 w 87"/>
              <a:gd name="T23" fmla="*/ 2147483647 h 88"/>
              <a:gd name="T24" fmla="*/ 2147483647 w 87"/>
              <a:gd name="T25" fmla="*/ 2147483647 h 88"/>
              <a:gd name="T26" fmla="*/ 2147483647 w 87"/>
              <a:gd name="T27" fmla="*/ 2147483647 h 88"/>
              <a:gd name="T28" fmla="*/ 2147483647 w 87"/>
              <a:gd name="T29" fmla="*/ 2147483647 h 88"/>
              <a:gd name="T30" fmla="*/ 2147483647 w 87"/>
              <a:gd name="T31" fmla="*/ 2147483647 h 88"/>
              <a:gd name="T32" fmla="*/ 2147483647 w 87"/>
              <a:gd name="T33" fmla="*/ 2147483647 h 88"/>
              <a:gd name="T34" fmla="*/ 2147483647 w 87"/>
              <a:gd name="T35" fmla="*/ 2147483647 h 88"/>
              <a:gd name="T36" fmla="*/ 2147483647 w 87"/>
              <a:gd name="T37" fmla="*/ 2147483647 h 88"/>
              <a:gd name="T38" fmla="*/ 2147483647 w 87"/>
              <a:gd name="T39" fmla="*/ 2147483647 h 88"/>
              <a:gd name="T40" fmla="*/ 2147483647 w 87"/>
              <a:gd name="T41" fmla="*/ 2147483647 h 88"/>
              <a:gd name="T42" fmla="*/ 2147483647 w 87"/>
              <a:gd name="T43" fmla="*/ 2147483647 h 88"/>
              <a:gd name="T44" fmla="*/ 2147483647 w 87"/>
              <a:gd name="T45" fmla="*/ 2147483647 h 88"/>
              <a:gd name="T46" fmla="*/ 2147483647 w 87"/>
              <a:gd name="T47" fmla="*/ 2147483647 h 88"/>
              <a:gd name="T48" fmla="*/ 2147483647 w 87"/>
              <a:gd name="T49" fmla="*/ 2147483647 h 88"/>
              <a:gd name="T50" fmla="*/ 2147483647 w 87"/>
              <a:gd name="T51" fmla="*/ 2147483647 h 88"/>
              <a:gd name="T52" fmla="*/ 2147483647 w 87"/>
              <a:gd name="T53" fmla="*/ 2147483647 h 88"/>
              <a:gd name="T54" fmla="*/ 2147483647 w 87"/>
              <a:gd name="T55" fmla="*/ 2147483647 h 88"/>
              <a:gd name="T56" fmla="*/ 2147483647 w 87"/>
              <a:gd name="T57" fmla="*/ 2147483647 h 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7" h="88">
                <a:moveTo>
                  <a:pt x="44" y="0"/>
                </a:moveTo>
                <a:cubicBezTo>
                  <a:pt x="68" y="0"/>
                  <a:pt x="87" y="20"/>
                  <a:pt x="87" y="44"/>
                </a:cubicBezTo>
                <a:cubicBezTo>
                  <a:pt x="87" y="68"/>
                  <a:pt x="68" y="88"/>
                  <a:pt x="44" y="88"/>
                </a:cubicBezTo>
                <a:cubicBezTo>
                  <a:pt x="19" y="88"/>
                  <a:pt x="0" y="68"/>
                  <a:pt x="0" y="44"/>
                </a:cubicBezTo>
                <a:cubicBezTo>
                  <a:pt x="0" y="20"/>
                  <a:pt x="19" y="0"/>
                  <a:pt x="44" y="0"/>
                </a:cubicBezTo>
                <a:close/>
                <a:moveTo>
                  <a:pt x="58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6" y="28"/>
                  <a:pt x="57" y="29"/>
                  <a:pt x="58" y="30"/>
                </a:cubicBezTo>
                <a:cubicBezTo>
                  <a:pt x="62" y="34"/>
                  <a:pt x="64" y="39"/>
                  <a:pt x="64" y="44"/>
                </a:cubicBezTo>
                <a:cubicBezTo>
                  <a:pt x="64" y="50"/>
                  <a:pt x="62" y="55"/>
                  <a:pt x="58" y="58"/>
                </a:cubicBezTo>
                <a:cubicBezTo>
                  <a:pt x="54" y="62"/>
                  <a:pt x="49" y="64"/>
                  <a:pt x="44" y="64"/>
                </a:cubicBezTo>
                <a:cubicBezTo>
                  <a:pt x="38" y="64"/>
                  <a:pt x="33" y="62"/>
                  <a:pt x="29" y="58"/>
                </a:cubicBezTo>
                <a:cubicBezTo>
                  <a:pt x="26" y="55"/>
                  <a:pt x="24" y="50"/>
                  <a:pt x="24" y="44"/>
                </a:cubicBezTo>
                <a:cubicBezTo>
                  <a:pt x="24" y="39"/>
                  <a:pt x="26" y="34"/>
                  <a:pt x="29" y="30"/>
                </a:cubicBezTo>
                <a:cubicBezTo>
                  <a:pt x="30" y="29"/>
                  <a:pt x="31" y="28"/>
                  <a:pt x="32" y="28"/>
                </a:cubicBezTo>
                <a:cubicBezTo>
                  <a:pt x="29" y="22"/>
                  <a:pt x="29" y="22"/>
                  <a:pt x="29" y="22"/>
                </a:cubicBezTo>
                <a:cubicBezTo>
                  <a:pt x="27" y="23"/>
                  <a:pt x="26" y="24"/>
                  <a:pt x="25" y="25"/>
                </a:cubicBezTo>
                <a:cubicBezTo>
                  <a:pt x="20" y="30"/>
                  <a:pt x="17" y="37"/>
                  <a:pt x="17" y="44"/>
                </a:cubicBezTo>
                <a:cubicBezTo>
                  <a:pt x="17" y="52"/>
                  <a:pt x="20" y="58"/>
                  <a:pt x="25" y="63"/>
                </a:cubicBezTo>
                <a:cubicBezTo>
                  <a:pt x="29" y="68"/>
                  <a:pt x="36" y="71"/>
                  <a:pt x="44" y="71"/>
                </a:cubicBezTo>
                <a:cubicBezTo>
                  <a:pt x="51" y="71"/>
                  <a:pt x="58" y="68"/>
                  <a:pt x="63" y="63"/>
                </a:cubicBezTo>
                <a:cubicBezTo>
                  <a:pt x="68" y="58"/>
                  <a:pt x="71" y="52"/>
                  <a:pt x="71" y="44"/>
                </a:cubicBezTo>
                <a:cubicBezTo>
                  <a:pt x="71" y="37"/>
                  <a:pt x="68" y="30"/>
                  <a:pt x="63" y="25"/>
                </a:cubicBezTo>
                <a:cubicBezTo>
                  <a:pt x="61" y="24"/>
                  <a:pt x="60" y="22"/>
                  <a:pt x="58" y="21"/>
                </a:cubicBezTo>
                <a:close/>
                <a:moveTo>
                  <a:pt x="40" y="7"/>
                </a:moveTo>
                <a:cubicBezTo>
                  <a:pt x="40" y="40"/>
                  <a:pt x="40" y="40"/>
                  <a:pt x="40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7"/>
                  <a:pt x="47" y="7"/>
                  <a:pt x="47" y="7"/>
                </a:cubicBezTo>
                <a:lnTo>
                  <a:pt x="40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3" name="照相机3 885"/>
          <p:cNvSpPr/>
          <p:nvPr/>
        </p:nvSpPr>
        <p:spPr bwMode="auto">
          <a:xfrm>
            <a:off x="11288713" y="1162050"/>
            <a:ext cx="282575" cy="204788"/>
          </a:xfrm>
          <a:custGeom>
            <a:avLst/>
            <a:gdLst>
              <a:gd name="T0" fmla="*/ 10830 w 1224136"/>
              <a:gd name="T1" fmla="*/ 4502 h 883138"/>
              <a:gd name="T2" fmla="*/ 12380 w 1224136"/>
              <a:gd name="T3" fmla="*/ 6074 h 883138"/>
              <a:gd name="T4" fmla="*/ 10830 w 1224136"/>
              <a:gd name="T5" fmla="*/ 7645 h 883138"/>
              <a:gd name="T6" fmla="*/ 9280 w 1224136"/>
              <a:gd name="T7" fmla="*/ 6074 h 883138"/>
              <a:gd name="T8" fmla="*/ 10830 w 1224136"/>
              <a:gd name="T9" fmla="*/ 4502 h 883138"/>
              <a:gd name="T10" fmla="*/ 10830 w 1224136"/>
              <a:gd name="T11" fmla="*/ 2931 h 883138"/>
              <a:gd name="T12" fmla="*/ 7730 w 1224136"/>
              <a:gd name="T13" fmla="*/ 6074 h 883138"/>
              <a:gd name="T14" fmla="*/ 10830 w 1224136"/>
              <a:gd name="T15" fmla="*/ 9216 h 883138"/>
              <a:gd name="T16" fmla="*/ 13930 w 1224136"/>
              <a:gd name="T17" fmla="*/ 6074 h 883138"/>
              <a:gd name="T18" fmla="*/ 10830 w 1224136"/>
              <a:gd name="T19" fmla="*/ 2931 h 883138"/>
              <a:gd name="T20" fmla="*/ 1624 w 1224136"/>
              <a:gd name="T21" fmla="*/ 1135 h 883138"/>
              <a:gd name="T22" fmla="*/ 13433 w 1224136"/>
              <a:gd name="T23" fmla="*/ 1135 h 883138"/>
              <a:gd name="T24" fmla="*/ 15057 w 1224136"/>
              <a:gd name="T25" fmla="*/ 2781 h 883138"/>
              <a:gd name="T26" fmla="*/ 15057 w 1224136"/>
              <a:gd name="T27" fmla="*/ 9366 h 883138"/>
              <a:gd name="T28" fmla="*/ 13433 w 1224136"/>
              <a:gd name="T29" fmla="*/ 11012 h 883138"/>
              <a:gd name="T30" fmla="*/ 1624 w 1224136"/>
              <a:gd name="T31" fmla="*/ 11012 h 883138"/>
              <a:gd name="T32" fmla="*/ 0 w 1224136"/>
              <a:gd name="T33" fmla="*/ 9366 h 883138"/>
              <a:gd name="T34" fmla="*/ 0 w 1224136"/>
              <a:gd name="T35" fmla="*/ 2781 h 883138"/>
              <a:gd name="T36" fmla="*/ 1624 w 1224136"/>
              <a:gd name="T37" fmla="*/ 1135 h 883138"/>
              <a:gd name="T38" fmla="*/ 1919 w 1224136"/>
              <a:gd name="T39" fmla="*/ 0 h 883138"/>
              <a:gd name="T40" fmla="*/ 4281 w 1224136"/>
              <a:gd name="T41" fmla="*/ 0 h 883138"/>
              <a:gd name="T42" fmla="*/ 4429 w 1224136"/>
              <a:gd name="T43" fmla="*/ 150 h 883138"/>
              <a:gd name="T44" fmla="*/ 4429 w 1224136"/>
              <a:gd name="T45" fmla="*/ 748 h 883138"/>
              <a:gd name="T46" fmla="*/ 4281 w 1224136"/>
              <a:gd name="T47" fmla="*/ 898 h 883138"/>
              <a:gd name="T48" fmla="*/ 1919 w 1224136"/>
              <a:gd name="T49" fmla="*/ 898 h 883138"/>
              <a:gd name="T50" fmla="*/ 1771 w 1224136"/>
              <a:gd name="T51" fmla="*/ 748 h 883138"/>
              <a:gd name="T52" fmla="*/ 1771 w 1224136"/>
              <a:gd name="T53" fmla="*/ 150 h 883138"/>
              <a:gd name="T54" fmla="*/ 1919 w 1224136"/>
              <a:gd name="T55" fmla="*/ 0 h 88313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224136" h="883138">
                <a:moveTo>
                  <a:pt x="880442" y="361080"/>
                </a:moveTo>
                <a:cubicBezTo>
                  <a:pt x="950038" y="361080"/>
                  <a:pt x="1006456" y="417498"/>
                  <a:pt x="1006456" y="487094"/>
                </a:cubicBezTo>
                <a:cubicBezTo>
                  <a:pt x="1006456" y="556690"/>
                  <a:pt x="950038" y="613108"/>
                  <a:pt x="880442" y="613108"/>
                </a:cubicBezTo>
                <a:cubicBezTo>
                  <a:pt x="810846" y="613108"/>
                  <a:pt x="754428" y="556690"/>
                  <a:pt x="754428" y="487094"/>
                </a:cubicBezTo>
                <a:cubicBezTo>
                  <a:pt x="754428" y="417498"/>
                  <a:pt x="810846" y="361080"/>
                  <a:pt x="880442" y="361080"/>
                </a:cubicBezTo>
                <a:close/>
                <a:moveTo>
                  <a:pt x="880442" y="235066"/>
                </a:moveTo>
                <a:cubicBezTo>
                  <a:pt x="741251" y="235066"/>
                  <a:pt x="628414" y="347903"/>
                  <a:pt x="628414" y="487094"/>
                </a:cubicBezTo>
                <a:cubicBezTo>
                  <a:pt x="628414" y="626285"/>
                  <a:pt x="741251" y="739122"/>
                  <a:pt x="880442" y="739122"/>
                </a:cubicBezTo>
                <a:cubicBezTo>
                  <a:pt x="1019633" y="739122"/>
                  <a:pt x="1132470" y="626285"/>
                  <a:pt x="1132470" y="487094"/>
                </a:cubicBezTo>
                <a:cubicBezTo>
                  <a:pt x="1132470" y="347903"/>
                  <a:pt x="1019633" y="235066"/>
                  <a:pt x="880442" y="235066"/>
                </a:cubicBezTo>
                <a:close/>
                <a:moveTo>
                  <a:pt x="132017" y="91050"/>
                </a:moveTo>
                <a:lnTo>
                  <a:pt x="1092119" y="91050"/>
                </a:lnTo>
                <a:cubicBezTo>
                  <a:pt x="1165030" y="91050"/>
                  <a:pt x="1224136" y="150156"/>
                  <a:pt x="1224136" y="223067"/>
                </a:cubicBezTo>
                <a:lnTo>
                  <a:pt x="1224136" y="751121"/>
                </a:lnTo>
                <a:cubicBezTo>
                  <a:pt x="1224136" y="824032"/>
                  <a:pt x="1165030" y="883138"/>
                  <a:pt x="1092119" y="883138"/>
                </a:cubicBezTo>
                <a:lnTo>
                  <a:pt x="132017" y="883138"/>
                </a:lnTo>
                <a:cubicBezTo>
                  <a:pt x="59106" y="883138"/>
                  <a:pt x="0" y="824032"/>
                  <a:pt x="0" y="751121"/>
                </a:cubicBezTo>
                <a:lnTo>
                  <a:pt x="0" y="223067"/>
                </a:lnTo>
                <a:cubicBezTo>
                  <a:pt x="0" y="150156"/>
                  <a:pt x="59106" y="91050"/>
                  <a:pt x="132017" y="91050"/>
                </a:cubicBezTo>
                <a:close/>
                <a:moveTo>
                  <a:pt x="156016" y="0"/>
                </a:moveTo>
                <a:lnTo>
                  <a:pt x="348040" y="0"/>
                </a:lnTo>
                <a:cubicBezTo>
                  <a:pt x="354667" y="0"/>
                  <a:pt x="360040" y="5373"/>
                  <a:pt x="360040" y="12000"/>
                </a:cubicBezTo>
                <a:lnTo>
                  <a:pt x="360040" y="60000"/>
                </a:lnTo>
                <a:cubicBezTo>
                  <a:pt x="360040" y="66627"/>
                  <a:pt x="354667" y="72000"/>
                  <a:pt x="348040" y="72000"/>
                </a:cubicBezTo>
                <a:lnTo>
                  <a:pt x="156016" y="72000"/>
                </a:lnTo>
                <a:cubicBezTo>
                  <a:pt x="149389" y="72000"/>
                  <a:pt x="144016" y="66627"/>
                  <a:pt x="144016" y="60000"/>
                </a:cubicBezTo>
                <a:lnTo>
                  <a:pt x="144016" y="12000"/>
                </a:lnTo>
                <a:cubicBezTo>
                  <a:pt x="144016" y="5373"/>
                  <a:pt x="149389" y="0"/>
                  <a:pt x="1560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4" name="闹钟 886"/>
          <p:cNvSpPr/>
          <p:nvPr/>
        </p:nvSpPr>
        <p:spPr bwMode="auto">
          <a:xfrm>
            <a:off x="1978025" y="1181100"/>
            <a:ext cx="279400" cy="282575"/>
          </a:xfrm>
          <a:custGeom>
            <a:avLst/>
            <a:gdLst>
              <a:gd name="T0" fmla="*/ 3928 w 1653350"/>
              <a:gd name="T1" fmla="*/ 1228 h 1669516"/>
              <a:gd name="T2" fmla="*/ 4080 w 1653350"/>
              <a:gd name="T3" fmla="*/ 1228 h 1669516"/>
              <a:gd name="T4" fmla="*/ 4080 w 1653350"/>
              <a:gd name="T5" fmla="*/ 3723 h 1669516"/>
              <a:gd name="T6" fmla="*/ 5760 w 1653350"/>
              <a:gd name="T7" fmla="*/ 3723 h 1669516"/>
              <a:gd name="T8" fmla="*/ 5760 w 1653350"/>
              <a:gd name="T9" fmla="*/ 3906 h 1669516"/>
              <a:gd name="T10" fmla="*/ 3928 w 1653350"/>
              <a:gd name="T11" fmla="*/ 3906 h 1669516"/>
              <a:gd name="T12" fmla="*/ 3928 w 1653350"/>
              <a:gd name="T13" fmla="*/ 1228 h 1669516"/>
              <a:gd name="T14" fmla="*/ 3990 w 1653350"/>
              <a:gd name="T15" fmla="*/ 547 h 1669516"/>
              <a:gd name="T16" fmla="*/ 770 w 1653350"/>
              <a:gd name="T17" fmla="*/ 3782 h 1669516"/>
              <a:gd name="T18" fmla="*/ 3990 w 1653350"/>
              <a:gd name="T19" fmla="*/ 7018 h 1669516"/>
              <a:gd name="T20" fmla="*/ 7209 w 1653350"/>
              <a:gd name="T21" fmla="*/ 3782 h 1669516"/>
              <a:gd name="T22" fmla="*/ 3990 w 1653350"/>
              <a:gd name="T23" fmla="*/ 547 h 1669516"/>
              <a:gd name="T24" fmla="*/ 3990 w 1653350"/>
              <a:gd name="T25" fmla="*/ 291 h 1669516"/>
              <a:gd name="T26" fmla="*/ 7465 w 1653350"/>
              <a:gd name="T27" fmla="*/ 3782 h 1669516"/>
              <a:gd name="T28" fmla="*/ 5854 w 1653350"/>
              <a:gd name="T29" fmla="*/ 6720 h 1669516"/>
              <a:gd name="T30" fmla="*/ 7066 w 1653350"/>
              <a:gd name="T31" fmla="*/ 7938 h 1669516"/>
              <a:gd name="T32" fmla="*/ 6910 w 1653350"/>
              <a:gd name="T33" fmla="*/ 8095 h 1669516"/>
              <a:gd name="T34" fmla="*/ 5652 w 1653350"/>
              <a:gd name="T35" fmla="*/ 6831 h 1669516"/>
              <a:gd name="T36" fmla="*/ 3990 w 1653350"/>
              <a:gd name="T37" fmla="*/ 7274 h 1669516"/>
              <a:gd name="T38" fmla="*/ 2326 w 1653350"/>
              <a:gd name="T39" fmla="*/ 6830 h 1669516"/>
              <a:gd name="T40" fmla="*/ 1067 w 1653350"/>
              <a:gd name="T41" fmla="*/ 8095 h 1669516"/>
              <a:gd name="T42" fmla="*/ 911 w 1653350"/>
              <a:gd name="T43" fmla="*/ 7938 h 1669516"/>
              <a:gd name="T44" fmla="*/ 2124 w 1653350"/>
              <a:gd name="T45" fmla="*/ 6720 h 1669516"/>
              <a:gd name="T46" fmla="*/ 514 w 1653350"/>
              <a:gd name="T47" fmla="*/ 3782 h 1669516"/>
              <a:gd name="T48" fmla="*/ 3990 w 1653350"/>
              <a:gd name="T49" fmla="*/ 291 h 1669516"/>
              <a:gd name="T50" fmla="*/ 1416 w 1653350"/>
              <a:gd name="T51" fmla="*/ 4 h 1669516"/>
              <a:gd name="T52" fmla="*/ 2048 w 1653350"/>
              <a:gd name="T53" fmla="*/ 220 h 1669516"/>
              <a:gd name="T54" fmla="*/ 219 w 1653350"/>
              <a:gd name="T55" fmla="*/ 2058 h 1669516"/>
              <a:gd name="T56" fmla="*/ 387 w 1653350"/>
              <a:gd name="T57" fmla="*/ 388 h 1669516"/>
              <a:gd name="T58" fmla="*/ 1416 w 1653350"/>
              <a:gd name="T59" fmla="*/ 4 h 1669516"/>
              <a:gd name="T60" fmla="*/ 6563 w 1653350"/>
              <a:gd name="T61" fmla="*/ 4 h 1669516"/>
              <a:gd name="T62" fmla="*/ 7592 w 1653350"/>
              <a:gd name="T63" fmla="*/ 388 h 1669516"/>
              <a:gd name="T64" fmla="*/ 7760 w 1653350"/>
              <a:gd name="T65" fmla="*/ 2058 h 1669516"/>
              <a:gd name="T66" fmla="*/ 5931 w 1653350"/>
              <a:gd name="T67" fmla="*/ 220 h 1669516"/>
              <a:gd name="T68" fmla="*/ 6563 w 1653350"/>
              <a:gd name="T69" fmla="*/ 4 h 166951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653350" h="1669516">
                <a:moveTo>
                  <a:pt x="813975" y="253339"/>
                </a:moveTo>
                <a:lnTo>
                  <a:pt x="845530" y="253339"/>
                </a:lnTo>
                <a:lnTo>
                  <a:pt x="845530" y="767826"/>
                </a:lnTo>
                <a:lnTo>
                  <a:pt x="1193563" y="767826"/>
                </a:lnTo>
                <a:lnTo>
                  <a:pt x="1193563" y="805466"/>
                </a:lnTo>
                <a:lnTo>
                  <a:pt x="813975" y="805466"/>
                </a:lnTo>
                <a:lnTo>
                  <a:pt x="813975" y="253339"/>
                </a:lnTo>
                <a:close/>
                <a:moveTo>
                  <a:pt x="826676" y="112861"/>
                </a:moveTo>
                <a:cubicBezTo>
                  <a:pt x="458188" y="112861"/>
                  <a:pt x="159470" y="411579"/>
                  <a:pt x="159470" y="780067"/>
                </a:cubicBezTo>
                <a:cubicBezTo>
                  <a:pt x="159470" y="1148555"/>
                  <a:pt x="458188" y="1447273"/>
                  <a:pt x="826676" y="1447273"/>
                </a:cubicBezTo>
                <a:cubicBezTo>
                  <a:pt x="1195164" y="1447273"/>
                  <a:pt x="1493882" y="1148555"/>
                  <a:pt x="1493882" y="780067"/>
                </a:cubicBezTo>
                <a:cubicBezTo>
                  <a:pt x="1493882" y="411579"/>
                  <a:pt x="1195164" y="112861"/>
                  <a:pt x="826676" y="112861"/>
                </a:cubicBezTo>
                <a:close/>
                <a:moveTo>
                  <a:pt x="826675" y="59986"/>
                </a:moveTo>
                <a:cubicBezTo>
                  <a:pt x="1224364" y="59986"/>
                  <a:pt x="1546755" y="382377"/>
                  <a:pt x="1546755" y="780066"/>
                </a:cubicBezTo>
                <a:cubicBezTo>
                  <a:pt x="1546755" y="1035236"/>
                  <a:pt x="1414030" y="1259406"/>
                  <a:pt x="1213013" y="1385996"/>
                </a:cubicBezTo>
                <a:lnTo>
                  <a:pt x="1464205" y="1637188"/>
                </a:lnTo>
                <a:lnTo>
                  <a:pt x="1431876" y="1669516"/>
                </a:lnTo>
                <a:lnTo>
                  <a:pt x="1171104" y="1408744"/>
                </a:lnTo>
                <a:cubicBezTo>
                  <a:pt x="1070033" y="1468079"/>
                  <a:pt x="952099" y="1500146"/>
                  <a:pt x="826675" y="1500146"/>
                </a:cubicBezTo>
                <a:cubicBezTo>
                  <a:pt x="701163" y="1500146"/>
                  <a:pt x="583151" y="1468034"/>
                  <a:pt x="482028" y="1408626"/>
                </a:cubicBezTo>
                <a:lnTo>
                  <a:pt x="221138" y="1669516"/>
                </a:lnTo>
                <a:lnTo>
                  <a:pt x="188810" y="1637188"/>
                </a:lnTo>
                <a:lnTo>
                  <a:pt x="440119" y="1385878"/>
                </a:lnTo>
                <a:cubicBezTo>
                  <a:pt x="239228" y="1259250"/>
                  <a:pt x="106595" y="1035147"/>
                  <a:pt x="106595" y="780066"/>
                </a:cubicBezTo>
                <a:cubicBezTo>
                  <a:pt x="106595" y="382377"/>
                  <a:pt x="428986" y="59986"/>
                  <a:pt x="826675" y="59986"/>
                </a:cubicBezTo>
                <a:close/>
                <a:moveTo>
                  <a:pt x="293501" y="725"/>
                </a:moveTo>
                <a:cubicBezTo>
                  <a:pt x="339398" y="4063"/>
                  <a:pt x="384613" y="18932"/>
                  <a:pt x="424439" y="45334"/>
                </a:cubicBezTo>
                <a:lnTo>
                  <a:pt x="45333" y="424439"/>
                </a:lnTo>
                <a:cubicBezTo>
                  <a:pt x="-25073" y="318239"/>
                  <a:pt x="-13465" y="173714"/>
                  <a:pt x="80123" y="80125"/>
                </a:cubicBezTo>
                <a:cubicBezTo>
                  <a:pt x="138616" y="21632"/>
                  <a:pt x="217006" y="-4837"/>
                  <a:pt x="293501" y="725"/>
                </a:cubicBezTo>
                <a:close/>
                <a:moveTo>
                  <a:pt x="1359849" y="724"/>
                </a:moveTo>
                <a:cubicBezTo>
                  <a:pt x="1436344" y="-4838"/>
                  <a:pt x="1514734" y="21631"/>
                  <a:pt x="1573227" y="80124"/>
                </a:cubicBezTo>
                <a:cubicBezTo>
                  <a:pt x="1666815" y="173713"/>
                  <a:pt x="1678423" y="318238"/>
                  <a:pt x="1608018" y="424440"/>
                </a:cubicBezTo>
                <a:lnTo>
                  <a:pt x="1228912" y="45334"/>
                </a:lnTo>
                <a:cubicBezTo>
                  <a:pt x="1268737" y="18931"/>
                  <a:pt x="1313952" y="4062"/>
                  <a:pt x="1359849" y="7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5" name="信息1 887"/>
          <p:cNvSpPr/>
          <p:nvPr/>
        </p:nvSpPr>
        <p:spPr bwMode="auto">
          <a:xfrm>
            <a:off x="425450" y="1181100"/>
            <a:ext cx="273050" cy="282575"/>
          </a:xfrm>
          <a:custGeom>
            <a:avLst/>
            <a:gdLst>
              <a:gd name="T0" fmla="*/ 2147483647 w 90"/>
              <a:gd name="T1" fmla="*/ 2147483647 h 93"/>
              <a:gd name="T2" fmla="*/ 2147483647 w 90"/>
              <a:gd name="T3" fmla="*/ 2147483647 h 93"/>
              <a:gd name="T4" fmla="*/ 2147483647 w 90"/>
              <a:gd name="T5" fmla="*/ 2147483647 h 93"/>
              <a:gd name="T6" fmla="*/ 2147483647 w 90"/>
              <a:gd name="T7" fmla="*/ 2147483647 h 93"/>
              <a:gd name="T8" fmla="*/ 2147483647 w 90"/>
              <a:gd name="T9" fmla="*/ 2147483647 h 93"/>
              <a:gd name="T10" fmla="*/ 0 w 90"/>
              <a:gd name="T11" fmla="*/ 2147483647 h 93"/>
              <a:gd name="T12" fmla="*/ 0 w 90"/>
              <a:gd name="T13" fmla="*/ 2147483647 h 93"/>
              <a:gd name="T14" fmla="*/ 2147483647 w 90"/>
              <a:gd name="T15" fmla="*/ 2147483647 h 93"/>
              <a:gd name="T16" fmla="*/ 2147483647 w 90"/>
              <a:gd name="T17" fmla="*/ 2147483647 h 93"/>
              <a:gd name="T18" fmla="*/ 2147483647 w 90"/>
              <a:gd name="T19" fmla="*/ 2147483647 h 93"/>
              <a:gd name="T20" fmla="*/ 2147483647 w 90"/>
              <a:gd name="T21" fmla="*/ 2147483647 h 93"/>
              <a:gd name="T22" fmla="*/ 2147483647 w 90"/>
              <a:gd name="T23" fmla="*/ 2147483647 h 93"/>
              <a:gd name="T24" fmla="*/ 2147483647 w 90"/>
              <a:gd name="T25" fmla="*/ 2147483647 h 93"/>
              <a:gd name="T26" fmla="*/ 2147483647 w 90"/>
              <a:gd name="T27" fmla="*/ 2147483647 h 93"/>
              <a:gd name="T28" fmla="*/ 2147483647 w 90"/>
              <a:gd name="T29" fmla="*/ 2147483647 h 93"/>
              <a:gd name="T30" fmla="*/ 2147483647 w 90"/>
              <a:gd name="T31" fmla="*/ 2147483647 h 93"/>
              <a:gd name="T32" fmla="*/ 2147483647 w 90"/>
              <a:gd name="T33" fmla="*/ 2147483647 h 93"/>
              <a:gd name="T34" fmla="*/ 2147483647 w 90"/>
              <a:gd name="T35" fmla="*/ 2147483647 h 93"/>
              <a:gd name="T36" fmla="*/ 2147483647 w 90"/>
              <a:gd name="T37" fmla="*/ 2147483647 h 93"/>
              <a:gd name="T38" fmla="*/ 2147483647 w 90"/>
              <a:gd name="T39" fmla="*/ 2147483647 h 93"/>
              <a:gd name="T40" fmla="*/ 2147483647 w 90"/>
              <a:gd name="T41" fmla="*/ 2147483647 h 93"/>
              <a:gd name="T42" fmla="*/ 2147483647 w 90"/>
              <a:gd name="T43" fmla="*/ 2147483647 h 93"/>
              <a:gd name="T44" fmla="*/ 2147483647 w 90"/>
              <a:gd name="T45" fmla="*/ 2147483647 h 93"/>
              <a:gd name="T46" fmla="*/ 2147483647 w 90"/>
              <a:gd name="T47" fmla="*/ 2147483647 h 93"/>
              <a:gd name="T48" fmla="*/ 2147483647 w 90"/>
              <a:gd name="T49" fmla="*/ 2147483647 h 93"/>
              <a:gd name="T50" fmla="*/ 2147483647 w 90"/>
              <a:gd name="T51" fmla="*/ 2147483647 h 93"/>
              <a:gd name="T52" fmla="*/ 2147483647 w 90"/>
              <a:gd name="T53" fmla="*/ 2147483647 h 93"/>
              <a:gd name="T54" fmla="*/ 2147483647 w 90"/>
              <a:gd name="T55" fmla="*/ 2147483647 h 93"/>
              <a:gd name="T56" fmla="*/ 2147483647 w 90"/>
              <a:gd name="T57" fmla="*/ 2147483647 h 93"/>
              <a:gd name="T58" fmla="*/ 2147483647 w 90"/>
              <a:gd name="T59" fmla="*/ 2147483647 h 93"/>
              <a:gd name="T60" fmla="*/ 2147483647 w 90"/>
              <a:gd name="T61" fmla="*/ 2147483647 h 93"/>
              <a:gd name="T62" fmla="*/ 2147483647 w 90"/>
              <a:gd name="T63" fmla="*/ 2147483647 h 93"/>
              <a:gd name="T64" fmla="*/ 2147483647 w 90"/>
              <a:gd name="T65" fmla="*/ 2147483647 h 93"/>
              <a:gd name="T66" fmla="*/ 2147483647 w 90"/>
              <a:gd name="T67" fmla="*/ 2147483647 h 93"/>
              <a:gd name="T68" fmla="*/ 2147483647 w 90"/>
              <a:gd name="T69" fmla="*/ 2147483647 h 93"/>
              <a:gd name="T70" fmla="*/ 2147483647 w 90"/>
              <a:gd name="T71" fmla="*/ 2147483647 h 93"/>
              <a:gd name="T72" fmla="*/ 2147483647 w 90"/>
              <a:gd name="T73" fmla="*/ 2147483647 h 93"/>
              <a:gd name="T74" fmla="*/ 2147483647 w 90"/>
              <a:gd name="T75" fmla="*/ 2147483647 h 93"/>
              <a:gd name="T76" fmla="*/ 2147483647 w 90"/>
              <a:gd name="T77" fmla="*/ 2147483647 h 93"/>
              <a:gd name="T78" fmla="*/ 2147483647 w 90"/>
              <a:gd name="T79" fmla="*/ 2147483647 h 93"/>
              <a:gd name="T80" fmla="*/ 2147483647 w 90"/>
              <a:gd name="T81" fmla="*/ 2147483647 h 93"/>
              <a:gd name="T82" fmla="*/ 2147483647 w 90"/>
              <a:gd name="T83" fmla="*/ 2147483647 h 93"/>
              <a:gd name="T84" fmla="*/ 2147483647 w 90"/>
              <a:gd name="T85" fmla="*/ 2147483647 h 93"/>
              <a:gd name="T86" fmla="*/ 2147483647 w 90"/>
              <a:gd name="T87" fmla="*/ 2147483647 h 93"/>
              <a:gd name="T88" fmla="*/ 2147483647 w 90"/>
              <a:gd name="T89" fmla="*/ 2147483647 h 93"/>
              <a:gd name="T90" fmla="*/ 2147483647 w 90"/>
              <a:gd name="T91" fmla="*/ 2147483647 h 93"/>
              <a:gd name="T92" fmla="*/ 2147483647 w 90"/>
              <a:gd name="T93" fmla="*/ 2147483647 h 93"/>
              <a:gd name="T94" fmla="*/ 2147483647 w 90"/>
              <a:gd name="T95" fmla="*/ 2147483647 h 93"/>
              <a:gd name="T96" fmla="*/ 2147483647 w 90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6" name="信息2 888"/>
          <p:cNvSpPr/>
          <p:nvPr/>
        </p:nvSpPr>
        <p:spPr bwMode="auto">
          <a:xfrm>
            <a:off x="7416800" y="1181100"/>
            <a:ext cx="282575" cy="192088"/>
          </a:xfrm>
          <a:custGeom>
            <a:avLst/>
            <a:gdLst>
              <a:gd name="T0" fmla="*/ 733 w 3456384"/>
              <a:gd name="T1" fmla="*/ 556 h 2625869"/>
              <a:gd name="T2" fmla="*/ 107 w 3456384"/>
              <a:gd name="T3" fmla="*/ 990 h 2625869"/>
              <a:gd name="T4" fmla="*/ 1780 w 3456384"/>
              <a:gd name="T5" fmla="*/ 990 h 2625869"/>
              <a:gd name="T6" fmla="*/ 1154 w 3456384"/>
              <a:gd name="T7" fmla="*/ 556 h 2625869"/>
              <a:gd name="T8" fmla="*/ 944 w 3456384"/>
              <a:gd name="T9" fmla="*/ 702 h 2625869"/>
              <a:gd name="T10" fmla="*/ 733 w 3456384"/>
              <a:gd name="T11" fmla="*/ 556 h 2625869"/>
              <a:gd name="T12" fmla="*/ 53 w 3456384"/>
              <a:gd name="T13" fmla="*/ 84 h 2625869"/>
              <a:gd name="T14" fmla="*/ 53 w 3456384"/>
              <a:gd name="T15" fmla="*/ 973 h 2625869"/>
              <a:gd name="T16" fmla="*/ 694 w 3456384"/>
              <a:gd name="T17" fmla="*/ 528 h 2625869"/>
              <a:gd name="T18" fmla="*/ 53 w 3456384"/>
              <a:gd name="T19" fmla="*/ 84 h 2625869"/>
              <a:gd name="T20" fmla="*/ 1836 w 3456384"/>
              <a:gd name="T21" fmla="*/ 83 h 2625869"/>
              <a:gd name="T22" fmla="*/ 1194 w 3456384"/>
              <a:gd name="T23" fmla="*/ 528 h 2625869"/>
              <a:gd name="T24" fmla="*/ 1836 w 3456384"/>
              <a:gd name="T25" fmla="*/ 974 h 2625869"/>
              <a:gd name="T26" fmla="*/ 1836 w 3456384"/>
              <a:gd name="T27" fmla="*/ 83 h 2625869"/>
              <a:gd name="T28" fmla="*/ 66 w 3456384"/>
              <a:gd name="T29" fmla="*/ 38 h 2625869"/>
              <a:gd name="T30" fmla="*/ 944 w 3456384"/>
              <a:gd name="T31" fmla="*/ 647 h 2625869"/>
              <a:gd name="T32" fmla="*/ 1822 w 3456384"/>
              <a:gd name="T33" fmla="*/ 38 h 2625869"/>
              <a:gd name="T34" fmla="*/ 66 w 3456384"/>
              <a:gd name="T35" fmla="*/ 38 h 2625869"/>
              <a:gd name="T36" fmla="*/ 0 w 3456384"/>
              <a:gd name="T37" fmla="*/ 0 h 2625869"/>
              <a:gd name="T38" fmla="*/ 1889 w 3456384"/>
              <a:gd name="T39" fmla="*/ 0 h 2625869"/>
              <a:gd name="T40" fmla="*/ 1889 w 3456384"/>
              <a:gd name="T41" fmla="*/ 1028 h 2625869"/>
              <a:gd name="T42" fmla="*/ 0 w 3456384"/>
              <a:gd name="T43" fmla="*/ 1028 h 2625869"/>
              <a:gd name="T44" fmla="*/ 0 w 3456384"/>
              <a:gd name="T45" fmla="*/ 0 h 262586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456384" h="2625869">
                <a:moveTo>
                  <a:pt x="1341655" y="1419506"/>
                </a:moveTo>
                <a:lnTo>
                  <a:pt x="196553" y="2529194"/>
                </a:lnTo>
                <a:lnTo>
                  <a:pt x="3257656" y="2529194"/>
                </a:lnTo>
                <a:lnTo>
                  <a:pt x="2112554" y="1419506"/>
                </a:lnTo>
                <a:lnTo>
                  <a:pt x="1727105" y="1793035"/>
                </a:lnTo>
                <a:lnTo>
                  <a:pt x="1341655" y="1419506"/>
                </a:lnTo>
                <a:close/>
                <a:moveTo>
                  <a:pt x="97273" y="213610"/>
                </a:moveTo>
                <a:lnTo>
                  <a:pt x="97273" y="2486204"/>
                </a:lnTo>
                <a:lnTo>
                  <a:pt x="1269834" y="1349907"/>
                </a:lnTo>
                <a:lnTo>
                  <a:pt x="97273" y="213610"/>
                </a:lnTo>
                <a:close/>
                <a:moveTo>
                  <a:pt x="3359112" y="211502"/>
                </a:moveTo>
                <a:lnTo>
                  <a:pt x="2184375" y="1349907"/>
                </a:lnTo>
                <a:lnTo>
                  <a:pt x="3359112" y="2488312"/>
                </a:lnTo>
                <a:lnTo>
                  <a:pt x="3359112" y="211502"/>
                </a:lnTo>
                <a:close/>
                <a:moveTo>
                  <a:pt x="120249" y="96675"/>
                </a:moveTo>
                <a:lnTo>
                  <a:pt x="1727105" y="1653835"/>
                </a:lnTo>
                <a:lnTo>
                  <a:pt x="3333960" y="96675"/>
                </a:lnTo>
                <a:lnTo>
                  <a:pt x="120249" y="96675"/>
                </a:lnTo>
                <a:close/>
                <a:moveTo>
                  <a:pt x="0" y="0"/>
                </a:moveTo>
                <a:lnTo>
                  <a:pt x="3456384" y="0"/>
                </a:lnTo>
                <a:lnTo>
                  <a:pt x="3456384" y="2625869"/>
                </a:lnTo>
                <a:lnTo>
                  <a:pt x="0" y="262586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7" name="信息3 889"/>
          <p:cNvSpPr/>
          <p:nvPr/>
        </p:nvSpPr>
        <p:spPr bwMode="auto">
          <a:xfrm>
            <a:off x="1196975" y="1179513"/>
            <a:ext cx="282575" cy="188912"/>
          </a:xfrm>
          <a:custGeom>
            <a:avLst/>
            <a:gdLst>
              <a:gd name="T0" fmla="*/ 348 w 4974795"/>
              <a:gd name="T1" fmla="*/ 332 h 3320682"/>
              <a:gd name="T2" fmla="*/ 456 w 4974795"/>
              <a:gd name="T3" fmla="*/ 426 h 3320682"/>
              <a:gd name="T4" fmla="*/ 563 w 4974795"/>
              <a:gd name="T5" fmla="*/ 332 h 3320682"/>
              <a:gd name="T6" fmla="*/ 883 w 4974795"/>
              <a:gd name="T7" fmla="*/ 611 h 3320682"/>
              <a:gd name="T8" fmla="*/ 28 w 4974795"/>
              <a:gd name="T9" fmla="*/ 611 h 3320682"/>
              <a:gd name="T10" fmla="*/ 348 w 4974795"/>
              <a:gd name="T11" fmla="*/ 332 h 3320682"/>
              <a:gd name="T12" fmla="*/ 0 w 4974795"/>
              <a:gd name="T13" fmla="*/ 29 h 3320682"/>
              <a:gd name="T14" fmla="*/ 328 w 4974795"/>
              <a:gd name="T15" fmla="*/ 315 h 3320682"/>
              <a:gd name="T16" fmla="*/ 0 w 4974795"/>
              <a:gd name="T17" fmla="*/ 601 h 3320682"/>
              <a:gd name="T18" fmla="*/ 0 w 4974795"/>
              <a:gd name="T19" fmla="*/ 29 h 3320682"/>
              <a:gd name="T20" fmla="*/ 912 w 4974795"/>
              <a:gd name="T21" fmla="*/ 29 h 3320682"/>
              <a:gd name="T22" fmla="*/ 912 w 4974795"/>
              <a:gd name="T23" fmla="*/ 601 h 3320682"/>
              <a:gd name="T24" fmla="*/ 583 w 4974795"/>
              <a:gd name="T25" fmla="*/ 315 h 3320682"/>
              <a:gd name="T26" fmla="*/ 912 w 4974795"/>
              <a:gd name="T27" fmla="*/ 29 h 3320682"/>
              <a:gd name="T28" fmla="*/ 6 w 4974795"/>
              <a:gd name="T29" fmla="*/ 0 h 3320682"/>
              <a:gd name="T30" fmla="*/ 905 w 4974795"/>
              <a:gd name="T31" fmla="*/ 0 h 3320682"/>
              <a:gd name="T32" fmla="*/ 456 w 4974795"/>
              <a:gd name="T33" fmla="*/ 391 h 3320682"/>
              <a:gd name="T34" fmla="*/ 6 w 4974795"/>
              <a:gd name="T35" fmla="*/ 0 h 332068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lnTo>
                  <a:pt x="1897867" y="1805825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lnTo>
                  <a:pt x="0" y="159634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lnTo>
                  <a:pt x="4974795" y="156753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lnTo>
                  <a:pt x="350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8" name="看电脑小人 890"/>
          <p:cNvSpPr/>
          <p:nvPr/>
        </p:nvSpPr>
        <p:spPr bwMode="auto">
          <a:xfrm>
            <a:off x="481013" y="2022475"/>
            <a:ext cx="161925" cy="236538"/>
          </a:xfrm>
          <a:custGeom>
            <a:avLst/>
            <a:gdLst>
              <a:gd name="T0" fmla="*/ 2147483647 w 78"/>
              <a:gd name="T1" fmla="*/ 2147483647 h 112"/>
              <a:gd name="T2" fmla="*/ 2147483647 w 78"/>
              <a:gd name="T3" fmla="*/ 2147483647 h 112"/>
              <a:gd name="T4" fmla="*/ 2147483647 w 78"/>
              <a:gd name="T5" fmla="*/ 2147483647 h 112"/>
              <a:gd name="T6" fmla="*/ 2147483647 w 78"/>
              <a:gd name="T7" fmla="*/ 2147483647 h 112"/>
              <a:gd name="T8" fmla="*/ 2147483647 w 78"/>
              <a:gd name="T9" fmla="*/ 2147483647 h 112"/>
              <a:gd name="T10" fmla="*/ 2147483647 w 78"/>
              <a:gd name="T11" fmla="*/ 2147483647 h 112"/>
              <a:gd name="T12" fmla="*/ 2147483647 w 78"/>
              <a:gd name="T13" fmla="*/ 2147483647 h 112"/>
              <a:gd name="T14" fmla="*/ 2147483647 w 78"/>
              <a:gd name="T15" fmla="*/ 2147483647 h 112"/>
              <a:gd name="T16" fmla="*/ 2147483647 w 78"/>
              <a:gd name="T17" fmla="*/ 2147483647 h 112"/>
              <a:gd name="T18" fmla="*/ 2147483647 w 78"/>
              <a:gd name="T19" fmla="*/ 2147483647 h 112"/>
              <a:gd name="T20" fmla="*/ 2147483647 w 78"/>
              <a:gd name="T21" fmla="*/ 2147483647 h 112"/>
              <a:gd name="T22" fmla="*/ 2147483647 w 78"/>
              <a:gd name="T23" fmla="*/ 2147483647 h 112"/>
              <a:gd name="T24" fmla="*/ 2147483647 w 78"/>
              <a:gd name="T25" fmla="*/ 2147483647 h 112"/>
              <a:gd name="T26" fmla="*/ 2147483647 w 78"/>
              <a:gd name="T27" fmla="*/ 2147483647 h 112"/>
              <a:gd name="T28" fmla="*/ 2147483647 w 78"/>
              <a:gd name="T29" fmla="*/ 2147483647 h 112"/>
              <a:gd name="T30" fmla="*/ 2147483647 w 78"/>
              <a:gd name="T31" fmla="*/ 2147483647 h 112"/>
              <a:gd name="T32" fmla="*/ 2147483647 w 78"/>
              <a:gd name="T33" fmla="*/ 2147483647 h 112"/>
              <a:gd name="T34" fmla="*/ 2147483647 w 78"/>
              <a:gd name="T35" fmla="*/ 2147483647 h 112"/>
              <a:gd name="T36" fmla="*/ 2147483647 w 78"/>
              <a:gd name="T37" fmla="*/ 2147483647 h 112"/>
              <a:gd name="T38" fmla="*/ 2147483647 w 78"/>
              <a:gd name="T39" fmla="*/ 2147483647 h 112"/>
              <a:gd name="T40" fmla="*/ 2147483647 w 78"/>
              <a:gd name="T41" fmla="*/ 2147483647 h 112"/>
              <a:gd name="T42" fmla="*/ 2147483647 w 78"/>
              <a:gd name="T43" fmla="*/ 2147483647 h 112"/>
              <a:gd name="T44" fmla="*/ 2147483647 w 78"/>
              <a:gd name="T45" fmla="*/ 2147483647 h 112"/>
              <a:gd name="T46" fmla="*/ 2147483647 w 78"/>
              <a:gd name="T47" fmla="*/ 2147483647 h 112"/>
              <a:gd name="T48" fmla="*/ 2147483647 w 78"/>
              <a:gd name="T49" fmla="*/ 2147483647 h 112"/>
              <a:gd name="T50" fmla="*/ 2147483647 w 78"/>
              <a:gd name="T51" fmla="*/ 2147483647 h 112"/>
              <a:gd name="T52" fmla="*/ 2147483647 w 78"/>
              <a:gd name="T53" fmla="*/ 2147483647 h 112"/>
              <a:gd name="T54" fmla="*/ 2147483647 w 78"/>
              <a:gd name="T55" fmla="*/ 2147483647 h 112"/>
              <a:gd name="T56" fmla="*/ 2147483647 w 78"/>
              <a:gd name="T57" fmla="*/ 2147483647 h 112"/>
              <a:gd name="T58" fmla="*/ 2147483647 w 78"/>
              <a:gd name="T59" fmla="*/ 2147483647 h 112"/>
              <a:gd name="T60" fmla="*/ 2147483647 w 78"/>
              <a:gd name="T61" fmla="*/ 2147483647 h 112"/>
              <a:gd name="T62" fmla="*/ 2147483647 w 78"/>
              <a:gd name="T63" fmla="*/ 2147483647 h 112"/>
              <a:gd name="T64" fmla="*/ 2147483647 w 78"/>
              <a:gd name="T65" fmla="*/ 2147483647 h 112"/>
              <a:gd name="T66" fmla="*/ 2147483647 w 78"/>
              <a:gd name="T67" fmla="*/ 2147483647 h 112"/>
              <a:gd name="T68" fmla="*/ 2147483647 w 78"/>
              <a:gd name="T69" fmla="*/ 2147483647 h 112"/>
              <a:gd name="T70" fmla="*/ 2147483647 w 78"/>
              <a:gd name="T71" fmla="*/ 2147483647 h 112"/>
              <a:gd name="T72" fmla="*/ 2147483647 w 78"/>
              <a:gd name="T73" fmla="*/ 2147483647 h 112"/>
              <a:gd name="T74" fmla="*/ 2147483647 w 78"/>
              <a:gd name="T75" fmla="*/ 2147483647 h 112"/>
              <a:gd name="T76" fmla="*/ 2147483647 w 78"/>
              <a:gd name="T77" fmla="*/ 2147483647 h 1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69" name="拉手小人 891"/>
          <p:cNvSpPr/>
          <p:nvPr/>
        </p:nvSpPr>
        <p:spPr bwMode="auto">
          <a:xfrm>
            <a:off x="5076825" y="2022475"/>
            <a:ext cx="234950" cy="227013"/>
          </a:xfrm>
          <a:custGeom>
            <a:avLst/>
            <a:gdLst>
              <a:gd name="T0" fmla="*/ 2147483647 w 104"/>
              <a:gd name="T1" fmla="*/ 2147483647 h 100"/>
              <a:gd name="T2" fmla="*/ 2147483647 w 104"/>
              <a:gd name="T3" fmla="*/ 2147483647 h 100"/>
              <a:gd name="T4" fmla="*/ 2147483647 w 104"/>
              <a:gd name="T5" fmla="*/ 2147483647 h 100"/>
              <a:gd name="T6" fmla="*/ 2147483647 w 104"/>
              <a:gd name="T7" fmla="*/ 2147483647 h 100"/>
              <a:gd name="T8" fmla="*/ 2147483647 w 104"/>
              <a:gd name="T9" fmla="*/ 2147483647 h 100"/>
              <a:gd name="T10" fmla="*/ 2147483647 w 104"/>
              <a:gd name="T11" fmla="*/ 2147483647 h 100"/>
              <a:gd name="T12" fmla="*/ 2147483647 w 104"/>
              <a:gd name="T13" fmla="*/ 2147483647 h 100"/>
              <a:gd name="T14" fmla="*/ 2147483647 w 104"/>
              <a:gd name="T15" fmla="*/ 2147483647 h 100"/>
              <a:gd name="T16" fmla="*/ 2147483647 w 104"/>
              <a:gd name="T17" fmla="*/ 2147483647 h 100"/>
              <a:gd name="T18" fmla="*/ 2147483647 w 104"/>
              <a:gd name="T19" fmla="*/ 2147483647 h 100"/>
              <a:gd name="T20" fmla="*/ 2147483647 w 104"/>
              <a:gd name="T21" fmla="*/ 2147483647 h 100"/>
              <a:gd name="T22" fmla="*/ 2147483647 w 104"/>
              <a:gd name="T23" fmla="*/ 2147483647 h 100"/>
              <a:gd name="T24" fmla="*/ 2147483647 w 104"/>
              <a:gd name="T25" fmla="*/ 2147483647 h 100"/>
              <a:gd name="T26" fmla="*/ 2147483647 w 104"/>
              <a:gd name="T27" fmla="*/ 2147483647 h 100"/>
              <a:gd name="T28" fmla="*/ 2147483647 w 104"/>
              <a:gd name="T29" fmla="*/ 2147483647 h 100"/>
              <a:gd name="T30" fmla="*/ 2147483647 w 104"/>
              <a:gd name="T31" fmla="*/ 2147483647 h 100"/>
              <a:gd name="T32" fmla="*/ 2147483647 w 104"/>
              <a:gd name="T33" fmla="*/ 2147483647 h 100"/>
              <a:gd name="T34" fmla="*/ 2147483647 w 104"/>
              <a:gd name="T35" fmla="*/ 2147483647 h 100"/>
              <a:gd name="T36" fmla="*/ 2147483647 w 104"/>
              <a:gd name="T37" fmla="*/ 2147483647 h 100"/>
              <a:gd name="T38" fmla="*/ 2147483647 w 104"/>
              <a:gd name="T39" fmla="*/ 2147483647 h 100"/>
              <a:gd name="T40" fmla="*/ 2147483647 w 104"/>
              <a:gd name="T41" fmla="*/ 2147483647 h 100"/>
              <a:gd name="T42" fmla="*/ 2147483647 w 104"/>
              <a:gd name="T43" fmla="*/ 2147483647 h 100"/>
              <a:gd name="T44" fmla="*/ 2147483647 w 104"/>
              <a:gd name="T45" fmla="*/ 2147483647 h 100"/>
              <a:gd name="T46" fmla="*/ 2147483647 w 104"/>
              <a:gd name="T47" fmla="*/ 2147483647 h 100"/>
              <a:gd name="T48" fmla="*/ 2147483647 w 104"/>
              <a:gd name="T49" fmla="*/ 2147483647 h 100"/>
              <a:gd name="T50" fmla="*/ 2147483647 w 104"/>
              <a:gd name="T51" fmla="*/ 2147483647 h 100"/>
              <a:gd name="T52" fmla="*/ 2147483647 w 104"/>
              <a:gd name="T53" fmla="*/ 2147483647 h 100"/>
              <a:gd name="T54" fmla="*/ 2147483647 w 104"/>
              <a:gd name="T55" fmla="*/ 2147483647 h 100"/>
              <a:gd name="T56" fmla="*/ 2147483647 w 104"/>
              <a:gd name="T57" fmla="*/ 2147483647 h 100"/>
              <a:gd name="T58" fmla="*/ 2147483647 w 104"/>
              <a:gd name="T59" fmla="*/ 2147483647 h 100"/>
              <a:gd name="T60" fmla="*/ 2147483647 w 104"/>
              <a:gd name="T61" fmla="*/ 2147483647 h 100"/>
              <a:gd name="T62" fmla="*/ 2147483647 w 104"/>
              <a:gd name="T63" fmla="*/ 2147483647 h 100"/>
              <a:gd name="T64" fmla="*/ 2147483647 w 104"/>
              <a:gd name="T65" fmla="*/ 2147483647 h 100"/>
              <a:gd name="T66" fmla="*/ 2147483647 w 104"/>
              <a:gd name="T67" fmla="*/ 2147483647 h 100"/>
              <a:gd name="T68" fmla="*/ 2147483647 w 104"/>
              <a:gd name="T69" fmla="*/ 2147483647 h 100"/>
              <a:gd name="T70" fmla="*/ 0 w 104"/>
              <a:gd name="T71" fmla="*/ 2147483647 h 100"/>
              <a:gd name="T72" fmla="*/ 0 w 104"/>
              <a:gd name="T73" fmla="*/ 2147483647 h 100"/>
              <a:gd name="T74" fmla="*/ 2147483647 w 104"/>
              <a:gd name="T75" fmla="*/ 2147483647 h 100"/>
              <a:gd name="T76" fmla="*/ 2147483647 w 104"/>
              <a:gd name="T77" fmla="*/ 2147483647 h 100"/>
              <a:gd name="T78" fmla="*/ 2147483647 w 104"/>
              <a:gd name="T79" fmla="*/ 2147483647 h 100"/>
              <a:gd name="T80" fmla="*/ 2147483647 w 104"/>
              <a:gd name="T81" fmla="*/ 2147483647 h 100"/>
              <a:gd name="T82" fmla="*/ 2147483647 w 104"/>
              <a:gd name="T83" fmla="*/ 2147483647 h 100"/>
              <a:gd name="T84" fmla="*/ 2147483647 w 104"/>
              <a:gd name="T85" fmla="*/ 2147483647 h 100"/>
              <a:gd name="T86" fmla="*/ 2147483647 w 104"/>
              <a:gd name="T87" fmla="*/ 2147483647 h 100"/>
              <a:gd name="T88" fmla="*/ 2147483647 w 104"/>
              <a:gd name="T89" fmla="*/ 2147483647 h 100"/>
              <a:gd name="T90" fmla="*/ 2147483647 w 104"/>
              <a:gd name="T91" fmla="*/ 2147483647 h 100"/>
              <a:gd name="T92" fmla="*/ 2147483647 w 104"/>
              <a:gd name="T93" fmla="*/ 2147483647 h 100"/>
              <a:gd name="T94" fmla="*/ 2147483647 w 104"/>
              <a:gd name="T95" fmla="*/ 2147483647 h 100"/>
              <a:gd name="T96" fmla="*/ 2147483647 w 104"/>
              <a:gd name="T97" fmla="*/ 2147483647 h 100"/>
              <a:gd name="T98" fmla="*/ 2147483647 w 104"/>
              <a:gd name="T99" fmla="*/ 2147483647 h 100"/>
              <a:gd name="T100" fmla="*/ 2147483647 w 104"/>
              <a:gd name="T101" fmla="*/ 2147483647 h 10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04" h="100">
                <a:moveTo>
                  <a:pt x="15" y="30"/>
                </a:moveTo>
                <a:cubicBezTo>
                  <a:pt x="39" y="30"/>
                  <a:pt x="39" y="30"/>
                  <a:pt x="39" y="30"/>
                </a:cubicBezTo>
                <a:cubicBezTo>
                  <a:pt x="47" y="44"/>
                  <a:pt x="47" y="44"/>
                  <a:pt x="47" y="44"/>
                </a:cubicBezTo>
                <a:cubicBezTo>
                  <a:pt x="54" y="53"/>
                  <a:pt x="54" y="53"/>
                  <a:pt x="54" y="53"/>
                </a:cubicBezTo>
                <a:cubicBezTo>
                  <a:pt x="69" y="30"/>
                  <a:pt x="69" y="30"/>
                  <a:pt x="69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55"/>
                  <a:pt x="97" y="55"/>
                  <a:pt x="97" y="55"/>
                </a:cubicBezTo>
                <a:cubicBezTo>
                  <a:pt x="94" y="47"/>
                  <a:pt x="94" y="47"/>
                  <a:pt x="94" y="47"/>
                </a:cubicBezTo>
                <a:cubicBezTo>
                  <a:pt x="93" y="65"/>
                  <a:pt x="93" y="65"/>
                  <a:pt x="93" y="65"/>
                </a:cubicBezTo>
                <a:cubicBezTo>
                  <a:pt x="90" y="100"/>
                  <a:pt x="90" y="100"/>
                  <a:pt x="90" y="100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83" y="68"/>
                  <a:pt x="83" y="68"/>
                  <a:pt x="83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48"/>
                  <a:pt x="69" y="48"/>
                  <a:pt x="69" y="48"/>
                </a:cubicBezTo>
                <a:cubicBezTo>
                  <a:pt x="53" y="61"/>
                  <a:pt x="53" y="61"/>
                  <a:pt x="53" y="61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65"/>
                  <a:pt x="41" y="65"/>
                  <a:pt x="41" y="65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30" y="68"/>
                  <a:pt x="30" y="68"/>
                  <a:pt x="3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14" y="100"/>
                  <a:pt x="14" y="100"/>
                  <a:pt x="14" y="100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49"/>
                  <a:pt x="16" y="49"/>
                  <a:pt x="16" y="49"/>
                </a:cubicBezTo>
                <a:cubicBezTo>
                  <a:pt x="7" y="60"/>
                  <a:pt x="7" y="60"/>
                  <a:pt x="7" y="60"/>
                </a:cubicBezTo>
                <a:cubicBezTo>
                  <a:pt x="7" y="65"/>
                  <a:pt x="7" y="65"/>
                  <a:pt x="7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89"/>
                  <a:pt x="10" y="89"/>
                  <a:pt x="1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65"/>
                  <a:pt x="0" y="65"/>
                  <a:pt x="0" y="65"/>
                </a:cubicBezTo>
                <a:cubicBezTo>
                  <a:pt x="3" y="65"/>
                  <a:pt x="3" y="65"/>
                  <a:pt x="3" y="65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59"/>
                  <a:pt x="1" y="59"/>
                  <a:pt x="1" y="59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86" y="4"/>
                </a:moveTo>
                <a:cubicBezTo>
                  <a:pt x="80" y="0"/>
                  <a:pt x="73" y="2"/>
                  <a:pt x="70" y="8"/>
                </a:cubicBezTo>
                <a:cubicBezTo>
                  <a:pt x="67" y="13"/>
                  <a:pt x="68" y="20"/>
                  <a:pt x="74" y="24"/>
                </a:cubicBezTo>
                <a:cubicBezTo>
                  <a:pt x="79" y="27"/>
                  <a:pt x="87" y="25"/>
                  <a:pt x="90" y="20"/>
                </a:cubicBezTo>
                <a:cubicBezTo>
                  <a:pt x="93" y="14"/>
                  <a:pt x="91" y="7"/>
                  <a:pt x="86" y="4"/>
                </a:cubicBezTo>
                <a:close/>
                <a:moveTo>
                  <a:pt x="22" y="4"/>
                </a:moveTo>
                <a:cubicBezTo>
                  <a:pt x="28" y="0"/>
                  <a:pt x="35" y="2"/>
                  <a:pt x="38" y="8"/>
                </a:cubicBezTo>
                <a:cubicBezTo>
                  <a:pt x="41" y="13"/>
                  <a:pt x="40" y="20"/>
                  <a:pt x="34" y="24"/>
                </a:cubicBezTo>
                <a:cubicBezTo>
                  <a:pt x="29" y="27"/>
                  <a:pt x="21" y="25"/>
                  <a:pt x="18" y="20"/>
                </a:cubicBezTo>
                <a:cubicBezTo>
                  <a:pt x="15" y="14"/>
                  <a:pt x="17" y="7"/>
                  <a:pt x="2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0" name="小人1 892"/>
          <p:cNvSpPr/>
          <p:nvPr/>
        </p:nvSpPr>
        <p:spPr bwMode="auto">
          <a:xfrm>
            <a:off x="1195388" y="2022475"/>
            <a:ext cx="234950" cy="161925"/>
          </a:xfrm>
          <a:custGeom>
            <a:avLst/>
            <a:gdLst>
              <a:gd name="T0" fmla="*/ 2147483647 w 112"/>
              <a:gd name="T1" fmla="*/ 2147483647 h 77"/>
              <a:gd name="T2" fmla="*/ 2147483647 w 112"/>
              <a:gd name="T3" fmla="*/ 2147483647 h 77"/>
              <a:gd name="T4" fmla="*/ 2147483647 w 112"/>
              <a:gd name="T5" fmla="*/ 2147483647 h 77"/>
              <a:gd name="T6" fmla="*/ 2147483647 w 112"/>
              <a:gd name="T7" fmla="*/ 2147483647 h 77"/>
              <a:gd name="T8" fmla="*/ 2147483647 w 112"/>
              <a:gd name="T9" fmla="*/ 2147483647 h 77"/>
              <a:gd name="T10" fmla="*/ 0 w 112"/>
              <a:gd name="T11" fmla="*/ 2147483647 h 77"/>
              <a:gd name="T12" fmla="*/ 2147483647 w 112"/>
              <a:gd name="T13" fmla="*/ 2147483647 h 77"/>
              <a:gd name="T14" fmla="*/ 2147483647 w 112"/>
              <a:gd name="T15" fmla="*/ 2147483647 h 77"/>
              <a:gd name="T16" fmla="*/ 2147483647 w 112"/>
              <a:gd name="T17" fmla="*/ 2147483647 h 77"/>
              <a:gd name="T18" fmla="*/ 2147483647 w 112"/>
              <a:gd name="T19" fmla="*/ 2147483647 h 77"/>
              <a:gd name="T20" fmla="*/ 2147483647 w 112"/>
              <a:gd name="T21" fmla="*/ 2147483647 h 77"/>
              <a:gd name="T22" fmla="*/ 2147483647 w 112"/>
              <a:gd name="T23" fmla="*/ 2147483647 h 77"/>
              <a:gd name="T24" fmla="*/ 2147483647 w 112"/>
              <a:gd name="T25" fmla="*/ 2147483647 h 77"/>
              <a:gd name="T26" fmla="*/ 2147483647 w 112"/>
              <a:gd name="T27" fmla="*/ 2147483647 h 77"/>
              <a:gd name="T28" fmla="*/ 2147483647 w 112"/>
              <a:gd name="T29" fmla="*/ 2147483647 h 77"/>
              <a:gd name="T30" fmla="*/ 2147483647 w 112"/>
              <a:gd name="T31" fmla="*/ 2147483647 h 77"/>
              <a:gd name="T32" fmla="*/ 2147483647 w 112"/>
              <a:gd name="T33" fmla="*/ 2147483647 h 77"/>
              <a:gd name="T34" fmla="*/ 2147483647 w 112"/>
              <a:gd name="T35" fmla="*/ 2147483647 h 77"/>
              <a:gd name="T36" fmla="*/ 2147483647 w 112"/>
              <a:gd name="T37" fmla="*/ 2147483647 h 77"/>
              <a:gd name="T38" fmla="*/ 2147483647 w 112"/>
              <a:gd name="T39" fmla="*/ 2147483647 h 77"/>
              <a:gd name="T40" fmla="*/ 2147483647 w 112"/>
              <a:gd name="T41" fmla="*/ 2147483647 h 77"/>
              <a:gd name="T42" fmla="*/ 2147483647 w 112"/>
              <a:gd name="T43" fmla="*/ 2147483647 h 77"/>
              <a:gd name="T44" fmla="*/ 2147483647 w 112"/>
              <a:gd name="T45" fmla="*/ 2147483647 h 77"/>
              <a:gd name="T46" fmla="*/ 2147483647 w 112"/>
              <a:gd name="T47" fmla="*/ 2147483647 h 77"/>
              <a:gd name="T48" fmla="*/ 2147483647 w 112"/>
              <a:gd name="T49" fmla="*/ 2147483647 h 77"/>
              <a:gd name="T50" fmla="*/ 2147483647 w 112"/>
              <a:gd name="T51" fmla="*/ 2147483647 h 77"/>
              <a:gd name="T52" fmla="*/ 2147483647 w 112"/>
              <a:gd name="T53" fmla="*/ 2147483647 h 77"/>
              <a:gd name="T54" fmla="*/ 2147483647 w 112"/>
              <a:gd name="T55" fmla="*/ 2147483647 h 77"/>
              <a:gd name="T56" fmla="*/ 2147483647 w 112"/>
              <a:gd name="T57" fmla="*/ 2147483647 h 77"/>
              <a:gd name="T58" fmla="*/ 2147483647 w 112"/>
              <a:gd name="T59" fmla="*/ 2147483647 h 77"/>
              <a:gd name="T60" fmla="*/ 2147483647 w 112"/>
              <a:gd name="T61" fmla="*/ 2147483647 h 77"/>
              <a:gd name="T62" fmla="*/ 2147483647 w 112"/>
              <a:gd name="T63" fmla="*/ 2147483647 h 77"/>
              <a:gd name="T64" fmla="*/ 2147483647 w 112"/>
              <a:gd name="T65" fmla="*/ 2147483647 h 77"/>
              <a:gd name="T66" fmla="*/ 2147483647 w 112"/>
              <a:gd name="T67" fmla="*/ 2147483647 h 77"/>
              <a:gd name="T68" fmla="*/ 2147483647 w 112"/>
              <a:gd name="T69" fmla="*/ 2147483647 h 77"/>
              <a:gd name="T70" fmla="*/ 2147483647 w 112"/>
              <a:gd name="T71" fmla="*/ 2147483647 h 77"/>
              <a:gd name="T72" fmla="*/ 2147483647 w 112"/>
              <a:gd name="T73" fmla="*/ 2147483647 h 77"/>
              <a:gd name="T74" fmla="*/ 2147483647 w 112"/>
              <a:gd name="T75" fmla="*/ 2147483647 h 77"/>
              <a:gd name="T76" fmla="*/ 2147483647 w 112"/>
              <a:gd name="T77" fmla="*/ 2147483647 h 77"/>
              <a:gd name="T78" fmla="*/ 2147483647 w 112"/>
              <a:gd name="T79" fmla="*/ 2147483647 h 77"/>
              <a:gd name="T80" fmla="*/ 2147483647 w 112"/>
              <a:gd name="T81" fmla="*/ 2147483647 h 77"/>
              <a:gd name="T82" fmla="*/ 2147483647 w 112"/>
              <a:gd name="T83" fmla="*/ 2147483647 h 77"/>
              <a:gd name="T84" fmla="*/ 2147483647 w 112"/>
              <a:gd name="T85" fmla="*/ 2147483647 h 77"/>
              <a:gd name="T86" fmla="*/ 2147483647 w 112"/>
              <a:gd name="T87" fmla="*/ 2147483647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1" name="男女小人 893"/>
          <p:cNvSpPr/>
          <p:nvPr/>
        </p:nvSpPr>
        <p:spPr bwMode="auto">
          <a:xfrm>
            <a:off x="6651625" y="2022475"/>
            <a:ext cx="234950" cy="177800"/>
          </a:xfrm>
          <a:custGeom>
            <a:avLst/>
            <a:gdLst>
              <a:gd name="T0" fmla="*/ 2147483647 w 108"/>
              <a:gd name="T1" fmla="*/ 2147483647 h 81"/>
              <a:gd name="T2" fmla="*/ 2147483647 w 108"/>
              <a:gd name="T3" fmla="*/ 2147483647 h 81"/>
              <a:gd name="T4" fmla="*/ 2147483647 w 108"/>
              <a:gd name="T5" fmla="*/ 2147483647 h 81"/>
              <a:gd name="T6" fmla="*/ 2147483647 w 108"/>
              <a:gd name="T7" fmla="*/ 2147483647 h 81"/>
              <a:gd name="T8" fmla="*/ 2147483647 w 108"/>
              <a:gd name="T9" fmla="*/ 2147483647 h 81"/>
              <a:gd name="T10" fmla="*/ 2147483647 w 108"/>
              <a:gd name="T11" fmla="*/ 2147483647 h 81"/>
              <a:gd name="T12" fmla="*/ 2147483647 w 108"/>
              <a:gd name="T13" fmla="*/ 2147483647 h 81"/>
              <a:gd name="T14" fmla="*/ 2147483647 w 108"/>
              <a:gd name="T15" fmla="*/ 2147483647 h 81"/>
              <a:gd name="T16" fmla="*/ 2147483647 w 108"/>
              <a:gd name="T17" fmla="*/ 2147483647 h 81"/>
              <a:gd name="T18" fmla="*/ 2147483647 w 108"/>
              <a:gd name="T19" fmla="*/ 2147483647 h 81"/>
              <a:gd name="T20" fmla="*/ 2147483647 w 108"/>
              <a:gd name="T21" fmla="*/ 2147483647 h 81"/>
              <a:gd name="T22" fmla="*/ 2147483647 w 108"/>
              <a:gd name="T23" fmla="*/ 2147483647 h 81"/>
              <a:gd name="T24" fmla="*/ 2147483647 w 108"/>
              <a:gd name="T25" fmla="*/ 2147483647 h 81"/>
              <a:gd name="T26" fmla="*/ 2147483647 w 108"/>
              <a:gd name="T27" fmla="*/ 2147483647 h 81"/>
              <a:gd name="T28" fmla="*/ 2147483647 w 108"/>
              <a:gd name="T29" fmla="*/ 2147483647 h 81"/>
              <a:gd name="T30" fmla="*/ 0 w 108"/>
              <a:gd name="T31" fmla="*/ 2147483647 h 81"/>
              <a:gd name="T32" fmla="*/ 2147483647 w 108"/>
              <a:gd name="T33" fmla="*/ 2147483647 h 81"/>
              <a:gd name="T34" fmla="*/ 2147483647 w 108"/>
              <a:gd name="T35" fmla="*/ 2147483647 h 81"/>
              <a:gd name="T36" fmla="*/ 2147483647 w 108"/>
              <a:gd name="T37" fmla="*/ 2147483647 h 81"/>
              <a:gd name="T38" fmla="*/ 2147483647 w 108"/>
              <a:gd name="T39" fmla="*/ 2147483647 h 81"/>
              <a:gd name="T40" fmla="*/ 2147483647 w 108"/>
              <a:gd name="T41" fmla="*/ 2147483647 h 81"/>
              <a:gd name="T42" fmla="*/ 2147483647 w 108"/>
              <a:gd name="T43" fmla="*/ 2147483647 h 81"/>
              <a:gd name="T44" fmla="*/ 2147483647 w 108"/>
              <a:gd name="T45" fmla="*/ 2147483647 h 81"/>
              <a:gd name="T46" fmla="*/ 2147483647 w 108"/>
              <a:gd name="T47" fmla="*/ 2147483647 h 81"/>
              <a:gd name="T48" fmla="*/ 2147483647 w 108"/>
              <a:gd name="T49" fmla="*/ 2147483647 h 81"/>
              <a:gd name="T50" fmla="*/ 2147483647 w 108"/>
              <a:gd name="T51" fmla="*/ 2147483647 h 81"/>
              <a:gd name="T52" fmla="*/ 2147483647 w 108"/>
              <a:gd name="T53" fmla="*/ 2147483647 h 81"/>
              <a:gd name="T54" fmla="*/ 2147483647 w 108"/>
              <a:gd name="T55" fmla="*/ 2147483647 h 81"/>
              <a:gd name="T56" fmla="*/ 2147483647 w 108"/>
              <a:gd name="T57" fmla="*/ 2147483647 h 81"/>
              <a:gd name="T58" fmla="*/ 2147483647 w 108"/>
              <a:gd name="T59" fmla="*/ 2147483647 h 81"/>
              <a:gd name="T60" fmla="*/ 2147483647 w 108"/>
              <a:gd name="T61" fmla="*/ 2147483647 h 81"/>
              <a:gd name="T62" fmla="*/ 2147483647 w 108"/>
              <a:gd name="T63" fmla="*/ 2147483647 h 81"/>
              <a:gd name="T64" fmla="*/ 2147483647 w 108"/>
              <a:gd name="T65" fmla="*/ 2147483647 h 81"/>
              <a:gd name="T66" fmla="*/ 2147483647 w 108"/>
              <a:gd name="T67" fmla="*/ 2147483647 h 81"/>
              <a:gd name="T68" fmla="*/ 2147483647 w 108"/>
              <a:gd name="T69" fmla="*/ 2147483647 h 81"/>
              <a:gd name="T70" fmla="*/ 2147483647 w 108"/>
              <a:gd name="T71" fmla="*/ 2147483647 h 81"/>
              <a:gd name="T72" fmla="*/ 2147483647 w 108"/>
              <a:gd name="T73" fmla="*/ 2147483647 h 81"/>
              <a:gd name="T74" fmla="*/ 2147483647 w 108"/>
              <a:gd name="T75" fmla="*/ 2147483647 h 8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08" h="81">
                <a:moveTo>
                  <a:pt x="3" y="54"/>
                </a:moveTo>
                <a:cubicBezTo>
                  <a:pt x="9" y="51"/>
                  <a:pt x="15" y="49"/>
                  <a:pt x="21" y="47"/>
                </a:cubicBezTo>
                <a:cubicBezTo>
                  <a:pt x="23" y="45"/>
                  <a:pt x="24" y="44"/>
                  <a:pt x="26" y="43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3"/>
                  <a:pt x="43" y="43"/>
                  <a:pt x="43" y="43"/>
                </a:cubicBezTo>
                <a:cubicBezTo>
                  <a:pt x="45" y="44"/>
                  <a:pt x="46" y="46"/>
                  <a:pt x="48" y="47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51"/>
                  <a:pt x="61" y="50"/>
                  <a:pt x="61" y="50"/>
                </a:cubicBezTo>
                <a:cubicBezTo>
                  <a:pt x="65" y="48"/>
                  <a:pt x="69" y="47"/>
                  <a:pt x="72" y="46"/>
                </a:cubicBezTo>
                <a:cubicBezTo>
                  <a:pt x="75" y="52"/>
                  <a:pt x="79" y="57"/>
                  <a:pt x="84" y="60"/>
                </a:cubicBezTo>
                <a:cubicBezTo>
                  <a:pt x="89" y="57"/>
                  <a:pt x="93" y="52"/>
                  <a:pt x="96" y="46"/>
                </a:cubicBezTo>
                <a:cubicBezTo>
                  <a:pt x="99" y="47"/>
                  <a:pt x="102" y="48"/>
                  <a:pt x="105" y="48"/>
                </a:cubicBezTo>
                <a:cubicBezTo>
                  <a:pt x="108" y="53"/>
                  <a:pt x="108" y="64"/>
                  <a:pt x="108" y="71"/>
                </a:cubicBezTo>
                <a:cubicBezTo>
                  <a:pt x="70" y="71"/>
                  <a:pt x="70" y="71"/>
                  <a:pt x="70" y="71"/>
                </a:cubicBezTo>
                <a:cubicBezTo>
                  <a:pt x="70" y="74"/>
                  <a:pt x="70" y="77"/>
                  <a:pt x="70" y="81"/>
                </a:cubicBezTo>
                <a:cubicBezTo>
                  <a:pt x="47" y="81"/>
                  <a:pt x="24" y="81"/>
                  <a:pt x="0" y="81"/>
                </a:cubicBezTo>
                <a:cubicBezTo>
                  <a:pt x="0" y="68"/>
                  <a:pt x="1" y="58"/>
                  <a:pt x="3" y="54"/>
                </a:cubicBezTo>
                <a:close/>
                <a:moveTo>
                  <a:pt x="74" y="26"/>
                </a:moveTo>
                <a:cubicBezTo>
                  <a:pt x="79" y="27"/>
                  <a:pt x="89" y="26"/>
                  <a:pt x="94" y="24"/>
                </a:cubicBezTo>
                <a:cubicBezTo>
                  <a:pt x="94" y="27"/>
                  <a:pt x="94" y="32"/>
                  <a:pt x="92" y="37"/>
                </a:cubicBezTo>
                <a:cubicBezTo>
                  <a:pt x="91" y="39"/>
                  <a:pt x="90" y="40"/>
                  <a:pt x="89" y="41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3"/>
                  <a:pt x="98" y="31"/>
                </a:cubicBezTo>
                <a:cubicBezTo>
                  <a:pt x="102" y="2"/>
                  <a:pt x="65" y="2"/>
                  <a:pt x="69" y="31"/>
                </a:cubicBezTo>
                <a:cubicBezTo>
                  <a:pt x="69" y="33"/>
                  <a:pt x="68" y="42"/>
                  <a:pt x="68" y="42"/>
                </a:cubicBezTo>
                <a:cubicBezTo>
                  <a:pt x="78" y="41"/>
                  <a:pt x="78" y="41"/>
                  <a:pt x="78" y="41"/>
                </a:cubicBezTo>
                <a:cubicBezTo>
                  <a:pt x="77" y="40"/>
                  <a:pt x="76" y="39"/>
                  <a:pt x="75" y="37"/>
                </a:cubicBezTo>
                <a:cubicBezTo>
                  <a:pt x="74" y="33"/>
                  <a:pt x="73" y="29"/>
                  <a:pt x="74" y="26"/>
                </a:cubicBezTo>
                <a:cubicBezTo>
                  <a:pt x="74" y="26"/>
                  <a:pt x="74" y="26"/>
                  <a:pt x="74" y="26"/>
                </a:cubicBezTo>
                <a:close/>
                <a:moveTo>
                  <a:pt x="22" y="30"/>
                </a:moveTo>
                <a:cubicBezTo>
                  <a:pt x="21" y="25"/>
                  <a:pt x="21" y="21"/>
                  <a:pt x="23" y="15"/>
                </a:cubicBezTo>
                <a:cubicBezTo>
                  <a:pt x="29" y="11"/>
                  <a:pt x="37" y="17"/>
                  <a:pt x="47" y="15"/>
                </a:cubicBezTo>
                <a:cubicBezTo>
                  <a:pt x="48" y="20"/>
                  <a:pt x="48" y="24"/>
                  <a:pt x="48" y="31"/>
                </a:cubicBezTo>
                <a:cubicBezTo>
                  <a:pt x="48" y="31"/>
                  <a:pt x="52" y="27"/>
                  <a:pt x="52" y="25"/>
                </a:cubicBezTo>
                <a:cubicBezTo>
                  <a:pt x="53" y="22"/>
                  <a:pt x="52" y="10"/>
                  <a:pt x="50" y="8"/>
                </a:cubicBezTo>
                <a:cubicBezTo>
                  <a:pt x="45" y="0"/>
                  <a:pt x="26" y="0"/>
                  <a:pt x="20" y="6"/>
                </a:cubicBezTo>
                <a:cubicBezTo>
                  <a:pt x="18" y="8"/>
                  <a:pt x="16" y="25"/>
                  <a:pt x="18" y="27"/>
                </a:cubicBezTo>
                <a:cubicBezTo>
                  <a:pt x="20" y="29"/>
                  <a:pt x="22" y="30"/>
                  <a:pt x="22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2" name="信息4 894"/>
          <p:cNvSpPr/>
          <p:nvPr/>
        </p:nvSpPr>
        <p:spPr bwMode="auto">
          <a:xfrm>
            <a:off x="5864225" y="2022475"/>
            <a:ext cx="234950" cy="169863"/>
          </a:xfrm>
          <a:custGeom>
            <a:avLst/>
            <a:gdLst>
              <a:gd name="T0" fmla="*/ 0 w 606559"/>
              <a:gd name="T1" fmla="*/ 5789 h 436964"/>
              <a:gd name="T2" fmla="*/ 17250 w 606559"/>
              <a:gd name="T3" fmla="*/ 14618 h 436964"/>
              <a:gd name="T4" fmla="*/ 35252 w 606559"/>
              <a:gd name="T5" fmla="*/ 5857 h 436964"/>
              <a:gd name="T6" fmla="*/ 35252 w 606559"/>
              <a:gd name="T7" fmla="*/ 21560 h 436964"/>
              <a:gd name="T8" fmla="*/ 31186 w 606559"/>
              <a:gd name="T9" fmla="*/ 25669 h 436964"/>
              <a:gd name="T10" fmla="*/ 4066 w 606559"/>
              <a:gd name="T11" fmla="*/ 25669 h 436964"/>
              <a:gd name="T12" fmla="*/ 0 w 606559"/>
              <a:gd name="T13" fmla="*/ 21560 h 436964"/>
              <a:gd name="T14" fmla="*/ 0 w 606559"/>
              <a:gd name="T15" fmla="*/ 5789 h 436964"/>
              <a:gd name="T16" fmla="*/ 4066 w 606559"/>
              <a:gd name="T17" fmla="*/ 0 h 436964"/>
              <a:gd name="T18" fmla="*/ 31186 w 606559"/>
              <a:gd name="T19" fmla="*/ 0 h 436964"/>
              <a:gd name="T20" fmla="*/ 35252 w 606559"/>
              <a:gd name="T21" fmla="*/ 4109 h 436964"/>
              <a:gd name="T22" fmla="*/ 35252 w 606559"/>
              <a:gd name="T23" fmla="*/ 4843 h 436964"/>
              <a:gd name="T24" fmla="*/ 17250 w 606559"/>
              <a:gd name="T25" fmla="*/ 13604 h 436964"/>
              <a:gd name="T26" fmla="*/ 0 w 606559"/>
              <a:gd name="T27" fmla="*/ 4776 h 436964"/>
              <a:gd name="T28" fmla="*/ 0 w 606559"/>
              <a:gd name="T29" fmla="*/ 4109 h 436964"/>
              <a:gd name="T30" fmla="*/ 4066 w 606559"/>
              <a:gd name="T31" fmla="*/ 0 h 43696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606559" h="436964">
                <a:moveTo>
                  <a:pt x="0" y="98549"/>
                </a:moveTo>
                <a:lnTo>
                  <a:pt x="296815" y="248835"/>
                </a:lnTo>
                <a:lnTo>
                  <a:pt x="606559" y="99699"/>
                </a:lnTo>
                <a:lnTo>
                  <a:pt x="606559" y="367011"/>
                </a:lnTo>
                <a:cubicBezTo>
                  <a:pt x="606559" y="405645"/>
                  <a:pt x="575240" y="436964"/>
                  <a:pt x="536606" y="436964"/>
                </a:cubicBezTo>
                <a:lnTo>
                  <a:pt x="69953" y="436964"/>
                </a:lnTo>
                <a:cubicBezTo>
                  <a:pt x="31319" y="436964"/>
                  <a:pt x="0" y="405645"/>
                  <a:pt x="0" y="367011"/>
                </a:cubicBezTo>
                <a:lnTo>
                  <a:pt x="0" y="98549"/>
                </a:lnTo>
                <a:close/>
                <a:moveTo>
                  <a:pt x="69953" y="0"/>
                </a:moveTo>
                <a:lnTo>
                  <a:pt x="536606" y="0"/>
                </a:lnTo>
                <a:cubicBezTo>
                  <a:pt x="575240" y="0"/>
                  <a:pt x="606559" y="31319"/>
                  <a:pt x="606559" y="69953"/>
                </a:cubicBezTo>
                <a:lnTo>
                  <a:pt x="606559" y="82447"/>
                </a:lnTo>
                <a:lnTo>
                  <a:pt x="296815" y="231583"/>
                </a:lnTo>
                <a:lnTo>
                  <a:pt x="0" y="81297"/>
                </a:lnTo>
                <a:lnTo>
                  <a:pt x="0" y="69953"/>
                </a:lnTo>
                <a:cubicBezTo>
                  <a:pt x="0" y="31319"/>
                  <a:pt x="31319" y="0"/>
                  <a:pt x="6995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3" name="信息5 895"/>
          <p:cNvSpPr/>
          <p:nvPr/>
        </p:nvSpPr>
        <p:spPr bwMode="auto">
          <a:xfrm>
            <a:off x="8218488" y="2022475"/>
            <a:ext cx="236537" cy="180975"/>
          </a:xfrm>
          <a:custGeom>
            <a:avLst/>
            <a:gdLst>
              <a:gd name="T0" fmla="*/ 32775 w 529316"/>
              <a:gd name="T1" fmla="*/ 18039 h 401026"/>
              <a:gd name="T2" fmla="*/ 31706 w 529316"/>
              <a:gd name="T3" fmla="*/ 19141 h 401026"/>
              <a:gd name="T4" fmla="*/ 41504 w 529316"/>
              <a:gd name="T5" fmla="*/ 29231 h 401026"/>
              <a:gd name="T6" fmla="*/ 41651 w 529316"/>
              <a:gd name="T7" fmla="*/ 29475 h 401026"/>
              <a:gd name="T8" fmla="*/ 43881 w 529316"/>
              <a:gd name="T9" fmla="*/ 29475 h 401026"/>
              <a:gd name="T10" fmla="*/ 32775 w 529316"/>
              <a:gd name="T11" fmla="*/ 18039 h 401026"/>
              <a:gd name="T12" fmla="*/ 14460 w 529316"/>
              <a:gd name="T13" fmla="*/ 18039 h 401026"/>
              <a:gd name="T14" fmla="*/ 3355 w 529316"/>
              <a:gd name="T15" fmla="*/ 29475 h 401026"/>
              <a:gd name="T16" fmla="*/ 5584 w 529316"/>
              <a:gd name="T17" fmla="*/ 29475 h 401026"/>
              <a:gd name="T18" fmla="*/ 5731 w 529316"/>
              <a:gd name="T19" fmla="*/ 29231 h 401026"/>
              <a:gd name="T20" fmla="*/ 15530 w 529316"/>
              <a:gd name="T21" fmla="*/ 19141 h 401026"/>
              <a:gd name="T22" fmla="*/ 14460 w 529316"/>
              <a:gd name="T23" fmla="*/ 18039 h 401026"/>
              <a:gd name="T24" fmla="*/ 4136 w 529316"/>
              <a:gd name="T25" fmla="*/ 7381 h 401026"/>
              <a:gd name="T26" fmla="*/ 19881 w 529316"/>
              <a:gd name="T27" fmla="*/ 23597 h 401026"/>
              <a:gd name="T28" fmla="*/ 23514 w 529316"/>
              <a:gd name="T29" fmla="*/ 25147 h 401026"/>
              <a:gd name="T30" fmla="*/ 23618 w 529316"/>
              <a:gd name="T31" fmla="*/ 25136 h 401026"/>
              <a:gd name="T32" fmla="*/ 27354 w 529316"/>
              <a:gd name="T33" fmla="*/ 23597 h 401026"/>
              <a:gd name="T34" fmla="*/ 43099 w 529316"/>
              <a:gd name="T35" fmla="*/ 7381 h 401026"/>
              <a:gd name="T36" fmla="*/ 40959 w 529316"/>
              <a:gd name="T37" fmla="*/ 7381 h 401026"/>
              <a:gd name="T38" fmla="*/ 26852 w 529316"/>
              <a:gd name="T39" fmla="*/ 21910 h 401026"/>
              <a:gd name="T40" fmla="*/ 23618 w 529316"/>
              <a:gd name="T41" fmla="*/ 23243 h 401026"/>
              <a:gd name="T42" fmla="*/ 23528 w 529316"/>
              <a:gd name="T43" fmla="*/ 23252 h 401026"/>
              <a:gd name="T44" fmla="*/ 20383 w 529316"/>
              <a:gd name="T45" fmla="*/ 21910 h 401026"/>
              <a:gd name="T46" fmla="*/ 6276 w 529316"/>
              <a:gd name="T47" fmla="*/ 7381 h 401026"/>
              <a:gd name="T48" fmla="*/ 4136 w 529316"/>
              <a:gd name="T49" fmla="*/ 7381 h 401026"/>
              <a:gd name="T50" fmla="*/ 8211 w 529316"/>
              <a:gd name="T51" fmla="*/ 0 h 401026"/>
              <a:gd name="T52" fmla="*/ 39024 w 529316"/>
              <a:gd name="T53" fmla="*/ 0 h 401026"/>
              <a:gd name="T54" fmla="*/ 47235 w 529316"/>
              <a:gd name="T55" fmla="*/ 8457 h 401026"/>
              <a:gd name="T56" fmla="*/ 47235 w 529316"/>
              <a:gd name="T57" fmla="*/ 28399 h 401026"/>
              <a:gd name="T58" fmla="*/ 39024 w 529316"/>
              <a:gd name="T59" fmla="*/ 36856 h 401026"/>
              <a:gd name="T60" fmla="*/ 8211 w 529316"/>
              <a:gd name="T61" fmla="*/ 36856 h 401026"/>
              <a:gd name="T62" fmla="*/ 0 w 529316"/>
              <a:gd name="T63" fmla="*/ 28399 h 401026"/>
              <a:gd name="T64" fmla="*/ 0 w 529316"/>
              <a:gd name="T65" fmla="*/ 8457 h 401026"/>
              <a:gd name="T66" fmla="*/ 8211 w 529316"/>
              <a:gd name="T67" fmla="*/ 0 h 40102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lnTo>
                  <a:pt x="367281" y="196274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lnTo>
                  <a:pt x="162035" y="196274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lnTo>
                  <a:pt x="46349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4" name="电源2 896"/>
          <p:cNvSpPr/>
          <p:nvPr/>
        </p:nvSpPr>
        <p:spPr bwMode="auto">
          <a:xfrm>
            <a:off x="9794875" y="2022475"/>
            <a:ext cx="200025" cy="236538"/>
          </a:xfrm>
          <a:custGeom>
            <a:avLst/>
            <a:gdLst>
              <a:gd name="T0" fmla="*/ 5788 w 720080"/>
              <a:gd name="T1" fmla="*/ 3079 h 850452"/>
              <a:gd name="T2" fmla="*/ 5788 w 720080"/>
              <a:gd name="T3" fmla="*/ 5155 h 850452"/>
              <a:gd name="T4" fmla="*/ 1984 w 720080"/>
              <a:gd name="T5" fmla="*/ 10551 h 850452"/>
              <a:gd name="T6" fmla="*/ 7717 w 720080"/>
              <a:gd name="T7" fmla="*/ 16306 h 850452"/>
              <a:gd name="T8" fmla="*/ 13450 w 720080"/>
              <a:gd name="T9" fmla="*/ 10551 h 850452"/>
              <a:gd name="T10" fmla="*/ 9646 w 720080"/>
              <a:gd name="T11" fmla="*/ 5155 h 850452"/>
              <a:gd name="T12" fmla="*/ 9646 w 720080"/>
              <a:gd name="T13" fmla="*/ 3079 h 850452"/>
              <a:gd name="T14" fmla="*/ 15434 w 720080"/>
              <a:gd name="T15" fmla="*/ 10551 h 850452"/>
              <a:gd name="T16" fmla="*/ 7717 w 720080"/>
              <a:gd name="T17" fmla="*/ 18298 h 850452"/>
              <a:gd name="T18" fmla="*/ 0 w 720080"/>
              <a:gd name="T19" fmla="*/ 10551 h 850452"/>
              <a:gd name="T20" fmla="*/ 5788 w 720080"/>
              <a:gd name="T21" fmla="*/ 3079 h 850452"/>
              <a:gd name="T22" fmla="*/ 7326 w 720080"/>
              <a:gd name="T23" fmla="*/ 0 h 850452"/>
              <a:gd name="T24" fmla="*/ 8109 w 720080"/>
              <a:gd name="T25" fmla="*/ 0 h 850452"/>
              <a:gd name="T26" fmla="*/ 8875 w 720080"/>
              <a:gd name="T27" fmla="*/ 769 h 850452"/>
              <a:gd name="T28" fmla="*/ 8875 w 720080"/>
              <a:gd name="T29" fmla="*/ 6977 h 850452"/>
              <a:gd name="T30" fmla="*/ 8109 w 720080"/>
              <a:gd name="T31" fmla="*/ 7746 h 850452"/>
              <a:gd name="T32" fmla="*/ 7326 w 720080"/>
              <a:gd name="T33" fmla="*/ 7746 h 850452"/>
              <a:gd name="T34" fmla="*/ 6560 w 720080"/>
              <a:gd name="T35" fmla="*/ 6977 h 850452"/>
              <a:gd name="T36" fmla="*/ 6560 w 720080"/>
              <a:gd name="T37" fmla="*/ 769 h 850452"/>
              <a:gd name="T38" fmla="*/ 7326 w 720080"/>
              <a:gd name="T39" fmla="*/ 0 h 85045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720080" h="850452">
                <a:moveTo>
                  <a:pt x="270040" y="143100"/>
                </a:moveTo>
                <a:lnTo>
                  <a:pt x="270040" y="239584"/>
                </a:lnTo>
                <a:cubicBezTo>
                  <a:pt x="166428" y="275646"/>
                  <a:pt x="92573" y="374404"/>
                  <a:pt x="92573" y="490412"/>
                </a:cubicBezTo>
                <a:cubicBezTo>
                  <a:pt x="92573" y="638130"/>
                  <a:pt x="212322" y="757879"/>
                  <a:pt x="360040" y="757879"/>
                </a:cubicBezTo>
                <a:cubicBezTo>
                  <a:pt x="507758" y="757879"/>
                  <a:pt x="627507" y="638130"/>
                  <a:pt x="627507" y="490412"/>
                </a:cubicBezTo>
                <a:cubicBezTo>
                  <a:pt x="627507" y="374404"/>
                  <a:pt x="553652" y="275646"/>
                  <a:pt x="450040" y="239584"/>
                </a:cubicBezTo>
                <a:lnTo>
                  <a:pt x="450040" y="143100"/>
                </a:lnTo>
                <a:cubicBezTo>
                  <a:pt x="605499" y="181880"/>
                  <a:pt x="720080" y="322765"/>
                  <a:pt x="720080" y="490412"/>
                </a:cubicBezTo>
                <a:cubicBezTo>
                  <a:pt x="720080" y="689257"/>
                  <a:pt x="558885" y="850452"/>
                  <a:pt x="360040" y="850452"/>
                </a:cubicBezTo>
                <a:cubicBezTo>
                  <a:pt x="161195" y="850452"/>
                  <a:pt x="0" y="689257"/>
                  <a:pt x="0" y="490412"/>
                </a:cubicBezTo>
                <a:cubicBezTo>
                  <a:pt x="0" y="322765"/>
                  <a:pt x="114582" y="181880"/>
                  <a:pt x="270040" y="143100"/>
                </a:cubicBezTo>
                <a:close/>
                <a:moveTo>
                  <a:pt x="341775" y="0"/>
                </a:moveTo>
                <a:lnTo>
                  <a:pt x="378305" y="0"/>
                </a:lnTo>
                <a:cubicBezTo>
                  <a:pt x="398041" y="0"/>
                  <a:pt x="414040" y="15999"/>
                  <a:pt x="414040" y="35735"/>
                </a:cubicBezTo>
                <a:lnTo>
                  <a:pt x="414040" y="324265"/>
                </a:lnTo>
                <a:cubicBezTo>
                  <a:pt x="414040" y="344001"/>
                  <a:pt x="398041" y="360000"/>
                  <a:pt x="378305" y="360000"/>
                </a:cubicBezTo>
                <a:lnTo>
                  <a:pt x="341775" y="360000"/>
                </a:lnTo>
                <a:cubicBezTo>
                  <a:pt x="322039" y="360000"/>
                  <a:pt x="306040" y="344001"/>
                  <a:pt x="306040" y="324265"/>
                </a:cubicBezTo>
                <a:lnTo>
                  <a:pt x="306040" y="35735"/>
                </a:lnTo>
                <a:cubicBezTo>
                  <a:pt x="306040" y="15999"/>
                  <a:pt x="322039" y="0"/>
                  <a:pt x="341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5" name="上一首 897"/>
          <p:cNvSpPr/>
          <p:nvPr/>
        </p:nvSpPr>
        <p:spPr bwMode="auto">
          <a:xfrm>
            <a:off x="7439025" y="2022475"/>
            <a:ext cx="227013" cy="236538"/>
          </a:xfrm>
          <a:custGeom>
            <a:avLst/>
            <a:gdLst>
              <a:gd name="T0" fmla="*/ 0 w 286763"/>
              <a:gd name="T1" fmla="*/ 0 h 296477"/>
              <a:gd name="T2" fmla="*/ 0 w 286763"/>
              <a:gd name="T3" fmla="*/ 150564 h 296477"/>
              <a:gd name="T4" fmla="*/ 108926 w 286763"/>
              <a:gd name="T5" fmla="*/ 75294 h 296477"/>
              <a:gd name="T6" fmla="*/ 108926 w 286763"/>
              <a:gd name="T7" fmla="*/ 135776 h 296477"/>
              <a:gd name="T8" fmla="*/ 142268 w 286763"/>
              <a:gd name="T9" fmla="*/ 135776 h 296477"/>
              <a:gd name="T10" fmla="*/ 142268 w 286763"/>
              <a:gd name="T11" fmla="*/ 14788 h 296477"/>
              <a:gd name="T12" fmla="*/ 108926 w 286763"/>
              <a:gd name="T13" fmla="*/ 14788 h 296477"/>
              <a:gd name="T14" fmla="*/ 108926 w 286763"/>
              <a:gd name="T15" fmla="*/ 75270 h 296477"/>
              <a:gd name="T16" fmla="*/ 0 w 286763"/>
              <a:gd name="T17" fmla="*/ 0 h 2964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6763" h="296477">
                <a:moveTo>
                  <a:pt x="0" y="0"/>
                </a:moveTo>
                <a:lnTo>
                  <a:pt x="0" y="296477"/>
                </a:lnTo>
                <a:lnTo>
                  <a:pt x="219559" y="148263"/>
                </a:lnTo>
                <a:lnTo>
                  <a:pt x="219559" y="267358"/>
                </a:lnTo>
                <a:lnTo>
                  <a:pt x="286763" y="267358"/>
                </a:lnTo>
                <a:lnTo>
                  <a:pt x="286763" y="29119"/>
                </a:lnTo>
                <a:lnTo>
                  <a:pt x="219559" y="29119"/>
                </a:lnTo>
                <a:lnTo>
                  <a:pt x="219559" y="14821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6" name="照相机4 898"/>
          <p:cNvSpPr/>
          <p:nvPr/>
        </p:nvSpPr>
        <p:spPr bwMode="auto">
          <a:xfrm>
            <a:off x="9007475" y="2022475"/>
            <a:ext cx="236538" cy="211138"/>
          </a:xfrm>
          <a:custGeom>
            <a:avLst/>
            <a:gdLst>
              <a:gd name="T0" fmla="*/ 41399 w 399800"/>
              <a:gd name="T1" fmla="*/ 28603 h 356773"/>
              <a:gd name="T2" fmla="*/ 57729 w 399800"/>
              <a:gd name="T3" fmla="*/ 44947 h 356773"/>
              <a:gd name="T4" fmla="*/ 41399 w 399800"/>
              <a:gd name="T5" fmla="*/ 61290 h 356773"/>
              <a:gd name="T6" fmla="*/ 25069 w 399800"/>
              <a:gd name="T7" fmla="*/ 44947 h 356773"/>
              <a:gd name="T8" fmla="*/ 41399 w 399800"/>
              <a:gd name="T9" fmla="*/ 28603 h 356773"/>
              <a:gd name="T10" fmla="*/ 41399 w 399800"/>
              <a:gd name="T11" fmla="*/ 24233 h 356773"/>
              <a:gd name="T12" fmla="*/ 20702 w 399800"/>
              <a:gd name="T13" fmla="*/ 44947 h 356773"/>
              <a:gd name="T14" fmla="*/ 41399 w 399800"/>
              <a:gd name="T15" fmla="*/ 65661 h 356773"/>
              <a:gd name="T16" fmla="*/ 62096 w 399800"/>
              <a:gd name="T17" fmla="*/ 44947 h 356773"/>
              <a:gd name="T18" fmla="*/ 41399 w 399800"/>
              <a:gd name="T19" fmla="*/ 24233 h 356773"/>
              <a:gd name="T20" fmla="*/ 0 w 399800"/>
              <a:gd name="T21" fmla="*/ 15948 h 356773"/>
              <a:gd name="T22" fmla="*/ 82798 w 399800"/>
              <a:gd name="T23" fmla="*/ 15948 h 356773"/>
              <a:gd name="T24" fmla="*/ 82798 w 399800"/>
              <a:gd name="T25" fmla="*/ 73946 h 356773"/>
              <a:gd name="T26" fmla="*/ 0 w 399800"/>
              <a:gd name="T27" fmla="*/ 73946 h 356773"/>
              <a:gd name="T28" fmla="*/ 0 w 399800"/>
              <a:gd name="T29" fmla="*/ 15948 h 356773"/>
              <a:gd name="T30" fmla="*/ 15525 w 399800"/>
              <a:gd name="T31" fmla="*/ 0 h 356773"/>
              <a:gd name="T32" fmla="*/ 67273 w 399800"/>
              <a:gd name="T33" fmla="*/ 0 h 356773"/>
              <a:gd name="T34" fmla="*/ 70378 w 399800"/>
              <a:gd name="T35" fmla="*/ 12428 h 356773"/>
              <a:gd name="T36" fmla="*/ 12420 w 399800"/>
              <a:gd name="T37" fmla="*/ 12428 h 356773"/>
              <a:gd name="T38" fmla="*/ 15525 w 399800"/>
              <a:gd name="T39" fmla="*/ 0 h 35677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99800" h="356773">
                <a:moveTo>
                  <a:pt x="199900" y="138007"/>
                </a:moveTo>
                <a:cubicBezTo>
                  <a:pt x="243449" y="138007"/>
                  <a:pt x="278752" y="173310"/>
                  <a:pt x="278752" y="216859"/>
                </a:cubicBezTo>
                <a:cubicBezTo>
                  <a:pt x="278752" y="260407"/>
                  <a:pt x="243449" y="295710"/>
                  <a:pt x="199900" y="295710"/>
                </a:cubicBezTo>
                <a:cubicBezTo>
                  <a:pt x="156352" y="295710"/>
                  <a:pt x="121048" y="260407"/>
                  <a:pt x="121048" y="216859"/>
                </a:cubicBezTo>
                <a:cubicBezTo>
                  <a:pt x="121048" y="173310"/>
                  <a:pt x="156352" y="138007"/>
                  <a:pt x="199900" y="138007"/>
                </a:cubicBezTo>
                <a:close/>
                <a:moveTo>
                  <a:pt x="199900" y="116920"/>
                </a:moveTo>
                <a:cubicBezTo>
                  <a:pt x="144706" y="116920"/>
                  <a:pt x="99961" y="161664"/>
                  <a:pt x="99961" y="216859"/>
                </a:cubicBezTo>
                <a:cubicBezTo>
                  <a:pt x="99961" y="272053"/>
                  <a:pt x="144706" y="316797"/>
                  <a:pt x="199900" y="316797"/>
                </a:cubicBezTo>
                <a:cubicBezTo>
                  <a:pt x="255095" y="316797"/>
                  <a:pt x="299839" y="272053"/>
                  <a:pt x="299839" y="216859"/>
                </a:cubicBezTo>
                <a:cubicBezTo>
                  <a:pt x="299839" y="161664"/>
                  <a:pt x="255095" y="116920"/>
                  <a:pt x="199900" y="116920"/>
                </a:cubicBezTo>
                <a:close/>
                <a:moveTo>
                  <a:pt x="0" y="76944"/>
                </a:moveTo>
                <a:lnTo>
                  <a:pt x="399800" y="76944"/>
                </a:lnTo>
                <a:lnTo>
                  <a:pt x="399800" y="356773"/>
                </a:lnTo>
                <a:lnTo>
                  <a:pt x="0" y="356773"/>
                </a:lnTo>
                <a:lnTo>
                  <a:pt x="0" y="76944"/>
                </a:lnTo>
                <a:close/>
                <a:moveTo>
                  <a:pt x="74962" y="0"/>
                </a:moveTo>
                <a:lnTo>
                  <a:pt x="324838" y="0"/>
                </a:lnTo>
                <a:lnTo>
                  <a:pt x="339829" y="59963"/>
                </a:lnTo>
                <a:lnTo>
                  <a:pt x="59971" y="59963"/>
                </a:lnTo>
                <a:lnTo>
                  <a:pt x="7496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7" name="信息6 899"/>
          <p:cNvSpPr/>
          <p:nvPr/>
        </p:nvSpPr>
        <p:spPr bwMode="auto">
          <a:xfrm>
            <a:off x="1982788" y="2022475"/>
            <a:ext cx="234950" cy="177800"/>
          </a:xfrm>
          <a:custGeom>
            <a:avLst/>
            <a:gdLst>
              <a:gd name="T0" fmla="*/ 12944 w 833225"/>
              <a:gd name="T1" fmla="*/ 5573 h 624687"/>
              <a:gd name="T2" fmla="*/ 12137 w 833225"/>
              <a:gd name="T3" fmla="*/ 6403 h 624687"/>
              <a:gd name="T4" fmla="*/ 12944 w 833225"/>
              <a:gd name="T5" fmla="*/ 7233 h 624687"/>
              <a:gd name="T6" fmla="*/ 13751 w 833225"/>
              <a:gd name="T7" fmla="*/ 6403 h 624687"/>
              <a:gd name="T8" fmla="*/ 12944 w 833225"/>
              <a:gd name="T9" fmla="*/ 5573 h 624687"/>
              <a:gd name="T10" fmla="*/ 9527 w 833225"/>
              <a:gd name="T11" fmla="*/ 5573 h 624687"/>
              <a:gd name="T12" fmla="*/ 8720 w 833225"/>
              <a:gd name="T13" fmla="*/ 6403 h 624687"/>
              <a:gd name="T14" fmla="*/ 9527 w 833225"/>
              <a:gd name="T15" fmla="*/ 7233 h 624687"/>
              <a:gd name="T16" fmla="*/ 10334 w 833225"/>
              <a:gd name="T17" fmla="*/ 6403 h 624687"/>
              <a:gd name="T18" fmla="*/ 9527 w 833225"/>
              <a:gd name="T19" fmla="*/ 5573 h 624687"/>
              <a:gd name="T20" fmla="*/ 6110 w 833225"/>
              <a:gd name="T21" fmla="*/ 5573 h 624687"/>
              <a:gd name="T22" fmla="*/ 5303 w 833225"/>
              <a:gd name="T23" fmla="*/ 6403 h 624687"/>
              <a:gd name="T24" fmla="*/ 6110 w 833225"/>
              <a:gd name="T25" fmla="*/ 7233 h 624687"/>
              <a:gd name="T26" fmla="*/ 6917 w 833225"/>
              <a:gd name="T27" fmla="*/ 6403 h 624687"/>
              <a:gd name="T28" fmla="*/ 6110 w 833225"/>
              <a:gd name="T29" fmla="*/ 5573 h 624687"/>
              <a:gd name="T30" fmla="*/ 9620 w 833225"/>
              <a:gd name="T31" fmla="*/ 3 h 624687"/>
              <a:gd name="T32" fmla="*/ 12187 w 833225"/>
              <a:gd name="T33" fmla="*/ 305 h 624687"/>
              <a:gd name="T34" fmla="*/ 17697 w 833225"/>
              <a:gd name="T35" fmla="*/ 9256 h 624687"/>
              <a:gd name="T36" fmla="*/ 8131 w 833225"/>
              <a:gd name="T37" fmla="*/ 12749 h 624687"/>
              <a:gd name="T38" fmla="*/ 5448 w 833225"/>
              <a:gd name="T39" fmla="*/ 14404 h 624687"/>
              <a:gd name="T40" fmla="*/ 4750 w 833225"/>
              <a:gd name="T41" fmla="*/ 11977 h 624687"/>
              <a:gd name="T42" fmla="*/ 2645 w 833225"/>
              <a:gd name="T43" fmla="*/ 1939 h 624687"/>
              <a:gd name="T44" fmla="*/ 9620 w 833225"/>
              <a:gd name="T45" fmla="*/ 3 h 6246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33225" h="624687">
                <a:moveTo>
                  <a:pt x="577329" y="241699"/>
                </a:moveTo>
                <a:cubicBezTo>
                  <a:pt x="557445" y="241699"/>
                  <a:pt x="541325" y="257819"/>
                  <a:pt x="541325" y="277703"/>
                </a:cubicBezTo>
                <a:cubicBezTo>
                  <a:pt x="541325" y="297587"/>
                  <a:pt x="557445" y="313707"/>
                  <a:pt x="577329" y="313707"/>
                </a:cubicBezTo>
                <a:cubicBezTo>
                  <a:pt x="597213" y="313707"/>
                  <a:pt x="613333" y="297587"/>
                  <a:pt x="613333" y="277703"/>
                </a:cubicBezTo>
                <a:cubicBezTo>
                  <a:pt x="613333" y="257819"/>
                  <a:pt x="597213" y="241699"/>
                  <a:pt x="577329" y="241699"/>
                </a:cubicBezTo>
                <a:close/>
                <a:moveTo>
                  <a:pt x="424929" y="241699"/>
                </a:moveTo>
                <a:cubicBezTo>
                  <a:pt x="405045" y="241699"/>
                  <a:pt x="388925" y="257819"/>
                  <a:pt x="388925" y="277703"/>
                </a:cubicBezTo>
                <a:cubicBezTo>
                  <a:pt x="388925" y="297587"/>
                  <a:pt x="405045" y="313707"/>
                  <a:pt x="424929" y="313707"/>
                </a:cubicBezTo>
                <a:cubicBezTo>
                  <a:pt x="444813" y="313707"/>
                  <a:pt x="460933" y="297587"/>
                  <a:pt x="460933" y="277703"/>
                </a:cubicBezTo>
                <a:cubicBezTo>
                  <a:pt x="460933" y="257819"/>
                  <a:pt x="444813" y="241699"/>
                  <a:pt x="424929" y="241699"/>
                </a:cubicBezTo>
                <a:close/>
                <a:moveTo>
                  <a:pt x="272529" y="241699"/>
                </a:moveTo>
                <a:cubicBezTo>
                  <a:pt x="252645" y="241699"/>
                  <a:pt x="236525" y="257819"/>
                  <a:pt x="236525" y="277703"/>
                </a:cubicBezTo>
                <a:cubicBezTo>
                  <a:pt x="236525" y="297587"/>
                  <a:pt x="252645" y="313707"/>
                  <a:pt x="272529" y="313707"/>
                </a:cubicBezTo>
                <a:cubicBezTo>
                  <a:pt x="292413" y="313707"/>
                  <a:pt x="308533" y="297587"/>
                  <a:pt x="308533" y="277703"/>
                </a:cubicBezTo>
                <a:cubicBezTo>
                  <a:pt x="308533" y="257819"/>
                  <a:pt x="292413" y="241699"/>
                  <a:pt x="272529" y="241699"/>
                </a:cubicBezTo>
                <a:close/>
                <a:moveTo>
                  <a:pt x="429066" y="124"/>
                </a:moveTo>
                <a:cubicBezTo>
                  <a:pt x="467414" y="891"/>
                  <a:pt x="505944" y="5202"/>
                  <a:pt x="543580" y="13237"/>
                </a:cubicBezTo>
                <a:cubicBezTo>
                  <a:pt x="786614" y="65121"/>
                  <a:pt x="903137" y="249172"/>
                  <a:pt x="789350" y="401436"/>
                </a:cubicBezTo>
                <a:cubicBezTo>
                  <a:pt x="710142" y="507428"/>
                  <a:pt x="538801" y="568267"/>
                  <a:pt x="362652" y="552944"/>
                </a:cubicBezTo>
                <a:lnTo>
                  <a:pt x="243007" y="624687"/>
                </a:lnTo>
                <a:lnTo>
                  <a:pt x="211865" y="519440"/>
                </a:lnTo>
                <a:cubicBezTo>
                  <a:pt x="-26035" y="429957"/>
                  <a:pt x="-72481" y="214611"/>
                  <a:pt x="117966" y="84077"/>
                </a:cubicBezTo>
                <a:cubicBezTo>
                  <a:pt x="200623" y="27423"/>
                  <a:pt x="314022" y="-2176"/>
                  <a:pt x="429066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8" name="时钟 900"/>
          <p:cNvSpPr/>
          <p:nvPr/>
        </p:nvSpPr>
        <p:spPr bwMode="auto">
          <a:xfrm>
            <a:off x="3556000" y="2022475"/>
            <a:ext cx="236538" cy="236538"/>
          </a:xfrm>
          <a:custGeom>
            <a:avLst/>
            <a:gdLst>
              <a:gd name="T0" fmla="*/ 8540 w 792088"/>
              <a:gd name="T1" fmla="*/ 2640 h 792088"/>
              <a:gd name="T2" fmla="*/ 8540 w 792088"/>
              <a:gd name="T3" fmla="*/ 12651 h 792088"/>
              <a:gd name="T4" fmla="*/ 18551 w 792088"/>
              <a:gd name="T5" fmla="*/ 12651 h 792088"/>
              <a:gd name="T6" fmla="*/ 18551 w 792088"/>
              <a:gd name="T7" fmla="*/ 11560 h 792088"/>
              <a:gd name="T8" fmla="*/ 9631 w 792088"/>
              <a:gd name="T9" fmla="*/ 11560 h 792088"/>
              <a:gd name="T10" fmla="*/ 9631 w 792088"/>
              <a:gd name="T11" fmla="*/ 2640 h 792088"/>
              <a:gd name="T12" fmla="*/ 8540 w 792088"/>
              <a:gd name="T13" fmla="*/ 2640 h 792088"/>
              <a:gd name="T14" fmla="*/ 10547 w 792088"/>
              <a:gd name="T15" fmla="*/ 0 h 792088"/>
              <a:gd name="T16" fmla="*/ 21094 w 792088"/>
              <a:gd name="T17" fmla="*/ 10547 h 792088"/>
              <a:gd name="T18" fmla="*/ 10547 w 792088"/>
              <a:gd name="T19" fmla="*/ 21094 h 792088"/>
              <a:gd name="T20" fmla="*/ 0 w 792088"/>
              <a:gd name="T21" fmla="*/ 10547 h 792088"/>
              <a:gd name="T22" fmla="*/ 10547 w 792088"/>
              <a:gd name="T23" fmla="*/ 0 h 7920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92088" h="792088">
                <a:moveTo>
                  <a:pt x="320662" y="99114"/>
                </a:moveTo>
                <a:lnTo>
                  <a:pt x="320662" y="475062"/>
                </a:lnTo>
                <a:lnTo>
                  <a:pt x="696610" y="475062"/>
                </a:lnTo>
                <a:lnTo>
                  <a:pt x="696610" y="434076"/>
                </a:lnTo>
                <a:lnTo>
                  <a:pt x="361648" y="434076"/>
                </a:lnTo>
                <a:lnTo>
                  <a:pt x="361648" y="99114"/>
                </a:lnTo>
                <a:lnTo>
                  <a:pt x="320662" y="99114"/>
                </a:lnTo>
                <a:close/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cubicBezTo>
                  <a:pt x="792088" y="614773"/>
                  <a:pt x="614773" y="792088"/>
                  <a:pt x="396044" y="792088"/>
                </a:cubicBez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79" name="音符4 901"/>
          <p:cNvSpPr/>
          <p:nvPr/>
        </p:nvSpPr>
        <p:spPr bwMode="auto">
          <a:xfrm>
            <a:off x="4343400" y="2022475"/>
            <a:ext cx="180975" cy="236538"/>
          </a:xfrm>
          <a:custGeom>
            <a:avLst/>
            <a:gdLst>
              <a:gd name="T0" fmla="*/ 51269 w 328394"/>
              <a:gd name="T1" fmla="*/ 0 h 431419"/>
              <a:gd name="T2" fmla="*/ 51270 w 328394"/>
              <a:gd name="T3" fmla="*/ 6 h 431419"/>
              <a:gd name="T4" fmla="*/ 54485 w 328394"/>
              <a:gd name="T5" fmla="*/ 6 h 431419"/>
              <a:gd name="T6" fmla="*/ 54485 w 328394"/>
              <a:gd name="T7" fmla="*/ 52383 h 431419"/>
              <a:gd name="T8" fmla="*/ 54915 w 328394"/>
              <a:gd name="T9" fmla="*/ 53365 h 431419"/>
              <a:gd name="T10" fmla="*/ 54485 w 328394"/>
              <a:gd name="T11" fmla="*/ 56082 h 431419"/>
              <a:gd name="T12" fmla="*/ 54485 w 328394"/>
              <a:gd name="T13" fmla="*/ 57060 h 431419"/>
              <a:gd name="T14" fmla="*/ 53805 w 328394"/>
              <a:gd name="T15" fmla="*/ 57060 h 431419"/>
              <a:gd name="T16" fmla="*/ 47037 w 328394"/>
              <a:gd name="T17" fmla="*/ 60970 h 431419"/>
              <a:gd name="T18" fmla="*/ 37335 w 328394"/>
              <a:gd name="T19" fmla="*/ 55798 h 431419"/>
              <a:gd name="T20" fmla="*/ 45213 w 328394"/>
              <a:gd name="T21" fmla="*/ 48193 h 431419"/>
              <a:gd name="T22" fmla="*/ 50140 w 328394"/>
              <a:gd name="T23" fmla="*/ 48692 h 431419"/>
              <a:gd name="T24" fmla="*/ 50140 w 328394"/>
              <a:gd name="T25" fmla="*/ 14464 h 431419"/>
              <a:gd name="T26" fmla="*/ 21522 w 328394"/>
              <a:gd name="T27" fmla="*/ 20752 h 431419"/>
              <a:gd name="T28" fmla="*/ 21522 w 328394"/>
              <a:gd name="T29" fmla="*/ 65751 h 431419"/>
              <a:gd name="T30" fmla="*/ 20406 w 328394"/>
              <a:gd name="T31" fmla="*/ 65751 h 431419"/>
              <a:gd name="T32" fmla="*/ 11857 w 328394"/>
              <a:gd name="T33" fmla="*/ 70965 h 431419"/>
              <a:gd name="T34" fmla="*/ 58 w 328394"/>
              <a:gd name="T35" fmla="*/ 64674 h 431419"/>
              <a:gd name="T36" fmla="*/ 9639 w 328394"/>
              <a:gd name="T37" fmla="*/ 55425 h 431419"/>
              <a:gd name="T38" fmla="*/ 15728 w 328394"/>
              <a:gd name="T39" fmla="*/ 56065 h 431419"/>
              <a:gd name="T40" fmla="*/ 15728 w 328394"/>
              <a:gd name="T41" fmla="*/ 8017 h 431419"/>
              <a:gd name="T42" fmla="*/ 17468 w 328394"/>
              <a:gd name="T43" fmla="*/ 8017 h 431419"/>
              <a:gd name="T44" fmla="*/ 17341 w 328394"/>
              <a:gd name="T45" fmla="*/ 7454 h 431419"/>
              <a:gd name="T46" fmla="*/ 50140 w 328394"/>
              <a:gd name="T47" fmla="*/ 248 h 431419"/>
              <a:gd name="T48" fmla="*/ 50140 w 328394"/>
              <a:gd name="T49" fmla="*/ 6 h 431419"/>
              <a:gd name="T50" fmla="*/ 51242 w 328394"/>
              <a:gd name="T51" fmla="*/ 6 h 431419"/>
              <a:gd name="T52" fmla="*/ 51269 w 328394"/>
              <a:gd name="T53" fmla="*/ 0 h 4314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28394" h="431419">
                <a:moveTo>
                  <a:pt x="306323" y="0"/>
                </a:moveTo>
                <a:lnTo>
                  <a:pt x="306331" y="36"/>
                </a:lnTo>
                <a:lnTo>
                  <a:pt x="325544" y="36"/>
                </a:lnTo>
                <a:lnTo>
                  <a:pt x="325544" y="317821"/>
                </a:lnTo>
                <a:cubicBezTo>
                  <a:pt x="327257" y="319484"/>
                  <a:pt x="327803" y="321594"/>
                  <a:pt x="328111" y="323780"/>
                </a:cubicBezTo>
                <a:cubicBezTo>
                  <a:pt x="328908" y="329453"/>
                  <a:pt x="328014" y="335074"/>
                  <a:pt x="325545" y="340266"/>
                </a:cubicBezTo>
                <a:lnTo>
                  <a:pt x="325544" y="346202"/>
                </a:lnTo>
                <a:lnTo>
                  <a:pt x="321479" y="346202"/>
                </a:lnTo>
                <a:cubicBezTo>
                  <a:pt x="314214" y="358342"/>
                  <a:pt x="299178" y="367376"/>
                  <a:pt x="281040" y="369925"/>
                </a:cubicBezTo>
                <a:cubicBezTo>
                  <a:pt x="252034" y="374002"/>
                  <a:pt x="226082" y="359951"/>
                  <a:pt x="223073" y="338542"/>
                </a:cubicBezTo>
                <a:cubicBezTo>
                  <a:pt x="220064" y="317134"/>
                  <a:pt x="241139" y="296474"/>
                  <a:pt x="270144" y="292398"/>
                </a:cubicBezTo>
                <a:cubicBezTo>
                  <a:pt x="280773" y="290904"/>
                  <a:pt x="290991" y="291844"/>
                  <a:pt x="299582" y="295430"/>
                </a:cubicBezTo>
                <a:lnTo>
                  <a:pt x="299582" y="87758"/>
                </a:lnTo>
                <a:lnTo>
                  <a:pt x="128591" y="125907"/>
                </a:lnTo>
                <a:lnTo>
                  <a:pt x="128590" y="398933"/>
                </a:lnTo>
                <a:lnTo>
                  <a:pt x="121924" y="398933"/>
                </a:lnTo>
                <a:cubicBezTo>
                  <a:pt x="113631" y="414962"/>
                  <a:pt x="94384" y="427255"/>
                  <a:pt x="70841" y="430564"/>
                </a:cubicBezTo>
                <a:cubicBezTo>
                  <a:pt x="35568" y="435521"/>
                  <a:pt x="4007" y="418434"/>
                  <a:pt x="348" y="392399"/>
                </a:cubicBezTo>
                <a:cubicBezTo>
                  <a:pt x="-3311" y="366364"/>
                  <a:pt x="22318" y="341240"/>
                  <a:pt x="57591" y="336282"/>
                </a:cubicBezTo>
                <a:cubicBezTo>
                  <a:pt x="70754" y="334432"/>
                  <a:pt x="83402" y="335653"/>
                  <a:pt x="93974" y="340165"/>
                </a:cubicBezTo>
                <a:lnTo>
                  <a:pt x="93974" y="48639"/>
                </a:lnTo>
                <a:lnTo>
                  <a:pt x="104368" y="48639"/>
                </a:lnTo>
                <a:lnTo>
                  <a:pt x="103607" y="45227"/>
                </a:lnTo>
                <a:lnTo>
                  <a:pt x="299582" y="1504"/>
                </a:lnTo>
                <a:lnTo>
                  <a:pt x="299582" y="36"/>
                </a:lnTo>
                <a:lnTo>
                  <a:pt x="306163" y="36"/>
                </a:lnTo>
                <a:lnTo>
                  <a:pt x="3063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0" name="显示器 902"/>
          <p:cNvSpPr/>
          <p:nvPr/>
        </p:nvSpPr>
        <p:spPr bwMode="auto">
          <a:xfrm>
            <a:off x="10547350" y="2022475"/>
            <a:ext cx="234950" cy="187325"/>
          </a:xfrm>
          <a:custGeom>
            <a:avLst/>
            <a:gdLst>
              <a:gd name="T0" fmla="*/ 4469 w 936104"/>
              <a:gd name="T1" fmla="*/ 10848 h 739561"/>
              <a:gd name="T2" fmla="*/ 10332 w 936104"/>
              <a:gd name="T3" fmla="*/ 10848 h 739561"/>
              <a:gd name="T4" fmla="*/ 10816 w 936104"/>
              <a:gd name="T5" fmla="*/ 12018 h 739561"/>
              <a:gd name="T6" fmla="*/ 3985 w 936104"/>
              <a:gd name="T7" fmla="*/ 12018 h 739561"/>
              <a:gd name="T8" fmla="*/ 4469 w 936104"/>
              <a:gd name="T9" fmla="*/ 10848 h 739561"/>
              <a:gd name="T10" fmla="*/ 855 w 936104"/>
              <a:gd name="T11" fmla="*/ 848 h 739561"/>
              <a:gd name="T12" fmla="*/ 855 w 936104"/>
              <a:gd name="T13" fmla="*/ 8453 h 739561"/>
              <a:gd name="T14" fmla="*/ 13946 w 936104"/>
              <a:gd name="T15" fmla="*/ 8453 h 739561"/>
              <a:gd name="T16" fmla="*/ 13946 w 936104"/>
              <a:gd name="T17" fmla="*/ 848 h 739561"/>
              <a:gd name="T18" fmla="*/ 855 w 936104"/>
              <a:gd name="T19" fmla="*/ 848 h 739561"/>
              <a:gd name="T20" fmla="*/ 0 w 936104"/>
              <a:gd name="T21" fmla="*/ 0 h 739561"/>
              <a:gd name="T22" fmla="*/ 14800 w 936104"/>
              <a:gd name="T23" fmla="*/ 0 h 739561"/>
              <a:gd name="T24" fmla="*/ 14800 w 936104"/>
              <a:gd name="T25" fmla="*/ 10530 h 739561"/>
              <a:gd name="T26" fmla="*/ 0 w 936104"/>
              <a:gd name="T27" fmla="*/ 10530 h 739561"/>
              <a:gd name="T28" fmla="*/ 0 w 936104"/>
              <a:gd name="T29" fmla="*/ 0 h 73956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936104" h="739561">
                <a:moveTo>
                  <a:pt x="282640" y="667561"/>
                </a:moveTo>
                <a:lnTo>
                  <a:pt x="653465" y="667561"/>
                </a:lnTo>
                <a:lnTo>
                  <a:pt x="684077" y="739561"/>
                </a:lnTo>
                <a:lnTo>
                  <a:pt x="252028" y="739561"/>
                </a:lnTo>
                <a:lnTo>
                  <a:pt x="282640" y="667561"/>
                </a:lnTo>
                <a:close/>
                <a:moveTo>
                  <a:pt x="54052" y="52175"/>
                </a:moveTo>
                <a:lnTo>
                  <a:pt x="54052" y="520175"/>
                </a:lnTo>
                <a:lnTo>
                  <a:pt x="882052" y="520175"/>
                </a:lnTo>
                <a:lnTo>
                  <a:pt x="882052" y="52175"/>
                </a:lnTo>
                <a:lnTo>
                  <a:pt x="54052" y="52175"/>
                </a:lnTo>
                <a:close/>
                <a:moveTo>
                  <a:pt x="0" y="0"/>
                </a:moveTo>
                <a:lnTo>
                  <a:pt x="936104" y="0"/>
                </a:lnTo>
                <a:lnTo>
                  <a:pt x="936104" y="648000"/>
                </a:lnTo>
                <a:lnTo>
                  <a:pt x="0" y="64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1" name="主页2 903"/>
          <p:cNvSpPr/>
          <p:nvPr/>
        </p:nvSpPr>
        <p:spPr bwMode="auto">
          <a:xfrm>
            <a:off x="2768600" y="2022475"/>
            <a:ext cx="236538" cy="201613"/>
          </a:xfrm>
          <a:custGeom>
            <a:avLst/>
            <a:gdLst>
              <a:gd name="T0" fmla="*/ 15755 w 648072"/>
              <a:gd name="T1" fmla="*/ 0 h 400516"/>
              <a:gd name="T2" fmla="*/ 31510 w 648072"/>
              <a:gd name="T3" fmla="*/ 27555 h 400516"/>
              <a:gd name="T4" fmla="*/ 25292 w 648072"/>
              <a:gd name="T5" fmla="*/ 27555 h 400516"/>
              <a:gd name="T6" fmla="*/ 25382 w 648072"/>
              <a:gd name="T7" fmla="*/ 28126 h 400516"/>
              <a:gd name="T8" fmla="*/ 25382 w 648072"/>
              <a:gd name="T9" fmla="*/ 46495 h 400516"/>
              <a:gd name="T10" fmla="*/ 23632 w 648072"/>
              <a:gd name="T11" fmla="*/ 51088 h 400516"/>
              <a:gd name="T12" fmla="*/ 18381 w 648072"/>
              <a:gd name="T13" fmla="*/ 51088 h 400516"/>
              <a:gd name="T14" fmla="*/ 18381 w 648072"/>
              <a:gd name="T15" fmla="*/ 32720 h 400516"/>
              <a:gd name="T16" fmla="*/ 13129 w 648072"/>
              <a:gd name="T17" fmla="*/ 32720 h 400516"/>
              <a:gd name="T18" fmla="*/ 13129 w 648072"/>
              <a:gd name="T19" fmla="*/ 51088 h 400516"/>
              <a:gd name="T20" fmla="*/ 7879 w 648072"/>
              <a:gd name="T21" fmla="*/ 51088 h 400516"/>
              <a:gd name="T22" fmla="*/ 6128 w 648072"/>
              <a:gd name="T23" fmla="*/ 46495 h 400516"/>
              <a:gd name="T24" fmla="*/ 6128 w 648072"/>
              <a:gd name="T25" fmla="*/ 28126 h 400516"/>
              <a:gd name="T26" fmla="*/ 6218 w 648072"/>
              <a:gd name="T27" fmla="*/ 27555 h 400516"/>
              <a:gd name="T28" fmla="*/ 0 w 648072"/>
              <a:gd name="T29" fmla="*/ 27555 h 400516"/>
              <a:gd name="T30" fmla="*/ 15755 w 648072"/>
              <a:gd name="T31" fmla="*/ 0 h 40051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648072" h="400516">
                <a:moveTo>
                  <a:pt x="324036" y="0"/>
                </a:moveTo>
                <a:lnTo>
                  <a:pt x="648072" y="216024"/>
                </a:lnTo>
                <a:lnTo>
                  <a:pt x="520183" y="216024"/>
                </a:lnTo>
                <a:cubicBezTo>
                  <a:pt x="521934" y="217353"/>
                  <a:pt x="522036" y="218913"/>
                  <a:pt x="522036" y="220497"/>
                </a:cubicBezTo>
                <a:lnTo>
                  <a:pt x="522036" y="364511"/>
                </a:lnTo>
                <a:cubicBezTo>
                  <a:pt x="522036" y="384396"/>
                  <a:pt x="505916" y="400516"/>
                  <a:pt x="486031" y="400516"/>
                </a:cubicBezTo>
                <a:lnTo>
                  <a:pt x="378042" y="400516"/>
                </a:lnTo>
                <a:lnTo>
                  <a:pt x="378042" y="256516"/>
                </a:lnTo>
                <a:lnTo>
                  <a:pt x="270030" y="256516"/>
                </a:lnTo>
                <a:lnTo>
                  <a:pt x="270030" y="400516"/>
                </a:lnTo>
                <a:lnTo>
                  <a:pt x="162041" y="400516"/>
                </a:lnTo>
                <a:cubicBezTo>
                  <a:pt x="142156" y="400516"/>
                  <a:pt x="126036" y="384396"/>
                  <a:pt x="126036" y="364511"/>
                </a:cubicBezTo>
                <a:lnTo>
                  <a:pt x="126036" y="220497"/>
                </a:lnTo>
                <a:lnTo>
                  <a:pt x="127889" y="216024"/>
                </a:lnTo>
                <a:lnTo>
                  <a:pt x="0" y="216024"/>
                </a:lnTo>
                <a:lnTo>
                  <a:pt x="3240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2" name="信号2 904"/>
          <p:cNvSpPr/>
          <p:nvPr/>
        </p:nvSpPr>
        <p:spPr bwMode="auto">
          <a:xfrm>
            <a:off x="11334750" y="2022475"/>
            <a:ext cx="182563" cy="236538"/>
          </a:xfrm>
          <a:custGeom>
            <a:avLst/>
            <a:gdLst>
              <a:gd name="T0" fmla="*/ 1990 w 1259674"/>
              <a:gd name="T1" fmla="*/ 2341 h 1629655"/>
              <a:gd name="T2" fmla="*/ 1844 w 1259674"/>
              <a:gd name="T3" fmla="*/ 2341 h 1629655"/>
              <a:gd name="T4" fmla="*/ 1736 w 1259674"/>
              <a:gd name="T5" fmla="*/ 2450 h 1629655"/>
              <a:gd name="T6" fmla="*/ 1736 w 1259674"/>
              <a:gd name="T7" fmla="*/ 4874 h 1629655"/>
              <a:gd name="T8" fmla="*/ 1844 w 1259674"/>
              <a:gd name="T9" fmla="*/ 4983 h 1629655"/>
              <a:gd name="T10" fmla="*/ 1990 w 1259674"/>
              <a:gd name="T11" fmla="*/ 4983 h 1629655"/>
              <a:gd name="T12" fmla="*/ 2099 w 1259674"/>
              <a:gd name="T13" fmla="*/ 4874 h 1629655"/>
              <a:gd name="T14" fmla="*/ 2099 w 1259674"/>
              <a:gd name="T15" fmla="*/ 2450 h 1629655"/>
              <a:gd name="T16" fmla="*/ 1990 w 1259674"/>
              <a:gd name="T17" fmla="*/ 2341 h 1629655"/>
              <a:gd name="T18" fmla="*/ 1917 w 1259674"/>
              <a:gd name="T19" fmla="*/ 896 h 1629655"/>
              <a:gd name="T20" fmla="*/ 1423 w 1259674"/>
              <a:gd name="T21" fmla="*/ 1392 h 1629655"/>
              <a:gd name="T22" fmla="*/ 1917 w 1259674"/>
              <a:gd name="T23" fmla="*/ 1888 h 1629655"/>
              <a:gd name="T24" fmla="*/ 2411 w 1259674"/>
              <a:gd name="T25" fmla="*/ 1392 h 1629655"/>
              <a:gd name="T26" fmla="*/ 1917 w 1259674"/>
              <a:gd name="T27" fmla="*/ 896 h 1629655"/>
              <a:gd name="T28" fmla="*/ 1136 w 1259674"/>
              <a:gd name="T29" fmla="*/ 413 h 1629655"/>
              <a:gd name="T30" fmla="*/ 702 w 1259674"/>
              <a:gd name="T31" fmla="*/ 1392 h 1629655"/>
              <a:gd name="T32" fmla="*/ 1136 w 1259674"/>
              <a:gd name="T33" fmla="*/ 2372 h 1629655"/>
              <a:gd name="T34" fmla="*/ 1423 w 1259674"/>
              <a:gd name="T35" fmla="*/ 2168 h 1629655"/>
              <a:gd name="T36" fmla="*/ 1042 w 1259674"/>
              <a:gd name="T37" fmla="*/ 1392 h 1629655"/>
              <a:gd name="T38" fmla="*/ 1423 w 1259674"/>
              <a:gd name="T39" fmla="*/ 616 h 1629655"/>
              <a:gd name="T40" fmla="*/ 1136 w 1259674"/>
              <a:gd name="T41" fmla="*/ 413 h 1629655"/>
              <a:gd name="T42" fmla="*/ 2698 w 1259674"/>
              <a:gd name="T43" fmla="*/ 413 h 1629655"/>
              <a:gd name="T44" fmla="*/ 2411 w 1259674"/>
              <a:gd name="T45" fmla="*/ 616 h 1629655"/>
              <a:gd name="T46" fmla="*/ 2792 w 1259674"/>
              <a:gd name="T47" fmla="*/ 1392 h 1629655"/>
              <a:gd name="T48" fmla="*/ 2411 w 1259674"/>
              <a:gd name="T49" fmla="*/ 2168 h 1629655"/>
              <a:gd name="T50" fmla="*/ 2698 w 1259674"/>
              <a:gd name="T51" fmla="*/ 2372 h 1629655"/>
              <a:gd name="T52" fmla="*/ 3133 w 1259674"/>
              <a:gd name="T53" fmla="*/ 1392 h 1629655"/>
              <a:gd name="T54" fmla="*/ 2698 w 1259674"/>
              <a:gd name="T55" fmla="*/ 413 h 1629655"/>
              <a:gd name="T56" fmla="*/ 555 w 1259674"/>
              <a:gd name="T57" fmla="*/ 0 h 1629655"/>
              <a:gd name="T58" fmla="*/ 0 w 1259674"/>
              <a:gd name="T59" fmla="*/ 1392 h 1629655"/>
              <a:gd name="T60" fmla="*/ 555 w 1259674"/>
              <a:gd name="T61" fmla="*/ 2785 h 1629655"/>
              <a:gd name="T62" fmla="*/ 848 w 1259674"/>
              <a:gd name="T63" fmla="*/ 2577 h 1629655"/>
              <a:gd name="T64" fmla="*/ 359 w 1259674"/>
              <a:gd name="T65" fmla="*/ 1392 h 1629655"/>
              <a:gd name="T66" fmla="*/ 848 w 1259674"/>
              <a:gd name="T67" fmla="*/ 208 h 1629655"/>
              <a:gd name="T68" fmla="*/ 555 w 1259674"/>
              <a:gd name="T69" fmla="*/ 0 h 1629655"/>
              <a:gd name="T70" fmla="*/ 3280 w 1259674"/>
              <a:gd name="T71" fmla="*/ 0 h 1629655"/>
              <a:gd name="T72" fmla="*/ 2987 w 1259674"/>
              <a:gd name="T73" fmla="*/ 208 h 1629655"/>
              <a:gd name="T74" fmla="*/ 3476 w 1259674"/>
              <a:gd name="T75" fmla="*/ 1392 h 1629655"/>
              <a:gd name="T76" fmla="*/ 2987 w 1259674"/>
              <a:gd name="T77" fmla="*/ 2577 h 1629655"/>
              <a:gd name="T78" fmla="*/ 3280 w 1259674"/>
              <a:gd name="T79" fmla="*/ 2785 h 1629655"/>
              <a:gd name="T80" fmla="*/ 3835 w 1259674"/>
              <a:gd name="T81" fmla="*/ 1392 h 1629655"/>
              <a:gd name="T82" fmla="*/ 3280 w 1259674"/>
              <a:gd name="T83" fmla="*/ 0 h 162965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259674" h="1629655">
                <a:moveTo>
                  <a:pt x="653835" y="765559"/>
                </a:moveTo>
                <a:lnTo>
                  <a:pt x="605838" y="765559"/>
                </a:lnTo>
                <a:cubicBezTo>
                  <a:pt x="586150" y="765559"/>
                  <a:pt x="570190" y="781519"/>
                  <a:pt x="570190" y="801207"/>
                </a:cubicBezTo>
                <a:lnTo>
                  <a:pt x="570190" y="1594007"/>
                </a:lnTo>
                <a:cubicBezTo>
                  <a:pt x="570190" y="1613695"/>
                  <a:pt x="586150" y="1629655"/>
                  <a:pt x="605838" y="1629655"/>
                </a:cubicBezTo>
                <a:lnTo>
                  <a:pt x="653835" y="1629655"/>
                </a:lnTo>
                <a:cubicBezTo>
                  <a:pt x="673523" y="1629655"/>
                  <a:pt x="689483" y="1613695"/>
                  <a:pt x="689483" y="1594007"/>
                </a:cubicBezTo>
                <a:lnTo>
                  <a:pt x="689483" y="801207"/>
                </a:lnTo>
                <a:cubicBezTo>
                  <a:pt x="689483" y="781519"/>
                  <a:pt x="673523" y="765559"/>
                  <a:pt x="653835" y="765559"/>
                </a:cubicBezTo>
                <a:close/>
                <a:moveTo>
                  <a:pt x="629837" y="293110"/>
                </a:moveTo>
                <a:cubicBezTo>
                  <a:pt x="540228" y="293110"/>
                  <a:pt x="467586" y="365752"/>
                  <a:pt x="467586" y="455361"/>
                </a:cubicBezTo>
                <a:cubicBezTo>
                  <a:pt x="467586" y="544970"/>
                  <a:pt x="540228" y="617612"/>
                  <a:pt x="629837" y="617612"/>
                </a:cubicBezTo>
                <a:cubicBezTo>
                  <a:pt x="719446" y="617612"/>
                  <a:pt x="792088" y="544970"/>
                  <a:pt x="792088" y="455361"/>
                </a:cubicBezTo>
                <a:cubicBezTo>
                  <a:pt x="792088" y="365752"/>
                  <a:pt x="719446" y="293110"/>
                  <a:pt x="629837" y="293110"/>
                </a:cubicBezTo>
                <a:close/>
                <a:moveTo>
                  <a:pt x="373285" y="134938"/>
                </a:moveTo>
                <a:cubicBezTo>
                  <a:pt x="285152" y="213464"/>
                  <a:pt x="230474" y="328028"/>
                  <a:pt x="230474" y="455361"/>
                </a:cubicBezTo>
                <a:cubicBezTo>
                  <a:pt x="230474" y="582697"/>
                  <a:pt x="285152" y="697259"/>
                  <a:pt x="373285" y="775786"/>
                </a:cubicBezTo>
                <a:lnTo>
                  <a:pt x="467586" y="709160"/>
                </a:lnTo>
                <a:cubicBezTo>
                  <a:pt x="391047" y="651060"/>
                  <a:pt x="342389" y="558892"/>
                  <a:pt x="342389" y="455361"/>
                </a:cubicBezTo>
                <a:cubicBezTo>
                  <a:pt x="342389" y="351830"/>
                  <a:pt x="391047" y="259663"/>
                  <a:pt x="467586" y="201563"/>
                </a:cubicBezTo>
                <a:lnTo>
                  <a:pt x="373285" y="134938"/>
                </a:lnTo>
                <a:close/>
                <a:moveTo>
                  <a:pt x="886389" y="134938"/>
                </a:moveTo>
                <a:lnTo>
                  <a:pt x="792088" y="201563"/>
                </a:lnTo>
                <a:cubicBezTo>
                  <a:pt x="868627" y="259663"/>
                  <a:pt x="917285" y="351830"/>
                  <a:pt x="917285" y="455361"/>
                </a:cubicBezTo>
                <a:cubicBezTo>
                  <a:pt x="917285" y="558892"/>
                  <a:pt x="868627" y="651060"/>
                  <a:pt x="792088" y="709160"/>
                </a:cubicBezTo>
                <a:lnTo>
                  <a:pt x="886389" y="775786"/>
                </a:lnTo>
                <a:cubicBezTo>
                  <a:pt x="974522" y="697259"/>
                  <a:pt x="1029200" y="582697"/>
                  <a:pt x="1029200" y="455361"/>
                </a:cubicBezTo>
                <a:cubicBezTo>
                  <a:pt x="1029200" y="328028"/>
                  <a:pt x="974522" y="213464"/>
                  <a:pt x="886389" y="134938"/>
                </a:cubicBezTo>
                <a:close/>
                <a:moveTo>
                  <a:pt x="182295" y="0"/>
                </a:moveTo>
                <a:cubicBezTo>
                  <a:pt x="68824" y="118079"/>
                  <a:pt x="0" y="278683"/>
                  <a:pt x="0" y="455362"/>
                </a:cubicBezTo>
                <a:cubicBezTo>
                  <a:pt x="0" y="632040"/>
                  <a:pt x="68824" y="792644"/>
                  <a:pt x="182293" y="910723"/>
                </a:cubicBezTo>
                <a:lnTo>
                  <a:pt x="278466" y="842776"/>
                </a:lnTo>
                <a:cubicBezTo>
                  <a:pt x="179286" y="743646"/>
                  <a:pt x="117943" y="606668"/>
                  <a:pt x="117943" y="455362"/>
                </a:cubicBezTo>
                <a:cubicBezTo>
                  <a:pt x="117943" y="304057"/>
                  <a:pt x="179287" y="167078"/>
                  <a:pt x="278467" y="67947"/>
                </a:cubicBezTo>
                <a:lnTo>
                  <a:pt x="182295" y="0"/>
                </a:lnTo>
                <a:close/>
                <a:moveTo>
                  <a:pt x="1077379" y="0"/>
                </a:moveTo>
                <a:lnTo>
                  <a:pt x="981207" y="67947"/>
                </a:lnTo>
                <a:cubicBezTo>
                  <a:pt x="1080387" y="167078"/>
                  <a:pt x="1141731" y="304057"/>
                  <a:pt x="1141731" y="455362"/>
                </a:cubicBezTo>
                <a:cubicBezTo>
                  <a:pt x="1141731" y="606668"/>
                  <a:pt x="1080388" y="743646"/>
                  <a:pt x="981208" y="842776"/>
                </a:cubicBezTo>
                <a:lnTo>
                  <a:pt x="1077381" y="910723"/>
                </a:lnTo>
                <a:cubicBezTo>
                  <a:pt x="1190850" y="792644"/>
                  <a:pt x="1259674" y="632040"/>
                  <a:pt x="1259674" y="455362"/>
                </a:cubicBezTo>
                <a:cubicBezTo>
                  <a:pt x="1259674" y="278683"/>
                  <a:pt x="1190850" y="118079"/>
                  <a:pt x="10773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3" name="笔 1201"/>
          <p:cNvSpPr/>
          <p:nvPr/>
        </p:nvSpPr>
        <p:spPr bwMode="auto">
          <a:xfrm>
            <a:off x="5851525" y="2762250"/>
            <a:ext cx="177800" cy="279400"/>
          </a:xfrm>
          <a:custGeom>
            <a:avLst/>
            <a:gdLst>
              <a:gd name="T0" fmla="*/ 305 w 621055"/>
              <a:gd name="T1" fmla="*/ 17732 h 978642"/>
              <a:gd name="T2" fmla="*/ 4250 w 621055"/>
              <a:gd name="T3" fmla="*/ 19991 h 978642"/>
              <a:gd name="T4" fmla="*/ 0 w 621055"/>
              <a:gd name="T5" fmla="*/ 22774 h 978642"/>
              <a:gd name="T6" fmla="*/ 305 w 621055"/>
              <a:gd name="T7" fmla="*/ 17732 h 978642"/>
              <a:gd name="T8" fmla="*/ 11794 w 621055"/>
              <a:gd name="T9" fmla="*/ 4349 h 978642"/>
              <a:gd name="T10" fmla="*/ 4108 w 621055"/>
              <a:gd name="T11" fmla="*/ 17551 h 978642"/>
              <a:gd name="T12" fmla="*/ 4601 w 621055"/>
              <a:gd name="T13" fmla="*/ 17833 h 978642"/>
              <a:gd name="T14" fmla="*/ 12287 w 621055"/>
              <a:gd name="T15" fmla="*/ 4632 h 978642"/>
              <a:gd name="T16" fmla="*/ 11794 w 621055"/>
              <a:gd name="T17" fmla="*/ 4349 h 978642"/>
              <a:gd name="T18" fmla="*/ 10746 w 621055"/>
              <a:gd name="T19" fmla="*/ 3749 h 978642"/>
              <a:gd name="T20" fmla="*/ 3061 w 621055"/>
              <a:gd name="T21" fmla="*/ 16951 h 978642"/>
              <a:gd name="T22" fmla="*/ 3554 w 621055"/>
              <a:gd name="T23" fmla="*/ 17233 h 978642"/>
              <a:gd name="T24" fmla="*/ 11239 w 621055"/>
              <a:gd name="T25" fmla="*/ 4032 h 978642"/>
              <a:gd name="T26" fmla="*/ 10746 w 621055"/>
              <a:gd name="T27" fmla="*/ 3749 h 978642"/>
              <a:gd name="T28" fmla="*/ 9699 w 621055"/>
              <a:gd name="T29" fmla="*/ 3150 h 978642"/>
              <a:gd name="T30" fmla="*/ 2014 w 621055"/>
              <a:gd name="T31" fmla="*/ 16351 h 978642"/>
              <a:gd name="T32" fmla="*/ 2507 w 621055"/>
              <a:gd name="T33" fmla="*/ 16634 h 978642"/>
              <a:gd name="T34" fmla="*/ 10192 w 621055"/>
              <a:gd name="T35" fmla="*/ 3432 h 978642"/>
              <a:gd name="T36" fmla="*/ 9699 w 621055"/>
              <a:gd name="T37" fmla="*/ 3150 h 978642"/>
              <a:gd name="T38" fmla="*/ 9801 w 621055"/>
              <a:gd name="T39" fmla="*/ 1420 h 978642"/>
              <a:gd name="T40" fmla="*/ 13746 w 621055"/>
              <a:gd name="T41" fmla="*/ 3679 h 978642"/>
              <a:gd name="T42" fmla="*/ 4499 w 621055"/>
              <a:gd name="T43" fmla="*/ 19563 h 978642"/>
              <a:gd name="T44" fmla="*/ 554 w 621055"/>
              <a:gd name="T45" fmla="*/ 17304 h 978642"/>
              <a:gd name="T46" fmla="*/ 9801 w 621055"/>
              <a:gd name="T47" fmla="*/ 1420 h 978642"/>
              <a:gd name="T48" fmla="*/ 10628 w 621055"/>
              <a:gd name="T49" fmla="*/ 0 h 978642"/>
              <a:gd name="T50" fmla="*/ 14573 w 621055"/>
              <a:gd name="T51" fmla="*/ 2259 h 978642"/>
              <a:gd name="T52" fmla="*/ 14003 w 621055"/>
              <a:gd name="T53" fmla="*/ 3236 h 978642"/>
              <a:gd name="T54" fmla="*/ 10059 w 621055"/>
              <a:gd name="T55" fmla="*/ 978 h 978642"/>
              <a:gd name="T56" fmla="*/ 10628 w 621055"/>
              <a:gd name="T57" fmla="*/ 0 h 97864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21055" h="978642">
                <a:moveTo>
                  <a:pt x="13003" y="762005"/>
                </a:moveTo>
                <a:lnTo>
                  <a:pt x="181111" y="859062"/>
                </a:lnTo>
                <a:lnTo>
                  <a:pt x="0" y="978642"/>
                </a:lnTo>
                <a:lnTo>
                  <a:pt x="13003" y="762005"/>
                </a:lnTo>
                <a:close/>
                <a:moveTo>
                  <a:pt x="502622" y="186898"/>
                </a:moveTo>
                <a:lnTo>
                  <a:pt x="175090" y="754200"/>
                </a:lnTo>
                <a:lnTo>
                  <a:pt x="196101" y="766331"/>
                </a:lnTo>
                <a:lnTo>
                  <a:pt x="523633" y="199029"/>
                </a:lnTo>
                <a:lnTo>
                  <a:pt x="502622" y="186898"/>
                </a:lnTo>
                <a:close/>
                <a:moveTo>
                  <a:pt x="457985" y="161127"/>
                </a:moveTo>
                <a:lnTo>
                  <a:pt x="130453" y="728429"/>
                </a:lnTo>
                <a:lnTo>
                  <a:pt x="151464" y="740560"/>
                </a:lnTo>
                <a:lnTo>
                  <a:pt x="478996" y="173258"/>
                </a:lnTo>
                <a:lnTo>
                  <a:pt x="457985" y="161127"/>
                </a:lnTo>
                <a:close/>
                <a:moveTo>
                  <a:pt x="413348" y="135356"/>
                </a:moveTo>
                <a:lnTo>
                  <a:pt x="85816" y="702658"/>
                </a:lnTo>
                <a:lnTo>
                  <a:pt x="106827" y="714789"/>
                </a:lnTo>
                <a:lnTo>
                  <a:pt x="434359" y="147487"/>
                </a:lnTo>
                <a:lnTo>
                  <a:pt x="413348" y="135356"/>
                </a:lnTo>
                <a:close/>
                <a:moveTo>
                  <a:pt x="417712" y="61029"/>
                </a:moveTo>
                <a:lnTo>
                  <a:pt x="585820" y="158086"/>
                </a:lnTo>
                <a:lnTo>
                  <a:pt x="191736" y="840659"/>
                </a:lnTo>
                <a:lnTo>
                  <a:pt x="23628" y="743602"/>
                </a:lnTo>
                <a:lnTo>
                  <a:pt x="417712" y="61029"/>
                </a:lnTo>
                <a:close/>
                <a:moveTo>
                  <a:pt x="452947" y="0"/>
                </a:moveTo>
                <a:lnTo>
                  <a:pt x="621055" y="97057"/>
                </a:lnTo>
                <a:lnTo>
                  <a:pt x="596793" y="139079"/>
                </a:lnTo>
                <a:lnTo>
                  <a:pt x="428686" y="42022"/>
                </a:lnTo>
                <a:lnTo>
                  <a:pt x="45294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4" name="音量 1202"/>
          <p:cNvSpPr/>
          <p:nvPr/>
        </p:nvSpPr>
        <p:spPr bwMode="auto">
          <a:xfrm>
            <a:off x="422275" y="2760663"/>
            <a:ext cx="279400" cy="257175"/>
          </a:xfrm>
          <a:custGeom>
            <a:avLst/>
            <a:gdLst>
              <a:gd name="T0" fmla="*/ 7369 w 1301527"/>
              <a:gd name="T1" fmla="*/ 3149 h 1186978"/>
              <a:gd name="T2" fmla="*/ 7369 w 1301527"/>
              <a:gd name="T3" fmla="*/ 8924 h 1186978"/>
              <a:gd name="T4" fmla="*/ 9910 w 1301527"/>
              <a:gd name="T5" fmla="*/ 7318 h 1186978"/>
              <a:gd name="T6" fmla="*/ 12460 w 1301527"/>
              <a:gd name="T7" fmla="*/ 7318 h 1186978"/>
              <a:gd name="T8" fmla="*/ 12876 w 1301527"/>
              <a:gd name="T9" fmla="*/ 6891 h 1186978"/>
              <a:gd name="T10" fmla="*/ 12876 w 1301527"/>
              <a:gd name="T11" fmla="*/ 5182 h 1186978"/>
              <a:gd name="T12" fmla="*/ 12460 w 1301527"/>
              <a:gd name="T13" fmla="*/ 4755 h 1186978"/>
              <a:gd name="T14" fmla="*/ 9910 w 1301527"/>
              <a:gd name="T15" fmla="*/ 4755 h 1186978"/>
              <a:gd name="T16" fmla="*/ 7369 w 1301527"/>
              <a:gd name="T17" fmla="*/ 3149 h 1186978"/>
              <a:gd name="T18" fmla="*/ 4813 w 1301527"/>
              <a:gd name="T19" fmla="*/ 1789 h 1186978"/>
              <a:gd name="T20" fmla="*/ 2972 w 1301527"/>
              <a:gd name="T21" fmla="*/ 6036 h 1186978"/>
              <a:gd name="T22" fmla="*/ 4813 w 1301527"/>
              <a:gd name="T23" fmla="*/ 10284 h 1186978"/>
              <a:gd name="T24" fmla="*/ 6029 w 1301527"/>
              <a:gd name="T25" fmla="*/ 9401 h 1186978"/>
              <a:gd name="T26" fmla="*/ 4415 w 1301527"/>
              <a:gd name="T27" fmla="*/ 6036 h 1186978"/>
              <a:gd name="T28" fmla="*/ 6029 w 1301527"/>
              <a:gd name="T29" fmla="*/ 2672 h 1186978"/>
              <a:gd name="T30" fmla="*/ 4813 w 1301527"/>
              <a:gd name="T31" fmla="*/ 1789 h 1186978"/>
              <a:gd name="T32" fmla="*/ 2350 w 1301527"/>
              <a:gd name="T33" fmla="*/ 0 h 1186978"/>
              <a:gd name="T34" fmla="*/ 0 w 1301527"/>
              <a:gd name="T35" fmla="*/ 6036 h 1186978"/>
              <a:gd name="T36" fmla="*/ 2350 w 1301527"/>
              <a:gd name="T37" fmla="*/ 12072 h 1186978"/>
              <a:gd name="T38" fmla="*/ 3590 w 1301527"/>
              <a:gd name="T39" fmla="*/ 11172 h 1186978"/>
              <a:gd name="T40" fmla="*/ 1521 w 1301527"/>
              <a:gd name="T41" fmla="*/ 6036 h 1186978"/>
              <a:gd name="T42" fmla="*/ 3590 w 1301527"/>
              <a:gd name="T43" fmla="*/ 901 h 1186978"/>
              <a:gd name="T44" fmla="*/ 2350 w 1301527"/>
              <a:gd name="T45" fmla="*/ 0 h 118697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301527" h="1186978">
                <a:moveTo>
                  <a:pt x="744913" y="309576"/>
                </a:moveTo>
                <a:lnTo>
                  <a:pt x="744913" y="877403"/>
                </a:lnTo>
                <a:lnTo>
                  <a:pt x="1001726" y="719489"/>
                </a:lnTo>
                <a:lnTo>
                  <a:pt x="1259526" y="719489"/>
                </a:lnTo>
                <a:cubicBezTo>
                  <a:pt x="1282723" y="719489"/>
                  <a:pt x="1301527" y="700685"/>
                  <a:pt x="1301527" y="677488"/>
                </a:cubicBezTo>
                <a:lnTo>
                  <a:pt x="1301527" y="509490"/>
                </a:lnTo>
                <a:cubicBezTo>
                  <a:pt x="1301527" y="486293"/>
                  <a:pt x="1282723" y="467489"/>
                  <a:pt x="1259526" y="467489"/>
                </a:cubicBezTo>
                <a:lnTo>
                  <a:pt x="1001724" y="467489"/>
                </a:lnTo>
                <a:lnTo>
                  <a:pt x="744913" y="309576"/>
                </a:lnTo>
                <a:close/>
                <a:moveTo>
                  <a:pt x="486516" y="175870"/>
                </a:moveTo>
                <a:cubicBezTo>
                  <a:pt x="371649" y="278215"/>
                  <a:pt x="300385" y="427530"/>
                  <a:pt x="300385" y="593488"/>
                </a:cubicBezTo>
                <a:cubicBezTo>
                  <a:pt x="300385" y="759449"/>
                  <a:pt x="371649" y="908762"/>
                  <a:pt x="486516" y="1011109"/>
                </a:cubicBezTo>
                <a:lnTo>
                  <a:pt x="609421" y="924274"/>
                </a:lnTo>
                <a:cubicBezTo>
                  <a:pt x="509665" y="848549"/>
                  <a:pt x="446248" y="728424"/>
                  <a:pt x="446248" y="593488"/>
                </a:cubicBezTo>
                <a:cubicBezTo>
                  <a:pt x="446248" y="458553"/>
                  <a:pt x="509665" y="338428"/>
                  <a:pt x="609421" y="262704"/>
                </a:cubicBezTo>
                <a:lnTo>
                  <a:pt x="486516" y="175870"/>
                </a:lnTo>
                <a:close/>
                <a:moveTo>
                  <a:pt x="237591" y="0"/>
                </a:moveTo>
                <a:cubicBezTo>
                  <a:pt x="89700" y="153897"/>
                  <a:pt x="0" y="363218"/>
                  <a:pt x="0" y="593490"/>
                </a:cubicBezTo>
                <a:cubicBezTo>
                  <a:pt x="0" y="823760"/>
                  <a:pt x="89700" y="1033081"/>
                  <a:pt x="237589" y="1186978"/>
                </a:cubicBezTo>
                <a:lnTo>
                  <a:pt x="362934" y="1098420"/>
                </a:lnTo>
                <a:cubicBezTo>
                  <a:pt x="233669" y="969220"/>
                  <a:pt x="153719" y="790692"/>
                  <a:pt x="153719" y="593490"/>
                </a:cubicBezTo>
                <a:cubicBezTo>
                  <a:pt x="153719" y="396288"/>
                  <a:pt x="233671" y="217758"/>
                  <a:pt x="362936" y="88558"/>
                </a:cubicBezTo>
                <a:lnTo>
                  <a:pt x="2375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5" name="圆环小人1 1203"/>
          <p:cNvSpPr/>
          <p:nvPr/>
        </p:nvSpPr>
        <p:spPr bwMode="auto">
          <a:xfrm>
            <a:off x="1243013" y="2760663"/>
            <a:ext cx="280987" cy="277812"/>
          </a:xfrm>
          <a:custGeom>
            <a:avLst/>
            <a:gdLst>
              <a:gd name="T0" fmla="*/ 5766 w 1363201"/>
              <a:gd name="T1" fmla="*/ 6207 h 1348896"/>
              <a:gd name="T2" fmla="*/ 11938 w 1363201"/>
              <a:gd name="T3" fmla="*/ 11784 h 1348896"/>
              <a:gd name="T4" fmla="*/ 11058 w 1363201"/>
              <a:gd name="T5" fmla="*/ 11784 h 1348896"/>
              <a:gd name="T6" fmla="*/ 5794 w 1363201"/>
              <a:gd name="T7" fmla="*/ 7077 h 1348896"/>
              <a:gd name="T8" fmla="*/ 873 w 1363201"/>
              <a:gd name="T9" fmla="*/ 11784 h 1348896"/>
              <a:gd name="T10" fmla="*/ 0 w 1363201"/>
              <a:gd name="T11" fmla="*/ 11784 h 1348896"/>
              <a:gd name="T12" fmla="*/ 5766 w 1363201"/>
              <a:gd name="T13" fmla="*/ 6207 h 1348896"/>
              <a:gd name="T14" fmla="*/ 5957 w 1363201"/>
              <a:gd name="T15" fmla="*/ 838 h 1348896"/>
              <a:gd name="T16" fmla="*/ 3909 w 1363201"/>
              <a:gd name="T17" fmla="*/ 2880 h 1348896"/>
              <a:gd name="T18" fmla="*/ 5957 w 1363201"/>
              <a:gd name="T19" fmla="*/ 4923 h 1348896"/>
              <a:gd name="T20" fmla="*/ 8005 w 1363201"/>
              <a:gd name="T21" fmla="*/ 2880 h 1348896"/>
              <a:gd name="T22" fmla="*/ 5957 w 1363201"/>
              <a:gd name="T23" fmla="*/ 838 h 1348896"/>
              <a:gd name="T24" fmla="*/ 5957 w 1363201"/>
              <a:gd name="T25" fmla="*/ 0 h 1348896"/>
              <a:gd name="T26" fmla="*/ 8845 w 1363201"/>
              <a:gd name="T27" fmla="*/ 2880 h 1348896"/>
              <a:gd name="T28" fmla="*/ 5957 w 1363201"/>
              <a:gd name="T29" fmla="*/ 5761 h 1348896"/>
              <a:gd name="T30" fmla="*/ 3070 w 1363201"/>
              <a:gd name="T31" fmla="*/ 2880 h 1348896"/>
              <a:gd name="T32" fmla="*/ 5957 w 1363201"/>
              <a:gd name="T33" fmla="*/ 0 h 134889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363201" h="1348896">
                <a:moveTo>
                  <a:pt x="658470" y="710475"/>
                </a:moveTo>
                <a:cubicBezTo>
                  <a:pt x="1027156" y="698755"/>
                  <a:pt x="1338704" y="981142"/>
                  <a:pt x="1363201" y="1348896"/>
                </a:cubicBezTo>
                <a:lnTo>
                  <a:pt x="1262707" y="1348896"/>
                </a:lnTo>
                <a:cubicBezTo>
                  <a:pt x="1239052" y="1037914"/>
                  <a:pt x="974407" y="800143"/>
                  <a:pt x="661637" y="810085"/>
                </a:cubicBezTo>
                <a:cubicBezTo>
                  <a:pt x="361432" y="819628"/>
                  <a:pt x="119967" y="1054106"/>
                  <a:pt x="99662" y="1348896"/>
                </a:cubicBezTo>
                <a:lnTo>
                  <a:pt x="0" y="1348896"/>
                </a:lnTo>
                <a:cubicBezTo>
                  <a:pt x="20238" y="1000252"/>
                  <a:pt x="304456" y="721728"/>
                  <a:pt x="658470" y="710475"/>
                </a:cubicBezTo>
                <a:close/>
                <a:moveTo>
                  <a:pt x="680226" y="95884"/>
                </a:moveTo>
                <a:cubicBezTo>
                  <a:pt x="551092" y="95884"/>
                  <a:pt x="446408" y="200568"/>
                  <a:pt x="446408" y="329703"/>
                </a:cubicBezTo>
                <a:cubicBezTo>
                  <a:pt x="446408" y="458838"/>
                  <a:pt x="551092" y="563521"/>
                  <a:pt x="680226" y="563521"/>
                </a:cubicBezTo>
                <a:cubicBezTo>
                  <a:pt x="809361" y="563521"/>
                  <a:pt x="914045" y="458838"/>
                  <a:pt x="914045" y="329703"/>
                </a:cubicBezTo>
                <a:cubicBezTo>
                  <a:pt x="914045" y="200568"/>
                  <a:pt x="809361" y="95884"/>
                  <a:pt x="680226" y="95884"/>
                </a:cubicBezTo>
                <a:close/>
                <a:moveTo>
                  <a:pt x="680226" y="0"/>
                </a:moveTo>
                <a:cubicBezTo>
                  <a:pt x="862316" y="0"/>
                  <a:pt x="1009929" y="147613"/>
                  <a:pt x="1009929" y="329703"/>
                </a:cubicBezTo>
                <a:cubicBezTo>
                  <a:pt x="1009929" y="511793"/>
                  <a:pt x="862316" y="659406"/>
                  <a:pt x="680226" y="659406"/>
                </a:cubicBezTo>
                <a:cubicBezTo>
                  <a:pt x="498136" y="659406"/>
                  <a:pt x="350524" y="511793"/>
                  <a:pt x="350524" y="329703"/>
                </a:cubicBezTo>
                <a:cubicBezTo>
                  <a:pt x="350524" y="147613"/>
                  <a:pt x="498136" y="0"/>
                  <a:pt x="6802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6" name="圆环小人2 1204"/>
          <p:cNvSpPr/>
          <p:nvPr/>
        </p:nvSpPr>
        <p:spPr bwMode="auto">
          <a:xfrm>
            <a:off x="6570663" y="2762250"/>
            <a:ext cx="280987" cy="190500"/>
          </a:xfrm>
          <a:custGeom>
            <a:avLst/>
            <a:gdLst>
              <a:gd name="T0" fmla="*/ 3797 w 1690322"/>
              <a:gd name="T1" fmla="*/ 5198 h 1152128"/>
              <a:gd name="T2" fmla="*/ 4087 w 1690322"/>
              <a:gd name="T3" fmla="*/ 5198 h 1152128"/>
              <a:gd name="T4" fmla="*/ 4086 w 1690322"/>
              <a:gd name="T5" fmla="*/ 5208 h 1152128"/>
              <a:gd name="T6" fmla="*/ 3795 w 1690322"/>
              <a:gd name="T7" fmla="*/ 5208 h 1152128"/>
              <a:gd name="T8" fmla="*/ 3797 w 1690322"/>
              <a:gd name="T9" fmla="*/ 5198 h 1152128"/>
              <a:gd name="T10" fmla="*/ 5713 w 1690322"/>
              <a:gd name="T11" fmla="*/ 3379 h 1152128"/>
              <a:gd name="T12" fmla="*/ 7765 w 1690322"/>
              <a:gd name="T13" fmla="*/ 5208 h 1152128"/>
              <a:gd name="T14" fmla="*/ 7472 w 1690322"/>
              <a:gd name="T15" fmla="*/ 5208 h 1152128"/>
              <a:gd name="T16" fmla="*/ 5722 w 1690322"/>
              <a:gd name="T17" fmla="*/ 3664 h 1152128"/>
              <a:gd name="T18" fmla="*/ 5009 w 1690322"/>
              <a:gd name="T19" fmla="*/ 3850 h 1152128"/>
              <a:gd name="T20" fmla="*/ 4821 w 1690322"/>
              <a:gd name="T21" fmla="*/ 3627 h 1152128"/>
              <a:gd name="T22" fmla="*/ 5713 w 1690322"/>
              <a:gd name="T23" fmla="*/ 3379 h 1152128"/>
              <a:gd name="T24" fmla="*/ 2583 w 1690322"/>
              <a:gd name="T25" fmla="*/ 2743 h 1152128"/>
              <a:gd name="T26" fmla="*/ 5349 w 1690322"/>
              <a:gd name="T27" fmla="*/ 5208 h 1152128"/>
              <a:gd name="T28" fmla="*/ 4954 w 1690322"/>
              <a:gd name="T29" fmla="*/ 5208 h 1152128"/>
              <a:gd name="T30" fmla="*/ 2596 w 1690322"/>
              <a:gd name="T31" fmla="*/ 3128 h 1152128"/>
              <a:gd name="T32" fmla="*/ 391 w 1690322"/>
              <a:gd name="T33" fmla="*/ 5208 h 1152128"/>
              <a:gd name="T34" fmla="*/ 0 w 1690322"/>
              <a:gd name="T35" fmla="*/ 5208 h 1152128"/>
              <a:gd name="T36" fmla="*/ 2583 w 1690322"/>
              <a:gd name="T37" fmla="*/ 2743 h 1152128"/>
              <a:gd name="T38" fmla="*/ 5776 w 1690322"/>
              <a:gd name="T39" fmla="*/ 1618 h 1152128"/>
              <a:gd name="T40" fmla="*/ 5095 w 1690322"/>
              <a:gd name="T41" fmla="*/ 2288 h 1152128"/>
              <a:gd name="T42" fmla="*/ 5776 w 1690322"/>
              <a:gd name="T43" fmla="*/ 2958 h 1152128"/>
              <a:gd name="T44" fmla="*/ 6457 w 1690322"/>
              <a:gd name="T45" fmla="*/ 2288 h 1152128"/>
              <a:gd name="T46" fmla="*/ 5776 w 1690322"/>
              <a:gd name="T47" fmla="*/ 1618 h 1152128"/>
              <a:gd name="T48" fmla="*/ 5776 w 1690322"/>
              <a:gd name="T49" fmla="*/ 1343 h 1152128"/>
              <a:gd name="T50" fmla="*/ 6736 w 1690322"/>
              <a:gd name="T51" fmla="*/ 2288 h 1152128"/>
              <a:gd name="T52" fmla="*/ 5776 w 1690322"/>
              <a:gd name="T53" fmla="*/ 3233 h 1152128"/>
              <a:gd name="T54" fmla="*/ 4816 w 1690322"/>
              <a:gd name="T55" fmla="*/ 2288 h 1152128"/>
              <a:gd name="T56" fmla="*/ 5776 w 1690322"/>
              <a:gd name="T57" fmla="*/ 1343 h 1152128"/>
              <a:gd name="T58" fmla="*/ 2669 w 1690322"/>
              <a:gd name="T59" fmla="*/ 370 h 1152128"/>
              <a:gd name="T60" fmla="*/ 1751 w 1690322"/>
              <a:gd name="T61" fmla="*/ 1273 h 1152128"/>
              <a:gd name="T62" fmla="*/ 2669 w 1690322"/>
              <a:gd name="T63" fmla="*/ 2176 h 1152128"/>
              <a:gd name="T64" fmla="*/ 3586 w 1690322"/>
              <a:gd name="T65" fmla="*/ 1273 h 1152128"/>
              <a:gd name="T66" fmla="*/ 2669 w 1690322"/>
              <a:gd name="T67" fmla="*/ 370 h 1152128"/>
              <a:gd name="T68" fmla="*/ 2669 w 1690322"/>
              <a:gd name="T69" fmla="*/ 0 h 1152128"/>
              <a:gd name="T70" fmla="*/ 3962 w 1690322"/>
              <a:gd name="T71" fmla="*/ 1273 h 1152128"/>
              <a:gd name="T72" fmla="*/ 2669 w 1690322"/>
              <a:gd name="T73" fmla="*/ 2546 h 1152128"/>
              <a:gd name="T74" fmla="*/ 1375 w 1690322"/>
              <a:gd name="T75" fmla="*/ 1273 h 1152128"/>
              <a:gd name="T76" fmla="*/ 2669 w 1690322"/>
              <a:gd name="T77" fmla="*/ 0 h 115212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690322" h="1152128">
                <a:moveTo>
                  <a:pt x="826556" y="1149986"/>
                </a:moveTo>
                <a:lnTo>
                  <a:pt x="889752" y="1149986"/>
                </a:lnTo>
                <a:cubicBezTo>
                  <a:pt x="889500" y="1150690"/>
                  <a:pt x="889449" y="1151409"/>
                  <a:pt x="889399" y="1152128"/>
                </a:cubicBezTo>
                <a:lnTo>
                  <a:pt x="826226" y="1152128"/>
                </a:lnTo>
                <a:lnTo>
                  <a:pt x="826556" y="1149986"/>
                </a:lnTo>
                <a:close/>
                <a:moveTo>
                  <a:pt x="1243612" y="747450"/>
                </a:moveTo>
                <a:cubicBezTo>
                  <a:pt x="1477312" y="740021"/>
                  <a:pt x="1674794" y="919019"/>
                  <a:pt x="1690322" y="1152128"/>
                </a:cubicBezTo>
                <a:lnTo>
                  <a:pt x="1626622" y="1152128"/>
                </a:lnTo>
                <a:cubicBezTo>
                  <a:pt x="1611628" y="955005"/>
                  <a:pt x="1443876" y="804288"/>
                  <a:pt x="1245620" y="810590"/>
                </a:cubicBezTo>
                <a:cubicBezTo>
                  <a:pt x="1189595" y="812371"/>
                  <a:pt x="1136798" y="826511"/>
                  <a:pt x="1090488" y="851592"/>
                </a:cubicBezTo>
                <a:cubicBezTo>
                  <a:pt x="1079087" y="833319"/>
                  <a:pt x="1065672" y="816545"/>
                  <a:pt x="1049512" y="802255"/>
                </a:cubicBezTo>
                <a:cubicBezTo>
                  <a:pt x="1106685" y="768739"/>
                  <a:pt x="1172955" y="749696"/>
                  <a:pt x="1243612" y="747450"/>
                </a:cubicBezTo>
                <a:close/>
                <a:moveTo>
                  <a:pt x="562417" y="606836"/>
                </a:moveTo>
                <a:cubicBezTo>
                  <a:pt x="877321" y="596825"/>
                  <a:pt x="1143423" y="838020"/>
                  <a:pt x="1164346" y="1152128"/>
                </a:cubicBezTo>
                <a:lnTo>
                  <a:pt x="1078512" y="1152128"/>
                </a:lnTo>
                <a:cubicBezTo>
                  <a:pt x="1058307" y="886510"/>
                  <a:pt x="832267" y="683424"/>
                  <a:pt x="565122" y="691915"/>
                </a:cubicBezTo>
                <a:cubicBezTo>
                  <a:pt x="308709" y="700066"/>
                  <a:pt x="102467" y="900340"/>
                  <a:pt x="85124" y="1152128"/>
                </a:cubicBezTo>
                <a:lnTo>
                  <a:pt x="0" y="1152128"/>
                </a:lnTo>
                <a:cubicBezTo>
                  <a:pt x="17286" y="854342"/>
                  <a:pt x="260044" y="616447"/>
                  <a:pt x="562417" y="606836"/>
                </a:cubicBezTo>
                <a:close/>
                <a:moveTo>
                  <a:pt x="1257403" y="357877"/>
                </a:moveTo>
                <a:cubicBezTo>
                  <a:pt x="1175548" y="357877"/>
                  <a:pt x="1109192" y="424234"/>
                  <a:pt x="1109192" y="506089"/>
                </a:cubicBezTo>
                <a:cubicBezTo>
                  <a:pt x="1109192" y="587944"/>
                  <a:pt x="1175548" y="654300"/>
                  <a:pt x="1257403" y="654300"/>
                </a:cubicBezTo>
                <a:cubicBezTo>
                  <a:pt x="1339258" y="654300"/>
                  <a:pt x="1405614" y="587944"/>
                  <a:pt x="1405614" y="506089"/>
                </a:cubicBezTo>
                <a:cubicBezTo>
                  <a:pt x="1405614" y="424234"/>
                  <a:pt x="1339258" y="357877"/>
                  <a:pt x="1257403" y="357877"/>
                </a:cubicBezTo>
                <a:close/>
                <a:moveTo>
                  <a:pt x="1257403" y="297099"/>
                </a:moveTo>
                <a:cubicBezTo>
                  <a:pt x="1372825" y="297099"/>
                  <a:pt x="1466393" y="390667"/>
                  <a:pt x="1466393" y="506089"/>
                </a:cubicBezTo>
                <a:cubicBezTo>
                  <a:pt x="1466393" y="621511"/>
                  <a:pt x="1372825" y="715079"/>
                  <a:pt x="1257403" y="715079"/>
                </a:cubicBezTo>
                <a:cubicBezTo>
                  <a:pt x="1141981" y="715079"/>
                  <a:pt x="1048414" y="621511"/>
                  <a:pt x="1048414" y="506089"/>
                </a:cubicBezTo>
                <a:cubicBezTo>
                  <a:pt x="1048414" y="390667"/>
                  <a:pt x="1141981" y="297099"/>
                  <a:pt x="1257403" y="297099"/>
                </a:cubicBezTo>
                <a:close/>
                <a:moveTo>
                  <a:pt x="580999" y="81897"/>
                </a:moveTo>
                <a:cubicBezTo>
                  <a:pt x="470702" y="81897"/>
                  <a:pt x="381289" y="171311"/>
                  <a:pt x="381289" y="281608"/>
                </a:cubicBezTo>
                <a:cubicBezTo>
                  <a:pt x="381289" y="391906"/>
                  <a:pt x="470702" y="481318"/>
                  <a:pt x="580999" y="481318"/>
                </a:cubicBezTo>
                <a:cubicBezTo>
                  <a:pt x="691297" y="481318"/>
                  <a:pt x="780710" y="391906"/>
                  <a:pt x="780710" y="281608"/>
                </a:cubicBezTo>
                <a:cubicBezTo>
                  <a:pt x="780710" y="171311"/>
                  <a:pt x="691297" y="81897"/>
                  <a:pt x="580999" y="81897"/>
                </a:cubicBezTo>
                <a:close/>
                <a:moveTo>
                  <a:pt x="580999" y="0"/>
                </a:moveTo>
                <a:cubicBezTo>
                  <a:pt x="736527" y="0"/>
                  <a:pt x="862607" y="126080"/>
                  <a:pt x="862607" y="281608"/>
                </a:cubicBezTo>
                <a:cubicBezTo>
                  <a:pt x="862607" y="437136"/>
                  <a:pt x="736527" y="563216"/>
                  <a:pt x="580999" y="563216"/>
                </a:cubicBezTo>
                <a:cubicBezTo>
                  <a:pt x="425471" y="563216"/>
                  <a:pt x="299392" y="437136"/>
                  <a:pt x="299392" y="281608"/>
                </a:cubicBezTo>
                <a:cubicBezTo>
                  <a:pt x="299392" y="126080"/>
                  <a:pt x="425471" y="0"/>
                  <a:pt x="5809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7" name="电话2 1206"/>
          <p:cNvSpPr/>
          <p:nvPr/>
        </p:nvSpPr>
        <p:spPr bwMode="auto">
          <a:xfrm>
            <a:off x="8213725" y="2762250"/>
            <a:ext cx="236538" cy="279400"/>
          </a:xfrm>
          <a:custGeom>
            <a:avLst/>
            <a:gdLst>
              <a:gd name="T0" fmla="*/ 69509 w 396520"/>
              <a:gd name="T1" fmla="*/ 66426 h 469210"/>
              <a:gd name="T2" fmla="*/ 83650 w 396520"/>
              <a:gd name="T3" fmla="*/ 80615 h 469210"/>
              <a:gd name="T4" fmla="*/ 80028 w 396520"/>
              <a:gd name="T5" fmla="*/ 93102 h 469210"/>
              <a:gd name="T6" fmla="*/ 74825 w 396520"/>
              <a:gd name="T7" fmla="*/ 80965 h 469210"/>
              <a:gd name="T8" fmla="*/ 60959 w 396520"/>
              <a:gd name="T9" fmla="*/ 71489 h 469210"/>
              <a:gd name="T10" fmla="*/ 69509 w 396520"/>
              <a:gd name="T11" fmla="*/ 66426 h 469210"/>
              <a:gd name="T12" fmla="*/ 9418 w 396520"/>
              <a:gd name="T13" fmla="*/ 1994 h 469210"/>
              <a:gd name="T14" fmla="*/ 20956 w 396520"/>
              <a:gd name="T15" fmla="*/ 21936 h 469210"/>
              <a:gd name="T16" fmla="*/ 21825 w 396520"/>
              <a:gd name="T17" fmla="*/ 36501 h 469210"/>
              <a:gd name="T18" fmla="*/ 19886 w 396520"/>
              <a:gd name="T19" fmla="*/ 40487 h 469210"/>
              <a:gd name="T20" fmla="*/ 51024 w 396520"/>
              <a:gd name="T21" fmla="*/ 73740 h 469210"/>
              <a:gd name="T22" fmla="*/ 58497 w 396520"/>
              <a:gd name="T23" fmla="*/ 73290 h 469210"/>
              <a:gd name="T24" fmla="*/ 58564 w 396520"/>
              <a:gd name="T25" fmla="*/ 73407 h 469210"/>
              <a:gd name="T26" fmla="*/ 73769 w 396520"/>
              <a:gd name="T27" fmla="*/ 82036 h 469210"/>
              <a:gd name="T28" fmla="*/ 78840 w 396520"/>
              <a:gd name="T29" fmla="*/ 94617 h 469210"/>
              <a:gd name="T30" fmla="*/ 61170 w 396520"/>
              <a:gd name="T31" fmla="*/ 98848 h 469210"/>
              <a:gd name="T32" fmla="*/ 141 w 396520"/>
              <a:gd name="T33" fmla="*/ 18967 h 469210"/>
              <a:gd name="T34" fmla="*/ 3035 w 396520"/>
              <a:gd name="T35" fmla="*/ 8351 h 469210"/>
              <a:gd name="T36" fmla="*/ 9418 w 396520"/>
              <a:gd name="T37" fmla="*/ 1994 h 469210"/>
              <a:gd name="T38" fmla="*/ 18222 w 396520"/>
              <a:gd name="T39" fmla="*/ 1 h 469210"/>
              <a:gd name="T40" fmla="*/ 31409 w 396520"/>
              <a:gd name="T41" fmla="*/ 27059 h 469210"/>
              <a:gd name="T42" fmla="*/ 23184 w 396520"/>
              <a:gd name="T43" fmla="*/ 35463 h 469210"/>
              <a:gd name="T44" fmla="*/ 22347 w 396520"/>
              <a:gd name="T45" fmla="*/ 21331 h 469210"/>
              <a:gd name="T46" fmla="*/ 11713 w 396520"/>
              <a:gd name="T47" fmla="*/ 1078 h 469210"/>
              <a:gd name="T48" fmla="*/ 18222 w 396520"/>
              <a:gd name="T49" fmla="*/ 1 h 46921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8" name="带圈电话 1207"/>
          <p:cNvSpPr/>
          <p:nvPr/>
        </p:nvSpPr>
        <p:spPr bwMode="auto">
          <a:xfrm>
            <a:off x="2065338" y="2762250"/>
            <a:ext cx="280987" cy="279400"/>
          </a:xfrm>
          <a:custGeom>
            <a:avLst/>
            <a:gdLst>
              <a:gd name="T0" fmla="*/ 26976 w 577593"/>
              <a:gd name="T1" fmla="*/ 43038 h 577592"/>
              <a:gd name="T2" fmla="*/ 30227 w 577593"/>
              <a:gd name="T3" fmla="*/ 45762 h 577592"/>
              <a:gd name="T4" fmla="*/ 26386 w 577593"/>
              <a:gd name="T5" fmla="*/ 53350 h 577592"/>
              <a:gd name="T6" fmla="*/ 20784 w 577593"/>
              <a:gd name="T7" fmla="*/ 53610 h 577592"/>
              <a:gd name="T8" fmla="*/ 25023 w 577593"/>
              <a:gd name="T9" fmla="*/ 49872 h 577592"/>
              <a:gd name="T10" fmla="*/ 26976 w 577593"/>
              <a:gd name="T11" fmla="*/ 43038 h 577592"/>
              <a:gd name="T12" fmla="*/ 48932 w 577593"/>
              <a:gd name="T13" fmla="*/ 13739 h 577592"/>
              <a:gd name="T14" fmla="*/ 50271 w 577593"/>
              <a:gd name="T15" fmla="*/ 16193 h 577592"/>
              <a:gd name="T16" fmla="*/ 41041 w 577593"/>
              <a:gd name="T17" fmla="*/ 25159 h 577592"/>
              <a:gd name="T18" fmla="*/ 36470 w 577593"/>
              <a:gd name="T19" fmla="*/ 23022 h 577592"/>
              <a:gd name="T20" fmla="*/ 42128 w 577593"/>
              <a:gd name="T21" fmla="*/ 20756 h 577592"/>
              <a:gd name="T22" fmla="*/ 48932 w 577593"/>
              <a:gd name="T23" fmla="*/ 13739 h 577592"/>
              <a:gd name="T24" fmla="*/ 33249 w 577593"/>
              <a:gd name="T25" fmla="*/ 0 h 577592"/>
              <a:gd name="T26" fmla="*/ 66499 w 577593"/>
              <a:gd name="T27" fmla="*/ 32689 h 577592"/>
              <a:gd name="T28" fmla="*/ 33249 w 577593"/>
              <a:gd name="T29" fmla="*/ 65379 h 577592"/>
              <a:gd name="T30" fmla="*/ 18512 w 577593"/>
              <a:gd name="T31" fmla="*/ 61941 h 577592"/>
              <a:gd name="T32" fmla="*/ 18533 w 577593"/>
              <a:gd name="T33" fmla="*/ 62103 h 577592"/>
              <a:gd name="T34" fmla="*/ 18027 w 577593"/>
              <a:gd name="T35" fmla="*/ 61724 h 577592"/>
              <a:gd name="T36" fmla="*/ 17782 w 577593"/>
              <a:gd name="T37" fmla="*/ 61614 h 577592"/>
              <a:gd name="T38" fmla="*/ 17739 w 577593"/>
              <a:gd name="T39" fmla="*/ 61459 h 577592"/>
              <a:gd name="T40" fmla="*/ 14481 w 577593"/>
              <a:gd name="T41" fmla="*/ 54620 h 577592"/>
              <a:gd name="T42" fmla="*/ 16617 w 577593"/>
              <a:gd name="T43" fmla="*/ 49284 h 577592"/>
              <a:gd name="T44" fmla="*/ 15829 w 577593"/>
              <a:gd name="T45" fmla="*/ 46862 h 577592"/>
              <a:gd name="T46" fmla="*/ 40023 w 577593"/>
              <a:gd name="T47" fmla="*/ 11562 h 577592"/>
              <a:gd name="T48" fmla="*/ 42490 w 577593"/>
              <a:gd name="T49" fmla="*/ 11212 h 577592"/>
              <a:gd name="T50" fmla="*/ 44760 w 577593"/>
              <a:gd name="T51" fmla="*/ 11267 h 577592"/>
              <a:gd name="T52" fmla="*/ 48240 w 577593"/>
              <a:gd name="T53" fmla="*/ 12948 h 577592"/>
              <a:gd name="T54" fmla="*/ 41688 w 577593"/>
              <a:gd name="T55" fmla="*/ 20283 h 577592"/>
              <a:gd name="T56" fmla="*/ 35858 w 577593"/>
              <a:gd name="T57" fmla="*/ 22621 h 577592"/>
              <a:gd name="T58" fmla="*/ 33962 w 577593"/>
              <a:gd name="T59" fmla="*/ 22391 h 577592"/>
              <a:gd name="T60" fmla="*/ 24682 w 577593"/>
              <a:gd name="T61" fmla="*/ 39376 h 577592"/>
              <a:gd name="T62" fmla="*/ 25900 w 577593"/>
              <a:gd name="T63" fmla="*/ 42300 h 577592"/>
              <a:gd name="T64" fmla="*/ 25862 w 577593"/>
              <a:gd name="T65" fmla="*/ 42343 h 577592"/>
              <a:gd name="T66" fmla="*/ 24439 w 577593"/>
              <a:gd name="T67" fmla="*/ 49597 h 577592"/>
              <a:gd name="T68" fmla="*/ 20001 w 577593"/>
              <a:gd name="T69" fmla="*/ 53343 h 577592"/>
              <a:gd name="T70" fmla="*/ 16877 w 577593"/>
              <a:gd name="T71" fmla="*/ 49921 h 577592"/>
              <a:gd name="T72" fmla="*/ 15329 w 577593"/>
              <a:gd name="T73" fmla="*/ 55044 h 577592"/>
              <a:gd name="T74" fmla="*/ 16829 w 577593"/>
              <a:gd name="T75" fmla="*/ 59454 h 577592"/>
              <a:gd name="T76" fmla="*/ 18372 w 577593"/>
              <a:gd name="T77" fmla="*/ 61112 h 577592"/>
              <a:gd name="T78" fmla="*/ 33249 w 577593"/>
              <a:gd name="T79" fmla="*/ 64700 h 577592"/>
              <a:gd name="T80" fmla="*/ 65809 w 577593"/>
              <a:gd name="T81" fmla="*/ 32689 h 577592"/>
              <a:gd name="T82" fmla="*/ 33249 w 577593"/>
              <a:gd name="T83" fmla="*/ 679 h 577592"/>
              <a:gd name="T84" fmla="*/ 690 w 577593"/>
              <a:gd name="T85" fmla="*/ 32689 h 577592"/>
              <a:gd name="T86" fmla="*/ 10968 w 577593"/>
              <a:gd name="T87" fmla="*/ 55987 h 577592"/>
              <a:gd name="T88" fmla="*/ 10390 w 577593"/>
              <a:gd name="T89" fmla="*/ 56387 h 577592"/>
              <a:gd name="T90" fmla="*/ 0 w 577593"/>
              <a:gd name="T91" fmla="*/ 32689 h 577592"/>
              <a:gd name="T92" fmla="*/ 33249 w 577593"/>
              <a:gd name="T93" fmla="*/ 0 h 57759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77593" h="577592">
                <a:moveTo>
                  <a:pt x="234310" y="380217"/>
                </a:moveTo>
                <a:cubicBezTo>
                  <a:pt x="246869" y="387442"/>
                  <a:pt x="258665" y="381442"/>
                  <a:pt x="262548" y="404283"/>
                </a:cubicBezTo>
                <a:cubicBezTo>
                  <a:pt x="266431" y="427125"/>
                  <a:pt x="242854" y="459767"/>
                  <a:pt x="229183" y="471323"/>
                </a:cubicBezTo>
                <a:cubicBezTo>
                  <a:pt x="215512" y="482878"/>
                  <a:pt x="193419" y="478515"/>
                  <a:pt x="180522" y="473617"/>
                </a:cubicBezTo>
                <a:cubicBezTo>
                  <a:pt x="193965" y="466292"/>
                  <a:pt x="207048" y="454529"/>
                  <a:pt x="217339" y="440601"/>
                </a:cubicBezTo>
                <a:cubicBezTo>
                  <a:pt x="233687" y="418479"/>
                  <a:pt x="240024" y="395096"/>
                  <a:pt x="234310" y="380217"/>
                </a:cubicBezTo>
                <a:close/>
                <a:moveTo>
                  <a:pt x="425006" y="121382"/>
                </a:moveTo>
                <a:cubicBezTo>
                  <a:pt x="429704" y="126991"/>
                  <a:pt x="433488" y="134230"/>
                  <a:pt x="436644" y="143057"/>
                </a:cubicBezTo>
                <a:cubicBezTo>
                  <a:pt x="453017" y="188848"/>
                  <a:pt x="374979" y="223071"/>
                  <a:pt x="356472" y="222273"/>
                </a:cubicBezTo>
                <a:cubicBezTo>
                  <a:pt x="340632" y="221589"/>
                  <a:pt x="329013" y="212922"/>
                  <a:pt x="316773" y="203393"/>
                </a:cubicBezTo>
                <a:cubicBezTo>
                  <a:pt x="332982" y="199546"/>
                  <a:pt x="349992" y="192409"/>
                  <a:pt x="365914" y="183372"/>
                </a:cubicBezTo>
                <a:cubicBezTo>
                  <a:pt x="400284" y="163865"/>
                  <a:pt x="423202" y="139309"/>
                  <a:pt x="425006" y="121382"/>
                </a:cubicBezTo>
                <a:close/>
                <a:moveTo>
                  <a:pt x="288797" y="0"/>
                </a:moveTo>
                <a:cubicBezTo>
                  <a:pt x="448295" y="0"/>
                  <a:pt x="577593" y="129298"/>
                  <a:pt x="577593" y="288796"/>
                </a:cubicBezTo>
                <a:cubicBezTo>
                  <a:pt x="577593" y="448294"/>
                  <a:pt x="448295" y="577592"/>
                  <a:pt x="288797" y="577592"/>
                </a:cubicBezTo>
                <a:cubicBezTo>
                  <a:pt x="242745" y="577593"/>
                  <a:pt x="199210" y="566813"/>
                  <a:pt x="160790" y="547224"/>
                </a:cubicBezTo>
                <a:lnTo>
                  <a:pt x="160978" y="548653"/>
                </a:lnTo>
                <a:cubicBezTo>
                  <a:pt x="160918" y="548616"/>
                  <a:pt x="159201" y="547509"/>
                  <a:pt x="156576" y="545302"/>
                </a:cubicBezTo>
                <a:cubicBezTo>
                  <a:pt x="155826" y="545059"/>
                  <a:pt x="155138" y="544697"/>
                  <a:pt x="154452" y="544332"/>
                </a:cubicBezTo>
                <a:lnTo>
                  <a:pt x="154081" y="542962"/>
                </a:lnTo>
                <a:cubicBezTo>
                  <a:pt x="143887" y="534039"/>
                  <a:pt x="126458" y="513897"/>
                  <a:pt x="125778" y="482542"/>
                </a:cubicBezTo>
                <a:cubicBezTo>
                  <a:pt x="125207" y="456209"/>
                  <a:pt x="135424" y="442013"/>
                  <a:pt x="144328" y="435402"/>
                </a:cubicBezTo>
                <a:cubicBezTo>
                  <a:pt x="141049" y="427772"/>
                  <a:pt x="139101" y="420175"/>
                  <a:pt x="137482" y="414002"/>
                </a:cubicBezTo>
                <a:cubicBezTo>
                  <a:pt x="130441" y="387159"/>
                  <a:pt x="138178" y="160274"/>
                  <a:pt x="347629" y="102143"/>
                </a:cubicBezTo>
                <a:cubicBezTo>
                  <a:pt x="355010" y="100659"/>
                  <a:pt x="362177" y="99561"/>
                  <a:pt x="369059" y="99057"/>
                </a:cubicBezTo>
                <a:cubicBezTo>
                  <a:pt x="375940" y="98553"/>
                  <a:pt x="382537" y="98644"/>
                  <a:pt x="388776" y="99538"/>
                </a:cubicBezTo>
                <a:cubicBezTo>
                  <a:pt x="400320" y="101193"/>
                  <a:pt x="410643" y="105601"/>
                  <a:pt x="418998" y="114390"/>
                </a:cubicBezTo>
                <a:cubicBezTo>
                  <a:pt x="425438" y="129703"/>
                  <a:pt x="401160" y="157423"/>
                  <a:pt x="362093" y="179190"/>
                </a:cubicBezTo>
                <a:cubicBezTo>
                  <a:pt x="345488" y="188443"/>
                  <a:pt x="327757" y="195717"/>
                  <a:pt x="311456" y="199847"/>
                </a:cubicBezTo>
                <a:cubicBezTo>
                  <a:pt x="306035" y="196348"/>
                  <a:pt x="300569" y="194901"/>
                  <a:pt x="294986" y="197818"/>
                </a:cubicBezTo>
                <a:cubicBezTo>
                  <a:pt x="275325" y="208090"/>
                  <a:pt x="219960" y="314670"/>
                  <a:pt x="214388" y="347873"/>
                </a:cubicBezTo>
                <a:cubicBezTo>
                  <a:pt x="212440" y="359480"/>
                  <a:pt x="217439" y="367666"/>
                  <a:pt x="224964" y="373701"/>
                </a:cubicBezTo>
                <a:lnTo>
                  <a:pt x="224630" y="374083"/>
                </a:lnTo>
                <a:cubicBezTo>
                  <a:pt x="237092" y="384983"/>
                  <a:pt x="231822" y="412316"/>
                  <a:pt x="212274" y="438164"/>
                </a:cubicBezTo>
                <a:cubicBezTo>
                  <a:pt x="201379" y="452569"/>
                  <a:pt x="187435" y="464598"/>
                  <a:pt x="173722" y="471257"/>
                </a:cubicBezTo>
                <a:cubicBezTo>
                  <a:pt x="160041" y="464734"/>
                  <a:pt x="151775" y="453122"/>
                  <a:pt x="146587" y="441033"/>
                </a:cubicBezTo>
                <a:cubicBezTo>
                  <a:pt x="139259" y="451214"/>
                  <a:pt x="130813" y="467448"/>
                  <a:pt x="133146" y="486288"/>
                </a:cubicBezTo>
                <a:cubicBezTo>
                  <a:pt x="137119" y="518381"/>
                  <a:pt x="141720" y="516247"/>
                  <a:pt x="146174" y="525248"/>
                </a:cubicBezTo>
                <a:cubicBezTo>
                  <a:pt x="158269" y="542339"/>
                  <a:pt x="158341" y="537239"/>
                  <a:pt x="159578" y="539900"/>
                </a:cubicBezTo>
                <a:cubicBezTo>
                  <a:pt x="198149" y="560306"/>
                  <a:pt x="242154" y="571597"/>
                  <a:pt x="288797" y="571597"/>
                </a:cubicBezTo>
                <a:cubicBezTo>
                  <a:pt x="444983" y="571597"/>
                  <a:pt x="571598" y="444983"/>
                  <a:pt x="571598" y="288796"/>
                </a:cubicBezTo>
                <a:cubicBezTo>
                  <a:pt x="571598" y="132609"/>
                  <a:pt x="444984" y="5995"/>
                  <a:pt x="288797" y="5995"/>
                </a:cubicBezTo>
                <a:cubicBezTo>
                  <a:pt x="132610" y="5995"/>
                  <a:pt x="5996" y="132609"/>
                  <a:pt x="5996" y="288796"/>
                </a:cubicBezTo>
                <a:cubicBezTo>
                  <a:pt x="5996" y="370017"/>
                  <a:pt x="40236" y="443242"/>
                  <a:pt x="95262" y="494616"/>
                </a:cubicBezTo>
                <a:lnTo>
                  <a:pt x="90248" y="498151"/>
                </a:lnTo>
                <a:cubicBezTo>
                  <a:pt x="34594" y="445716"/>
                  <a:pt x="0" y="371296"/>
                  <a:pt x="1" y="288796"/>
                </a:cubicBezTo>
                <a:cubicBezTo>
                  <a:pt x="1" y="129298"/>
                  <a:pt x="129299" y="0"/>
                  <a:pt x="2887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89" name="微博 1208"/>
          <p:cNvSpPr/>
          <p:nvPr/>
        </p:nvSpPr>
        <p:spPr bwMode="auto">
          <a:xfrm>
            <a:off x="2887663" y="2762250"/>
            <a:ext cx="279400" cy="227013"/>
          </a:xfrm>
          <a:custGeom>
            <a:avLst/>
            <a:gdLst>
              <a:gd name="T0" fmla="*/ 14244 w 684048"/>
              <a:gd name="T1" fmla="*/ 26326 h 556307"/>
              <a:gd name="T2" fmla="*/ 15919 w 684048"/>
              <a:gd name="T3" fmla="*/ 29897 h 556307"/>
              <a:gd name="T4" fmla="*/ 15189 w 684048"/>
              <a:gd name="T5" fmla="*/ 26057 h 556307"/>
              <a:gd name="T6" fmla="*/ 18806 w 684048"/>
              <a:gd name="T7" fmla="*/ 25122 h 556307"/>
              <a:gd name="T8" fmla="*/ 19368 w 684048"/>
              <a:gd name="T9" fmla="*/ 26320 h 556307"/>
              <a:gd name="T10" fmla="*/ 19355 w 684048"/>
              <a:gd name="T11" fmla="*/ 25080 h 556307"/>
              <a:gd name="T12" fmla="*/ 25061 w 684048"/>
              <a:gd name="T13" fmla="*/ 26031 h 556307"/>
              <a:gd name="T14" fmla="*/ 9681 w 684048"/>
              <a:gd name="T15" fmla="*/ 27791 h 556307"/>
              <a:gd name="T16" fmla="*/ 18167 w 684048"/>
              <a:gd name="T17" fmla="*/ 20187 h 556307"/>
              <a:gd name="T18" fmla="*/ 17431 w 684048"/>
              <a:gd name="T19" fmla="*/ 17290 h 556307"/>
              <a:gd name="T20" fmla="*/ 19461 w 684048"/>
              <a:gd name="T21" fmla="*/ 34931 h 556307"/>
              <a:gd name="T22" fmla="*/ 20241 w 684048"/>
              <a:gd name="T23" fmla="*/ 17150 h 556307"/>
              <a:gd name="T24" fmla="*/ 40222 w 684048"/>
              <a:gd name="T25" fmla="*/ 12439 h 556307"/>
              <a:gd name="T26" fmla="*/ 39538 w 684048"/>
              <a:gd name="T27" fmla="*/ 15601 h 556307"/>
              <a:gd name="T28" fmla="*/ 39435 w 684048"/>
              <a:gd name="T29" fmla="*/ 15767 h 556307"/>
              <a:gd name="T30" fmla="*/ 39344 w 684048"/>
              <a:gd name="T31" fmla="*/ 15895 h 556307"/>
              <a:gd name="T32" fmla="*/ 37364 w 684048"/>
              <a:gd name="T33" fmla="*/ 16216 h 556307"/>
              <a:gd name="T34" fmla="*/ 36871 w 684048"/>
              <a:gd name="T35" fmla="*/ 14365 h 556307"/>
              <a:gd name="T36" fmla="*/ 36924 w 684048"/>
              <a:gd name="T37" fmla="*/ 11239 h 556307"/>
              <a:gd name="T38" fmla="*/ 32710 w 684048"/>
              <a:gd name="T39" fmla="*/ 9818 h 556307"/>
              <a:gd name="T40" fmla="*/ 31275 w 684048"/>
              <a:gd name="T41" fmla="*/ 8710 h 556307"/>
              <a:gd name="T42" fmla="*/ 32270 w 684048"/>
              <a:gd name="T43" fmla="*/ 7187 h 556307"/>
              <a:gd name="T44" fmla="*/ 19524 w 684048"/>
              <a:gd name="T45" fmla="*/ 5578 h 556307"/>
              <a:gd name="T46" fmla="*/ 33153 w 684048"/>
              <a:gd name="T47" fmla="*/ 11508 h 556307"/>
              <a:gd name="T48" fmla="*/ 38342 w 684048"/>
              <a:gd name="T49" fmla="*/ 29677 h 556307"/>
              <a:gd name="T50" fmla="*/ 19524 w 684048"/>
              <a:gd name="T51" fmla="*/ 5578 h 556307"/>
              <a:gd name="T52" fmla="*/ 46613 w 684048"/>
              <a:gd name="T53" fmla="*/ 13250 h 556307"/>
              <a:gd name="T54" fmla="*/ 45818 w 684048"/>
              <a:gd name="T55" fmla="*/ 17464 h 556307"/>
              <a:gd name="T56" fmla="*/ 43467 w 684048"/>
              <a:gd name="T57" fmla="*/ 17859 h 556307"/>
              <a:gd name="T58" fmla="*/ 42519 w 684048"/>
              <a:gd name="T59" fmla="*/ 16276 h 556307"/>
              <a:gd name="T60" fmla="*/ 33326 w 684048"/>
              <a:gd name="T61" fmla="*/ 3552 h 556307"/>
              <a:gd name="T62" fmla="*/ 32024 w 684048"/>
              <a:gd name="T63" fmla="*/ 3686 h 556307"/>
              <a:gd name="T64" fmla="*/ 30441 w 684048"/>
              <a:gd name="T65" fmla="*/ 2557 h 556307"/>
              <a:gd name="T66" fmla="*/ 31125 w 684048"/>
              <a:gd name="T67" fmla="*/ 251 h 556307"/>
              <a:gd name="T68" fmla="*/ 33326 w 684048"/>
              <a:gd name="T69" fmla="*/ 0 h 55630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0" name="微信 1209"/>
          <p:cNvSpPr/>
          <p:nvPr/>
        </p:nvSpPr>
        <p:spPr bwMode="auto">
          <a:xfrm>
            <a:off x="7392988" y="2760663"/>
            <a:ext cx="279400" cy="260350"/>
          </a:xfrm>
          <a:custGeom>
            <a:avLst/>
            <a:gdLst>
              <a:gd name="T0" fmla="*/ 19452 w 969654"/>
              <a:gd name="T1" fmla="*/ 11662 h 903534"/>
              <a:gd name="T2" fmla="*/ 18591 w 969654"/>
              <a:gd name="T3" fmla="*/ 12523 h 903534"/>
              <a:gd name="T4" fmla="*/ 19452 w 969654"/>
              <a:gd name="T5" fmla="*/ 13384 h 903534"/>
              <a:gd name="T6" fmla="*/ 20313 w 969654"/>
              <a:gd name="T7" fmla="*/ 12523 h 903534"/>
              <a:gd name="T8" fmla="*/ 19452 w 969654"/>
              <a:gd name="T9" fmla="*/ 11662 h 903534"/>
              <a:gd name="T10" fmla="*/ 14521 w 969654"/>
              <a:gd name="T11" fmla="*/ 11662 h 903534"/>
              <a:gd name="T12" fmla="*/ 13659 w 969654"/>
              <a:gd name="T13" fmla="*/ 12523 h 903534"/>
              <a:gd name="T14" fmla="*/ 14521 w 969654"/>
              <a:gd name="T15" fmla="*/ 13384 h 903534"/>
              <a:gd name="T16" fmla="*/ 15382 w 969654"/>
              <a:gd name="T17" fmla="*/ 12523 h 903534"/>
              <a:gd name="T18" fmla="*/ 14521 w 969654"/>
              <a:gd name="T19" fmla="*/ 11662 h 903534"/>
              <a:gd name="T20" fmla="*/ 16539 w 969654"/>
              <a:gd name="T21" fmla="*/ 8051 h 903534"/>
              <a:gd name="T22" fmla="*/ 21573 w 969654"/>
              <a:gd name="T23" fmla="*/ 10099 h 903534"/>
              <a:gd name="T24" fmla="*/ 21081 w 969654"/>
              <a:gd name="T25" fmla="*/ 18525 h 903534"/>
              <a:gd name="T26" fmla="*/ 21671 w 969654"/>
              <a:gd name="T27" fmla="*/ 21616 h 903534"/>
              <a:gd name="T28" fmla="*/ 18958 w 969654"/>
              <a:gd name="T29" fmla="*/ 19727 h 903534"/>
              <a:gd name="T30" fmla="*/ 10999 w 969654"/>
              <a:gd name="T31" fmla="*/ 17060 h 903534"/>
              <a:gd name="T32" fmla="*/ 13277 w 969654"/>
              <a:gd name="T33" fmla="*/ 8930 h 903534"/>
              <a:gd name="T34" fmla="*/ 16539 w 969654"/>
              <a:gd name="T35" fmla="*/ 8051 h 903534"/>
              <a:gd name="T36" fmla="*/ 13107 w 969654"/>
              <a:gd name="T37" fmla="*/ 4480 h 903534"/>
              <a:gd name="T38" fmla="*/ 11815 w 969654"/>
              <a:gd name="T39" fmla="*/ 5772 h 903534"/>
              <a:gd name="T40" fmla="*/ 13107 w 969654"/>
              <a:gd name="T41" fmla="*/ 7064 h 903534"/>
              <a:gd name="T42" fmla="*/ 14399 w 969654"/>
              <a:gd name="T43" fmla="*/ 5772 h 903534"/>
              <a:gd name="T44" fmla="*/ 13107 w 969654"/>
              <a:gd name="T45" fmla="*/ 4480 h 903534"/>
              <a:gd name="T46" fmla="*/ 7044 w 969654"/>
              <a:gd name="T47" fmla="*/ 4480 h 903534"/>
              <a:gd name="T48" fmla="*/ 5753 w 969654"/>
              <a:gd name="T49" fmla="*/ 5772 h 903534"/>
              <a:gd name="T50" fmla="*/ 7044 w 969654"/>
              <a:gd name="T51" fmla="*/ 7064 h 903534"/>
              <a:gd name="T52" fmla="*/ 8336 w 969654"/>
              <a:gd name="T53" fmla="*/ 5772 h 903534"/>
              <a:gd name="T54" fmla="*/ 7044 w 969654"/>
              <a:gd name="T55" fmla="*/ 4480 h 903534"/>
              <a:gd name="T56" fmla="*/ 9774 w 969654"/>
              <a:gd name="T57" fmla="*/ 4 h 903534"/>
              <a:gd name="T58" fmla="*/ 13233 w 969654"/>
              <a:gd name="T59" fmla="*/ 450 h 903534"/>
              <a:gd name="T60" fmla="*/ 20102 w 969654"/>
              <a:gd name="T61" fmla="*/ 8983 h 903534"/>
              <a:gd name="T62" fmla="*/ 12809 w 969654"/>
              <a:gd name="T63" fmla="*/ 8553 h 903534"/>
              <a:gd name="T64" fmla="*/ 10532 w 969654"/>
              <a:gd name="T65" fmla="*/ 16683 h 903534"/>
              <a:gd name="T66" fmla="*/ 11445 w 969654"/>
              <a:gd name="T67" fmla="*/ 17693 h 903534"/>
              <a:gd name="T68" fmla="*/ 8772 w 969654"/>
              <a:gd name="T69" fmla="*/ 17737 h 903534"/>
              <a:gd name="T70" fmla="*/ 5878 w 969654"/>
              <a:gd name="T71" fmla="*/ 20039 h 903534"/>
              <a:gd name="T72" fmla="*/ 5125 w 969654"/>
              <a:gd name="T73" fmla="*/ 16663 h 903534"/>
              <a:gd name="T74" fmla="*/ 1302 w 969654"/>
              <a:gd name="T75" fmla="*/ 4530 h 903534"/>
              <a:gd name="T76" fmla="*/ 9774 w 969654"/>
              <a:gd name="T77" fmla="*/ 4 h 90353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1" name="腾讯微博 1210"/>
          <p:cNvSpPr/>
          <p:nvPr/>
        </p:nvSpPr>
        <p:spPr bwMode="auto">
          <a:xfrm>
            <a:off x="10469563" y="2760663"/>
            <a:ext cx="277812" cy="254000"/>
          </a:xfrm>
          <a:custGeom>
            <a:avLst/>
            <a:gdLst>
              <a:gd name="T0" fmla="*/ 159 w 2284089"/>
              <a:gd name="T1" fmla="*/ 1954 h 2079602"/>
              <a:gd name="T2" fmla="*/ 156 w 2284089"/>
              <a:gd name="T3" fmla="*/ 1953 h 2079602"/>
              <a:gd name="T4" fmla="*/ 3219 w 2284089"/>
              <a:gd name="T5" fmla="*/ 1158 h 2079602"/>
              <a:gd name="T6" fmla="*/ 3218 w 2284089"/>
              <a:gd name="T7" fmla="*/ 1158 h 2079602"/>
              <a:gd name="T8" fmla="*/ 1349 w 2284089"/>
              <a:gd name="T9" fmla="*/ 1408 h 2079602"/>
              <a:gd name="T10" fmla="*/ 829 w 2284089"/>
              <a:gd name="T11" fmla="*/ 1663 h 2079602"/>
              <a:gd name="T12" fmla="*/ 221 w 2284089"/>
              <a:gd name="T13" fmla="*/ 3700 h 2079602"/>
              <a:gd name="T14" fmla="*/ 195 w 2284089"/>
              <a:gd name="T15" fmla="*/ 3776 h 2079602"/>
              <a:gd name="T16" fmla="*/ 90 w 2284089"/>
              <a:gd name="T17" fmla="*/ 3762 h 2079602"/>
              <a:gd name="T18" fmla="*/ 74 w 2284089"/>
              <a:gd name="T19" fmla="*/ 3751 h 2079602"/>
              <a:gd name="T20" fmla="*/ 54 w 2284089"/>
              <a:gd name="T21" fmla="*/ 3711 h 2079602"/>
              <a:gd name="T22" fmla="*/ 725 w 2284089"/>
              <a:gd name="T23" fmla="*/ 1531 h 2079602"/>
              <a:gd name="T24" fmla="*/ 1025 w 2284089"/>
              <a:gd name="T25" fmla="*/ 1080 h 2079602"/>
              <a:gd name="T26" fmla="*/ 2045 w 2284089"/>
              <a:gd name="T27" fmla="*/ 1409 h 2079602"/>
              <a:gd name="T28" fmla="*/ 753 w 2284089"/>
              <a:gd name="T29" fmla="*/ 2401 h 2079602"/>
              <a:gd name="T30" fmla="*/ 750 w 2284089"/>
              <a:gd name="T31" fmla="*/ 2404 h 2079602"/>
              <a:gd name="T32" fmla="*/ 727 w 2284089"/>
              <a:gd name="T33" fmla="*/ 2394 h 2079602"/>
              <a:gd name="T34" fmla="*/ 715 w 2284089"/>
              <a:gd name="T35" fmla="*/ 2382 h 2079602"/>
              <a:gd name="T36" fmla="*/ 693 w 2284089"/>
              <a:gd name="T37" fmla="*/ 2304 h 2079602"/>
              <a:gd name="T38" fmla="*/ 786 w 2284089"/>
              <a:gd name="T39" fmla="*/ 2266 h 2079602"/>
              <a:gd name="T40" fmla="*/ 798 w 2284089"/>
              <a:gd name="T41" fmla="*/ 2268 h 2079602"/>
              <a:gd name="T42" fmla="*/ 1905 w 2284089"/>
              <a:gd name="T43" fmla="*/ 1409 h 2079602"/>
              <a:gd name="T44" fmla="*/ 141 w 2284089"/>
              <a:gd name="T45" fmla="*/ 1408 h 2079602"/>
              <a:gd name="T46" fmla="*/ 246 w 2284089"/>
              <a:gd name="T47" fmla="*/ 1825 h 2079602"/>
              <a:gd name="T48" fmla="*/ 235 w 2284089"/>
              <a:gd name="T49" fmla="*/ 1938 h 2079602"/>
              <a:gd name="T50" fmla="*/ 139 w 2284089"/>
              <a:gd name="T51" fmla="*/ 1921 h 2079602"/>
              <a:gd name="T52" fmla="*/ 1023 w 2284089"/>
              <a:gd name="T53" fmla="*/ 373 h 2079602"/>
              <a:gd name="T54" fmla="*/ 3365 w 2284089"/>
              <a:gd name="T55" fmla="*/ 582 h 2079602"/>
              <a:gd name="T56" fmla="*/ 4080 w 2284089"/>
              <a:gd name="T57" fmla="*/ 1556 h 2079602"/>
              <a:gd name="T58" fmla="*/ 4081 w 2284089"/>
              <a:gd name="T59" fmla="*/ 1557 h 2079602"/>
              <a:gd name="T60" fmla="*/ 4109 w 2284089"/>
              <a:gd name="T61" fmla="*/ 1601 h 2079602"/>
              <a:gd name="T62" fmla="*/ 4081 w 2284089"/>
              <a:gd name="T63" fmla="*/ 1634 h 2079602"/>
              <a:gd name="T64" fmla="*/ 4060 w 2284089"/>
              <a:gd name="T65" fmla="*/ 1638 h 2079602"/>
              <a:gd name="T66" fmla="*/ 4050 w 2284089"/>
              <a:gd name="T67" fmla="*/ 1637 h 2079602"/>
              <a:gd name="T68" fmla="*/ 3138 w 2284089"/>
              <a:gd name="T69" fmla="*/ 812 h 2079602"/>
              <a:gd name="T70" fmla="*/ 3138 w 2284089"/>
              <a:gd name="T71" fmla="*/ 353 h 2079602"/>
              <a:gd name="T72" fmla="*/ 3373 w 2284089"/>
              <a:gd name="T73" fmla="*/ 51 h 2079602"/>
              <a:gd name="T74" fmla="*/ 3581 w 2284089"/>
              <a:gd name="T75" fmla="*/ 950 h 2079602"/>
              <a:gd name="T76" fmla="*/ 3582 w 2284089"/>
              <a:gd name="T77" fmla="*/ 952 h 2079602"/>
              <a:gd name="T78" fmla="*/ 3572 w 2284089"/>
              <a:gd name="T79" fmla="*/ 962 h 2079602"/>
              <a:gd name="T80" fmla="*/ 3563 w 2284089"/>
              <a:gd name="T81" fmla="*/ 966 h 2079602"/>
              <a:gd name="T82" fmla="*/ 3518 w 2284089"/>
              <a:gd name="T83" fmla="*/ 959 h 2079602"/>
              <a:gd name="T84" fmla="*/ 3520 w 2284089"/>
              <a:gd name="T85" fmla="*/ 902 h 2079602"/>
              <a:gd name="T86" fmla="*/ 3524 w 2284089"/>
              <a:gd name="T87" fmla="*/ 897 h 2079602"/>
              <a:gd name="T88" fmla="*/ 3341 w 2284089"/>
              <a:gd name="T89" fmla="*/ 124 h 2079602"/>
              <a:gd name="T90" fmla="*/ 2937 w 2284089"/>
              <a:gd name="T91" fmla="*/ 1042 h 2079602"/>
              <a:gd name="T92" fmla="*/ 3173 w 2284089"/>
              <a:gd name="T93" fmla="*/ 1082 h 2079602"/>
              <a:gd name="T94" fmla="*/ 3228 w 2284089"/>
              <a:gd name="T95" fmla="*/ 1114 h 2079602"/>
              <a:gd name="T96" fmla="*/ 3197 w 2284089"/>
              <a:gd name="T97" fmla="*/ 1160 h 2079602"/>
              <a:gd name="T98" fmla="*/ 2613 w 2284089"/>
              <a:gd name="T99" fmla="*/ 345 h 207960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lnTo>
                  <a:pt x="86815" y="1071782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lnTo>
                  <a:pt x="1788507" y="635242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2" name="闪电1 1211"/>
          <p:cNvSpPr/>
          <p:nvPr/>
        </p:nvSpPr>
        <p:spPr bwMode="auto">
          <a:xfrm>
            <a:off x="3708400" y="2762250"/>
            <a:ext cx="187325" cy="279400"/>
          </a:xfrm>
          <a:custGeom>
            <a:avLst/>
            <a:gdLst>
              <a:gd name="T0" fmla="*/ 2956 w 1491342"/>
              <a:gd name="T1" fmla="*/ 0 h 2231572"/>
              <a:gd name="T2" fmla="*/ 65 w 1491342"/>
              <a:gd name="T3" fmla="*/ 2243 h 2231572"/>
              <a:gd name="T4" fmla="*/ 1359 w 1491342"/>
              <a:gd name="T5" fmla="*/ 2521 h 2231572"/>
              <a:gd name="T6" fmla="*/ 0 w 1491342"/>
              <a:gd name="T7" fmla="*/ 4380 h 2231572"/>
              <a:gd name="T8" fmla="*/ 2783 w 1491342"/>
              <a:gd name="T9" fmla="*/ 2243 h 2231572"/>
              <a:gd name="T10" fmla="*/ 1575 w 1491342"/>
              <a:gd name="T11" fmla="*/ 1944 h 2231572"/>
              <a:gd name="T12" fmla="*/ 2956 w 1491342"/>
              <a:gd name="T13" fmla="*/ 0 h 22315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91342" h="2231572">
                <a:moveTo>
                  <a:pt x="1491342" y="0"/>
                </a:moveTo>
                <a:cubicBezTo>
                  <a:pt x="1364342" y="25400"/>
                  <a:pt x="166914" y="928914"/>
                  <a:pt x="32657" y="1143000"/>
                </a:cubicBezTo>
                <a:cubicBezTo>
                  <a:pt x="-101600" y="1357086"/>
                  <a:pt x="691243" y="1103086"/>
                  <a:pt x="685800" y="1284515"/>
                </a:cubicBezTo>
                <a:lnTo>
                  <a:pt x="0" y="2231572"/>
                </a:lnTo>
                <a:cubicBezTo>
                  <a:pt x="119743" y="2207986"/>
                  <a:pt x="1271814" y="1349829"/>
                  <a:pt x="1404257" y="1143000"/>
                </a:cubicBezTo>
                <a:cubicBezTo>
                  <a:pt x="1536700" y="936171"/>
                  <a:pt x="780143" y="1181100"/>
                  <a:pt x="794657" y="990600"/>
                </a:cubicBezTo>
                <a:lnTo>
                  <a:pt x="14913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3" name="闪电2 1212"/>
          <p:cNvSpPr/>
          <p:nvPr/>
        </p:nvSpPr>
        <p:spPr bwMode="auto">
          <a:xfrm>
            <a:off x="4438650" y="2762250"/>
            <a:ext cx="185738" cy="279400"/>
          </a:xfrm>
          <a:custGeom>
            <a:avLst/>
            <a:gdLst>
              <a:gd name="T0" fmla="*/ 2881 w 1491342"/>
              <a:gd name="T1" fmla="*/ 0 h 2231572"/>
              <a:gd name="T2" fmla="*/ 63 w 1491342"/>
              <a:gd name="T3" fmla="*/ 2243 h 2231572"/>
              <a:gd name="T4" fmla="*/ 1325 w 1491342"/>
              <a:gd name="T5" fmla="*/ 2521 h 2231572"/>
              <a:gd name="T6" fmla="*/ 0 w 1491342"/>
              <a:gd name="T7" fmla="*/ 4380 h 2231572"/>
              <a:gd name="T8" fmla="*/ 2713 w 1491342"/>
              <a:gd name="T9" fmla="*/ 2243 h 2231572"/>
              <a:gd name="T10" fmla="*/ 1535 w 1491342"/>
              <a:gd name="T11" fmla="*/ 1944 h 2231572"/>
              <a:gd name="T12" fmla="*/ 2881 w 1491342"/>
              <a:gd name="T13" fmla="*/ 0 h 22315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91342" h="2231572">
                <a:moveTo>
                  <a:pt x="1491342" y="0"/>
                </a:moveTo>
                <a:lnTo>
                  <a:pt x="32657" y="1143000"/>
                </a:lnTo>
                <a:lnTo>
                  <a:pt x="685800" y="1284515"/>
                </a:lnTo>
                <a:lnTo>
                  <a:pt x="0" y="2231572"/>
                </a:lnTo>
                <a:lnTo>
                  <a:pt x="1404257" y="1143000"/>
                </a:lnTo>
                <a:lnTo>
                  <a:pt x="794657" y="990600"/>
                </a:lnTo>
                <a:lnTo>
                  <a:pt x="14913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4" name="小人2 1213"/>
          <p:cNvSpPr/>
          <p:nvPr/>
        </p:nvSpPr>
        <p:spPr bwMode="auto">
          <a:xfrm>
            <a:off x="5167313" y="2762250"/>
            <a:ext cx="142875" cy="279400"/>
          </a:xfrm>
          <a:custGeom>
            <a:avLst/>
            <a:gdLst>
              <a:gd name="T0" fmla="*/ 871 w 987290"/>
              <a:gd name="T1" fmla="*/ 1115 h 1912712"/>
              <a:gd name="T2" fmla="*/ 2110 w 987290"/>
              <a:gd name="T3" fmla="*/ 1115 h 1912712"/>
              <a:gd name="T4" fmla="*/ 2489 w 987290"/>
              <a:gd name="T5" fmla="*/ 1362 h 1912712"/>
              <a:gd name="T6" fmla="*/ 2537 w 987290"/>
              <a:gd name="T7" fmla="*/ 1447 h 1912712"/>
              <a:gd name="T8" fmla="*/ 2985 w 987290"/>
              <a:gd name="T9" fmla="*/ 3119 h 1912712"/>
              <a:gd name="T10" fmla="*/ 2840 w 987290"/>
              <a:gd name="T11" fmla="*/ 3381 h 1912712"/>
              <a:gd name="T12" fmla="*/ 2840 w 987290"/>
              <a:gd name="T13" fmla="*/ 3381 h 1912712"/>
              <a:gd name="T14" fmla="*/ 2591 w 987290"/>
              <a:gd name="T15" fmla="*/ 3245 h 1912712"/>
              <a:gd name="T16" fmla="*/ 2200 w 987290"/>
              <a:gd name="T17" fmla="*/ 1788 h 1912712"/>
              <a:gd name="T18" fmla="*/ 2074 w 987290"/>
              <a:gd name="T19" fmla="*/ 1713 h 1912712"/>
              <a:gd name="T20" fmla="*/ 2002 w 987290"/>
              <a:gd name="T21" fmla="*/ 1844 h 1912712"/>
              <a:gd name="T22" fmla="*/ 2583 w 987290"/>
              <a:gd name="T23" fmla="*/ 4015 h 1912712"/>
              <a:gd name="T24" fmla="*/ 2616 w 987290"/>
              <a:gd name="T25" fmla="*/ 4166 h 1912712"/>
              <a:gd name="T26" fmla="*/ 2060 w 987290"/>
              <a:gd name="T27" fmla="*/ 4166 h 1912712"/>
              <a:gd name="T28" fmla="*/ 2060 w 987290"/>
              <a:gd name="T29" fmla="*/ 5717 h 1912712"/>
              <a:gd name="T30" fmla="*/ 1822 w 987290"/>
              <a:gd name="T31" fmla="*/ 5962 h 1912712"/>
              <a:gd name="T32" fmla="*/ 1584 w 987290"/>
              <a:gd name="T33" fmla="*/ 5717 h 1912712"/>
              <a:gd name="T34" fmla="*/ 1584 w 987290"/>
              <a:gd name="T35" fmla="*/ 4166 h 1912712"/>
              <a:gd name="T36" fmla="*/ 1418 w 987290"/>
              <a:gd name="T37" fmla="*/ 4166 h 1912712"/>
              <a:gd name="T38" fmla="*/ 1418 w 987290"/>
              <a:gd name="T39" fmla="*/ 5721 h 1912712"/>
              <a:gd name="T40" fmla="*/ 1183 w 987290"/>
              <a:gd name="T41" fmla="*/ 5962 h 1912712"/>
              <a:gd name="T42" fmla="*/ 1183 w 987290"/>
              <a:gd name="T43" fmla="*/ 5962 h 1912712"/>
              <a:gd name="T44" fmla="*/ 949 w 987290"/>
              <a:gd name="T45" fmla="*/ 5721 h 1912712"/>
              <a:gd name="T46" fmla="*/ 949 w 987290"/>
              <a:gd name="T47" fmla="*/ 4166 h 1912712"/>
              <a:gd name="T48" fmla="*/ 372 w 987290"/>
              <a:gd name="T49" fmla="*/ 4166 h 1912712"/>
              <a:gd name="T50" fmla="*/ 994 w 987290"/>
              <a:gd name="T51" fmla="*/ 1844 h 1912712"/>
              <a:gd name="T52" fmla="*/ 922 w 987290"/>
              <a:gd name="T53" fmla="*/ 1713 h 1912712"/>
              <a:gd name="T54" fmla="*/ 795 w 987290"/>
              <a:gd name="T55" fmla="*/ 1788 h 1912712"/>
              <a:gd name="T56" fmla="*/ 535 w 987290"/>
              <a:gd name="T57" fmla="*/ 2759 h 1912712"/>
              <a:gd name="T58" fmla="*/ 534 w 987290"/>
              <a:gd name="T59" fmla="*/ 2759 h 1912712"/>
              <a:gd name="T60" fmla="*/ 408 w 987290"/>
              <a:gd name="T61" fmla="*/ 3232 h 1912712"/>
              <a:gd name="T62" fmla="*/ 153 w 987290"/>
              <a:gd name="T63" fmla="*/ 3381 h 1912712"/>
              <a:gd name="T64" fmla="*/ 153 w 987290"/>
              <a:gd name="T65" fmla="*/ 3381 h 1912712"/>
              <a:gd name="T66" fmla="*/ 8 w 987290"/>
              <a:gd name="T67" fmla="*/ 3119 h 1912712"/>
              <a:gd name="T68" fmla="*/ 455 w 987290"/>
              <a:gd name="T69" fmla="*/ 1447 h 1912712"/>
              <a:gd name="T70" fmla="*/ 471 w 987290"/>
              <a:gd name="T71" fmla="*/ 1415 h 1912712"/>
              <a:gd name="T72" fmla="*/ 871 w 987290"/>
              <a:gd name="T73" fmla="*/ 1115 h 1912712"/>
              <a:gd name="T74" fmla="*/ 1498 w 987290"/>
              <a:gd name="T75" fmla="*/ 0 h 1912712"/>
              <a:gd name="T76" fmla="*/ 1975 w 987290"/>
              <a:gd name="T77" fmla="*/ 491 h 1912712"/>
              <a:gd name="T78" fmla="*/ 1498 w 987290"/>
              <a:gd name="T79" fmla="*/ 981 h 1912712"/>
              <a:gd name="T80" fmla="*/ 1021 w 987290"/>
              <a:gd name="T81" fmla="*/ 491 h 1912712"/>
              <a:gd name="T82" fmla="*/ 1498 w 987290"/>
              <a:gd name="T83" fmla="*/ 0 h 191271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987290" h="1912712">
                <a:moveTo>
                  <a:pt x="287267" y="357754"/>
                </a:moveTo>
                <a:lnTo>
                  <a:pt x="696037" y="357754"/>
                </a:lnTo>
                <a:cubicBezTo>
                  <a:pt x="751531" y="357754"/>
                  <a:pt x="799531" y="389836"/>
                  <a:pt x="821308" y="437053"/>
                </a:cubicBezTo>
                <a:cubicBezTo>
                  <a:pt x="828839" y="444251"/>
                  <a:pt x="834170" y="453657"/>
                  <a:pt x="837118" y="464360"/>
                </a:cubicBezTo>
                <a:lnTo>
                  <a:pt x="984815" y="1000638"/>
                </a:lnTo>
                <a:cubicBezTo>
                  <a:pt x="994856" y="1037095"/>
                  <a:pt x="973441" y="1074789"/>
                  <a:pt x="936984" y="1084830"/>
                </a:cubicBezTo>
                <a:lnTo>
                  <a:pt x="936986" y="1084831"/>
                </a:lnTo>
                <a:cubicBezTo>
                  <a:pt x="901976" y="1094473"/>
                  <a:pt x="865826" y="1075107"/>
                  <a:pt x="854828" y="1041024"/>
                </a:cubicBezTo>
                <a:lnTo>
                  <a:pt x="726065" y="573497"/>
                </a:lnTo>
                <a:cubicBezTo>
                  <a:pt x="721080" y="555394"/>
                  <a:pt x="702362" y="544760"/>
                  <a:pt x="684259" y="549746"/>
                </a:cubicBezTo>
                <a:cubicBezTo>
                  <a:pt x="666156" y="554732"/>
                  <a:pt x="655522" y="573449"/>
                  <a:pt x="660508" y="591552"/>
                </a:cubicBezTo>
                <a:lnTo>
                  <a:pt x="852387" y="1288247"/>
                </a:lnTo>
                <a:lnTo>
                  <a:pt x="863126" y="1336447"/>
                </a:lnTo>
                <a:lnTo>
                  <a:pt x="679772" y="1336447"/>
                </a:lnTo>
                <a:lnTo>
                  <a:pt x="679772" y="1834130"/>
                </a:lnTo>
                <a:cubicBezTo>
                  <a:pt x="679772" y="1877529"/>
                  <a:pt x="644590" y="1912711"/>
                  <a:pt x="601191" y="1912711"/>
                </a:cubicBezTo>
                <a:cubicBezTo>
                  <a:pt x="557792" y="1912711"/>
                  <a:pt x="522610" y="1877529"/>
                  <a:pt x="522610" y="1834130"/>
                </a:cubicBezTo>
                <a:lnTo>
                  <a:pt x="522610" y="1336447"/>
                </a:lnTo>
                <a:lnTo>
                  <a:pt x="467841" y="1336447"/>
                </a:lnTo>
                <a:cubicBezTo>
                  <a:pt x="467841" y="1502738"/>
                  <a:pt x="467840" y="1669030"/>
                  <a:pt x="467840" y="1835321"/>
                </a:cubicBezTo>
                <a:cubicBezTo>
                  <a:pt x="467840" y="1878063"/>
                  <a:pt x="433191" y="1912712"/>
                  <a:pt x="390449" y="1912712"/>
                </a:cubicBezTo>
                <a:lnTo>
                  <a:pt x="390450" y="1912711"/>
                </a:lnTo>
                <a:cubicBezTo>
                  <a:pt x="347708" y="1912711"/>
                  <a:pt x="313059" y="1878062"/>
                  <a:pt x="313059" y="1835320"/>
                </a:cubicBezTo>
                <a:lnTo>
                  <a:pt x="313059" y="1336447"/>
                </a:lnTo>
                <a:lnTo>
                  <a:pt x="122692" y="1336447"/>
                </a:lnTo>
                <a:lnTo>
                  <a:pt x="327846" y="591552"/>
                </a:lnTo>
                <a:cubicBezTo>
                  <a:pt x="332832" y="573449"/>
                  <a:pt x="322198" y="554732"/>
                  <a:pt x="304095" y="549746"/>
                </a:cubicBezTo>
                <a:cubicBezTo>
                  <a:pt x="285992" y="544760"/>
                  <a:pt x="267275" y="555394"/>
                  <a:pt x="262289" y="573497"/>
                </a:cubicBezTo>
                <a:lnTo>
                  <a:pt x="176423" y="885270"/>
                </a:lnTo>
                <a:lnTo>
                  <a:pt x="176320" y="885144"/>
                </a:lnTo>
                <a:cubicBezTo>
                  <a:pt x="162379" y="935763"/>
                  <a:pt x="148437" y="986382"/>
                  <a:pt x="134496" y="1037001"/>
                </a:cubicBezTo>
                <a:cubicBezTo>
                  <a:pt x="124456" y="1073457"/>
                  <a:pt x="86761" y="1094872"/>
                  <a:pt x="50304" y="1084832"/>
                </a:cubicBezTo>
                <a:lnTo>
                  <a:pt x="50306" y="1084831"/>
                </a:lnTo>
                <a:cubicBezTo>
                  <a:pt x="13849" y="1074790"/>
                  <a:pt x="-7566" y="1037096"/>
                  <a:pt x="2475" y="1000639"/>
                </a:cubicBezTo>
                <a:lnTo>
                  <a:pt x="150173" y="464361"/>
                </a:lnTo>
                <a:lnTo>
                  <a:pt x="155370" y="454078"/>
                </a:lnTo>
                <a:cubicBezTo>
                  <a:pt x="172562" y="397845"/>
                  <a:pt x="225232" y="357754"/>
                  <a:pt x="287267" y="357754"/>
                </a:cubicBezTo>
                <a:close/>
                <a:moveTo>
                  <a:pt x="494320" y="0"/>
                </a:moveTo>
                <a:cubicBezTo>
                  <a:pt x="581276" y="0"/>
                  <a:pt x="651767" y="70491"/>
                  <a:pt x="651767" y="157447"/>
                </a:cubicBezTo>
                <a:cubicBezTo>
                  <a:pt x="651767" y="244403"/>
                  <a:pt x="581276" y="314894"/>
                  <a:pt x="494320" y="314894"/>
                </a:cubicBezTo>
                <a:cubicBezTo>
                  <a:pt x="407364" y="314894"/>
                  <a:pt x="336873" y="244403"/>
                  <a:pt x="336873" y="157447"/>
                </a:cubicBezTo>
                <a:cubicBezTo>
                  <a:pt x="336873" y="70491"/>
                  <a:pt x="407364" y="0"/>
                  <a:pt x="4943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5" name="小人3 1214"/>
          <p:cNvSpPr/>
          <p:nvPr/>
        </p:nvSpPr>
        <p:spPr bwMode="auto">
          <a:xfrm>
            <a:off x="8993188" y="2762250"/>
            <a:ext cx="112712" cy="279400"/>
          </a:xfrm>
          <a:custGeom>
            <a:avLst/>
            <a:gdLst>
              <a:gd name="T0" fmla="*/ 447 w 771525"/>
              <a:gd name="T1" fmla="*/ 1115 h 1912713"/>
              <a:gd name="T2" fmla="*/ 1959 w 771525"/>
              <a:gd name="T3" fmla="*/ 1115 h 1912713"/>
              <a:gd name="T4" fmla="*/ 2406 w 771525"/>
              <a:gd name="T5" fmla="*/ 1562 h 1912713"/>
              <a:gd name="T6" fmla="*/ 2406 w 771525"/>
              <a:gd name="T7" fmla="*/ 2056 h 1912713"/>
              <a:gd name="T8" fmla="*/ 2406 w 771525"/>
              <a:gd name="T9" fmla="*/ 2502 h 1912713"/>
              <a:gd name="T10" fmla="*/ 2406 w 771525"/>
              <a:gd name="T11" fmla="*/ 3171 h 1912713"/>
              <a:gd name="T12" fmla="*/ 2175 w 771525"/>
              <a:gd name="T13" fmla="*/ 3401 h 1912713"/>
              <a:gd name="T14" fmla="*/ 1945 w 771525"/>
              <a:gd name="T15" fmla="*/ 3171 h 1912713"/>
              <a:gd name="T16" fmla="*/ 1945 w 771525"/>
              <a:gd name="T17" fmla="*/ 2056 h 1912713"/>
              <a:gd name="T18" fmla="*/ 1945 w 771525"/>
              <a:gd name="T19" fmla="*/ 2056 h 1912713"/>
              <a:gd name="T20" fmla="*/ 1945 w 771525"/>
              <a:gd name="T21" fmla="*/ 1782 h 1912713"/>
              <a:gd name="T22" fmla="*/ 1860 w 771525"/>
              <a:gd name="T23" fmla="*/ 1696 h 1912713"/>
              <a:gd name="T24" fmla="*/ 1774 w 771525"/>
              <a:gd name="T25" fmla="*/ 1782 h 1912713"/>
              <a:gd name="T26" fmla="*/ 1774 w 771525"/>
              <a:gd name="T27" fmla="*/ 2948 h 1912713"/>
              <a:gd name="T28" fmla="*/ 1774 w 771525"/>
              <a:gd name="T29" fmla="*/ 2948 h 1912713"/>
              <a:gd name="T30" fmla="*/ 1774 w 771525"/>
              <a:gd name="T31" fmla="*/ 3642 h 1912713"/>
              <a:gd name="T32" fmla="*/ 1774 w 771525"/>
              <a:gd name="T33" fmla="*/ 3656 h 1912713"/>
              <a:gd name="T34" fmla="*/ 1774 w 771525"/>
              <a:gd name="T35" fmla="*/ 5717 h 1912713"/>
              <a:gd name="T36" fmla="*/ 1529 w 771525"/>
              <a:gd name="T37" fmla="*/ 5962 h 1912713"/>
              <a:gd name="T38" fmla="*/ 1284 w 771525"/>
              <a:gd name="T39" fmla="*/ 5717 h 1912713"/>
              <a:gd name="T40" fmla="*/ 1284 w 771525"/>
              <a:gd name="T41" fmla="*/ 3846 h 1912713"/>
              <a:gd name="T42" fmla="*/ 1284 w 771525"/>
              <a:gd name="T43" fmla="*/ 3663 h 1912713"/>
              <a:gd name="T44" fmla="*/ 1199 w 771525"/>
              <a:gd name="T45" fmla="*/ 3577 h 1912713"/>
              <a:gd name="T46" fmla="*/ 1114 w 771525"/>
              <a:gd name="T47" fmla="*/ 3663 h 1912713"/>
              <a:gd name="T48" fmla="*/ 1114 w 771525"/>
              <a:gd name="T49" fmla="*/ 5721 h 1912713"/>
              <a:gd name="T50" fmla="*/ 872 w 771525"/>
              <a:gd name="T51" fmla="*/ 5962 h 1912713"/>
              <a:gd name="T52" fmla="*/ 872 w 771525"/>
              <a:gd name="T53" fmla="*/ 5962 h 1912713"/>
              <a:gd name="T54" fmla="*/ 631 w 771525"/>
              <a:gd name="T55" fmla="*/ 5721 h 1912713"/>
              <a:gd name="T56" fmla="*/ 631 w 771525"/>
              <a:gd name="T57" fmla="*/ 3638 h 1912713"/>
              <a:gd name="T58" fmla="*/ 631 w 771525"/>
              <a:gd name="T59" fmla="*/ 3638 h 1912713"/>
              <a:gd name="T60" fmla="*/ 631 w 771525"/>
              <a:gd name="T61" fmla="*/ 2948 h 1912713"/>
              <a:gd name="T62" fmla="*/ 631 w 771525"/>
              <a:gd name="T63" fmla="*/ 2948 h 1912713"/>
              <a:gd name="T64" fmla="*/ 631 w 771525"/>
              <a:gd name="T65" fmla="*/ 1782 h 1912713"/>
              <a:gd name="T66" fmla="*/ 546 w 771525"/>
              <a:gd name="T67" fmla="*/ 1696 h 1912713"/>
              <a:gd name="T68" fmla="*/ 460 w 771525"/>
              <a:gd name="T69" fmla="*/ 1782 h 1912713"/>
              <a:gd name="T70" fmla="*/ 460 w 771525"/>
              <a:gd name="T71" fmla="*/ 2056 h 1912713"/>
              <a:gd name="T72" fmla="*/ 460 w 771525"/>
              <a:gd name="T73" fmla="*/ 2948 h 1912713"/>
              <a:gd name="T74" fmla="*/ 460 w 771525"/>
              <a:gd name="T75" fmla="*/ 3171 h 1912713"/>
              <a:gd name="T76" fmla="*/ 230 w 771525"/>
              <a:gd name="T77" fmla="*/ 3401 h 1912713"/>
              <a:gd name="T78" fmla="*/ 0 w 771525"/>
              <a:gd name="T79" fmla="*/ 3171 h 1912713"/>
              <a:gd name="T80" fmla="*/ 0 w 771525"/>
              <a:gd name="T81" fmla="*/ 2502 h 1912713"/>
              <a:gd name="T82" fmla="*/ 0 w 771525"/>
              <a:gd name="T83" fmla="*/ 2056 h 1912713"/>
              <a:gd name="T84" fmla="*/ 0 w 771525"/>
              <a:gd name="T85" fmla="*/ 1562 h 1912713"/>
              <a:gd name="T86" fmla="*/ 447 w 771525"/>
              <a:gd name="T87" fmla="*/ 1115 h 1912713"/>
              <a:gd name="T88" fmla="*/ 1196 w 771525"/>
              <a:gd name="T89" fmla="*/ 0 h 1912713"/>
              <a:gd name="T90" fmla="*/ 1687 w 771525"/>
              <a:gd name="T91" fmla="*/ 491 h 1912713"/>
              <a:gd name="T92" fmla="*/ 1196 w 771525"/>
              <a:gd name="T93" fmla="*/ 981 h 1912713"/>
              <a:gd name="T94" fmla="*/ 705 w 771525"/>
              <a:gd name="T95" fmla="*/ 491 h 1912713"/>
              <a:gd name="T96" fmla="*/ 1196 w 771525"/>
              <a:gd name="T97" fmla="*/ 0 h 19127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71525" h="1912713">
                <a:moveTo>
                  <a:pt x="143272" y="357755"/>
                </a:moveTo>
                <a:lnTo>
                  <a:pt x="628253" y="357755"/>
                </a:lnTo>
                <a:cubicBezTo>
                  <a:pt x="707380" y="357755"/>
                  <a:pt x="771525" y="421900"/>
                  <a:pt x="771525" y="501027"/>
                </a:cubicBezTo>
                <a:lnTo>
                  <a:pt x="771525" y="659703"/>
                </a:lnTo>
                <a:lnTo>
                  <a:pt x="771525" y="802652"/>
                </a:lnTo>
                <a:lnTo>
                  <a:pt x="771525" y="1017361"/>
                </a:lnTo>
                <a:cubicBezTo>
                  <a:pt x="771525" y="1058130"/>
                  <a:pt x="738475" y="1091180"/>
                  <a:pt x="697706" y="1091180"/>
                </a:cubicBezTo>
                <a:cubicBezTo>
                  <a:pt x="656937" y="1091180"/>
                  <a:pt x="623887" y="1058130"/>
                  <a:pt x="623887" y="1017361"/>
                </a:cubicBezTo>
                <a:lnTo>
                  <a:pt x="623887" y="659703"/>
                </a:lnTo>
                <a:lnTo>
                  <a:pt x="623888" y="659698"/>
                </a:lnTo>
                <a:lnTo>
                  <a:pt x="623888" y="571551"/>
                </a:lnTo>
                <a:cubicBezTo>
                  <a:pt x="623888" y="556427"/>
                  <a:pt x="611628" y="544167"/>
                  <a:pt x="596504" y="544167"/>
                </a:cubicBezTo>
                <a:cubicBezTo>
                  <a:pt x="581380" y="544167"/>
                  <a:pt x="569120" y="556427"/>
                  <a:pt x="569120" y="571551"/>
                </a:cubicBezTo>
                <a:lnTo>
                  <a:pt x="569120" y="945924"/>
                </a:lnTo>
                <a:lnTo>
                  <a:pt x="569119" y="945924"/>
                </a:lnTo>
                <a:lnTo>
                  <a:pt x="569119" y="1168521"/>
                </a:lnTo>
                <a:lnTo>
                  <a:pt x="569119" y="1172836"/>
                </a:lnTo>
                <a:lnTo>
                  <a:pt x="569119" y="1834131"/>
                </a:lnTo>
                <a:cubicBezTo>
                  <a:pt x="569119" y="1877530"/>
                  <a:pt x="533937" y="1912712"/>
                  <a:pt x="490538" y="1912712"/>
                </a:cubicBezTo>
                <a:cubicBezTo>
                  <a:pt x="447139" y="1912712"/>
                  <a:pt x="411957" y="1877530"/>
                  <a:pt x="411957" y="1834131"/>
                </a:cubicBezTo>
                <a:lnTo>
                  <a:pt x="411957" y="1233956"/>
                </a:lnTo>
                <a:lnTo>
                  <a:pt x="411957" y="1175047"/>
                </a:lnTo>
                <a:cubicBezTo>
                  <a:pt x="411957" y="1159923"/>
                  <a:pt x="399696" y="1147662"/>
                  <a:pt x="384572" y="1147662"/>
                </a:cubicBezTo>
                <a:cubicBezTo>
                  <a:pt x="369449" y="1147662"/>
                  <a:pt x="357188" y="1159922"/>
                  <a:pt x="357188" y="1175045"/>
                </a:cubicBezTo>
                <a:cubicBezTo>
                  <a:pt x="357188" y="1395138"/>
                  <a:pt x="357187" y="1615229"/>
                  <a:pt x="357187" y="1835322"/>
                </a:cubicBezTo>
                <a:cubicBezTo>
                  <a:pt x="357187" y="1878064"/>
                  <a:pt x="322538" y="1912713"/>
                  <a:pt x="279796" y="1912713"/>
                </a:cubicBezTo>
                <a:lnTo>
                  <a:pt x="279797" y="1912712"/>
                </a:lnTo>
                <a:cubicBezTo>
                  <a:pt x="237055" y="1912712"/>
                  <a:pt x="202406" y="1878063"/>
                  <a:pt x="202406" y="1835321"/>
                </a:cubicBezTo>
                <a:lnTo>
                  <a:pt x="202406" y="1167331"/>
                </a:lnTo>
                <a:lnTo>
                  <a:pt x="202407" y="1167326"/>
                </a:lnTo>
                <a:lnTo>
                  <a:pt x="202407" y="945924"/>
                </a:lnTo>
                <a:lnTo>
                  <a:pt x="202406" y="945924"/>
                </a:lnTo>
                <a:lnTo>
                  <a:pt x="202406" y="571551"/>
                </a:lnTo>
                <a:cubicBezTo>
                  <a:pt x="202406" y="556427"/>
                  <a:pt x="190146" y="544167"/>
                  <a:pt x="175022" y="544167"/>
                </a:cubicBezTo>
                <a:cubicBezTo>
                  <a:pt x="159898" y="544167"/>
                  <a:pt x="147638" y="556427"/>
                  <a:pt x="147638" y="571551"/>
                </a:cubicBezTo>
                <a:lnTo>
                  <a:pt x="147638" y="659703"/>
                </a:lnTo>
                <a:lnTo>
                  <a:pt x="147638" y="945924"/>
                </a:lnTo>
                <a:lnTo>
                  <a:pt x="147638" y="1017361"/>
                </a:lnTo>
                <a:cubicBezTo>
                  <a:pt x="147638" y="1058130"/>
                  <a:pt x="114588" y="1091180"/>
                  <a:pt x="73819" y="1091180"/>
                </a:cubicBezTo>
                <a:cubicBezTo>
                  <a:pt x="33050" y="1091180"/>
                  <a:pt x="0" y="1058130"/>
                  <a:pt x="0" y="1017361"/>
                </a:cubicBezTo>
                <a:lnTo>
                  <a:pt x="0" y="802652"/>
                </a:lnTo>
                <a:lnTo>
                  <a:pt x="0" y="659703"/>
                </a:lnTo>
                <a:lnTo>
                  <a:pt x="0" y="501027"/>
                </a:lnTo>
                <a:cubicBezTo>
                  <a:pt x="0" y="421900"/>
                  <a:pt x="64145" y="357755"/>
                  <a:pt x="143272" y="357755"/>
                </a:cubicBezTo>
                <a:close/>
                <a:moveTo>
                  <a:pt x="383667" y="0"/>
                </a:moveTo>
                <a:cubicBezTo>
                  <a:pt x="470623" y="0"/>
                  <a:pt x="541114" y="70491"/>
                  <a:pt x="541114" y="157447"/>
                </a:cubicBezTo>
                <a:cubicBezTo>
                  <a:pt x="541114" y="244403"/>
                  <a:pt x="470623" y="314894"/>
                  <a:pt x="383667" y="314894"/>
                </a:cubicBezTo>
                <a:cubicBezTo>
                  <a:pt x="296711" y="314894"/>
                  <a:pt x="226220" y="244403"/>
                  <a:pt x="226220" y="157447"/>
                </a:cubicBezTo>
                <a:cubicBezTo>
                  <a:pt x="226220" y="70491"/>
                  <a:pt x="296711" y="0"/>
                  <a:pt x="3836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6" name="云2 1215"/>
          <p:cNvSpPr/>
          <p:nvPr/>
        </p:nvSpPr>
        <p:spPr bwMode="auto">
          <a:xfrm>
            <a:off x="11290300" y="2760663"/>
            <a:ext cx="279400" cy="157162"/>
          </a:xfrm>
          <a:custGeom>
            <a:avLst/>
            <a:gdLst>
              <a:gd name="T0" fmla="*/ 1703 w 2263730"/>
              <a:gd name="T1" fmla="*/ 0 h 1265688"/>
              <a:gd name="T2" fmla="*/ 2019 w 2263730"/>
              <a:gd name="T3" fmla="*/ 69 h 1265688"/>
              <a:gd name="T4" fmla="*/ 1307 w 2263730"/>
              <a:gd name="T5" fmla="*/ 922 h 1265688"/>
              <a:gd name="T6" fmla="*/ 1099 w 2263730"/>
              <a:gd name="T7" fmla="*/ 879 h 1265688"/>
              <a:gd name="T8" fmla="*/ 1008 w 2263730"/>
              <a:gd name="T9" fmla="*/ 896 h 1265688"/>
              <a:gd name="T10" fmla="*/ 749 w 2263730"/>
              <a:gd name="T11" fmla="*/ 1225 h 1265688"/>
              <a:gd name="T12" fmla="*/ 283 w 2263730"/>
              <a:gd name="T13" fmla="*/ 1798 h 1265688"/>
              <a:gd name="T14" fmla="*/ 678 w 2263730"/>
              <a:gd name="T15" fmla="*/ 2339 h 1265688"/>
              <a:gd name="T16" fmla="*/ 360 w 2263730"/>
              <a:gd name="T17" fmla="*/ 1837 h 1265688"/>
              <a:gd name="T18" fmla="*/ 827 w 2263730"/>
              <a:gd name="T19" fmla="*/ 1265 h 1265688"/>
              <a:gd name="T20" fmla="*/ 1086 w 2263730"/>
              <a:gd name="T21" fmla="*/ 935 h 1265688"/>
              <a:gd name="T22" fmla="*/ 1177 w 2263730"/>
              <a:gd name="T23" fmla="*/ 918 h 1265688"/>
              <a:gd name="T24" fmla="*/ 1384 w 2263730"/>
              <a:gd name="T25" fmla="*/ 961 h 1265688"/>
              <a:gd name="T26" fmla="*/ 2500 w 2263730"/>
              <a:gd name="T27" fmla="*/ 39 h 1265688"/>
              <a:gd name="T28" fmla="*/ 3621 w 2263730"/>
              <a:gd name="T29" fmla="*/ 1061 h 1265688"/>
              <a:gd name="T30" fmla="*/ 3606 w 2263730"/>
              <a:gd name="T31" fmla="*/ 1222 h 1265688"/>
              <a:gd name="T32" fmla="*/ 4256 w 2263730"/>
              <a:gd name="T33" fmla="*/ 1837 h 1265688"/>
              <a:gd name="T34" fmla="*/ 3746 w 2263730"/>
              <a:gd name="T35" fmla="*/ 2422 h 1265688"/>
              <a:gd name="T36" fmla="*/ 3742 w 2263730"/>
              <a:gd name="T37" fmla="*/ 2423 h 1265688"/>
              <a:gd name="T38" fmla="*/ 875 w 2263730"/>
              <a:gd name="T39" fmla="*/ 2423 h 1265688"/>
              <a:gd name="T40" fmla="*/ 697 w 2263730"/>
              <a:gd name="T41" fmla="*/ 2423 h 1265688"/>
              <a:gd name="T42" fmla="*/ 660 w 2263730"/>
              <a:gd name="T43" fmla="*/ 2419 h 1265688"/>
              <a:gd name="T44" fmla="*/ 619 w 2263730"/>
              <a:gd name="T45" fmla="*/ 2423 h 1265688"/>
              <a:gd name="T46" fmla="*/ 0 w 2263730"/>
              <a:gd name="T47" fmla="*/ 1798 h 1265688"/>
              <a:gd name="T48" fmla="*/ 371 w 2263730"/>
              <a:gd name="T49" fmla="*/ 1225 h 1265688"/>
              <a:gd name="T50" fmla="*/ 577 w 2263730"/>
              <a:gd name="T51" fmla="*/ 896 h 1265688"/>
              <a:gd name="T52" fmla="*/ 650 w 2263730"/>
              <a:gd name="T53" fmla="*/ 879 h 1265688"/>
              <a:gd name="T54" fmla="*/ 815 w 2263730"/>
              <a:gd name="T55" fmla="*/ 922 h 1265688"/>
              <a:gd name="T56" fmla="*/ 1703 w 2263730"/>
              <a:gd name="T57" fmla="*/ 0 h 12656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7" name="云3 1216"/>
          <p:cNvSpPr/>
          <p:nvPr/>
        </p:nvSpPr>
        <p:spPr bwMode="auto">
          <a:xfrm>
            <a:off x="9647238" y="2760663"/>
            <a:ext cx="280987" cy="188912"/>
          </a:xfrm>
          <a:custGeom>
            <a:avLst/>
            <a:gdLst>
              <a:gd name="T0" fmla="*/ 1282 w 3095883"/>
              <a:gd name="T1" fmla="*/ 85 h 2092590"/>
              <a:gd name="T2" fmla="*/ 733 w 3095883"/>
              <a:gd name="T3" fmla="*/ 495 h 2092590"/>
              <a:gd name="T4" fmla="*/ 887 w 3095883"/>
              <a:gd name="T5" fmla="*/ 551 h 2092590"/>
              <a:gd name="T6" fmla="*/ 858 w 3095883"/>
              <a:gd name="T7" fmla="*/ 627 h 2092590"/>
              <a:gd name="T8" fmla="*/ 594 w 3095883"/>
              <a:gd name="T9" fmla="*/ 559 h 2092590"/>
              <a:gd name="T10" fmla="*/ 89 w 3095883"/>
              <a:gd name="T11" fmla="*/ 1009 h 2092590"/>
              <a:gd name="T12" fmla="*/ 519 w 3095883"/>
              <a:gd name="T13" fmla="*/ 1452 h 2092590"/>
              <a:gd name="T14" fmla="*/ 1977 w 3095883"/>
              <a:gd name="T15" fmla="*/ 1452 h 2092590"/>
              <a:gd name="T16" fmla="*/ 2235 w 3095883"/>
              <a:gd name="T17" fmla="*/ 1142 h 2092590"/>
              <a:gd name="T18" fmla="*/ 1917 w 3095883"/>
              <a:gd name="T19" fmla="*/ 819 h 2092590"/>
              <a:gd name="T20" fmla="*/ 1858 w 3095883"/>
              <a:gd name="T21" fmla="*/ 959 h 2092590"/>
              <a:gd name="T22" fmla="*/ 1778 w 3095883"/>
              <a:gd name="T23" fmla="*/ 927 h 2092590"/>
              <a:gd name="T24" fmla="*/ 1855 w 3095883"/>
              <a:gd name="T25" fmla="*/ 649 h 2092590"/>
              <a:gd name="T26" fmla="*/ 1282 w 3095883"/>
              <a:gd name="T27" fmla="*/ 85 h 2092590"/>
              <a:gd name="T28" fmla="*/ 1282 w 3095883"/>
              <a:gd name="T29" fmla="*/ 0 h 2092590"/>
              <a:gd name="T30" fmla="*/ 1941 w 3095883"/>
              <a:gd name="T31" fmla="*/ 649 h 2092590"/>
              <a:gd name="T32" fmla="*/ 1932 w 3095883"/>
              <a:gd name="T33" fmla="*/ 751 h 2092590"/>
              <a:gd name="T34" fmla="*/ 2315 w 3095883"/>
              <a:gd name="T35" fmla="*/ 1142 h 2092590"/>
              <a:gd name="T36" fmla="*/ 1961 w 3095883"/>
              <a:gd name="T37" fmla="*/ 1528 h 2092590"/>
              <a:gd name="T38" fmla="*/ 1884 w 3095883"/>
              <a:gd name="T39" fmla="*/ 1540 h 2092590"/>
              <a:gd name="T40" fmla="*/ 1857 w 3095883"/>
              <a:gd name="T41" fmla="*/ 1540 h 2092590"/>
              <a:gd name="T42" fmla="*/ 538 w 3095883"/>
              <a:gd name="T43" fmla="*/ 1540 h 2092590"/>
              <a:gd name="T44" fmla="*/ 417 w 3095883"/>
              <a:gd name="T45" fmla="*/ 1514 h 2092590"/>
              <a:gd name="T46" fmla="*/ 0 w 3095883"/>
              <a:gd name="T47" fmla="*/ 1009 h 2092590"/>
              <a:gd name="T48" fmla="*/ 594 w 3095883"/>
              <a:gd name="T49" fmla="*/ 479 h 2092590"/>
              <a:gd name="T50" fmla="*/ 646 w 3095883"/>
              <a:gd name="T51" fmla="*/ 482 h 2092590"/>
              <a:gd name="T52" fmla="*/ 645 w 3095883"/>
              <a:gd name="T53" fmla="*/ 482 h 2092590"/>
              <a:gd name="T54" fmla="*/ 1282 w 3095883"/>
              <a:gd name="T55" fmla="*/ 0 h 209259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095883" h="2092590">
                <a:moveTo>
                  <a:pt x="1714326" y="115005"/>
                </a:moveTo>
                <a:cubicBezTo>
                  <a:pt x="1363633" y="115005"/>
                  <a:pt x="1067904" y="350339"/>
                  <a:pt x="980351" y="672716"/>
                </a:cubicBezTo>
                <a:cubicBezTo>
                  <a:pt x="1054204" y="688080"/>
                  <a:pt x="1123613" y="714214"/>
                  <a:pt x="1186949" y="749118"/>
                </a:cubicBezTo>
                <a:lnTo>
                  <a:pt x="1146949" y="851829"/>
                </a:lnTo>
                <a:cubicBezTo>
                  <a:pt x="1045110" y="792678"/>
                  <a:pt x="924045" y="759572"/>
                  <a:pt x="794454" y="759572"/>
                </a:cubicBezTo>
                <a:cubicBezTo>
                  <a:pt x="421493" y="759572"/>
                  <a:pt x="119149" y="1033787"/>
                  <a:pt x="119149" y="1372048"/>
                </a:cubicBezTo>
                <a:cubicBezTo>
                  <a:pt x="119149" y="1679144"/>
                  <a:pt x="368346" y="1933451"/>
                  <a:pt x="693810" y="1973790"/>
                </a:cubicBezTo>
                <a:lnTo>
                  <a:pt x="2644062" y="1973790"/>
                </a:lnTo>
                <a:cubicBezTo>
                  <a:pt x="2845151" y="1916500"/>
                  <a:pt x="2989619" y="1749402"/>
                  <a:pt x="2989619" y="1552531"/>
                </a:cubicBezTo>
                <a:cubicBezTo>
                  <a:pt x="2989619" y="1330357"/>
                  <a:pt x="2805628" y="1146101"/>
                  <a:pt x="2564544" y="1113415"/>
                </a:cubicBezTo>
                <a:cubicBezTo>
                  <a:pt x="2546404" y="1180567"/>
                  <a:pt x="2519482" y="1244124"/>
                  <a:pt x="2485002" y="1303018"/>
                </a:cubicBezTo>
                <a:lnTo>
                  <a:pt x="2377950" y="1260252"/>
                </a:lnTo>
                <a:cubicBezTo>
                  <a:pt x="2444874" y="1149958"/>
                  <a:pt x="2481419" y="1020296"/>
                  <a:pt x="2481419" y="882098"/>
                </a:cubicBezTo>
                <a:cubicBezTo>
                  <a:pt x="2481419" y="458444"/>
                  <a:pt x="2137980" y="115005"/>
                  <a:pt x="1714326" y="115005"/>
                </a:cubicBezTo>
                <a:close/>
                <a:moveTo>
                  <a:pt x="1714326" y="0"/>
                </a:moveTo>
                <a:cubicBezTo>
                  <a:pt x="2201495" y="0"/>
                  <a:pt x="2596424" y="394929"/>
                  <a:pt x="2596424" y="882098"/>
                </a:cubicBezTo>
                <a:cubicBezTo>
                  <a:pt x="2596424" y="929587"/>
                  <a:pt x="2592672" y="976199"/>
                  <a:pt x="2584027" y="1021384"/>
                </a:cubicBezTo>
                <a:cubicBezTo>
                  <a:pt x="2874515" y="1061994"/>
                  <a:pt x="3095883" y="1284452"/>
                  <a:pt x="3095883" y="1552530"/>
                </a:cubicBezTo>
                <a:cubicBezTo>
                  <a:pt x="3095883" y="1808471"/>
                  <a:pt x="2894108" y="2022828"/>
                  <a:pt x="2623005" y="2077281"/>
                </a:cubicBezTo>
                <a:cubicBezTo>
                  <a:pt x="2590159" y="2087878"/>
                  <a:pt x="2555435" y="2092590"/>
                  <a:pt x="2519757" y="2092590"/>
                </a:cubicBezTo>
                <a:lnTo>
                  <a:pt x="2483815" y="2092590"/>
                </a:lnTo>
                <a:lnTo>
                  <a:pt x="719703" y="2092590"/>
                </a:lnTo>
                <a:cubicBezTo>
                  <a:pt x="662513" y="2092590"/>
                  <a:pt x="607773" y="2080483"/>
                  <a:pt x="557775" y="2057460"/>
                </a:cubicBezTo>
                <a:cubicBezTo>
                  <a:pt x="234310" y="1968384"/>
                  <a:pt x="0" y="1695034"/>
                  <a:pt x="0" y="1372049"/>
                </a:cubicBezTo>
                <a:cubicBezTo>
                  <a:pt x="0" y="974105"/>
                  <a:pt x="355689" y="651508"/>
                  <a:pt x="794454" y="651508"/>
                </a:cubicBezTo>
                <a:lnTo>
                  <a:pt x="864744" y="655744"/>
                </a:lnTo>
                <a:lnTo>
                  <a:pt x="862837" y="654982"/>
                </a:lnTo>
                <a:cubicBezTo>
                  <a:pt x="962103" y="277743"/>
                  <a:pt x="1305780" y="0"/>
                  <a:pt x="17143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8" name="手提包 1217"/>
          <p:cNvSpPr/>
          <p:nvPr/>
        </p:nvSpPr>
        <p:spPr bwMode="auto">
          <a:xfrm>
            <a:off x="450850" y="3621088"/>
            <a:ext cx="222250" cy="247650"/>
          </a:xfrm>
          <a:custGeom>
            <a:avLst/>
            <a:gdLst>
              <a:gd name="T0" fmla="*/ 5792 w 479183"/>
              <a:gd name="T1" fmla="*/ 18511 h 536596"/>
              <a:gd name="T2" fmla="*/ 42018 w 479183"/>
              <a:gd name="T3" fmla="*/ 18511 h 536596"/>
              <a:gd name="T4" fmla="*/ 47810 w 479183"/>
              <a:gd name="T5" fmla="*/ 24217 h 536596"/>
              <a:gd name="T6" fmla="*/ 47810 w 479183"/>
              <a:gd name="T7" fmla="*/ 25275 h 536596"/>
              <a:gd name="T8" fmla="*/ 47810 w 479183"/>
              <a:gd name="T9" fmla="*/ 46210 h 536596"/>
              <a:gd name="T10" fmla="*/ 47810 w 479183"/>
              <a:gd name="T11" fmla="*/ 47043 h 536596"/>
              <a:gd name="T12" fmla="*/ 42018 w 479183"/>
              <a:gd name="T13" fmla="*/ 52750 h 536596"/>
              <a:gd name="T14" fmla="*/ 5792 w 479183"/>
              <a:gd name="T15" fmla="*/ 52750 h 536596"/>
              <a:gd name="T16" fmla="*/ 0 w 479183"/>
              <a:gd name="T17" fmla="*/ 47043 h 536596"/>
              <a:gd name="T18" fmla="*/ 0 w 479183"/>
              <a:gd name="T19" fmla="*/ 46210 h 536596"/>
              <a:gd name="T20" fmla="*/ 0 w 479183"/>
              <a:gd name="T21" fmla="*/ 25275 h 536596"/>
              <a:gd name="T22" fmla="*/ 0 w 479183"/>
              <a:gd name="T23" fmla="*/ 24217 h 536596"/>
              <a:gd name="T24" fmla="*/ 5792 w 479183"/>
              <a:gd name="T25" fmla="*/ 18511 h 536596"/>
              <a:gd name="T26" fmla="*/ 23905 w 479183"/>
              <a:gd name="T27" fmla="*/ 0 h 536596"/>
              <a:gd name="T28" fmla="*/ 42496 w 479183"/>
              <a:gd name="T29" fmla="*/ 15700 h 536596"/>
              <a:gd name="T30" fmla="*/ 40280 w 479183"/>
              <a:gd name="T31" fmla="*/ 15700 h 536596"/>
              <a:gd name="T32" fmla="*/ 23905 w 479183"/>
              <a:gd name="T33" fmla="*/ 2180 h 536596"/>
              <a:gd name="T34" fmla="*/ 7531 w 479183"/>
              <a:gd name="T35" fmla="*/ 15700 h 536596"/>
              <a:gd name="T36" fmla="*/ 5314 w 479183"/>
              <a:gd name="T37" fmla="*/ 15700 h 536596"/>
              <a:gd name="T38" fmla="*/ 23905 w 479183"/>
              <a:gd name="T39" fmla="*/ 0 h 53659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79183" h="536596">
                <a:moveTo>
                  <a:pt x="58051" y="188299"/>
                </a:moveTo>
                <a:lnTo>
                  <a:pt x="421132" y="188299"/>
                </a:lnTo>
                <a:cubicBezTo>
                  <a:pt x="453193" y="188299"/>
                  <a:pt x="479183" y="214289"/>
                  <a:pt x="479183" y="246350"/>
                </a:cubicBezTo>
                <a:lnTo>
                  <a:pt x="479183" y="257105"/>
                </a:lnTo>
                <a:lnTo>
                  <a:pt x="479183" y="470074"/>
                </a:lnTo>
                <a:lnTo>
                  <a:pt x="479183" y="478545"/>
                </a:lnTo>
                <a:cubicBezTo>
                  <a:pt x="479183" y="510606"/>
                  <a:pt x="453193" y="536596"/>
                  <a:pt x="421132" y="536596"/>
                </a:cubicBezTo>
                <a:lnTo>
                  <a:pt x="58051" y="536596"/>
                </a:lnTo>
                <a:cubicBezTo>
                  <a:pt x="25990" y="536596"/>
                  <a:pt x="0" y="510606"/>
                  <a:pt x="0" y="478545"/>
                </a:cubicBezTo>
                <a:lnTo>
                  <a:pt x="0" y="470074"/>
                </a:lnTo>
                <a:lnTo>
                  <a:pt x="0" y="257105"/>
                </a:lnTo>
                <a:lnTo>
                  <a:pt x="0" y="246350"/>
                </a:lnTo>
                <a:cubicBezTo>
                  <a:pt x="0" y="214289"/>
                  <a:pt x="25990" y="188299"/>
                  <a:pt x="58051" y="188299"/>
                </a:cubicBezTo>
                <a:close/>
                <a:moveTo>
                  <a:pt x="239592" y="0"/>
                </a:moveTo>
                <a:cubicBezTo>
                  <a:pt x="323787" y="0"/>
                  <a:pt x="395928" y="65958"/>
                  <a:pt x="425920" y="159710"/>
                </a:cubicBezTo>
                <a:lnTo>
                  <a:pt x="403705" y="159710"/>
                </a:lnTo>
                <a:cubicBezTo>
                  <a:pt x="375551" y="78471"/>
                  <a:pt x="312624" y="22172"/>
                  <a:pt x="239592" y="22172"/>
                </a:cubicBezTo>
                <a:cubicBezTo>
                  <a:pt x="166559" y="22172"/>
                  <a:pt x="103632" y="78471"/>
                  <a:pt x="75478" y="159710"/>
                </a:cubicBezTo>
                <a:lnTo>
                  <a:pt x="53263" y="159710"/>
                </a:lnTo>
                <a:cubicBezTo>
                  <a:pt x="83255" y="65958"/>
                  <a:pt x="155396" y="0"/>
                  <a:pt x="23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9999" name="视频 1218"/>
          <p:cNvSpPr/>
          <p:nvPr/>
        </p:nvSpPr>
        <p:spPr bwMode="auto">
          <a:xfrm>
            <a:off x="1216025" y="3622675"/>
            <a:ext cx="247650" cy="117475"/>
          </a:xfrm>
          <a:custGeom>
            <a:avLst/>
            <a:gdLst>
              <a:gd name="T0" fmla="*/ 17547 w 893299"/>
              <a:gd name="T1" fmla="*/ 687 h 417236"/>
              <a:gd name="T2" fmla="*/ 17547 w 893299"/>
              <a:gd name="T3" fmla="*/ 8629 h 417236"/>
              <a:gd name="T4" fmla="*/ 13712 w 893299"/>
              <a:gd name="T5" fmla="*/ 7625 h 417236"/>
              <a:gd name="T6" fmla="*/ 13712 w 893299"/>
              <a:gd name="T7" fmla="*/ 1691 h 417236"/>
              <a:gd name="T8" fmla="*/ 17547 w 893299"/>
              <a:gd name="T9" fmla="*/ 687 h 417236"/>
              <a:gd name="T10" fmla="*/ 17883 w 893299"/>
              <a:gd name="T11" fmla="*/ 641 h 417236"/>
              <a:gd name="T12" fmla="*/ 19034 w 893299"/>
              <a:gd name="T13" fmla="*/ 641 h 417236"/>
              <a:gd name="T14" fmla="*/ 19034 w 893299"/>
              <a:gd name="T15" fmla="*/ 8676 h 417236"/>
              <a:gd name="T16" fmla="*/ 17883 w 893299"/>
              <a:gd name="T17" fmla="*/ 8676 h 417236"/>
              <a:gd name="T18" fmla="*/ 17883 w 893299"/>
              <a:gd name="T19" fmla="*/ 641 h 417236"/>
              <a:gd name="T20" fmla="*/ 1482 w 893299"/>
              <a:gd name="T21" fmla="*/ 0 h 417236"/>
              <a:gd name="T22" fmla="*/ 11558 w 893299"/>
              <a:gd name="T23" fmla="*/ 0 h 417236"/>
              <a:gd name="T24" fmla="*/ 13040 w 893299"/>
              <a:gd name="T25" fmla="*/ 1552 h 417236"/>
              <a:gd name="T26" fmla="*/ 13040 w 893299"/>
              <a:gd name="T27" fmla="*/ 7761 h 417236"/>
              <a:gd name="T28" fmla="*/ 11558 w 893299"/>
              <a:gd name="T29" fmla="*/ 9313 h 417236"/>
              <a:gd name="T30" fmla="*/ 1482 w 893299"/>
              <a:gd name="T31" fmla="*/ 9313 h 417236"/>
              <a:gd name="T32" fmla="*/ 0 w 893299"/>
              <a:gd name="T33" fmla="*/ 7761 h 417236"/>
              <a:gd name="T34" fmla="*/ 0 w 893299"/>
              <a:gd name="T35" fmla="*/ 1552 h 417236"/>
              <a:gd name="T36" fmla="*/ 1482 w 893299"/>
              <a:gd name="T37" fmla="*/ 0 h 4172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893299" h="417236">
                <a:moveTo>
                  <a:pt x="823533" y="30778"/>
                </a:moveTo>
                <a:lnTo>
                  <a:pt x="823533" y="386609"/>
                </a:lnTo>
                <a:lnTo>
                  <a:pt x="643533" y="341609"/>
                </a:lnTo>
                <a:lnTo>
                  <a:pt x="643533" y="75778"/>
                </a:lnTo>
                <a:lnTo>
                  <a:pt x="823533" y="30778"/>
                </a:lnTo>
                <a:close/>
                <a:moveTo>
                  <a:pt x="839299" y="28693"/>
                </a:moveTo>
                <a:lnTo>
                  <a:pt x="893299" y="28693"/>
                </a:lnTo>
                <a:lnTo>
                  <a:pt x="893299" y="388693"/>
                </a:lnTo>
                <a:lnTo>
                  <a:pt x="839299" y="388693"/>
                </a:lnTo>
                <a:lnTo>
                  <a:pt x="839299" y="28693"/>
                </a:lnTo>
                <a:close/>
                <a:moveTo>
                  <a:pt x="69541" y="0"/>
                </a:moveTo>
                <a:lnTo>
                  <a:pt x="542459" y="0"/>
                </a:lnTo>
                <a:cubicBezTo>
                  <a:pt x="580865" y="0"/>
                  <a:pt x="612000" y="31135"/>
                  <a:pt x="612000" y="69541"/>
                </a:cubicBezTo>
                <a:lnTo>
                  <a:pt x="612000" y="347695"/>
                </a:lnTo>
                <a:cubicBezTo>
                  <a:pt x="612000" y="386101"/>
                  <a:pt x="580865" y="417236"/>
                  <a:pt x="542459" y="417236"/>
                </a:cubicBezTo>
                <a:lnTo>
                  <a:pt x="69541" y="417236"/>
                </a:lnTo>
                <a:cubicBezTo>
                  <a:pt x="31135" y="417236"/>
                  <a:pt x="0" y="386101"/>
                  <a:pt x="0" y="347695"/>
                </a:cubicBezTo>
                <a:lnTo>
                  <a:pt x="0" y="69541"/>
                </a:lnTo>
                <a:cubicBezTo>
                  <a:pt x="0" y="31135"/>
                  <a:pt x="31135" y="0"/>
                  <a:pt x="695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0" name="购物车3 1219"/>
          <p:cNvSpPr/>
          <p:nvPr/>
        </p:nvSpPr>
        <p:spPr bwMode="auto">
          <a:xfrm>
            <a:off x="3403600" y="3622675"/>
            <a:ext cx="247650" cy="174625"/>
          </a:xfrm>
          <a:custGeom>
            <a:avLst/>
            <a:gdLst>
              <a:gd name="T0" fmla="*/ 8001 w 1211637"/>
              <a:gd name="T1" fmla="*/ 6029 h 857258"/>
              <a:gd name="T2" fmla="*/ 8616 w 1211637"/>
              <a:gd name="T3" fmla="*/ 6637 h 857258"/>
              <a:gd name="T4" fmla="*/ 8001 w 1211637"/>
              <a:gd name="T5" fmla="*/ 7246 h 857258"/>
              <a:gd name="T6" fmla="*/ 7386 w 1211637"/>
              <a:gd name="T7" fmla="*/ 6637 h 857258"/>
              <a:gd name="T8" fmla="*/ 8001 w 1211637"/>
              <a:gd name="T9" fmla="*/ 6029 h 857258"/>
              <a:gd name="T10" fmla="*/ 4855 w 1211637"/>
              <a:gd name="T11" fmla="*/ 6029 h 857258"/>
              <a:gd name="T12" fmla="*/ 5470 w 1211637"/>
              <a:gd name="T13" fmla="*/ 6637 h 857258"/>
              <a:gd name="T14" fmla="*/ 4855 w 1211637"/>
              <a:gd name="T15" fmla="*/ 7246 h 857258"/>
              <a:gd name="T16" fmla="*/ 4240 w 1211637"/>
              <a:gd name="T17" fmla="*/ 6637 h 857258"/>
              <a:gd name="T18" fmla="*/ 4855 w 1211637"/>
              <a:gd name="T19" fmla="*/ 6029 h 857258"/>
              <a:gd name="T20" fmla="*/ 2037 w 1211637"/>
              <a:gd name="T21" fmla="*/ 0 h 857258"/>
              <a:gd name="T22" fmla="*/ 2458 w 1211637"/>
              <a:gd name="T23" fmla="*/ 38 h 857258"/>
              <a:gd name="T24" fmla="*/ 2459 w 1211637"/>
              <a:gd name="T25" fmla="*/ 38 h 857258"/>
              <a:gd name="T26" fmla="*/ 2459 w 1211637"/>
              <a:gd name="T27" fmla="*/ 38 h 857258"/>
              <a:gd name="T28" fmla="*/ 2630 w 1211637"/>
              <a:gd name="T29" fmla="*/ 54 h 857258"/>
              <a:gd name="T30" fmla="*/ 3199 w 1211637"/>
              <a:gd name="T31" fmla="*/ 1668 h 857258"/>
              <a:gd name="T32" fmla="*/ 10346 w 1211637"/>
              <a:gd name="T33" fmla="*/ 1668 h 857258"/>
              <a:gd name="T34" fmla="*/ 8969 w 1211637"/>
              <a:gd name="T35" fmla="*/ 5764 h 857258"/>
              <a:gd name="T36" fmla="*/ 4037 w 1211637"/>
              <a:gd name="T37" fmla="*/ 5764 h 857258"/>
              <a:gd name="T38" fmla="*/ 3411 w 1211637"/>
              <a:gd name="T39" fmla="*/ 3902 h 857258"/>
              <a:gd name="T40" fmla="*/ 2198 w 1211637"/>
              <a:gd name="T41" fmla="*/ 458 h 857258"/>
              <a:gd name="T42" fmla="*/ 0 w 1211637"/>
              <a:gd name="T43" fmla="*/ 458 h 857258"/>
              <a:gd name="T44" fmla="*/ 0 w 1211637"/>
              <a:gd name="T45" fmla="*/ 38 h 857258"/>
              <a:gd name="T46" fmla="*/ 2050 w 1211637"/>
              <a:gd name="T47" fmla="*/ 38 h 857258"/>
              <a:gd name="T48" fmla="*/ 2037 w 1211637"/>
              <a:gd name="T49" fmla="*/ 0 h 85725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211637" h="857258">
                <a:moveTo>
                  <a:pt x="937021" y="713258"/>
                </a:moveTo>
                <a:cubicBezTo>
                  <a:pt x="976786" y="713258"/>
                  <a:pt x="1009021" y="745493"/>
                  <a:pt x="1009021" y="785258"/>
                </a:cubicBezTo>
                <a:cubicBezTo>
                  <a:pt x="1009021" y="825023"/>
                  <a:pt x="976786" y="857258"/>
                  <a:pt x="937021" y="857258"/>
                </a:cubicBezTo>
                <a:cubicBezTo>
                  <a:pt x="897256" y="857258"/>
                  <a:pt x="865021" y="825023"/>
                  <a:pt x="865021" y="785258"/>
                </a:cubicBezTo>
                <a:cubicBezTo>
                  <a:pt x="865021" y="745493"/>
                  <a:pt x="897256" y="713258"/>
                  <a:pt x="937021" y="713258"/>
                </a:cubicBezTo>
                <a:close/>
                <a:moveTo>
                  <a:pt x="568554" y="713258"/>
                </a:moveTo>
                <a:cubicBezTo>
                  <a:pt x="608319" y="713258"/>
                  <a:pt x="640554" y="745493"/>
                  <a:pt x="640554" y="785258"/>
                </a:cubicBezTo>
                <a:cubicBezTo>
                  <a:pt x="640554" y="825023"/>
                  <a:pt x="608319" y="857258"/>
                  <a:pt x="568554" y="857258"/>
                </a:cubicBezTo>
                <a:cubicBezTo>
                  <a:pt x="528789" y="857258"/>
                  <a:pt x="496554" y="825023"/>
                  <a:pt x="496554" y="785258"/>
                </a:cubicBezTo>
                <a:cubicBezTo>
                  <a:pt x="496554" y="745493"/>
                  <a:pt x="528789" y="713258"/>
                  <a:pt x="568554" y="713258"/>
                </a:cubicBezTo>
                <a:close/>
                <a:moveTo>
                  <a:pt x="238524" y="0"/>
                </a:moveTo>
                <a:lnTo>
                  <a:pt x="287824" y="4511"/>
                </a:lnTo>
                <a:lnTo>
                  <a:pt x="288000" y="4511"/>
                </a:lnTo>
                <a:lnTo>
                  <a:pt x="288001" y="4528"/>
                </a:lnTo>
                <a:lnTo>
                  <a:pt x="308028" y="6360"/>
                </a:lnTo>
                <a:lnTo>
                  <a:pt x="374622" y="197367"/>
                </a:lnTo>
                <a:lnTo>
                  <a:pt x="1211637" y="197367"/>
                </a:lnTo>
                <a:lnTo>
                  <a:pt x="1050402" y="681918"/>
                </a:lnTo>
                <a:lnTo>
                  <a:pt x="472773" y="681918"/>
                </a:lnTo>
                <a:lnTo>
                  <a:pt x="399476" y="461644"/>
                </a:lnTo>
                <a:lnTo>
                  <a:pt x="257414" y="54181"/>
                </a:lnTo>
                <a:lnTo>
                  <a:pt x="1" y="54181"/>
                </a:lnTo>
                <a:lnTo>
                  <a:pt x="0" y="4511"/>
                </a:lnTo>
                <a:lnTo>
                  <a:pt x="240097" y="4511"/>
                </a:lnTo>
                <a:lnTo>
                  <a:pt x="23852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1" name="定位 1220"/>
          <p:cNvSpPr/>
          <p:nvPr/>
        </p:nvSpPr>
        <p:spPr bwMode="auto">
          <a:xfrm>
            <a:off x="2005013" y="3622675"/>
            <a:ext cx="144462" cy="249238"/>
          </a:xfrm>
          <a:custGeom>
            <a:avLst/>
            <a:gdLst>
              <a:gd name="T0" fmla="*/ 4810 w 559792"/>
              <a:gd name="T1" fmla="*/ 3449 h 955625"/>
              <a:gd name="T2" fmla="*/ 1349 w 559792"/>
              <a:gd name="T3" fmla="*/ 7023 h 955625"/>
              <a:gd name="T4" fmla="*/ 4810 w 559792"/>
              <a:gd name="T5" fmla="*/ 10596 h 955625"/>
              <a:gd name="T6" fmla="*/ 8272 w 559792"/>
              <a:gd name="T7" fmla="*/ 7023 h 955625"/>
              <a:gd name="T8" fmla="*/ 4810 w 559792"/>
              <a:gd name="T9" fmla="*/ 3449 h 955625"/>
              <a:gd name="T10" fmla="*/ 4810 w 559792"/>
              <a:gd name="T11" fmla="*/ 0 h 955625"/>
              <a:gd name="T12" fmla="*/ 9621 w 559792"/>
              <a:gd name="T13" fmla="*/ 2057 h 955625"/>
              <a:gd name="T14" fmla="*/ 9621 w 559792"/>
              <a:gd name="T15" fmla="*/ 11988 h 955625"/>
              <a:gd name="T16" fmla="*/ 4810 w 559792"/>
              <a:gd name="T17" fmla="*/ 16954 h 955625"/>
              <a:gd name="T18" fmla="*/ 0 w 559792"/>
              <a:gd name="T19" fmla="*/ 11988 h 955625"/>
              <a:gd name="T20" fmla="*/ 0 w 559792"/>
              <a:gd name="T21" fmla="*/ 2057 h 955625"/>
              <a:gd name="T22" fmla="*/ 4810 w 559792"/>
              <a:gd name="T23" fmla="*/ 0 h 95562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2" name="小人5 1222"/>
          <p:cNvSpPr/>
          <p:nvPr/>
        </p:nvSpPr>
        <p:spPr bwMode="auto">
          <a:xfrm>
            <a:off x="2690813" y="3622675"/>
            <a:ext cx="171450" cy="249238"/>
          </a:xfrm>
          <a:custGeom>
            <a:avLst/>
            <a:gdLst>
              <a:gd name="T0" fmla="*/ 0 w 973632"/>
              <a:gd name="T1" fmla="*/ 1911 h 1420756"/>
              <a:gd name="T2" fmla="*/ 846 w 973632"/>
              <a:gd name="T3" fmla="*/ 1911 h 1420756"/>
              <a:gd name="T4" fmla="*/ 2658 w 973632"/>
              <a:gd name="T5" fmla="*/ 2669 h 1420756"/>
              <a:gd name="T6" fmla="*/ 4471 w 973632"/>
              <a:gd name="T7" fmla="*/ 1911 h 1420756"/>
              <a:gd name="T8" fmla="*/ 5316 w 973632"/>
              <a:gd name="T9" fmla="*/ 1911 h 1420756"/>
              <a:gd name="T10" fmla="*/ 3821 w 973632"/>
              <a:gd name="T11" fmla="*/ 3103 h 1420756"/>
              <a:gd name="T12" fmla="*/ 4626 w 973632"/>
              <a:gd name="T13" fmla="*/ 5724 h 1420756"/>
              <a:gd name="T14" fmla="*/ 3469 w 973632"/>
              <a:gd name="T15" fmla="*/ 5724 h 1420756"/>
              <a:gd name="T16" fmla="*/ 3469 w 973632"/>
              <a:gd name="T17" fmla="*/ 7482 h 1420756"/>
              <a:gd name="T18" fmla="*/ 3278 w 973632"/>
              <a:gd name="T19" fmla="*/ 7670 h 1420756"/>
              <a:gd name="T20" fmla="*/ 3070 w 973632"/>
              <a:gd name="T21" fmla="*/ 7670 h 1420756"/>
              <a:gd name="T22" fmla="*/ 2879 w 973632"/>
              <a:gd name="T23" fmla="*/ 7482 h 1420756"/>
              <a:gd name="T24" fmla="*/ 2879 w 973632"/>
              <a:gd name="T25" fmla="*/ 5724 h 1420756"/>
              <a:gd name="T26" fmla="*/ 2437 w 973632"/>
              <a:gd name="T27" fmla="*/ 5724 h 1420756"/>
              <a:gd name="T28" fmla="*/ 2437 w 973632"/>
              <a:gd name="T29" fmla="*/ 7482 h 1420756"/>
              <a:gd name="T30" fmla="*/ 2247 w 973632"/>
              <a:gd name="T31" fmla="*/ 7670 h 1420756"/>
              <a:gd name="T32" fmla="*/ 2038 w 973632"/>
              <a:gd name="T33" fmla="*/ 7670 h 1420756"/>
              <a:gd name="T34" fmla="*/ 1848 w 973632"/>
              <a:gd name="T35" fmla="*/ 7482 h 1420756"/>
              <a:gd name="T36" fmla="*/ 1848 w 973632"/>
              <a:gd name="T37" fmla="*/ 5724 h 1420756"/>
              <a:gd name="T38" fmla="*/ 690 w 973632"/>
              <a:gd name="T39" fmla="*/ 5724 h 1420756"/>
              <a:gd name="T40" fmla="*/ 1496 w 973632"/>
              <a:gd name="T41" fmla="*/ 3103 h 1420756"/>
              <a:gd name="T42" fmla="*/ 0 w 973632"/>
              <a:gd name="T43" fmla="*/ 1911 h 1420756"/>
              <a:gd name="T44" fmla="*/ 2658 w 973632"/>
              <a:gd name="T45" fmla="*/ 0 h 1420756"/>
              <a:gd name="T46" fmla="*/ 3825 w 973632"/>
              <a:gd name="T47" fmla="*/ 1154 h 1420756"/>
              <a:gd name="T48" fmla="*/ 2658 w 973632"/>
              <a:gd name="T49" fmla="*/ 2308 h 1420756"/>
              <a:gd name="T50" fmla="*/ 1491 w 973632"/>
              <a:gd name="T51" fmla="*/ 1154 h 1420756"/>
              <a:gd name="T52" fmla="*/ 2658 w 973632"/>
              <a:gd name="T53" fmla="*/ 0 h 142075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973632" h="1420756">
                <a:moveTo>
                  <a:pt x="0" y="353991"/>
                </a:moveTo>
                <a:lnTo>
                  <a:pt x="154850" y="353991"/>
                </a:lnTo>
                <a:cubicBezTo>
                  <a:pt x="238822" y="440727"/>
                  <a:pt x="356556" y="494356"/>
                  <a:pt x="486816" y="494356"/>
                </a:cubicBezTo>
                <a:cubicBezTo>
                  <a:pt x="617076" y="494356"/>
                  <a:pt x="734810" y="440727"/>
                  <a:pt x="818783" y="353991"/>
                </a:cubicBezTo>
                <a:lnTo>
                  <a:pt x="973632" y="353991"/>
                </a:lnTo>
                <a:cubicBezTo>
                  <a:pt x="907705" y="453213"/>
                  <a:pt x="812228" y="531048"/>
                  <a:pt x="699701" y="574876"/>
                </a:cubicBezTo>
                <a:lnTo>
                  <a:pt x="847224" y="1060229"/>
                </a:lnTo>
                <a:lnTo>
                  <a:pt x="635284" y="1060229"/>
                </a:lnTo>
                <a:lnTo>
                  <a:pt x="635284" y="1385866"/>
                </a:lnTo>
                <a:cubicBezTo>
                  <a:pt x="635284" y="1405135"/>
                  <a:pt x="619663" y="1420756"/>
                  <a:pt x="600394" y="1420756"/>
                </a:cubicBezTo>
                <a:lnTo>
                  <a:pt x="562174" y="1420756"/>
                </a:lnTo>
                <a:cubicBezTo>
                  <a:pt x="542905" y="1420756"/>
                  <a:pt x="527284" y="1405135"/>
                  <a:pt x="527284" y="1385866"/>
                </a:cubicBezTo>
                <a:lnTo>
                  <a:pt x="527284" y="1060229"/>
                </a:lnTo>
                <a:lnTo>
                  <a:pt x="446348" y="1060229"/>
                </a:lnTo>
                <a:lnTo>
                  <a:pt x="446348" y="1385866"/>
                </a:lnTo>
                <a:cubicBezTo>
                  <a:pt x="446348" y="1405135"/>
                  <a:pt x="430727" y="1420756"/>
                  <a:pt x="411458" y="1420756"/>
                </a:cubicBezTo>
                <a:lnTo>
                  <a:pt x="373238" y="1420756"/>
                </a:lnTo>
                <a:cubicBezTo>
                  <a:pt x="353969" y="1420756"/>
                  <a:pt x="338348" y="1405135"/>
                  <a:pt x="338348" y="1385866"/>
                </a:cubicBezTo>
                <a:lnTo>
                  <a:pt x="338348" y="1060229"/>
                </a:lnTo>
                <a:lnTo>
                  <a:pt x="126408" y="1060229"/>
                </a:lnTo>
                <a:lnTo>
                  <a:pt x="273931" y="574876"/>
                </a:lnTo>
                <a:cubicBezTo>
                  <a:pt x="161405" y="531048"/>
                  <a:pt x="65927" y="453213"/>
                  <a:pt x="0" y="353991"/>
                </a:cubicBezTo>
                <a:close/>
                <a:moveTo>
                  <a:pt x="486816" y="0"/>
                </a:moveTo>
                <a:cubicBezTo>
                  <a:pt x="604876" y="0"/>
                  <a:pt x="700583" y="95707"/>
                  <a:pt x="700583" y="213767"/>
                </a:cubicBezTo>
                <a:cubicBezTo>
                  <a:pt x="700583" y="331827"/>
                  <a:pt x="604876" y="427534"/>
                  <a:pt x="486816" y="427534"/>
                </a:cubicBezTo>
                <a:cubicBezTo>
                  <a:pt x="368756" y="427534"/>
                  <a:pt x="273049" y="331827"/>
                  <a:pt x="273049" y="213767"/>
                </a:cubicBezTo>
                <a:cubicBezTo>
                  <a:pt x="273049" y="95707"/>
                  <a:pt x="368756" y="0"/>
                  <a:pt x="4868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3" name="方形小人1 1223"/>
          <p:cNvSpPr/>
          <p:nvPr/>
        </p:nvSpPr>
        <p:spPr bwMode="auto">
          <a:xfrm>
            <a:off x="4192588" y="3622675"/>
            <a:ext cx="249237" cy="147638"/>
          </a:xfrm>
          <a:custGeom>
            <a:avLst/>
            <a:gdLst>
              <a:gd name="T0" fmla="*/ 16604 w 780204"/>
              <a:gd name="T1" fmla="*/ 5856 h 588259"/>
              <a:gd name="T2" fmla="*/ 19478 w 780204"/>
              <a:gd name="T3" fmla="*/ 6801 h 588259"/>
              <a:gd name="T4" fmla="*/ 22352 w 780204"/>
              <a:gd name="T5" fmla="*/ 5856 h 588259"/>
              <a:gd name="T6" fmla="*/ 25434 w 780204"/>
              <a:gd name="T7" fmla="*/ 8235 h 588259"/>
              <a:gd name="T8" fmla="*/ 25434 w 780204"/>
              <a:gd name="T9" fmla="*/ 9299 h 588259"/>
              <a:gd name="T10" fmla="*/ 17410 w 780204"/>
              <a:gd name="T11" fmla="*/ 9299 h 588259"/>
              <a:gd name="T12" fmla="*/ 17410 w 780204"/>
              <a:gd name="T13" fmla="*/ 7816 h 588259"/>
              <a:gd name="T14" fmla="*/ 16501 w 780204"/>
              <a:gd name="T15" fmla="*/ 5872 h 588259"/>
              <a:gd name="T16" fmla="*/ 16604 w 780204"/>
              <a:gd name="T17" fmla="*/ 5856 h 588259"/>
              <a:gd name="T18" fmla="*/ 4298 w 780204"/>
              <a:gd name="T19" fmla="*/ 4499 h 588259"/>
              <a:gd name="T20" fmla="*/ 8304 w 780204"/>
              <a:gd name="T21" fmla="*/ 5817 h 588259"/>
              <a:gd name="T22" fmla="*/ 12311 w 780204"/>
              <a:gd name="T23" fmla="*/ 4499 h 588259"/>
              <a:gd name="T24" fmla="*/ 16608 w 780204"/>
              <a:gd name="T25" fmla="*/ 7816 h 588259"/>
              <a:gd name="T26" fmla="*/ 16608 w 780204"/>
              <a:gd name="T27" fmla="*/ 9299 h 588259"/>
              <a:gd name="T28" fmla="*/ 0 w 780204"/>
              <a:gd name="T29" fmla="*/ 9299 h 588259"/>
              <a:gd name="T30" fmla="*/ 0 w 780204"/>
              <a:gd name="T31" fmla="*/ 7816 h 588259"/>
              <a:gd name="T32" fmla="*/ 4298 w 780204"/>
              <a:gd name="T33" fmla="*/ 4499 h 588259"/>
              <a:gd name="T34" fmla="*/ 19478 w 780204"/>
              <a:gd name="T35" fmla="*/ 2629 h 588259"/>
              <a:gd name="T36" fmla="*/ 22440 w 780204"/>
              <a:gd name="T37" fmla="*/ 4441 h 588259"/>
              <a:gd name="T38" fmla="*/ 19478 w 780204"/>
              <a:gd name="T39" fmla="*/ 6254 h 588259"/>
              <a:gd name="T40" fmla="*/ 16516 w 780204"/>
              <a:gd name="T41" fmla="*/ 4441 h 588259"/>
              <a:gd name="T42" fmla="*/ 19478 w 780204"/>
              <a:gd name="T43" fmla="*/ 2629 h 588259"/>
              <a:gd name="T44" fmla="*/ 8304 w 780204"/>
              <a:gd name="T45" fmla="*/ 0 h 588259"/>
              <a:gd name="T46" fmla="*/ 12434 w 780204"/>
              <a:gd name="T47" fmla="*/ 2527 h 588259"/>
              <a:gd name="T48" fmla="*/ 8304 w 780204"/>
              <a:gd name="T49" fmla="*/ 5054 h 588259"/>
              <a:gd name="T50" fmla="*/ 4175 w 780204"/>
              <a:gd name="T51" fmla="*/ 2527 h 588259"/>
              <a:gd name="T52" fmla="*/ 8304 w 780204"/>
              <a:gd name="T53" fmla="*/ 0 h 58825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780204" h="588259">
                <a:moveTo>
                  <a:pt x="509321" y="370417"/>
                </a:moveTo>
                <a:cubicBezTo>
                  <a:pt x="526020" y="406136"/>
                  <a:pt x="559272" y="430234"/>
                  <a:pt x="597482" y="430234"/>
                </a:cubicBezTo>
                <a:cubicBezTo>
                  <a:pt x="635691" y="430234"/>
                  <a:pt x="668943" y="406136"/>
                  <a:pt x="685642" y="370417"/>
                </a:cubicBezTo>
                <a:cubicBezTo>
                  <a:pt x="737885" y="370549"/>
                  <a:pt x="780204" y="437894"/>
                  <a:pt x="780204" y="520944"/>
                </a:cubicBezTo>
                <a:lnTo>
                  <a:pt x="780204" y="588259"/>
                </a:lnTo>
                <a:lnTo>
                  <a:pt x="534065" y="588259"/>
                </a:lnTo>
                <a:lnTo>
                  <a:pt x="534065" y="494416"/>
                </a:lnTo>
                <a:cubicBezTo>
                  <a:pt x="534065" y="447998"/>
                  <a:pt x="524582" y="405100"/>
                  <a:pt x="506178" y="371433"/>
                </a:cubicBezTo>
                <a:cubicBezTo>
                  <a:pt x="507187" y="370450"/>
                  <a:pt x="508252" y="370420"/>
                  <a:pt x="509321" y="370417"/>
                </a:cubicBezTo>
                <a:close/>
                <a:moveTo>
                  <a:pt x="131827" y="284569"/>
                </a:moveTo>
                <a:cubicBezTo>
                  <a:pt x="155107" y="334364"/>
                  <a:pt x="201464" y="367959"/>
                  <a:pt x="254731" y="367959"/>
                </a:cubicBezTo>
                <a:cubicBezTo>
                  <a:pt x="307998" y="367959"/>
                  <a:pt x="354354" y="334364"/>
                  <a:pt x="377634" y="284569"/>
                </a:cubicBezTo>
                <a:cubicBezTo>
                  <a:pt x="450464" y="284753"/>
                  <a:pt x="509461" y="378637"/>
                  <a:pt x="509461" y="494416"/>
                </a:cubicBezTo>
                <a:lnTo>
                  <a:pt x="509461" y="588259"/>
                </a:lnTo>
                <a:lnTo>
                  <a:pt x="0" y="588259"/>
                </a:lnTo>
                <a:lnTo>
                  <a:pt x="0" y="494416"/>
                </a:lnTo>
                <a:cubicBezTo>
                  <a:pt x="0" y="378637"/>
                  <a:pt x="58997" y="284753"/>
                  <a:pt x="131827" y="284569"/>
                </a:cubicBezTo>
                <a:close/>
                <a:moveTo>
                  <a:pt x="597481" y="166291"/>
                </a:moveTo>
                <a:cubicBezTo>
                  <a:pt x="647665" y="166291"/>
                  <a:pt x="688347" y="217628"/>
                  <a:pt x="688347" y="280955"/>
                </a:cubicBezTo>
                <a:cubicBezTo>
                  <a:pt x="688347" y="344282"/>
                  <a:pt x="647665" y="395619"/>
                  <a:pt x="597481" y="395619"/>
                </a:cubicBezTo>
                <a:cubicBezTo>
                  <a:pt x="547298" y="395619"/>
                  <a:pt x="506616" y="344282"/>
                  <a:pt x="506616" y="280955"/>
                </a:cubicBezTo>
                <a:cubicBezTo>
                  <a:pt x="506616" y="217628"/>
                  <a:pt x="547298" y="166291"/>
                  <a:pt x="597481" y="166291"/>
                </a:cubicBezTo>
                <a:close/>
                <a:moveTo>
                  <a:pt x="254730" y="0"/>
                </a:moveTo>
                <a:cubicBezTo>
                  <a:pt x="324691" y="0"/>
                  <a:pt x="381405" y="71568"/>
                  <a:pt x="381405" y="159851"/>
                </a:cubicBezTo>
                <a:cubicBezTo>
                  <a:pt x="381405" y="248134"/>
                  <a:pt x="324691" y="319702"/>
                  <a:pt x="254730" y="319702"/>
                </a:cubicBezTo>
                <a:cubicBezTo>
                  <a:pt x="184770" y="319702"/>
                  <a:pt x="128056" y="248134"/>
                  <a:pt x="128056" y="159851"/>
                </a:cubicBezTo>
                <a:cubicBezTo>
                  <a:pt x="128056" y="71568"/>
                  <a:pt x="184770" y="0"/>
                  <a:pt x="2547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4" name="方形小人2 1224"/>
          <p:cNvSpPr/>
          <p:nvPr/>
        </p:nvSpPr>
        <p:spPr bwMode="auto">
          <a:xfrm>
            <a:off x="4984750" y="3622675"/>
            <a:ext cx="249238" cy="227013"/>
          </a:xfrm>
          <a:custGeom>
            <a:avLst/>
            <a:gdLst>
              <a:gd name="T0" fmla="*/ 1733 w 1520415"/>
              <a:gd name="T1" fmla="*/ 1836 h 1755576"/>
              <a:gd name="T2" fmla="*/ 3349 w 1520415"/>
              <a:gd name="T3" fmla="*/ 2374 h 1755576"/>
              <a:gd name="T4" fmla="*/ 4965 w 1520415"/>
              <a:gd name="T5" fmla="*/ 1836 h 1755576"/>
              <a:gd name="T6" fmla="*/ 6698 w 1520415"/>
              <a:gd name="T7" fmla="*/ 3190 h 1755576"/>
              <a:gd name="T8" fmla="*/ 6698 w 1520415"/>
              <a:gd name="T9" fmla="*/ 3796 h 1755576"/>
              <a:gd name="T10" fmla="*/ 0 w 1520415"/>
              <a:gd name="T11" fmla="*/ 3796 h 1755576"/>
              <a:gd name="T12" fmla="*/ 0 w 1520415"/>
              <a:gd name="T13" fmla="*/ 3190 h 1755576"/>
              <a:gd name="T14" fmla="*/ 1733 w 1520415"/>
              <a:gd name="T15" fmla="*/ 1836 h 1755576"/>
              <a:gd name="T16" fmla="*/ 3349 w 1520415"/>
              <a:gd name="T17" fmla="*/ 0 h 1755576"/>
              <a:gd name="T18" fmla="*/ 5014 w 1520415"/>
              <a:gd name="T19" fmla="*/ 1032 h 1755576"/>
              <a:gd name="T20" fmla="*/ 3349 w 1520415"/>
              <a:gd name="T21" fmla="*/ 2063 h 1755576"/>
              <a:gd name="T22" fmla="*/ 1684 w 1520415"/>
              <a:gd name="T23" fmla="*/ 1032 h 1755576"/>
              <a:gd name="T24" fmla="*/ 3349 w 1520415"/>
              <a:gd name="T25" fmla="*/ 0 h 175557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520415" h="1755576">
                <a:moveTo>
                  <a:pt x="393420" y="849255"/>
                </a:moveTo>
                <a:cubicBezTo>
                  <a:pt x="462894" y="997863"/>
                  <a:pt x="601240" y="1098122"/>
                  <a:pt x="760208" y="1098122"/>
                </a:cubicBezTo>
                <a:cubicBezTo>
                  <a:pt x="919176" y="1098122"/>
                  <a:pt x="1057521" y="997863"/>
                  <a:pt x="1126995" y="849255"/>
                </a:cubicBezTo>
                <a:cubicBezTo>
                  <a:pt x="1344348" y="849804"/>
                  <a:pt x="1520415" y="1129988"/>
                  <a:pt x="1520415" y="1475516"/>
                </a:cubicBezTo>
                <a:lnTo>
                  <a:pt x="1520415" y="1755576"/>
                </a:lnTo>
                <a:lnTo>
                  <a:pt x="0" y="1755576"/>
                </a:lnTo>
                <a:lnTo>
                  <a:pt x="0" y="1475516"/>
                </a:lnTo>
                <a:cubicBezTo>
                  <a:pt x="0" y="1129988"/>
                  <a:pt x="176067" y="849804"/>
                  <a:pt x="393420" y="849255"/>
                </a:cubicBezTo>
                <a:close/>
                <a:moveTo>
                  <a:pt x="760207" y="0"/>
                </a:moveTo>
                <a:cubicBezTo>
                  <a:pt x="968994" y="0"/>
                  <a:pt x="1138249" y="213584"/>
                  <a:pt x="1138249" y="477053"/>
                </a:cubicBezTo>
                <a:cubicBezTo>
                  <a:pt x="1138249" y="740522"/>
                  <a:pt x="968994" y="954106"/>
                  <a:pt x="760207" y="954106"/>
                </a:cubicBezTo>
                <a:cubicBezTo>
                  <a:pt x="551420" y="954106"/>
                  <a:pt x="382165" y="740522"/>
                  <a:pt x="382165" y="477053"/>
                </a:cubicBezTo>
                <a:cubicBezTo>
                  <a:pt x="382165" y="213584"/>
                  <a:pt x="551420" y="0"/>
                  <a:pt x="7602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5" name="圆形小人1 1225"/>
          <p:cNvSpPr/>
          <p:nvPr/>
        </p:nvSpPr>
        <p:spPr bwMode="auto">
          <a:xfrm>
            <a:off x="7356475" y="3621088"/>
            <a:ext cx="246063" cy="157162"/>
          </a:xfrm>
          <a:custGeom>
            <a:avLst/>
            <a:gdLst>
              <a:gd name="T0" fmla="*/ 23926 w 683211"/>
              <a:gd name="T1" fmla="*/ 13486 h 432048"/>
              <a:gd name="T2" fmla="*/ 31910 w 683211"/>
              <a:gd name="T3" fmla="*/ 20578 h 432048"/>
              <a:gd name="T4" fmla="*/ 31917 w 683211"/>
              <a:gd name="T5" fmla="*/ 20796 h 432048"/>
              <a:gd name="T6" fmla="*/ 24202 w 683211"/>
              <a:gd name="T7" fmla="*/ 20796 h 432048"/>
              <a:gd name="T8" fmla="*/ 24186 w 683211"/>
              <a:gd name="T9" fmla="*/ 20375 h 432048"/>
              <a:gd name="T10" fmla="*/ 21143 w 683211"/>
              <a:gd name="T11" fmla="*/ 14154 h 432048"/>
              <a:gd name="T12" fmla="*/ 23926 w 683211"/>
              <a:gd name="T13" fmla="*/ 13486 h 432048"/>
              <a:gd name="T14" fmla="*/ 11336 w 683211"/>
              <a:gd name="T15" fmla="*/ 10428 h 432048"/>
              <a:gd name="T16" fmla="*/ 22661 w 683211"/>
              <a:gd name="T17" fmla="*/ 20487 h 432048"/>
              <a:gd name="T18" fmla="*/ 22672 w 683211"/>
              <a:gd name="T19" fmla="*/ 20796 h 432048"/>
              <a:gd name="T20" fmla="*/ 0 w 683211"/>
              <a:gd name="T21" fmla="*/ 20796 h 432048"/>
              <a:gd name="T22" fmla="*/ 11 w 683211"/>
              <a:gd name="T23" fmla="*/ 20487 h 432048"/>
              <a:gd name="T24" fmla="*/ 11336 w 683211"/>
              <a:gd name="T25" fmla="*/ 10428 h 432048"/>
              <a:gd name="T26" fmla="*/ 23926 w 683211"/>
              <a:gd name="T27" fmla="*/ 6134 h 432048"/>
              <a:gd name="T28" fmla="*/ 27098 w 683211"/>
              <a:gd name="T29" fmla="*/ 9358 h 432048"/>
              <a:gd name="T30" fmla="*/ 23926 w 683211"/>
              <a:gd name="T31" fmla="*/ 12583 h 432048"/>
              <a:gd name="T32" fmla="*/ 20753 w 683211"/>
              <a:gd name="T33" fmla="*/ 9358 h 432048"/>
              <a:gd name="T34" fmla="*/ 23926 w 683211"/>
              <a:gd name="T35" fmla="*/ 6134 h 432048"/>
              <a:gd name="T36" fmla="*/ 11336 w 683211"/>
              <a:gd name="T37" fmla="*/ 0 h 432048"/>
              <a:gd name="T38" fmla="*/ 15836 w 683211"/>
              <a:gd name="T39" fmla="*/ 4573 h 432048"/>
              <a:gd name="T40" fmla="*/ 11336 w 683211"/>
              <a:gd name="T41" fmla="*/ 9146 h 432048"/>
              <a:gd name="T42" fmla="*/ 6836 w 683211"/>
              <a:gd name="T43" fmla="*/ 4573 h 432048"/>
              <a:gd name="T44" fmla="*/ 11336 w 683211"/>
              <a:gd name="T45" fmla="*/ 0 h 43204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83211" h="432048">
                <a:moveTo>
                  <a:pt x="512137" y="280189"/>
                </a:moveTo>
                <a:cubicBezTo>
                  <a:pt x="588167" y="280189"/>
                  <a:pt x="653655" y="340557"/>
                  <a:pt x="683040" y="427518"/>
                </a:cubicBezTo>
                <a:lnTo>
                  <a:pt x="683211" y="432048"/>
                </a:lnTo>
                <a:lnTo>
                  <a:pt x="518050" y="432048"/>
                </a:lnTo>
                <a:lnTo>
                  <a:pt x="517720" y="423301"/>
                </a:lnTo>
                <a:cubicBezTo>
                  <a:pt x="501526" y="375376"/>
                  <a:pt x="479652" y="331635"/>
                  <a:pt x="452572" y="294062"/>
                </a:cubicBezTo>
                <a:cubicBezTo>
                  <a:pt x="471023" y="284776"/>
                  <a:pt x="491179" y="280189"/>
                  <a:pt x="512137" y="280189"/>
                </a:cubicBezTo>
                <a:close/>
                <a:moveTo>
                  <a:pt x="242652" y="216651"/>
                </a:moveTo>
                <a:cubicBezTo>
                  <a:pt x="350494" y="216651"/>
                  <a:pt x="443383" y="302276"/>
                  <a:pt x="485063" y="425622"/>
                </a:cubicBezTo>
                <a:lnTo>
                  <a:pt x="485305" y="432048"/>
                </a:lnTo>
                <a:lnTo>
                  <a:pt x="0" y="432048"/>
                </a:lnTo>
                <a:lnTo>
                  <a:pt x="242" y="425623"/>
                </a:lnTo>
                <a:cubicBezTo>
                  <a:pt x="41922" y="302276"/>
                  <a:pt x="134811" y="216651"/>
                  <a:pt x="242652" y="216651"/>
                </a:cubicBezTo>
                <a:close/>
                <a:moveTo>
                  <a:pt x="512137" y="127447"/>
                </a:moveTo>
                <a:cubicBezTo>
                  <a:pt x="549644" y="127447"/>
                  <a:pt x="580050" y="157437"/>
                  <a:pt x="580050" y="194431"/>
                </a:cubicBezTo>
                <a:cubicBezTo>
                  <a:pt x="580050" y="231425"/>
                  <a:pt x="549644" y="261414"/>
                  <a:pt x="512137" y="261414"/>
                </a:cubicBezTo>
                <a:cubicBezTo>
                  <a:pt x="474630" y="261414"/>
                  <a:pt x="444224" y="231425"/>
                  <a:pt x="444224" y="194431"/>
                </a:cubicBezTo>
                <a:cubicBezTo>
                  <a:pt x="444224" y="157437"/>
                  <a:pt x="474630" y="127447"/>
                  <a:pt x="512137" y="127447"/>
                </a:cubicBezTo>
                <a:close/>
                <a:moveTo>
                  <a:pt x="242652" y="0"/>
                </a:moveTo>
                <a:cubicBezTo>
                  <a:pt x="295853" y="0"/>
                  <a:pt x="338980" y="42537"/>
                  <a:pt x="338980" y="95010"/>
                </a:cubicBezTo>
                <a:cubicBezTo>
                  <a:pt x="338980" y="147482"/>
                  <a:pt x="295853" y="190020"/>
                  <a:pt x="242652" y="190020"/>
                </a:cubicBezTo>
                <a:cubicBezTo>
                  <a:pt x="189452" y="190020"/>
                  <a:pt x="146324" y="147482"/>
                  <a:pt x="146324" y="95010"/>
                </a:cubicBezTo>
                <a:cubicBezTo>
                  <a:pt x="146324" y="42537"/>
                  <a:pt x="189452" y="0"/>
                  <a:pt x="242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6" name="圆形小人2 1226"/>
          <p:cNvSpPr/>
          <p:nvPr/>
        </p:nvSpPr>
        <p:spPr bwMode="auto">
          <a:xfrm>
            <a:off x="5775325" y="3622675"/>
            <a:ext cx="247650" cy="220663"/>
          </a:xfrm>
          <a:custGeom>
            <a:avLst/>
            <a:gdLst>
              <a:gd name="T0" fmla="*/ 1727 w 2096905"/>
              <a:gd name="T1" fmla="*/ 1546 h 1866796"/>
              <a:gd name="T2" fmla="*/ 3452 w 2096905"/>
              <a:gd name="T3" fmla="*/ 3037 h 1866796"/>
              <a:gd name="T4" fmla="*/ 3454 w 2096905"/>
              <a:gd name="T5" fmla="*/ 3083 h 1866796"/>
              <a:gd name="T6" fmla="*/ 0 w 2096905"/>
              <a:gd name="T7" fmla="*/ 3083 h 1866796"/>
              <a:gd name="T8" fmla="*/ 2 w 2096905"/>
              <a:gd name="T9" fmla="*/ 3037 h 1866796"/>
              <a:gd name="T10" fmla="*/ 1727 w 2096905"/>
              <a:gd name="T11" fmla="*/ 1546 h 1866796"/>
              <a:gd name="T12" fmla="*/ 1727 w 2096905"/>
              <a:gd name="T13" fmla="*/ 0 h 1866796"/>
              <a:gd name="T14" fmla="*/ 2413 w 2096905"/>
              <a:gd name="T15" fmla="*/ 678 h 1866796"/>
              <a:gd name="T16" fmla="*/ 1727 w 2096905"/>
              <a:gd name="T17" fmla="*/ 1356 h 1866796"/>
              <a:gd name="T18" fmla="*/ 1042 w 2096905"/>
              <a:gd name="T19" fmla="*/ 678 h 1866796"/>
              <a:gd name="T20" fmla="*/ 1727 w 2096905"/>
              <a:gd name="T21" fmla="*/ 0 h 186679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96905" h="1866796">
                <a:moveTo>
                  <a:pt x="1048452" y="936104"/>
                </a:moveTo>
                <a:cubicBezTo>
                  <a:pt x="1514414" y="936104"/>
                  <a:pt x="1915768" y="1306075"/>
                  <a:pt x="2095857" y="1839030"/>
                </a:cubicBezTo>
                <a:lnTo>
                  <a:pt x="2096905" y="1866796"/>
                </a:lnTo>
                <a:lnTo>
                  <a:pt x="0" y="1866796"/>
                </a:lnTo>
                <a:lnTo>
                  <a:pt x="1048" y="1839032"/>
                </a:lnTo>
                <a:cubicBezTo>
                  <a:pt x="181136" y="1306076"/>
                  <a:pt x="582491" y="936104"/>
                  <a:pt x="1048452" y="936104"/>
                </a:cubicBezTo>
                <a:close/>
                <a:moveTo>
                  <a:pt x="1048452" y="0"/>
                </a:moveTo>
                <a:cubicBezTo>
                  <a:pt x="1278321" y="0"/>
                  <a:pt x="1464666" y="183796"/>
                  <a:pt x="1464666" y="410519"/>
                </a:cubicBezTo>
                <a:cubicBezTo>
                  <a:pt x="1464666" y="637242"/>
                  <a:pt x="1278321" y="821038"/>
                  <a:pt x="1048452" y="821038"/>
                </a:cubicBezTo>
                <a:cubicBezTo>
                  <a:pt x="818583" y="821038"/>
                  <a:pt x="632238" y="637242"/>
                  <a:pt x="632238" y="410519"/>
                </a:cubicBezTo>
                <a:cubicBezTo>
                  <a:pt x="632238" y="183796"/>
                  <a:pt x="818583" y="0"/>
                  <a:pt x="10484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7" name="勾1 1227"/>
          <p:cNvSpPr/>
          <p:nvPr/>
        </p:nvSpPr>
        <p:spPr bwMode="auto">
          <a:xfrm>
            <a:off x="8143875" y="3622675"/>
            <a:ext cx="250825" cy="184150"/>
          </a:xfrm>
          <a:custGeom>
            <a:avLst/>
            <a:gdLst>
              <a:gd name="T0" fmla="*/ 6979 w 1439795"/>
              <a:gd name="T1" fmla="*/ 0 h 1078336"/>
              <a:gd name="T2" fmla="*/ 7612 w 1439795"/>
              <a:gd name="T3" fmla="*/ 541 h 1078336"/>
              <a:gd name="T4" fmla="*/ 2963 w 1439795"/>
              <a:gd name="T5" fmla="*/ 5370 h 1078336"/>
              <a:gd name="T6" fmla="*/ 0 w 1439795"/>
              <a:gd name="T7" fmla="*/ 2839 h 1078336"/>
              <a:gd name="T8" fmla="*/ 529 w 1439795"/>
              <a:gd name="T9" fmla="*/ 2290 h 1078336"/>
              <a:gd name="T10" fmla="*/ 2859 w 1439795"/>
              <a:gd name="T11" fmla="*/ 4280 h 1078336"/>
              <a:gd name="T12" fmla="*/ 6979 w 1439795"/>
              <a:gd name="T13" fmla="*/ 0 h 1078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39795" h="1078336">
                <a:moveTo>
                  <a:pt x="1320032" y="0"/>
                </a:moveTo>
                <a:lnTo>
                  <a:pt x="1439795" y="108600"/>
                </a:lnTo>
                <a:lnTo>
                  <a:pt x="560454" y="1078336"/>
                </a:lnTo>
                <a:lnTo>
                  <a:pt x="0" y="570126"/>
                </a:lnTo>
                <a:lnTo>
                  <a:pt x="100041" y="459801"/>
                </a:lnTo>
                <a:lnTo>
                  <a:pt x="540731" y="859412"/>
                </a:lnTo>
                <a:lnTo>
                  <a:pt x="132003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8" name="叉1 1228"/>
          <p:cNvSpPr/>
          <p:nvPr/>
        </p:nvSpPr>
        <p:spPr bwMode="auto">
          <a:xfrm>
            <a:off x="11306175" y="3621088"/>
            <a:ext cx="249238" cy="217487"/>
          </a:xfrm>
          <a:custGeom>
            <a:avLst/>
            <a:gdLst>
              <a:gd name="T0" fmla="*/ 10 w 1995084"/>
              <a:gd name="T1" fmla="*/ 0 h 1728192"/>
              <a:gd name="T2" fmla="*/ 787 w 1995084"/>
              <a:gd name="T3" fmla="*/ 0 h 1728192"/>
              <a:gd name="T4" fmla="*/ 1945 w 1995084"/>
              <a:gd name="T5" fmla="*/ 1285 h 1728192"/>
              <a:gd name="T6" fmla="*/ 3102 w 1995084"/>
              <a:gd name="T7" fmla="*/ 0 h 1728192"/>
              <a:gd name="T8" fmla="*/ 3880 w 1995084"/>
              <a:gd name="T9" fmla="*/ 0 h 1728192"/>
              <a:gd name="T10" fmla="*/ 2334 w 1995084"/>
              <a:gd name="T11" fmla="*/ 1717 h 1728192"/>
              <a:gd name="T12" fmla="*/ 3890 w 1995084"/>
              <a:gd name="T13" fmla="*/ 3444 h 1728192"/>
              <a:gd name="T14" fmla="*/ 3112 w 1995084"/>
              <a:gd name="T15" fmla="*/ 3444 h 1728192"/>
              <a:gd name="T16" fmla="*/ 1945 w 1995084"/>
              <a:gd name="T17" fmla="*/ 2149 h 1728192"/>
              <a:gd name="T18" fmla="*/ 778 w 1995084"/>
              <a:gd name="T19" fmla="*/ 3444 h 1728192"/>
              <a:gd name="T20" fmla="*/ 0 w 1995084"/>
              <a:gd name="T21" fmla="*/ 3444 h 1728192"/>
              <a:gd name="T22" fmla="*/ 1556 w 1995084"/>
              <a:gd name="T23" fmla="*/ 1717 h 1728192"/>
              <a:gd name="T24" fmla="*/ 10 w 1995084"/>
              <a:gd name="T25" fmla="*/ 0 h 17281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995084" h="1728192">
                <a:moveTo>
                  <a:pt x="4912" y="0"/>
                </a:moveTo>
                <a:lnTo>
                  <a:pt x="403870" y="0"/>
                </a:lnTo>
                <a:lnTo>
                  <a:pt x="997542" y="644779"/>
                </a:lnTo>
                <a:lnTo>
                  <a:pt x="1591217" y="0"/>
                </a:lnTo>
                <a:lnTo>
                  <a:pt x="1990171" y="0"/>
                </a:lnTo>
                <a:lnTo>
                  <a:pt x="1197021" y="861430"/>
                </a:lnTo>
                <a:lnTo>
                  <a:pt x="1995084" y="1728192"/>
                </a:lnTo>
                <a:lnTo>
                  <a:pt x="1596125" y="1728192"/>
                </a:lnTo>
                <a:lnTo>
                  <a:pt x="997542" y="1078078"/>
                </a:lnTo>
                <a:lnTo>
                  <a:pt x="398958" y="1728192"/>
                </a:lnTo>
                <a:lnTo>
                  <a:pt x="0" y="1728192"/>
                </a:lnTo>
                <a:lnTo>
                  <a:pt x="798062" y="861430"/>
                </a:lnTo>
                <a:lnTo>
                  <a:pt x="49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09" name="勾3 1229"/>
          <p:cNvSpPr/>
          <p:nvPr/>
        </p:nvSpPr>
        <p:spPr bwMode="auto">
          <a:xfrm>
            <a:off x="6564313" y="3621088"/>
            <a:ext cx="249237" cy="217487"/>
          </a:xfrm>
          <a:custGeom>
            <a:avLst/>
            <a:gdLst>
              <a:gd name="T0" fmla="*/ 2147483647 w 1360"/>
              <a:gd name="T1" fmla="*/ 221810795 h 1358"/>
              <a:gd name="T2" fmla="*/ 2147483647 w 1360"/>
              <a:gd name="T3" fmla="*/ 694210496 h 1358"/>
              <a:gd name="T4" fmla="*/ 2147483647 w 1360"/>
              <a:gd name="T5" fmla="*/ 1228218435 h 1358"/>
              <a:gd name="T6" fmla="*/ 2147483647 w 1360"/>
              <a:gd name="T7" fmla="*/ 1819731186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000331263 w 1360"/>
              <a:gd name="T21" fmla="*/ 2147483647 h 1358"/>
              <a:gd name="T22" fmla="*/ 1834151943 w 1360"/>
              <a:gd name="T23" fmla="*/ 2147483647 h 1358"/>
              <a:gd name="T24" fmla="*/ 1717208477 w 1360"/>
              <a:gd name="T25" fmla="*/ 2147483647 h 1358"/>
              <a:gd name="T26" fmla="*/ 1477175469 w 1360"/>
              <a:gd name="T27" fmla="*/ 2147483647 h 1358"/>
              <a:gd name="T28" fmla="*/ 1255614222 w 1360"/>
              <a:gd name="T29" fmla="*/ 2147483647 h 1358"/>
              <a:gd name="T30" fmla="*/ 1052491198 w 1360"/>
              <a:gd name="T31" fmla="*/ 2147483647 h 1358"/>
              <a:gd name="T32" fmla="*/ 861694044 w 1360"/>
              <a:gd name="T33" fmla="*/ 2147483647 h 1358"/>
              <a:gd name="T34" fmla="*/ 683189039 w 1360"/>
              <a:gd name="T35" fmla="*/ 2147483647 h 1358"/>
              <a:gd name="T36" fmla="*/ 529335405 w 1360"/>
              <a:gd name="T37" fmla="*/ 2147483647 h 1358"/>
              <a:gd name="T38" fmla="*/ 356976474 w 1360"/>
              <a:gd name="T39" fmla="*/ 2147483647 h 1358"/>
              <a:gd name="T40" fmla="*/ 178505006 w 1360"/>
              <a:gd name="T41" fmla="*/ 2147483647 h 1358"/>
              <a:gd name="T42" fmla="*/ 0 w 1360"/>
              <a:gd name="T43" fmla="*/ 2147483647 h 1358"/>
              <a:gd name="T44" fmla="*/ 233886933 w 1360"/>
              <a:gd name="T45" fmla="*/ 2147483647 h 1358"/>
              <a:gd name="T46" fmla="*/ 473919940 w 1360"/>
              <a:gd name="T47" fmla="*/ 2147483647 h 1358"/>
              <a:gd name="T48" fmla="*/ 670896890 w 1360"/>
              <a:gd name="T49" fmla="*/ 2147483647 h 1358"/>
              <a:gd name="T50" fmla="*/ 873986193 w 1360"/>
              <a:gd name="T51" fmla="*/ 2147483647 h 1358"/>
              <a:gd name="T52" fmla="*/ 1132491144 w 1360"/>
              <a:gd name="T53" fmla="*/ 2147483647 h 1358"/>
              <a:gd name="T54" fmla="*/ 1421793542 w 1360"/>
              <a:gd name="T55" fmla="*/ 2147483647 h 1358"/>
              <a:gd name="T56" fmla="*/ 1704916328 w 1360"/>
              <a:gd name="T57" fmla="*/ 2147483647 h 1358"/>
              <a:gd name="T58" fmla="*/ 2012656949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1581479462 h 1358"/>
              <a:gd name="T70" fmla="*/ 2147483647 w 1360"/>
              <a:gd name="T71" fmla="*/ 1063886667 h 1358"/>
              <a:gd name="T72" fmla="*/ 2147483647 w 1360"/>
              <a:gd name="T73" fmla="*/ 591512590 h 1358"/>
              <a:gd name="T74" fmla="*/ 2147483647 w 1360"/>
              <a:gd name="T75" fmla="*/ 180747072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0010" name="叉3 1230"/>
          <p:cNvSpPr/>
          <p:nvPr/>
        </p:nvSpPr>
        <p:spPr bwMode="auto">
          <a:xfrm>
            <a:off x="9725025" y="3621088"/>
            <a:ext cx="249238" cy="217487"/>
          </a:xfrm>
          <a:custGeom>
            <a:avLst/>
            <a:gdLst>
              <a:gd name="T0" fmla="*/ 2147483647 w 1360"/>
              <a:gd name="T1" fmla="*/ 613455186 h 1360"/>
              <a:gd name="T2" fmla="*/ 2147483647 w 1360"/>
              <a:gd name="T3" fmla="*/ 1496812219 h 1360"/>
              <a:gd name="T4" fmla="*/ 2147483647 w 1360"/>
              <a:gd name="T5" fmla="*/ 2147483647 h 1360"/>
              <a:gd name="T6" fmla="*/ 2147483647 w 1360"/>
              <a:gd name="T7" fmla="*/ 2016182689 h 1360"/>
              <a:gd name="T8" fmla="*/ 2147483647 w 1360"/>
              <a:gd name="T9" fmla="*/ 1529520665 h 1360"/>
              <a:gd name="T10" fmla="*/ 2147483647 w 1360"/>
              <a:gd name="T11" fmla="*/ 1153284467 h 1360"/>
              <a:gd name="T12" fmla="*/ 2147483647 w 1360"/>
              <a:gd name="T13" fmla="*/ 887448827 h 1360"/>
              <a:gd name="T14" fmla="*/ 2147483647 w 1360"/>
              <a:gd name="T15" fmla="*/ 719763791 h 1360"/>
              <a:gd name="T16" fmla="*/ 2147483647 w 1360"/>
              <a:gd name="T17" fmla="*/ 666596695 h 1360"/>
              <a:gd name="T18" fmla="*/ 2147483647 w 1360"/>
              <a:gd name="T19" fmla="*/ 719763791 h 1360"/>
              <a:gd name="T20" fmla="*/ 2147483647 w 1360"/>
              <a:gd name="T21" fmla="*/ 871081811 h 1360"/>
              <a:gd name="T22" fmla="*/ 2147483647 w 1360"/>
              <a:gd name="T23" fmla="*/ 1100117371 h 1360"/>
              <a:gd name="T24" fmla="*/ 2147483647 w 1360"/>
              <a:gd name="T25" fmla="*/ 1459986393 h 1360"/>
              <a:gd name="T26" fmla="*/ 2147483647 w 1360"/>
              <a:gd name="T27" fmla="*/ 2057074723 h 1360"/>
              <a:gd name="T28" fmla="*/ 2147483647 w 1360"/>
              <a:gd name="T29" fmla="*/ 2147483647 h 1360"/>
              <a:gd name="T30" fmla="*/ 2147483647 w 1360"/>
              <a:gd name="T31" fmla="*/ 2147483647 h 1360"/>
              <a:gd name="T32" fmla="*/ 2147483647 w 1360"/>
              <a:gd name="T33" fmla="*/ 2147483647 h 1360"/>
              <a:gd name="T34" fmla="*/ 2147483647 w 1360"/>
              <a:gd name="T35" fmla="*/ 2147483647 h 1360"/>
              <a:gd name="T36" fmla="*/ 2147483647 w 1360"/>
              <a:gd name="T37" fmla="*/ 2147483647 h 1360"/>
              <a:gd name="T38" fmla="*/ 2147483647 w 1360"/>
              <a:gd name="T39" fmla="*/ 2147483647 h 1360"/>
              <a:gd name="T40" fmla="*/ 2147483647 w 1360"/>
              <a:gd name="T41" fmla="*/ 2147483647 h 1360"/>
              <a:gd name="T42" fmla="*/ 2147483647 w 1360"/>
              <a:gd name="T43" fmla="*/ 2147483647 h 1360"/>
              <a:gd name="T44" fmla="*/ 2147483647 w 1360"/>
              <a:gd name="T45" fmla="*/ 2147483647 h 1360"/>
              <a:gd name="T46" fmla="*/ 2147483647 w 1360"/>
              <a:gd name="T47" fmla="*/ 2147483647 h 1360"/>
              <a:gd name="T48" fmla="*/ 2147483647 w 1360"/>
              <a:gd name="T49" fmla="*/ 2147483647 h 1360"/>
              <a:gd name="T50" fmla="*/ 2147483647 w 1360"/>
              <a:gd name="T51" fmla="*/ 2147483647 h 1360"/>
              <a:gd name="T52" fmla="*/ 2147483647 w 1360"/>
              <a:gd name="T53" fmla="*/ 2147483647 h 1360"/>
              <a:gd name="T54" fmla="*/ 2147483647 w 1360"/>
              <a:gd name="T55" fmla="*/ 2147483647 h 1360"/>
              <a:gd name="T56" fmla="*/ 2147483647 w 1360"/>
              <a:gd name="T57" fmla="*/ 2147483647 h 1360"/>
              <a:gd name="T58" fmla="*/ 2147483647 w 1360"/>
              <a:gd name="T59" fmla="*/ 2147483647 h 1360"/>
              <a:gd name="T60" fmla="*/ 2147483647 w 1360"/>
              <a:gd name="T61" fmla="*/ 2147483647 h 1360"/>
              <a:gd name="T62" fmla="*/ 2147483647 w 1360"/>
              <a:gd name="T63" fmla="*/ 2147483647 h 1360"/>
              <a:gd name="T64" fmla="*/ 2147483647 w 1360"/>
              <a:gd name="T65" fmla="*/ 2147483647 h 1360"/>
              <a:gd name="T66" fmla="*/ 2147483647 w 1360"/>
              <a:gd name="T67" fmla="*/ 2147483647 h 1360"/>
              <a:gd name="T68" fmla="*/ 2147483647 w 1360"/>
              <a:gd name="T69" fmla="*/ 2147483647 h 1360"/>
              <a:gd name="T70" fmla="*/ 2111145555 w 1360"/>
              <a:gd name="T71" fmla="*/ 2147483647 h 1360"/>
              <a:gd name="T72" fmla="*/ 1735694165 w 1360"/>
              <a:gd name="T73" fmla="*/ 2147483647 h 1360"/>
              <a:gd name="T74" fmla="*/ 1403332910 w 1360"/>
              <a:gd name="T75" fmla="*/ 2147483647 h 1360"/>
              <a:gd name="T76" fmla="*/ 1218680356 w 1360"/>
              <a:gd name="T77" fmla="*/ 2147483647 h 1360"/>
              <a:gd name="T78" fmla="*/ 769374615 w 1360"/>
              <a:gd name="T79" fmla="*/ 2147483647 h 1360"/>
              <a:gd name="T80" fmla="*/ 307743138 w 1360"/>
              <a:gd name="T81" fmla="*/ 2147483647 h 1360"/>
              <a:gd name="T82" fmla="*/ 104618567 w 1360"/>
              <a:gd name="T83" fmla="*/ 2147483647 h 1360"/>
              <a:gd name="T84" fmla="*/ 356979372 w 1360"/>
              <a:gd name="T85" fmla="*/ 2147483647 h 1360"/>
              <a:gd name="T86" fmla="*/ 757048879 w 1360"/>
              <a:gd name="T87" fmla="*/ 2147483647 h 1360"/>
              <a:gd name="T88" fmla="*/ 1194062239 w 1360"/>
              <a:gd name="T89" fmla="*/ 2147483647 h 1360"/>
              <a:gd name="T90" fmla="*/ 1643367796 w 1360"/>
              <a:gd name="T91" fmla="*/ 2147483647 h 1360"/>
              <a:gd name="T92" fmla="*/ 2123471291 w 1360"/>
              <a:gd name="T93" fmla="*/ 2147483647 h 1360"/>
              <a:gd name="T94" fmla="*/ 2147483647 w 1360"/>
              <a:gd name="T95" fmla="*/ 2147483647 h 1360"/>
              <a:gd name="T96" fmla="*/ 2147483647 w 1360"/>
              <a:gd name="T97" fmla="*/ 2147483647 h 1360"/>
              <a:gd name="T98" fmla="*/ 2147483647 w 1360"/>
              <a:gd name="T99" fmla="*/ 2147483647 h 1360"/>
              <a:gd name="T100" fmla="*/ 1864964386 w 1360"/>
              <a:gd name="T101" fmla="*/ 2085716801 h 1360"/>
              <a:gd name="T102" fmla="*/ 1532603131 w 1360"/>
              <a:gd name="T103" fmla="*/ 1701271748 h 1360"/>
              <a:gd name="T104" fmla="*/ 1323332460 w 1360"/>
              <a:gd name="T105" fmla="*/ 1382294440 h 1360"/>
              <a:gd name="T106" fmla="*/ 1224826455 w 1360"/>
              <a:gd name="T107" fmla="*/ 1112367006 h 1360"/>
              <a:gd name="T108" fmla="*/ 1274062689 w 1360"/>
              <a:gd name="T109" fmla="*/ 822006349 h 1360"/>
              <a:gd name="T110" fmla="*/ 1569513629 w 1360"/>
              <a:gd name="T111" fmla="*/ 437586723 h 1360"/>
              <a:gd name="T112" fmla="*/ 2123471291 w 1360"/>
              <a:gd name="T113" fmla="*/ 0 h 136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360" h="1360">
                <a:moveTo>
                  <a:pt x="345" y="0"/>
                </a:moveTo>
                <a:lnTo>
                  <a:pt x="363" y="75"/>
                </a:lnTo>
                <a:lnTo>
                  <a:pt x="384" y="150"/>
                </a:lnTo>
                <a:lnTo>
                  <a:pt x="409" y="223"/>
                </a:lnTo>
                <a:lnTo>
                  <a:pt x="439" y="295"/>
                </a:lnTo>
                <a:lnTo>
                  <a:pt x="472" y="366"/>
                </a:lnTo>
                <a:lnTo>
                  <a:pt x="510" y="435"/>
                </a:lnTo>
                <a:lnTo>
                  <a:pt x="552" y="504"/>
                </a:lnTo>
                <a:lnTo>
                  <a:pt x="598" y="574"/>
                </a:lnTo>
                <a:lnTo>
                  <a:pt x="629" y="614"/>
                </a:lnTo>
                <a:lnTo>
                  <a:pt x="685" y="539"/>
                </a:lnTo>
                <a:lnTo>
                  <a:pt x="717" y="493"/>
                </a:lnTo>
                <a:lnTo>
                  <a:pt x="750" y="451"/>
                </a:lnTo>
                <a:lnTo>
                  <a:pt x="783" y="410"/>
                </a:lnTo>
                <a:lnTo>
                  <a:pt x="813" y="374"/>
                </a:lnTo>
                <a:lnTo>
                  <a:pt x="844" y="341"/>
                </a:lnTo>
                <a:lnTo>
                  <a:pt x="873" y="311"/>
                </a:lnTo>
                <a:lnTo>
                  <a:pt x="902" y="282"/>
                </a:lnTo>
                <a:lnTo>
                  <a:pt x="930" y="257"/>
                </a:lnTo>
                <a:lnTo>
                  <a:pt x="957" y="236"/>
                </a:lnTo>
                <a:lnTo>
                  <a:pt x="982" y="217"/>
                </a:lnTo>
                <a:lnTo>
                  <a:pt x="1007" y="199"/>
                </a:lnTo>
                <a:lnTo>
                  <a:pt x="1032" y="186"/>
                </a:lnTo>
                <a:lnTo>
                  <a:pt x="1055" y="176"/>
                </a:lnTo>
                <a:lnTo>
                  <a:pt x="1076" y="169"/>
                </a:lnTo>
                <a:lnTo>
                  <a:pt x="1099" y="165"/>
                </a:lnTo>
                <a:lnTo>
                  <a:pt x="1118" y="163"/>
                </a:lnTo>
                <a:lnTo>
                  <a:pt x="1139" y="165"/>
                </a:lnTo>
                <a:lnTo>
                  <a:pt x="1157" y="169"/>
                </a:lnTo>
                <a:lnTo>
                  <a:pt x="1176" y="176"/>
                </a:lnTo>
                <a:lnTo>
                  <a:pt x="1191" y="184"/>
                </a:lnTo>
                <a:lnTo>
                  <a:pt x="1208" y="198"/>
                </a:lnTo>
                <a:lnTo>
                  <a:pt x="1224" y="213"/>
                </a:lnTo>
                <a:lnTo>
                  <a:pt x="1237" y="230"/>
                </a:lnTo>
                <a:lnTo>
                  <a:pt x="1251" y="249"/>
                </a:lnTo>
                <a:lnTo>
                  <a:pt x="1262" y="269"/>
                </a:lnTo>
                <a:lnTo>
                  <a:pt x="1278" y="292"/>
                </a:lnTo>
                <a:lnTo>
                  <a:pt x="1226" y="320"/>
                </a:lnTo>
                <a:lnTo>
                  <a:pt x="1172" y="357"/>
                </a:lnTo>
                <a:lnTo>
                  <a:pt x="1116" y="399"/>
                </a:lnTo>
                <a:lnTo>
                  <a:pt x="1059" y="447"/>
                </a:lnTo>
                <a:lnTo>
                  <a:pt x="1001" y="503"/>
                </a:lnTo>
                <a:lnTo>
                  <a:pt x="942" y="564"/>
                </a:lnTo>
                <a:lnTo>
                  <a:pt x="880" y="633"/>
                </a:lnTo>
                <a:lnTo>
                  <a:pt x="817" y="708"/>
                </a:lnTo>
                <a:lnTo>
                  <a:pt x="762" y="777"/>
                </a:lnTo>
                <a:lnTo>
                  <a:pt x="802" y="825"/>
                </a:lnTo>
                <a:lnTo>
                  <a:pt x="832" y="861"/>
                </a:lnTo>
                <a:lnTo>
                  <a:pt x="861" y="894"/>
                </a:lnTo>
                <a:lnTo>
                  <a:pt x="892" y="925"/>
                </a:lnTo>
                <a:lnTo>
                  <a:pt x="921" y="953"/>
                </a:lnTo>
                <a:lnTo>
                  <a:pt x="950" y="980"/>
                </a:lnTo>
                <a:lnTo>
                  <a:pt x="978" y="1003"/>
                </a:lnTo>
                <a:lnTo>
                  <a:pt x="1007" y="1026"/>
                </a:lnTo>
                <a:lnTo>
                  <a:pt x="1034" y="1045"/>
                </a:lnTo>
                <a:lnTo>
                  <a:pt x="1063" y="1063"/>
                </a:lnTo>
                <a:lnTo>
                  <a:pt x="1090" y="1078"/>
                </a:lnTo>
                <a:lnTo>
                  <a:pt x="1116" y="1090"/>
                </a:lnTo>
                <a:lnTo>
                  <a:pt x="1143" y="1101"/>
                </a:lnTo>
                <a:lnTo>
                  <a:pt x="1170" y="1109"/>
                </a:lnTo>
                <a:lnTo>
                  <a:pt x="1197" y="1114"/>
                </a:lnTo>
                <a:lnTo>
                  <a:pt x="1222" y="1118"/>
                </a:lnTo>
                <a:lnTo>
                  <a:pt x="1247" y="1118"/>
                </a:lnTo>
                <a:lnTo>
                  <a:pt x="1291" y="1116"/>
                </a:lnTo>
                <a:lnTo>
                  <a:pt x="1333" y="1111"/>
                </a:lnTo>
                <a:lnTo>
                  <a:pt x="1360" y="1105"/>
                </a:lnTo>
                <a:lnTo>
                  <a:pt x="1343" y="1141"/>
                </a:lnTo>
                <a:lnTo>
                  <a:pt x="1329" y="1170"/>
                </a:lnTo>
                <a:lnTo>
                  <a:pt x="1316" y="1197"/>
                </a:lnTo>
                <a:lnTo>
                  <a:pt x="1304" y="1222"/>
                </a:lnTo>
                <a:lnTo>
                  <a:pt x="1291" y="1243"/>
                </a:lnTo>
                <a:lnTo>
                  <a:pt x="1279" y="1262"/>
                </a:lnTo>
                <a:lnTo>
                  <a:pt x="1270" y="1279"/>
                </a:lnTo>
                <a:lnTo>
                  <a:pt x="1258" y="1293"/>
                </a:lnTo>
                <a:lnTo>
                  <a:pt x="1249" y="1304"/>
                </a:lnTo>
                <a:lnTo>
                  <a:pt x="1224" y="1325"/>
                </a:lnTo>
                <a:lnTo>
                  <a:pt x="1195" y="1341"/>
                </a:lnTo>
                <a:lnTo>
                  <a:pt x="1164" y="1348"/>
                </a:lnTo>
                <a:lnTo>
                  <a:pt x="1128" y="1352"/>
                </a:lnTo>
                <a:lnTo>
                  <a:pt x="1107" y="1350"/>
                </a:lnTo>
                <a:lnTo>
                  <a:pt x="1084" y="1347"/>
                </a:lnTo>
                <a:lnTo>
                  <a:pt x="1061" y="1341"/>
                </a:lnTo>
                <a:lnTo>
                  <a:pt x="1038" y="1331"/>
                </a:lnTo>
                <a:lnTo>
                  <a:pt x="1013" y="1320"/>
                </a:lnTo>
                <a:lnTo>
                  <a:pt x="988" y="1306"/>
                </a:lnTo>
                <a:lnTo>
                  <a:pt x="961" y="1289"/>
                </a:lnTo>
                <a:lnTo>
                  <a:pt x="934" y="1270"/>
                </a:lnTo>
                <a:lnTo>
                  <a:pt x="907" y="1249"/>
                </a:lnTo>
                <a:lnTo>
                  <a:pt x="879" y="1224"/>
                </a:lnTo>
                <a:lnTo>
                  <a:pt x="850" y="1199"/>
                </a:lnTo>
                <a:lnTo>
                  <a:pt x="819" y="1168"/>
                </a:lnTo>
                <a:lnTo>
                  <a:pt x="788" y="1137"/>
                </a:lnTo>
                <a:lnTo>
                  <a:pt x="758" y="1103"/>
                </a:lnTo>
                <a:lnTo>
                  <a:pt x="725" y="1067"/>
                </a:lnTo>
                <a:lnTo>
                  <a:pt x="692" y="1026"/>
                </a:lnTo>
                <a:lnTo>
                  <a:pt x="629" y="951"/>
                </a:lnTo>
                <a:lnTo>
                  <a:pt x="597" y="997"/>
                </a:lnTo>
                <a:lnTo>
                  <a:pt x="568" y="1040"/>
                </a:lnTo>
                <a:lnTo>
                  <a:pt x="541" y="1078"/>
                </a:lnTo>
                <a:lnTo>
                  <a:pt x="512" y="1114"/>
                </a:lnTo>
                <a:lnTo>
                  <a:pt x="487" y="1147"/>
                </a:lnTo>
                <a:lnTo>
                  <a:pt x="460" y="1180"/>
                </a:lnTo>
                <a:lnTo>
                  <a:pt x="435" y="1207"/>
                </a:lnTo>
                <a:lnTo>
                  <a:pt x="412" y="1233"/>
                </a:lnTo>
                <a:lnTo>
                  <a:pt x="387" y="1256"/>
                </a:lnTo>
                <a:lnTo>
                  <a:pt x="366" y="1279"/>
                </a:lnTo>
                <a:lnTo>
                  <a:pt x="343" y="1297"/>
                </a:lnTo>
                <a:lnTo>
                  <a:pt x="322" y="1314"/>
                </a:lnTo>
                <a:lnTo>
                  <a:pt x="303" y="1327"/>
                </a:lnTo>
                <a:lnTo>
                  <a:pt x="282" y="1339"/>
                </a:lnTo>
                <a:lnTo>
                  <a:pt x="265" y="1348"/>
                </a:lnTo>
                <a:lnTo>
                  <a:pt x="246" y="1354"/>
                </a:lnTo>
                <a:lnTo>
                  <a:pt x="228" y="1358"/>
                </a:lnTo>
                <a:lnTo>
                  <a:pt x="211" y="1360"/>
                </a:lnTo>
                <a:lnTo>
                  <a:pt x="198" y="1358"/>
                </a:lnTo>
                <a:lnTo>
                  <a:pt x="173" y="1352"/>
                </a:lnTo>
                <a:lnTo>
                  <a:pt x="150" y="1343"/>
                </a:lnTo>
                <a:lnTo>
                  <a:pt x="125" y="1327"/>
                </a:lnTo>
                <a:lnTo>
                  <a:pt x="100" y="1306"/>
                </a:lnTo>
                <a:lnTo>
                  <a:pt x="75" y="1279"/>
                </a:lnTo>
                <a:lnTo>
                  <a:pt x="50" y="1249"/>
                </a:lnTo>
                <a:lnTo>
                  <a:pt x="25" y="1212"/>
                </a:lnTo>
                <a:lnTo>
                  <a:pt x="0" y="1170"/>
                </a:lnTo>
                <a:lnTo>
                  <a:pt x="17" y="1174"/>
                </a:lnTo>
                <a:lnTo>
                  <a:pt x="33" y="1178"/>
                </a:lnTo>
                <a:lnTo>
                  <a:pt x="46" y="1180"/>
                </a:lnTo>
                <a:lnTo>
                  <a:pt x="58" y="1180"/>
                </a:lnTo>
                <a:lnTo>
                  <a:pt x="79" y="1178"/>
                </a:lnTo>
                <a:lnTo>
                  <a:pt x="102" y="1174"/>
                </a:lnTo>
                <a:lnTo>
                  <a:pt x="123" y="1168"/>
                </a:lnTo>
                <a:lnTo>
                  <a:pt x="146" y="1161"/>
                </a:lnTo>
                <a:lnTo>
                  <a:pt x="171" y="1149"/>
                </a:lnTo>
                <a:lnTo>
                  <a:pt x="194" y="1136"/>
                </a:lnTo>
                <a:lnTo>
                  <a:pt x="219" y="1118"/>
                </a:lnTo>
                <a:lnTo>
                  <a:pt x="242" y="1101"/>
                </a:lnTo>
                <a:lnTo>
                  <a:pt x="267" y="1080"/>
                </a:lnTo>
                <a:lnTo>
                  <a:pt x="293" y="1055"/>
                </a:lnTo>
                <a:lnTo>
                  <a:pt x="318" y="1030"/>
                </a:lnTo>
                <a:lnTo>
                  <a:pt x="345" y="1001"/>
                </a:lnTo>
                <a:lnTo>
                  <a:pt x="370" y="971"/>
                </a:lnTo>
                <a:lnTo>
                  <a:pt x="397" y="938"/>
                </a:lnTo>
                <a:lnTo>
                  <a:pt x="424" y="902"/>
                </a:lnTo>
                <a:lnTo>
                  <a:pt x="453" y="863"/>
                </a:lnTo>
                <a:lnTo>
                  <a:pt x="504" y="790"/>
                </a:lnTo>
                <a:lnTo>
                  <a:pt x="466" y="740"/>
                </a:lnTo>
                <a:lnTo>
                  <a:pt x="434" y="698"/>
                </a:lnTo>
                <a:lnTo>
                  <a:pt x="405" y="658"/>
                </a:lnTo>
                <a:lnTo>
                  <a:pt x="376" y="618"/>
                </a:lnTo>
                <a:lnTo>
                  <a:pt x="349" y="581"/>
                </a:lnTo>
                <a:lnTo>
                  <a:pt x="326" y="545"/>
                </a:lnTo>
                <a:lnTo>
                  <a:pt x="303" y="510"/>
                </a:lnTo>
                <a:lnTo>
                  <a:pt x="284" y="478"/>
                </a:lnTo>
                <a:lnTo>
                  <a:pt x="267" y="447"/>
                </a:lnTo>
                <a:lnTo>
                  <a:pt x="249" y="416"/>
                </a:lnTo>
                <a:lnTo>
                  <a:pt x="236" y="389"/>
                </a:lnTo>
                <a:lnTo>
                  <a:pt x="224" y="363"/>
                </a:lnTo>
                <a:lnTo>
                  <a:pt x="215" y="338"/>
                </a:lnTo>
                <a:lnTo>
                  <a:pt x="209" y="315"/>
                </a:lnTo>
                <a:lnTo>
                  <a:pt x="203" y="293"/>
                </a:lnTo>
                <a:lnTo>
                  <a:pt x="199" y="272"/>
                </a:lnTo>
                <a:lnTo>
                  <a:pt x="199" y="255"/>
                </a:lnTo>
                <a:lnTo>
                  <a:pt x="201" y="228"/>
                </a:lnTo>
                <a:lnTo>
                  <a:pt x="207" y="201"/>
                </a:lnTo>
                <a:lnTo>
                  <a:pt x="219" y="173"/>
                </a:lnTo>
                <a:lnTo>
                  <a:pt x="236" y="140"/>
                </a:lnTo>
                <a:lnTo>
                  <a:pt x="255" y="107"/>
                </a:lnTo>
                <a:lnTo>
                  <a:pt x="280" y="73"/>
                </a:lnTo>
                <a:lnTo>
                  <a:pt x="311" y="38"/>
                </a:lnTo>
                <a:lnTo>
                  <a:pt x="3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0011" name="勾2 1231"/>
          <p:cNvSpPr/>
          <p:nvPr/>
        </p:nvSpPr>
        <p:spPr bwMode="auto">
          <a:xfrm>
            <a:off x="10515600" y="3621088"/>
            <a:ext cx="247650" cy="247650"/>
          </a:xfrm>
          <a:custGeom>
            <a:avLst/>
            <a:gdLst>
              <a:gd name="T0" fmla="*/ 501162203 w 1360"/>
              <a:gd name="T1" fmla="*/ 2147483647 h 1360"/>
              <a:gd name="T2" fmla="*/ 2147483647 w 1360"/>
              <a:gd name="T3" fmla="*/ 1159298087 h 1360"/>
              <a:gd name="T4" fmla="*/ 2147483647 w 1360"/>
              <a:gd name="T5" fmla="*/ 2147483647 h 1360"/>
              <a:gd name="T6" fmla="*/ 2147483647 w 1360"/>
              <a:gd name="T7" fmla="*/ 2147483647 h 1360"/>
              <a:gd name="T8" fmla="*/ 2147483647 w 1360"/>
              <a:gd name="T9" fmla="*/ 2147483647 h 1360"/>
              <a:gd name="T10" fmla="*/ 2147483647 w 1360"/>
              <a:gd name="T11" fmla="*/ 2147483647 h 1360"/>
              <a:gd name="T12" fmla="*/ 2147483647 w 1360"/>
              <a:gd name="T13" fmla="*/ 2147483647 h 1360"/>
              <a:gd name="T14" fmla="*/ 2147483647 w 1360"/>
              <a:gd name="T15" fmla="*/ 2147483647 h 1360"/>
              <a:gd name="T16" fmla="*/ 2147483647 w 1360"/>
              <a:gd name="T17" fmla="*/ 2147483647 h 1360"/>
              <a:gd name="T18" fmla="*/ 2147483647 w 1360"/>
              <a:gd name="T19" fmla="*/ 2147483647 h 1360"/>
              <a:gd name="T20" fmla="*/ 2147483647 w 1360"/>
              <a:gd name="T21" fmla="*/ 2147483647 h 1360"/>
              <a:gd name="T22" fmla="*/ 2147483647 w 1360"/>
              <a:gd name="T23" fmla="*/ 2147483647 h 1360"/>
              <a:gd name="T24" fmla="*/ 2147483647 w 1360"/>
              <a:gd name="T25" fmla="*/ 2147483647 h 1360"/>
              <a:gd name="T26" fmla="*/ 2143517640 w 1360"/>
              <a:gd name="T27" fmla="*/ 2147483647 h 1360"/>
              <a:gd name="T28" fmla="*/ 1992578789 w 1360"/>
              <a:gd name="T29" fmla="*/ 2147483647 h 1360"/>
              <a:gd name="T30" fmla="*/ 1853676639 w 1360"/>
              <a:gd name="T31" fmla="*/ 2147483647 h 1360"/>
              <a:gd name="T32" fmla="*/ 1575938438 w 1360"/>
              <a:gd name="T33" fmla="*/ 2147483647 h 1360"/>
              <a:gd name="T34" fmla="*/ 1274027595 w 1360"/>
              <a:gd name="T35" fmla="*/ 2147483647 h 1360"/>
              <a:gd name="T36" fmla="*/ 1485381756 w 1360"/>
              <a:gd name="T37" fmla="*/ 2147483647 h 1360"/>
              <a:gd name="T38" fmla="*/ 1672529950 w 1360"/>
              <a:gd name="T39" fmla="*/ 2147483647 h 1360"/>
              <a:gd name="T40" fmla="*/ 1841606797 w 1360"/>
              <a:gd name="T41" fmla="*/ 2147483647 h 1360"/>
              <a:gd name="T42" fmla="*/ 2004648631 w 1360"/>
              <a:gd name="T43" fmla="*/ 2147483647 h 1360"/>
              <a:gd name="T44" fmla="*/ 2147483647 w 1360"/>
              <a:gd name="T45" fmla="*/ 2147483647 h 1360"/>
              <a:gd name="T46" fmla="*/ 2147483647 w 1360"/>
              <a:gd name="T47" fmla="*/ 2147483647 h 1360"/>
              <a:gd name="T48" fmla="*/ 2147483647 w 1360"/>
              <a:gd name="T49" fmla="*/ 2147483647 h 1360"/>
              <a:gd name="T50" fmla="*/ 2147483647 w 1360"/>
              <a:gd name="T51" fmla="*/ 2147483647 h 1360"/>
              <a:gd name="T52" fmla="*/ 2147483647 w 1360"/>
              <a:gd name="T53" fmla="*/ 2147483647 h 1360"/>
              <a:gd name="T54" fmla="*/ 2147483647 w 1360"/>
              <a:gd name="T55" fmla="*/ 2147483647 h 1360"/>
              <a:gd name="T56" fmla="*/ 2147483647 w 1360"/>
              <a:gd name="T57" fmla="*/ 2147483647 h 1360"/>
              <a:gd name="T58" fmla="*/ 2147483647 w 1360"/>
              <a:gd name="T59" fmla="*/ 1461208931 h 1360"/>
              <a:gd name="T60" fmla="*/ 501162203 w 1360"/>
              <a:gd name="T61" fmla="*/ 972116569 h 1360"/>
              <a:gd name="T62" fmla="*/ 2147483647 w 1360"/>
              <a:gd name="T63" fmla="*/ 0 h 1360"/>
              <a:gd name="T64" fmla="*/ 2147483647 w 1360"/>
              <a:gd name="T65" fmla="*/ 477022520 h 1360"/>
              <a:gd name="T66" fmla="*/ 2147483647 w 1360"/>
              <a:gd name="T67" fmla="*/ 2147483647 h 1360"/>
              <a:gd name="T68" fmla="*/ 0 w 1360"/>
              <a:gd name="T69" fmla="*/ 464919536 h 1360"/>
              <a:gd name="T70" fmla="*/ 2147483647 w 1360"/>
              <a:gd name="T71" fmla="*/ 211321020 h 1360"/>
              <a:gd name="T72" fmla="*/ 2147483647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0012" name="叉2 1232"/>
          <p:cNvSpPr/>
          <p:nvPr/>
        </p:nvSpPr>
        <p:spPr bwMode="auto">
          <a:xfrm>
            <a:off x="8936038" y="3621088"/>
            <a:ext cx="247650" cy="247650"/>
          </a:xfrm>
          <a:custGeom>
            <a:avLst/>
            <a:gdLst>
              <a:gd name="T0" fmla="*/ 2147483647 w 1360"/>
              <a:gd name="T1" fmla="*/ 1551798755 h 1360"/>
              <a:gd name="T2" fmla="*/ 2147483647 w 1360"/>
              <a:gd name="T3" fmla="*/ 2107275155 h 1360"/>
              <a:gd name="T4" fmla="*/ 2147483647 w 1360"/>
              <a:gd name="T5" fmla="*/ 2147483647 h 1360"/>
              <a:gd name="T6" fmla="*/ 2147483647 w 1360"/>
              <a:gd name="T7" fmla="*/ 2147483647 h 1360"/>
              <a:gd name="T8" fmla="*/ 2147483647 w 1360"/>
              <a:gd name="T9" fmla="*/ 2147483647 h 1360"/>
              <a:gd name="T10" fmla="*/ 2147483647 w 1360"/>
              <a:gd name="T11" fmla="*/ 2147483647 h 1360"/>
              <a:gd name="T12" fmla="*/ 2147483647 w 1360"/>
              <a:gd name="T13" fmla="*/ 2147483647 h 1360"/>
              <a:gd name="T14" fmla="*/ 2147483647 w 1360"/>
              <a:gd name="T15" fmla="*/ 2083135471 h 1360"/>
              <a:gd name="T16" fmla="*/ 2147483647 w 1360"/>
              <a:gd name="T17" fmla="*/ 1901988965 h 1360"/>
              <a:gd name="T18" fmla="*/ 2147483647 w 1360"/>
              <a:gd name="T19" fmla="*/ 1901988965 h 1360"/>
              <a:gd name="T20" fmla="*/ 2147483647 w 1360"/>
              <a:gd name="T21" fmla="*/ 2058995970 h 1360"/>
              <a:gd name="T22" fmla="*/ 2147483647 w 1360"/>
              <a:gd name="T23" fmla="*/ 2147483647 h 1360"/>
              <a:gd name="T24" fmla="*/ 2147483647 w 1360"/>
              <a:gd name="T25" fmla="*/ 2147483647 h 1360"/>
              <a:gd name="T26" fmla="*/ 2147483647 w 1360"/>
              <a:gd name="T27" fmla="*/ 2147483647 h 1360"/>
              <a:gd name="T28" fmla="*/ 2147483647 w 1360"/>
              <a:gd name="T29" fmla="*/ 2147483647 h 1360"/>
              <a:gd name="T30" fmla="*/ 2147483647 w 1360"/>
              <a:gd name="T31" fmla="*/ 2147483647 h 1360"/>
              <a:gd name="T32" fmla="*/ 2147483647 w 1360"/>
              <a:gd name="T33" fmla="*/ 2147483647 h 1360"/>
              <a:gd name="T34" fmla="*/ 2147483647 w 1360"/>
              <a:gd name="T35" fmla="*/ 2147483647 h 1360"/>
              <a:gd name="T36" fmla="*/ 2147483647 w 1360"/>
              <a:gd name="T37" fmla="*/ 2147483647 h 1360"/>
              <a:gd name="T38" fmla="*/ 2147483647 w 1360"/>
              <a:gd name="T39" fmla="*/ 2147483647 h 1360"/>
              <a:gd name="T40" fmla="*/ 2147483647 w 1360"/>
              <a:gd name="T41" fmla="*/ 2147483647 h 1360"/>
              <a:gd name="T42" fmla="*/ 2147483647 w 1360"/>
              <a:gd name="T43" fmla="*/ 2147483647 h 1360"/>
              <a:gd name="T44" fmla="*/ 2147483647 w 1360"/>
              <a:gd name="T45" fmla="*/ 2147483647 h 1360"/>
              <a:gd name="T46" fmla="*/ 2147483647 w 1360"/>
              <a:gd name="T47" fmla="*/ 2147483647 h 1360"/>
              <a:gd name="T48" fmla="*/ 2147483647 w 1360"/>
              <a:gd name="T49" fmla="*/ 2147483647 h 1360"/>
              <a:gd name="T50" fmla="*/ 2147483647 w 1360"/>
              <a:gd name="T51" fmla="*/ 2147483647 h 1360"/>
              <a:gd name="T52" fmla="*/ 2147483647 w 1360"/>
              <a:gd name="T53" fmla="*/ 2147483647 h 1360"/>
              <a:gd name="T54" fmla="*/ 2147483647 w 1360"/>
              <a:gd name="T55" fmla="*/ 2147483647 h 1360"/>
              <a:gd name="T56" fmla="*/ 2147483647 w 1360"/>
              <a:gd name="T57" fmla="*/ 2147483647 h 1360"/>
              <a:gd name="T58" fmla="*/ 2147483647 w 1360"/>
              <a:gd name="T59" fmla="*/ 2147483647 h 1360"/>
              <a:gd name="T60" fmla="*/ 2147483647 w 1360"/>
              <a:gd name="T61" fmla="*/ 2147483647 h 1360"/>
              <a:gd name="T62" fmla="*/ 2147483647 w 1360"/>
              <a:gd name="T63" fmla="*/ 2147483647 h 1360"/>
              <a:gd name="T64" fmla="*/ 2147483647 w 1360"/>
              <a:gd name="T65" fmla="*/ 2147483647 h 1360"/>
              <a:gd name="T66" fmla="*/ 2147483647 w 1360"/>
              <a:gd name="T67" fmla="*/ 2147483647 h 1360"/>
              <a:gd name="T68" fmla="*/ 2147483647 w 1360"/>
              <a:gd name="T69" fmla="*/ 2147483647 h 1360"/>
              <a:gd name="T70" fmla="*/ 2147483647 w 1360"/>
              <a:gd name="T71" fmla="*/ 2147483647 h 1360"/>
              <a:gd name="T72" fmla="*/ 2147483647 w 1360"/>
              <a:gd name="T73" fmla="*/ 2147483647 h 1360"/>
              <a:gd name="T74" fmla="*/ 2040857975 w 1360"/>
              <a:gd name="T75" fmla="*/ 2147483647 h 1360"/>
              <a:gd name="T76" fmla="*/ 1823502125 w 1360"/>
              <a:gd name="T77" fmla="*/ 2147483647 h 1360"/>
              <a:gd name="T78" fmla="*/ 1600078122 w 1360"/>
              <a:gd name="T79" fmla="*/ 2147483647 h 1360"/>
              <a:gd name="T80" fmla="*/ 1382722090 w 1360"/>
              <a:gd name="T81" fmla="*/ 2147483647 h 1360"/>
              <a:gd name="T82" fmla="*/ 1400826762 w 1360"/>
              <a:gd name="T83" fmla="*/ 2147483647 h 1360"/>
              <a:gd name="T84" fmla="*/ 1684632934 w 1360"/>
              <a:gd name="T85" fmla="*/ 2147483647 h 1360"/>
              <a:gd name="T86" fmla="*/ 2077100642 w 1360"/>
              <a:gd name="T87" fmla="*/ 2147483647 h 1360"/>
              <a:gd name="T88" fmla="*/ 2147483647 w 1360"/>
              <a:gd name="T89" fmla="*/ 2147483647 h 1360"/>
              <a:gd name="T90" fmla="*/ 2147483647 w 1360"/>
              <a:gd name="T91" fmla="*/ 2147483647 h 1360"/>
              <a:gd name="T92" fmla="*/ 2147483647 w 1360"/>
              <a:gd name="T93" fmla="*/ 2147483647 h 1360"/>
              <a:gd name="T94" fmla="*/ 2147483647 w 1360"/>
              <a:gd name="T95" fmla="*/ 2147483647 h 1360"/>
              <a:gd name="T96" fmla="*/ 2147483647 w 1360"/>
              <a:gd name="T97" fmla="*/ 2147483647 h 1360"/>
              <a:gd name="T98" fmla="*/ 2147483647 w 1360"/>
              <a:gd name="T99" fmla="*/ 2147483647 h 1360"/>
              <a:gd name="T100" fmla="*/ 2113309985 w 1360"/>
              <a:gd name="T101" fmla="*/ 2147483647 h 1360"/>
              <a:gd name="T102" fmla="*/ 2113309985 w 1360"/>
              <a:gd name="T103" fmla="*/ 2131447798 h 1360"/>
              <a:gd name="T104" fmla="*/ 2147483647 w 1360"/>
              <a:gd name="T105" fmla="*/ 1920093637 h 1360"/>
              <a:gd name="T106" fmla="*/ 2147483647 w 1360"/>
              <a:gd name="T107" fmla="*/ 1678598104 h 1360"/>
              <a:gd name="T108" fmla="*/ 2147483647 w 1360"/>
              <a:gd name="T109" fmla="*/ 1412896604 h 1360"/>
              <a:gd name="T110" fmla="*/ 2147483647 w 1360"/>
              <a:gd name="T111" fmla="*/ 1274027595 h 1360"/>
              <a:gd name="T112" fmla="*/ 555509360 w 1360"/>
              <a:gd name="T113" fmla="*/ 2147483647 h 1360"/>
              <a:gd name="T114" fmla="*/ 2147483647 w 1360"/>
              <a:gd name="T115" fmla="*/ 543439700 h 1360"/>
              <a:gd name="T116" fmla="*/ 555509360 w 1360"/>
              <a:gd name="T117" fmla="*/ 543439700 h 1360"/>
              <a:gd name="T118" fmla="*/ 2147483647 w 1360"/>
              <a:gd name="T119" fmla="*/ 0 h 1360"/>
              <a:gd name="T120" fmla="*/ 0 w 1360"/>
              <a:gd name="T121" fmla="*/ 2147483647 h 1360"/>
              <a:gd name="T122" fmla="*/ 0 w 1360"/>
              <a:gd name="T123" fmla="*/ 0 h 136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360" h="1360">
                <a:moveTo>
                  <a:pt x="449" y="211"/>
                </a:moveTo>
                <a:lnTo>
                  <a:pt x="461" y="257"/>
                </a:lnTo>
                <a:lnTo>
                  <a:pt x="474" y="303"/>
                </a:lnTo>
                <a:lnTo>
                  <a:pt x="494" y="349"/>
                </a:lnTo>
                <a:lnTo>
                  <a:pt x="513" y="395"/>
                </a:lnTo>
                <a:lnTo>
                  <a:pt x="536" y="439"/>
                </a:lnTo>
                <a:lnTo>
                  <a:pt x="563" y="481"/>
                </a:lnTo>
                <a:lnTo>
                  <a:pt x="592" y="526"/>
                </a:lnTo>
                <a:lnTo>
                  <a:pt x="624" y="568"/>
                </a:lnTo>
                <a:lnTo>
                  <a:pt x="645" y="593"/>
                </a:lnTo>
                <a:lnTo>
                  <a:pt x="684" y="547"/>
                </a:lnTo>
                <a:lnTo>
                  <a:pt x="730" y="491"/>
                </a:lnTo>
                <a:lnTo>
                  <a:pt x="774" y="443"/>
                </a:lnTo>
                <a:lnTo>
                  <a:pt x="814" y="403"/>
                </a:lnTo>
                <a:lnTo>
                  <a:pt x="855" y="370"/>
                </a:lnTo>
                <a:lnTo>
                  <a:pt x="891" y="345"/>
                </a:lnTo>
                <a:lnTo>
                  <a:pt x="924" y="326"/>
                </a:lnTo>
                <a:lnTo>
                  <a:pt x="957" y="315"/>
                </a:lnTo>
                <a:lnTo>
                  <a:pt x="985" y="311"/>
                </a:lnTo>
                <a:lnTo>
                  <a:pt x="1012" y="315"/>
                </a:lnTo>
                <a:lnTo>
                  <a:pt x="1035" y="326"/>
                </a:lnTo>
                <a:lnTo>
                  <a:pt x="1058" y="341"/>
                </a:lnTo>
                <a:lnTo>
                  <a:pt x="1076" y="366"/>
                </a:lnTo>
                <a:lnTo>
                  <a:pt x="1083" y="378"/>
                </a:lnTo>
                <a:lnTo>
                  <a:pt x="1095" y="391"/>
                </a:lnTo>
                <a:lnTo>
                  <a:pt x="1058" y="410"/>
                </a:lnTo>
                <a:lnTo>
                  <a:pt x="1022" y="432"/>
                </a:lnTo>
                <a:lnTo>
                  <a:pt x="984" y="458"/>
                </a:lnTo>
                <a:lnTo>
                  <a:pt x="943" y="489"/>
                </a:lnTo>
                <a:lnTo>
                  <a:pt x="903" y="524"/>
                </a:lnTo>
                <a:lnTo>
                  <a:pt x="862" y="562"/>
                </a:lnTo>
                <a:lnTo>
                  <a:pt x="820" y="604"/>
                </a:lnTo>
                <a:lnTo>
                  <a:pt x="776" y="652"/>
                </a:lnTo>
                <a:lnTo>
                  <a:pt x="738" y="694"/>
                </a:lnTo>
                <a:lnTo>
                  <a:pt x="765" y="725"/>
                </a:lnTo>
                <a:lnTo>
                  <a:pt x="807" y="767"/>
                </a:lnTo>
                <a:lnTo>
                  <a:pt x="847" y="806"/>
                </a:lnTo>
                <a:lnTo>
                  <a:pt x="887" y="836"/>
                </a:lnTo>
                <a:lnTo>
                  <a:pt x="926" y="861"/>
                </a:lnTo>
                <a:lnTo>
                  <a:pt x="964" y="882"/>
                </a:lnTo>
                <a:lnTo>
                  <a:pt x="1003" y="896"/>
                </a:lnTo>
                <a:lnTo>
                  <a:pt x="1039" y="905"/>
                </a:lnTo>
                <a:lnTo>
                  <a:pt x="1076" y="907"/>
                </a:lnTo>
                <a:lnTo>
                  <a:pt x="1114" y="905"/>
                </a:lnTo>
                <a:lnTo>
                  <a:pt x="1153" y="900"/>
                </a:lnTo>
                <a:lnTo>
                  <a:pt x="1141" y="923"/>
                </a:lnTo>
                <a:lnTo>
                  <a:pt x="1129" y="942"/>
                </a:lnTo>
                <a:lnTo>
                  <a:pt x="1120" y="961"/>
                </a:lnTo>
                <a:lnTo>
                  <a:pt x="1110" y="978"/>
                </a:lnTo>
                <a:lnTo>
                  <a:pt x="1101" y="992"/>
                </a:lnTo>
                <a:lnTo>
                  <a:pt x="1091" y="1005"/>
                </a:lnTo>
                <a:lnTo>
                  <a:pt x="1083" y="1015"/>
                </a:lnTo>
                <a:lnTo>
                  <a:pt x="1076" y="1024"/>
                </a:lnTo>
                <a:lnTo>
                  <a:pt x="1058" y="1036"/>
                </a:lnTo>
                <a:lnTo>
                  <a:pt x="1037" y="1045"/>
                </a:lnTo>
                <a:lnTo>
                  <a:pt x="1016" y="1051"/>
                </a:lnTo>
                <a:lnTo>
                  <a:pt x="991" y="1053"/>
                </a:lnTo>
                <a:lnTo>
                  <a:pt x="960" y="1049"/>
                </a:lnTo>
                <a:lnTo>
                  <a:pt x="930" y="1040"/>
                </a:lnTo>
                <a:lnTo>
                  <a:pt x="895" y="1024"/>
                </a:lnTo>
                <a:lnTo>
                  <a:pt x="857" y="1003"/>
                </a:lnTo>
                <a:lnTo>
                  <a:pt x="818" y="974"/>
                </a:lnTo>
                <a:lnTo>
                  <a:pt x="778" y="940"/>
                </a:lnTo>
                <a:lnTo>
                  <a:pt x="734" y="898"/>
                </a:lnTo>
                <a:lnTo>
                  <a:pt x="690" y="850"/>
                </a:lnTo>
                <a:lnTo>
                  <a:pt x="645" y="804"/>
                </a:lnTo>
                <a:lnTo>
                  <a:pt x="624" y="832"/>
                </a:lnTo>
                <a:lnTo>
                  <a:pt x="582" y="886"/>
                </a:lnTo>
                <a:lnTo>
                  <a:pt x="542" y="932"/>
                </a:lnTo>
                <a:lnTo>
                  <a:pt x="505" y="971"/>
                </a:lnTo>
                <a:lnTo>
                  <a:pt x="471" y="1001"/>
                </a:lnTo>
                <a:lnTo>
                  <a:pt x="438" y="1026"/>
                </a:lnTo>
                <a:lnTo>
                  <a:pt x="407" y="1043"/>
                </a:lnTo>
                <a:lnTo>
                  <a:pt x="380" y="1055"/>
                </a:lnTo>
                <a:lnTo>
                  <a:pt x="355" y="1059"/>
                </a:lnTo>
                <a:lnTo>
                  <a:pt x="338" y="1057"/>
                </a:lnTo>
                <a:lnTo>
                  <a:pt x="319" y="1051"/>
                </a:lnTo>
                <a:lnTo>
                  <a:pt x="302" y="1042"/>
                </a:lnTo>
                <a:lnTo>
                  <a:pt x="284" y="1028"/>
                </a:lnTo>
                <a:lnTo>
                  <a:pt x="265" y="1013"/>
                </a:lnTo>
                <a:lnTo>
                  <a:pt x="248" y="992"/>
                </a:lnTo>
                <a:lnTo>
                  <a:pt x="229" y="969"/>
                </a:lnTo>
                <a:lnTo>
                  <a:pt x="209" y="940"/>
                </a:lnTo>
                <a:lnTo>
                  <a:pt x="232" y="944"/>
                </a:lnTo>
                <a:lnTo>
                  <a:pt x="248" y="946"/>
                </a:lnTo>
                <a:lnTo>
                  <a:pt x="279" y="942"/>
                </a:lnTo>
                <a:lnTo>
                  <a:pt x="311" y="934"/>
                </a:lnTo>
                <a:lnTo>
                  <a:pt x="344" y="919"/>
                </a:lnTo>
                <a:lnTo>
                  <a:pt x="376" y="896"/>
                </a:lnTo>
                <a:lnTo>
                  <a:pt x="413" y="869"/>
                </a:lnTo>
                <a:lnTo>
                  <a:pt x="448" y="834"/>
                </a:lnTo>
                <a:lnTo>
                  <a:pt x="486" y="794"/>
                </a:lnTo>
                <a:lnTo>
                  <a:pt x="522" y="748"/>
                </a:lnTo>
                <a:lnTo>
                  <a:pt x="559" y="704"/>
                </a:lnTo>
                <a:lnTo>
                  <a:pt x="532" y="671"/>
                </a:lnTo>
                <a:lnTo>
                  <a:pt x="490" y="620"/>
                </a:lnTo>
                <a:lnTo>
                  <a:pt x="451" y="572"/>
                </a:lnTo>
                <a:lnTo>
                  <a:pt x="419" y="528"/>
                </a:lnTo>
                <a:lnTo>
                  <a:pt x="394" y="489"/>
                </a:lnTo>
                <a:lnTo>
                  <a:pt x="373" y="453"/>
                </a:lnTo>
                <a:lnTo>
                  <a:pt x="359" y="420"/>
                </a:lnTo>
                <a:lnTo>
                  <a:pt x="350" y="393"/>
                </a:lnTo>
                <a:lnTo>
                  <a:pt x="348" y="368"/>
                </a:lnTo>
                <a:lnTo>
                  <a:pt x="350" y="353"/>
                </a:lnTo>
                <a:lnTo>
                  <a:pt x="353" y="336"/>
                </a:lnTo>
                <a:lnTo>
                  <a:pt x="361" y="318"/>
                </a:lnTo>
                <a:lnTo>
                  <a:pt x="373" y="297"/>
                </a:lnTo>
                <a:lnTo>
                  <a:pt x="386" y="278"/>
                </a:lnTo>
                <a:lnTo>
                  <a:pt x="405" y="257"/>
                </a:lnTo>
                <a:lnTo>
                  <a:pt x="425" y="234"/>
                </a:lnTo>
                <a:lnTo>
                  <a:pt x="449" y="211"/>
                </a:lnTo>
                <a:close/>
                <a:moveTo>
                  <a:pt x="92" y="90"/>
                </a:moveTo>
                <a:lnTo>
                  <a:pt x="92" y="1268"/>
                </a:lnTo>
                <a:lnTo>
                  <a:pt x="1270" y="1268"/>
                </a:lnTo>
                <a:lnTo>
                  <a:pt x="1270" y="90"/>
                </a:lnTo>
                <a:lnTo>
                  <a:pt x="92" y="90"/>
                </a:lnTo>
                <a:close/>
                <a:moveTo>
                  <a:pt x="0" y="0"/>
                </a:moveTo>
                <a:lnTo>
                  <a:pt x="1360" y="0"/>
                </a:lnTo>
                <a:lnTo>
                  <a:pt x="1360" y="1360"/>
                </a:lnTo>
                <a:lnTo>
                  <a:pt x="0" y="136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0013" name="微软 812"/>
          <p:cNvSpPr/>
          <p:nvPr/>
        </p:nvSpPr>
        <p:spPr bwMode="auto">
          <a:xfrm>
            <a:off x="2754313" y="4381500"/>
            <a:ext cx="373062" cy="377825"/>
          </a:xfrm>
          <a:custGeom>
            <a:avLst/>
            <a:gdLst>
              <a:gd name="T0" fmla="*/ 6853 w 1879600"/>
              <a:gd name="T1" fmla="*/ 8053 h 1901723"/>
              <a:gd name="T2" fmla="*/ 14696 w 1879600"/>
              <a:gd name="T3" fmla="*/ 8119 h 1901723"/>
              <a:gd name="T4" fmla="*/ 14696 w 1879600"/>
              <a:gd name="T5" fmla="*/ 14913 h 1901723"/>
              <a:gd name="T6" fmla="*/ 6853 w 1879600"/>
              <a:gd name="T7" fmla="*/ 13926 h 1901723"/>
              <a:gd name="T8" fmla="*/ 6853 w 1879600"/>
              <a:gd name="T9" fmla="*/ 8053 h 1901723"/>
              <a:gd name="T10" fmla="*/ 0 w 1879600"/>
              <a:gd name="T11" fmla="*/ 7952 h 1901723"/>
              <a:gd name="T12" fmla="*/ 5610 w 1879600"/>
              <a:gd name="T13" fmla="*/ 8052 h 1901723"/>
              <a:gd name="T14" fmla="*/ 5610 w 1879600"/>
              <a:gd name="T15" fmla="*/ 13749 h 1901723"/>
              <a:gd name="T16" fmla="*/ 0 w 1879600"/>
              <a:gd name="T17" fmla="*/ 12878 h 1901723"/>
              <a:gd name="T18" fmla="*/ 0 w 1879600"/>
              <a:gd name="T19" fmla="*/ 7952 h 1901723"/>
              <a:gd name="T20" fmla="*/ 5610 w 1879600"/>
              <a:gd name="T21" fmla="*/ 1250 h 1901723"/>
              <a:gd name="T22" fmla="*/ 5610 w 1879600"/>
              <a:gd name="T23" fmla="*/ 6931 h 1901723"/>
              <a:gd name="T24" fmla="*/ 0 w 1879600"/>
              <a:gd name="T25" fmla="*/ 7122 h 1901723"/>
              <a:gd name="T26" fmla="*/ 0 w 1879600"/>
              <a:gd name="T27" fmla="*/ 2013 h 1901723"/>
              <a:gd name="T28" fmla="*/ 5610 w 1879600"/>
              <a:gd name="T29" fmla="*/ 1250 h 1901723"/>
              <a:gd name="T30" fmla="*/ 14696 w 1879600"/>
              <a:gd name="T31" fmla="*/ 0 h 1901723"/>
              <a:gd name="T32" fmla="*/ 14696 w 1879600"/>
              <a:gd name="T33" fmla="*/ 6839 h 1901723"/>
              <a:gd name="T34" fmla="*/ 6877 w 1879600"/>
              <a:gd name="T35" fmla="*/ 6906 h 1901723"/>
              <a:gd name="T36" fmla="*/ 6853 w 1879600"/>
              <a:gd name="T37" fmla="*/ 4912 h 1901723"/>
              <a:gd name="T38" fmla="*/ 6853 w 1879600"/>
              <a:gd name="T39" fmla="*/ 1133 h 1901723"/>
              <a:gd name="T40" fmla="*/ 14696 w 1879600"/>
              <a:gd name="T41" fmla="*/ 0 h 190172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879600" h="1901723">
                <a:moveTo>
                  <a:pt x="876522" y="1026915"/>
                </a:moveTo>
                <a:lnTo>
                  <a:pt x="1879600" y="1035310"/>
                </a:lnTo>
                <a:lnTo>
                  <a:pt x="1879600" y="1901723"/>
                </a:lnTo>
                <a:lnTo>
                  <a:pt x="876522" y="1775813"/>
                </a:lnTo>
                <a:lnTo>
                  <a:pt x="876522" y="1026915"/>
                </a:lnTo>
                <a:close/>
                <a:moveTo>
                  <a:pt x="0" y="1014080"/>
                </a:moveTo>
                <a:lnTo>
                  <a:pt x="717549" y="1026818"/>
                </a:lnTo>
                <a:lnTo>
                  <a:pt x="717549" y="1753167"/>
                </a:lnTo>
                <a:lnTo>
                  <a:pt x="0" y="1642117"/>
                </a:lnTo>
                <a:lnTo>
                  <a:pt x="0" y="1014080"/>
                </a:lnTo>
                <a:close/>
                <a:moveTo>
                  <a:pt x="717549" y="159389"/>
                </a:moveTo>
                <a:lnTo>
                  <a:pt x="717549" y="883871"/>
                </a:lnTo>
                <a:lnTo>
                  <a:pt x="0" y="908194"/>
                </a:lnTo>
                <a:lnTo>
                  <a:pt x="0" y="256684"/>
                </a:lnTo>
                <a:lnTo>
                  <a:pt x="717549" y="159389"/>
                </a:lnTo>
                <a:close/>
                <a:moveTo>
                  <a:pt x="1879600" y="0"/>
                </a:moveTo>
                <a:lnTo>
                  <a:pt x="1879600" y="872112"/>
                </a:lnTo>
                <a:lnTo>
                  <a:pt x="879497" y="880660"/>
                </a:lnTo>
                <a:lnTo>
                  <a:pt x="876522" y="626314"/>
                </a:lnTo>
                <a:lnTo>
                  <a:pt x="876522" y="144511"/>
                </a:lnTo>
                <a:lnTo>
                  <a:pt x="18796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14" name="叶子 813"/>
          <p:cNvSpPr/>
          <p:nvPr/>
        </p:nvSpPr>
        <p:spPr bwMode="auto">
          <a:xfrm>
            <a:off x="3554413" y="4381500"/>
            <a:ext cx="379412" cy="342900"/>
          </a:xfrm>
          <a:custGeom>
            <a:avLst/>
            <a:gdLst>
              <a:gd name="T0" fmla="*/ 0 w 63"/>
              <a:gd name="T1" fmla="*/ 2147483647 h 57"/>
              <a:gd name="T2" fmla="*/ 2147483647 w 63"/>
              <a:gd name="T3" fmla="*/ 2147483647 h 57"/>
              <a:gd name="T4" fmla="*/ 2147483647 w 63"/>
              <a:gd name="T5" fmla="*/ 2147483647 h 57"/>
              <a:gd name="T6" fmla="*/ 2147483647 w 63"/>
              <a:gd name="T7" fmla="*/ 2147483647 h 57"/>
              <a:gd name="T8" fmla="*/ 2147483647 w 63"/>
              <a:gd name="T9" fmla="*/ 0 h 57"/>
              <a:gd name="T10" fmla="*/ 2147483647 w 63"/>
              <a:gd name="T11" fmla="*/ 2147483647 h 57"/>
              <a:gd name="T12" fmla="*/ 2147483647 w 63"/>
              <a:gd name="T13" fmla="*/ 2147483647 h 57"/>
              <a:gd name="T14" fmla="*/ 0 w 63"/>
              <a:gd name="T15" fmla="*/ 2147483647 h 5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3" h="57">
                <a:moveTo>
                  <a:pt x="0" y="55"/>
                </a:moveTo>
                <a:cubicBezTo>
                  <a:pt x="0" y="55"/>
                  <a:pt x="0" y="57"/>
                  <a:pt x="4" y="57"/>
                </a:cubicBezTo>
                <a:cubicBezTo>
                  <a:pt x="3" y="54"/>
                  <a:pt x="11" y="45"/>
                  <a:pt x="11" y="45"/>
                </a:cubicBezTo>
                <a:cubicBezTo>
                  <a:pt x="11" y="45"/>
                  <a:pt x="25" y="54"/>
                  <a:pt x="40" y="39"/>
                </a:cubicBezTo>
                <a:cubicBezTo>
                  <a:pt x="54" y="23"/>
                  <a:pt x="44" y="11"/>
                  <a:pt x="63" y="0"/>
                </a:cubicBezTo>
                <a:cubicBezTo>
                  <a:pt x="17" y="10"/>
                  <a:pt x="7" y="24"/>
                  <a:pt x="8" y="43"/>
                </a:cubicBezTo>
                <a:cubicBezTo>
                  <a:pt x="12" y="34"/>
                  <a:pt x="24" y="22"/>
                  <a:pt x="34" y="17"/>
                </a:cubicBezTo>
                <a:cubicBezTo>
                  <a:pt x="17" y="29"/>
                  <a:pt x="5" y="47"/>
                  <a:pt x="0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15" name="飞机1 814"/>
          <p:cNvSpPr/>
          <p:nvPr/>
        </p:nvSpPr>
        <p:spPr bwMode="auto">
          <a:xfrm rot="10800000">
            <a:off x="1146175" y="4381500"/>
            <a:ext cx="377825" cy="314325"/>
          </a:xfrm>
          <a:custGeom>
            <a:avLst/>
            <a:gdLst>
              <a:gd name="T0" fmla="*/ 2147483647 w 2040"/>
              <a:gd name="T1" fmla="*/ 2147483647 h 1697"/>
              <a:gd name="T2" fmla="*/ 2147483647 w 2040"/>
              <a:gd name="T3" fmla="*/ 2147483647 h 1697"/>
              <a:gd name="T4" fmla="*/ 2147483647 w 2040"/>
              <a:gd name="T5" fmla="*/ 2147483647 h 1697"/>
              <a:gd name="T6" fmla="*/ 2147483647 w 2040"/>
              <a:gd name="T7" fmla="*/ 2147483647 h 1697"/>
              <a:gd name="T8" fmla="*/ 2147483647 w 2040"/>
              <a:gd name="T9" fmla="*/ 2147483647 h 1697"/>
              <a:gd name="T10" fmla="*/ 2147483647 w 2040"/>
              <a:gd name="T11" fmla="*/ 2147483647 h 1697"/>
              <a:gd name="T12" fmla="*/ 2147483647 w 2040"/>
              <a:gd name="T13" fmla="*/ 2147483647 h 1697"/>
              <a:gd name="T14" fmla="*/ 2147483647 w 2040"/>
              <a:gd name="T15" fmla="*/ 2147483647 h 1697"/>
              <a:gd name="T16" fmla="*/ 2147483647 w 2040"/>
              <a:gd name="T17" fmla="*/ 2147483647 h 1697"/>
              <a:gd name="T18" fmla="*/ 2147483647 w 2040"/>
              <a:gd name="T19" fmla="*/ 2052538916 h 1697"/>
              <a:gd name="T20" fmla="*/ 2147483647 w 2040"/>
              <a:gd name="T21" fmla="*/ 1131131575 h 1697"/>
              <a:gd name="T22" fmla="*/ 2147483647 w 2040"/>
              <a:gd name="T23" fmla="*/ 279609406 h 1697"/>
              <a:gd name="T24" fmla="*/ 2147483647 w 2040"/>
              <a:gd name="T25" fmla="*/ 165226779 h 1697"/>
              <a:gd name="T26" fmla="*/ 2147483647 w 2040"/>
              <a:gd name="T27" fmla="*/ 50844338 h 1697"/>
              <a:gd name="T28" fmla="*/ 2147483647 w 2040"/>
              <a:gd name="T29" fmla="*/ 0 h 1697"/>
              <a:gd name="T30" fmla="*/ 2147483647 w 2040"/>
              <a:gd name="T31" fmla="*/ 108035558 h 1697"/>
              <a:gd name="T32" fmla="*/ 2147483647 w 2040"/>
              <a:gd name="T33" fmla="*/ 1448857101 h 1697"/>
              <a:gd name="T34" fmla="*/ 2147483647 w 2040"/>
              <a:gd name="T35" fmla="*/ 1804732828 h 1697"/>
              <a:gd name="T36" fmla="*/ 2147483647 w 2040"/>
              <a:gd name="T37" fmla="*/ 1982653744 h 1697"/>
              <a:gd name="T38" fmla="*/ 2147483647 w 2040"/>
              <a:gd name="T39" fmla="*/ 2147483647 h 1697"/>
              <a:gd name="T40" fmla="*/ 2147483647 w 2040"/>
              <a:gd name="T41" fmla="*/ 2147483647 h 1697"/>
              <a:gd name="T42" fmla="*/ 2147483647 w 2040"/>
              <a:gd name="T43" fmla="*/ 2147483647 h 1697"/>
              <a:gd name="T44" fmla="*/ 2147483647 w 2040"/>
              <a:gd name="T45" fmla="*/ 2147483647 h 1697"/>
              <a:gd name="T46" fmla="*/ 1956730487 w 2040"/>
              <a:gd name="T47" fmla="*/ 2147483647 h 1697"/>
              <a:gd name="T48" fmla="*/ 133400932 w 2040"/>
              <a:gd name="T49" fmla="*/ 2147483647 h 1697"/>
              <a:gd name="T50" fmla="*/ 546364213 w 2040"/>
              <a:gd name="T51" fmla="*/ 2147483647 h 1697"/>
              <a:gd name="T52" fmla="*/ 2147483647 w 2040"/>
              <a:gd name="T53" fmla="*/ 2147483647 h 1697"/>
              <a:gd name="T54" fmla="*/ 2147483647 w 2040"/>
              <a:gd name="T55" fmla="*/ 2147483647 h 1697"/>
              <a:gd name="T56" fmla="*/ 2147483647 w 2040"/>
              <a:gd name="T57" fmla="*/ 2147483647 h 1697"/>
              <a:gd name="T58" fmla="*/ 2147483647 w 2040"/>
              <a:gd name="T59" fmla="*/ 2147483647 h 1697"/>
              <a:gd name="T60" fmla="*/ 2147483647 w 2040"/>
              <a:gd name="T61" fmla="*/ 2147483647 h 1697"/>
              <a:gd name="T62" fmla="*/ 2147483647 w 2040"/>
              <a:gd name="T63" fmla="*/ 2147483647 h 1697"/>
              <a:gd name="T64" fmla="*/ 2147483647 w 2040"/>
              <a:gd name="T65" fmla="*/ 2147483647 h 1697"/>
              <a:gd name="T66" fmla="*/ 2147483647 w 2040"/>
              <a:gd name="T67" fmla="*/ 2147483647 h 1697"/>
              <a:gd name="T68" fmla="*/ 2147483647 w 2040"/>
              <a:gd name="T69" fmla="*/ 2147483647 h 1697"/>
              <a:gd name="T70" fmla="*/ 2147483647 w 2040"/>
              <a:gd name="T71" fmla="*/ 2147483647 h 1697"/>
              <a:gd name="T72" fmla="*/ 2147483647 w 2040"/>
              <a:gd name="T73" fmla="*/ 2147483647 h 1697"/>
              <a:gd name="T74" fmla="*/ 2147483647 w 2040"/>
              <a:gd name="T75" fmla="*/ 2147483647 h 1697"/>
              <a:gd name="T76" fmla="*/ 2147483647 w 2040"/>
              <a:gd name="T77" fmla="*/ 2147483647 h 1697"/>
              <a:gd name="T78" fmla="*/ 2147483647 w 2040"/>
              <a:gd name="T79" fmla="*/ 2147483647 h 1697"/>
              <a:gd name="T80" fmla="*/ 2147483647 w 2040"/>
              <a:gd name="T81" fmla="*/ 2147483647 h 1697"/>
              <a:gd name="T82" fmla="*/ 2147483647 w 2040"/>
              <a:gd name="T83" fmla="*/ 2147483647 h 1697"/>
              <a:gd name="T84" fmla="*/ 2147483647 w 2040"/>
              <a:gd name="T85" fmla="*/ 2147483647 h 1697"/>
              <a:gd name="T86" fmla="*/ 2147483647 w 2040"/>
              <a:gd name="T87" fmla="*/ 2147483647 h 1697"/>
              <a:gd name="T88" fmla="*/ 2147483647 w 2040"/>
              <a:gd name="T89" fmla="*/ 2147483647 h 1697"/>
              <a:gd name="T90" fmla="*/ 2147483647 w 2040"/>
              <a:gd name="T91" fmla="*/ 2147483647 h 1697"/>
              <a:gd name="T92" fmla="*/ 2147483647 w 2040"/>
              <a:gd name="T93" fmla="*/ 2147483647 h 1697"/>
              <a:gd name="T94" fmla="*/ 2147483647 w 2040"/>
              <a:gd name="T95" fmla="*/ 2147483647 h 169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040" h="1697">
                <a:moveTo>
                  <a:pt x="2039" y="1166"/>
                </a:moveTo>
                <a:cubicBezTo>
                  <a:pt x="1952" y="866"/>
                  <a:pt x="1952" y="866"/>
                  <a:pt x="1952" y="866"/>
                </a:cubicBezTo>
                <a:cubicBezTo>
                  <a:pt x="1984" y="862"/>
                  <a:pt x="2003" y="855"/>
                  <a:pt x="2003" y="849"/>
                </a:cubicBezTo>
                <a:cubicBezTo>
                  <a:pt x="2003" y="842"/>
                  <a:pt x="1984" y="836"/>
                  <a:pt x="1952" y="831"/>
                </a:cubicBezTo>
                <a:cubicBezTo>
                  <a:pt x="2039" y="532"/>
                  <a:pt x="2039" y="532"/>
                  <a:pt x="2039" y="532"/>
                </a:cubicBezTo>
                <a:cubicBezTo>
                  <a:pt x="2040" y="529"/>
                  <a:pt x="2038" y="526"/>
                  <a:pt x="2034" y="526"/>
                </a:cubicBezTo>
                <a:cubicBezTo>
                  <a:pt x="1954" y="526"/>
                  <a:pt x="1954" y="526"/>
                  <a:pt x="1954" y="526"/>
                </a:cubicBezTo>
                <a:cubicBezTo>
                  <a:pt x="1951" y="526"/>
                  <a:pt x="1946" y="528"/>
                  <a:pt x="1944" y="531"/>
                </a:cubicBezTo>
                <a:cubicBezTo>
                  <a:pt x="1715" y="783"/>
                  <a:pt x="1715" y="783"/>
                  <a:pt x="1715" y="783"/>
                </a:cubicBezTo>
                <a:cubicBezTo>
                  <a:pt x="1694" y="780"/>
                  <a:pt x="1674" y="776"/>
                  <a:pt x="1661" y="774"/>
                </a:cubicBezTo>
                <a:cubicBezTo>
                  <a:pt x="1635" y="770"/>
                  <a:pt x="1593" y="764"/>
                  <a:pt x="1567" y="762"/>
                </a:cubicBezTo>
                <a:cubicBezTo>
                  <a:pt x="1542" y="760"/>
                  <a:pt x="1492" y="757"/>
                  <a:pt x="1457" y="757"/>
                </a:cubicBezTo>
                <a:cubicBezTo>
                  <a:pt x="1382" y="755"/>
                  <a:pt x="1382" y="755"/>
                  <a:pt x="1382" y="755"/>
                </a:cubicBezTo>
                <a:cubicBezTo>
                  <a:pt x="1346" y="754"/>
                  <a:pt x="1289" y="753"/>
                  <a:pt x="1254" y="753"/>
                </a:cubicBezTo>
                <a:cubicBezTo>
                  <a:pt x="1042" y="754"/>
                  <a:pt x="1042" y="754"/>
                  <a:pt x="1042" y="754"/>
                </a:cubicBezTo>
                <a:cubicBezTo>
                  <a:pt x="1057" y="706"/>
                  <a:pt x="1057" y="706"/>
                  <a:pt x="1057" y="706"/>
                </a:cubicBezTo>
                <a:cubicBezTo>
                  <a:pt x="1129" y="683"/>
                  <a:pt x="1129" y="683"/>
                  <a:pt x="1129" y="683"/>
                </a:cubicBezTo>
                <a:cubicBezTo>
                  <a:pt x="1064" y="684"/>
                  <a:pt x="1064" y="684"/>
                  <a:pt x="1064" y="684"/>
                </a:cubicBezTo>
                <a:cubicBezTo>
                  <a:pt x="1084" y="621"/>
                  <a:pt x="1084" y="621"/>
                  <a:pt x="1084" y="621"/>
                </a:cubicBezTo>
                <a:cubicBezTo>
                  <a:pt x="1154" y="599"/>
                  <a:pt x="1154" y="599"/>
                  <a:pt x="1154" y="599"/>
                </a:cubicBezTo>
                <a:cubicBezTo>
                  <a:pt x="1091" y="600"/>
                  <a:pt x="1091" y="600"/>
                  <a:pt x="1091" y="600"/>
                </a:cubicBezTo>
                <a:cubicBezTo>
                  <a:pt x="1126" y="489"/>
                  <a:pt x="1126" y="489"/>
                  <a:pt x="1126" y="489"/>
                </a:cubicBezTo>
                <a:cubicBezTo>
                  <a:pt x="1128" y="482"/>
                  <a:pt x="1133" y="472"/>
                  <a:pt x="1136" y="466"/>
                </a:cubicBezTo>
                <a:cubicBezTo>
                  <a:pt x="1142" y="457"/>
                  <a:pt x="1142" y="457"/>
                  <a:pt x="1142" y="457"/>
                </a:cubicBezTo>
                <a:cubicBezTo>
                  <a:pt x="1225" y="431"/>
                  <a:pt x="1225" y="431"/>
                  <a:pt x="1225" y="431"/>
                </a:cubicBezTo>
                <a:cubicBezTo>
                  <a:pt x="1157" y="432"/>
                  <a:pt x="1157" y="432"/>
                  <a:pt x="1157" y="432"/>
                </a:cubicBezTo>
                <a:cubicBezTo>
                  <a:pt x="1160" y="426"/>
                  <a:pt x="1160" y="426"/>
                  <a:pt x="1160" y="426"/>
                </a:cubicBezTo>
                <a:cubicBezTo>
                  <a:pt x="1163" y="420"/>
                  <a:pt x="1169" y="410"/>
                  <a:pt x="1173" y="404"/>
                </a:cubicBezTo>
                <a:cubicBezTo>
                  <a:pt x="1205" y="351"/>
                  <a:pt x="1205" y="351"/>
                  <a:pt x="1205" y="351"/>
                </a:cubicBezTo>
                <a:cubicBezTo>
                  <a:pt x="1293" y="323"/>
                  <a:pt x="1293" y="323"/>
                  <a:pt x="1293" y="323"/>
                </a:cubicBezTo>
                <a:cubicBezTo>
                  <a:pt x="1220" y="324"/>
                  <a:pt x="1220" y="324"/>
                  <a:pt x="1220" y="324"/>
                </a:cubicBezTo>
                <a:cubicBezTo>
                  <a:pt x="1294" y="200"/>
                  <a:pt x="1294" y="200"/>
                  <a:pt x="1294" y="200"/>
                </a:cubicBezTo>
                <a:cubicBezTo>
                  <a:pt x="1298" y="194"/>
                  <a:pt x="1304" y="184"/>
                  <a:pt x="1307" y="178"/>
                </a:cubicBezTo>
                <a:cubicBezTo>
                  <a:pt x="1370" y="80"/>
                  <a:pt x="1370" y="80"/>
                  <a:pt x="1370" y="80"/>
                </a:cubicBezTo>
                <a:cubicBezTo>
                  <a:pt x="1374" y="74"/>
                  <a:pt x="1381" y="65"/>
                  <a:pt x="1385" y="59"/>
                </a:cubicBezTo>
                <a:cubicBezTo>
                  <a:pt x="1396" y="44"/>
                  <a:pt x="1396" y="44"/>
                  <a:pt x="1396" y="44"/>
                </a:cubicBezTo>
                <a:cubicBezTo>
                  <a:pt x="1400" y="39"/>
                  <a:pt x="1409" y="33"/>
                  <a:pt x="1416" y="33"/>
                </a:cubicBezTo>
                <a:cubicBezTo>
                  <a:pt x="1445" y="30"/>
                  <a:pt x="1445" y="30"/>
                  <a:pt x="1445" y="30"/>
                </a:cubicBezTo>
                <a:cubicBezTo>
                  <a:pt x="1452" y="30"/>
                  <a:pt x="1464" y="28"/>
                  <a:pt x="1471" y="26"/>
                </a:cubicBezTo>
                <a:cubicBezTo>
                  <a:pt x="1495" y="20"/>
                  <a:pt x="1495" y="20"/>
                  <a:pt x="1495" y="20"/>
                </a:cubicBezTo>
                <a:cubicBezTo>
                  <a:pt x="1502" y="18"/>
                  <a:pt x="1502" y="16"/>
                  <a:pt x="1495" y="14"/>
                </a:cubicBezTo>
                <a:cubicBezTo>
                  <a:pt x="1469" y="8"/>
                  <a:pt x="1469" y="8"/>
                  <a:pt x="1469" y="8"/>
                </a:cubicBezTo>
                <a:cubicBezTo>
                  <a:pt x="1462" y="7"/>
                  <a:pt x="1451" y="5"/>
                  <a:pt x="1444" y="4"/>
                </a:cubicBezTo>
                <a:cubicBezTo>
                  <a:pt x="1399" y="0"/>
                  <a:pt x="1399" y="0"/>
                  <a:pt x="1399" y="0"/>
                </a:cubicBezTo>
                <a:cubicBezTo>
                  <a:pt x="1392" y="0"/>
                  <a:pt x="1380" y="0"/>
                  <a:pt x="1373" y="0"/>
                </a:cubicBezTo>
                <a:cubicBezTo>
                  <a:pt x="1332" y="4"/>
                  <a:pt x="1332" y="4"/>
                  <a:pt x="1332" y="4"/>
                </a:cubicBezTo>
                <a:cubicBezTo>
                  <a:pt x="1325" y="5"/>
                  <a:pt x="1314" y="7"/>
                  <a:pt x="1307" y="9"/>
                </a:cubicBezTo>
                <a:cubicBezTo>
                  <a:pt x="1281" y="17"/>
                  <a:pt x="1281" y="17"/>
                  <a:pt x="1281" y="17"/>
                </a:cubicBezTo>
                <a:cubicBezTo>
                  <a:pt x="1274" y="19"/>
                  <a:pt x="1265" y="25"/>
                  <a:pt x="1260" y="30"/>
                </a:cubicBezTo>
                <a:cubicBezTo>
                  <a:pt x="1071" y="241"/>
                  <a:pt x="1071" y="241"/>
                  <a:pt x="1071" y="241"/>
                </a:cubicBezTo>
                <a:cubicBezTo>
                  <a:pt x="1056" y="233"/>
                  <a:pt x="1035" y="228"/>
                  <a:pt x="1012" y="228"/>
                </a:cubicBezTo>
                <a:cubicBezTo>
                  <a:pt x="951" y="228"/>
                  <a:pt x="951" y="228"/>
                  <a:pt x="951" y="228"/>
                </a:cubicBezTo>
                <a:cubicBezTo>
                  <a:pt x="937" y="228"/>
                  <a:pt x="926" y="240"/>
                  <a:pt x="926" y="254"/>
                </a:cubicBezTo>
                <a:cubicBezTo>
                  <a:pt x="926" y="284"/>
                  <a:pt x="926" y="284"/>
                  <a:pt x="926" y="284"/>
                </a:cubicBezTo>
                <a:cubicBezTo>
                  <a:pt x="926" y="299"/>
                  <a:pt x="937" y="310"/>
                  <a:pt x="951" y="310"/>
                </a:cubicBezTo>
                <a:cubicBezTo>
                  <a:pt x="989" y="310"/>
                  <a:pt x="989" y="310"/>
                  <a:pt x="989" y="310"/>
                </a:cubicBezTo>
                <a:cubicBezTo>
                  <a:pt x="995" y="311"/>
                  <a:pt x="1002" y="311"/>
                  <a:pt x="1008" y="312"/>
                </a:cubicBezTo>
                <a:cubicBezTo>
                  <a:pt x="897" y="435"/>
                  <a:pt x="897" y="435"/>
                  <a:pt x="897" y="435"/>
                </a:cubicBezTo>
                <a:cubicBezTo>
                  <a:pt x="893" y="441"/>
                  <a:pt x="885" y="449"/>
                  <a:pt x="880" y="454"/>
                </a:cubicBezTo>
                <a:cubicBezTo>
                  <a:pt x="842" y="496"/>
                  <a:pt x="842" y="496"/>
                  <a:pt x="842" y="496"/>
                </a:cubicBezTo>
                <a:cubicBezTo>
                  <a:pt x="827" y="488"/>
                  <a:pt x="805" y="483"/>
                  <a:pt x="782" y="483"/>
                </a:cubicBezTo>
                <a:cubicBezTo>
                  <a:pt x="721" y="483"/>
                  <a:pt x="721" y="483"/>
                  <a:pt x="721" y="483"/>
                </a:cubicBezTo>
                <a:cubicBezTo>
                  <a:pt x="707" y="483"/>
                  <a:pt x="695" y="494"/>
                  <a:pt x="695" y="508"/>
                </a:cubicBezTo>
                <a:cubicBezTo>
                  <a:pt x="695" y="539"/>
                  <a:pt x="695" y="539"/>
                  <a:pt x="695" y="539"/>
                </a:cubicBezTo>
                <a:cubicBezTo>
                  <a:pt x="695" y="553"/>
                  <a:pt x="707" y="564"/>
                  <a:pt x="721" y="564"/>
                </a:cubicBezTo>
                <a:cubicBezTo>
                  <a:pt x="759" y="564"/>
                  <a:pt x="759" y="564"/>
                  <a:pt x="759" y="564"/>
                </a:cubicBezTo>
                <a:cubicBezTo>
                  <a:pt x="765" y="565"/>
                  <a:pt x="771" y="566"/>
                  <a:pt x="777" y="566"/>
                </a:cubicBezTo>
                <a:cubicBezTo>
                  <a:pt x="616" y="741"/>
                  <a:pt x="616" y="741"/>
                  <a:pt x="616" y="741"/>
                </a:cubicBezTo>
                <a:cubicBezTo>
                  <a:pt x="613" y="744"/>
                  <a:pt x="608" y="749"/>
                  <a:pt x="605" y="754"/>
                </a:cubicBezTo>
                <a:cubicBezTo>
                  <a:pt x="490" y="753"/>
                  <a:pt x="490" y="753"/>
                  <a:pt x="490" y="753"/>
                </a:cubicBezTo>
                <a:cubicBezTo>
                  <a:pt x="455" y="753"/>
                  <a:pt x="398" y="754"/>
                  <a:pt x="362" y="754"/>
                </a:cubicBezTo>
                <a:cubicBezTo>
                  <a:pt x="308" y="755"/>
                  <a:pt x="308" y="755"/>
                  <a:pt x="308" y="755"/>
                </a:cubicBezTo>
                <a:cubicBezTo>
                  <a:pt x="273" y="756"/>
                  <a:pt x="221" y="760"/>
                  <a:pt x="193" y="765"/>
                </a:cubicBezTo>
                <a:cubicBezTo>
                  <a:pt x="165" y="770"/>
                  <a:pt x="118" y="782"/>
                  <a:pt x="90" y="791"/>
                </a:cubicBezTo>
                <a:cubicBezTo>
                  <a:pt x="61" y="800"/>
                  <a:pt x="30" y="813"/>
                  <a:pt x="21" y="820"/>
                </a:cubicBezTo>
                <a:cubicBezTo>
                  <a:pt x="12" y="826"/>
                  <a:pt x="3" y="838"/>
                  <a:pt x="2" y="846"/>
                </a:cubicBezTo>
                <a:cubicBezTo>
                  <a:pt x="0" y="854"/>
                  <a:pt x="8" y="868"/>
                  <a:pt x="18" y="877"/>
                </a:cubicBezTo>
                <a:cubicBezTo>
                  <a:pt x="29" y="886"/>
                  <a:pt x="60" y="901"/>
                  <a:pt x="86" y="910"/>
                </a:cubicBezTo>
                <a:cubicBezTo>
                  <a:pt x="113" y="919"/>
                  <a:pt x="159" y="930"/>
                  <a:pt x="187" y="935"/>
                </a:cubicBezTo>
                <a:cubicBezTo>
                  <a:pt x="216" y="940"/>
                  <a:pt x="268" y="944"/>
                  <a:pt x="303" y="945"/>
                </a:cubicBezTo>
                <a:cubicBezTo>
                  <a:pt x="367" y="947"/>
                  <a:pt x="367" y="947"/>
                  <a:pt x="367" y="947"/>
                </a:cubicBezTo>
                <a:cubicBezTo>
                  <a:pt x="402" y="948"/>
                  <a:pt x="460" y="948"/>
                  <a:pt x="495" y="949"/>
                </a:cubicBezTo>
                <a:cubicBezTo>
                  <a:pt x="606" y="949"/>
                  <a:pt x="606" y="949"/>
                  <a:pt x="606" y="949"/>
                </a:cubicBezTo>
                <a:cubicBezTo>
                  <a:pt x="609" y="951"/>
                  <a:pt x="611" y="954"/>
                  <a:pt x="613" y="956"/>
                </a:cubicBezTo>
                <a:cubicBezTo>
                  <a:pt x="783" y="1140"/>
                  <a:pt x="783" y="1140"/>
                  <a:pt x="783" y="1140"/>
                </a:cubicBezTo>
                <a:cubicBezTo>
                  <a:pt x="775" y="1140"/>
                  <a:pt x="768" y="1141"/>
                  <a:pt x="761" y="1142"/>
                </a:cubicBezTo>
                <a:cubicBezTo>
                  <a:pt x="722" y="1142"/>
                  <a:pt x="722" y="1142"/>
                  <a:pt x="722" y="1142"/>
                </a:cubicBezTo>
                <a:cubicBezTo>
                  <a:pt x="708" y="1142"/>
                  <a:pt x="697" y="1154"/>
                  <a:pt x="697" y="116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7" y="1212"/>
                  <a:pt x="708" y="1224"/>
                  <a:pt x="722" y="1224"/>
                </a:cubicBezTo>
                <a:cubicBezTo>
                  <a:pt x="783" y="1224"/>
                  <a:pt x="783" y="1224"/>
                  <a:pt x="783" y="1224"/>
                </a:cubicBezTo>
                <a:cubicBezTo>
                  <a:pt x="809" y="1224"/>
                  <a:pt x="831" y="1218"/>
                  <a:pt x="847" y="1209"/>
                </a:cubicBezTo>
                <a:cubicBezTo>
                  <a:pt x="877" y="1242"/>
                  <a:pt x="877" y="1242"/>
                  <a:pt x="877" y="1242"/>
                </a:cubicBezTo>
                <a:cubicBezTo>
                  <a:pt x="882" y="1247"/>
                  <a:pt x="889" y="1256"/>
                  <a:pt x="894" y="1261"/>
                </a:cubicBezTo>
                <a:cubicBezTo>
                  <a:pt x="1014" y="1395"/>
                  <a:pt x="1014" y="1395"/>
                  <a:pt x="1014" y="1395"/>
                </a:cubicBezTo>
                <a:cubicBezTo>
                  <a:pt x="1008" y="1395"/>
                  <a:pt x="1002" y="1396"/>
                  <a:pt x="996" y="1396"/>
                </a:cubicBezTo>
                <a:cubicBezTo>
                  <a:pt x="958" y="1396"/>
                  <a:pt x="958" y="1396"/>
                  <a:pt x="958" y="1396"/>
                </a:cubicBezTo>
                <a:cubicBezTo>
                  <a:pt x="943" y="1396"/>
                  <a:pt x="932" y="1408"/>
                  <a:pt x="932" y="1422"/>
                </a:cubicBezTo>
                <a:cubicBezTo>
                  <a:pt x="932" y="1452"/>
                  <a:pt x="932" y="1452"/>
                  <a:pt x="932" y="1452"/>
                </a:cubicBezTo>
                <a:cubicBezTo>
                  <a:pt x="932" y="1467"/>
                  <a:pt x="943" y="1478"/>
                  <a:pt x="958" y="1478"/>
                </a:cubicBezTo>
                <a:cubicBezTo>
                  <a:pt x="1018" y="1478"/>
                  <a:pt x="1018" y="1478"/>
                  <a:pt x="1018" y="1478"/>
                </a:cubicBezTo>
                <a:cubicBezTo>
                  <a:pt x="1041" y="1478"/>
                  <a:pt x="1062" y="1473"/>
                  <a:pt x="1077" y="1466"/>
                </a:cubicBezTo>
                <a:cubicBezTo>
                  <a:pt x="1257" y="1666"/>
                  <a:pt x="1257" y="1666"/>
                  <a:pt x="1257" y="1666"/>
                </a:cubicBezTo>
                <a:cubicBezTo>
                  <a:pt x="1262" y="1672"/>
                  <a:pt x="1271" y="1678"/>
                  <a:pt x="1278" y="1680"/>
                </a:cubicBezTo>
                <a:cubicBezTo>
                  <a:pt x="1304" y="1687"/>
                  <a:pt x="1304" y="1687"/>
                  <a:pt x="1304" y="1687"/>
                </a:cubicBezTo>
                <a:cubicBezTo>
                  <a:pt x="1311" y="1689"/>
                  <a:pt x="1322" y="1691"/>
                  <a:pt x="1329" y="1692"/>
                </a:cubicBezTo>
                <a:cubicBezTo>
                  <a:pt x="1370" y="1696"/>
                  <a:pt x="1370" y="1696"/>
                  <a:pt x="1370" y="1696"/>
                </a:cubicBezTo>
                <a:cubicBezTo>
                  <a:pt x="1377" y="1697"/>
                  <a:pt x="1388" y="1697"/>
                  <a:pt x="1395" y="1696"/>
                </a:cubicBezTo>
                <a:cubicBezTo>
                  <a:pt x="1440" y="1692"/>
                  <a:pt x="1440" y="1692"/>
                  <a:pt x="1440" y="1692"/>
                </a:cubicBezTo>
                <a:cubicBezTo>
                  <a:pt x="1447" y="1691"/>
                  <a:pt x="1459" y="1690"/>
                  <a:pt x="1466" y="1688"/>
                </a:cubicBezTo>
                <a:cubicBezTo>
                  <a:pt x="1492" y="1682"/>
                  <a:pt x="1492" y="1682"/>
                  <a:pt x="1492" y="1682"/>
                </a:cubicBezTo>
                <a:cubicBezTo>
                  <a:pt x="1499" y="1681"/>
                  <a:pt x="1499" y="1678"/>
                  <a:pt x="1492" y="1676"/>
                </a:cubicBezTo>
                <a:cubicBezTo>
                  <a:pt x="1467" y="1670"/>
                  <a:pt x="1467" y="1670"/>
                  <a:pt x="1467" y="1670"/>
                </a:cubicBezTo>
                <a:cubicBezTo>
                  <a:pt x="1460" y="1669"/>
                  <a:pt x="1449" y="1667"/>
                  <a:pt x="1442" y="1666"/>
                </a:cubicBezTo>
                <a:cubicBezTo>
                  <a:pt x="1413" y="1664"/>
                  <a:pt x="1413" y="1664"/>
                  <a:pt x="1413" y="1664"/>
                </a:cubicBezTo>
                <a:cubicBezTo>
                  <a:pt x="1406" y="1663"/>
                  <a:pt x="1397" y="1658"/>
                  <a:pt x="1393" y="1652"/>
                </a:cubicBezTo>
                <a:cubicBezTo>
                  <a:pt x="1382" y="1637"/>
                  <a:pt x="1382" y="1637"/>
                  <a:pt x="1382" y="1637"/>
                </a:cubicBezTo>
                <a:cubicBezTo>
                  <a:pt x="1378" y="1632"/>
                  <a:pt x="1371" y="1622"/>
                  <a:pt x="1367" y="1616"/>
                </a:cubicBezTo>
                <a:cubicBezTo>
                  <a:pt x="1304" y="1518"/>
                  <a:pt x="1304" y="1518"/>
                  <a:pt x="1304" y="1518"/>
                </a:cubicBezTo>
                <a:cubicBezTo>
                  <a:pt x="1300" y="1512"/>
                  <a:pt x="1294" y="1502"/>
                  <a:pt x="1291" y="1496"/>
                </a:cubicBezTo>
                <a:cubicBezTo>
                  <a:pt x="1221" y="1379"/>
                  <a:pt x="1221" y="1379"/>
                  <a:pt x="1221" y="1379"/>
                </a:cubicBezTo>
                <a:cubicBezTo>
                  <a:pt x="1295" y="1380"/>
                  <a:pt x="1295" y="1380"/>
                  <a:pt x="1295" y="1380"/>
                </a:cubicBezTo>
                <a:cubicBezTo>
                  <a:pt x="1205" y="1352"/>
                  <a:pt x="1205" y="1352"/>
                  <a:pt x="1205" y="1352"/>
                </a:cubicBezTo>
                <a:cubicBezTo>
                  <a:pt x="1169" y="1292"/>
                  <a:pt x="1169" y="1292"/>
                  <a:pt x="1169" y="1292"/>
                </a:cubicBezTo>
                <a:cubicBezTo>
                  <a:pt x="1166" y="1287"/>
                  <a:pt x="1161" y="1278"/>
                  <a:pt x="1157" y="1272"/>
                </a:cubicBezTo>
                <a:cubicBezTo>
                  <a:pt x="1226" y="1273"/>
                  <a:pt x="1226" y="1273"/>
                  <a:pt x="1226" y="1273"/>
                </a:cubicBezTo>
                <a:cubicBezTo>
                  <a:pt x="1143" y="1246"/>
                  <a:pt x="1143" y="1246"/>
                  <a:pt x="1143" y="1246"/>
                </a:cubicBezTo>
                <a:cubicBezTo>
                  <a:pt x="1133" y="1230"/>
                  <a:pt x="1133" y="1230"/>
                  <a:pt x="1133" y="1230"/>
                </a:cubicBezTo>
                <a:cubicBezTo>
                  <a:pt x="1130" y="1224"/>
                  <a:pt x="1125" y="1214"/>
                  <a:pt x="1123" y="1207"/>
                </a:cubicBezTo>
                <a:cubicBezTo>
                  <a:pt x="1090" y="1103"/>
                  <a:pt x="1090" y="1103"/>
                  <a:pt x="1090" y="1103"/>
                </a:cubicBezTo>
                <a:cubicBezTo>
                  <a:pt x="1156" y="1104"/>
                  <a:pt x="1156" y="1104"/>
                  <a:pt x="1156" y="1104"/>
                </a:cubicBezTo>
                <a:cubicBezTo>
                  <a:pt x="1083" y="1081"/>
                  <a:pt x="1083" y="1081"/>
                  <a:pt x="1083" y="1081"/>
                </a:cubicBezTo>
                <a:cubicBezTo>
                  <a:pt x="1063" y="1019"/>
                  <a:pt x="1063" y="1019"/>
                  <a:pt x="1063" y="1019"/>
                </a:cubicBezTo>
                <a:cubicBezTo>
                  <a:pt x="1130" y="1020"/>
                  <a:pt x="1130" y="1020"/>
                  <a:pt x="1130" y="1020"/>
                </a:cubicBezTo>
                <a:cubicBezTo>
                  <a:pt x="1056" y="997"/>
                  <a:pt x="1056" y="997"/>
                  <a:pt x="1056" y="997"/>
                </a:cubicBezTo>
                <a:cubicBezTo>
                  <a:pt x="1040" y="948"/>
                  <a:pt x="1040" y="948"/>
                  <a:pt x="1040" y="948"/>
                </a:cubicBezTo>
                <a:cubicBezTo>
                  <a:pt x="1265" y="948"/>
                  <a:pt x="1265" y="948"/>
                  <a:pt x="1265" y="948"/>
                </a:cubicBezTo>
                <a:cubicBezTo>
                  <a:pt x="1300" y="948"/>
                  <a:pt x="1358" y="947"/>
                  <a:pt x="1393" y="946"/>
                </a:cubicBezTo>
                <a:cubicBezTo>
                  <a:pt x="1463" y="944"/>
                  <a:pt x="1463" y="944"/>
                  <a:pt x="1463" y="944"/>
                </a:cubicBezTo>
                <a:cubicBezTo>
                  <a:pt x="1498" y="943"/>
                  <a:pt x="1548" y="941"/>
                  <a:pt x="1574" y="939"/>
                </a:cubicBezTo>
                <a:cubicBezTo>
                  <a:pt x="1599" y="937"/>
                  <a:pt x="1641" y="932"/>
                  <a:pt x="1666" y="927"/>
                </a:cubicBezTo>
                <a:cubicBezTo>
                  <a:pt x="1679" y="924"/>
                  <a:pt x="1698" y="921"/>
                  <a:pt x="1718" y="917"/>
                </a:cubicBezTo>
                <a:cubicBezTo>
                  <a:pt x="1944" y="1167"/>
                  <a:pt x="1944" y="1167"/>
                  <a:pt x="1944" y="1167"/>
                </a:cubicBezTo>
                <a:cubicBezTo>
                  <a:pt x="1947" y="1170"/>
                  <a:pt x="1951" y="1172"/>
                  <a:pt x="1955" y="1172"/>
                </a:cubicBezTo>
                <a:cubicBezTo>
                  <a:pt x="2035" y="1172"/>
                  <a:pt x="2035" y="1172"/>
                  <a:pt x="2035" y="1172"/>
                </a:cubicBezTo>
                <a:cubicBezTo>
                  <a:pt x="2038" y="1172"/>
                  <a:pt x="2040" y="1169"/>
                  <a:pt x="2039" y="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16" name="打印机 815"/>
          <p:cNvSpPr/>
          <p:nvPr/>
        </p:nvSpPr>
        <p:spPr bwMode="auto">
          <a:xfrm>
            <a:off x="4359275" y="4381500"/>
            <a:ext cx="360363" cy="377825"/>
          </a:xfrm>
          <a:custGeom>
            <a:avLst/>
            <a:gdLst>
              <a:gd name="T0" fmla="*/ 2147483647 w 475"/>
              <a:gd name="T1" fmla="*/ 2147483647 h 499"/>
              <a:gd name="T2" fmla="*/ 0 w 475"/>
              <a:gd name="T3" fmla="*/ 2147483647 h 499"/>
              <a:gd name="T4" fmla="*/ 2147483647 w 475"/>
              <a:gd name="T5" fmla="*/ 2147483647 h 499"/>
              <a:gd name="T6" fmla="*/ 2147483647 w 475"/>
              <a:gd name="T7" fmla="*/ 2147483647 h 499"/>
              <a:gd name="T8" fmla="*/ 2147483647 w 475"/>
              <a:gd name="T9" fmla="*/ 2147483647 h 499"/>
              <a:gd name="T10" fmla="*/ 2147483647 w 475"/>
              <a:gd name="T11" fmla="*/ 2147483647 h 499"/>
              <a:gd name="T12" fmla="*/ 2147483647 w 475"/>
              <a:gd name="T13" fmla="*/ 2147483647 h 499"/>
              <a:gd name="T14" fmla="*/ 2147483647 w 475"/>
              <a:gd name="T15" fmla="*/ 2147483647 h 499"/>
              <a:gd name="T16" fmla="*/ 2147483647 w 475"/>
              <a:gd name="T17" fmla="*/ 2147483647 h 499"/>
              <a:gd name="T18" fmla="*/ 2147483647 w 475"/>
              <a:gd name="T19" fmla="*/ 2147483647 h 499"/>
              <a:gd name="T20" fmla="*/ 2147483647 w 475"/>
              <a:gd name="T21" fmla="*/ 2147483647 h 499"/>
              <a:gd name="T22" fmla="*/ 2147483647 w 475"/>
              <a:gd name="T23" fmla="*/ 2147483647 h 499"/>
              <a:gd name="T24" fmla="*/ 2147483647 w 475"/>
              <a:gd name="T25" fmla="*/ 2147483647 h 499"/>
              <a:gd name="T26" fmla="*/ 2147483647 w 475"/>
              <a:gd name="T27" fmla="*/ 2147483647 h 499"/>
              <a:gd name="T28" fmla="*/ 2147483647 w 475"/>
              <a:gd name="T29" fmla="*/ 2147483647 h 499"/>
              <a:gd name="T30" fmla="*/ 2147483647 w 475"/>
              <a:gd name="T31" fmla="*/ 2147483647 h 499"/>
              <a:gd name="T32" fmla="*/ 2147483647 w 475"/>
              <a:gd name="T33" fmla="*/ 2147483647 h 499"/>
              <a:gd name="T34" fmla="*/ 2147483647 w 475"/>
              <a:gd name="T35" fmla="*/ 2147483647 h 499"/>
              <a:gd name="T36" fmla="*/ 2147483647 w 475"/>
              <a:gd name="T37" fmla="*/ 2147483647 h 499"/>
              <a:gd name="T38" fmla="*/ 2147483647 w 475"/>
              <a:gd name="T39" fmla="*/ 2147483647 h 499"/>
              <a:gd name="T40" fmla="*/ 2147483647 w 475"/>
              <a:gd name="T41" fmla="*/ 2147483647 h 499"/>
              <a:gd name="T42" fmla="*/ 2147483647 w 475"/>
              <a:gd name="T43" fmla="*/ 0 h 499"/>
              <a:gd name="T44" fmla="*/ 2147483647 w 475"/>
              <a:gd name="T45" fmla="*/ 2147483647 h 499"/>
              <a:gd name="T46" fmla="*/ 2147483647 w 475"/>
              <a:gd name="T47" fmla="*/ 2147483647 h 499"/>
              <a:gd name="T48" fmla="*/ 2147483647 w 475"/>
              <a:gd name="T49" fmla="*/ 2147483647 h 499"/>
              <a:gd name="T50" fmla="*/ 2147483647 w 475"/>
              <a:gd name="T51" fmla="*/ 2147483647 h 499"/>
              <a:gd name="T52" fmla="*/ 2147483647 w 475"/>
              <a:gd name="T53" fmla="*/ 2147483647 h 499"/>
              <a:gd name="T54" fmla="*/ 2147483647 w 475"/>
              <a:gd name="T55" fmla="*/ 2147483647 h 499"/>
              <a:gd name="T56" fmla="*/ 2147483647 w 475"/>
              <a:gd name="T57" fmla="*/ 2147483647 h 499"/>
              <a:gd name="T58" fmla="*/ 2147483647 w 475"/>
              <a:gd name="T59" fmla="*/ 2147483647 h 499"/>
              <a:gd name="T60" fmla="*/ 2147483647 w 475"/>
              <a:gd name="T61" fmla="*/ 2147483647 h 499"/>
              <a:gd name="T62" fmla="*/ 2147483647 w 475"/>
              <a:gd name="T63" fmla="*/ 2147483647 h 49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75" h="499">
                <a:moveTo>
                  <a:pt x="0" y="227"/>
                </a:moveTo>
                <a:lnTo>
                  <a:pt x="120" y="293"/>
                </a:lnTo>
                <a:lnTo>
                  <a:pt x="120" y="487"/>
                </a:lnTo>
                <a:lnTo>
                  <a:pt x="0" y="421"/>
                </a:lnTo>
                <a:lnTo>
                  <a:pt x="0" y="227"/>
                </a:lnTo>
                <a:close/>
                <a:moveTo>
                  <a:pt x="373" y="229"/>
                </a:moveTo>
                <a:lnTo>
                  <a:pt x="411" y="217"/>
                </a:lnTo>
                <a:lnTo>
                  <a:pt x="411" y="231"/>
                </a:lnTo>
                <a:lnTo>
                  <a:pt x="373" y="246"/>
                </a:lnTo>
                <a:lnTo>
                  <a:pt x="373" y="229"/>
                </a:lnTo>
                <a:close/>
                <a:moveTo>
                  <a:pt x="106" y="146"/>
                </a:moveTo>
                <a:lnTo>
                  <a:pt x="231" y="113"/>
                </a:lnTo>
                <a:lnTo>
                  <a:pt x="236" y="127"/>
                </a:lnTo>
                <a:lnTo>
                  <a:pt x="108" y="163"/>
                </a:lnTo>
                <a:lnTo>
                  <a:pt x="106" y="146"/>
                </a:lnTo>
                <a:close/>
                <a:moveTo>
                  <a:pt x="97" y="111"/>
                </a:moveTo>
                <a:lnTo>
                  <a:pt x="101" y="125"/>
                </a:lnTo>
                <a:lnTo>
                  <a:pt x="227" y="92"/>
                </a:lnTo>
                <a:lnTo>
                  <a:pt x="222" y="75"/>
                </a:lnTo>
                <a:lnTo>
                  <a:pt x="97" y="111"/>
                </a:lnTo>
                <a:close/>
                <a:moveTo>
                  <a:pt x="87" y="75"/>
                </a:moveTo>
                <a:lnTo>
                  <a:pt x="212" y="42"/>
                </a:lnTo>
                <a:lnTo>
                  <a:pt x="217" y="56"/>
                </a:lnTo>
                <a:lnTo>
                  <a:pt x="92" y="89"/>
                </a:lnTo>
                <a:lnTo>
                  <a:pt x="87" y="75"/>
                </a:lnTo>
                <a:close/>
                <a:moveTo>
                  <a:pt x="264" y="463"/>
                </a:moveTo>
                <a:lnTo>
                  <a:pt x="432" y="407"/>
                </a:lnTo>
                <a:lnTo>
                  <a:pt x="399" y="390"/>
                </a:lnTo>
                <a:lnTo>
                  <a:pt x="399" y="352"/>
                </a:lnTo>
                <a:lnTo>
                  <a:pt x="399" y="300"/>
                </a:lnTo>
                <a:lnTo>
                  <a:pt x="191" y="364"/>
                </a:lnTo>
                <a:lnTo>
                  <a:pt x="191" y="423"/>
                </a:lnTo>
                <a:lnTo>
                  <a:pt x="264" y="463"/>
                </a:lnTo>
                <a:close/>
                <a:moveTo>
                  <a:pt x="475" y="428"/>
                </a:moveTo>
                <a:lnTo>
                  <a:pt x="475" y="392"/>
                </a:lnTo>
                <a:lnTo>
                  <a:pt x="432" y="369"/>
                </a:lnTo>
                <a:lnTo>
                  <a:pt x="432" y="189"/>
                </a:lnTo>
                <a:lnTo>
                  <a:pt x="312" y="134"/>
                </a:lnTo>
                <a:lnTo>
                  <a:pt x="290" y="139"/>
                </a:lnTo>
                <a:lnTo>
                  <a:pt x="279" y="108"/>
                </a:lnTo>
                <a:lnTo>
                  <a:pt x="262" y="113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7"/>
                </a:lnTo>
                <a:lnTo>
                  <a:pt x="44" y="49"/>
                </a:lnTo>
                <a:lnTo>
                  <a:pt x="47" y="56"/>
                </a:lnTo>
                <a:lnTo>
                  <a:pt x="73" y="158"/>
                </a:lnTo>
                <a:lnTo>
                  <a:pt x="54" y="165"/>
                </a:lnTo>
                <a:lnTo>
                  <a:pt x="59" y="205"/>
                </a:lnTo>
                <a:lnTo>
                  <a:pt x="26" y="215"/>
                </a:lnTo>
                <a:lnTo>
                  <a:pt x="144" y="279"/>
                </a:lnTo>
                <a:lnTo>
                  <a:pt x="141" y="478"/>
                </a:lnTo>
                <a:lnTo>
                  <a:pt x="189" y="461"/>
                </a:lnTo>
                <a:lnTo>
                  <a:pt x="264" y="499"/>
                </a:lnTo>
                <a:lnTo>
                  <a:pt x="475" y="428"/>
                </a:lnTo>
                <a:close/>
                <a:moveTo>
                  <a:pt x="260" y="151"/>
                </a:moveTo>
                <a:lnTo>
                  <a:pt x="255" y="153"/>
                </a:lnTo>
                <a:lnTo>
                  <a:pt x="224" y="18"/>
                </a:lnTo>
                <a:lnTo>
                  <a:pt x="63" y="59"/>
                </a:lnTo>
                <a:lnTo>
                  <a:pt x="97" y="196"/>
                </a:lnTo>
                <a:lnTo>
                  <a:pt x="130" y="210"/>
                </a:lnTo>
                <a:lnTo>
                  <a:pt x="290" y="163"/>
                </a:lnTo>
                <a:lnTo>
                  <a:pt x="260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17" name="美元包 816"/>
          <p:cNvSpPr/>
          <p:nvPr/>
        </p:nvSpPr>
        <p:spPr bwMode="auto">
          <a:xfrm>
            <a:off x="5146675" y="4381500"/>
            <a:ext cx="377825" cy="317500"/>
          </a:xfrm>
          <a:custGeom>
            <a:avLst/>
            <a:gdLst>
              <a:gd name="T0" fmla="*/ 2147483647 w 232"/>
              <a:gd name="T1" fmla="*/ 2147483647 h 195"/>
              <a:gd name="T2" fmla="*/ 2147483647 w 232"/>
              <a:gd name="T3" fmla="*/ 0 h 195"/>
              <a:gd name="T4" fmla="*/ 2147483647 w 232"/>
              <a:gd name="T5" fmla="*/ 0 h 195"/>
              <a:gd name="T6" fmla="*/ 2147483647 w 232"/>
              <a:gd name="T7" fmla="*/ 2147483647 h 195"/>
              <a:gd name="T8" fmla="*/ 2147483647 w 232"/>
              <a:gd name="T9" fmla="*/ 2147483647 h 195"/>
              <a:gd name="T10" fmla="*/ 2147483647 w 232"/>
              <a:gd name="T11" fmla="*/ 2147483647 h 195"/>
              <a:gd name="T12" fmla="*/ 2147483647 w 232"/>
              <a:gd name="T13" fmla="*/ 2147483647 h 195"/>
              <a:gd name="T14" fmla="*/ 2147483647 w 232"/>
              <a:gd name="T15" fmla="*/ 2147483647 h 195"/>
              <a:gd name="T16" fmla="*/ 2147483647 w 232"/>
              <a:gd name="T17" fmla="*/ 2147483647 h 195"/>
              <a:gd name="T18" fmla="*/ 2147483647 w 232"/>
              <a:gd name="T19" fmla="*/ 2147483647 h 195"/>
              <a:gd name="T20" fmla="*/ 2147483647 w 232"/>
              <a:gd name="T21" fmla="*/ 2147483647 h 195"/>
              <a:gd name="T22" fmla="*/ 2147483647 w 232"/>
              <a:gd name="T23" fmla="*/ 2147483647 h 195"/>
              <a:gd name="T24" fmla="*/ 2147483647 w 232"/>
              <a:gd name="T25" fmla="*/ 2147483647 h 195"/>
              <a:gd name="T26" fmla="*/ 2147483647 w 232"/>
              <a:gd name="T27" fmla="*/ 2147483647 h 195"/>
              <a:gd name="T28" fmla="*/ 2147483647 w 232"/>
              <a:gd name="T29" fmla="*/ 2147483647 h 195"/>
              <a:gd name="T30" fmla="*/ 2147483647 w 232"/>
              <a:gd name="T31" fmla="*/ 2147483647 h 195"/>
              <a:gd name="T32" fmla="*/ 0 w 232"/>
              <a:gd name="T33" fmla="*/ 2147483647 h 195"/>
              <a:gd name="T34" fmla="*/ 0 w 232"/>
              <a:gd name="T35" fmla="*/ 2147483647 h 195"/>
              <a:gd name="T36" fmla="*/ 2147483647 w 232"/>
              <a:gd name="T37" fmla="*/ 2147483647 h 195"/>
              <a:gd name="T38" fmla="*/ 2147483647 w 232"/>
              <a:gd name="T39" fmla="*/ 2147483647 h 195"/>
              <a:gd name="T40" fmla="*/ 2147483647 w 232"/>
              <a:gd name="T41" fmla="*/ 2147483647 h 195"/>
              <a:gd name="T42" fmla="*/ 2147483647 w 232"/>
              <a:gd name="T43" fmla="*/ 2147483647 h 195"/>
              <a:gd name="T44" fmla="*/ 2147483647 w 232"/>
              <a:gd name="T45" fmla="*/ 2147483647 h 195"/>
              <a:gd name="T46" fmla="*/ 2147483647 w 232"/>
              <a:gd name="T47" fmla="*/ 2147483647 h 195"/>
              <a:gd name="T48" fmla="*/ 2147483647 w 232"/>
              <a:gd name="T49" fmla="*/ 2147483647 h 195"/>
              <a:gd name="T50" fmla="*/ 2147483647 w 232"/>
              <a:gd name="T51" fmla="*/ 2147483647 h 195"/>
              <a:gd name="T52" fmla="*/ 2147483647 w 232"/>
              <a:gd name="T53" fmla="*/ 2147483647 h 195"/>
              <a:gd name="T54" fmla="*/ 2147483647 w 232"/>
              <a:gd name="T55" fmla="*/ 2147483647 h 195"/>
              <a:gd name="T56" fmla="*/ 2147483647 w 232"/>
              <a:gd name="T57" fmla="*/ 2147483647 h 195"/>
              <a:gd name="T58" fmla="*/ 2147483647 w 232"/>
              <a:gd name="T59" fmla="*/ 2147483647 h 195"/>
              <a:gd name="T60" fmla="*/ 2147483647 w 232"/>
              <a:gd name="T61" fmla="*/ 2147483647 h 195"/>
              <a:gd name="T62" fmla="*/ 2147483647 w 232"/>
              <a:gd name="T63" fmla="*/ 2147483647 h 195"/>
              <a:gd name="T64" fmla="*/ 2147483647 w 232"/>
              <a:gd name="T65" fmla="*/ 2147483647 h 195"/>
              <a:gd name="T66" fmla="*/ 2147483647 w 232"/>
              <a:gd name="T67" fmla="*/ 2147483647 h 195"/>
              <a:gd name="T68" fmla="*/ 2147483647 w 232"/>
              <a:gd name="T69" fmla="*/ 2147483647 h 195"/>
              <a:gd name="T70" fmla="*/ 2147483647 w 232"/>
              <a:gd name="T71" fmla="*/ 2147483647 h 195"/>
              <a:gd name="T72" fmla="*/ 2147483647 w 232"/>
              <a:gd name="T73" fmla="*/ 2147483647 h 195"/>
              <a:gd name="T74" fmla="*/ 2147483647 w 232"/>
              <a:gd name="T75" fmla="*/ 2147483647 h 195"/>
              <a:gd name="T76" fmla="*/ 2147483647 w 232"/>
              <a:gd name="T77" fmla="*/ 2147483647 h 195"/>
              <a:gd name="T78" fmla="*/ 2147483647 w 232"/>
              <a:gd name="T79" fmla="*/ 2147483647 h 195"/>
              <a:gd name="T80" fmla="*/ 2147483647 w 232"/>
              <a:gd name="T81" fmla="*/ 2147483647 h 195"/>
              <a:gd name="T82" fmla="*/ 2147483647 w 232"/>
              <a:gd name="T83" fmla="*/ 2147483647 h 195"/>
              <a:gd name="T84" fmla="*/ 2147483647 w 232"/>
              <a:gd name="T85" fmla="*/ 2147483647 h 195"/>
              <a:gd name="T86" fmla="*/ 2147483647 w 232"/>
              <a:gd name="T87" fmla="*/ 2147483647 h 195"/>
              <a:gd name="T88" fmla="*/ 2147483647 w 232"/>
              <a:gd name="T89" fmla="*/ 2147483647 h 195"/>
              <a:gd name="T90" fmla="*/ 2147483647 w 232"/>
              <a:gd name="T91" fmla="*/ 2147483647 h 195"/>
              <a:gd name="T92" fmla="*/ 2147483647 w 232"/>
              <a:gd name="T93" fmla="*/ 2147483647 h 195"/>
              <a:gd name="T94" fmla="*/ 2147483647 w 232"/>
              <a:gd name="T95" fmla="*/ 2147483647 h 195"/>
              <a:gd name="T96" fmla="*/ 2147483647 w 232"/>
              <a:gd name="T97" fmla="*/ 2147483647 h 19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32" h="195">
                <a:moveTo>
                  <a:pt x="155" y="27"/>
                </a:moveTo>
                <a:cubicBezTo>
                  <a:pt x="153" y="10"/>
                  <a:pt x="142" y="0"/>
                  <a:pt x="12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0" y="0"/>
                  <a:pt x="79" y="10"/>
                  <a:pt x="77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195"/>
                  <a:pt x="58" y="195"/>
                  <a:pt x="58" y="195"/>
                </a:cubicBezTo>
                <a:cubicBezTo>
                  <a:pt x="174" y="195"/>
                  <a:pt x="174" y="195"/>
                  <a:pt x="174" y="195"/>
                </a:cubicBezTo>
                <a:cubicBezTo>
                  <a:pt x="174" y="28"/>
                  <a:pt x="174" y="28"/>
                  <a:pt x="174" y="28"/>
                </a:cubicBezTo>
                <a:lnTo>
                  <a:pt x="155" y="27"/>
                </a:lnTo>
                <a:close/>
                <a:moveTo>
                  <a:pt x="105" y="12"/>
                </a:moveTo>
                <a:cubicBezTo>
                  <a:pt x="127" y="12"/>
                  <a:pt x="127" y="12"/>
                  <a:pt x="127" y="12"/>
                </a:cubicBezTo>
                <a:cubicBezTo>
                  <a:pt x="135" y="12"/>
                  <a:pt x="140" y="18"/>
                  <a:pt x="14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3" y="13"/>
                  <a:pt x="102" y="12"/>
                  <a:pt x="105" y="12"/>
                </a:cubicBezTo>
                <a:close/>
                <a:moveTo>
                  <a:pt x="45" y="28"/>
                </a:moveTo>
                <a:cubicBezTo>
                  <a:pt x="21" y="28"/>
                  <a:pt x="21" y="28"/>
                  <a:pt x="21" y="28"/>
                </a:cubicBezTo>
                <a:cubicBezTo>
                  <a:pt x="9" y="28"/>
                  <a:pt x="0" y="37"/>
                  <a:pt x="0" y="49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5"/>
                  <a:pt x="9" y="195"/>
                  <a:pt x="21" y="195"/>
                </a:cubicBezTo>
                <a:cubicBezTo>
                  <a:pt x="45" y="195"/>
                  <a:pt x="45" y="195"/>
                  <a:pt x="45" y="195"/>
                </a:cubicBezTo>
                <a:lnTo>
                  <a:pt x="45" y="28"/>
                </a:lnTo>
                <a:close/>
                <a:moveTo>
                  <a:pt x="232" y="174"/>
                </a:moveTo>
                <a:cubicBezTo>
                  <a:pt x="232" y="185"/>
                  <a:pt x="223" y="195"/>
                  <a:pt x="211" y="195"/>
                </a:cubicBezTo>
                <a:cubicBezTo>
                  <a:pt x="187" y="195"/>
                  <a:pt x="187" y="195"/>
                  <a:pt x="187" y="195"/>
                </a:cubicBezTo>
                <a:cubicBezTo>
                  <a:pt x="187" y="28"/>
                  <a:pt x="187" y="28"/>
                  <a:pt x="187" y="28"/>
                </a:cubicBezTo>
                <a:cubicBezTo>
                  <a:pt x="211" y="28"/>
                  <a:pt x="211" y="28"/>
                  <a:pt x="211" y="28"/>
                </a:cubicBezTo>
                <a:cubicBezTo>
                  <a:pt x="223" y="28"/>
                  <a:pt x="232" y="37"/>
                  <a:pt x="232" y="49"/>
                </a:cubicBezTo>
                <a:lnTo>
                  <a:pt x="232" y="174"/>
                </a:lnTo>
                <a:close/>
                <a:moveTo>
                  <a:pt x="125" y="128"/>
                </a:moveTo>
                <a:cubicBezTo>
                  <a:pt x="125" y="123"/>
                  <a:pt x="121" y="120"/>
                  <a:pt x="111" y="117"/>
                </a:cubicBezTo>
                <a:cubicBezTo>
                  <a:pt x="98" y="113"/>
                  <a:pt x="89" y="107"/>
                  <a:pt x="89" y="94"/>
                </a:cubicBezTo>
                <a:cubicBezTo>
                  <a:pt x="89" y="83"/>
                  <a:pt x="97" y="75"/>
                  <a:pt x="110" y="72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31" y="72"/>
                  <a:pt x="136" y="73"/>
                  <a:pt x="141" y="75"/>
                </a:cubicBezTo>
                <a:cubicBezTo>
                  <a:pt x="137" y="90"/>
                  <a:pt x="137" y="90"/>
                  <a:pt x="137" y="90"/>
                </a:cubicBezTo>
                <a:cubicBezTo>
                  <a:pt x="134" y="88"/>
                  <a:pt x="128" y="85"/>
                  <a:pt x="119" y="85"/>
                </a:cubicBezTo>
                <a:cubicBezTo>
                  <a:pt x="111" y="85"/>
                  <a:pt x="108" y="89"/>
                  <a:pt x="108" y="92"/>
                </a:cubicBezTo>
                <a:cubicBezTo>
                  <a:pt x="108" y="96"/>
                  <a:pt x="112" y="99"/>
                  <a:pt x="123" y="103"/>
                </a:cubicBezTo>
                <a:cubicBezTo>
                  <a:pt x="138" y="108"/>
                  <a:pt x="144" y="115"/>
                  <a:pt x="144" y="126"/>
                </a:cubicBezTo>
                <a:cubicBezTo>
                  <a:pt x="144" y="137"/>
                  <a:pt x="136" y="147"/>
                  <a:pt x="122" y="149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1" y="150"/>
                  <a:pt x="93" y="148"/>
                  <a:pt x="88" y="145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7" y="133"/>
                  <a:pt x="105" y="136"/>
                  <a:pt x="113" y="136"/>
                </a:cubicBezTo>
                <a:cubicBezTo>
                  <a:pt x="120" y="136"/>
                  <a:pt x="125" y="133"/>
                  <a:pt x="125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18" name="拉杆箱 817"/>
          <p:cNvSpPr/>
          <p:nvPr/>
        </p:nvSpPr>
        <p:spPr bwMode="auto">
          <a:xfrm>
            <a:off x="10550525" y="4381500"/>
            <a:ext cx="260350" cy="377825"/>
          </a:xfrm>
          <a:custGeom>
            <a:avLst/>
            <a:gdLst>
              <a:gd name="T0" fmla="*/ 2147483647 w 194"/>
              <a:gd name="T1" fmla="*/ 2147483647 h 283"/>
              <a:gd name="T2" fmla="*/ 2147483647 w 194"/>
              <a:gd name="T3" fmla="*/ 2147483647 h 283"/>
              <a:gd name="T4" fmla="*/ 2147483647 w 194"/>
              <a:gd name="T5" fmla="*/ 2147483647 h 283"/>
              <a:gd name="T6" fmla="*/ 2147483647 w 194"/>
              <a:gd name="T7" fmla="*/ 2147483647 h 283"/>
              <a:gd name="T8" fmla="*/ 2147483647 w 194"/>
              <a:gd name="T9" fmla="*/ 2147483647 h 283"/>
              <a:gd name="T10" fmla="*/ 2147483647 w 194"/>
              <a:gd name="T11" fmla="*/ 2147483647 h 283"/>
              <a:gd name="T12" fmla="*/ 2147483647 w 194"/>
              <a:gd name="T13" fmla="*/ 2147483647 h 283"/>
              <a:gd name="T14" fmla="*/ 2147483647 w 194"/>
              <a:gd name="T15" fmla="*/ 0 h 283"/>
              <a:gd name="T16" fmla="*/ 2147483647 w 194"/>
              <a:gd name="T17" fmla="*/ 2147483647 h 283"/>
              <a:gd name="T18" fmla="*/ 2147483647 w 194"/>
              <a:gd name="T19" fmla="*/ 2147483647 h 283"/>
              <a:gd name="T20" fmla="*/ 2147483647 w 194"/>
              <a:gd name="T21" fmla="*/ 2147483647 h 283"/>
              <a:gd name="T22" fmla="*/ 2147483647 w 194"/>
              <a:gd name="T23" fmla="*/ 2147483647 h 283"/>
              <a:gd name="T24" fmla="*/ 2147483647 w 194"/>
              <a:gd name="T25" fmla="*/ 2147483647 h 283"/>
              <a:gd name="T26" fmla="*/ 2147483647 w 194"/>
              <a:gd name="T27" fmla="*/ 0 h 283"/>
              <a:gd name="T28" fmla="*/ 2147483647 w 194"/>
              <a:gd name="T29" fmla="*/ 2147483647 h 283"/>
              <a:gd name="T30" fmla="*/ 2147483647 w 194"/>
              <a:gd name="T31" fmla="*/ 2147483647 h 283"/>
              <a:gd name="T32" fmla="*/ 2147483647 w 194"/>
              <a:gd name="T33" fmla="*/ 2147483647 h 283"/>
              <a:gd name="T34" fmla="*/ 2147483647 w 194"/>
              <a:gd name="T35" fmla="*/ 2147483647 h 283"/>
              <a:gd name="T36" fmla="*/ 2147483647 w 194"/>
              <a:gd name="T37" fmla="*/ 2147483647 h 283"/>
              <a:gd name="T38" fmla="*/ 2147483647 w 194"/>
              <a:gd name="T39" fmla="*/ 2147483647 h 283"/>
              <a:gd name="T40" fmla="*/ 2147483647 w 194"/>
              <a:gd name="T41" fmla="*/ 2147483647 h 283"/>
              <a:gd name="T42" fmla="*/ 0 w 194"/>
              <a:gd name="T43" fmla="*/ 2147483647 h 283"/>
              <a:gd name="T44" fmla="*/ 2147483647 w 194"/>
              <a:gd name="T45" fmla="*/ 2147483647 h 283"/>
              <a:gd name="T46" fmla="*/ 2147483647 w 194"/>
              <a:gd name="T47" fmla="*/ 2147483647 h 283"/>
              <a:gd name="T48" fmla="*/ 2147483647 w 194"/>
              <a:gd name="T49" fmla="*/ 2147483647 h 283"/>
              <a:gd name="T50" fmla="*/ 2147483647 w 194"/>
              <a:gd name="T51" fmla="*/ 2147483647 h 283"/>
              <a:gd name="T52" fmla="*/ 2147483647 w 194"/>
              <a:gd name="T53" fmla="*/ 2147483647 h 283"/>
              <a:gd name="T54" fmla="*/ 2147483647 w 194"/>
              <a:gd name="T55" fmla="*/ 2147483647 h 283"/>
              <a:gd name="T56" fmla="*/ 2147483647 w 194"/>
              <a:gd name="T57" fmla="*/ 2147483647 h 283"/>
              <a:gd name="T58" fmla="*/ 2147483647 w 194"/>
              <a:gd name="T59" fmla="*/ 2147483647 h 283"/>
              <a:gd name="T60" fmla="*/ 2147483647 w 194"/>
              <a:gd name="T61" fmla="*/ 2147483647 h 283"/>
              <a:gd name="T62" fmla="*/ 2147483647 w 194"/>
              <a:gd name="T63" fmla="*/ 2147483647 h 283"/>
              <a:gd name="T64" fmla="*/ 2147483647 w 194"/>
              <a:gd name="T65" fmla="*/ 2147483647 h 283"/>
              <a:gd name="T66" fmla="*/ 2147483647 w 194"/>
              <a:gd name="T67" fmla="*/ 2147483647 h 283"/>
              <a:gd name="T68" fmla="*/ 2147483647 w 194"/>
              <a:gd name="T69" fmla="*/ 2147483647 h 283"/>
              <a:gd name="T70" fmla="*/ 2147483647 w 194"/>
              <a:gd name="T71" fmla="*/ 2147483647 h 28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94" h="283">
                <a:moveTo>
                  <a:pt x="122" y="283"/>
                </a:moveTo>
                <a:cubicBezTo>
                  <a:pt x="122" y="244"/>
                  <a:pt x="122" y="244"/>
                  <a:pt x="122" y="244"/>
                </a:cubicBezTo>
                <a:cubicBezTo>
                  <a:pt x="72" y="244"/>
                  <a:pt x="72" y="244"/>
                  <a:pt x="72" y="244"/>
                </a:cubicBezTo>
                <a:cubicBezTo>
                  <a:pt x="72" y="283"/>
                  <a:pt x="72" y="283"/>
                  <a:pt x="72" y="283"/>
                </a:cubicBezTo>
                <a:lnTo>
                  <a:pt x="122" y="283"/>
                </a:lnTo>
                <a:close/>
                <a:moveTo>
                  <a:pt x="144" y="116"/>
                </a:moveTo>
                <a:cubicBezTo>
                  <a:pt x="144" y="100"/>
                  <a:pt x="131" y="86"/>
                  <a:pt x="115" y="86"/>
                </a:cubicBezTo>
                <a:cubicBezTo>
                  <a:pt x="79" y="86"/>
                  <a:pt x="79" y="86"/>
                  <a:pt x="79" y="86"/>
                </a:cubicBezTo>
                <a:cubicBezTo>
                  <a:pt x="62" y="86"/>
                  <a:pt x="49" y="100"/>
                  <a:pt x="49" y="116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144" y="233"/>
                  <a:pt x="144" y="233"/>
                  <a:pt x="144" y="233"/>
                </a:cubicBezTo>
                <a:lnTo>
                  <a:pt x="144" y="116"/>
                </a:lnTo>
                <a:close/>
                <a:moveTo>
                  <a:pt x="111" y="21"/>
                </a:moveTo>
                <a:cubicBezTo>
                  <a:pt x="111" y="10"/>
                  <a:pt x="111" y="10"/>
                  <a:pt x="111" y="10"/>
                </a:cubicBezTo>
                <a:cubicBezTo>
                  <a:pt x="111" y="4"/>
                  <a:pt x="115" y="0"/>
                  <a:pt x="121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55" y="0"/>
                  <a:pt x="159" y="4"/>
                  <a:pt x="159" y="10"/>
                </a:cubicBezTo>
                <a:cubicBezTo>
                  <a:pt x="159" y="39"/>
                  <a:pt x="159" y="39"/>
                  <a:pt x="159" y="39"/>
                </a:cubicBezTo>
                <a:cubicBezTo>
                  <a:pt x="156" y="36"/>
                  <a:pt x="152" y="33"/>
                  <a:pt x="148" y="31"/>
                </a:cubicBezTo>
                <a:cubicBezTo>
                  <a:pt x="148" y="11"/>
                  <a:pt x="148" y="11"/>
                  <a:pt x="148" y="11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19" y="22"/>
                  <a:pt x="115" y="21"/>
                  <a:pt x="112" y="21"/>
                </a:cubicBezTo>
                <a:lnTo>
                  <a:pt x="111" y="21"/>
                </a:lnTo>
                <a:close/>
                <a:moveTo>
                  <a:pt x="35" y="39"/>
                </a:moveTo>
                <a:cubicBezTo>
                  <a:pt x="35" y="10"/>
                  <a:pt x="35" y="10"/>
                  <a:pt x="35" y="10"/>
                </a:cubicBezTo>
                <a:cubicBezTo>
                  <a:pt x="35" y="4"/>
                  <a:pt x="39" y="0"/>
                  <a:pt x="45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9" y="0"/>
                  <a:pt x="83" y="4"/>
                  <a:pt x="83" y="10"/>
                </a:cubicBezTo>
                <a:cubicBezTo>
                  <a:pt x="83" y="21"/>
                  <a:pt x="83" y="21"/>
                  <a:pt x="83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78" y="21"/>
                  <a:pt x="75" y="22"/>
                  <a:pt x="72" y="22"/>
                </a:cubicBezTo>
                <a:cubicBezTo>
                  <a:pt x="72" y="11"/>
                  <a:pt x="72" y="11"/>
                  <a:pt x="72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31"/>
                  <a:pt x="46" y="31"/>
                  <a:pt x="46" y="31"/>
                </a:cubicBezTo>
                <a:cubicBezTo>
                  <a:pt x="42" y="33"/>
                  <a:pt x="38" y="36"/>
                  <a:pt x="35" y="39"/>
                </a:cubicBezTo>
                <a:close/>
                <a:moveTo>
                  <a:pt x="174" y="187"/>
                </a:moveTo>
                <a:cubicBezTo>
                  <a:pt x="174" y="95"/>
                  <a:pt x="174" y="95"/>
                  <a:pt x="174" y="95"/>
                </a:cubicBezTo>
                <a:cubicBezTo>
                  <a:pt x="174" y="60"/>
                  <a:pt x="146" y="33"/>
                  <a:pt x="112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48" y="33"/>
                  <a:pt x="20" y="60"/>
                  <a:pt x="20" y="95"/>
                </a:cubicBezTo>
                <a:cubicBezTo>
                  <a:pt x="20" y="187"/>
                  <a:pt x="20" y="187"/>
                  <a:pt x="2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241"/>
                  <a:pt x="4" y="244"/>
                  <a:pt x="11" y="244"/>
                </a:cubicBezTo>
                <a:cubicBezTo>
                  <a:pt x="20" y="244"/>
                  <a:pt x="20" y="244"/>
                  <a:pt x="20" y="244"/>
                </a:cubicBezTo>
                <a:cubicBezTo>
                  <a:pt x="20" y="262"/>
                  <a:pt x="20" y="262"/>
                  <a:pt x="20" y="262"/>
                </a:cubicBezTo>
                <a:cubicBezTo>
                  <a:pt x="20" y="274"/>
                  <a:pt x="29" y="283"/>
                  <a:pt x="41" y="283"/>
                </a:cubicBezTo>
                <a:cubicBezTo>
                  <a:pt x="60" y="283"/>
                  <a:pt x="60" y="283"/>
                  <a:pt x="60" y="283"/>
                </a:cubicBezTo>
                <a:cubicBezTo>
                  <a:pt x="60" y="244"/>
                  <a:pt x="60" y="244"/>
                  <a:pt x="60" y="244"/>
                </a:cubicBezTo>
                <a:cubicBezTo>
                  <a:pt x="38" y="244"/>
                  <a:pt x="38" y="244"/>
                  <a:pt x="38" y="244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93"/>
                  <a:pt x="56" y="75"/>
                  <a:pt x="79" y="75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37" y="75"/>
                  <a:pt x="156" y="93"/>
                  <a:pt x="156" y="116"/>
                </a:cubicBezTo>
                <a:cubicBezTo>
                  <a:pt x="156" y="244"/>
                  <a:pt x="156" y="244"/>
                  <a:pt x="156" y="244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4" y="283"/>
                  <a:pt x="134" y="283"/>
                  <a:pt x="134" y="283"/>
                </a:cubicBezTo>
                <a:cubicBezTo>
                  <a:pt x="153" y="283"/>
                  <a:pt x="153" y="283"/>
                  <a:pt x="153" y="283"/>
                </a:cubicBezTo>
                <a:cubicBezTo>
                  <a:pt x="164" y="283"/>
                  <a:pt x="174" y="274"/>
                  <a:pt x="174" y="262"/>
                </a:cubicBezTo>
                <a:cubicBezTo>
                  <a:pt x="174" y="244"/>
                  <a:pt x="174" y="244"/>
                  <a:pt x="174" y="244"/>
                </a:cubicBezTo>
                <a:cubicBezTo>
                  <a:pt x="183" y="244"/>
                  <a:pt x="183" y="244"/>
                  <a:pt x="183" y="244"/>
                </a:cubicBezTo>
                <a:cubicBezTo>
                  <a:pt x="190" y="244"/>
                  <a:pt x="194" y="241"/>
                  <a:pt x="194" y="233"/>
                </a:cubicBezTo>
                <a:cubicBezTo>
                  <a:pt x="194" y="187"/>
                  <a:pt x="194" y="187"/>
                  <a:pt x="194" y="187"/>
                </a:cubicBezTo>
                <a:lnTo>
                  <a:pt x="174" y="187"/>
                </a:lnTo>
                <a:close/>
                <a:moveTo>
                  <a:pt x="110" y="60"/>
                </a:moveTo>
                <a:cubicBezTo>
                  <a:pt x="84" y="60"/>
                  <a:pt x="84" y="60"/>
                  <a:pt x="84" y="60"/>
                </a:cubicBezTo>
                <a:cubicBezTo>
                  <a:pt x="80" y="60"/>
                  <a:pt x="78" y="57"/>
                  <a:pt x="78" y="54"/>
                </a:cubicBezTo>
                <a:cubicBezTo>
                  <a:pt x="78" y="51"/>
                  <a:pt x="80" y="48"/>
                  <a:pt x="84" y="48"/>
                </a:cubicBezTo>
                <a:cubicBezTo>
                  <a:pt x="110" y="48"/>
                  <a:pt x="110" y="48"/>
                  <a:pt x="110" y="48"/>
                </a:cubicBezTo>
                <a:cubicBezTo>
                  <a:pt x="114" y="48"/>
                  <a:pt x="116" y="51"/>
                  <a:pt x="116" y="54"/>
                </a:cubicBezTo>
                <a:cubicBezTo>
                  <a:pt x="116" y="57"/>
                  <a:pt x="114" y="60"/>
                  <a:pt x="110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19" name="拉包 818"/>
          <p:cNvSpPr/>
          <p:nvPr/>
        </p:nvSpPr>
        <p:spPr bwMode="auto">
          <a:xfrm>
            <a:off x="5951538" y="4381500"/>
            <a:ext cx="379412" cy="314325"/>
          </a:xfrm>
          <a:custGeom>
            <a:avLst/>
            <a:gdLst>
              <a:gd name="T0" fmla="*/ 2147483647 w 282"/>
              <a:gd name="T1" fmla="*/ 2147483647 h 235"/>
              <a:gd name="T2" fmla="*/ 2147483647 w 282"/>
              <a:gd name="T3" fmla="*/ 2147483647 h 235"/>
              <a:gd name="T4" fmla="*/ 2147483647 w 282"/>
              <a:gd name="T5" fmla="*/ 2147483647 h 235"/>
              <a:gd name="T6" fmla="*/ 2147483647 w 282"/>
              <a:gd name="T7" fmla="*/ 2147483647 h 235"/>
              <a:gd name="T8" fmla="*/ 2147483647 w 282"/>
              <a:gd name="T9" fmla="*/ 2147483647 h 235"/>
              <a:gd name="T10" fmla="*/ 2147483647 w 282"/>
              <a:gd name="T11" fmla="*/ 2147483647 h 235"/>
              <a:gd name="T12" fmla="*/ 2147483647 w 282"/>
              <a:gd name="T13" fmla="*/ 2147483647 h 235"/>
              <a:gd name="T14" fmla="*/ 2147483647 w 282"/>
              <a:gd name="T15" fmla="*/ 2147483647 h 235"/>
              <a:gd name="T16" fmla="*/ 2147483647 w 282"/>
              <a:gd name="T17" fmla="*/ 2147483647 h 235"/>
              <a:gd name="T18" fmla="*/ 2147483647 w 282"/>
              <a:gd name="T19" fmla="*/ 2147483647 h 235"/>
              <a:gd name="T20" fmla="*/ 2147483647 w 282"/>
              <a:gd name="T21" fmla="*/ 2147483647 h 235"/>
              <a:gd name="T22" fmla="*/ 2147483647 w 282"/>
              <a:gd name="T23" fmla="*/ 2147483647 h 235"/>
              <a:gd name="T24" fmla="*/ 2147483647 w 282"/>
              <a:gd name="T25" fmla="*/ 2147483647 h 235"/>
              <a:gd name="T26" fmla="*/ 2147483647 w 282"/>
              <a:gd name="T27" fmla="*/ 2147483647 h 235"/>
              <a:gd name="T28" fmla="*/ 2147483647 w 282"/>
              <a:gd name="T29" fmla="*/ 2147483647 h 235"/>
              <a:gd name="T30" fmla="*/ 2147483647 w 282"/>
              <a:gd name="T31" fmla="*/ 2147483647 h 235"/>
              <a:gd name="T32" fmla="*/ 2147483647 w 282"/>
              <a:gd name="T33" fmla="*/ 2147483647 h 235"/>
              <a:gd name="T34" fmla="*/ 2147483647 w 282"/>
              <a:gd name="T35" fmla="*/ 2147483647 h 235"/>
              <a:gd name="T36" fmla="*/ 2147483647 w 282"/>
              <a:gd name="T37" fmla="*/ 2147483647 h 235"/>
              <a:gd name="T38" fmla="*/ 2147483647 w 282"/>
              <a:gd name="T39" fmla="*/ 2147483647 h 235"/>
              <a:gd name="T40" fmla="*/ 2147483647 w 282"/>
              <a:gd name="T41" fmla="*/ 2147483647 h 235"/>
              <a:gd name="T42" fmla="*/ 2147483647 w 282"/>
              <a:gd name="T43" fmla="*/ 2147483647 h 235"/>
              <a:gd name="T44" fmla="*/ 2147483647 w 282"/>
              <a:gd name="T45" fmla="*/ 2147483647 h 235"/>
              <a:gd name="T46" fmla="*/ 2147483647 w 282"/>
              <a:gd name="T47" fmla="*/ 2147483647 h 235"/>
              <a:gd name="T48" fmla="*/ 2147483647 w 282"/>
              <a:gd name="T49" fmla="*/ 2147483647 h 235"/>
              <a:gd name="T50" fmla="*/ 2147483647 w 282"/>
              <a:gd name="T51" fmla="*/ 2147483647 h 235"/>
              <a:gd name="T52" fmla="*/ 2147483647 w 282"/>
              <a:gd name="T53" fmla="*/ 2147483647 h 235"/>
              <a:gd name="T54" fmla="*/ 2147483647 w 282"/>
              <a:gd name="T55" fmla="*/ 2147483647 h 235"/>
              <a:gd name="T56" fmla="*/ 2147483647 w 282"/>
              <a:gd name="T57" fmla="*/ 2147483647 h 235"/>
              <a:gd name="T58" fmla="*/ 2147483647 w 282"/>
              <a:gd name="T59" fmla="*/ 2147483647 h 235"/>
              <a:gd name="T60" fmla="*/ 2147483647 w 282"/>
              <a:gd name="T61" fmla="*/ 2147483647 h 235"/>
              <a:gd name="T62" fmla="*/ 2147483647 w 282"/>
              <a:gd name="T63" fmla="*/ 2147483647 h 235"/>
              <a:gd name="T64" fmla="*/ 2147483647 w 282"/>
              <a:gd name="T65" fmla="*/ 2147483647 h 235"/>
              <a:gd name="T66" fmla="*/ 2147483647 w 282"/>
              <a:gd name="T67" fmla="*/ 2147483647 h 235"/>
              <a:gd name="T68" fmla="*/ 2147483647 w 282"/>
              <a:gd name="T69" fmla="*/ 2147483647 h 235"/>
              <a:gd name="T70" fmla="*/ 2147483647 w 282"/>
              <a:gd name="T71" fmla="*/ 2147483647 h 235"/>
              <a:gd name="T72" fmla="*/ 2147483647 w 282"/>
              <a:gd name="T73" fmla="*/ 2147483647 h 235"/>
              <a:gd name="T74" fmla="*/ 2147483647 w 282"/>
              <a:gd name="T75" fmla="*/ 2147483647 h 235"/>
              <a:gd name="T76" fmla="*/ 2147483647 w 282"/>
              <a:gd name="T77" fmla="*/ 2147483647 h 235"/>
              <a:gd name="T78" fmla="*/ 2147483647 w 282"/>
              <a:gd name="T79" fmla="*/ 2147483647 h 235"/>
              <a:gd name="T80" fmla="*/ 2147483647 w 282"/>
              <a:gd name="T81" fmla="*/ 2147483647 h 235"/>
              <a:gd name="T82" fmla="*/ 2147483647 w 282"/>
              <a:gd name="T83" fmla="*/ 2147483647 h 235"/>
              <a:gd name="T84" fmla="*/ 2147483647 w 282"/>
              <a:gd name="T85" fmla="*/ 2147483647 h 235"/>
              <a:gd name="T86" fmla="*/ 2147483647 w 282"/>
              <a:gd name="T87" fmla="*/ 2147483647 h 235"/>
              <a:gd name="T88" fmla="*/ 2147483647 w 282"/>
              <a:gd name="T89" fmla="*/ 2147483647 h 235"/>
              <a:gd name="T90" fmla="*/ 2147483647 w 282"/>
              <a:gd name="T91" fmla="*/ 2147483647 h 235"/>
              <a:gd name="T92" fmla="*/ 2147483647 w 282"/>
              <a:gd name="T93" fmla="*/ 2147483647 h 235"/>
              <a:gd name="T94" fmla="*/ 2147483647 w 282"/>
              <a:gd name="T95" fmla="*/ 2147483647 h 235"/>
              <a:gd name="T96" fmla="*/ 2147483647 w 282"/>
              <a:gd name="T97" fmla="*/ 2147483647 h 235"/>
              <a:gd name="T98" fmla="*/ 2147483647 w 282"/>
              <a:gd name="T99" fmla="*/ 2147483647 h 235"/>
              <a:gd name="T100" fmla="*/ 2147483647 w 282"/>
              <a:gd name="T101" fmla="*/ 2147483647 h 235"/>
              <a:gd name="T102" fmla="*/ 0 w 282"/>
              <a:gd name="T103" fmla="*/ 2147483647 h 235"/>
              <a:gd name="T104" fmla="*/ 0 w 282"/>
              <a:gd name="T105" fmla="*/ 2147483647 h 235"/>
              <a:gd name="T106" fmla="*/ 2147483647 w 282"/>
              <a:gd name="T107" fmla="*/ 2147483647 h 235"/>
              <a:gd name="T108" fmla="*/ 2147483647 w 282"/>
              <a:gd name="T109" fmla="*/ 2147483647 h 235"/>
              <a:gd name="T110" fmla="*/ 2147483647 w 282"/>
              <a:gd name="T111" fmla="*/ 2147483647 h 235"/>
              <a:gd name="T112" fmla="*/ 2147483647 w 282"/>
              <a:gd name="T113" fmla="*/ 2147483647 h 235"/>
              <a:gd name="T114" fmla="*/ 2147483647 w 282"/>
              <a:gd name="T115" fmla="*/ 2147483647 h 235"/>
              <a:gd name="T116" fmla="*/ 2147483647 w 282"/>
              <a:gd name="T117" fmla="*/ 2147483647 h 235"/>
              <a:gd name="T118" fmla="*/ 2147483647 w 282"/>
              <a:gd name="T119" fmla="*/ 2147483647 h 235"/>
              <a:gd name="T120" fmla="*/ 2147483647 w 282"/>
              <a:gd name="T121" fmla="*/ 2147483647 h 235"/>
              <a:gd name="T122" fmla="*/ 2147483647 w 282"/>
              <a:gd name="T123" fmla="*/ 2147483647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0" name="咖啡 819"/>
          <p:cNvSpPr/>
          <p:nvPr/>
        </p:nvSpPr>
        <p:spPr bwMode="auto">
          <a:xfrm>
            <a:off x="6757988" y="4381500"/>
            <a:ext cx="312737" cy="379413"/>
          </a:xfrm>
          <a:custGeom>
            <a:avLst/>
            <a:gdLst>
              <a:gd name="T0" fmla="*/ 2908 w 968375"/>
              <a:gd name="T1" fmla="*/ 32951 h 1170887"/>
              <a:gd name="T2" fmla="*/ 14033 w 968375"/>
              <a:gd name="T3" fmla="*/ 37926 h 1170887"/>
              <a:gd name="T4" fmla="*/ 25032 w 968375"/>
              <a:gd name="T5" fmla="*/ 33206 h 1170887"/>
              <a:gd name="T6" fmla="*/ 26676 w 968375"/>
              <a:gd name="T7" fmla="*/ 33971 h 1170887"/>
              <a:gd name="T8" fmla="*/ 14033 w 968375"/>
              <a:gd name="T9" fmla="*/ 39839 h 1170887"/>
              <a:gd name="T10" fmla="*/ 1138 w 968375"/>
              <a:gd name="T11" fmla="*/ 33716 h 1170887"/>
              <a:gd name="T12" fmla="*/ 2908 w 968375"/>
              <a:gd name="T13" fmla="*/ 32951 h 1170887"/>
              <a:gd name="T14" fmla="*/ 29330 w 968375"/>
              <a:gd name="T15" fmla="*/ 21088 h 1170887"/>
              <a:gd name="T16" fmla="*/ 32618 w 968375"/>
              <a:gd name="T17" fmla="*/ 25170 h 1170887"/>
              <a:gd name="T18" fmla="*/ 28445 w 968375"/>
              <a:gd name="T19" fmla="*/ 29379 h 1170887"/>
              <a:gd name="T20" fmla="*/ 26929 w 968375"/>
              <a:gd name="T21" fmla="*/ 29124 h 1170887"/>
              <a:gd name="T22" fmla="*/ 27940 w 968375"/>
              <a:gd name="T23" fmla="*/ 27466 h 1170887"/>
              <a:gd name="T24" fmla="*/ 28445 w 968375"/>
              <a:gd name="T25" fmla="*/ 27594 h 1170887"/>
              <a:gd name="T26" fmla="*/ 30721 w 968375"/>
              <a:gd name="T27" fmla="*/ 25170 h 1170887"/>
              <a:gd name="T28" fmla="*/ 29204 w 968375"/>
              <a:gd name="T29" fmla="*/ 23002 h 1170887"/>
              <a:gd name="T30" fmla="*/ 29330 w 968375"/>
              <a:gd name="T31" fmla="*/ 21088 h 1170887"/>
              <a:gd name="T32" fmla="*/ 27687 w 968375"/>
              <a:gd name="T33" fmla="*/ 18282 h 1170887"/>
              <a:gd name="T34" fmla="*/ 27940 w 968375"/>
              <a:gd name="T35" fmla="*/ 20833 h 1170887"/>
              <a:gd name="T36" fmla="*/ 14033 w 968375"/>
              <a:gd name="T37" fmla="*/ 34864 h 1170887"/>
              <a:gd name="T38" fmla="*/ 0 w 968375"/>
              <a:gd name="T39" fmla="*/ 20833 h 1170887"/>
              <a:gd name="T40" fmla="*/ 253 w 968375"/>
              <a:gd name="T41" fmla="*/ 18537 h 1170887"/>
              <a:gd name="T42" fmla="*/ 14033 w 968375"/>
              <a:gd name="T43" fmla="*/ 25808 h 1170887"/>
              <a:gd name="T44" fmla="*/ 27687 w 968375"/>
              <a:gd name="T45" fmla="*/ 18537 h 1170887"/>
              <a:gd name="T46" fmla="*/ 27687 w 968375"/>
              <a:gd name="T47" fmla="*/ 18282 h 1170887"/>
              <a:gd name="T48" fmla="*/ 14033 w 968375"/>
              <a:gd name="T49" fmla="*/ 12670 h 1170887"/>
              <a:gd name="T50" fmla="*/ 26170 w 968375"/>
              <a:gd name="T51" fmla="*/ 18537 h 1170887"/>
              <a:gd name="T52" fmla="*/ 26043 w 968375"/>
              <a:gd name="T53" fmla="*/ 19430 h 1170887"/>
              <a:gd name="T54" fmla="*/ 14033 w 968375"/>
              <a:gd name="T55" fmla="*/ 15348 h 1170887"/>
              <a:gd name="T56" fmla="*/ 1896 w 968375"/>
              <a:gd name="T57" fmla="*/ 19430 h 1170887"/>
              <a:gd name="T58" fmla="*/ 1770 w 968375"/>
              <a:gd name="T59" fmla="*/ 18537 h 1170887"/>
              <a:gd name="T60" fmla="*/ 14033 w 968375"/>
              <a:gd name="T61" fmla="*/ 12670 h 1170887"/>
              <a:gd name="T62" fmla="*/ 18320 w 968375"/>
              <a:gd name="T63" fmla="*/ 2113 h 1170887"/>
              <a:gd name="T64" fmla="*/ 18668 w 968375"/>
              <a:gd name="T65" fmla="*/ 12677 h 1170887"/>
              <a:gd name="T66" fmla="*/ 18320 w 968375"/>
              <a:gd name="T67" fmla="*/ 2113 h 1170887"/>
              <a:gd name="T68" fmla="*/ 9268 w 968375"/>
              <a:gd name="T69" fmla="*/ 1409 h 1170887"/>
              <a:gd name="T70" fmla="*/ 9616 w 968375"/>
              <a:gd name="T71" fmla="*/ 11973 h 1170887"/>
              <a:gd name="T72" fmla="*/ 9268 w 968375"/>
              <a:gd name="T73" fmla="*/ 1409 h 1170887"/>
              <a:gd name="T74" fmla="*/ 13794 w 968375"/>
              <a:gd name="T75" fmla="*/ 0 h 1170887"/>
              <a:gd name="T76" fmla="*/ 14142 w 968375"/>
              <a:gd name="T77" fmla="*/ 10564 h 1170887"/>
              <a:gd name="T78" fmla="*/ 13794 w 968375"/>
              <a:gd name="T79" fmla="*/ 0 h 117088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68375" h="1170887">
                <a:moveTo>
                  <a:pt x="86328" y="968447"/>
                </a:moveTo>
                <a:cubicBezTo>
                  <a:pt x="120108" y="1054672"/>
                  <a:pt x="258984" y="1114654"/>
                  <a:pt x="416627" y="1114654"/>
                </a:cubicBezTo>
                <a:cubicBezTo>
                  <a:pt x="566762" y="1114654"/>
                  <a:pt x="701884" y="1058421"/>
                  <a:pt x="743172" y="975945"/>
                </a:cubicBezTo>
                <a:cubicBezTo>
                  <a:pt x="791966" y="998438"/>
                  <a:pt x="791966" y="998438"/>
                  <a:pt x="791966" y="998438"/>
                </a:cubicBezTo>
                <a:cubicBezTo>
                  <a:pt x="743172" y="1103407"/>
                  <a:pt x="589283" y="1170887"/>
                  <a:pt x="416627" y="1170887"/>
                </a:cubicBezTo>
                <a:cubicBezTo>
                  <a:pt x="236464" y="1170887"/>
                  <a:pt x="78821" y="1095909"/>
                  <a:pt x="33780" y="990941"/>
                </a:cubicBezTo>
                <a:cubicBezTo>
                  <a:pt x="86328" y="968447"/>
                  <a:pt x="86328" y="968447"/>
                  <a:pt x="86328" y="968447"/>
                </a:cubicBezTo>
                <a:close/>
                <a:moveTo>
                  <a:pt x="870787" y="619801"/>
                </a:moveTo>
                <a:cubicBezTo>
                  <a:pt x="927088" y="634796"/>
                  <a:pt x="968375" y="683532"/>
                  <a:pt x="968375" y="739765"/>
                </a:cubicBezTo>
                <a:cubicBezTo>
                  <a:pt x="968375" y="810994"/>
                  <a:pt x="912074" y="863478"/>
                  <a:pt x="844513" y="863478"/>
                </a:cubicBezTo>
                <a:cubicBezTo>
                  <a:pt x="829500" y="863478"/>
                  <a:pt x="814486" y="863478"/>
                  <a:pt x="799473" y="855981"/>
                </a:cubicBezTo>
                <a:cubicBezTo>
                  <a:pt x="810733" y="840985"/>
                  <a:pt x="821993" y="822241"/>
                  <a:pt x="829500" y="807245"/>
                </a:cubicBezTo>
                <a:cubicBezTo>
                  <a:pt x="833253" y="807245"/>
                  <a:pt x="840760" y="810994"/>
                  <a:pt x="844513" y="810994"/>
                </a:cubicBezTo>
                <a:cubicBezTo>
                  <a:pt x="882047" y="810994"/>
                  <a:pt x="912074" y="777254"/>
                  <a:pt x="912074" y="739765"/>
                </a:cubicBezTo>
                <a:cubicBezTo>
                  <a:pt x="912074" y="713523"/>
                  <a:pt x="893307" y="687281"/>
                  <a:pt x="867034" y="676034"/>
                </a:cubicBezTo>
                <a:cubicBezTo>
                  <a:pt x="870787" y="661038"/>
                  <a:pt x="870787" y="642294"/>
                  <a:pt x="870787" y="619801"/>
                </a:cubicBezTo>
                <a:close/>
                <a:moveTo>
                  <a:pt x="821993" y="537325"/>
                </a:moveTo>
                <a:cubicBezTo>
                  <a:pt x="825746" y="556070"/>
                  <a:pt x="829500" y="582312"/>
                  <a:pt x="829500" y="612303"/>
                </a:cubicBezTo>
                <a:cubicBezTo>
                  <a:pt x="829500" y="840985"/>
                  <a:pt x="645584" y="1024681"/>
                  <a:pt x="416627" y="1024681"/>
                </a:cubicBezTo>
                <a:cubicBezTo>
                  <a:pt x="187669" y="1024681"/>
                  <a:pt x="0" y="840985"/>
                  <a:pt x="0" y="612303"/>
                </a:cubicBezTo>
                <a:cubicBezTo>
                  <a:pt x="0" y="586061"/>
                  <a:pt x="3753" y="563567"/>
                  <a:pt x="7507" y="544823"/>
                </a:cubicBezTo>
                <a:cubicBezTo>
                  <a:pt x="7507" y="664787"/>
                  <a:pt x="187669" y="758510"/>
                  <a:pt x="416627" y="758510"/>
                </a:cubicBezTo>
                <a:cubicBezTo>
                  <a:pt x="641830" y="758510"/>
                  <a:pt x="821993" y="664787"/>
                  <a:pt x="821993" y="544823"/>
                </a:cubicBezTo>
                <a:cubicBezTo>
                  <a:pt x="821993" y="541074"/>
                  <a:pt x="821993" y="541074"/>
                  <a:pt x="821993" y="537325"/>
                </a:cubicBezTo>
                <a:close/>
                <a:moveTo>
                  <a:pt x="416627" y="372374"/>
                </a:moveTo>
                <a:cubicBezTo>
                  <a:pt x="611803" y="372374"/>
                  <a:pt x="776952" y="451101"/>
                  <a:pt x="776952" y="544823"/>
                </a:cubicBezTo>
                <a:cubicBezTo>
                  <a:pt x="776952" y="556070"/>
                  <a:pt x="776952" y="563567"/>
                  <a:pt x="773199" y="571065"/>
                </a:cubicBezTo>
                <a:cubicBezTo>
                  <a:pt x="716898" y="499836"/>
                  <a:pt x="578023" y="451101"/>
                  <a:pt x="416627" y="451101"/>
                </a:cubicBezTo>
                <a:cubicBezTo>
                  <a:pt x="251477" y="451101"/>
                  <a:pt x="112601" y="499836"/>
                  <a:pt x="56301" y="571065"/>
                </a:cubicBezTo>
                <a:cubicBezTo>
                  <a:pt x="52547" y="563567"/>
                  <a:pt x="52547" y="556070"/>
                  <a:pt x="52547" y="544823"/>
                </a:cubicBezTo>
                <a:cubicBezTo>
                  <a:pt x="52547" y="451101"/>
                  <a:pt x="217696" y="372374"/>
                  <a:pt x="416627" y="372374"/>
                </a:cubicBezTo>
                <a:close/>
                <a:moveTo>
                  <a:pt x="543902" y="62096"/>
                </a:moveTo>
                <a:cubicBezTo>
                  <a:pt x="636930" y="186288"/>
                  <a:pt x="492220" y="196637"/>
                  <a:pt x="554238" y="372576"/>
                </a:cubicBezTo>
                <a:cubicBezTo>
                  <a:pt x="409528" y="155240"/>
                  <a:pt x="585248" y="196637"/>
                  <a:pt x="543902" y="62096"/>
                </a:cubicBezTo>
                <a:close/>
                <a:moveTo>
                  <a:pt x="275155" y="41398"/>
                </a:moveTo>
                <a:cubicBezTo>
                  <a:pt x="368183" y="175939"/>
                  <a:pt x="223472" y="175939"/>
                  <a:pt x="285491" y="351878"/>
                </a:cubicBezTo>
                <a:cubicBezTo>
                  <a:pt x="140780" y="144891"/>
                  <a:pt x="316500" y="186288"/>
                  <a:pt x="275155" y="41398"/>
                </a:cubicBezTo>
                <a:close/>
                <a:moveTo>
                  <a:pt x="409528" y="0"/>
                </a:moveTo>
                <a:cubicBezTo>
                  <a:pt x="502556" y="124192"/>
                  <a:pt x="357846" y="134542"/>
                  <a:pt x="419865" y="310480"/>
                </a:cubicBezTo>
                <a:cubicBezTo>
                  <a:pt x="275155" y="103493"/>
                  <a:pt x="450874" y="144891"/>
                  <a:pt x="4095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1" name="艾特 820"/>
          <p:cNvSpPr/>
          <p:nvPr/>
        </p:nvSpPr>
        <p:spPr bwMode="auto">
          <a:xfrm>
            <a:off x="7497763" y="4381500"/>
            <a:ext cx="377825" cy="377825"/>
          </a:xfrm>
          <a:custGeom>
            <a:avLst/>
            <a:gdLst>
              <a:gd name="T0" fmla="*/ 2147483647 w 207"/>
              <a:gd name="T1" fmla="*/ 2147483647 h 207"/>
              <a:gd name="T2" fmla="*/ 2147483647 w 207"/>
              <a:gd name="T3" fmla="*/ 2147483647 h 207"/>
              <a:gd name="T4" fmla="*/ 2147483647 w 207"/>
              <a:gd name="T5" fmla="*/ 2147483647 h 207"/>
              <a:gd name="T6" fmla="*/ 2147483647 w 207"/>
              <a:gd name="T7" fmla="*/ 2147483647 h 207"/>
              <a:gd name="T8" fmla="*/ 2147483647 w 207"/>
              <a:gd name="T9" fmla="*/ 2147483647 h 207"/>
              <a:gd name="T10" fmla="*/ 2147483647 w 207"/>
              <a:gd name="T11" fmla="*/ 2147483647 h 207"/>
              <a:gd name="T12" fmla="*/ 2147483647 w 207"/>
              <a:gd name="T13" fmla="*/ 2147483647 h 207"/>
              <a:gd name="T14" fmla="*/ 2147483647 w 207"/>
              <a:gd name="T15" fmla="*/ 2147483647 h 207"/>
              <a:gd name="T16" fmla="*/ 2147483647 w 207"/>
              <a:gd name="T17" fmla="*/ 2147483647 h 207"/>
              <a:gd name="T18" fmla="*/ 2147483647 w 207"/>
              <a:gd name="T19" fmla="*/ 2147483647 h 207"/>
              <a:gd name="T20" fmla="*/ 2147483647 w 207"/>
              <a:gd name="T21" fmla="*/ 2147483647 h 207"/>
              <a:gd name="T22" fmla="*/ 2147483647 w 207"/>
              <a:gd name="T23" fmla="*/ 2147483647 h 207"/>
              <a:gd name="T24" fmla="*/ 2147483647 w 207"/>
              <a:gd name="T25" fmla="*/ 2147483647 h 207"/>
              <a:gd name="T26" fmla="*/ 2147483647 w 207"/>
              <a:gd name="T27" fmla="*/ 2147483647 h 207"/>
              <a:gd name="T28" fmla="*/ 0 w 207"/>
              <a:gd name="T29" fmla="*/ 2147483647 h 207"/>
              <a:gd name="T30" fmla="*/ 2147483647 w 207"/>
              <a:gd name="T31" fmla="*/ 2147483647 h 207"/>
              <a:gd name="T32" fmla="*/ 2147483647 w 207"/>
              <a:gd name="T33" fmla="*/ 0 h 207"/>
              <a:gd name="T34" fmla="*/ 2147483647 w 207"/>
              <a:gd name="T35" fmla="*/ 2147483647 h 207"/>
              <a:gd name="T36" fmla="*/ 2147483647 w 207"/>
              <a:gd name="T37" fmla="*/ 2147483647 h 207"/>
              <a:gd name="T38" fmla="*/ 2147483647 w 207"/>
              <a:gd name="T39" fmla="*/ 2147483647 h 207"/>
              <a:gd name="T40" fmla="*/ 2147483647 w 207"/>
              <a:gd name="T41" fmla="*/ 2147483647 h 207"/>
              <a:gd name="T42" fmla="*/ 2147483647 w 207"/>
              <a:gd name="T43" fmla="*/ 2147483647 h 207"/>
              <a:gd name="T44" fmla="*/ 2147483647 w 207"/>
              <a:gd name="T45" fmla="*/ 2147483647 h 207"/>
              <a:gd name="T46" fmla="*/ 2147483647 w 207"/>
              <a:gd name="T47" fmla="*/ 2147483647 h 207"/>
              <a:gd name="T48" fmla="*/ 2147483647 w 207"/>
              <a:gd name="T49" fmla="*/ 2147483647 h 207"/>
              <a:gd name="T50" fmla="*/ 2147483647 w 207"/>
              <a:gd name="T51" fmla="*/ 2147483647 h 207"/>
              <a:gd name="T52" fmla="*/ 2147483647 w 207"/>
              <a:gd name="T53" fmla="*/ 2147483647 h 207"/>
              <a:gd name="T54" fmla="*/ 2147483647 w 207"/>
              <a:gd name="T55" fmla="*/ 2147483647 h 207"/>
              <a:gd name="T56" fmla="*/ 2147483647 w 207"/>
              <a:gd name="T57" fmla="*/ 2147483647 h 207"/>
              <a:gd name="T58" fmla="*/ 2147483647 w 207"/>
              <a:gd name="T59" fmla="*/ 2147483647 h 207"/>
              <a:gd name="T60" fmla="*/ 2147483647 w 207"/>
              <a:gd name="T61" fmla="*/ 2147483647 h 207"/>
              <a:gd name="T62" fmla="*/ 2147483647 w 207"/>
              <a:gd name="T63" fmla="*/ 2147483647 h 207"/>
              <a:gd name="T64" fmla="*/ 2147483647 w 207"/>
              <a:gd name="T65" fmla="*/ 2147483647 h 207"/>
              <a:gd name="T66" fmla="*/ 2147483647 w 207"/>
              <a:gd name="T67" fmla="*/ 2147483647 h 207"/>
              <a:gd name="T68" fmla="*/ 2147483647 w 207"/>
              <a:gd name="T69" fmla="*/ 2147483647 h 207"/>
              <a:gd name="T70" fmla="*/ 2147483647 w 207"/>
              <a:gd name="T71" fmla="*/ 2147483647 h 207"/>
              <a:gd name="T72" fmla="*/ 2147483647 w 207"/>
              <a:gd name="T73" fmla="*/ 2147483647 h 207"/>
              <a:gd name="T74" fmla="*/ 2147483647 w 207"/>
              <a:gd name="T75" fmla="*/ 2147483647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2" name="齿轮1 821"/>
          <p:cNvSpPr/>
          <p:nvPr/>
        </p:nvSpPr>
        <p:spPr bwMode="auto">
          <a:xfrm>
            <a:off x="9744075" y="4381500"/>
            <a:ext cx="381000" cy="234950"/>
          </a:xfrm>
          <a:custGeom>
            <a:avLst/>
            <a:gdLst>
              <a:gd name="T0" fmla="*/ 8533 w 2063518"/>
              <a:gd name="T1" fmla="*/ 5196 h 1276454"/>
              <a:gd name="T2" fmla="*/ 12005 w 2063518"/>
              <a:gd name="T3" fmla="*/ 5196 h 1276454"/>
              <a:gd name="T4" fmla="*/ 10046 w 2063518"/>
              <a:gd name="T5" fmla="*/ 2499 h 1276454"/>
              <a:gd name="T6" fmla="*/ 10589 w 2063518"/>
              <a:gd name="T7" fmla="*/ 3043 h 1276454"/>
              <a:gd name="T8" fmla="*/ 11848 w 2063518"/>
              <a:gd name="T9" fmla="*/ 2988 h 1276454"/>
              <a:gd name="T10" fmla="*/ 11911 w 2063518"/>
              <a:gd name="T11" fmla="*/ 3751 h 1276454"/>
              <a:gd name="T12" fmla="*/ 12911 w 2063518"/>
              <a:gd name="T13" fmla="*/ 4511 h 1276454"/>
              <a:gd name="T14" fmla="*/ 12465 w 2063518"/>
              <a:gd name="T15" fmla="*/ 5134 h 1276454"/>
              <a:gd name="T16" fmla="*/ 12738 w 2063518"/>
              <a:gd name="T17" fmla="*/ 6354 h 1276454"/>
              <a:gd name="T18" fmla="*/ 11991 w 2063518"/>
              <a:gd name="T19" fmla="*/ 6547 h 1276454"/>
              <a:gd name="T20" fmla="*/ 11409 w 2063518"/>
              <a:gd name="T21" fmla="*/ 7655 h 1276454"/>
              <a:gd name="T22" fmla="*/ 10712 w 2063518"/>
              <a:gd name="T23" fmla="*/ 7327 h 1276454"/>
              <a:gd name="T24" fmla="*/ 9547 w 2063518"/>
              <a:gd name="T25" fmla="*/ 7806 h 1276454"/>
              <a:gd name="T26" fmla="*/ 9226 w 2063518"/>
              <a:gd name="T27" fmla="*/ 7111 h 1276454"/>
              <a:gd name="T28" fmla="*/ 8023 w 2063518"/>
              <a:gd name="T29" fmla="*/ 6736 h 1276454"/>
              <a:gd name="T30" fmla="*/ 8227 w 2063518"/>
              <a:gd name="T31" fmla="*/ 5998 h 1276454"/>
              <a:gd name="T32" fmla="*/ 7550 w 2063518"/>
              <a:gd name="T33" fmla="*/ 4945 h 1276454"/>
              <a:gd name="T34" fmla="*/ 8185 w 2063518"/>
              <a:gd name="T35" fmla="*/ 4511 h 1276454"/>
              <a:gd name="T36" fmla="*/ 8349 w 2063518"/>
              <a:gd name="T37" fmla="*/ 3272 h 1276454"/>
              <a:gd name="T38" fmla="*/ 9117 w 2063518"/>
              <a:gd name="T39" fmla="*/ 3344 h 1276454"/>
              <a:gd name="T40" fmla="*/ 10046 w 2063518"/>
              <a:gd name="T41" fmla="*/ 2499 h 1276454"/>
              <a:gd name="T42" fmla="*/ 1476 w 2063518"/>
              <a:gd name="T43" fmla="*/ 4045 h 1276454"/>
              <a:gd name="T44" fmla="*/ 6683 w 2063518"/>
              <a:gd name="T45" fmla="*/ 4045 h 1276454"/>
              <a:gd name="T46" fmla="*/ 3745 w 2063518"/>
              <a:gd name="T47" fmla="*/ 0 h 1276454"/>
              <a:gd name="T48" fmla="*/ 4558 w 2063518"/>
              <a:gd name="T49" fmla="*/ 816 h 1276454"/>
              <a:gd name="T50" fmla="*/ 6448 w 2063518"/>
              <a:gd name="T51" fmla="*/ 734 h 1276454"/>
              <a:gd name="T52" fmla="*/ 6541 w 2063518"/>
              <a:gd name="T53" fmla="*/ 1877 h 1276454"/>
              <a:gd name="T54" fmla="*/ 8042 w 2063518"/>
              <a:gd name="T55" fmla="*/ 3017 h 1276454"/>
              <a:gd name="T56" fmla="*/ 7373 w 2063518"/>
              <a:gd name="T57" fmla="*/ 3952 h 1276454"/>
              <a:gd name="T58" fmla="*/ 7782 w 2063518"/>
              <a:gd name="T59" fmla="*/ 5781 h 1276454"/>
              <a:gd name="T60" fmla="*/ 6662 w 2063518"/>
              <a:gd name="T61" fmla="*/ 6071 h 1276454"/>
              <a:gd name="T62" fmla="*/ 5790 w 2063518"/>
              <a:gd name="T63" fmla="*/ 7734 h 1276454"/>
              <a:gd name="T64" fmla="*/ 4744 w 2063518"/>
              <a:gd name="T65" fmla="*/ 7242 h 1276454"/>
              <a:gd name="T66" fmla="*/ 2997 w 2063518"/>
              <a:gd name="T67" fmla="*/ 7960 h 1276454"/>
              <a:gd name="T68" fmla="*/ 2514 w 2063518"/>
              <a:gd name="T69" fmla="*/ 6918 h 1276454"/>
              <a:gd name="T70" fmla="*/ 710 w 2063518"/>
              <a:gd name="T71" fmla="*/ 6355 h 1276454"/>
              <a:gd name="T72" fmla="*/ 1017 w 2063518"/>
              <a:gd name="T73" fmla="*/ 5249 h 1276454"/>
              <a:gd name="T74" fmla="*/ 0 w 2063518"/>
              <a:gd name="T75" fmla="*/ 3669 h 1276454"/>
              <a:gd name="T76" fmla="*/ 952 w 2063518"/>
              <a:gd name="T77" fmla="*/ 3017 h 1276454"/>
              <a:gd name="T78" fmla="*/ 1199 w 2063518"/>
              <a:gd name="T79" fmla="*/ 1159 h 1276454"/>
              <a:gd name="T80" fmla="*/ 2351 w 2063518"/>
              <a:gd name="T81" fmla="*/ 1266 h 1276454"/>
              <a:gd name="T82" fmla="*/ 3745 w 2063518"/>
              <a:gd name="T83" fmla="*/ 0 h 127645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40023" name="安卓 822"/>
          <p:cNvSpPr/>
          <p:nvPr/>
        </p:nvSpPr>
        <p:spPr bwMode="auto">
          <a:xfrm>
            <a:off x="404813" y="4381500"/>
            <a:ext cx="314325" cy="379413"/>
          </a:xfrm>
          <a:custGeom>
            <a:avLst/>
            <a:gdLst>
              <a:gd name="T0" fmla="*/ 2032 w 1674290"/>
              <a:gd name="T1" fmla="*/ 4596 h 2018114"/>
              <a:gd name="T2" fmla="*/ 9124 w 1674290"/>
              <a:gd name="T3" fmla="*/ 4596 h 2018114"/>
              <a:gd name="T4" fmla="*/ 9061 w 1674290"/>
              <a:gd name="T5" fmla="*/ 9691 h 2018114"/>
              <a:gd name="T6" fmla="*/ 8061 w 1674290"/>
              <a:gd name="T7" fmla="*/ 10695 h 2018114"/>
              <a:gd name="T8" fmla="*/ 7668 w 1674290"/>
              <a:gd name="T9" fmla="*/ 10695 h 2018114"/>
              <a:gd name="T10" fmla="*/ 7668 w 1674290"/>
              <a:gd name="T11" fmla="*/ 12615 h 2018114"/>
              <a:gd name="T12" fmla="*/ 6876 w 1674290"/>
              <a:gd name="T13" fmla="*/ 13410 h 2018114"/>
              <a:gd name="T14" fmla="*/ 6083 w 1674290"/>
              <a:gd name="T15" fmla="*/ 12615 h 2018114"/>
              <a:gd name="T16" fmla="*/ 6083 w 1674290"/>
              <a:gd name="T17" fmla="*/ 10695 h 2018114"/>
              <a:gd name="T18" fmla="*/ 5068 w 1674290"/>
              <a:gd name="T19" fmla="*/ 10695 h 2018114"/>
              <a:gd name="T20" fmla="*/ 5068 w 1674290"/>
              <a:gd name="T21" fmla="*/ 12615 h 2018114"/>
              <a:gd name="T22" fmla="*/ 4275 w 1674290"/>
              <a:gd name="T23" fmla="*/ 13410 h 2018114"/>
              <a:gd name="T24" fmla="*/ 3483 w 1674290"/>
              <a:gd name="T25" fmla="*/ 12615 h 2018114"/>
              <a:gd name="T26" fmla="*/ 3483 w 1674290"/>
              <a:gd name="T27" fmla="*/ 10695 h 2018114"/>
              <a:gd name="T28" fmla="*/ 3032 w 1674290"/>
              <a:gd name="T29" fmla="*/ 10695 h 2018114"/>
              <a:gd name="T30" fmla="*/ 2032 w 1674290"/>
              <a:gd name="T31" fmla="*/ 9691 h 2018114"/>
              <a:gd name="T32" fmla="*/ 2032 w 1674290"/>
              <a:gd name="T33" fmla="*/ 7683 h 2018114"/>
              <a:gd name="T34" fmla="*/ 2032 w 1674290"/>
              <a:gd name="T35" fmla="*/ 5675 h 2018114"/>
              <a:gd name="T36" fmla="*/ 2032 w 1674290"/>
              <a:gd name="T37" fmla="*/ 4596 h 2018114"/>
              <a:gd name="T38" fmla="*/ 10286 w 1674290"/>
              <a:gd name="T39" fmla="*/ 4545 h 2018114"/>
              <a:gd name="T40" fmla="*/ 11078 w 1674290"/>
              <a:gd name="T41" fmla="*/ 5341 h 2018114"/>
              <a:gd name="T42" fmla="*/ 11078 w 1674290"/>
              <a:gd name="T43" fmla="*/ 8633 h 2018114"/>
              <a:gd name="T44" fmla="*/ 10286 w 1674290"/>
              <a:gd name="T45" fmla="*/ 9429 h 2018114"/>
              <a:gd name="T46" fmla="*/ 9493 w 1674290"/>
              <a:gd name="T47" fmla="*/ 8633 h 2018114"/>
              <a:gd name="T48" fmla="*/ 9493 w 1674290"/>
              <a:gd name="T49" fmla="*/ 5341 h 2018114"/>
              <a:gd name="T50" fmla="*/ 10286 w 1674290"/>
              <a:gd name="T51" fmla="*/ 4545 h 2018114"/>
              <a:gd name="T52" fmla="*/ 792 w 1674290"/>
              <a:gd name="T53" fmla="*/ 4545 h 2018114"/>
              <a:gd name="T54" fmla="*/ 1585 w 1674290"/>
              <a:gd name="T55" fmla="*/ 5341 h 2018114"/>
              <a:gd name="T56" fmla="*/ 1585 w 1674290"/>
              <a:gd name="T57" fmla="*/ 8633 h 2018114"/>
              <a:gd name="T58" fmla="*/ 792 w 1674290"/>
              <a:gd name="T59" fmla="*/ 9429 h 2018114"/>
              <a:gd name="T60" fmla="*/ 0 w 1674290"/>
              <a:gd name="T61" fmla="*/ 8633 h 2018114"/>
              <a:gd name="T62" fmla="*/ 0 w 1674290"/>
              <a:gd name="T63" fmla="*/ 5341 h 2018114"/>
              <a:gd name="T64" fmla="*/ 792 w 1674290"/>
              <a:gd name="T65" fmla="*/ 4545 h 2018114"/>
              <a:gd name="T66" fmla="*/ 7002 w 1674290"/>
              <a:gd name="T67" fmla="*/ 2533 h 2018114"/>
              <a:gd name="T68" fmla="*/ 6641 w 1674290"/>
              <a:gd name="T69" fmla="*/ 2896 h 2018114"/>
              <a:gd name="T70" fmla="*/ 7002 w 1674290"/>
              <a:gd name="T71" fmla="*/ 3260 h 2018114"/>
              <a:gd name="T72" fmla="*/ 7364 w 1674290"/>
              <a:gd name="T73" fmla="*/ 2896 h 2018114"/>
              <a:gd name="T74" fmla="*/ 7002 w 1674290"/>
              <a:gd name="T75" fmla="*/ 2533 h 2018114"/>
              <a:gd name="T76" fmla="*/ 4105 w 1674290"/>
              <a:gd name="T77" fmla="*/ 2533 h 2018114"/>
              <a:gd name="T78" fmla="*/ 3744 w 1674290"/>
              <a:gd name="T79" fmla="*/ 2896 h 2018114"/>
              <a:gd name="T80" fmla="*/ 4105 w 1674290"/>
              <a:gd name="T81" fmla="*/ 3260 h 2018114"/>
              <a:gd name="T82" fmla="*/ 4467 w 1674290"/>
              <a:gd name="T83" fmla="*/ 2896 h 2018114"/>
              <a:gd name="T84" fmla="*/ 4105 w 1674290"/>
              <a:gd name="T85" fmla="*/ 2533 h 2018114"/>
              <a:gd name="T86" fmla="*/ 3364 w 1674290"/>
              <a:gd name="T87" fmla="*/ 9 h 2018114"/>
              <a:gd name="T88" fmla="*/ 3485 w 1674290"/>
              <a:gd name="T89" fmla="*/ 109 h 2018114"/>
              <a:gd name="T90" fmla="*/ 4076 w 1674290"/>
              <a:gd name="T91" fmla="*/ 1230 h 2018114"/>
              <a:gd name="T92" fmla="*/ 5647 w 1674290"/>
              <a:gd name="T93" fmla="*/ 854 h 2018114"/>
              <a:gd name="T94" fmla="*/ 7118 w 1674290"/>
              <a:gd name="T95" fmla="*/ 1178 h 2018114"/>
              <a:gd name="T96" fmla="*/ 7615 w 1674290"/>
              <a:gd name="T97" fmla="*/ 271 h 2018114"/>
              <a:gd name="T98" fmla="*/ 7737 w 1674290"/>
              <a:gd name="T99" fmla="*/ 173 h 2018114"/>
              <a:gd name="T100" fmla="*/ 7893 w 1674290"/>
              <a:gd name="T101" fmla="*/ 190 h 2018114"/>
              <a:gd name="T102" fmla="*/ 7973 w 1674290"/>
              <a:gd name="T103" fmla="*/ 469 h 2018114"/>
              <a:gd name="T104" fmla="*/ 7482 w 1674290"/>
              <a:gd name="T105" fmla="*/ 1367 h 2018114"/>
              <a:gd name="T106" fmla="*/ 9234 w 1674290"/>
              <a:gd name="T107" fmla="*/ 4212 h 2018114"/>
              <a:gd name="T108" fmla="*/ 2059 w 1674290"/>
              <a:gd name="T109" fmla="*/ 4212 h 2018114"/>
              <a:gd name="T110" fmla="*/ 3712 w 1674290"/>
              <a:gd name="T111" fmla="*/ 1419 h 2018114"/>
              <a:gd name="T112" fmla="*/ 3123 w 1674290"/>
              <a:gd name="T113" fmla="*/ 302 h 2018114"/>
              <a:gd name="T114" fmla="*/ 3208 w 1674290"/>
              <a:gd name="T115" fmla="*/ 24 h 2018114"/>
              <a:gd name="T116" fmla="*/ 3364 w 1674290"/>
              <a:gd name="T117" fmla="*/ 9 h 201811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lnTo>
                  <a:pt x="307141" y="691642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4" name="手机 823"/>
          <p:cNvSpPr/>
          <p:nvPr/>
        </p:nvSpPr>
        <p:spPr bwMode="auto">
          <a:xfrm>
            <a:off x="9107488" y="4381500"/>
            <a:ext cx="211137" cy="379413"/>
          </a:xfrm>
          <a:custGeom>
            <a:avLst/>
            <a:gdLst>
              <a:gd name="T0" fmla="*/ 597 w 2808312"/>
              <a:gd name="T1" fmla="*/ 1980 h 5078692"/>
              <a:gd name="T2" fmla="*/ 536 w 2808312"/>
              <a:gd name="T3" fmla="*/ 2040 h 5078692"/>
              <a:gd name="T4" fmla="*/ 597 w 2808312"/>
              <a:gd name="T5" fmla="*/ 2100 h 5078692"/>
              <a:gd name="T6" fmla="*/ 658 w 2808312"/>
              <a:gd name="T7" fmla="*/ 2040 h 5078692"/>
              <a:gd name="T8" fmla="*/ 597 w 2808312"/>
              <a:gd name="T9" fmla="*/ 1980 h 5078692"/>
              <a:gd name="T10" fmla="*/ 23 w 2808312"/>
              <a:gd name="T11" fmla="*/ 155 h 5078692"/>
              <a:gd name="T12" fmla="*/ 23 w 2808312"/>
              <a:gd name="T13" fmla="*/ 1962 h 5078692"/>
              <a:gd name="T14" fmla="*/ 1170 w 2808312"/>
              <a:gd name="T15" fmla="*/ 1962 h 5078692"/>
              <a:gd name="T16" fmla="*/ 1170 w 2808312"/>
              <a:gd name="T17" fmla="*/ 155 h 5078692"/>
              <a:gd name="T18" fmla="*/ 23 w 2808312"/>
              <a:gd name="T19" fmla="*/ 155 h 5078692"/>
              <a:gd name="T20" fmla="*/ 492 w 2808312"/>
              <a:gd name="T21" fmla="*/ 70 h 5078692"/>
              <a:gd name="T22" fmla="*/ 490 w 2808312"/>
              <a:gd name="T23" fmla="*/ 73 h 5078692"/>
              <a:gd name="T24" fmla="*/ 490 w 2808312"/>
              <a:gd name="T25" fmla="*/ 83 h 5078692"/>
              <a:gd name="T26" fmla="*/ 492 w 2808312"/>
              <a:gd name="T27" fmla="*/ 85 h 5078692"/>
              <a:gd name="T28" fmla="*/ 701 w 2808312"/>
              <a:gd name="T29" fmla="*/ 85 h 5078692"/>
              <a:gd name="T30" fmla="*/ 704 w 2808312"/>
              <a:gd name="T31" fmla="*/ 83 h 5078692"/>
              <a:gd name="T32" fmla="*/ 704 w 2808312"/>
              <a:gd name="T33" fmla="*/ 73 h 5078692"/>
              <a:gd name="T34" fmla="*/ 701 w 2808312"/>
              <a:gd name="T35" fmla="*/ 70 h 5078692"/>
              <a:gd name="T36" fmla="*/ 492 w 2808312"/>
              <a:gd name="T37" fmla="*/ 70 h 5078692"/>
              <a:gd name="T38" fmla="*/ 136 w 2808312"/>
              <a:gd name="T39" fmla="*/ 0 h 5078692"/>
              <a:gd name="T40" fmla="*/ 1058 w 2808312"/>
              <a:gd name="T41" fmla="*/ 0 h 5078692"/>
              <a:gd name="T42" fmla="*/ 1193 w 2808312"/>
              <a:gd name="T43" fmla="*/ 133 h 5078692"/>
              <a:gd name="T44" fmla="*/ 1193 w 2808312"/>
              <a:gd name="T45" fmla="*/ 1984 h 5078692"/>
              <a:gd name="T46" fmla="*/ 1058 w 2808312"/>
              <a:gd name="T47" fmla="*/ 2118 h 5078692"/>
              <a:gd name="T48" fmla="*/ 136 w 2808312"/>
              <a:gd name="T49" fmla="*/ 2118 h 5078692"/>
              <a:gd name="T50" fmla="*/ 0 w 2808312"/>
              <a:gd name="T51" fmla="*/ 1984 h 5078692"/>
              <a:gd name="T52" fmla="*/ 0 w 2808312"/>
              <a:gd name="T53" fmla="*/ 133 h 5078692"/>
              <a:gd name="T54" fmla="*/ 136 w 2808312"/>
              <a:gd name="T55" fmla="*/ 0 h 507869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808312" h="5078692">
                <a:moveTo>
                  <a:pt x="1404156" y="4748597"/>
                </a:moveTo>
                <a:cubicBezTo>
                  <a:pt x="1324618" y="4748597"/>
                  <a:pt x="1260140" y="4813075"/>
                  <a:pt x="1260140" y="4892613"/>
                </a:cubicBezTo>
                <a:cubicBezTo>
                  <a:pt x="1260140" y="4972151"/>
                  <a:pt x="1324618" y="5036629"/>
                  <a:pt x="1404156" y="5036629"/>
                </a:cubicBezTo>
                <a:cubicBezTo>
                  <a:pt x="1483694" y="5036629"/>
                  <a:pt x="1548172" y="4972151"/>
                  <a:pt x="1548172" y="4892613"/>
                </a:cubicBezTo>
                <a:cubicBezTo>
                  <a:pt x="1548172" y="4813075"/>
                  <a:pt x="1483694" y="4748597"/>
                  <a:pt x="1404156" y="4748597"/>
                </a:cubicBezTo>
                <a:close/>
                <a:moveTo>
                  <a:pt x="54156" y="372159"/>
                </a:moveTo>
                <a:lnTo>
                  <a:pt x="54156" y="4706534"/>
                </a:lnTo>
                <a:lnTo>
                  <a:pt x="2754156" y="4706534"/>
                </a:lnTo>
                <a:lnTo>
                  <a:pt x="2754156" y="372159"/>
                </a:lnTo>
                <a:lnTo>
                  <a:pt x="54156" y="372159"/>
                </a:lnTo>
                <a:close/>
                <a:moveTo>
                  <a:pt x="1158156" y="168079"/>
                </a:moveTo>
                <a:cubicBezTo>
                  <a:pt x="1154842" y="168079"/>
                  <a:pt x="1152156" y="170765"/>
                  <a:pt x="1152156" y="174079"/>
                </a:cubicBezTo>
                <a:lnTo>
                  <a:pt x="1152156" y="198079"/>
                </a:lnTo>
                <a:cubicBezTo>
                  <a:pt x="1152156" y="201393"/>
                  <a:pt x="1154842" y="204079"/>
                  <a:pt x="1158156" y="204079"/>
                </a:cubicBezTo>
                <a:lnTo>
                  <a:pt x="1650156" y="204079"/>
                </a:lnTo>
                <a:cubicBezTo>
                  <a:pt x="1653470" y="204079"/>
                  <a:pt x="1656156" y="201393"/>
                  <a:pt x="1656156" y="198079"/>
                </a:cubicBezTo>
                <a:lnTo>
                  <a:pt x="1656156" y="174079"/>
                </a:lnTo>
                <a:cubicBezTo>
                  <a:pt x="1656156" y="170765"/>
                  <a:pt x="1653470" y="168079"/>
                  <a:pt x="1650156" y="168079"/>
                </a:cubicBezTo>
                <a:lnTo>
                  <a:pt x="1158156" y="168079"/>
                </a:lnTo>
                <a:close/>
                <a:moveTo>
                  <a:pt x="319782" y="0"/>
                </a:moveTo>
                <a:lnTo>
                  <a:pt x="2488530" y="0"/>
                </a:lnTo>
                <a:cubicBezTo>
                  <a:pt x="2665141" y="0"/>
                  <a:pt x="2808312" y="143171"/>
                  <a:pt x="2808312" y="319782"/>
                </a:cubicBezTo>
                <a:lnTo>
                  <a:pt x="2808312" y="4758910"/>
                </a:lnTo>
                <a:cubicBezTo>
                  <a:pt x="2808312" y="4935521"/>
                  <a:pt x="2665141" y="5078692"/>
                  <a:pt x="2488530" y="5078692"/>
                </a:cubicBezTo>
                <a:lnTo>
                  <a:pt x="319782" y="5078692"/>
                </a:lnTo>
                <a:cubicBezTo>
                  <a:pt x="143171" y="5078692"/>
                  <a:pt x="0" y="4935521"/>
                  <a:pt x="0" y="4758910"/>
                </a:cubicBezTo>
                <a:lnTo>
                  <a:pt x="0" y="319782"/>
                </a:lnTo>
                <a:cubicBezTo>
                  <a:pt x="0" y="143171"/>
                  <a:pt x="143171" y="0"/>
                  <a:pt x="319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5" name="直升机 824"/>
          <p:cNvSpPr/>
          <p:nvPr/>
        </p:nvSpPr>
        <p:spPr bwMode="auto">
          <a:xfrm>
            <a:off x="8302625" y="4381500"/>
            <a:ext cx="377825" cy="198438"/>
          </a:xfrm>
          <a:custGeom>
            <a:avLst/>
            <a:gdLst>
              <a:gd name="T0" fmla="*/ 480 w 8012499"/>
              <a:gd name="T1" fmla="*/ 425 h 4176464"/>
              <a:gd name="T2" fmla="*/ 624 w 8012499"/>
              <a:gd name="T3" fmla="*/ 393 h 4176464"/>
              <a:gd name="T4" fmla="*/ 480 w 8012499"/>
              <a:gd name="T5" fmla="*/ 381 h 4176464"/>
              <a:gd name="T6" fmla="*/ 699 w 8012499"/>
              <a:gd name="T7" fmla="*/ 257 h 4176464"/>
              <a:gd name="T8" fmla="*/ 684 w 8012499"/>
              <a:gd name="T9" fmla="*/ 257 h 4176464"/>
              <a:gd name="T10" fmla="*/ 25 w 8012499"/>
              <a:gd name="T11" fmla="*/ 236 h 4176464"/>
              <a:gd name="T12" fmla="*/ 37 w 8012499"/>
              <a:gd name="T13" fmla="*/ 284 h 4176464"/>
              <a:gd name="T14" fmla="*/ 25 w 8012499"/>
              <a:gd name="T15" fmla="*/ 236 h 4176464"/>
              <a:gd name="T16" fmla="*/ 679 w 8012499"/>
              <a:gd name="T17" fmla="*/ 242 h 4176464"/>
              <a:gd name="T18" fmla="*/ 664 w 8012499"/>
              <a:gd name="T19" fmla="*/ 242 h 4176464"/>
              <a:gd name="T20" fmla="*/ 649 w 8012499"/>
              <a:gd name="T21" fmla="*/ 224 h 4176464"/>
              <a:gd name="T22" fmla="*/ 649 w 8012499"/>
              <a:gd name="T23" fmla="*/ 239 h 4176464"/>
              <a:gd name="T24" fmla="*/ 649 w 8012499"/>
              <a:gd name="T25" fmla="*/ 224 h 4176464"/>
              <a:gd name="T26" fmla="*/ 515 w 8012499"/>
              <a:gd name="T27" fmla="*/ 215 h 4176464"/>
              <a:gd name="T28" fmla="*/ 735 w 8012499"/>
              <a:gd name="T29" fmla="*/ 326 h 4176464"/>
              <a:gd name="T30" fmla="*/ 591 w 8012499"/>
              <a:gd name="T31" fmla="*/ 206 h 4176464"/>
              <a:gd name="T32" fmla="*/ 14 w 8012499"/>
              <a:gd name="T33" fmla="*/ 61 h 4176464"/>
              <a:gd name="T34" fmla="*/ 507 w 8012499"/>
              <a:gd name="T35" fmla="*/ 193 h 4176464"/>
              <a:gd name="T36" fmla="*/ 640 w 8012499"/>
              <a:gd name="T37" fmla="*/ 393 h 4176464"/>
              <a:gd name="T38" fmla="*/ 677 w 8012499"/>
              <a:gd name="T39" fmla="*/ 425 h 4176464"/>
              <a:gd name="T40" fmla="*/ 760 w 8012499"/>
              <a:gd name="T41" fmla="*/ 416 h 4176464"/>
              <a:gd name="T42" fmla="*/ 379 w 8012499"/>
              <a:gd name="T43" fmla="*/ 448 h 4176464"/>
              <a:gd name="T44" fmla="*/ 463 w 8012499"/>
              <a:gd name="T45" fmla="*/ 425 h 4176464"/>
              <a:gd name="T46" fmla="*/ 334 w 8012499"/>
              <a:gd name="T47" fmla="*/ 259 h 4176464"/>
              <a:gd name="T48" fmla="*/ 0 w 8012499"/>
              <a:gd name="T49" fmla="*/ 61 h 4176464"/>
              <a:gd name="T50" fmla="*/ 474 w 8012499"/>
              <a:gd name="T51" fmla="*/ 13 h 4176464"/>
              <a:gd name="T52" fmla="*/ 828 w 8012499"/>
              <a:gd name="T53" fmla="*/ 15 h 4176464"/>
              <a:gd name="T54" fmla="*/ 789 w 8012499"/>
              <a:gd name="T55" fmla="*/ 50 h 4176464"/>
              <a:gd name="T56" fmla="*/ 546 w 8012499"/>
              <a:gd name="T57" fmla="*/ 32 h 4176464"/>
              <a:gd name="T58" fmla="*/ 474 w 8012499"/>
              <a:gd name="T59" fmla="*/ 57 h 4176464"/>
              <a:gd name="T60" fmla="*/ 511 w 8012499"/>
              <a:gd name="T61" fmla="*/ 168 h 4176464"/>
              <a:gd name="T62" fmla="*/ 416 w 8012499"/>
              <a:gd name="T63" fmla="*/ 168 h 4176464"/>
              <a:gd name="T64" fmla="*/ 451 w 8012499"/>
              <a:gd name="T65" fmla="*/ 57 h 4176464"/>
              <a:gd name="T66" fmla="*/ 381 w 8012499"/>
              <a:gd name="T67" fmla="*/ 32 h 4176464"/>
              <a:gd name="T68" fmla="*/ 138 w 8012499"/>
              <a:gd name="T69" fmla="*/ 50 h 4176464"/>
              <a:gd name="T70" fmla="*/ 99 w 8012499"/>
              <a:gd name="T71" fmla="*/ 15 h 4176464"/>
              <a:gd name="T72" fmla="*/ 451 w 8012499"/>
              <a:gd name="T73" fmla="*/ 13 h 417646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8012499" h="4176464">
                <a:moveTo>
                  <a:pt x="4575765" y="3549014"/>
                </a:moveTo>
                <a:cubicBezTo>
                  <a:pt x="4575765" y="3960778"/>
                  <a:pt x="4575765" y="3960778"/>
                  <a:pt x="4575765" y="3960778"/>
                </a:cubicBezTo>
                <a:cubicBezTo>
                  <a:pt x="5950459" y="3960778"/>
                  <a:pt x="5950459" y="3960778"/>
                  <a:pt x="5950459" y="3960778"/>
                </a:cubicBezTo>
                <a:lnTo>
                  <a:pt x="5950459" y="3666661"/>
                </a:lnTo>
                <a:cubicBezTo>
                  <a:pt x="5636243" y="3647053"/>
                  <a:pt x="5793351" y="3647053"/>
                  <a:pt x="5263112" y="3647053"/>
                </a:cubicBezTo>
                <a:cubicBezTo>
                  <a:pt x="5027450" y="3647053"/>
                  <a:pt x="4791788" y="3607838"/>
                  <a:pt x="4575765" y="3549014"/>
                </a:cubicBezTo>
                <a:close/>
                <a:moveTo>
                  <a:pt x="6590994" y="2326472"/>
                </a:moveTo>
                <a:cubicBezTo>
                  <a:pt x="6630763" y="2326472"/>
                  <a:pt x="6663002" y="2358711"/>
                  <a:pt x="6663002" y="2398480"/>
                </a:cubicBezTo>
                <a:cubicBezTo>
                  <a:pt x="6663002" y="2438249"/>
                  <a:pt x="6630763" y="2470488"/>
                  <a:pt x="6590994" y="2470488"/>
                </a:cubicBezTo>
                <a:cubicBezTo>
                  <a:pt x="6551225" y="2470488"/>
                  <a:pt x="6518986" y="2438249"/>
                  <a:pt x="6518986" y="2398480"/>
                </a:cubicBezTo>
                <a:cubicBezTo>
                  <a:pt x="6518986" y="2358711"/>
                  <a:pt x="6551225" y="2326472"/>
                  <a:pt x="6590994" y="2326472"/>
                </a:cubicBezTo>
                <a:close/>
                <a:moveTo>
                  <a:pt x="235662" y="2196075"/>
                </a:moveTo>
                <a:cubicBezTo>
                  <a:pt x="235662" y="2196075"/>
                  <a:pt x="235662" y="2196075"/>
                  <a:pt x="608793" y="2254898"/>
                </a:cubicBezTo>
                <a:cubicBezTo>
                  <a:pt x="608793" y="2254898"/>
                  <a:pt x="608793" y="2254898"/>
                  <a:pt x="353493" y="2647055"/>
                </a:cubicBezTo>
                <a:cubicBezTo>
                  <a:pt x="353493" y="2647055"/>
                  <a:pt x="353493" y="2647055"/>
                  <a:pt x="157108" y="2647055"/>
                </a:cubicBezTo>
                <a:lnTo>
                  <a:pt x="235662" y="2196075"/>
                </a:lnTo>
                <a:close/>
                <a:moveTo>
                  <a:pt x="6408712" y="2182456"/>
                </a:moveTo>
                <a:cubicBezTo>
                  <a:pt x="6448481" y="2182456"/>
                  <a:pt x="6480720" y="2214695"/>
                  <a:pt x="6480720" y="2254464"/>
                </a:cubicBezTo>
                <a:cubicBezTo>
                  <a:pt x="6480720" y="2294233"/>
                  <a:pt x="6448481" y="2326472"/>
                  <a:pt x="6408712" y="2326472"/>
                </a:cubicBezTo>
                <a:cubicBezTo>
                  <a:pt x="6368943" y="2326472"/>
                  <a:pt x="6336704" y="2294233"/>
                  <a:pt x="6336704" y="2254464"/>
                </a:cubicBezTo>
                <a:cubicBezTo>
                  <a:pt x="6336704" y="2214695"/>
                  <a:pt x="6368943" y="2182456"/>
                  <a:pt x="6408712" y="2182456"/>
                </a:cubicBezTo>
                <a:close/>
                <a:moveTo>
                  <a:pt x="6192688" y="2088232"/>
                </a:moveTo>
                <a:cubicBezTo>
                  <a:pt x="6232457" y="2088232"/>
                  <a:pt x="6264696" y="2120471"/>
                  <a:pt x="6264696" y="2160240"/>
                </a:cubicBezTo>
                <a:cubicBezTo>
                  <a:pt x="6264696" y="2200009"/>
                  <a:pt x="6232457" y="2232248"/>
                  <a:pt x="6192688" y="2232248"/>
                </a:cubicBezTo>
                <a:cubicBezTo>
                  <a:pt x="6152919" y="2232248"/>
                  <a:pt x="6120680" y="2200009"/>
                  <a:pt x="6120680" y="2160240"/>
                </a:cubicBezTo>
                <a:cubicBezTo>
                  <a:pt x="6120680" y="2120471"/>
                  <a:pt x="6152919" y="2088232"/>
                  <a:pt x="6192688" y="2088232"/>
                </a:cubicBezTo>
                <a:close/>
                <a:moveTo>
                  <a:pt x="5636243" y="1921565"/>
                </a:moveTo>
                <a:cubicBezTo>
                  <a:pt x="5420220" y="1921565"/>
                  <a:pt x="5164919" y="1941173"/>
                  <a:pt x="4909619" y="1999997"/>
                </a:cubicBezTo>
                <a:cubicBezTo>
                  <a:pt x="4948896" y="2549016"/>
                  <a:pt x="5125642" y="2784309"/>
                  <a:pt x="5695158" y="2784309"/>
                </a:cubicBezTo>
                <a:cubicBezTo>
                  <a:pt x="6421782" y="2784309"/>
                  <a:pt x="6755637" y="2901956"/>
                  <a:pt x="7010937" y="3039211"/>
                </a:cubicBezTo>
                <a:cubicBezTo>
                  <a:pt x="7010937" y="2999995"/>
                  <a:pt x="7030575" y="2960780"/>
                  <a:pt x="7030575" y="2901956"/>
                </a:cubicBezTo>
                <a:cubicBezTo>
                  <a:pt x="7030575" y="2529408"/>
                  <a:pt x="6657444" y="1921565"/>
                  <a:pt x="5636243" y="1921565"/>
                </a:cubicBezTo>
                <a:close/>
                <a:moveTo>
                  <a:pt x="0" y="568626"/>
                </a:moveTo>
                <a:cubicBezTo>
                  <a:pt x="137470" y="568626"/>
                  <a:pt x="137470" y="568626"/>
                  <a:pt x="137470" y="568626"/>
                </a:cubicBezTo>
                <a:cubicBezTo>
                  <a:pt x="765901" y="1803919"/>
                  <a:pt x="765901" y="1803919"/>
                  <a:pt x="765901" y="1803919"/>
                </a:cubicBezTo>
                <a:cubicBezTo>
                  <a:pt x="4831065" y="1803919"/>
                  <a:pt x="4831065" y="1803919"/>
                  <a:pt x="4831065" y="1803919"/>
                </a:cubicBezTo>
                <a:cubicBezTo>
                  <a:pt x="6480697" y="1392154"/>
                  <a:pt x="7246599" y="2235290"/>
                  <a:pt x="7246599" y="2901956"/>
                </a:cubicBezTo>
                <a:cubicBezTo>
                  <a:pt x="7246599" y="3470583"/>
                  <a:pt x="6618167" y="3666661"/>
                  <a:pt x="6107566" y="3666661"/>
                </a:cubicBezTo>
                <a:cubicBezTo>
                  <a:pt x="6107566" y="3960778"/>
                  <a:pt x="6107566" y="3960778"/>
                  <a:pt x="6107566" y="3960778"/>
                </a:cubicBezTo>
                <a:cubicBezTo>
                  <a:pt x="6461059" y="3960778"/>
                  <a:pt x="6461059" y="3960778"/>
                  <a:pt x="6461059" y="3960778"/>
                </a:cubicBezTo>
                <a:cubicBezTo>
                  <a:pt x="6853829" y="3960778"/>
                  <a:pt x="7069852" y="3745092"/>
                  <a:pt x="7089491" y="3725484"/>
                </a:cubicBezTo>
                <a:cubicBezTo>
                  <a:pt x="7246599" y="3882347"/>
                  <a:pt x="7246599" y="3882347"/>
                  <a:pt x="7246599" y="3882347"/>
                </a:cubicBezTo>
                <a:cubicBezTo>
                  <a:pt x="7226960" y="3901955"/>
                  <a:pt x="6952021" y="4176464"/>
                  <a:pt x="6461059" y="4176464"/>
                </a:cubicBezTo>
                <a:cubicBezTo>
                  <a:pt x="3613480" y="4176464"/>
                  <a:pt x="3613480" y="4176464"/>
                  <a:pt x="3613480" y="4176464"/>
                </a:cubicBezTo>
                <a:cubicBezTo>
                  <a:pt x="3613480" y="3960778"/>
                  <a:pt x="3613480" y="3960778"/>
                  <a:pt x="3613480" y="3960778"/>
                </a:cubicBezTo>
                <a:cubicBezTo>
                  <a:pt x="4418657" y="3960778"/>
                  <a:pt x="4418657" y="3960778"/>
                  <a:pt x="4418657" y="3960778"/>
                </a:cubicBezTo>
                <a:cubicBezTo>
                  <a:pt x="4418657" y="3509799"/>
                  <a:pt x="4418657" y="3509799"/>
                  <a:pt x="4418657" y="3509799"/>
                </a:cubicBezTo>
                <a:cubicBezTo>
                  <a:pt x="3809865" y="3294113"/>
                  <a:pt x="3377818" y="2862741"/>
                  <a:pt x="3181434" y="2411761"/>
                </a:cubicBezTo>
                <a:cubicBezTo>
                  <a:pt x="294577" y="1980389"/>
                  <a:pt x="294577" y="1980389"/>
                  <a:pt x="294577" y="1980389"/>
                </a:cubicBezTo>
                <a:cubicBezTo>
                  <a:pt x="0" y="568626"/>
                  <a:pt x="0" y="568626"/>
                  <a:pt x="0" y="568626"/>
                </a:cubicBezTo>
                <a:close/>
                <a:moveTo>
                  <a:pt x="4418657" y="0"/>
                </a:moveTo>
                <a:cubicBezTo>
                  <a:pt x="4477573" y="0"/>
                  <a:pt x="4516850" y="58824"/>
                  <a:pt x="4516850" y="117647"/>
                </a:cubicBezTo>
                <a:cubicBezTo>
                  <a:pt x="4516850" y="137255"/>
                  <a:pt x="4516850" y="137255"/>
                  <a:pt x="4516850" y="137255"/>
                </a:cubicBezTo>
                <a:cubicBezTo>
                  <a:pt x="7894668" y="137255"/>
                  <a:pt x="7894668" y="137255"/>
                  <a:pt x="7894668" y="137255"/>
                </a:cubicBezTo>
                <a:lnTo>
                  <a:pt x="8012499" y="137255"/>
                </a:lnTo>
                <a:cubicBezTo>
                  <a:pt x="8012499" y="137255"/>
                  <a:pt x="7992860" y="490195"/>
                  <a:pt x="7521537" y="470587"/>
                </a:cubicBezTo>
                <a:cubicBezTo>
                  <a:pt x="7050214" y="450980"/>
                  <a:pt x="5204196" y="392156"/>
                  <a:pt x="5204196" y="392156"/>
                </a:cubicBezTo>
                <a:cubicBezTo>
                  <a:pt x="5204196" y="294118"/>
                  <a:pt x="5204196" y="294118"/>
                  <a:pt x="5204196" y="294118"/>
                </a:cubicBezTo>
                <a:cubicBezTo>
                  <a:pt x="4516850" y="294118"/>
                  <a:pt x="4516850" y="294118"/>
                  <a:pt x="4516850" y="294118"/>
                </a:cubicBezTo>
                <a:cubicBezTo>
                  <a:pt x="4516850" y="529411"/>
                  <a:pt x="4516850" y="529411"/>
                  <a:pt x="4516850" y="529411"/>
                </a:cubicBezTo>
                <a:cubicBezTo>
                  <a:pt x="4693596" y="529411"/>
                  <a:pt x="4693596" y="529411"/>
                  <a:pt x="4693596" y="529411"/>
                </a:cubicBezTo>
                <a:cubicBezTo>
                  <a:pt x="4870342" y="1568625"/>
                  <a:pt x="4870342" y="1568625"/>
                  <a:pt x="4870342" y="1568625"/>
                </a:cubicBezTo>
                <a:cubicBezTo>
                  <a:pt x="4850704" y="1568625"/>
                  <a:pt x="4831065" y="1568625"/>
                  <a:pt x="4791788" y="1568625"/>
                </a:cubicBezTo>
                <a:cubicBezTo>
                  <a:pt x="3966972" y="1568625"/>
                  <a:pt x="3966972" y="1568625"/>
                  <a:pt x="3966972" y="1568625"/>
                </a:cubicBezTo>
                <a:cubicBezTo>
                  <a:pt x="4143719" y="529411"/>
                  <a:pt x="4143719" y="529411"/>
                  <a:pt x="4143719" y="529411"/>
                </a:cubicBezTo>
                <a:cubicBezTo>
                  <a:pt x="4300826" y="529411"/>
                  <a:pt x="4300826" y="529411"/>
                  <a:pt x="4300826" y="529411"/>
                </a:cubicBezTo>
                <a:cubicBezTo>
                  <a:pt x="4300826" y="294118"/>
                  <a:pt x="4300826" y="294118"/>
                  <a:pt x="4300826" y="294118"/>
                </a:cubicBezTo>
                <a:cubicBezTo>
                  <a:pt x="3633118" y="294118"/>
                  <a:pt x="3633118" y="294118"/>
                  <a:pt x="3633118" y="294118"/>
                </a:cubicBezTo>
                <a:cubicBezTo>
                  <a:pt x="3633118" y="392156"/>
                  <a:pt x="3633118" y="392156"/>
                  <a:pt x="3633118" y="392156"/>
                </a:cubicBezTo>
                <a:cubicBezTo>
                  <a:pt x="3633118" y="392156"/>
                  <a:pt x="1787102" y="450980"/>
                  <a:pt x="1315778" y="470587"/>
                </a:cubicBezTo>
                <a:cubicBezTo>
                  <a:pt x="844455" y="490195"/>
                  <a:pt x="824816" y="137255"/>
                  <a:pt x="824816" y="137255"/>
                </a:cubicBezTo>
                <a:cubicBezTo>
                  <a:pt x="942647" y="137255"/>
                  <a:pt x="942647" y="137255"/>
                  <a:pt x="942647" y="137255"/>
                </a:cubicBezTo>
                <a:cubicBezTo>
                  <a:pt x="4300826" y="137255"/>
                  <a:pt x="4300826" y="137255"/>
                  <a:pt x="4300826" y="137255"/>
                </a:cubicBezTo>
                <a:cubicBezTo>
                  <a:pt x="4300826" y="117647"/>
                  <a:pt x="4300826" y="117647"/>
                  <a:pt x="4300826" y="117647"/>
                </a:cubicBezTo>
                <a:cubicBezTo>
                  <a:pt x="4300826" y="58824"/>
                  <a:pt x="4359742" y="0"/>
                  <a:pt x="44186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6" name="飞机2 825"/>
          <p:cNvSpPr/>
          <p:nvPr/>
        </p:nvSpPr>
        <p:spPr bwMode="auto">
          <a:xfrm>
            <a:off x="1951038" y="4381500"/>
            <a:ext cx="376237" cy="198438"/>
          </a:xfrm>
          <a:custGeom>
            <a:avLst/>
            <a:gdLst>
              <a:gd name="T0" fmla="*/ 2147483647 w 443"/>
              <a:gd name="T1" fmla="*/ 2147483647 h 232"/>
              <a:gd name="T2" fmla="*/ 2147483647 w 443"/>
              <a:gd name="T3" fmla="*/ 2147483647 h 232"/>
              <a:gd name="T4" fmla="*/ 2147483647 w 443"/>
              <a:gd name="T5" fmla="*/ 2147483647 h 232"/>
              <a:gd name="T6" fmla="*/ 2147483647 w 443"/>
              <a:gd name="T7" fmla="*/ 2147483647 h 232"/>
              <a:gd name="T8" fmla="*/ 2147483647 w 443"/>
              <a:gd name="T9" fmla="*/ 2147483647 h 232"/>
              <a:gd name="T10" fmla="*/ 2147483647 w 443"/>
              <a:gd name="T11" fmla="*/ 2147483647 h 232"/>
              <a:gd name="T12" fmla="*/ 2147483647 w 443"/>
              <a:gd name="T13" fmla="*/ 0 h 232"/>
              <a:gd name="T14" fmla="*/ 2147483647 w 443"/>
              <a:gd name="T15" fmla="*/ 2147483647 h 232"/>
              <a:gd name="T16" fmla="*/ 2147483647 w 443"/>
              <a:gd name="T17" fmla="*/ 2147483647 h 232"/>
              <a:gd name="T18" fmla="*/ 2147483647 w 443"/>
              <a:gd name="T19" fmla="*/ 2147483647 h 232"/>
              <a:gd name="T20" fmla="*/ 2147483647 w 443"/>
              <a:gd name="T21" fmla="*/ 2147483647 h 232"/>
              <a:gd name="T22" fmla="*/ 2147483647 w 443"/>
              <a:gd name="T23" fmla="*/ 2147483647 h 232"/>
              <a:gd name="T24" fmla="*/ 2147483647 w 443"/>
              <a:gd name="T25" fmla="*/ 2147483647 h 232"/>
              <a:gd name="T26" fmla="*/ 2147483647 w 443"/>
              <a:gd name="T27" fmla="*/ 2147483647 h 232"/>
              <a:gd name="T28" fmla="*/ 2147483647 w 443"/>
              <a:gd name="T29" fmla="*/ 2147483647 h 232"/>
              <a:gd name="T30" fmla="*/ 0 w 443"/>
              <a:gd name="T31" fmla="*/ 2147483647 h 232"/>
              <a:gd name="T32" fmla="*/ 2147483647 w 443"/>
              <a:gd name="T33" fmla="*/ 2147483647 h 232"/>
              <a:gd name="T34" fmla="*/ 2147483647 w 443"/>
              <a:gd name="T35" fmla="*/ 2147483647 h 232"/>
              <a:gd name="T36" fmla="*/ 2147483647 w 443"/>
              <a:gd name="T37" fmla="*/ 2147483647 h 232"/>
              <a:gd name="T38" fmla="*/ 2147483647 w 443"/>
              <a:gd name="T39" fmla="*/ 2147483647 h 232"/>
              <a:gd name="T40" fmla="*/ 2147483647 w 443"/>
              <a:gd name="T41" fmla="*/ 2147483647 h 232"/>
              <a:gd name="T42" fmla="*/ 2147483647 w 443"/>
              <a:gd name="T43" fmla="*/ 2147483647 h 232"/>
              <a:gd name="T44" fmla="*/ 2147483647 w 443"/>
              <a:gd name="T45" fmla="*/ 2147483647 h 232"/>
              <a:gd name="T46" fmla="*/ 2147483647 w 443"/>
              <a:gd name="T47" fmla="*/ 2147483647 h 232"/>
              <a:gd name="T48" fmla="*/ 2147483647 w 443"/>
              <a:gd name="T49" fmla="*/ 2147483647 h 232"/>
              <a:gd name="T50" fmla="*/ 2147483647 w 443"/>
              <a:gd name="T51" fmla="*/ 2147483647 h 232"/>
              <a:gd name="T52" fmla="*/ 2147483647 w 443"/>
              <a:gd name="T53" fmla="*/ 2147483647 h 232"/>
              <a:gd name="T54" fmla="*/ 2147483647 w 443"/>
              <a:gd name="T55" fmla="*/ 2147483647 h 232"/>
              <a:gd name="T56" fmla="*/ 2147483647 w 443"/>
              <a:gd name="T57" fmla="*/ 2147483647 h 232"/>
              <a:gd name="T58" fmla="*/ 2147483647 w 443"/>
              <a:gd name="T59" fmla="*/ 2147483647 h 232"/>
              <a:gd name="T60" fmla="*/ 2147483647 w 443"/>
              <a:gd name="T61" fmla="*/ 2147483647 h 232"/>
              <a:gd name="T62" fmla="*/ 2147483647 w 443"/>
              <a:gd name="T63" fmla="*/ 2147483647 h 232"/>
              <a:gd name="T64" fmla="*/ 2147483647 w 443"/>
              <a:gd name="T65" fmla="*/ 2147483647 h 232"/>
              <a:gd name="T66" fmla="*/ 2147483647 w 443"/>
              <a:gd name="T67" fmla="*/ 2147483647 h 232"/>
              <a:gd name="T68" fmla="*/ 2147483647 w 443"/>
              <a:gd name="T69" fmla="*/ 2147483647 h 232"/>
              <a:gd name="T70" fmla="*/ 2147483647 w 443"/>
              <a:gd name="T71" fmla="*/ 2147483647 h 232"/>
              <a:gd name="T72" fmla="*/ 2147483647 w 443"/>
              <a:gd name="T73" fmla="*/ 2147483647 h 232"/>
              <a:gd name="T74" fmla="*/ 2147483647 w 443"/>
              <a:gd name="T75" fmla="*/ 2147483647 h 232"/>
              <a:gd name="T76" fmla="*/ 2147483647 w 443"/>
              <a:gd name="T77" fmla="*/ 2147483647 h 232"/>
              <a:gd name="T78" fmla="*/ 2147483647 w 443"/>
              <a:gd name="T79" fmla="*/ 2147483647 h 232"/>
              <a:gd name="T80" fmla="*/ 2147483647 w 443"/>
              <a:gd name="T81" fmla="*/ 2147483647 h 232"/>
              <a:gd name="T82" fmla="*/ 2147483647 w 443"/>
              <a:gd name="T83" fmla="*/ 2147483647 h 232"/>
              <a:gd name="T84" fmla="*/ 2147483647 w 443"/>
              <a:gd name="T85" fmla="*/ 2147483647 h 232"/>
              <a:gd name="T86" fmla="*/ 2147483647 w 443"/>
              <a:gd name="T87" fmla="*/ 2147483647 h 232"/>
              <a:gd name="T88" fmla="*/ 2147483647 w 443"/>
              <a:gd name="T89" fmla="*/ 2147483647 h 232"/>
              <a:gd name="T90" fmla="*/ 2147483647 w 443"/>
              <a:gd name="T91" fmla="*/ 2147483647 h 23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43" h="232">
                <a:moveTo>
                  <a:pt x="227" y="43"/>
                </a:moveTo>
                <a:cubicBezTo>
                  <a:pt x="215" y="30"/>
                  <a:pt x="215" y="30"/>
                  <a:pt x="215" y="30"/>
                </a:cubicBezTo>
                <a:cubicBezTo>
                  <a:pt x="220" y="30"/>
                  <a:pt x="220" y="30"/>
                  <a:pt x="220" y="30"/>
                </a:cubicBezTo>
                <a:cubicBezTo>
                  <a:pt x="223" y="30"/>
                  <a:pt x="224" y="31"/>
                  <a:pt x="226" y="32"/>
                </a:cubicBezTo>
                <a:cubicBezTo>
                  <a:pt x="227" y="33"/>
                  <a:pt x="242" y="44"/>
                  <a:pt x="242" y="44"/>
                </a:cubicBezTo>
                <a:cubicBezTo>
                  <a:pt x="242" y="44"/>
                  <a:pt x="242" y="44"/>
                  <a:pt x="242" y="44"/>
                </a:cubicBezTo>
                <a:cubicBezTo>
                  <a:pt x="246" y="46"/>
                  <a:pt x="247" y="50"/>
                  <a:pt x="248" y="53"/>
                </a:cubicBezTo>
                <a:cubicBezTo>
                  <a:pt x="249" y="57"/>
                  <a:pt x="251" y="65"/>
                  <a:pt x="254" y="73"/>
                </a:cubicBezTo>
                <a:cubicBezTo>
                  <a:pt x="242" y="73"/>
                  <a:pt x="229" y="73"/>
                  <a:pt x="218" y="73"/>
                </a:cubicBezTo>
                <a:cubicBezTo>
                  <a:pt x="218" y="73"/>
                  <a:pt x="218" y="73"/>
                  <a:pt x="218" y="73"/>
                </a:cubicBezTo>
                <a:lnTo>
                  <a:pt x="227" y="43"/>
                </a:lnTo>
                <a:close/>
                <a:moveTo>
                  <a:pt x="106" y="16"/>
                </a:moveTo>
                <a:cubicBezTo>
                  <a:pt x="106" y="0"/>
                  <a:pt x="106" y="0"/>
                  <a:pt x="106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79" y="5"/>
                  <a:pt x="79" y="5"/>
                  <a:pt x="79" y="5"/>
                </a:cubicBezTo>
                <a:cubicBezTo>
                  <a:pt x="88" y="7"/>
                  <a:pt x="98" y="10"/>
                  <a:pt x="106" y="16"/>
                </a:cubicBezTo>
                <a:close/>
                <a:moveTo>
                  <a:pt x="128" y="109"/>
                </a:moveTo>
                <a:cubicBezTo>
                  <a:pt x="103" y="109"/>
                  <a:pt x="83" y="115"/>
                  <a:pt x="83" y="124"/>
                </a:cubicBezTo>
                <a:cubicBezTo>
                  <a:pt x="83" y="132"/>
                  <a:pt x="103" y="138"/>
                  <a:pt x="128" y="138"/>
                </a:cubicBezTo>
                <a:cubicBezTo>
                  <a:pt x="134" y="138"/>
                  <a:pt x="140" y="138"/>
                  <a:pt x="145" y="137"/>
                </a:cubicBezTo>
                <a:cubicBezTo>
                  <a:pt x="143" y="134"/>
                  <a:pt x="141" y="129"/>
                  <a:pt x="141" y="124"/>
                </a:cubicBezTo>
                <a:cubicBezTo>
                  <a:pt x="141" y="118"/>
                  <a:pt x="143" y="114"/>
                  <a:pt x="145" y="110"/>
                </a:cubicBezTo>
                <a:cubicBezTo>
                  <a:pt x="140" y="109"/>
                  <a:pt x="134" y="109"/>
                  <a:pt x="128" y="109"/>
                </a:cubicBezTo>
                <a:close/>
                <a:moveTo>
                  <a:pt x="402" y="118"/>
                </a:moveTo>
                <a:cubicBezTo>
                  <a:pt x="383" y="93"/>
                  <a:pt x="357" y="85"/>
                  <a:pt x="313" y="85"/>
                </a:cubicBezTo>
                <a:cubicBezTo>
                  <a:pt x="280" y="85"/>
                  <a:pt x="186" y="86"/>
                  <a:pt x="172" y="86"/>
                </a:cubicBezTo>
                <a:cubicBezTo>
                  <a:pt x="157" y="86"/>
                  <a:pt x="148" y="82"/>
                  <a:pt x="139" y="72"/>
                </a:cubicBezTo>
                <a:cubicBezTo>
                  <a:pt x="130" y="62"/>
                  <a:pt x="114" y="42"/>
                  <a:pt x="105" y="31"/>
                </a:cubicBezTo>
                <a:cubicBezTo>
                  <a:pt x="98" y="23"/>
                  <a:pt x="80" y="16"/>
                  <a:pt x="67" y="16"/>
                </a:cubicBezTo>
                <a:cubicBezTo>
                  <a:pt x="55" y="16"/>
                  <a:pt x="46" y="16"/>
                  <a:pt x="46" y="16"/>
                </a:cubicBezTo>
                <a:cubicBezTo>
                  <a:pt x="46" y="16"/>
                  <a:pt x="50" y="25"/>
                  <a:pt x="56" y="38"/>
                </a:cubicBezTo>
                <a:cubicBezTo>
                  <a:pt x="0" y="75"/>
                  <a:pt x="0" y="75"/>
                  <a:pt x="0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66" y="60"/>
                  <a:pt x="66" y="60"/>
                  <a:pt x="66" y="60"/>
                </a:cubicBezTo>
                <a:cubicBezTo>
                  <a:pt x="73" y="75"/>
                  <a:pt x="81" y="92"/>
                  <a:pt x="89" y="107"/>
                </a:cubicBezTo>
                <a:cubicBezTo>
                  <a:pt x="99" y="102"/>
                  <a:pt x="115" y="101"/>
                  <a:pt x="128" y="101"/>
                </a:cubicBezTo>
                <a:cubicBezTo>
                  <a:pt x="140" y="101"/>
                  <a:pt x="151" y="102"/>
                  <a:pt x="160" y="104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6" y="106"/>
                  <a:pt x="171" y="114"/>
                  <a:pt x="171" y="124"/>
                </a:cubicBezTo>
                <a:cubicBezTo>
                  <a:pt x="171" y="133"/>
                  <a:pt x="166" y="141"/>
                  <a:pt x="160" y="143"/>
                </a:cubicBezTo>
                <a:cubicBezTo>
                  <a:pt x="160" y="143"/>
                  <a:pt x="160" y="143"/>
                  <a:pt x="160" y="143"/>
                </a:cubicBezTo>
                <a:cubicBezTo>
                  <a:pt x="151" y="145"/>
                  <a:pt x="141" y="146"/>
                  <a:pt x="131" y="147"/>
                </a:cubicBezTo>
                <a:cubicBezTo>
                  <a:pt x="140" y="151"/>
                  <a:pt x="151" y="154"/>
                  <a:pt x="164" y="157"/>
                </a:cubicBezTo>
                <a:cubicBezTo>
                  <a:pt x="71" y="224"/>
                  <a:pt x="71" y="224"/>
                  <a:pt x="71" y="224"/>
                </a:cubicBezTo>
                <a:cubicBezTo>
                  <a:pt x="65" y="221"/>
                  <a:pt x="59" y="218"/>
                  <a:pt x="56" y="217"/>
                </a:cubicBezTo>
                <a:cubicBezTo>
                  <a:pt x="52" y="216"/>
                  <a:pt x="49" y="216"/>
                  <a:pt x="45" y="216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89" y="232"/>
                  <a:pt x="89" y="232"/>
                  <a:pt x="89" y="232"/>
                </a:cubicBezTo>
                <a:cubicBezTo>
                  <a:pt x="101" y="232"/>
                  <a:pt x="111" y="230"/>
                  <a:pt x="121" y="225"/>
                </a:cubicBezTo>
                <a:cubicBezTo>
                  <a:pt x="135" y="219"/>
                  <a:pt x="213" y="181"/>
                  <a:pt x="241" y="170"/>
                </a:cubicBezTo>
                <a:cubicBezTo>
                  <a:pt x="248" y="167"/>
                  <a:pt x="254" y="164"/>
                  <a:pt x="261" y="162"/>
                </a:cubicBezTo>
                <a:cubicBezTo>
                  <a:pt x="301" y="162"/>
                  <a:pt x="355" y="162"/>
                  <a:pt x="367" y="162"/>
                </a:cubicBezTo>
                <a:cubicBezTo>
                  <a:pt x="436" y="162"/>
                  <a:pt x="443" y="150"/>
                  <a:pt x="443" y="141"/>
                </a:cubicBezTo>
                <a:cubicBezTo>
                  <a:pt x="443" y="132"/>
                  <a:pt x="426" y="127"/>
                  <a:pt x="402" y="118"/>
                </a:cubicBezTo>
                <a:close/>
                <a:moveTo>
                  <a:pt x="232" y="121"/>
                </a:moveTo>
                <a:cubicBezTo>
                  <a:pt x="232" y="124"/>
                  <a:pt x="230" y="126"/>
                  <a:pt x="227" y="12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0" y="126"/>
                  <a:pt x="218" y="124"/>
                  <a:pt x="218" y="121"/>
                </a:cubicBezTo>
                <a:cubicBezTo>
                  <a:pt x="218" y="114"/>
                  <a:pt x="218" y="114"/>
                  <a:pt x="218" y="114"/>
                </a:cubicBezTo>
                <a:cubicBezTo>
                  <a:pt x="218" y="112"/>
                  <a:pt x="220" y="110"/>
                  <a:pt x="223" y="110"/>
                </a:cubicBezTo>
                <a:cubicBezTo>
                  <a:pt x="227" y="110"/>
                  <a:pt x="227" y="110"/>
                  <a:pt x="227" y="110"/>
                </a:cubicBezTo>
                <a:cubicBezTo>
                  <a:pt x="230" y="110"/>
                  <a:pt x="232" y="112"/>
                  <a:pt x="232" y="114"/>
                </a:cubicBezTo>
                <a:lnTo>
                  <a:pt x="232" y="121"/>
                </a:lnTo>
                <a:close/>
                <a:moveTo>
                  <a:pt x="263" y="121"/>
                </a:moveTo>
                <a:cubicBezTo>
                  <a:pt x="263" y="124"/>
                  <a:pt x="261" y="126"/>
                  <a:pt x="258" y="126"/>
                </a:cubicBezTo>
                <a:cubicBezTo>
                  <a:pt x="254" y="126"/>
                  <a:pt x="254" y="126"/>
                  <a:pt x="254" y="126"/>
                </a:cubicBezTo>
                <a:cubicBezTo>
                  <a:pt x="251" y="126"/>
                  <a:pt x="249" y="124"/>
                  <a:pt x="249" y="121"/>
                </a:cubicBezTo>
                <a:cubicBezTo>
                  <a:pt x="249" y="114"/>
                  <a:pt x="249" y="114"/>
                  <a:pt x="249" y="114"/>
                </a:cubicBezTo>
                <a:cubicBezTo>
                  <a:pt x="249" y="112"/>
                  <a:pt x="251" y="110"/>
                  <a:pt x="254" y="110"/>
                </a:cubicBezTo>
                <a:cubicBezTo>
                  <a:pt x="258" y="110"/>
                  <a:pt x="258" y="110"/>
                  <a:pt x="258" y="110"/>
                </a:cubicBezTo>
                <a:cubicBezTo>
                  <a:pt x="261" y="110"/>
                  <a:pt x="263" y="112"/>
                  <a:pt x="263" y="114"/>
                </a:cubicBezTo>
                <a:lnTo>
                  <a:pt x="263" y="121"/>
                </a:lnTo>
                <a:close/>
                <a:moveTo>
                  <a:pt x="294" y="121"/>
                </a:moveTo>
                <a:cubicBezTo>
                  <a:pt x="294" y="124"/>
                  <a:pt x="292" y="126"/>
                  <a:pt x="289" y="126"/>
                </a:cubicBezTo>
                <a:cubicBezTo>
                  <a:pt x="285" y="126"/>
                  <a:pt x="285" y="126"/>
                  <a:pt x="285" y="126"/>
                </a:cubicBezTo>
                <a:cubicBezTo>
                  <a:pt x="282" y="126"/>
                  <a:pt x="280" y="124"/>
                  <a:pt x="280" y="121"/>
                </a:cubicBezTo>
                <a:cubicBezTo>
                  <a:pt x="280" y="114"/>
                  <a:pt x="280" y="114"/>
                  <a:pt x="280" y="114"/>
                </a:cubicBezTo>
                <a:cubicBezTo>
                  <a:pt x="280" y="112"/>
                  <a:pt x="282" y="110"/>
                  <a:pt x="285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92" y="110"/>
                  <a:pt x="294" y="112"/>
                  <a:pt x="294" y="114"/>
                </a:cubicBezTo>
                <a:lnTo>
                  <a:pt x="294" y="121"/>
                </a:lnTo>
                <a:close/>
                <a:moveTo>
                  <a:pt x="360" y="127"/>
                </a:moveTo>
                <a:cubicBezTo>
                  <a:pt x="360" y="127"/>
                  <a:pt x="360" y="127"/>
                  <a:pt x="360" y="127"/>
                </a:cubicBezTo>
                <a:cubicBezTo>
                  <a:pt x="343" y="127"/>
                  <a:pt x="328" y="122"/>
                  <a:pt x="322" y="115"/>
                </a:cubicBezTo>
                <a:cubicBezTo>
                  <a:pt x="320" y="112"/>
                  <a:pt x="321" y="109"/>
                  <a:pt x="325" y="109"/>
                </a:cubicBezTo>
                <a:cubicBezTo>
                  <a:pt x="331" y="108"/>
                  <a:pt x="348" y="108"/>
                  <a:pt x="356" y="102"/>
                </a:cubicBezTo>
                <a:cubicBezTo>
                  <a:pt x="370" y="106"/>
                  <a:pt x="380" y="112"/>
                  <a:pt x="388" y="121"/>
                </a:cubicBezTo>
                <a:cubicBezTo>
                  <a:pt x="382" y="125"/>
                  <a:pt x="371" y="127"/>
                  <a:pt x="360" y="127"/>
                </a:cubicBezTo>
                <a:close/>
                <a:moveTo>
                  <a:pt x="156" y="135"/>
                </a:moveTo>
                <a:cubicBezTo>
                  <a:pt x="153" y="135"/>
                  <a:pt x="150" y="130"/>
                  <a:pt x="150" y="124"/>
                </a:cubicBezTo>
                <a:cubicBezTo>
                  <a:pt x="150" y="117"/>
                  <a:pt x="153" y="112"/>
                  <a:pt x="156" y="112"/>
                </a:cubicBezTo>
                <a:cubicBezTo>
                  <a:pt x="160" y="112"/>
                  <a:pt x="163" y="117"/>
                  <a:pt x="163" y="124"/>
                </a:cubicBezTo>
                <a:cubicBezTo>
                  <a:pt x="163" y="130"/>
                  <a:pt x="160" y="135"/>
                  <a:pt x="156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7" name="轮船 826"/>
          <p:cNvSpPr/>
          <p:nvPr/>
        </p:nvSpPr>
        <p:spPr bwMode="auto">
          <a:xfrm>
            <a:off x="11236325" y="4381500"/>
            <a:ext cx="379413" cy="198438"/>
          </a:xfrm>
          <a:custGeom>
            <a:avLst/>
            <a:gdLst>
              <a:gd name="T0" fmla="*/ 23562 w 864000"/>
              <a:gd name="T1" fmla="*/ 36639 h 454098"/>
              <a:gd name="T2" fmla="*/ 45884 w 864000"/>
              <a:gd name="T3" fmla="*/ 35613 h 454098"/>
              <a:gd name="T4" fmla="*/ 58781 w 864000"/>
              <a:gd name="T5" fmla="*/ 35613 h 454098"/>
              <a:gd name="T6" fmla="*/ 73166 w 864000"/>
              <a:gd name="T7" fmla="*/ 36754 h 454098"/>
              <a:gd name="T8" fmla="*/ 52332 w 864000"/>
              <a:gd name="T9" fmla="*/ 37894 h 454098"/>
              <a:gd name="T10" fmla="*/ 31499 w 864000"/>
              <a:gd name="T11" fmla="*/ 36754 h 454098"/>
              <a:gd name="T12" fmla="*/ 9177 w 864000"/>
              <a:gd name="T13" fmla="*/ 35727 h 454098"/>
              <a:gd name="T14" fmla="*/ 0 w 864000"/>
              <a:gd name="T15" fmla="*/ 35955 h 454098"/>
              <a:gd name="T16" fmla="*/ 9177 w 864000"/>
              <a:gd name="T17" fmla="*/ 31620 h 454098"/>
              <a:gd name="T18" fmla="*/ 30011 w 864000"/>
              <a:gd name="T19" fmla="*/ 32875 h 454098"/>
              <a:gd name="T20" fmla="*/ 46132 w 864000"/>
              <a:gd name="T21" fmla="*/ 32875 h 454098"/>
              <a:gd name="T22" fmla="*/ 66717 w 864000"/>
              <a:gd name="T23" fmla="*/ 31620 h 454098"/>
              <a:gd name="T24" fmla="*/ 66717 w 864000"/>
              <a:gd name="T25" fmla="*/ 32989 h 454098"/>
              <a:gd name="T26" fmla="*/ 44396 w 864000"/>
              <a:gd name="T27" fmla="*/ 33902 h 454098"/>
              <a:gd name="T28" fmla="*/ 23562 w 864000"/>
              <a:gd name="T29" fmla="*/ 35043 h 454098"/>
              <a:gd name="T30" fmla="*/ 2728 w 864000"/>
              <a:gd name="T31" fmla="*/ 33902 h 454098"/>
              <a:gd name="T32" fmla="*/ 1240 w 864000"/>
              <a:gd name="T33" fmla="*/ 32875 h 454098"/>
              <a:gd name="T34" fmla="*/ 56506 w 864000"/>
              <a:gd name="T35" fmla="*/ 28628 h 454098"/>
              <a:gd name="T36" fmla="*/ 38797 w 864000"/>
              <a:gd name="T37" fmla="*/ 22234 h 454098"/>
              <a:gd name="T38" fmla="*/ 43962 w 864000"/>
              <a:gd name="T39" fmla="*/ 22234 h 454098"/>
              <a:gd name="T40" fmla="*/ 32008 w 864000"/>
              <a:gd name="T41" fmla="*/ 24414 h 454098"/>
              <a:gd name="T42" fmla="*/ 32008 w 864000"/>
              <a:gd name="T43" fmla="*/ 22234 h 454098"/>
              <a:gd name="T44" fmla="*/ 30237 w 864000"/>
              <a:gd name="T45" fmla="*/ 24414 h 454098"/>
              <a:gd name="T46" fmla="*/ 18135 w 864000"/>
              <a:gd name="T47" fmla="*/ 22234 h 454098"/>
              <a:gd name="T48" fmla="*/ 23301 w 864000"/>
              <a:gd name="T49" fmla="*/ 22234 h 454098"/>
              <a:gd name="T50" fmla="*/ 11200 w 864000"/>
              <a:gd name="T51" fmla="*/ 24414 h 454098"/>
              <a:gd name="T52" fmla="*/ 12233 w 864000"/>
              <a:gd name="T53" fmla="*/ 22234 h 454098"/>
              <a:gd name="T54" fmla="*/ 72002 w 864000"/>
              <a:gd name="T55" fmla="*/ 21508 h 454098"/>
              <a:gd name="T56" fmla="*/ 61819 w 864000"/>
              <a:gd name="T57" fmla="*/ 29281 h 454098"/>
              <a:gd name="T58" fmla="*/ 73166 w 864000"/>
              <a:gd name="T59" fmla="*/ 30674 h 454098"/>
              <a:gd name="T60" fmla="*/ 62935 w 864000"/>
              <a:gd name="T61" fmla="*/ 30436 h 454098"/>
              <a:gd name="T62" fmla="*/ 59930 w 864000"/>
              <a:gd name="T63" fmla="*/ 31244 h 454098"/>
              <a:gd name="T64" fmla="*/ 47434 w 864000"/>
              <a:gd name="T65" fmla="*/ 31848 h 454098"/>
              <a:gd name="T66" fmla="*/ 34443 w 864000"/>
              <a:gd name="T67" fmla="*/ 31244 h 454098"/>
              <a:gd name="T68" fmla="*/ 23562 w 864000"/>
              <a:gd name="T69" fmla="*/ 32304 h 454098"/>
              <a:gd name="T70" fmla="*/ 10754 w 864000"/>
              <a:gd name="T71" fmla="*/ 31244 h 454098"/>
              <a:gd name="T72" fmla="*/ 2728 w 864000"/>
              <a:gd name="T73" fmla="*/ 31163 h 454098"/>
              <a:gd name="T74" fmla="*/ 1240 w 864000"/>
              <a:gd name="T75" fmla="*/ 30023 h 454098"/>
              <a:gd name="T76" fmla="*/ 2049 w 864000"/>
              <a:gd name="T77" fmla="*/ 24414 h 454098"/>
              <a:gd name="T78" fmla="*/ 7215 w 864000"/>
              <a:gd name="T79" fmla="*/ 17293 h 454098"/>
              <a:gd name="T80" fmla="*/ 57539 w 864000"/>
              <a:gd name="T81" fmla="*/ 15695 h 454098"/>
              <a:gd name="T82" fmla="*/ 8838 w 864000"/>
              <a:gd name="T83" fmla="*/ 13951 h 454098"/>
              <a:gd name="T84" fmla="*/ 54735 w 864000"/>
              <a:gd name="T85" fmla="*/ 12353 h 454098"/>
              <a:gd name="T86" fmla="*/ 10314 w 864000"/>
              <a:gd name="T87" fmla="*/ 10608 h 454098"/>
              <a:gd name="T88" fmla="*/ 50898 w 864000"/>
              <a:gd name="T89" fmla="*/ 8864 h 454098"/>
              <a:gd name="T90" fmla="*/ 49865 w 864000"/>
              <a:gd name="T91" fmla="*/ 7266 h 454098"/>
              <a:gd name="T92" fmla="*/ 10019 w 864000"/>
              <a:gd name="T93" fmla="*/ 7266 h 454098"/>
              <a:gd name="T94" fmla="*/ 49865 w 864000"/>
              <a:gd name="T95" fmla="*/ 5667 h 454098"/>
              <a:gd name="T96" fmla="*/ 15922 w 864000"/>
              <a:gd name="T97" fmla="*/ 0 h 454098"/>
              <a:gd name="T98" fmla="*/ 13561 w 864000"/>
              <a:gd name="T99" fmla="*/ 5667 h 45409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864000" h="454098">
                <a:moveTo>
                  <a:pt x="108366" y="413085"/>
                </a:moveTo>
                <a:cubicBezTo>
                  <a:pt x="155227" y="413085"/>
                  <a:pt x="184515" y="421288"/>
                  <a:pt x="202088" y="426756"/>
                </a:cubicBezTo>
                <a:cubicBezTo>
                  <a:pt x="219661" y="432225"/>
                  <a:pt x="240163" y="439060"/>
                  <a:pt x="278237" y="439060"/>
                </a:cubicBezTo>
                <a:cubicBezTo>
                  <a:pt x="316312" y="439060"/>
                  <a:pt x="333885" y="432225"/>
                  <a:pt x="354387" y="426756"/>
                </a:cubicBezTo>
                <a:cubicBezTo>
                  <a:pt x="371960" y="421288"/>
                  <a:pt x="401248" y="413085"/>
                  <a:pt x="448109" y="413085"/>
                </a:cubicBezTo>
                <a:cubicBezTo>
                  <a:pt x="494970" y="413085"/>
                  <a:pt x="524258" y="421288"/>
                  <a:pt x="541831" y="426756"/>
                </a:cubicBezTo>
                <a:cubicBezTo>
                  <a:pt x="541831" y="426756"/>
                  <a:pt x="541831" y="426756"/>
                  <a:pt x="544760" y="428123"/>
                </a:cubicBezTo>
                <a:cubicBezTo>
                  <a:pt x="562333" y="433592"/>
                  <a:pt x="582834" y="439060"/>
                  <a:pt x="617980" y="439060"/>
                </a:cubicBezTo>
                <a:cubicBezTo>
                  <a:pt x="656054" y="439060"/>
                  <a:pt x="673627" y="432225"/>
                  <a:pt x="694129" y="426756"/>
                </a:cubicBezTo>
                <a:cubicBezTo>
                  <a:pt x="711702" y="421288"/>
                  <a:pt x="740990" y="413085"/>
                  <a:pt x="787851" y="413085"/>
                </a:cubicBezTo>
                <a:cubicBezTo>
                  <a:pt x="820068" y="413085"/>
                  <a:pt x="846427" y="417187"/>
                  <a:pt x="864000" y="422655"/>
                </a:cubicBezTo>
                <a:cubicBezTo>
                  <a:pt x="864000" y="422655"/>
                  <a:pt x="864000" y="422655"/>
                  <a:pt x="864000" y="440427"/>
                </a:cubicBezTo>
                <a:cubicBezTo>
                  <a:pt x="843499" y="434959"/>
                  <a:pt x="825926" y="428123"/>
                  <a:pt x="787851" y="428123"/>
                </a:cubicBezTo>
                <a:cubicBezTo>
                  <a:pt x="749776" y="428123"/>
                  <a:pt x="732204" y="434959"/>
                  <a:pt x="711702" y="440427"/>
                </a:cubicBezTo>
                <a:cubicBezTo>
                  <a:pt x="691200" y="445896"/>
                  <a:pt x="664841" y="454098"/>
                  <a:pt x="617980" y="454098"/>
                </a:cubicBezTo>
                <a:cubicBezTo>
                  <a:pt x="571119" y="454098"/>
                  <a:pt x="541831" y="445896"/>
                  <a:pt x="524258" y="440427"/>
                </a:cubicBezTo>
                <a:cubicBezTo>
                  <a:pt x="506685" y="434959"/>
                  <a:pt x="486183" y="428123"/>
                  <a:pt x="448109" y="428123"/>
                </a:cubicBezTo>
                <a:cubicBezTo>
                  <a:pt x="410034" y="428123"/>
                  <a:pt x="392461" y="434959"/>
                  <a:pt x="371960" y="440427"/>
                </a:cubicBezTo>
                <a:cubicBezTo>
                  <a:pt x="351458" y="445896"/>
                  <a:pt x="325099" y="454098"/>
                  <a:pt x="278237" y="454098"/>
                </a:cubicBezTo>
                <a:cubicBezTo>
                  <a:pt x="231377" y="454098"/>
                  <a:pt x="202088" y="445896"/>
                  <a:pt x="184515" y="440427"/>
                </a:cubicBezTo>
                <a:cubicBezTo>
                  <a:pt x="166943" y="434959"/>
                  <a:pt x="146441" y="428123"/>
                  <a:pt x="108366" y="428123"/>
                </a:cubicBezTo>
                <a:cubicBezTo>
                  <a:pt x="70292" y="428123"/>
                  <a:pt x="52719" y="434959"/>
                  <a:pt x="32217" y="440427"/>
                </a:cubicBezTo>
                <a:cubicBezTo>
                  <a:pt x="23431" y="443161"/>
                  <a:pt x="11715" y="445896"/>
                  <a:pt x="0" y="448630"/>
                </a:cubicBezTo>
                <a:cubicBezTo>
                  <a:pt x="0" y="448630"/>
                  <a:pt x="0" y="448630"/>
                  <a:pt x="0" y="430858"/>
                </a:cubicBezTo>
                <a:cubicBezTo>
                  <a:pt x="5857" y="429490"/>
                  <a:pt x="8786" y="428123"/>
                  <a:pt x="14644" y="426756"/>
                </a:cubicBezTo>
                <a:cubicBezTo>
                  <a:pt x="32217" y="421288"/>
                  <a:pt x="61505" y="413085"/>
                  <a:pt x="108366" y="413085"/>
                </a:cubicBezTo>
                <a:close/>
                <a:moveTo>
                  <a:pt x="108366" y="378908"/>
                </a:moveTo>
                <a:cubicBezTo>
                  <a:pt x="155227" y="378908"/>
                  <a:pt x="184515" y="388478"/>
                  <a:pt x="202088" y="393946"/>
                </a:cubicBezTo>
                <a:cubicBezTo>
                  <a:pt x="219661" y="398047"/>
                  <a:pt x="240163" y="404883"/>
                  <a:pt x="278237" y="404883"/>
                </a:cubicBezTo>
                <a:cubicBezTo>
                  <a:pt x="316312" y="404883"/>
                  <a:pt x="333885" y="399415"/>
                  <a:pt x="354387" y="393946"/>
                </a:cubicBezTo>
                <a:cubicBezTo>
                  <a:pt x="371960" y="387111"/>
                  <a:pt x="401248" y="378908"/>
                  <a:pt x="448109" y="378908"/>
                </a:cubicBezTo>
                <a:cubicBezTo>
                  <a:pt x="494970" y="378908"/>
                  <a:pt x="524258" y="388478"/>
                  <a:pt x="541831" y="393946"/>
                </a:cubicBezTo>
                <a:cubicBezTo>
                  <a:pt x="541831" y="393946"/>
                  <a:pt x="541831" y="393946"/>
                  <a:pt x="544760" y="393946"/>
                </a:cubicBezTo>
                <a:cubicBezTo>
                  <a:pt x="562333" y="399415"/>
                  <a:pt x="582834" y="404883"/>
                  <a:pt x="617980" y="404883"/>
                </a:cubicBezTo>
                <a:cubicBezTo>
                  <a:pt x="656054" y="404883"/>
                  <a:pt x="673627" y="399415"/>
                  <a:pt x="694129" y="393946"/>
                </a:cubicBezTo>
                <a:cubicBezTo>
                  <a:pt x="711702" y="387111"/>
                  <a:pt x="740990" y="378908"/>
                  <a:pt x="787851" y="378908"/>
                </a:cubicBezTo>
                <a:cubicBezTo>
                  <a:pt x="820068" y="378908"/>
                  <a:pt x="846427" y="384377"/>
                  <a:pt x="864000" y="388478"/>
                </a:cubicBezTo>
                <a:cubicBezTo>
                  <a:pt x="864000" y="388478"/>
                  <a:pt x="864000" y="388478"/>
                  <a:pt x="864000" y="406250"/>
                </a:cubicBezTo>
                <a:cubicBezTo>
                  <a:pt x="843499" y="400782"/>
                  <a:pt x="825926" y="395313"/>
                  <a:pt x="787851" y="395313"/>
                </a:cubicBezTo>
                <a:cubicBezTo>
                  <a:pt x="749776" y="395313"/>
                  <a:pt x="732204" y="400782"/>
                  <a:pt x="711702" y="406250"/>
                </a:cubicBezTo>
                <a:cubicBezTo>
                  <a:pt x="691200" y="411718"/>
                  <a:pt x="664841" y="421288"/>
                  <a:pt x="617980" y="419921"/>
                </a:cubicBezTo>
                <a:cubicBezTo>
                  <a:pt x="571119" y="421288"/>
                  <a:pt x="541831" y="411718"/>
                  <a:pt x="524258" y="406250"/>
                </a:cubicBezTo>
                <a:cubicBezTo>
                  <a:pt x="506685" y="400782"/>
                  <a:pt x="486183" y="395313"/>
                  <a:pt x="448109" y="395313"/>
                </a:cubicBezTo>
                <a:cubicBezTo>
                  <a:pt x="410034" y="395313"/>
                  <a:pt x="392461" y="400782"/>
                  <a:pt x="371960" y="406250"/>
                </a:cubicBezTo>
                <a:cubicBezTo>
                  <a:pt x="351458" y="411718"/>
                  <a:pt x="325099" y="421288"/>
                  <a:pt x="278237" y="419921"/>
                </a:cubicBezTo>
                <a:cubicBezTo>
                  <a:pt x="231377" y="421288"/>
                  <a:pt x="202088" y="411718"/>
                  <a:pt x="184515" y="406250"/>
                </a:cubicBezTo>
                <a:cubicBezTo>
                  <a:pt x="166943" y="400782"/>
                  <a:pt x="146441" y="395313"/>
                  <a:pt x="108366" y="395313"/>
                </a:cubicBezTo>
                <a:cubicBezTo>
                  <a:pt x="70292" y="395313"/>
                  <a:pt x="52719" y="400782"/>
                  <a:pt x="32217" y="406250"/>
                </a:cubicBezTo>
                <a:cubicBezTo>
                  <a:pt x="23431" y="408984"/>
                  <a:pt x="11715" y="411718"/>
                  <a:pt x="0" y="414453"/>
                </a:cubicBezTo>
                <a:cubicBezTo>
                  <a:pt x="0" y="414453"/>
                  <a:pt x="0" y="414453"/>
                  <a:pt x="0" y="396680"/>
                </a:cubicBezTo>
                <a:cubicBezTo>
                  <a:pt x="5857" y="395313"/>
                  <a:pt x="8786" y="395313"/>
                  <a:pt x="14644" y="393946"/>
                </a:cubicBezTo>
                <a:cubicBezTo>
                  <a:pt x="32217" y="387111"/>
                  <a:pt x="61505" y="378908"/>
                  <a:pt x="108366" y="378908"/>
                </a:cubicBezTo>
                <a:close/>
                <a:moveTo>
                  <a:pt x="646356" y="322160"/>
                </a:moveTo>
                <a:cubicBezTo>
                  <a:pt x="646356" y="332608"/>
                  <a:pt x="655070" y="343057"/>
                  <a:pt x="667269" y="343057"/>
                </a:cubicBezTo>
                <a:cubicBezTo>
                  <a:pt x="677725" y="343057"/>
                  <a:pt x="688182" y="332608"/>
                  <a:pt x="688182" y="322160"/>
                </a:cubicBezTo>
                <a:cubicBezTo>
                  <a:pt x="646356" y="322160"/>
                  <a:pt x="646356" y="322160"/>
                  <a:pt x="646356" y="322160"/>
                </a:cubicBezTo>
                <a:close/>
                <a:moveTo>
                  <a:pt x="458142" y="266435"/>
                </a:moveTo>
                <a:cubicBezTo>
                  <a:pt x="458142" y="292556"/>
                  <a:pt x="458142" y="292556"/>
                  <a:pt x="458142" y="292556"/>
                </a:cubicBezTo>
                <a:cubicBezTo>
                  <a:pt x="519137" y="292556"/>
                  <a:pt x="519137" y="292556"/>
                  <a:pt x="519137" y="292556"/>
                </a:cubicBezTo>
                <a:lnTo>
                  <a:pt x="519137" y="266435"/>
                </a:lnTo>
                <a:cubicBezTo>
                  <a:pt x="458142" y="266435"/>
                  <a:pt x="458142" y="266435"/>
                  <a:pt x="458142" y="266435"/>
                </a:cubicBezTo>
                <a:close/>
                <a:moveTo>
                  <a:pt x="377976" y="266435"/>
                </a:moveTo>
                <a:cubicBezTo>
                  <a:pt x="377976" y="292556"/>
                  <a:pt x="377976" y="292556"/>
                  <a:pt x="377976" y="292556"/>
                </a:cubicBezTo>
                <a:cubicBezTo>
                  <a:pt x="437229" y="292556"/>
                  <a:pt x="437229" y="292556"/>
                  <a:pt x="437229" y="292556"/>
                </a:cubicBezTo>
                <a:lnTo>
                  <a:pt x="437229" y="266435"/>
                </a:lnTo>
                <a:cubicBezTo>
                  <a:pt x="377976" y="266435"/>
                  <a:pt x="377976" y="266435"/>
                  <a:pt x="377976" y="266435"/>
                </a:cubicBezTo>
                <a:close/>
                <a:moveTo>
                  <a:pt x="296068" y="266435"/>
                </a:moveTo>
                <a:cubicBezTo>
                  <a:pt x="296068" y="292556"/>
                  <a:pt x="296068" y="292556"/>
                  <a:pt x="296068" y="292556"/>
                </a:cubicBezTo>
                <a:cubicBezTo>
                  <a:pt x="357063" y="292556"/>
                  <a:pt x="357063" y="292556"/>
                  <a:pt x="357063" y="292556"/>
                </a:cubicBezTo>
                <a:lnTo>
                  <a:pt x="357063" y="266435"/>
                </a:lnTo>
                <a:cubicBezTo>
                  <a:pt x="296068" y="266435"/>
                  <a:pt x="296068" y="266435"/>
                  <a:pt x="296068" y="266435"/>
                </a:cubicBezTo>
                <a:close/>
                <a:moveTo>
                  <a:pt x="214160" y="266435"/>
                </a:moveTo>
                <a:cubicBezTo>
                  <a:pt x="214160" y="292556"/>
                  <a:pt x="214160" y="292556"/>
                  <a:pt x="214160" y="292556"/>
                </a:cubicBezTo>
                <a:cubicBezTo>
                  <a:pt x="275155" y="292556"/>
                  <a:pt x="275155" y="292556"/>
                  <a:pt x="275155" y="292556"/>
                </a:cubicBezTo>
                <a:lnTo>
                  <a:pt x="275155" y="266435"/>
                </a:lnTo>
                <a:cubicBezTo>
                  <a:pt x="214160" y="266435"/>
                  <a:pt x="214160" y="266435"/>
                  <a:pt x="214160" y="266435"/>
                </a:cubicBezTo>
                <a:close/>
                <a:moveTo>
                  <a:pt x="144451" y="266435"/>
                </a:moveTo>
                <a:cubicBezTo>
                  <a:pt x="132252" y="292556"/>
                  <a:pt x="132252" y="292556"/>
                  <a:pt x="132252" y="292556"/>
                </a:cubicBezTo>
                <a:cubicBezTo>
                  <a:pt x="193247" y="292556"/>
                  <a:pt x="193247" y="292556"/>
                  <a:pt x="193247" y="292556"/>
                </a:cubicBezTo>
                <a:lnTo>
                  <a:pt x="193247" y="266435"/>
                </a:lnTo>
                <a:cubicBezTo>
                  <a:pt x="144451" y="266435"/>
                  <a:pt x="144451" y="266435"/>
                  <a:pt x="144451" y="266435"/>
                </a:cubicBezTo>
                <a:close/>
                <a:moveTo>
                  <a:pt x="46858" y="247280"/>
                </a:moveTo>
                <a:lnTo>
                  <a:pt x="850255" y="247280"/>
                </a:lnTo>
                <a:cubicBezTo>
                  <a:pt x="850255" y="257728"/>
                  <a:pt x="850255" y="257728"/>
                  <a:pt x="850255" y="257728"/>
                </a:cubicBezTo>
                <a:cubicBezTo>
                  <a:pt x="782289" y="303440"/>
                  <a:pt x="740790" y="326622"/>
                  <a:pt x="724289" y="350050"/>
                </a:cubicBezTo>
                <a:lnTo>
                  <a:pt x="723460" y="352505"/>
                </a:lnTo>
                <a:lnTo>
                  <a:pt x="730007" y="350883"/>
                </a:lnTo>
                <a:cubicBezTo>
                  <a:pt x="745383" y="348149"/>
                  <a:pt x="764421" y="346098"/>
                  <a:pt x="787851" y="346098"/>
                </a:cubicBezTo>
                <a:cubicBezTo>
                  <a:pt x="820068" y="346098"/>
                  <a:pt x="846427" y="350199"/>
                  <a:pt x="864000" y="355668"/>
                </a:cubicBezTo>
                <a:cubicBezTo>
                  <a:pt x="864000" y="355668"/>
                  <a:pt x="864000" y="355668"/>
                  <a:pt x="864000" y="367574"/>
                </a:cubicBezTo>
                <a:lnTo>
                  <a:pt x="864000" y="372073"/>
                </a:lnTo>
                <a:cubicBezTo>
                  <a:pt x="843499" y="367971"/>
                  <a:pt x="825926" y="361136"/>
                  <a:pt x="787851" y="361136"/>
                </a:cubicBezTo>
                <a:cubicBezTo>
                  <a:pt x="768814" y="361136"/>
                  <a:pt x="754902" y="362503"/>
                  <a:pt x="743187" y="364725"/>
                </a:cubicBezTo>
                <a:lnTo>
                  <a:pt x="716874" y="372008"/>
                </a:lnTo>
                <a:lnTo>
                  <a:pt x="716065" y="374402"/>
                </a:lnTo>
                <a:lnTo>
                  <a:pt x="707698" y="374402"/>
                </a:lnTo>
                <a:lnTo>
                  <a:pt x="674726" y="382326"/>
                </a:lnTo>
                <a:cubicBezTo>
                  <a:pt x="659715" y="385060"/>
                  <a:pt x="641410" y="387111"/>
                  <a:pt x="617980" y="387111"/>
                </a:cubicBezTo>
                <a:cubicBezTo>
                  <a:pt x="594550" y="387111"/>
                  <a:pt x="575512" y="384718"/>
                  <a:pt x="560136" y="381642"/>
                </a:cubicBezTo>
                <a:lnTo>
                  <a:pt x="532991" y="374402"/>
                </a:lnTo>
                <a:lnTo>
                  <a:pt x="514249" y="374402"/>
                </a:lnTo>
                <a:cubicBezTo>
                  <a:pt x="479817" y="374402"/>
                  <a:pt x="443329" y="374402"/>
                  <a:pt x="406731" y="374402"/>
                </a:cubicBezTo>
                <a:lnTo>
                  <a:pt x="367956" y="374402"/>
                </a:lnTo>
                <a:lnTo>
                  <a:pt x="334983" y="382326"/>
                </a:lnTo>
                <a:cubicBezTo>
                  <a:pt x="319973" y="385060"/>
                  <a:pt x="301668" y="387111"/>
                  <a:pt x="278237" y="387111"/>
                </a:cubicBezTo>
                <a:cubicBezTo>
                  <a:pt x="254807" y="387111"/>
                  <a:pt x="235770" y="384718"/>
                  <a:pt x="220393" y="381642"/>
                </a:cubicBezTo>
                <a:lnTo>
                  <a:pt x="193248" y="374402"/>
                </a:lnTo>
                <a:lnTo>
                  <a:pt x="126983" y="374402"/>
                </a:lnTo>
                <a:cubicBezTo>
                  <a:pt x="107254" y="374402"/>
                  <a:pt x="93258" y="374402"/>
                  <a:pt x="86941" y="374402"/>
                </a:cubicBezTo>
                <a:lnTo>
                  <a:pt x="49876" y="368552"/>
                </a:lnTo>
                <a:lnTo>
                  <a:pt x="32217" y="373440"/>
                </a:lnTo>
                <a:cubicBezTo>
                  <a:pt x="23431" y="374807"/>
                  <a:pt x="11715" y="378908"/>
                  <a:pt x="0" y="381642"/>
                </a:cubicBezTo>
                <a:cubicBezTo>
                  <a:pt x="0" y="381642"/>
                  <a:pt x="0" y="381642"/>
                  <a:pt x="0" y="363870"/>
                </a:cubicBezTo>
                <a:cubicBezTo>
                  <a:pt x="5857" y="362503"/>
                  <a:pt x="8786" y="361136"/>
                  <a:pt x="14644" y="359769"/>
                </a:cubicBezTo>
                <a:lnTo>
                  <a:pt x="33044" y="355212"/>
                </a:lnTo>
                <a:lnTo>
                  <a:pt x="28124" y="350458"/>
                </a:lnTo>
                <a:cubicBezTo>
                  <a:pt x="21588" y="335656"/>
                  <a:pt x="24202" y="315194"/>
                  <a:pt x="24202" y="292556"/>
                </a:cubicBezTo>
                <a:cubicBezTo>
                  <a:pt x="46858" y="247280"/>
                  <a:pt x="46858" y="247280"/>
                  <a:pt x="46858" y="247280"/>
                </a:cubicBezTo>
                <a:close/>
                <a:moveTo>
                  <a:pt x="95654" y="188072"/>
                </a:moveTo>
                <a:cubicBezTo>
                  <a:pt x="95654" y="188072"/>
                  <a:pt x="95654" y="188072"/>
                  <a:pt x="85198" y="207227"/>
                </a:cubicBezTo>
                <a:cubicBezTo>
                  <a:pt x="85198" y="207227"/>
                  <a:pt x="85198" y="207227"/>
                  <a:pt x="679468" y="207227"/>
                </a:cubicBezTo>
                <a:cubicBezTo>
                  <a:pt x="684696" y="207227"/>
                  <a:pt x="689924" y="203744"/>
                  <a:pt x="689924" y="198520"/>
                </a:cubicBezTo>
                <a:cubicBezTo>
                  <a:pt x="689924" y="191555"/>
                  <a:pt x="684696" y="188072"/>
                  <a:pt x="679468" y="188072"/>
                </a:cubicBezTo>
                <a:cubicBezTo>
                  <a:pt x="679468" y="188072"/>
                  <a:pt x="679468" y="188072"/>
                  <a:pt x="95654" y="188072"/>
                </a:cubicBezTo>
                <a:close/>
                <a:moveTo>
                  <a:pt x="113082" y="148020"/>
                </a:moveTo>
                <a:lnTo>
                  <a:pt x="104368" y="167175"/>
                </a:lnTo>
                <a:cubicBezTo>
                  <a:pt x="104368" y="167175"/>
                  <a:pt x="104368" y="167175"/>
                  <a:pt x="646356" y="167175"/>
                </a:cubicBezTo>
                <a:cubicBezTo>
                  <a:pt x="651584" y="167175"/>
                  <a:pt x="655070" y="163692"/>
                  <a:pt x="655070" y="156727"/>
                </a:cubicBezTo>
                <a:cubicBezTo>
                  <a:pt x="655070" y="151502"/>
                  <a:pt x="651584" y="148020"/>
                  <a:pt x="646356" y="148020"/>
                </a:cubicBezTo>
                <a:cubicBezTo>
                  <a:pt x="646356" y="148020"/>
                  <a:pt x="646356" y="148020"/>
                  <a:pt x="113082" y="148020"/>
                </a:cubicBezTo>
                <a:close/>
                <a:moveTo>
                  <a:pt x="132252" y="106226"/>
                </a:moveTo>
                <a:lnTo>
                  <a:pt x="121795" y="127123"/>
                </a:lnTo>
                <a:cubicBezTo>
                  <a:pt x="121795" y="127123"/>
                  <a:pt x="121795" y="127123"/>
                  <a:pt x="601045" y="127123"/>
                </a:cubicBezTo>
                <a:cubicBezTo>
                  <a:pt x="608016" y="127123"/>
                  <a:pt x="611502" y="121898"/>
                  <a:pt x="611502" y="116674"/>
                </a:cubicBezTo>
                <a:cubicBezTo>
                  <a:pt x="611502" y="111450"/>
                  <a:pt x="608016" y="106226"/>
                  <a:pt x="601045" y="106226"/>
                </a:cubicBezTo>
                <a:cubicBezTo>
                  <a:pt x="601045" y="106226"/>
                  <a:pt x="601045" y="106226"/>
                  <a:pt x="132252" y="106226"/>
                </a:cubicBezTo>
                <a:close/>
                <a:moveTo>
                  <a:pt x="118310" y="87070"/>
                </a:moveTo>
                <a:cubicBezTo>
                  <a:pt x="118310" y="87070"/>
                  <a:pt x="492996" y="87070"/>
                  <a:pt x="588846" y="87070"/>
                </a:cubicBezTo>
                <a:cubicBezTo>
                  <a:pt x="641128" y="87070"/>
                  <a:pt x="665526" y="132347"/>
                  <a:pt x="743949" y="226383"/>
                </a:cubicBezTo>
                <a:cubicBezTo>
                  <a:pt x="616730" y="226383"/>
                  <a:pt x="55572" y="226383"/>
                  <a:pt x="55572" y="226383"/>
                </a:cubicBezTo>
                <a:cubicBezTo>
                  <a:pt x="55572" y="226383"/>
                  <a:pt x="55572" y="226383"/>
                  <a:pt x="118310" y="87070"/>
                </a:cubicBezTo>
                <a:close/>
                <a:moveTo>
                  <a:pt x="381462" y="48759"/>
                </a:moveTo>
                <a:cubicBezTo>
                  <a:pt x="550506" y="48759"/>
                  <a:pt x="550506" y="48759"/>
                  <a:pt x="550506" y="48759"/>
                </a:cubicBezTo>
                <a:cubicBezTo>
                  <a:pt x="571419" y="48759"/>
                  <a:pt x="573162" y="52242"/>
                  <a:pt x="588846" y="67915"/>
                </a:cubicBezTo>
                <a:cubicBezTo>
                  <a:pt x="374491" y="67915"/>
                  <a:pt x="374491" y="67915"/>
                  <a:pt x="374491" y="67915"/>
                </a:cubicBezTo>
                <a:cubicBezTo>
                  <a:pt x="381462" y="48759"/>
                  <a:pt x="381462" y="48759"/>
                  <a:pt x="381462" y="48759"/>
                </a:cubicBezTo>
                <a:close/>
                <a:moveTo>
                  <a:pt x="188019" y="0"/>
                </a:moveTo>
                <a:cubicBezTo>
                  <a:pt x="188019" y="0"/>
                  <a:pt x="188019" y="0"/>
                  <a:pt x="242043" y="0"/>
                </a:cubicBezTo>
                <a:lnTo>
                  <a:pt x="243786" y="67915"/>
                </a:lnTo>
                <a:cubicBezTo>
                  <a:pt x="243786" y="67915"/>
                  <a:pt x="243786" y="67915"/>
                  <a:pt x="160135" y="67915"/>
                </a:cubicBezTo>
                <a:cubicBezTo>
                  <a:pt x="160135" y="67915"/>
                  <a:pt x="160135" y="67915"/>
                  <a:pt x="188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8" name="机场 828"/>
          <p:cNvSpPr/>
          <p:nvPr/>
        </p:nvSpPr>
        <p:spPr bwMode="auto">
          <a:xfrm>
            <a:off x="2776538" y="6010275"/>
            <a:ext cx="366712" cy="352425"/>
          </a:xfrm>
          <a:custGeom>
            <a:avLst/>
            <a:gdLst>
              <a:gd name="T0" fmla="*/ 3126 w 2808313"/>
              <a:gd name="T1" fmla="*/ 0 h 2688679"/>
              <a:gd name="T2" fmla="*/ 3458 w 2808313"/>
              <a:gd name="T3" fmla="*/ 335 h 2688679"/>
              <a:gd name="T4" fmla="*/ 3458 w 2808313"/>
              <a:gd name="T5" fmla="*/ 2282 h 2688679"/>
              <a:gd name="T6" fmla="*/ 6253 w 2808313"/>
              <a:gd name="T7" fmla="*/ 3782 h 2688679"/>
              <a:gd name="T8" fmla="*/ 6253 w 2808313"/>
              <a:gd name="T9" fmla="*/ 4480 h 2688679"/>
              <a:gd name="T10" fmla="*/ 3458 w 2808313"/>
              <a:gd name="T11" fmla="*/ 3774 h 2688679"/>
              <a:gd name="T12" fmla="*/ 3458 w 2808313"/>
              <a:gd name="T13" fmla="*/ 5179 h 2688679"/>
              <a:gd name="T14" fmla="*/ 3452 w 2808313"/>
              <a:gd name="T15" fmla="*/ 5207 h 2688679"/>
              <a:gd name="T16" fmla="*/ 4088 w 2808313"/>
              <a:gd name="T17" fmla="*/ 5722 h 2688679"/>
              <a:gd name="T18" fmla="*/ 4088 w 2808313"/>
              <a:gd name="T19" fmla="*/ 6055 h 2688679"/>
              <a:gd name="T20" fmla="*/ 3126 w 2808313"/>
              <a:gd name="T21" fmla="*/ 5688 h 2688679"/>
              <a:gd name="T22" fmla="*/ 2165 w 2808313"/>
              <a:gd name="T23" fmla="*/ 6055 h 2688679"/>
              <a:gd name="T24" fmla="*/ 2165 w 2808313"/>
              <a:gd name="T25" fmla="*/ 5722 h 2688679"/>
              <a:gd name="T26" fmla="*/ 2801 w 2808313"/>
              <a:gd name="T27" fmla="*/ 5207 h 2688679"/>
              <a:gd name="T28" fmla="*/ 2795 w 2808313"/>
              <a:gd name="T29" fmla="*/ 5179 h 2688679"/>
              <a:gd name="T30" fmla="*/ 2795 w 2808313"/>
              <a:gd name="T31" fmla="*/ 3774 h 2688679"/>
              <a:gd name="T32" fmla="*/ 0 w 2808313"/>
              <a:gd name="T33" fmla="*/ 4480 h 2688679"/>
              <a:gd name="T34" fmla="*/ 0 w 2808313"/>
              <a:gd name="T35" fmla="*/ 3782 h 2688679"/>
              <a:gd name="T36" fmla="*/ 2795 w 2808313"/>
              <a:gd name="T37" fmla="*/ 2282 h 2688679"/>
              <a:gd name="T38" fmla="*/ 2795 w 2808313"/>
              <a:gd name="T39" fmla="*/ 335 h 2688679"/>
              <a:gd name="T40" fmla="*/ 3126 w 2808313"/>
              <a:gd name="T41" fmla="*/ 0 h 268867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808313" h="2688679">
                <a:moveTo>
                  <a:pt x="1404157" y="0"/>
                </a:moveTo>
                <a:cubicBezTo>
                  <a:pt x="1486290" y="0"/>
                  <a:pt x="1552872" y="66582"/>
                  <a:pt x="1552872" y="148715"/>
                </a:cubicBezTo>
                <a:lnTo>
                  <a:pt x="1552872" y="1013497"/>
                </a:lnTo>
                <a:lnTo>
                  <a:pt x="2808313" y="1679449"/>
                </a:lnTo>
                <a:lnTo>
                  <a:pt x="2808313" y="1989106"/>
                </a:lnTo>
                <a:lnTo>
                  <a:pt x="1552871" y="1675907"/>
                </a:lnTo>
                <a:lnTo>
                  <a:pt x="1552871" y="2299558"/>
                </a:lnTo>
                <a:lnTo>
                  <a:pt x="1550364" y="2311975"/>
                </a:lnTo>
                <a:lnTo>
                  <a:pt x="1836205" y="2540985"/>
                </a:lnTo>
                <a:lnTo>
                  <a:pt x="1836205" y="2688679"/>
                </a:lnTo>
                <a:lnTo>
                  <a:pt x="1404157" y="2525885"/>
                </a:lnTo>
                <a:lnTo>
                  <a:pt x="972108" y="2688679"/>
                </a:lnTo>
                <a:lnTo>
                  <a:pt x="972108" y="2540985"/>
                </a:lnTo>
                <a:lnTo>
                  <a:pt x="1257949" y="2311975"/>
                </a:lnTo>
                <a:lnTo>
                  <a:pt x="1255442" y="2299557"/>
                </a:lnTo>
                <a:lnTo>
                  <a:pt x="1255442" y="1675907"/>
                </a:lnTo>
                <a:lnTo>
                  <a:pt x="0" y="1989106"/>
                </a:lnTo>
                <a:lnTo>
                  <a:pt x="0" y="1679449"/>
                </a:lnTo>
                <a:lnTo>
                  <a:pt x="1255442" y="1013496"/>
                </a:lnTo>
                <a:lnTo>
                  <a:pt x="1255442" y="148715"/>
                </a:lnTo>
                <a:cubicBezTo>
                  <a:pt x="1255442" y="66582"/>
                  <a:pt x="1322024" y="0"/>
                  <a:pt x="1404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29" name="大巴 829"/>
          <p:cNvSpPr/>
          <p:nvPr/>
        </p:nvSpPr>
        <p:spPr bwMode="auto">
          <a:xfrm>
            <a:off x="3582988" y="6010275"/>
            <a:ext cx="365125" cy="155575"/>
          </a:xfrm>
          <a:custGeom>
            <a:avLst/>
            <a:gdLst>
              <a:gd name="T0" fmla="*/ 2147483647 w 373"/>
              <a:gd name="T1" fmla="*/ 2147483647 h 159"/>
              <a:gd name="T2" fmla="*/ 2147483647 w 373"/>
              <a:gd name="T3" fmla="*/ 0 h 159"/>
              <a:gd name="T4" fmla="*/ 0 w 373"/>
              <a:gd name="T5" fmla="*/ 2147483647 h 159"/>
              <a:gd name="T6" fmla="*/ 2147483647 w 373"/>
              <a:gd name="T7" fmla="*/ 2147483647 h 159"/>
              <a:gd name="T8" fmla="*/ 2147483647 w 373"/>
              <a:gd name="T9" fmla="*/ 2147483647 h 159"/>
              <a:gd name="T10" fmla="*/ 2147483647 w 373"/>
              <a:gd name="T11" fmla="*/ 2147483647 h 159"/>
              <a:gd name="T12" fmla="*/ 2147483647 w 373"/>
              <a:gd name="T13" fmla="*/ 2147483647 h 159"/>
              <a:gd name="T14" fmla="*/ 2147483647 w 373"/>
              <a:gd name="T15" fmla="*/ 2147483647 h 159"/>
              <a:gd name="T16" fmla="*/ 2147483647 w 373"/>
              <a:gd name="T17" fmla="*/ 2147483647 h 159"/>
              <a:gd name="T18" fmla="*/ 2147483647 w 373"/>
              <a:gd name="T19" fmla="*/ 2147483647 h 159"/>
              <a:gd name="T20" fmla="*/ 2147483647 w 373"/>
              <a:gd name="T21" fmla="*/ 2147483647 h 159"/>
              <a:gd name="T22" fmla="*/ 2147483647 w 373"/>
              <a:gd name="T23" fmla="*/ 2147483647 h 159"/>
              <a:gd name="T24" fmla="*/ 2147483647 w 373"/>
              <a:gd name="T25" fmla="*/ 2147483647 h 159"/>
              <a:gd name="T26" fmla="*/ 2147483647 w 373"/>
              <a:gd name="T27" fmla="*/ 2147483647 h 159"/>
              <a:gd name="T28" fmla="*/ 2147483647 w 373"/>
              <a:gd name="T29" fmla="*/ 2147483647 h 159"/>
              <a:gd name="T30" fmla="*/ 2147483647 w 373"/>
              <a:gd name="T31" fmla="*/ 2147483647 h 159"/>
              <a:gd name="T32" fmla="*/ 2147483647 w 373"/>
              <a:gd name="T33" fmla="*/ 2147483647 h 159"/>
              <a:gd name="T34" fmla="*/ 2147483647 w 373"/>
              <a:gd name="T35" fmla="*/ 2147483647 h 159"/>
              <a:gd name="T36" fmla="*/ 2147483647 w 373"/>
              <a:gd name="T37" fmla="*/ 2147483647 h 159"/>
              <a:gd name="T38" fmla="*/ 2147483647 w 373"/>
              <a:gd name="T39" fmla="*/ 2147483647 h 159"/>
              <a:gd name="T40" fmla="*/ 2147483647 w 373"/>
              <a:gd name="T41" fmla="*/ 2147483647 h 159"/>
              <a:gd name="T42" fmla="*/ 2147483647 w 373"/>
              <a:gd name="T43" fmla="*/ 2147483647 h 159"/>
              <a:gd name="T44" fmla="*/ 2147483647 w 373"/>
              <a:gd name="T45" fmla="*/ 2147483647 h 159"/>
              <a:gd name="T46" fmla="*/ 2147483647 w 373"/>
              <a:gd name="T47" fmla="*/ 2147483647 h 159"/>
              <a:gd name="T48" fmla="*/ 2147483647 w 373"/>
              <a:gd name="T49" fmla="*/ 2147483647 h 159"/>
              <a:gd name="T50" fmla="*/ 2147483647 w 373"/>
              <a:gd name="T51" fmla="*/ 2147483647 h 159"/>
              <a:gd name="T52" fmla="*/ 2147483647 w 373"/>
              <a:gd name="T53" fmla="*/ 2147483647 h 159"/>
              <a:gd name="T54" fmla="*/ 2147483647 w 373"/>
              <a:gd name="T55" fmla="*/ 2147483647 h 159"/>
              <a:gd name="T56" fmla="*/ 2147483647 w 373"/>
              <a:gd name="T57" fmla="*/ 2147483647 h 159"/>
              <a:gd name="T58" fmla="*/ 2147483647 w 373"/>
              <a:gd name="T59" fmla="*/ 2147483647 h 159"/>
              <a:gd name="T60" fmla="*/ 2147483647 w 373"/>
              <a:gd name="T61" fmla="*/ 2147483647 h 159"/>
              <a:gd name="T62" fmla="*/ 2147483647 w 373"/>
              <a:gd name="T63" fmla="*/ 2147483647 h 159"/>
              <a:gd name="T64" fmla="*/ 2147483647 w 373"/>
              <a:gd name="T65" fmla="*/ 2147483647 h 159"/>
              <a:gd name="T66" fmla="*/ 2147483647 w 373"/>
              <a:gd name="T67" fmla="*/ 2147483647 h 159"/>
              <a:gd name="T68" fmla="*/ 2147483647 w 373"/>
              <a:gd name="T69" fmla="*/ 2147483647 h 159"/>
              <a:gd name="T70" fmla="*/ 2147483647 w 373"/>
              <a:gd name="T71" fmla="*/ 2147483647 h 159"/>
              <a:gd name="T72" fmla="*/ 2147483647 w 373"/>
              <a:gd name="T73" fmla="*/ 2147483647 h 159"/>
              <a:gd name="T74" fmla="*/ 2147483647 w 373"/>
              <a:gd name="T75" fmla="*/ 2147483647 h 159"/>
              <a:gd name="T76" fmla="*/ 2147483647 w 373"/>
              <a:gd name="T77" fmla="*/ 2147483647 h 159"/>
              <a:gd name="T78" fmla="*/ 2147483647 w 373"/>
              <a:gd name="T79" fmla="*/ 2147483647 h 15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73" h="159">
                <a:moveTo>
                  <a:pt x="371" y="40"/>
                </a:moveTo>
                <a:cubicBezTo>
                  <a:pt x="363" y="28"/>
                  <a:pt x="354" y="16"/>
                  <a:pt x="338" y="16"/>
                </a:cubicBezTo>
                <a:cubicBezTo>
                  <a:pt x="318" y="16"/>
                  <a:pt x="318" y="16"/>
                  <a:pt x="318" y="16"/>
                </a:cubicBezTo>
                <a:cubicBezTo>
                  <a:pt x="307" y="6"/>
                  <a:pt x="295" y="0"/>
                  <a:pt x="28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9" y="0"/>
                  <a:pt x="6" y="30"/>
                  <a:pt x="0" y="55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30"/>
                  <a:pt x="11" y="141"/>
                  <a:pt x="24" y="141"/>
                </a:cubicBezTo>
                <a:cubicBezTo>
                  <a:pt x="24" y="140"/>
                  <a:pt x="24" y="139"/>
                  <a:pt x="24" y="139"/>
                </a:cubicBezTo>
                <a:cubicBezTo>
                  <a:pt x="24" y="121"/>
                  <a:pt x="39" y="106"/>
                  <a:pt x="57" y="106"/>
                </a:cubicBezTo>
                <a:cubicBezTo>
                  <a:pt x="74" y="106"/>
                  <a:pt x="89" y="121"/>
                  <a:pt x="89" y="139"/>
                </a:cubicBezTo>
                <a:cubicBezTo>
                  <a:pt x="89" y="139"/>
                  <a:pt x="89" y="140"/>
                  <a:pt x="89" y="141"/>
                </a:cubicBezTo>
                <a:cubicBezTo>
                  <a:pt x="95" y="141"/>
                  <a:pt x="95" y="141"/>
                  <a:pt x="95" y="141"/>
                </a:cubicBezTo>
                <a:cubicBezTo>
                  <a:pt x="95" y="140"/>
                  <a:pt x="95" y="139"/>
                  <a:pt x="95" y="139"/>
                </a:cubicBezTo>
                <a:cubicBezTo>
                  <a:pt x="95" y="121"/>
                  <a:pt x="109" y="106"/>
                  <a:pt x="127" y="106"/>
                </a:cubicBezTo>
                <a:cubicBezTo>
                  <a:pt x="145" y="106"/>
                  <a:pt x="159" y="121"/>
                  <a:pt x="159" y="139"/>
                </a:cubicBezTo>
                <a:cubicBezTo>
                  <a:pt x="159" y="139"/>
                  <a:pt x="159" y="140"/>
                  <a:pt x="159" y="141"/>
                </a:cubicBezTo>
                <a:cubicBezTo>
                  <a:pt x="249" y="141"/>
                  <a:pt x="249" y="141"/>
                  <a:pt x="249" y="141"/>
                </a:cubicBezTo>
                <a:cubicBezTo>
                  <a:pt x="249" y="140"/>
                  <a:pt x="249" y="139"/>
                  <a:pt x="249" y="139"/>
                </a:cubicBezTo>
                <a:cubicBezTo>
                  <a:pt x="249" y="121"/>
                  <a:pt x="263" y="106"/>
                  <a:pt x="281" y="106"/>
                </a:cubicBezTo>
                <a:cubicBezTo>
                  <a:pt x="299" y="106"/>
                  <a:pt x="313" y="121"/>
                  <a:pt x="313" y="139"/>
                </a:cubicBezTo>
                <a:cubicBezTo>
                  <a:pt x="313" y="139"/>
                  <a:pt x="313" y="140"/>
                  <a:pt x="313" y="141"/>
                </a:cubicBezTo>
                <a:cubicBezTo>
                  <a:pt x="336" y="141"/>
                  <a:pt x="336" y="141"/>
                  <a:pt x="336" y="141"/>
                </a:cubicBezTo>
                <a:cubicBezTo>
                  <a:pt x="350" y="141"/>
                  <a:pt x="361" y="130"/>
                  <a:pt x="361" y="116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56" y="66"/>
                  <a:pt x="344" y="44"/>
                  <a:pt x="330" y="28"/>
                </a:cubicBezTo>
                <a:cubicBezTo>
                  <a:pt x="338" y="28"/>
                  <a:pt x="338" y="28"/>
                  <a:pt x="338" y="28"/>
                </a:cubicBezTo>
                <a:cubicBezTo>
                  <a:pt x="347" y="28"/>
                  <a:pt x="353" y="35"/>
                  <a:pt x="361" y="47"/>
                </a:cubicBezTo>
                <a:cubicBezTo>
                  <a:pt x="362" y="48"/>
                  <a:pt x="364" y="49"/>
                  <a:pt x="366" y="49"/>
                </a:cubicBezTo>
                <a:cubicBezTo>
                  <a:pt x="367" y="49"/>
                  <a:pt x="368" y="49"/>
                  <a:pt x="369" y="48"/>
                </a:cubicBezTo>
                <a:cubicBezTo>
                  <a:pt x="372" y="47"/>
                  <a:pt x="373" y="43"/>
                  <a:pt x="371" y="40"/>
                </a:cubicBezTo>
                <a:close/>
                <a:moveTo>
                  <a:pt x="234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16" y="56"/>
                  <a:pt x="16" y="56"/>
                  <a:pt x="16" y="56"/>
                </a:cubicBezTo>
                <a:cubicBezTo>
                  <a:pt x="17" y="53"/>
                  <a:pt x="18" y="49"/>
                  <a:pt x="18" y="45"/>
                </a:cubicBezTo>
                <a:cubicBezTo>
                  <a:pt x="20" y="36"/>
                  <a:pt x="23" y="20"/>
                  <a:pt x="27" y="16"/>
                </a:cubicBezTo>
                <a:cubicBezTo>
                  <a:pt x="234" y="16"/>
                  <a:pt x="234" y="16"/>
                  <a:pt x="234" y="16"/>
                </a:cubicBezTo>
                <a:lnTo>
                  <a:pt x="234" y="64"/>
                </a:lnTo>
                <a:close/>
                <a:moveTo>
                  <a:pt x="347" y="116"/>
                </a:moveTo>
                <a:cubicBezTo>
                  <a:pt x="347" y="118"/>
                  <a:pt x="346" y="119"/>
                  <a:pt x="346" y="120"/>
                </a:cubicBezTo>
                <a:cubicBezTo>
                  <a:pt x="337" y="120"/>
                  <a:pt x="329" y="120"/>
                  <a:pt x="329" y="116"/>
                </a:cubicBezTo>
                <a:cubicBezTo>
                  <a:pt x="329" y="113"/>
                  <a:pt x="336" y="107"/>
                  <a:pt x="347" y="106"/>
                </a:cubicBezTo>
                <a:lnTo>
                  <a:pt x="347" y="116"/>
                </a:lnTo>
                <a:close/>
                <a:moveTo>
                  <a:pt x="345" y="92"/>
                </a:moveTo>
                <a:cubicBezTo>
                  <a:pt x="345" y="95"/>
                  <a:pt x="345" y="95"/>
                  <a:pt x="345" y="95"/>
                </a:cubicBezTo>
                <a:cubicBezTo>
                  <a:pt x="316" y="87"/>
                  <a:pt x="280" y="64"/>
                  <a:pt x="248" y="64"/>
                </a:cubicBezTo>
                <a:cubicBezTo>
                  <a:pt x="246" y="64"/>
                  <a:pt x="246" y="64"/>
                  <a:pt x="246" y="64"/>
                </a:cubicBezTo>
                <a:cubicBezTo>
                  <a:pt x="246" y="16"/>
                  <a:pt x="246" y="16"/>
                  <a:pt x="246" y="16"/>
                </a:cubicBezTo>
                <a:cubicBezTo>
                  <a:pt x="285" y="16"/>
                  <a:pt x="285" y="16"/>
                  <a:pt x="285" y="16"/>
                </a:cubicBezTo>
                <a:cubicBezTo>
                  <a:pt x="303" y="16"/>
                  <a:pt x="336" y="48"/>
                  <a:pt x="345" y="92"/>
                </a:cubicBezTo>
                <a:close/>
                <a:moveTo>
                  <a:pt x="57" y="118"/>
                </a:moveTo>
                <a:cubicBezTo>
                  <a:pt x="45" y="118"/>
                  <a:pt x="36" y="127"/>
                  <a:pt x="36" y="139"/>
                </a:cubicBezTo>
                <a:cubicBezTo>
                  <a:pt x="36" y="150"/>
                  <a:pt x="45" y="159"/>
                  <a:pt x="57" y="159"/>
                </a:cubicBezTo>
                <a:cubicBezTo>
                  <a:pt x="68" y="159"/>
                  <a:pt x="77" y="150"/>
                  <a:pt x="77" y="139"/>
                </a:cubicBezTo>
                <a:cubicBezTo>
                  <a:pt x="77" y="127"/>
                  <a:pt x="68" y="118"/>
                  <a:pt x="57" y="118"/>
                </a:cubicBezTo>
                <a:close/>
                <a:moveTo>
                  <a:pt x="57" y="151"/>
                </a:moveTo>
                <a:cubicBezTo>
                  <a:pt x="50" y="151"/>
                  <a:pt x="45" y="145"/>
                  <a:pt x="45" y="139"/>
                </a:cubicBezTo>
                <a:cubicBezTo>
                  <a:pt x="45" y="132"/>
                  <a:pt x="50" y="126"/>
                  <a:pt x="57" y="126"/>
                </a:cubicBezTo>
                <a:cubicBezTo>
                  <a:pt x="63" y="126"/>
                  <a:pt x="69" y="132"/>
                  <a:pt x="69" y="139"/>
                </a:cubicBezTo>
                <a:cubicBezTo>
                  <a:pt x="69" y="145"/>
                  <a:pt x="63" y="151"/>
                  <a:pt x="57" y="151"/>
                </a:cubicBezTo>
                <a:close/>
                <a:moveTo>
                  <a:pt x="127" y="118"/>
                </a:moveTo>
                <a:cubicBezTo>
                  <a:pt x="116" y="118"/>
                  <a:pt x="106" y="127"/>
                  <a:pt x="106" y="139"/>
                </a:cubicBezTo>
                <a:cubicBezTo>
                  <a:pt x="106" y="150"/>
                  <a:pt x="116" y="159"/>
                  <a:pt x="127" y="159"/>
                </a:cubicBezTo>
                <a:cubicBezTo>
                  <a:pt x="139" y="159"/>
                  <a:pt x="148" y="150"/>
                  <a:pt x="148" y="139"/>
                </a:cubicBezTo>
                <a:cubicBezTo>
                  <a:pt x="148" y="127"/>
                  <a:pt x="139" y="118"/>
                  <a:pt x="127" y="118"/>
                </a:cubicBezTo>
                <a:close/>
                <a:moveTo>
                  <a:pt x="127" y="151"/>
                </a:moveTo>
                <a:cubicBezTo>
                  <a:pt x="120" y="151"/>
                  <a:pt x="115" y="145"/>
                  <a:pt x="115" y="139"/>
                </a:cubicBezTo>
                <a:cubicBezTo>
                  <a:pt x="115" y="132"/>
                  <a:pt x="120" y="126"/>
                  <a:pt x="127" y="126"/>
                </a:cubicBezTo>
                <a:cubicBezTo>
                  <a:pt x="134" y="126"/>
                  <a:pt x="139" y="132"/>
                  <a:pt x="139" y="139"/>
                </a:cubicBezTo>
                <a:cubicBezTo>
                  <a:pt x="139" y="145"/>
                  <a:pt x="134" y="151"/>
                  <a:pt x="127" y="151"/>
                </a:cubicBezTo>
                <a:close/>
                <a:moveTo>
                  <a:pt x="281" y="118"/>
                </a:moveTo>
                <a:cubicBezTo>
                  <a:pt x="269" y="118"/>
                  <a:pt x="260" y="127"/>
                  <a:pt x="260" y="139"/>
                </a:cubicBezTo>
                <a:cubicBezTo>
                  <a:pt x="260" y="150"/>
                  <a:pt x="269" y="159"/>
                  <a:pt x="281" y="159"/>
                </a:cubicBezTo>
                <a:cubicBezTo>
                  <a:pt x="292" y="159"/>
                  <a:pt x="301" y="150"/>
                  <a:pt x="301" y="139"/>
                </a:cubicBezTo>
                <a:cubicBezTo>
                  <a:pt x="301" y="127"/>
                  <a:pt x="292" y="118"/>
                  <a:pt x="281" y="118"/>
                </a:cubicBezTo>
                <a:close/>
                <a:moveTo>
                  <a:pt x="281" y="151"/>
                </a:moveTo>
                <a:cubicBezTo>
                  <a:pt x="274" y="151"/>
                  <a:pt x="269" y="145"/>
                  <a:pt x="269" y="139"/>
                </a:cubicBezTo>
                <a:cubicBezTo>
                  <a:pt x="269" y="132"/>
                  <a:pt x="274" y="126"/>
                  <a:pt x="281" y="126"/>
                </a:cubicBezTo>
                <a:cubicBezTo>
                  <a:pt x="287" y="126"/>
                  <a:pt x="293" y="132"/>
                  <a:pt x="293" y="139"/>
                </a:cubicBezTo>
                <a:cubicBezTo>
                  <a:pt x="293" y="145"/>
                  <a:pt x="287" y="151"/>
                  <a:pt x="281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0" name="轿车1 830"/>
          <p:cNvSpPr/>
          <p:nvPr/>
        </p:nvSpPr>
        <p:spPr bwMode="auto">
          <a:xfrm>
            <a:off x="379413" y="6010275"/>
            <a:ext cx="365125" cy="180975"/>
          </a:xfrm>
          <a:custGeom>
            <a:avLst/>
            <a:gdLst>
              <a:gd name="T0" fmla="*/ 2147483647 w 368"/>
              <a:gd name="T1" fmla="*/ 2147483647 h 181"/>
              <a:gd name="T2" fmla="*/ 2147483647 w 368"/>
              <a:gd name="T3" fmla="*/ 2147483647 h 181"/>
              <a:gd name="T4" fmla="*/ 2147483647 w 368"/>
              <a:gd name="T5" fmla="*/ 2147483647 h 181"/>
              <a:gd name="T6" fmla="*/ 2147483647 w 368"/>
              <a:gd name="T7" fmla="*/ 2147483647 h 181"/>
              <a:gd name="T8" fmla="*/ 2147483647 w 368"/>
              <a:gd name="T9" fmla="*/ 2147483647 h 181"/>
              <a:gd name="T10" fmla="*/ 2147483647 w 368"/>
              <a:gd name="T11" fmla="*/ 2147483647 h 181"/>
              <a:gd name="T12" fmla="*/ 2147483647 w 368"/>
              <a:gd name="T13" fmla="*/ 2147483647 h 181"/>
              <a:gd name="T14" fmla="*/ 2147483647 w 368"/>
              <a:gd name="T15" fmla="*/ 2147483647 h 181"/>
              <a:gd name="T16" fmla="*/ 2147483647 w 368"/>
              <a:gd name="T17" fmla="*/ 2147483647 h 181"/>
              <a:gd name="T18" fmla="*/ 0 w 368"/>
              <a:gd name="T19" fmla="*/ 2147483647 h 181"/>
              <a:gd name="T20" fmla="*/ 2147483647 w 368"/>
              <a:gd name="T21" fmla="*/ 2147483647 h 181"/>
              <a:gd name="T22" fmla="*/ 2147483647 w 368"/>
              <a:gd name="T23" fmla="*/ 2147483647 h 181"/>
              <a:gd name="T24" fmla="*/ 2147483647 w 368"/>
              <a:gd name="T25" fmla="*/ 2147483647 h 181"/>
              <a:gd name="T26" fmla="*/ 2147483647 w 368"/>
              <a:gd name="T27" fmla="*/ 2147483647 h 181"/>
              <a:gd name="T28" fmla="*/ 2147483647 w 368"/>
              <a:gd name="T29" fmla="*/ 2147483647 h 181"/>
              <a:gd name="T30" fmla="*/ 2147483647 w 368"/>
              <a:gd name="T31" fmla="*/ 2147483647 h 181"/>
              <a:gd name="T32" fmla="*/ 2147483647 w 368"/>
              <a:gd name="T33" fmla="*/ 2147483647 h 181"/>
              <a:gd name="T34" fmla="*/ 2147483647 w 368"/>
              <a:gd name="T35" fmla="*/ 2147483647 h 181"/>
              <a:gd name="T36" fmla="*/ 2147483647 w 368"/>
              <a:gd name="T37" fmla="*/ 2147483647 h 181"/>
              <a:gd name="T38" fmla="*/ 2147483647 w 368"/>
              <a:gd name="T39" fmla="*/ 2147483647 h 181"/>
              <a:gd name="T40" fmla="*/ 2147483647 w 368"/>
              <a:gd name="T41" fmla="*/ 2147483647 h 181"/>
              <a:gd name="T42" fmla="*/ 2147483647 w 368"/>
              <a:gd name="T43" fmla="*/ 2147483647 h 181"/>
              <a:gd name="T44" fmla="*/ 2147483647 w 368"/>
              <a:gd name="T45" fmla="*/ 2147483647 h 181"/>
              <a:gd name="T46" fmla="*/ 2147483647 w 368"/>
              <a:gd name="T47" fmla="*/ 0 h 181"/>
              <a:gd name="T48" fmla="*/ 2147483647 w 368"/>
              <a:gd name="T49" fmla="*/ 2147483647 h 181"/>
              <a:gd name="T50" fmla="*/ 2147483647 w 368"/>
              <a:gd name="T51" fmla="*/ 2147483647 h 181"/>
              <a:gd name="T52" fmla="*/ 2147483647 w 368"/>
              <a:gd name="T53" fmla="*/ 2147483647 h 181"/>
              <a:gd name="T54" fmla="*/ 2147483647 w 368"/>
              <a:gd name="T55" fmla="*/ 2147483647 h 181"/>
              <a:gd name="T56" fmla="*/ 2147483647 w 368"/>
              <a:gd name="T57" fmla="*/ 2147483647 h 181"/>
              <a:gd name="T58" fmla="*/ 2147483647 w 368"/>
              <a:gd name="T59" fmla="*/ 2147483647 h 181"/>
              <a:gd name="T60" fmla="*/ 2147483647 w 368"/>
              <a:gd name="T61" fmla="*/ 2147483647 h 181"/>
              <a:gd name="T62" fmla="*/ 2147483647 w 368"/>
              <a:gd name="T63" fmla="*/ 2147483647 h 181"/>
              <a:gd name="T64" fmla="*/ 2147483647 w 368"/>
              <a:gd name="T65" fmla="*/ 2147483647 h 181"/>
              <a:gd name="T66" fmla="*/ 2147483647 w 368"/>
              <a:gd name="T67" fmla="*/ 2147483647 h 181"/>
              <a:gd name="T68" fmla="*/ 2147483647 w 368"/>
              <a:gd name="T69" fmla="*/ 2147483647 h 181"/>
              <a:gd name="T70" fmla="*/ 2147483647 w 368"/>
              <a:gd name="T71" fmla="*/ 2147483647 h 181"/>
              <a:gd name="T72" fmla="*/ 2147483647 w 368"/>
              <a:gd name="T73" fmla="*/ 2147483647 h 181"/>
              <a:gd name="T74" fmla="*/ 2147483647 w 368"/>
              <a:gd name="T75" fmla="*/ 2147483647 h 181"/>
              <a:gd name="T76" fmla="*/ 2147483647 w 368"/>
              <a:gd name="T77" fmla="*/ 2147483647 h 181"/>
              <a:gd name="T78" fmla="*/ 2147483647 w 368"/>
              <a:gd name="T79" fmla="*/ 2147483647 h 181"/>
              <a:gd name="T80" fmla="*/ 2147483647 w 368"/>
              <a:gd name="T81" fmla="*/ 2147483647 h 181"/>
              <a:gd name="T82" fmla="*/ 2147483647 w 368"/>
              <a:gd name="T83" fmla="*/ 2147483647 h 181"/>
              <a:gd name="T84" fmla="*/ 2147483647 w 368"/>
              <a:gd name="T85" fmla="*/ 2147483647 h 181"/>
              <a:gd name="T86" fmla="*/ 2147483647 w 368"/>
              <a:gd name="T87" fmla="*/ 2147483647 h 181"/>
              <a:gd name="T88" fmla="*/ 2147483647 w 368"/>
              <a:gd name="T89" fmla="*/ 2147483647 h 181"/>
              <a:gd name="T90" fmla="*/ 2147483647 w 368"/>
              <a:gd name="T91" fmla="*/ 2147483647 h 181"/>
              <a:gd name="T92" fmla="*/ 2147483647 w 368"/>
              <a:gd name="T93" fmla="*/ 2147483647 h 181"/>
              <a:gd name="T94" fmla="*/ 2147483647 w 368"/>
              <a:gd name="T95" fmla="*/ 2147483647 h 18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68" h="181">
                <a:moveTo>
                  <a:pt x="246" y="114"/>
                </a:moveTo>
                <a:cubicBezTo>
                  <a:pt x="240" y="122"/>
                  <a:pt x="236" y="133"/>
                  <a:pt x="236" y="144"/>
                </a:cubicBezTo>
                <a:cubicBezTo>
                  <a:pt x="236" y="147"/>
                  <a:pt x="237" y="149"/>
                  <a:pt x="237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49"/>
                  <a:pt x="123" y="147"/>
                  <a:pt x="123" y="144"/>
                </a:cubicBezTo>
                <a:cubicBezTo>
                  <a:pt x="123" y="133"/>
                  <a:pt x="119" y="122"/>
                  <a:pt x="113" y="114"/>
                </a:cubicBezTo>
                <a:lnTo>
                  <a:pt x="246" y="114"/>
                </a:lnTo>
                <a:close/>
                <a:moveTo>
                  <a:pt x="364" y="122"/>
                </a:moveTo>
                <a:cubicBezTo>
                  <a:pt x="363" y="117"/>
                  <a:pt x="361" y="116"/>
                  <a:pt x="357" y="114"/>
                </a:cubicBezTo>
                <a:cubicBezTo>
                  <a:pt x="326" y="114"/>
                  <a:pt x="326" y="114"/>
                  <a:pt x="326" y="114"/>
                </a:cubicBezTo>
                <a:cubicBezTo>
                  <a:pt x="333" y="122"/>
                  <a:pt x="337" y="133"/>
                  <a:pt x="337" y="144"/>
                </a:cubicBezTo>
                <a:cubicBezTo>
                  <a:pt x="337" y="147"/>
                  <a:pt x="336" y="149"/>
                  <a:pt x="336" y="152"/>
                </a:cubicBezTo>
                <a:cubicBezTo>
                  <a:pt x="350" y="152"/>
                  <a:pt x="350" y="152"/>
                  <a:pt x="350" y="152"/>
                </a:cubicBezTo>
                <a:cubicBezTo>
                  <a:pt x="364" y="152"/>
                  <a:pt x="368" y="145"/>
                  <a:pt x="366" y="131"/>
                </a:cubicBezTo>
                <a:lnTo>
                  <a:pt x="364" y="122"/>
                </a:lnTo>
                <a:close/>
                <a:moveTo>
                  <a:pt x="23" y="144"/>
                </a:moveTo>
                <a:cubicBezTo>
                  <a:pt x="23" y="133"/>
                  <a:pt x="26" y="122"/>
                  <a:pt x="33" y="114"/>
                </a:cubicBezTo>
                <a:cubicBezTo>
                  <a:pt x="4" y="114"/>
                  <a:pt x="4" y="114"/>
                  <a:pt x="4" y="114"/>
                </a:cubicBezTo>
                <a:cubicBezTo>
                  <a:pt x="2" y="117"/>
                  <a:pt x="0" y="120"/>
                  <a:pt x="0" y="126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45"/>
                  <a:pt x="9" y="147"/>
                  <a:pt x="23" y="151"/>
                </a:cubicBezTo>
                <a:cubicBezTo>
                  <a:pt x="23" y="149"/>
                  <a:pt x="23" y="147"/>
                  <a:pt x="23" y="144"/>
                </a:cubicBezTo>
                <a:close/>
                <a:moveTo>
                  <a:pt x="73" y="108"/>
                </a:moveTo>
                <a:cubicBezTo>
                  <a:pt x="53" y="108"/>
                  <a:pt x="36" y="124"/>
                  <a:pt x="36" y="144"/>
                </a:cubicBezTo>
                <a:cubicBezTo>
                  <a:pt x="36" y="164"/>
                  <a:pt x="53" y="181"/>
                  <a:pt x="73" y="181"/>
                </a:cubicBezTo>
                <a:cubicBezTo>
                  <a:pt x="93" y="181"/>
                  <a:pt x="109" y="164"/>
                  <a:pt x="109" y="144"/>
                </a:cubicBezTo>
                <a:cubicBezTo>
                  <a:pt x="109" y="124"/>
                  <a:pt x="93" y="108"/>
                  <a:pt x="73" y="108"/>
                </a:cubicBezTo>
                <a:close/>
                <a:moveTo>
                  <a:pt x="73" y="165"/>
                </a:moveTo>
                <a:cubicBezTo>
                  <a:pt x="61" y="165"/>
                  <a:pt x="52" y="156"/>
                  <a:pt x="52" y="144"/>
                </a:cubicBezTo>
                <a:cubicBezTo>
                  <a:pt x="52" y="133"/>
                  <a:pt x="61" y="124"/>
                  <a:pt x="73" y="124"/>
                </a:cubicBezTo>
                <a:cubicBezTo>
                  <a:pt x="84" y="124"/>
                  <a:pt x="94" y="133"/>
                  <a:pt x="94" y="144"/>
                </a:cubicBezTo>
                <a:cubicBezTo>
                  <a:pt x="94" y="156"/>
                  <a:pt x="84" y="165"/>
                  <a:pt x="73" y="165"/>
                </a:cubicBezTo>
                <a:close/>
                <a:moveTo>
                  <a:pt x="286" y="108"/>
                </a:moveTo>
                <a:cubicBezTo>
                  <a:pt x="266" y="108"/>
                  <a:pt x="250" y="124"/>
                  <a:pt x="250" y="144"/>
                </a:cubicBezTo>
                <a:cubicBezTo>
                  <a:pt x="250" y="164"/>
                  <a:pt x="266" y="181"/>
                  <a:pt x="286" y="181"/>
                </a:cubicBezTo>
                <a:cubicBezTo>
                  <a:pt x="307" y="181"/>
                  <a:pt x="323" y="164"/>
                  <a:pt x="323" y="144"/>
                </a:cubicBezTo>
                <a:cubicBezTo>
                  <a:pt x="323" y="124"/>
                  <a:pt x="307" y="108"/>
                  <a:pt x="286" y="108"/>
                </a:cubicBezTo>
                <a:close/>
                <a:moveTo>
                  <a:pt x="286" y="165"/>
                </a:moveTo>
                <a:cubicBezTo>
                  <a:pt x="275" y="165"/>
                  <a:pt x="266" y="156"/>
                  <a:pt x="266" y="144"/>
                </a:cubicBezTo>
                <a:cubicBezTo>
                  <a:pt x="266" y="133"/>
                  <a:pt x="275" y="124"/>
                  <a:pt x="286" y="124"/>
                </a:cubicBezTo>
                <a:cubicBezTo>
                  <a:pt x="298" y="124"/>
                  <a:pt x="307" y="133"/>
                  <a:pt x="307" y="144"/>
                </a:cubicBezTo>
                <a:cubicBezTo>
                  <a:pt x="307" y="156"/>
                  <a:pt x="298" y="165"/>
                  <a:pt x="286" y="165"/>
                </a:cubicBezTo>
                <a:close/>
                <a:moveTo>
                  <a:pt x="348" y="79"/>
                </a:moveTo>
                <a:cubicBezTo>
                  <a:pt x="345" y="65"/>
                  <a:pt x="338" y="61"/>
                  <a:pt x="319" y="59"/>
                </a:cubicBezTo>
                <a:cubicBezTo>
                  <a:pt x="293" y="55"/>
                  <a:pt x="249" y="49"/>
                  <a:pt x="249" y="49"/>
                </a:cubicBezTo>
                <a:cubicBezTo>
                  <a:pt x="228" y="33"/>
                  <a:pt x="210" y="17"/>
                  <a:pt x="179" y="14"/>
                </a:cubicBezTo>
                <a:cubicBezTo>
                  <a:pt x="177" y="10"/>
                  <a:pt x="177" y="10"/>
                  <a:pt x="177" y="10"/>
                </a:cubicBezTo>
                <a:cubicBezTo>
                  <a:pt x="176" y="9"/>
                  <a:pt x="173" y="0"/>
                  <a:pt x="162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79" y="0"/>
                  <a:pt x="76" y="6"/>
                  <a:pt x="75" y="9"/>
                </a:cubicBezTo>
                <a:cubicBezTo>
                  <a:pt x="74" y="11"/>
                  <a:pt x="73" y="14"/>
                  <a:pt x="73" y="14"/>
                </a:cubicBezTo>
                <a:cubicBezTo>
                  <a:pt x="39" y="17"/>
                  <a:pt x="5" y="50"/>
                  <a:pt x="5" y="65"/>
                </a:cubicBezTo>
                <a:cubicBezTo>
                  <a:pt x="5" y="103"/>
                  <a:pt x="5" y="103"/>
                  <a:pt x="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52" y="98"/>
                  <a:pt x="59" y="95"/>
                  <a:pt x="68" y="94"/>
                </a:cubicBezTo>
                <a:cubicBezTo>
                  <a:pt x="68" y="53"/>
                  <a:pt x="68" y="53"/>
                  <a:pt x="68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34" y="43"/>
                  <a:pt x="56" y="24"/>
                  <a:pt x="77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79" y="53"/>
                  <a:pt x="79" y="53"/>
                  <a:pt x="79" y="53"/>
                </a:cubicBezTo>
                <a:cubicBezTo>
                  <a:pt x="79" y="94"/>
                  <a:pt x="79" y="94"/>
                  <a:pt x="79" y="94"/>
                </a:cubicBezTo>
                <a:cubicBezTo>
                  <a:pt x="87" y="96"/>
                  <a:pt x="95" y="98"/>
                  <a:pt x="101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113" y="24"/>
                  <a:pt x="113" y="24"/>
                  <a:pt x="113" y="24"/>
                </a:cubicBezTo>
                <a:cubicBezTo>
                  <a:pt x="164" y="24"/>
                  <a:pt x="164" y="24"/>
                  <a:pt x="164" y="24"/>
                </a:cubicBezTo>
                <a:cubicBezTo>
                  <a:pt x="196" y="24"/>
                  <a:pt x="210" y="35"/>
                  <a:pt x="232" y="53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258" y="103"/>
                  <a:pt x="258" y="103"/>
                  <a:pt x="258" y="103"/>
                </a:cubicBezTo>
                <a:cubicBezTo>
                  <a:pt x="266" y="97"/>
                  <a:pt x="276" y="94"/>
                  <a:pt x="286" y="94"/>
                </a:cubicBezTo>
                <a:cubicBezTo>
                  <a:pt x="297" y="94"/>
                  <a:pt x="307" y="97"/>
                  <a:pt x="315" y="103"/>
                </a:cubicBezTo>
                <a:cubicBezTo>
                  <a:pt x="352" y="103"/>
                  <a:pt x="352" y="103"/>
                  <a:pt x="352" y="103"/>
                </a:cubicBezTo>
                <a:lnTo>
                  <a:pt x="348" y="79"/>
                </a:lnTo>
                <a:close/>
                <a:moveTo>
                  <a:pt x="30" y="83"/>
                </a:moveTo>
                <a:cubicBezTo>
                  <a:pt x="29" y="85"/>
                  <a:pt x="21" y="94"/>
                  <a:pt x="21" y="94"/>
                </a:cubicBezTo>
                <a:cubicBezTo>
                  <a:pt x="13" y="94"/>
                  <a:pt x="13" y="94"/>
                  <a:pt x="13" y="94"/>
                </a:cubicBezTo>
                <a:cubicBezTo>
                  <a:pt x="13" y="74"/>
                  <a:pt x="13" y="74"/>
                  <a:pt x="13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31" y="74"/>
                  <a:pt x="34" y="78"/>
                  <a:pt x="30" y="83"/>
                </a:cubicBezTo>
                <a:close/>
                <a:moveTo>
                  <a:pt x="82" y="13"/>
                </a:moveTo>
                <a:cubicBezTo>
                  <a:pt x="82" y="12"/>
                  <a:pt x="82" y="12"/>
                  <a:pt x="82" y="12"/>
                </a:cubicBezTo>
                <a:cubicBezTo>
                  <a:pt x="83" y="10"/>
                  <a:pt x="84" y="8"/>
                  <a:pt x="90" y="8"/>
                </a:cubicBezTo>
                <a:cubicBezTo>
                  <a:pt x="162" y="8"/>
                  <a:pt x="162" y="8"/>
                  <a:pt x="162" y="8"/>
                </a:cubicBezTo>
                <a:cubicBezTo>
                  <a:pt x="167" y="8"/>
                  <a:pt x="169" y="11"/>
                  <a:pt x="169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51" y="13"/>
                  <a:pt x="110" y="13"/>
                  <a:pt x="82" y="13"/>
                </a:cubicBezTo>
                <a:close/>
                <a:moveTo>
                  <a:pt x="333" y="94"/>
                </a:moveTo>
                <a:cubicBezTo>
                  <a:pt x="326" y="94"/>
                  <a:pt x="323" y="93"/>
                  <a:pt x="319" y="87"/>
                </a:cubicBezTo>
                <a:cubicBezTo>
                  <a:pt x="316" y="80"/>
                  <a:pt x="316" y="80"/>
                  <a:pt x="316" y="80"/>
                </a:cubicBezTo>
                <a:cubicBezTo>
                  <a:pt x="314" y="76"/>
                  <a:pt x="317" y="74"/>
                  <a:pt x="319" y="74"/>
                </a:cubicBezTo>
                <a:cubicBezTo>
                  <a:pt x="320" y="74"/>
                  <a:pt x="332" y="74"/>
                  <a:pt x="338" y="74"/>
                </a:cubicBezTo>
                <a:cubicBezTo>
                  <a:pt x="339" y="76"/>
                  <a:pt x="340" y="78"/>
                  <a:pt x="341" y="81"/>
                </a:cubicBezTo>
                <a:cubicBezTo>
                  <a:pt x="343" y="94"/>
                  <a:pt x="343" y="94"/>
                  <a:pt x="343" y="94"/>
                </a:cubicBezTo>
                <a:lnTo>
                  <a:pt x="333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1" name="摩托车1 831"/>
          <p:cNvSpPr/>
          <p:nvPr/>
        </p:nvSpPr>
        <p:spPr bwMode="auto">
          <a:xfrm>
            <a:off x="5999163" y="6010275"/>
            <a:ext cx="366712" cy="231775"/>
          </a:xfrm>
          <a:custGeom>
            <a:avLst/>
            <a:gdLst>
              <a:gd name="T0" fmla="*/ 2147483647 w 312"/>
              <a:gd name="T1" fmla="*/ 2147483647 h 195"/>
              <a:gd name="T2" fmla="*/ 2147483647 w 312"/>
              <a:gd name="T3" fmla="*/ 2147483647 h 195"/>
              <a:gd name="T4" fmla="*/ 2147483647 w 312"/>
              <a:gd name="T5" fmla="*/ 2147483647 h 195"/>
              <a:gd name="T6" fmla="*/ 2147483647 w 312"/>
              <a:gd name="T7" fmla="*/ 2147483647 h 195"/>
              <a:gd name="T8" fmla="*/ 2147483647 w 312"/>
              <a:gd name="T9" fmla="*/ 2147483647 h 195"/>
              <a:gd name="T10" fmla="*/ 2147483647 w 312"/>
              <a:gd name="T11" fmla="*/ 2147483647 h 195"/>
              <a:gd name="T12" fmla="*/ 2147483647 w 312"/>
              <a:gd name="T13" fmla="*/ 2147483647 h 195"/>
              <a:gd name="T14" fmla="*/ 2147483647 w 312"/>
              <a:gd name="T15" fmla="*/ 2147483647 h 195"/>
              <a:gd name="T16" fmla="*/ 2147483647 w 312"/>
              <a:gd name="T17" fmla="*/ 2147483647 h 195"/>
              <a:gd name="T18" fmla="*/ 2147483647 w 312"/>
              <a:gd name="T19" fmla="*/ 2147483647 h 195"/>
              <a:gd name="T20" fmla="*/ 2147483647 w 312"/>
              <a:gd name="T21" fmla="*/ 2147483647 h 195"/>
              <a:gd name="T22" fmla="*/ 2147483647 w 312"/>
              <a:gd name="T23" fmla="*/ 2147483647 h 195"/>
              <a:gd name="T24" fmla="*/ 2147483647 w 312"/>
              <a:gd name="T25" fmla="*/ 2147483647 h 195"/>
              <a:gd name="T26" fmla="*/ 2147483647 w 312"/>
              <a:gd name="T27" fmla="*/ 2147483647 h 195"/>
              <a:gd name="T28" fmla="*/ 2147483647 w 312"/>
              <a:gd name="T29" fmla="*/ 2147483647 h 195"/>
              <a:gd name="T30" fmla="*/ 2147483647 w 312"/>
              <a:gd name="T31" fmla="*/ 2147483647 h 195"/>
              <a:gd name="T32" fmla="*/ 2147483647 w 312"/>
              <a:gd name="T33" fmla="*/ 2147483647 h 195"/>
              <a:gd name="T34" fmla="*/ 1623225985 w 312"/>
              <a:gd name="T35" fmla="*/ 2147483647 h 195"/>
              <a:gd name="T36" fmla="*/ 2147483647 w 312"/>
              <a:gd name="T37" fmla="*/ 2147483647 h 195"/>
              <a:gd name="T38" fmla="*/ 2147483647 w 312"/>
              <a:gd name="T39" fmla="*/ 2147483647 h 195"/>
              <a:gd name="T40" fmla="*/ 2147483647 w 312"/>
              <a:gd name="T41" fmla="*/ 2147483647 h 195"/>
              <a:gd name="T42" fmla="*/ 2147483647 w 312"/>
              <a:gd name="T43" fmla="*/ 2147483647 h 195"/>
              <a:gd name="T44" fmla="*/ 2147483647 w 312"/>
              <a:gd name="T45" fmla="*/ 2147483647 h 195"/>
              <a:gd name="T46" fmla="*/ 2147483647 w 312"/>
              <a:gd name="T47" fmla="*/ 2147483647 h 195"/>
              <a:gd name="T48" fmla="*/ 2147483647 w 312"/>
              <a:gd name="T49" fmla="*/ 2147483647 h 195"/>
              <a:gd name="T50" fmla="*/ 2147483647 w 312"/>
              <a:gd name="T51" fmla="*/ 2147483647 h 195"/>
              <a:gd name="T52" fmla="*/ 2147483647 w 312"/>
              <a:gd name="T53" fmla="*/ 2147483647 h 195"/>
              <a:gd name="T54" fmla="*/ 2147483647 w 312"/>
              <a:gd name="T55" fmla="*/ 2147483647 h 195"/>
              <a:gd name="T56" fmla="*/ 2147483647 w 312"/>
              <a:gd name="T57" fmla="*/ 2147483647 h 195"/>
              <a:gd name="T58" fmla="*/ 2147483647 w 312"/>
              <a:gd name="T59" fmla="*/ 2147483647 h 195"/>
              <a:gd name="T60" fmla="*/ 2147483647 w 312"/>
              <a:gd name="T61" fmla="*/ 2147483647 h 195"/>
              <a:gd name="T62" fmla="*/ 2147483647 w 312"/>
              <a:gd name="T63" fmla="*/ 2147483647 h 19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12" h="195">
                <a:moveTo>
                  <a:pt x="55" y="152"/>
                </a:moveTo>
                <a:cubicBezTo>
                  <a:pt x="55" y="145"/>
                  <a:pt x="50" y="140"/>
                  <a:pt x="43" y="140"/>
                </a:cubicBezTo>
                <a:cubicBezTo>
                  <a:pt x="37" y="140"/>
                  <a:pt x="32" y="145"/>
                  <a:pt x="32" y="152"/>
                </a:cubicBezTo>
                <a:cubicBezTo>
                  <a:pt x="32" y="158"/>
                  <a:pt x="37" y="163"/>
                  <a:pt x="43" y="163"/>
                </a:cubicBezTo>
                <a:cubicBezTo>
                  <a:pt x="50" y="163"/>
                  <a:pt x="55" y="158"/>
                  <a:pt x="55" y="152"/>
                </a:cubicBezTo>
                <a:close/>
                <a:moveTo>
                  <a:pt x="25" y="113"/>
                </a:moveTo>
                <a:cubicBezTo>
                  <a:pt x="29" y="116"/>
                  <a:pt x="33" y="120"/>
                  <a:pt x="37" y="124"/>
                </a:cubicBezTo>
                <a:cubicBezTo>
                  <a:pt x="24" y="127"/>
                  <a:pt x="15" y="138"/>
                  <a:pt x="15" y="152"/>
                </a:cubicBezTo>
                <a:cubicBezTo>
                  <a:pt x="15" y="167"/>
                  <a:pt x="28" y="180"/>
                  <a:pt x="43" y="180"/>
                </a:cubicBezTo>
                <a:cubicBezTo>
                  <a:pt x="57" y="180"/>
                  <a:pt x="69" y="169"/>
                  <a:pt x="71" y="156"/>
                </a:cubicBezTo>
                <a:cubicBezTo>
                  <a:pt x="75" y="159"/>
                  <a:pt x="79" y="163"/>
                  <a:pt x="83" y="167"/>
                </a:cubicBezTo>
                <a:cubicBezTo>
                  <a:pt x="77" y="183"/>
                  <a:pt x="62" y="195"/>
                  <a:pt x="43" y="195"/>
                </a:cubicBezTo>
                <a:cubicBezTo>
                  <a:pt x="20" y="195"/>
                  <a:pt x="0" y="175"/>
                  <a:pt x="0" y="152"/>
                </a:cubicBezTo>
                <a:cubicBezTo>
                  <a:pt x="0" y="134"/>
                  <a:pt x="10" y="120"/>
                  <a:pt x="25" y="113"/>
                </a:cubicBezTo>
                <a:close/>
                <a:moveTo>
                  <a:pt x="101" y="168"/>
                </a:moveTo>
                <a:cubicBezTo>
                  <a:pt x="155" y="168"/>
                  <a:pt x="215" y="168"/>
                  <a:pt x="215" y="168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215" y="133"/>
                  <a:pt x="224" y="117"/>
                  <a:pt x="238" y="107"/>
                </a:cubicBezTo>
                <a:cubicBezTo>
                  <a:pt x="243" y="117"/>
                  <a:pt x="243" y="117"/>
                  <a:pt x="243" y="117"/>
                </a:cubicBezTo>
                <a:cubicBezTo>
                  <a:pt x="233" y="125"/>
                  <a:pt x="226" y="137"/>
                  <a:pt x="226" y="152"/>
                </a:cubicBezTo>
                <a:cubicBezTo>
                  <a:pt x="226" y="175"/>
                  <a:pt x="245" y="195"/>
                  <a:pt x="269" y="195"/>
                </a:cubicBezTo>
                <a:cubicBezTo>
                  <a:pt x="293" y="195"/>
                  <a:pt x="312" y="175"/>
                  <a:pt x="312" y="152"/>
                </a:cubicBezTo>
                <a:cubicBezTo>
                  <a:pt x="312" y="128"/>
                  <a:pt x="293" y="109"/>
                  <a:pt x="269" y="109"/>
                </a:cubicBezTo>
                <a:cubicBezTo>
                  <a:pt x="263" y="109"/>
                  <a:pt x="258" y="110"/>
                  <a:pt x="253" y="111"/>
                </a:cubicBezTo>
                <a:cubicBezTo>
                  <a:pt x="248" y="101"/>
                  <a:pt x="248" y="101"/>
                  <a:pt x="248" y="101"/>
                </a:cubicBezTo>
                <a:cubicBezTo>
                  <a:pt x="254" y="99"/>
                  <a:pt x="261" y="97"/>
                  <a:pt x="269" y="97"/>
                </a:cubicBezTo>
                <a:cubicBezTo>
                  <a:pt x="275" y="97"/>
                  <a:pt x="281" y="98"/>
                  <a:pt x="286" y="100"/>
                </a:cubicBezTo>
                <a:cubicBezTo>
                  <a:pt x="285" y="81"/>
                  <a:pt x="252" y="57"/>
                  <a:pt x="212" y="20"/>
                </a:cubicBezTo>
                <a:cubicBezTo>
                  <a:pt x="212" y="20"/>
                  <a:pt x="196" y="32"/>
                  <a:pt x="191" y="48"/>
                </a:cubicBezTo>
                <a:cubicBezTo>
                  <a:pt x="187" y="63"/>
                  <a:pt x="191" y="72"/>
                  <a:pt x="203" y="104"/>
                </a:cubicBezTo>
                <a:cubicBezTo>
                  <a:pt x="192" y="125"/>
                  <a:pt x="192" y="125"/>
                  <a:pt x="192" y="125"/>
                </a:cubicBezTo>
                <a:cubicBezTo>
                  <a:pt x="181" y="145"/>
                  <a:pt x="171" y="143"/>
                  <a:pt x="148" y="143"/>
                </a:cubicBezTo>
                <a:cubicBezTo>
                  <a:pt x="139" y="135"/>
                  <a:pt x="131" y="128"/>
                  <a:pt x="124" y="121"/>
                </a:cubicBezTo>
                <a:cubicBezTo>
                  <a:pt x="1" y="60"/>
                  <a:pt x="1" y="60"/>
                  <a:pt x="1" y="60"/>
                </a:cubicBezTo>
                <a:cubicBezTo>
                  <a:pt x="7" y="86"/>
                  <a:pt x="35" y="105"/>
                  <a:pt x="101" y="168"/>
                </a:cubicBezTo>
                <a:close/>
                <a:moveTo>
                  <a:pt x="251" y="130"/>
                </a:moveTo>
                <a:cubicBezTo>
                  <a:pt x="259" y="146"/>
                  <a:pt x="259" y="146"/>
                  <a:pt x="259" y="146"/>
                </a:cubicBezTo>
                <a:cubicBezTo>
                  <a:pt x="258" y="147"/>
                  <a:pt x="258" y="149"/>
                  <a:pt x="258" y="152"/>
                </a:cubicBezTo>
                <a:cubicBezTo>
                  <a:pt x="258" y="158"/>
                  <a:pt x="263" y="163"/>
                  <a:pt x="269" y="163"/>
                </a:cubicBezTo>
                <a:cubicBezTo>
                  <a:pt x="275" y="163"/>
                  <a:pt x="280" y="158"/>
                  <a:pt x="280" y="152"/>
                </a:cubicBezTo>
                <a:cubicBezTo>
                  <a:pt x="280" y="145"/>
                  <a:pt x="275" y="140"/>
                  <a:pt x="269" y="140"/>
                </a:cubicBezTo>
                <a:cubicBezTo>
                  <a:pt x="261" y="125"/>
                  <a:pt x="261" y="125"/>
                  <a:pt x="261" y="125"/>
                </a:cubicBezTo>
                <a:cubicBezTo>
                  <a:pt x="263" y="124"/>
                  <a:pt x="266" y="123"/>
                  <a:pt x="269" y="123"/>
                </a:cubicBezTo>
                <a:cubicBezTo>
                  <a:pt x="284" y="123"/>
                  <a:pt x="297" y="136"/>
                  <a:pt x="297" y="152"/>
                </a:cubicBezTo>
                <a:cubicBezTo>
                  <a:pt x="297" y="167"/>
                  <a:pt x="284" y="180"/>
                  <a:pt x="269" y="180"/>
                </a:cubicBezTo>
                <a:cubicBezTo>
                  <a:pt x="253" y="180"/>
                  <a:pt x="241" y="167"/>
                  <a:pt x="241" y="152"/>
                </a:cubicBezTo>
                <a:cubicBezTo>
                  <a:pt x="241" y="143"/>
                  <a:pt x="245" y="135"/>
                  <a:pt x="251" y="130"/>
                </a:cubicBezTo>
                <a:close/>
                <a:moveTo>
                  <a:pt x="122" y="107"/>
                </a:moveTo>
                <a:cubicBezTo>
                  <a:pt x="11" y="53"/>
                  <a:pt x="11" y="53"/>
                  <a:pt x="1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8" y="53"/>
                  <a:pt x="112" y="51"/>
                  <a:pt x="115" y="47"/>
                </a:cubicBezTo>
                <a:cubicBezTo>
                  <a:pt x="130" y="49"/>
                  <a:pt x="145" y="62"/>
                  <a:pt x="135" y="84"/>
                </a:cubicBezTo>
                <a:lnTo>
                  <a:pt x="122" y="107"/>
                </a:lnTo>
                <a:close/>
                <a:moveTo>
                  <a:pt x="190" y="26"/>
                </a:moveTo>
                <a:cubicBezTo>
                  <a:pt x="187" y="19"/>
                  <a:pt x="187" y="19"/>
                  <a:pt x="187" y="19"/>
                </a:cubicBezTo>
                <a:cubicBezTo>
                  <a:pt x="163" y="19"/>
                  <a:pt x="163" y="19"/>
                  <a:pt x="163" y="19"/>
                </a:cubicBezTo>
                <a:cubicBezTo>
                  <a:pt x="160" y="19"/>
                  <a:pt x="157" y="17"/>
                  <a:pt x="157" y="14"/>
                </a:cubicBezTo>
                <a:cubicBezTo>
                  <a:pt x="157" y="10"/>
                  <a:pt x="160" y="8"/>
                  <a:pt x="163" y="8"/>
                </a:cubicBezTo>
                <a:cubicBezTo>
                  <a:pt x="183" y="8"/>
                  <a:pt x="183" y="8"/>
                  <a:pt x="183" y="8"/>
                </a:cubicBezTo>
                <a:cubicBezTo>
                  <a:pt x="183" y="6"/>
                  <a:pt x="185" y="3"/>
                  <a:pt x="187" y="2"/>
                </a:cubicBezTo>
                <a:cubicBezTo>
                  <a:pt x="191" y="0"/>
                  <a:pt x="196" y="1"/>
                  <a:pt x="198" y="5"/>
                </a:cubicBezTo>
                <a:cubicBezTo>
                  <a:pt x="203" y="13"/>
                  <a:pt x="203" y="13"/>
                  <a:pt x="203" y="13"/>
                </a:cubicBezTo>
                <a:cubicBezTo>
                  <a:pt x="200" y="15"/>
                  <a:pt x="195" y="20"/>
                  <a:pt x="19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2" name="自行车 832"/>
          <p:cNvSpPr/>
          <p:nvPr/>
        </p:nvSpPr>
        <p:spPr bwMode="auto">
          <a:xfrm>
            <a:off x="6804025" y="6010275"/>
            <a:ext cx="365125" cy="215900"/>
          </a:xfrm>
          <a:custGeom>
            <a:avLst/>
            <a:gdLst>
              <a:gd name="T0" fmla="*/ 2147483647 w 317"/>
              <a:gd name="T1" fmla="*/ 2147483647 h 185"/>
              <a:gd name="T2" fmla="*/ 2147483647 w 317"/>
              <a:gd name="T3" fmla="*/ 2147483647 h 185"/>
              <a:gd name="T4" fmla="*/ 2147483647 w 317"/>
              <a:gd name="T5" fmla="*/ 2147483647 h 185"/>
              <a:gd name="T6" fmla="*/ 2147483647 w 317"/>
              <a:gd name="T7" fmla="*/ 1589398616 h 185"/>
              <a:gd name="T8" fmla="*/ 2147483647 w 317"/>
              <a:gd name="T9" fmla="*/ 0 h 185"/>
              <a:gd name="T10" fmla="*/ 2147483647 w 317"/>
              <a:gd name="T11" fmla="*/ 0 h 185"/>
              <a:gd name="T12" fmla="*/ 2147483647 w 317"/>
              <a:gd name="T13" fmla="*/ 0 h 185"/>
              <a:gd name="T14" fmla="*/ 2147483647 w 317"/>
              <a:gd name="T15" fmla="*/ 0 h 185"/>
              <a:gd name="T16" fmla="*/ 2147483647 w 317"/>
              <a:gd name="T17" fmla="*/ 2147483647 h 185"/>
              <a:gd name="T18" fmla="*/ 2147483647 w 317"/>
              <a:gd name="T19" fmla="*/ 2147483647 h 185"/>
              <a:gd name="T20" fmla="*/ 2147483647 w 317"/>
              <a:gd name="T21" fmla="*/ 2147483647 h 185"/>
              <a:gd name="T22" fmla="*/ 2147483647 w 317"/>
              <a:gd name="T23" fmla="*/ 2147483647 h 185"/>
              <a:gd name="T24" fmla="*/ 2147483647 w 317"/>
              <a:gd name="T25" fmla="*/ 2147483647 h 185"/>
              <a:gd name="T26" fmla="*/ 2147483647 w 317"/>
              <a:gd name="T27" fmla="*/ 2147483647 h 185"/>
              <a:gd name="T28" fmla="*/ 2147483647 w 317"/>
              <a:gd name="T29" fmla="*/ 2147483647 h 185"/>
              <a:gd name="T30" fmla="*/ 2147483647 w 317"/>
              <a:gd name="T31" fmla="*/ 2147483647 h 185"/>
              <a:gd name="T32" fmla="*/ 2147483647 w 317"/>
              <a:gd name="T33" fmla="*/ 2147483647 h 185"/>
              <a:gd name="T34" fmla="*/ 2147483647 w 317"/>
              <a:gd name="T35" fmla="*/ 2147483647 h 185"/>
              <a:gd name="T36" fmla="*/ 2147483647 w 317"/>
              <a:gd name="T37" fmla="*/ 2147483647 h 185"/>
              <a:gd name="T38" fmla="*/ 2147483647 w 317"/>
              <a:gd name="T39" fmla="*/ 2147483647 h 185"/>
              <a:gd name="T40" fmla="*/ 2147483647 w 317"/>
              <a:gd name="T41" fmla="*/ 2147483647 h 185"/>
              <a:gd name="T42" fmla="*/ 2147483647 w 317"/>
              <a:gd name="T43" fmla="*/ 2147483647 h 185"/>
              <a:gd name="T44" fmla="*/ 2147483647 w 317"/>
              <a:gd name="T45" fmla="*/ 2147483647 h 185"/>
              <a:gd name="T46" fmla="*/ 2147483647 w 317"/>
              <a:gd name="T47" fmla="*/ 2147483647 h 185"/>
              <a:gd name="T48" fmla="*/ 2147483647 w 317"/>
              <a:gd name="T49" fmla="*/ 2147483647 h 185"/>
              <a:gd name="T50" fmla="*/ 2147483647 w 317"/>
              <a:gd name="T51" fmla="*/ 2147483647 h 185"/>
              <a:gd name="T52" fmla="*/ 2147483647 w 317"/>
              <a:gd name="T53" fmla="*/ 2147483647 h 185"/>
              <a:gd name="T54" fmla="*/ 2147483647 w 317"/>
              <a:gd name="T55" fmla="*/ 2147483647 h 185"/>
              <a:gd name="T56" fmla="*/ 2147483647 w 317"/>
              <a:gd name="T57" fmla="*/ 2147483647 h 185"/>
              <a:gd name="T58" fmla="*/ 2147483647 w 317"/>
              <a:gd name="T59" fmla="*/ 2147483647 h 185"/>
              <a:gd name="T60" fmla="*/ 2147483647 w 317"/>
              <a:gd name="T61" fmla="*/ 2147483647 h 185"/>
              <a:gd name="T62" fmla="*/ 2147483647 w 317"/>
              <a:gd name="T63" fmla="*/ 2147483647 h 185"/>
              <a:gd name="T64" fmla="*/ 2147483647 w 317"/>
              <a:gd name="T65" fmla="*/ 2147483647 h 185"/>
              <a:gd name="T66" fmla="*/ 2147483647 w 317"/>
              <a:gd name="T67" fmla="*/ 2147483647 h 185"/>
              <a:gd name="T68" fmla="*/ 2147483647 w 317"/>
              <a:gd name="T69" fmla="*/ 0 h 185"/>
              <a:gd name="T70" fmla="*/ 2147483647 w 317"/>
              <a:gd name="T71" fmla="*/ 2147483647 h 185"/>
              <a:gd name="T72" fmla="*/ 2147483647 w 317"/>
              <a:gd name="T73" fmla="*/ 2147483647 h 1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3" name="摩托车2 833"/>
          <p:cNvSpPr/>
          <p:nvPr/>
        </p:nvSpPr>
        <p:spPr bwMode="auto">
          <a:xfrm>
            <a:off x="7608888" y="6010275"/>
            <a:ext cx="365125" cy="223838"/>
          </a:xfrm>
          <a:custGeom>
            <a:avLst/>
            <a:gdLst>
              <a:gd name="T0" fmla="*/ 2147483647 w 338"/>
              <a:gd name="T1" fmla="*/ 2147483647 h 205"/>
              <a:gd name="T2" fmla="*/ 2147483647 w 338"/>
              <a:gd name="T3" fmla="*/ 2147483647 h 205"/>
              <a:gd name="T4" fmla="*/ 2147483647 w 338"/>
              <a:gd name="T5" fmla="*/ 2147483647 h 205"/>
              <a:gd name="T6" fmla="*/ 2147483647 w 338"/>
              <a:gd name="T7" fmla="*/ 2147483647 h 205"/>
              <a:gd name="T8" fmla="*/ 2147483647 w 338"/>
              <a:gd name="T9" fmla="*/ 2147483647 h 205"/>
              <a:gd name="T10" fmla="*/ 2147483647 w 338"/>
              <a:gd name="T11" fmla="*/ 2147483647 h 205"/>
              <a:gd name="T12" fmla="*/ 2147483647 w 338"/>
              <a:gd name="T13" fmla="*/ 2147483647 h 205"/>
              <a:gd name="T14" fmla="*/ 2147483647 w 338"/>
              <a:gd name="T15" fmla="*/ 2147483647 h 205"/>
              <a:gd name="T16" fmla="*/ 2147483647 w 338"/>
              <a:gd name="T17" fmla="*/ 2147483647 h 205"/>
              <a:gd name="T18" fmla="*/ 2147483647 w 338"/>
              <a:gd name="T19" fmla="*/ 2147483647 h 205"/>
              <a:gd name="T20" fmla="*/ 2147483647 w 338"/>
              <a:gd name="T21" fmla="*/ 2147483647 h 205"/>
              <a:gd name="T22" fmla="*/ 2147483647 w 338"/>
              <a:gd name="T23" fmla="*/ 2147483647 h 205"/>
              <a:gd name="T24" fmla="*/ 2147483647 w 338"/>
              <a:gd name="T25" fmla="*/ 2147483647 h 205"/>
              <a:gd name="T26" fmla="*/ 2147483647 w 338"/>
              <a:gd name="T27" fmla="*/ 2147483647 h 205"/>
              <a:gd name="T28" fmla="*/ 2147483647 w 338"/>
              <a:gd name="T29" fmla="*/ 2147483647 h 205"/>
              <a:gd name="T30" fmla="*/ 2147483647 w 338"/>
              <a:gd name="T31" fmla="*/ 2147483647 h 205"/>
              <a:gd name="T32" fmla="*/ 2147483647 w 338"/>
              <a:gd name="T33" fmla="*/ 2147483647 h 205"/>
              <a:gd name="T34" fmla="*/ 2147483647 w 338"/>
              <a:gd name="T35" fmla="*/ 2147483647 h 205"/>
              <a:gd name="T36" fmla="*/ 2147483647 w 338"/>
              <a:gd name="T37" fmla="*/ 2147483647 h 205"/>
              <a:gd name="T38" fmla="*/ 2147483647 w 338"/>
              <a:gd name="T39" fmla="*/ 2147483647 h 205"/>
              <a:gd name="T40" fmla="*/ 2147483647 w 338"/>
              <a:gd name="T41" fmla="*/ 2147483647 h 205"/>
              <a:gd name="T42" fmla="*/ 2147483647 w 338"/>
              <a:gd name="T43" fmla="*/ 2147483647 h 205"/>
              <a:gd name="T44" fmla="*/ 2147483647 w 338"/>
              <a:gd name="T45" fmla="*/ 2147483647 h 205"/>
              <a:gd name="T46" fmla="*/ 2147483647 w 338"/>
              <a:gd name="T47" fmla="*/ 2147483647 h 205"/>
              <a:gd name="T48" fmla="*/ 2147483647 w 338"/>
              <a:gd name="T49" fmla="*/ 2147483647 h 205"/>
              <a:gd name="T50" fmla="*/ 2147483647 w 338"/>
              <a:gd name="T51" fmla="*/ 2147483647 h 205"/>
              <a:gd name="T52" fmla="*/ 2147483647 w 338"/>
              <a:gd name="T53" fmla="*/ 2147483647 h 205"/>
              <a:gd name="T54" fmla="*/ 2147483647 w 338"/>
              <a:gd name="T55" fmla="*/ 2147483647 h 205"/>
              <a:gd name="T56" fmla="*/ 2147483647 w 338"/>
              <a:gd name="T57" fmla="*/ 2147483647 h 205"/>
              <a:gd name="T58" fmla="*/ 2147483647 w 338"/>
              <a:gd name="T59" fmla="*/ 2147483647 h 205"/>
              <a:gd name="T60" fmla="*/ 2147483647 w 338"/>
              <a:gd name="T61" fmla="*/ 2147483647 h 205"/>
              <a:gd name="T62" fmla="*/ 2147483647 w 338"/>
              <a:gd name="T63" fmla="*/ 2147483647 h 205"/>
              <a:gd name="T64" fmla="*/ 2147483647 w 338"/>
              <a:gd name="T65" fmla="*/ 2147483647 h 205"/>
              <a:gd name="T66" fmla="*/ 2147483647 w 338"/>
              <a:gd name="T67" fmla="*/ 2147483647 h 205"/>
              <a:gd name="T68" fmla="*/ 2147483647 w 338"/>
              <a:gd name="T69" fmla="*/ 2147483647 h 205"/>
              <a:gd name="T70" fmla="*/ 2147483647 w 338"/>
              <a:gd name="T71" fmla="*/ 2147483647 h 205"/>
              <a:gd name="T72" fmla="*/ 2147483647 w 338"/>
              <a:gd name="T73" fmla="*/ 2147483647 h 205"/>
              <a:gd name="T74" fmla="*/ 2147483647 w 338"/>
              <a:gd name="T75" fmla="*/ 2147483647 h 205"/>
              <a:gd name="T76" fmla="*/ 2147483647 w 338"/>
              <a:gd name="T77" fmla="*/ 2147483647 h 205"/>
              <a:gd name="T78" fmla="*/ 2147483647 w 338"/>
              <a:gd name="T79" fmla="*/ 2147483647 h 205"/>
              <a:gd name="T80" fmla="*/ 2147483647 w 338"/>
              <a:gd name="T81" fmla="*/ 2147483647 h 205"/>
              <a:gd name="T82" fmla="*/ 2147483647 w 338"/>
              <a:gd name="T83" fmla="*/ 2147483647 h 20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338" h="205">
                <a:moveTo>
                  <a:pt x="147" y="43"/>
                </a:moveTo>
                <a:cubicBezTo>
                  <a:pt x="170" y="52"/>
                  <a:pt x="194" y="60"/>
                  <a:pt x="246" y="48"/>
                </a:cubicBezTo>
                <a:cubicBezTo>
                  <a:pt x="254" y="46"/>
                  <a:pt x="263" y="44"/>
                  <a:pt x="272" y="43"/>
                </a:cubicBezTo>
                <a:cubicBezTo>
                  <a:pt x="271" y="60"/>
                  <a:pt x="206" y="75"/>
                  <a:pt x="190" y="78"/>
                </a:cubicBezTo>
                <a:cubicBezTo>
                  <a:pt x="161" y="64"/>
                  <a:pt x="143" y="56"/>
                  <a:pt x="147" y="43"/>
                </a:cubicBezTo>
                <a:close/>
                <a:moveTo>
                  <a:pt x="338" y="152"/>
                </a:moveTo>
                <a:cubicBezTo>
                  <a:pt x="338" y="181"/>
                  <a:pt x="315" y="205"/>
                  <a:pt x="286" y="205"/>
                </a:cubicBezTo>
                <a:cubicBezTo>
                  <a:pt x="256" y="205"/>
                  <a:pt x="233" y="181"/>
                  <a:pt x="233" y="152"/>
                </a:cubicBezTo>
                <a:cubicBezTo>
                  <a:pt x="233" y="150"/>
                  <a:pt x="233" y="149"/>
                  <a:pt x="233" y="147"/>
                </a:cubicBezTo>
                <a:cubicBezTo>
                  <a:pt x="221" y="144"/>
                  <a:pt x="221" y="144"/>
                  <a:pt x="221" y="144"/>
                </a:cubicBezTo>
                <a:cubicBezTo>
                  <a:pt x="221" y="151"/>
                  <a:pt x="221" y="157"/>
                  <a:pt x="221" y="157"/>
                </a:cubicBezTo>
                <a:cubicBezTo>
                  <a:pt x="221" y="157"/>
                  <a:pt x="203" y="157"/>
                  <a:pt x="183" y="157"/>
                </a:cubicBezTo>
                <a:cubicBezTo>
                  <a:pt x="163" y="157"/>
                  <a:pt x="146" y="149"/>
                  <a:pt x="138" y="127"/>
                </a:cubicBezTo>
                <a:cubicBezTo>
                  <a:pt x="132" y="113"/>
                  <a:pt x="126" y="101"/>
                  <a:pt x="116" y="90"/>
                </a:cubicBezTo>
                <a:cubicBezTo>
                  <a:pt x="99" y="73"/>
                  <a:pt x="77" y="64"/>
                  <a:pt x="53" y="64"/>
                </a:cubicBezTo>
                <a:cubicBezTo>
                  <a:pt x="43" y="64"/>
                  <a:pt x="33" y="65"/>
                  <a:pt x="24" y="68"/>
                </a:cubicBezTo>
                <a:cubicBezTo>
                  <a:pt x="20" y="70"/>
                  <a:pt x="16" y="68"/>
                  <a:pt x="15" y="64"/>
                </a:cubicBezTo>
                <a:cubicBezTo>
                  <a:pt x="14" y="60"/>
                  <a:pt x="16" y="56"/>
                  <a:pt x="20" y="54"/>
                </a:cubicBezTo>
                <a:cubicBezTo>
                  <a:pt x="30" y="51"/>
                  <a:pt x="41" y="49"/>
                  <a:pt x="53" y="49"/>
                </a:cubicBezTo>
                <a:cubicBezTo>
                  <a:pt x="65" y="49"/>
                  <a:pt x="78" y="51"/>
                  <a:pt x="89" y="56"/>
                </a:cubicBezTo>
                <a:cubicBezTo>
                  <a:pt x="95" y="43"/>
                  <a:pt x="102" y="33"/>
                  <a:pt x="115" y="33"/>
                </a:cubicBezTo>
                <a:cubicBezTo>
                  <a:pt x="122" y="34"/>
                  <a:pt x="129" y="36"/>
                  <a:pt x="136" y="39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0" y="62"/>
                  <a:pt x="151" y="72"/>
                  <a:pt x="180" y="86"/>
                </a:cubicBezTo>
                <a:cubicBezTo>
                  <a:pt x="188" y="90"/>
                  <a:pt x="188" y="90"/>
                  <a:pt x="188" y="90"/>
                </a:cubicBezTo>
                <a:cubicBezTo>
                  <a:pt x="192" y="89"/>
                  <a:pt x="192" y="89"/>
                  <a:pt x="192" y="89"/>
                </a:cubicBezTo>
                <a:cubicBezTo>
                  <a:pt x="251" y="77"/>
                  <a:pt x="282" y="62"/>
                  <a:pt x="283" y="44"/>
                </a:cubicBezTo>
                <a:cubicBezTo>
                  <a:pt x="283" y="42"/>
                  <a:pt x="283" y="42"/>
                  <a:pt x="283" y="42"/>
                </a:cubicBezTo>
                <a:cubicBezTo>
                  <a:pt x="291" y="41"/>
                  <a:pt x="298" y="41"/>
                  <a:pt x="304" y="41"/>
                </a:cubicBezTo>
                <a:cubicBezTo>
                  <a:pt x="335" y="41"/>
                  <a:pt x="335" y="41"/>
                  <a:pt x="335" y="41"/>
                </a:cubicBezTo>
                <a:cubicBezTo>
                  <a:pt x="335" y="45"/>
                  <a:pt x="322" y="52"/>
                  <a:pt x="308" y="58"/>
                </a:cubicBezTo>
                <a:cubicBezTo>
                  <a:pt x="313" y="68"/>
                  <a:pt x="313" y="68"/>
                  <a:pt x="313" y="68"/>
                </a:cubicBezTo>
                <a:cubicBezTo>
                  <a:pt x="256" y="95"/>
                  <a:pt x="256" y="95"/>
                  <a:pt x="256" y="95"/>
                </a:cubicBezTo>
                <a:cubicBezTo>
                  <a:pt x="239" y="103"/>
                  <a:pt x="228" y="119"/>
                  <a:pt x="225" y="130"/>
                </a:cubicBezTo>
                <a:cubicBezTo>
                  <a:pt x="236" y="133"/>
                  <a:pt x="236" y="133"/>
                  <a:pt x="236" y="133"/>
                </a:cubicBezTo>
                <a:cubicBezTo>
                  <a:pt x="244" y="113"/>
                  <a:pt x="263" y="99"/>
                  <a:pt x="286" y="99"/>
                </a:cubicBezTo>
                <a:cubicBezTo>
                  <a:pt x="315" y="99"/>
                  <a:pt x="338" y="123"/>
                  <a:pt x="338" y="152"/>
                </a:cubicBezTo>
                <a:close/>
                <a:moveTo>
                  <a:pt x="321" y="152"/>
                </a:moveTo>
                <a:cubicBezTo>
                  <a:pt x="321" y="132"/>
                  <a:pt x="305" y="116"/>
                  <a:pt x="286" y="116"/>
                </a:cubicBezTo>
                <a:cubicBezTo>
                  <a:pt x="271" y="116"/>
                  <a:pt x="259" y="124"/>
                  <a:pt x="253" y="136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5" y="137"/>
                  <a:pt x="280" y="134"/>
                  <a:pt x="286" y="134"/>
                </a:cubicBezTo>
                <a:cubicBezTo>
                  <a:pt x="295" y="134"/>
                  <a:pt x="303" y="142"/>
                  <a:pt x="303" y="152"/>
                </a:cubicBezTo>
                <a:cubicBezTo>
                  <a:pt x="303" y="162"/>
                  <a:pt x="295" y="170"/>
                  <a:pt x="286" y="170"/>
                </a:cubicBezTo>
                <a:cubicBezTo>
                  <a:pt x="277" y="170"/>
                  <a:pt x="269" y="163"/>
                  <a:pt x="268" y="155"/>
                </a:cubicBezTo>
                <a:cubicBezTo>
                  <a:pt x="250" y="151"/>
                  <a:pt x="250" y="151"/>
                  <a:pt x="250" y="151"/>
                </a:cubicBezTo>
                <a:cubicBezTo>
                  <a:pt x="250" y="151"/>
                  <a:pt x="250" y="152"/>
                  <a:pt x="250" y="152"/>
                </a:cubicBezTo>
                <a:cubicBezTo>
                  <a:pt x="250" y="172"/>
                  <a:pt x="266" y="188"/>
                  <a:pt x="286" y="188"/>
                </a:cubicBezTo>
                <a:cubicBezTo>
                  <a:pt x="305" y="188"/>
                  <a:pt x="321" y="172"/>
                  <a:pt x="321" y="152"/>
                </a:cubicBezTo>
                <a:close/>
                <a:moveTo>
                  <a:pt x="115" y="22"/>
                </a:moveTo>
                <a:cubicBezTo>
                  <a:pt x="120" y="22"/>
                  <a:pt x="124" y="23"/>
                  <a:pt x="129" y="24"/>
                </a:cubicBezTo>
                <a:cubicBezTo>
                  <a:pt x="133" y="15"/>
                  <a:pt x="133" y="15"/>
                  <a:pt x="133" y="15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151" y="15"/>
                  <a:pt x="154" y="13"/>
                  <a:pt x="154" y="10"/>
                </a:cubicBezTo>
                <a:cubicBezTo>
                  <a:pt x="154" y="7"/>
                  <a:pt x="151" y="4"/>
                  <a:pt x="148" y="4"/>
                </a:cubicBezTo>
                <a:cubicBezTo>
                  <a:pt x="134" y="4"/>
                  <a:pt x="134" y="4"/>
                  <a:pt x="134" y="4"/>
                </a:cubicBezTo>
                <a:cubicBezTo>
                  <a:pt x="134" y="3"/>
                  <a:pt x="133" y="3"/>
                  <a:pt x="132" y="2"/>
                </a:cubicBezTo>
                <a:cubicBezTo>
                  <a:pt x="128" y="0"/>
                  <a:pt x="124" y="2"/>
                  <a:pt x="122" y="5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4" y="22"/>
                  <a:pt x="114" y="22"/>
                  <a:pt x="114" y="22"/>
                </a:cubicBezTo>
                <a:lnTo>
                  <a:pt x="115" y="22"/>
                </a:lnTo>
                <a:close/>
                <a:moveTo>
                  <a:pt x="106" y="152"/>
                </a:moveTo>
                <a:cubicBezTo>
                  <a:pt x="106" y="181"/>
                  <a:pt x="82" y="205"/>
                  <a:pt x="53" y="205"/>
                </a:cubicBezTo>
                <a:cubicBezTo>
                  <a:pt x="24" y="205"/>
                  <a:pt x="0" y="181"/>
                  <a:pt x="0" y="152"/>
                </a:cubicBezTo>
                <a:cubicBezTo>
                  <a:pt x="0" y="123"/>
                  <a:pt x="24" y="99"/>
                  <a:pt x="53" y="99"/>
                </a:cubicBezTo>
                <a:cubicBezTo>
                  <a:pt x="59" y="99"/>
                  <a:pt x="65" y="100"/>
                  <a:pt x="71" y="102"/>
                </a:cubicBezTo>
                <a:cubicBezTo>
                  <a:pt x="83" y="80"/>
                  <a:pt x="83" y="80"/>
                  <a:pt x="83" y="80"/>
                </a:cubicBezTo>
                <a:cubicBezTo>
                  <a:pt x="87" y="83"/>
                  <a:pt x="92" y="85"/>
                  <a:pt x="96" y="88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97" y="119"/>
                  <a:pt x="106" y="135"/>
                  <a:pt x="106" y="152"/>
                </a:cubicBezTo>
                <a:close/>
                <a:moveTo>
                  <a:pt x="89" y="152"/>
                </a:moveTo>
                <a:cubicBezTo>
                  <a:pt x="89" y="141"/>
                  <a:pt x="84" y="131"/>
                  <a:pt x="76" y="125"/>
                </a:cubicBezTo>
                <a:cubicBezTo>
                  <a:pt x="67" y="142"/>
                  <a:pt x="67" y="142"/>
                  <a:pt x="67" y="142"/>
                </a:cubicBezTo>
                <a:cubicBezTo>
                  <a:pt x="69" y="145"/>
                  <a:pt x="71" y="148"/>
                  <a:pt x="71" y="152"/>
                </a:cubicBezTo>
                <a:cubicBezTo>
                  <a:pt x="71" y="162"/>
                  <a:pt x="63" y="170"/>
                  <a:pt x="53" y="170"/>
                </a:cubicBezTo>
                <a:cubicBezTo>
                  <a:pt x="43" y="170"/>
                  <a:pt x="35" y="162"/>
                  <a:pt x="35" y="152"/>
                </a:cubicBezTo>
                <a:cubicBezTo>
                  <a:pt x="35" y="142"/>
                  <a:pt x="43" y="134"/>
                  <a:pt x="53" y="134"/>
                </a:cubicBezTo>
                <a:cubicBezTo>
                  <a:pt x="53" y="134"/>
                  <a:pt x="54" y="134"/>
                  <a:pt x="55" y="134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60" y="117"/>
                  <a:pt x="56" y="116"/>
                  <a:pt x="53" y="116"/>
                </a:cubicBezTo>
                <a:cubicBezTo>
                  <a:pt x="33" y="116"/>
                  <a:pt x="17" y="132"/>
                  <a:pt x="17" y="152"/>
                </a:cubicBezTo>
                <a:cubicBezTo>
                  <a:pt x="17" y="172"/>
                  <a:pt x="33" y="188"/>
                  <a:pt x="53" y="188"/>
                </a:cubicBezTo>
                <a:cubicBezTo>
                  <a:pt x="73" y="188"/>
                  <a:pt x="89" y="172"/>
                  <a:pt x="89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4" name="轿车2 834"/>
          <p:cNvSpPr/>
          <p:nvPr/>
        </p:nvSpPr>
        <p:spPr bwMode="auto">
          <a:xfrm>
            <a:off x="4387850" y="6010275"/>
            <a:ext cx="366713" cy="168275"/>
          </a:xfrm>
          <a:custGeom>
            <a:avLst/>
            <a:gdLst>
              <a:gd name="T0" fmla="*/ 2147483647 w 380"/>
              <a:gd name="T1" fmla="*/ 2147483647 h 173"/>
              <a:gd name="T2" fmla="*/ 2147483647 w 380"/>
              <a:gd name="T3" fmla="*/ 2147483647 h 173"/>
              <a:gd name="T4" fmla="*/ 898695829 w 380"/>
              <a:gd name="T5" fmla="*/ 2147483647 h 173"/>
              <a:gd name="T6" fmla="*/ 2147483647 w 380"/>
              <a:gd name="T7" fmla="*/ 2147483647 h 173"/>
              <a:gd name="T8" fmla="*/ 2147483647 w 380"/>
              <a:gd name="T9" fmla="*/ 2147483647 h 173"/>
              <a:gd name="T10" fmla="*/ 2147483647 w 380"/>
              <a:gd name="T11" fmla="*/ 2147483647 h 173"/>
              <a:gd name="T12" fmla="*/ 2147483647 w 380"/>
              <a:gd name="T13" fmla="*/ 2147483647 h 173"/>
              <a:gd name="T14" fmla="*/ 2147483647 w 380"/>
              <a:gd name="T15" fmla="*/ 2147483647 h 173"/>
              <a:gd name="T16" fmla="*/ 2147483647 w 380"/>
              <a:gd name="T17" fmla="*/ 2147483647 h 173"/>
              <a:gd name="T18" fmla="*/ 2147483647 w 380"/>
              <a:gd name="T19" fmla="*/ 2147483647 h 173"/>
              <a:gd name="T20" fmla="*/ 2147483647 w 380"/>
              <a:gd name="T21" fmla="*/ 2147483647 h 173"/>
              <a:gd name="T22" fmla="*/ 2147483647 w 380"/>
              <a:gd name="T23" fmla="*/ 2147483647 h 173"/>
              <a:gd name="T24" fmla="*/ 2147483647 w 380"/>
              <a:gd name="T25" fmla="*/ 2147483647 h 173"/>
              <a:gd name="T26" fmla="*/ 2147483647 w 380"/>
              <a:gd name="T27" fmla="*/ 2147483647 h 173"/>
              <a:gd name="T28" fmla="*/ 2147483647 w 380"/>
              <a:gd name="T29" fmla="*/ 2147483647 h 173"/>
              <a:gd name="T30" fmla="*/ 2147483647 w 380"/>
              <a:gd name="T31" fmla="*/ 2147483647 h 173"/>
              <a:gd name="T32" fmla="*/ 2147483647 w 380"/>
              <a:gd name="T33" fmla="*/ 2147483647 h 173"/>
              <a:gd name="T34" fmla="*/ 2147483647 w 380"/>
              <a:gd name="T35" fmla="*/ 2147483647 h 173"/>
              <a:gd name="T36" fmla="*/ 2147483647 w 380"/>
              <a:gd name="T37" fmla="*/ 2147483647 h 173"/>
              <a:gd name="T38" fmla="*/ 2147483647 w 380"/>
              <a:gd name="T39" fmla="*/ 2147483647 h 173"/>
              <a:gd name="T40" fmla="*/ 2147483647 w 380"/>
              <a:gd name="T41" fmla="*/ 2147483647 h 173"/>
              <a:gd name="T42" fmla="*/ 2147483647 w 380"/>
              <a:gd name="T43" fmla="*/ 2147483647 h 173"/>
              <a:gd name="T44" fmla="*/ 2147483647 w 380"/>
              <a:gd name="T45" fmla="*/ 2147483647 h 173"/>
              <a:gd name="T46" fmla="*/ 2147483647 w 380"/>
              <a:gd name="T47" fmla="*/ 2147483647 h 173"/>
              <a:gd name="T48" fmla="*/ 2147483647 w 380"/>
              <a:gd name="T49" fmla="*/ 2147483647 h 173"/>
              <a:gd name="T50" fmla="*/ 2147483647 w 380"/>
              <a:gd name="T51" fmla="*/ 2147483647 h 173"/>
              <a:gd name="T52" fmla="*/ 2147483647 w 380"/>
              <a:gd name="T53" fmla="*/ 2147483647 h 173"/>
              <a:gd name="T54" fmla="*/ 2147483647 w 380"/>
              <a:gd name="T55" fmla="*/ 2147483647 h 173"/>
              <a:gd name="T56" fmla="*/ 2147483647 w 380"/>
              <a:gd name="T57" fmla="*/ 2147483647 h 173"/>
              <a:gd name="T58" fmla="*/ 2147483647 w 380"/>
              <a:gd name="T59" fmla="*/ 2147483647 h 173"/>
              <a:gd name="T60" fmla="*/ 2147483647 w 380"/>
              <a:gd name="T61" fmla="*/ 2147483647 h 173"/>
              <a:gd name="T62" fmla="*/ 0 w 380"/>
              <a:gd name="T63" fmla="*/ 2147483647 h 173"/>
              <a:gd name="T64" fmla="*/ 2147483647 w 380"/>
              <a:gd name="T65" fmla="*/ 2147483647 h 173"/>
              <a:gd name="T66" fmla="*/ 2147483647 w 380"/>
              <a:gd name="T67" fmla="*/ 2147483647 h 173"/>
              <a:gd name="T68" fmla="*/ 2147483647 w 380"/>
              <a:gd name="T69" fmla="*/ 2147483647 h 173"/>
              <a:gd name="T70" fmla="*/ 2147483647 w 380"/>
              <a:gd name="T71" fmla="*/ 0 h 173"/>
              <a:gd name="T72" fmla="*/ 2147483647 w 380"/>
              <a:gd name="T73" fmla="*/ 2147483647 h 173"/>
              <a:gd name="T74" fmla="*/ 2147483647 w 380"/>
              <a:gd name="T75" fmla="*/ 2147483647 h 173"/>
              <a:gd name="T76" fmla="*/ 2147483647 w 380"/>
              <a:gd name="T77" fmla="*/ 2147483647 h 173"/>
              <a:gd name="T78" fmla="*/ 2147483647 w 380"/>
              <a:gd name="T79" fmla="*/ 2147483647 h 173"/>
              <a:gd name="T80" fmla="*/ 2147483647 w 380"/>
              <a:gd name="T81" fmla="*/ 2147483647 h 173"/>
              <a:gd name="T82" fmla="*/ 2147483647 w 380"/>
              <a:gd name="T83" fmla="*/ 2147483647 h 173"/>
              <a:gd name="T84" fmla="*/ 2147483647 w 380"/>
              <a:gd name="T85" fmla="*/ 2147483647 h 173"/>
              <a:gd name="T86" fmla="*/ 2147483647 w 380"/>
              <a:gd name="T87" fmla="*/ 2147483647 h 173"/>
              <a:gd name="T88" fmla="*/ 2147483647 w 380"/>
              <a:gd name="T89" fmla="*/ 2147483647 h 173"/>
              <a:gd name="T90" fmla="*/ 2147483647 w 380"/>
              <a:gd name="T91" fmla="*/ 2147483647 h 173"/>
              <a:gd name="T92" fmla="*/ 2147483647 w 380"/>
              <a:gd name="T93" fmla="*/ 2147483647 h 173"/>
              <a:gd name="T94" fmla="*/ 2147483647 w 380"/>
              <a:gd name="T95" fmla="*/ 2147483647 h 173"/>
              <a:gd name="T96" fmla="*/ 2147483647 w 380"/>
              <a:gd name="T97" fmla="*/ 2147483647 h 173"/>
              <a:gd name="T98" fmla="*/ 2147483647 w 380"/>
              <a:gd name="T99" fmla="*/ 2147483647 h 173"/>
              <a:gd name="T100" fmla="*/ 2147483647 w 380"/>
              <a:gd name="T101" fmla="*/ 2147483647 h 173"/>
              <a:gd name="T102" fmla="*/ 2147483647 w 380"/>
              <a:gd name="T103" fmla="*/ 2147483647 h 173"/>
              <a:gd name="T104" fmla="*/ 2147483647 w 380"/>
              <a:gd name="T105" fmla="*/ 2147483647 h 173"/>
              <a:gd name="T106" fmla="*/ 2147483647 w 380"/>
              <a:gd name="T107" fmla="*/ 2147483647 h 173"/>
              <a:gd name="T108" fmla="*/ 2147483647 w 380"/>
              <a:gd name="T109" fmla="*/ 2147483647 h 173"/>
              <a:gd name="T110" fmla="*/ 2147483647 w 380"/>
              <a:gd name="T111" fmla="*/ 2147483647 h 1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80" h="173">
                <a:moveTo>
                  <a:pt x="1" y="132"/>
                </a:moveTo>
                <a:cubicBezTo>
                  <a:pt x="30" y="132"/>
                  <a:pt x="30" y="132"/>
                  <a:pt x="30" y="132"/>
                </a:cubicBezTo>
                <a:cubicBezTo>
                  <a:pt x="29" y="135"/>
                  <a:pt x="28" y="139"/>
                  <a:pt x="28" y="143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19" y="147"/>
                  <a:pt x="11" y="145"/>
                  <a:pt x="8" y="144"/>
                </a:cubicBezTo>
                <a:cubicBezTo>
                  <a:pt x="5" y="143"/>
                  <a:pt x="1" y="140"/>
                  <a:pt x="1" y="135"/>
                </a:cubicBezTo>
                <a:lnTo>
                  <a:pt x="1" y="132"/>
                </a:lnTo>
                <a:close/>
                <a:moveTo>
                  <a:pt x="98" y="143"/>
                </a:moveTo>
                <a:cubicBezTo>
                  <a:pt x="98" y="160"/>
                  <a:pt x="84" y="173"/>
                  <a:pt x="68" y="173"/>
                </a:cubicBezTo>
                <a:cubicBezTo>
                  <a:pt x="51" y="173"/>
                  <a:pt x="38" y="160"/>
                  <a:pt x="38" y="143"/>
                </a:cubicBezTo>
                <a:cubicBezTo>
                  <a:pt x="38" y="127"/>
                  <a:pt x="51" y="113"/>
                  <a:pt x="68" y="113"/>
                </a:cubicBezTo>
                <a:cubicBezTo>
                  <a:pt x="84" y="113"/>
                  <a:pt x="98" y="127"/>
                  <a:pt x="98" y="143"/>
                </a:cubicBezTo>
                <a:close/>
                <a:moveTo>
                  <a:pt x="84" y="143"/>
                </a:moveTo>
                <a:cubicBezTo>
                  <a:pt x="84" y="134"/>
                  <a:pt x="77" y="127"/>
                  <a:pt x="68" y="127"/>
                </a:cubicBezTo>
                <a:cubicBezTo>
                  <a:pt x="59" y="127"/>
                  <a:pt x="52" y="134"/>
                  <a:pt x="52" y="143"/>
                </a:cubicBezTo>
                <a:cubicBezTo>
                  <a:pt x="52" y="152"/>
                  <a:pt x="59" y="159"/>
                  <a:pt x="68" y="159"/>
                </a:cubicBezTo>
                <a:cubicBezTo>
                  <a:pt x="77" y="159"/>
                  <a:pt x="84" y="152"/>
                  <a:pt x="84" y="143"/>
                </a:cubicBezTo>
                <a:close/>
                <a:moveTo>
                  <a:pt x="333" y="143"/>
                </a:moveTo>
                <a:cubicBezTo>
                  <a:pt x="333" y="158"/>
                  <a:pt x="333" y="158"/>
                  <a:pt x="333" y="158"/>
                </a:cubicBezTo>
                <a:cubicBezTo>
                  <a:pt x="336" y="158"/>
                  <a:pt x="345" y="157"/>
                  <a:pt x="361" y="155"/>
                </a:cubicBezTo>
                <a:cubicBezTo>
                  <a:pt x="371" y="153"/>
                  <a:pt x="374" y="144"/>
                  <a:pt x="378" y="132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3" y="135"/>
                  <a:pt x="333" y="139"/>
                  <a:pt x="333" y="143"/>
                </a:cubicBezTo>
                <a:close/>
                <a:moveTo>
                  <a:pt x="107" y="143"/>
                </a:moveTo>
                <a:cubicBezTo>
                  <a:pt x="107" y="158"/>
                  <a:pt x="107" y="158"/>
                  <a:pt x="107" y="158"/>
                </a:cubicBezTo>
                <a:cubicBezTo>
                  <a:pt x="254" y="158"/>
                  <a:pt x="254" y="158"/>
                  <a:pt x="254" y="158"/>
                </a:cubicBezTo>
                <a:cubicBezTo>
                  <a:pt x="254" y="143"/>
                  <a:pt x="254" y="143"/>
                  <a:pt x="254" y="143"/>
                </a:cubicBezTo>
                <a:cubicBezTo>
                  <a:pt x="254" y="139"/>
                  <a:pt x="255" y="135"/>
                  <a:pt x="256" y="132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7" y="135"/>
                  <a:pt x="107" y="139"/>
                  <a:pt x="107" y="143"/>
                </a:cubicBezTo>
                <a:close/>
                <a:moveTo>
                  <a:pt x="324" y="143"/>
                </a:moveTo>
                <a:cubicBezTo>
                  <a:pt x="324" y="160"/>
                  <a:pt x="310" y="173"/>
                  <a:pt x="294" y="173"/>
                </a:cubicBezTo>
                <a:cubicBezTo>
                  <a:pt x="277" y="173"/>
                  <a:pt x="264" y="160"/>
                  <a:pt x="264" y="143"/>
                </a:cubicBezTo>
                <a:cubicBezTo>
                  <a:pt x="264" y="127"/>
                  <a:pt x="277" y="113"/>
                  <a:pt x="294" y="113"/>
                </a:cubicBezTo>
                <a:cubicBezTo>
                  <a:pt x="310" y="113"/>
                  <a:pt x="324" y="127"/>
                  <a:pt x="324" y="143"/>
                </a:cubicBezTo>
                <a:close/>
                <a:moveTo>
                  <a:pt x="310" y="143"/>
                </a:moveTo>
                <a:cubicBezTo>
                  <a:pt x="310" y="134"/>
                  <a:pt x="303" y="127"/>
                  <a:pt x="294" y="127"/>
                </a:cubicBezTo>
                <a:cubicBezTo>
                  <a:pt x="285" y="127"/>
                  <a:pt x="278" y="134"/>
                  <a:pt x="278" y="143"/>
                </a:cubicBezTo>
                <a:cubicBezTo>
                  <a:pt x="278" y="152"/>
                  <a:pt x="285" y="159"/>
                  <a:pt x="294" y="159"/>
                </a:cubicBezTo>
                <a:cubicBezTo>
                  <a:pt x="303" y="159"/>
                  <a:pt x="310" y="152"/>
                  <a:pt x="310" y="143"/>
                </a:cubicBezTo>
                <a:close/>
                <a:moveTo>
                  <a:pt x="379" y="121"/>
                </a:moveTo>
                <a:cubicBezTo>
                  <a:pt x="326" y="121"/>
                  <a:pt x="326" y="121"/>
                  <a:pt x="326" y="121"/>
                </a:cubicBezTo>
                <a:cubicBezTo>
                  <a:pt x="319" y="110"/>
                  <a:pt x="307" y="103"/>
                  <a:pt x="293" y="103"/>
                </a:cubicBezTo>
                <a:cubicBezTo>
                  <a:pt x="279" y="103"/>
                  <a:pt x="267" y="110"/>
                  <a:pt x="260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66" y="75"/>
                  <a:pt x="266" y="71"/>
                  <a:pt x="266" y="68"/>
                </a:cubicBezTo>
                <a:cubicBezTo>
                  <a:pt x="231" y="50"/>
                  <a:pt x="200" y="35"/>
                  <a:pt x="164" y="34"/>
                </a:cubicBezTo>
                <a:cubicBezTo>
                  <a:pt x="164" y="121"/>
                  <a:pt x="164" y="121"/>
                  <a:pt x="164" y="121"/>
                </a:cubicBezTo>
                <a:cubicBezTo>
                  <a:pt x="100" y="121"/>
                  <a:pt x="100" y="121"/>
                  <a:pt x="100" y="121"/>
                </a:cubicBezTo>
                <a:cubicBezTo>
                  <a:pt x="96" y="115"/>
                  <a:pt x="90" y="110"/>
                  <a:pt x="84" y="107"/>
                </a:cubicBezTo>
                <a:cubicBezTo>
                  <a:pt x="79" y="104"/>
                  <a:pt x="78" y="98"/>
                  <a:pt x="78" y="89"/>
                </a:cubicBezTo>
                <a:cubicBezTo>
                  <a:pt x="78" y="75"/>
                  <a:pt x="78" y="75"/>
                  <a:pt x="78" y="75"/>
                </a:cubicBezTo>
                <a:cubicBezTo>
                  <a:pt x="150" y="75"/>
                  <a:pt x="150" y="75"/>
                  <a:pt x="150" y="75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02" y="36"/>
                  <a:pt x="75" y="50"/>
                  <a:pt x="54" y="62"/>
                </a:cubicBezTo>
                <a:cubicBezTo>
                  <a:pt x="66" y="74"/>
                  <a:pt x="66" y="74"/>
                  <a:pt x="66" y="74"/>
                </a:cubicBezTo>
                <a:cubicBezTo>
                  <a:pt x="66" y="89"/>
                  <a:pt x="66" y="89"/>
                  <a:pt x="66" y="89"/>
                </a:cubicBezTo>
                <a:cubicBezTo>
                  <a:pt x="66" y="94"/>
                  <a:pt x="67" y="99"/>
                  <a:pt x="68" y="103"/>
                </a:cubicBezTo>
                <a:cubicBezTo>
                  <a:pt x="68" y="103"/>
                  <a:pt x="67" y="103"/>
                  <a:pt x="67" y="103"/>
                </a:cubicBezTo>
                <a:cubicBezTo>
                  <a:pt x="53" y="103"/>
                  <a:pt x="41" y="110"/>
                  <a:pt x="34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09"/>
                  <a:pt x="2" y="104"/>
                  <a:pt x="7" y="102"/>
                </a:cubicBezTo>
                <a:cubicBezTo>
                  <a:pt x="7" y="91"/>
                  <a:pt x="12" y="79"/>
                  <a:pt x="19" y="71"/>
                </a:cubicBezTo>
                <a:cubicBezTo>
                  <a:pt x="16" y="64"/>
                  <a:pt x="19" y="57"/>
                  <a:pt x="29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9" y="53"/>
                  <a:pt x="42" y="52"/>
                </a:cubicBezTo>
                <a:cubicBezTo>
                  <a:pt x="62" y="40"/>
                  <a:pt x="88" y="25"/>
                  <a:pt x="132" y="21"/>
                </a:cubicBezTo>
                <a:cubicBezTo>
                  <a:pt x="155" y="0"/>
                  <a:pt x="155" y="0"/>
                  <a:pt x="15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208" y="20"/>
                  <a:pt x="245" y="40"/>
                  <a:pt x="287" y="63"/>
                </a:cubicBezTo>
                <a:cubicBezTo>
                  <a:pt x="339" y="75"/>
                  <a:pt x="361" y="91"/>
                  <a:pt x="372" y="99"/>
                </a:cubicBezTo>
                <a:cubicBezTo>
                  <a:pt x="380" y="105"/>
                  <a:pt x="379" y="113"/>
                  <a:pt x="379" y="117"/>
                </a:cubicBezTo>
                <a:lnTo>
                  <a:pt x="379" y="121"/>
                </a:lnTo>
                <a:close/>
                <a:moveTo>
                  <a:pt x="29" y="78"/>
                </a:moveTo>
                <a:cubicBezTo>
                  <a:pt x="24" y="75"/>
                  <a:pt x="24" y="75"/>
                  <a:pt x="24" y="75"/>
                </a:cubicBezTo>
                <a:cubicBezTo>
                  <a:pt x="17" y="82"/>
                  <a:pt x="13" y="92"/>
                  <a:pt x="13" y="103"/>
                </a:cubicBezTo>
                <a:cubicBezTo>
                  <a:pt x="19" y="103"/>
                  <a:pt x="19" y="103"/>
                  <a:pt x="19" y="103"/>
                </a:cubicBezTo>
                <a:lnTo>
                  <a:pt x="29" y="78"/>
                </a:lnTo>
                <a:close/>
                <a:moveTo>
                  <a:pt x="197" y="98"/>
                </a:moveTo>
                <a:cubicBezTo>
                  <a:pt x="183" y="98"/>
                  <a:pt x="183" y="98"/>
                  <a:pt x="183" y="98"/>
                </a:cubicBezTo>
                <a:cubicBezTo>
                  <a:pt x="183" y="111"/>
                  <a:pt x="183" y="111"/>
                  <a:pt x="183" y="111"/>
                </a:cubicBezTo>
                <a:cubicBezTo>
                  <a:pt x="197" y="111"/>
                  <a:pt x="197" y="111"/>
                  <a:pt x="197" y="111"/>
                </a:cubicBezTo>
                <a:lnTo>
                  <a:pt x="197" y="98"/>
                </a:lnTo>
                <a:close/>
                <a:moveTo>
                  <a:pt x="211" y="84"/>
                </a:moveTo>
                <a:cubicBezTo>
                  <a:pt x="197" y="84"/>
                  <a:pt x="197" y="84"/>
                  <a:pt x="197" y="84"/>
                </a:cubicBezTo>
                <a:cubicBezTo>
                  <a:pt x="197" y="97"/>
                  <a:pt x="197" y="97"/>
                  <a:pt x="197" y="97"/>
                </a:cubicBezTo>
                <a:cubicBezTo>
                  <a:pt x="211" y="97"/>
                  <a:pt x="211" y="97"/>
                  <a:pt x="211" y="97"/>
                </a:cubicBezTo>
                <a:lnTo>
                  <a:pt x="211" y="84"/>
                </a:lnTo>
                <a:close/>
                <a:moveTo>
                  <a:pt x="224" y="98"/>
                </a:moveTo>
                <a:cubicBezTo>
                  <a:pt x="211" y="98"/>
                  <a:pt x="211" y="98"/>
                  <a:pt x="211" y="98"/>
                </a:cubicBezTo>
                <a:cubicBezTo>
                  <a:pt x="211" y="111"/>
                  <a:pt x="211" y="111"/>
                  <a:pt x="211" y="111"/>
                </a:cubicBezTo>
                <a:cubicBezTo>
                  <a:pt x="224" y="111"/>
                  <a:pt x="224" y="111"/>
                  <a:pt x="224" y="111"/>
                </a:cubicBezTo>
                <a:lnTo>
                  <a:pt x="224" y="98"/>
                </a:lnTo>
                <a:close/>
                <a:moveTo>
                  <a:pt x="238" y="84"/>
                </a:moveTo>
                <a:cubicBezTo>
                  <a:pt x="225" y="84"/>
                  <a:pt x="225" y="84"/>
                  <a:pt x="225" y="84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38" y="97"/>
                  <a:pt x="238" y="97"/>
                  <a:pt x="238" y="97"/>
                </a:cubicBezTo>
                <a:lnTo>
                  <a:pt x="238" y="84"/>
                </a:lnTo>
                <a:close/>
                <a:moveTo>
                  <a:pt x="252" y="98"/>
                </a:moveTo>
                <a:cubicBezTo>
                  <a:pt x="238" y="98"/>
                  <a:pt x="238" y="98"/>
                  <a:pt x="238" y="98"/>
                </a:cubicBezTo>
                <a:cubicBezTo>
                  <a:pt x="238" y="111"/>
                  <a:pt x="238" y="111"/>
                  <a:pt x="238" y="111"/>
                </a:cubicBezTo>
                <a:cubicBezTo>
                  <a:pt x="252" y="111"/>
                  <a:pt x="252" y="111"/>
                  <a:pt x="252" y="111"/>
                </a:cubicBezTo>
                <a:lnTo>
                  <a:pt x="252" y="98"/>
                </a:lnTo>
                <a:close/>
                <a:moveTo>
                  <a:pt x="367" y="104"/>
                </a:moveTo>
                <a:cubicBezTo>
                  <a:pt x="361" y="98"/>
                  <a:pt x="329" y="80"/>
                  <a:pt x="309" y="77"/>
                </a:cubicBezTo>
                <a:cubicBezTo>
                  <a:pt x="302" y="76"/>
                  <a:pt x="300" y="81"/>
                  <a:pt x="307" y="86"/>
                </a:cubicBezTo>
                <a:cubicBezTo>
                  <a:pt x="318" y="92"/>
                  <a:pt x="321" y="94"/>
                  <a:pt x="331" y="100"/>
                </a:cubicBezTo>
                <a:cubicBezTo>
                  <a:pt x="337" y="103"/>
                  <a:pt x="341" y="104"/>
                  <a:pt x="353" y="104"/>
                </a:cubicBezTo>
                <a:cubicBezTo>
                  <a:pt x="362" y="104"/>
                  <a:pt x="367" y="104"/>
                  <a:pt x="367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5" name="火车 836"/>
          <p:cNvSpPr/>
          <p:nvPr/>
        </p:nvSpPr>
        <p:spPr bwMode="auto">
          <a:xfrm>
            <a:off x="1971675" y="6010275"/>
            <a:ext cx="365125" cy="133350"/>
          </a:xfrm>
          <a:custGeom>
            <a:avLst/>
            <a:gdLst>
              <a:gd name="T0" fmla="*/ 2147483647 w 410"/>
              <a:gd name="T1" fmla="*/ 2147483647 h 146"/>
              <a:gd name="T2" fmla="*/ 2147483647 w 410"/>
              <a:gd name="T3" fmla="*/ 2147483647 h 146"/>
              <a:gd name="T4" fmla="*/ 2147483647 w 410"/>
              <a:gd name="T5" fmla="*/ 2147483647 h 146"/>
              <a:gd name="T6" fmla="*/ 2147483647 w 410"/>
              <a:gd name="T7" fmla="*/ 2147483647 h 146"/>
              <a:gd name="T8" fmla="*/ 2147483647 w 410"/>
              <a:gd name="T9" fmla="*/ 2147483647 h 146"/>
              <a:gd name="T10" fmla="*/ 2147483647 w 410"/>
              <a:gd name="T11" fmla="*/ 2147483647 h 146"/>
              <a:gd name="T12" fmla="*/ 2147483647 w 410"/>
              <a:gd name="T13" fmla="*/ 2147483647 h 146"/>
              <a:gd name="T14" fmla="*/ 2147483647 w 410"/>
              <a:gd name="T15" fmla="*/ 0 h 146"/>
              <a:gd name="T16" fmla="*/ 2147483647 w 410"/>
              <a:gd name="T17" fmla="*/ 2147483647 h 146"/>
              <a:gd name="T18" fmla="*/ 2147483647 w 410"/>
              <a:gd name="T19" fmla="*/ 2147483647 h 146"/>
              <a:gd name="T20" fmla="*/ 2147483647 w 410"/>
              <a:gd name="T21" fmla="*/ 2147483647 h 146"/>
              <a:gd name="T22" fmla="*/ 2147483647 w 410"/>
              <a:gd name="T23" fmla="*/ 2147483647 h 146"/>
              <a:gd name="T24" fmla="*/ 2147483647 w 410"/>
              <a:gd name="T25" fmla="*/ 2147483647 h 146"/>
              <a:gd name="T26" fmla="*/ 2147483647 w 410"/>
              <a:gd name="T27" fmla="*/ 2147483647 h 146"/>
              <a:gd name="T28" fmla="*/ 2147483647 w 410"/>
              <a:gd name="T29" fmla="*/ 2147483647 h 146"/>
              <a:gd name="T30" fmla="*/ 2147483647 w 410"/>
              <a:gd name="T31" fmla="*/ 2147483647 h 146"/>
              <a:gd name="T32" fmla="*/ 2147483647 w 410"/>
              <a:gd name="T33" fmla="*/ 2147483647 h 146"/>
              <a:gd name="T34" fmla="*/ 2147483647 w 410"/>
              <a:gd name="T35" fmla="*/ 2147483647 h 146"/>
              <a:gd name="T36" fmla="*/ 2147483647 w 410"/>
              <a:gd name="T37" fmla="*/ 2147483647 h 146"/>
              <a:gd name="T38" fmla="*/ 2147483647 w 410"/>
              <a:gd name="T39" fmla="*/ 2147483647 h 146"/>
              <a:gd name="T40" fmla="*/ 2147483647 w 410"/>
              <a:gd name="T41" fmla="*/ 2147483647 h 146"/>
              <a:gd name="T42" fmla="*/ 2147483647 w 410"/>
              <a:gd name="T43" fmla="*/ 2147483647 h 146"/>
              <a:gd name="T44" fmla="*/ 2147483647 w 410"/>
              <a:gd name="T45" fmla="*/ 2147483647 h 146"/>
              <a:gd name="T46" fmla="*/ 2147483647 w 410"/>
              <a:gd name="T47" fmla="*/ 2147483647 h 146"/>
              <a:gd name="T48" fmla="*/ 2147483647 w 410"/>
              <a:gd name="T49" fmla="*/ 2147483647 h 146"/>
              <a:gd name="T50" fmla="*/ 2147483647 w 410"/>
              <a:gd name="T51" fmla="*/ 2147483647 h 146"/>
              <a:gd name="T52" fmla="*/ 2147483647 w 410"/>
              <a:gd name="T53" fmla="*/ 2147483647 h 146"/>
              <a:gd name="T54" fmla="*/ 2147483647 w 410"/>
              <a:gd name="T55" fmla="*/ 2147483647 h 146"/>
              <a:gd name="T56" fmla="*/ 2147483647 w 410"/>
              <a:gd name="T57" fmla="*/ 2147483647 h 146"/>
              <a:gd name="T58" fmla="*/ 2147483647 w 410"/>
              <a:gd name="T59" fmla="*/ 2147483647 h 146"/>
              <a:gd name="T60" fmla="*/ 2147483647 w 410"/>
              <a:gd name="T61" fmla="*/ 2147483647 h 146"/>
              <a:gd name="T62" fmla="*/ 2147483647 w 410"/>
              <a:gd name="T63" fmla="*/ 2147483647 h 146"/>
              <a:gd name="T64" fmla="*/ 2147483647 w 410"/>
              <a:gd name="T65" fmla="*/ 2147483647 h 146"/>
              <a:gd name="T66" fmla="*/ 2147483647 w 410"/>
              <a:gd name="T67" fmla="*/ 2147483647 h 146"/>
              <a:gd name="T68" fmla="*/ 2147483647 w 410"/>
              <a:gd name="T69" fmla="*/ 2147483647 h 146"/>
              <a:gd name="T70" fmla="*/ 2147483647 w 410"/>
              <a:gd name="T71" fmla="*/ 2147483647 h 146"/>
              <a:gd name="T72" fmla="*/ 2147483647 w 410"/>
              <a:gd name="T73" fmla="*/ 2147483647 h 146"/>
              <a:gd name="T74" fmla="*/ 2147483647 w 410"/>
              <a:gd name="T75" fmla="*/ 2147483647 h 146"/>
              <a:gd name="T76" fmla="*/ 2147483647 w 410"/>
              <a:gd name="T77" fmla="*/ 2147483647 h 146"/>
              <a:gd name="T78" fmla="*/ 2147483647 w 410"/>
              <a:gd name="T79" fmla="*/ 2147483647 h 146"/>
              <a:gd name="T80" fmla="*/ 2147483647 w 410"/>
              <a:gd name="T81" fmla="*/ 2147483647 h 146"/>
              <a:gd name="T82" fmla="*/ 2147483647 w 410"/>
              <a:gd name="T83" fmla="*/ 2147483647 h 146"/>
              <a:gd name="T84" fmla="*/ 2147483647 w 410"/>
              <a:gd name="T85" fmla="*/ 2147483647 h 146"/>
              <a:gd name="T86" fmla="*/ 2147483647 w 410"/>
              <a:gd name="T87" fmla="*/ 2147483647 h 146"/>
              <a:gd name="T88" fmla="*/ 2147483647 w 410"/>
              <a:gd name="T89" fmla="*/ 2147483647 h 146"/>
              <a:gd name="T90" fmla="*/ 2147483647 w 410"/>
              <a:gd name="T91" fmla="*/ 2147483647 h 146"/>
              <a:gd name="T92" fmla="*/ 2147483647 w 410"/>
              <a:gd name="T93" fmla="*/ 2147483647 h 146"/>
              <a:gd name="T94" fmla="*/ 0 w 410"/>
              <a:gd name="T95" fmla="*/ 2147483647 h 146"/>
              <a:gd name="T96" fmla="*/ 2147483647 w 410"/>
              <a:gd name="T97" fmla="*/ 2147483647 h 146"/>
              <a:gd name="T98" fmla="*/ 2147483647 w 410"/>
              <a:gd name="T99" fmla="*/ 2147483647 h 146"/>
              <a:gd name="T100" fmla="*/ 2147483647 w 410"/>
              <a:gd name="T101" fmla="*/ 2147483647 h 146"/>
              <a:gd name="T102" fmla="*/ 2147483647 w 410"/>
              <a:gd name="T103" fmla="*/ 2147483647 h 146"/>
              <a:gd name="T104" fmla="*/ 1412470033 w 410"/>
              <a:gd name="T105" fmla="*/ 2147483647 h 146"/>
              <a:gd name="T106" fmla="*/ 2147483647 w 410"/>
              <a:gd name="T107" fmla="*/ 2147483647 h 146"/>
              <a:gd name="T108" fmla="*/ 2147483647 w 410"/>
              <a:gd name="T109" fmla="*/ 2147483647 h 146"/>
              <a:gd name="T110" fmla="*/ 2147483647 w 410"/>
              <a:gd name="T111" fmla="*/ 2147483647 h 146"/>
              <a:gd name="T112" fmla="*/ 2147483647 w 410"/>
              <a:gd name="T113" fmla="*/ 2147483647 h 146"/>
              <a:gd name="T114" fmla="*/ 2147483647 w 410"/>
              <a:gd name="T115" fmla="*/ 2147483647 h 146"/>
              <a:gd name="T116" fmla="*/ 2147483647 w 410"/>
              <a:gd name="T117" fmla="*/ 2147483647 h 146"/>
              <a:gd name="T118" fmla="*/ 2147483647 w 410"/>
              <a:gd name="T119" fmla="*/ 2147483647 h 14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410" h="146">
                <a:moveTo>
                  <a:pt x="0" y="0"/>
                </a:moveTo>
                <a:cubicBezTo>
                  <a:pt x="0" y="84"/>
                  <a:pt x="0" y="84"/>
                  <a:pt x="0" y="84"/>
                </a:cubicBezTo>
                <a:cubicBezTo>
                  <a:pt x="91" y="84"/>
                  <a:pt x="91" y="84"/>
                  <a:pt x="91" y="84"/>
                </a:cubicBezTo>
                <a:cubicBezTo>
                  <a:pt x="91" y="0"/>
                  <a:pt x="91" y="0"/>
                  <a:pt x="91" y="0"/>
                </a:cubicBezTo>
                <a:lnTo>
                  <a:pt x="0" y="0"/>
                </a:lnTo>
                <a:close/>
                <a:moveTo>
                  <a:pt x="35" y="47"/>
                </a:moveTo>
                <a:cubicBezTo>
                  <a:pt x="35" y="50"/>
                  <a:pt x="33" y="52"/>
                  <a:pt x="3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7" y="52"/>
                  <a:pt x="14" y="50"/>
                  <a:pt x="14" y="4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4"/>
                  <a:pt x="17" y="31"/>
                  <a:pt x="2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3" y="31"/>
                  <a:pt x="35" y="34"/>
                  <a:pt x="35" y="37"/>
                </a:cubicBezTo>
                <a:lnTo>
                  <a:pt x="35" y="47"/>
                </a:lnTo>
                <a:close/>
                <a:moveTo>
                  <a:pt x="75" y="66"/>
                </a:moveTo>
                <a:cubicBezTo>
                  <a:pt x="75" y="70"/>
                  <a:pt x="72" y="72"/>
                  <a:pt x="69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55" y="72"/>
                  <a:pt x="52" y="70"/>
                  <a:pt x="52" y="6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4"/>
                  <a:pt x="55" y="11"/>
                  <a:pt x="58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72" y="11"/>
                  <a:pt x="75" y="14"/>
                  <a:pt x="75" y="17"/>
                </a:cubicBezTo>
                <a:lnTo>
                  <a:pt x="75" y="66"/>
                </a:lnTo>
                <a:close/>
                <a:moveTo>
                  <a:pt x="244" y="0"/>
                </a:moveTo>
                <a:cubicBezTo>
                  <a:pt x="155" y="0"/>
                  <a:pt x="113" y="0"/>
                  <a:pt x="103" y="0"/>
                </a:cubicBezTo>
                <a:cubicBezTo>
                  <a:pt x="103" y="84"/>
                  <a:pt x="103" y="84"/>
                  <a:pt x="103" y="84"/>
                </a:cubicBezTo>
                <a:cubicBezTo>
                  <a:pt x="409" y="84"/>
                  <a:pt x="409" y="84"/>
                  <a:pt x="409" y="84"/>
                </a:cubicBezTo>
                <a:cubicBezTo>
                  <a:pt x="406" y="61"/>
                  <a:pt x="336" y="0"/>
                  <a:pt x="244" y="0"/>
                </a:cubicBezTo>
                <a:close/>
                <a:moveTo>
                  <a:pt x="139" y="47"/>
                </a:moveTo>
                <a:cubicBezTo>
                  <a:pt x="139" y="50"/>
                  <a:pt x="136" y="52"/>
                  <a:pt x="133" y="52"/>
                </a:cubicBezTo>
                <a:cubicBezTo>
                  <a:pt x="123" y="52"/>
                  <a:pt x="123" y="52"/>
                  <a:pt x="123" y="52"/>
                </a:cubicBezTo>
                <a:cubicBezTo>
                  <a:pt x="120" y="52"/>
                  <a:pt x="118" y="50"/>
                  <a:pt x="118" y="47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18" y="34"/>
                  <a:pt x="120" y="31"/>
                  <a:pt x="123" y="31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36" y="31"/>
                  <a:pt x="139" y="34"/>
                  <a:pt x="139" y="37"/>
                </a:cubicBezTo>
                <a:lnTo>
                  <a:pt x="139" y="47"/>
                </a:lnTo>
                <a:close/>
                <a:moveTo>
                  <a:pt x="175" y="47"/>
                </a:moveTo>
                <a:cubicBezTo>
                  <a:pt x="175" y="50"/>
                  <a:pt x="173" y="52"/>
                  <a:pt x="170" y="52"/>
                </a:cubicBezTo>
                <a:cubicBezTo>
                  <a:pt x="160" y="52"/>
                  <a:pt x="160" y="52"/>
                  <a:pt x="160" y="52"/>
                </a:cubicBezTo>
                <a:cubicBezTo>
                  <a:pt x="157" y="52"/>
                  <a:pt x="154" y="50"/>
                  <a:pt x="154" y="47"/>
                </a:cubicBezTo>
                <a:cubicBezTo>
                  <a:pt x="154" y="37"/>
                  <a:pt x="154" y="37"/>
                  <a:pt x="154" y="37"/>
                </a:cubicBezTo>
                <a:cubicBezTo>
                  <a:pt x="154" y="34"/>
                  <a:pt x="157" y="31"/>
                  <a:pt x="160" y="31"/>
                </a:cubicBezTo>
                <a:cubicBezTo>
                  <a:pt x="170" y="31"/>
                  <a:pt x="170" y="31"/>
                  <a:pt x="170" y="31"/>
                </a:cubicBezTo>
                <a:cubicBezTo>
                  <a:pt x="173" y="31"/>
                  <a:pt x="175" y="34"/>
                  <a:pt x="175" y="37"/>
                </a:cubicBezTo>
                <a:lnTo>
                  <a:pt x="175" y="47"/>
                </a:lnTo>
                <a:close/>
                <a:moveTo>
                  <a:pt x="212" y="47"/>
                </a:moveTo>
                <a:cubicBezTo>
                  <a:pt x="212" y="50"/>
                  <a:pt x="210" y="52"/>
                  <a:pt x="206" y="52"/>
                </a:cubicBezTo>
                <a:cubicBezTo>
                  <a:pt x="197" y="52"/>
                  <a:pt x="197" y="52"/>
                  <a:pt x="197" y="52"/>
                </a:cubicBezTo>
                <a:cubicBezTo>
                  <a:pt x="194" y="52"/>
                  <a:pt x="191" y="50"/>
                  <a:pt x="191" y="47"/>
                </a:cubicBezTo>
                <a:cubicBezTo>
                  <a:pt x="191" y="37"/>
                  <a:pt x="191" y="37"/>
                  <a:pt x="191" y="37"/>
                </a:cubicBezTo>
                <a:cubicBezTo>
                  <a:pt x="191" y="34"/>
                  <a:pt x="194" y="31"/>
                  <a:pt x="197" y="31"/>
                </a:cubicBezTo>
                <a:cubicBezTo>
                  <a:pt x="206" y="31"/>
                  <a:pt x="206" y="31"/>
                  <a:pt x="206" y="31"/>
                </a:cubicBezTo>
                <a:cubicBezTo>
                  <a:pt x="210" y="31"/>
                  <a:pt x="212" y="34"/>
                  <a:pt x="212" y="37"/>
                </a:cubicBezTo>
                <a:lnTo>
                  <a:pt x="212" y="47"/>
                </a:lnTo>
                <a:close/>
                <a:moveTo>
                  <a:pt x="252" y="66"/>
                </a:moveTo>
                <a:cubicBezTo>
                  <a:pt x="252" y="70"/>
                  <a:pt x="249" y="72"/>
                  <a:pt x="246" y="7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1" y="72"/>
                  <a:pt x="229" y="70"/>
                  <a:pt x="229" y="66"/>
                </a:cubicBezTo>
                <a:cubicBezTo>
                  <a:pt x="229" y="17"/>
                  <a:pt x="229" y="17"/>
                  <a:pt x="229" y="17"/>
                </a:cubicBezTo>
                <a:cubicBezTo>
                  <a:pt x="229" y="14"/>
                  <a:pt x="231" y="11"/>
                  <a:pt x="235" y="11"/>
                </a:cubicBezTo>
                <a:cubicBezTo>
                  <a:pt x="246" y="11"/>
                  <a:pt x="246" y="11"/>
                  <a:pt x="246" y="11"/>
                </a:cubicBezTo>
                <a:cubicBezTo>
                  <a:pt x="249" y="11"/>
                  <a:pt x="252" y="14"/>
                  <a:pt x="252" y="17"/>
                </a:cubicBezTo>
                <a:lnTo>
                  <a:pt x="252" y="66"/>
                </a:lnTo>
                <a:close/>
                <a:moveTo>
                  <a:pt x="336" y="63"/>
                </a:moveTo>
                <a:cubicBezTo>
                  <a:pt x="301" y="63"/>
                  <a:pt x="276" y="52"/>
                  <a:pt x="276" y="21"/>
                </a:cubicBezTo>
                <a:cubicBezTo>
                  <a:pt x="276" y="19"/>
                  <a:pt x="276" y="16"/>
                  <a:pt x="276" y="13"/>
                </a:cubicBezTo>
                <a:cubicBezTo>
                  <a:pt x="325" y="20"/>
                  <a:pt x="363" y="44"/>
                  <a:pt x="383" y="63"/>
                </a:cubicBezTo>
                <a:lnTo>
                  <a:pt x="336" y="63"/>
                </a:lnTo>
                <a:close/>
                <a:moveTo>
                  <a:pt x="410" y="130"/>
                </a:moveTo>
                <a:cubicBezTo>
                  <a:pt x="410" y="138"/>
                  <a:pt x="410" y="138"/>
                  <a:pt x="410" y="138"/>
                </a:cubicBezTo>
                <a:cubicBezTo>
                  <a:pt x="410" y="138"/>
                  <a:pt x="410" y="138"/>
                  <a:pt x="410" y="138"/>
                </a:cubicBezTo>
                <a:cubicBezTo>
                  <a:pt x="410" y="146"/>
                  <a:pt x="410" y="146"/>
                  <a:pt x="410" y="146"/>
                </a:cubicBezTo>
                <a:cubicBezTo>
                  <a:pt x="398" y="146"/>
                  <a:pt x="398" y="146"/>
                  <a:pt x="398" y="146"/>
                </a:cubicBezTo>
                <a:cubicBezTo>
                  <a:pt x="398" y="138"/>
                  <a:pt x="398" y="138"/>
                  <a:pt x="398" y="138"/>
                </a:cubicBezTo>
                <a:cubicBezTo>
                  <a:pt x="386" y="138"/>
                  <a:pt x="386" y="138"/>
                  <a:pt x="386" y="138"/>
                </a:cubicBezTo>
                <a:cubicBezTo>
                  <a:pt x="386" y="146"/>
                  <a:pt x="386" y="146"/>
                  <a:pt x="386" y="146"/>
                </a:cubicBezTo>
                <a:cubicBezTo>
                  <a:pt x="375" y="146"/>
                  <a:pt x="375" y="146"/>
                  <a:pt x="375" y="146"/>
                </a:cubicBezTo>
                <a:cubicBezTo>
                  <a:pt x="375" y="138"/>
                  <a:pt x="375" y="138"/>
                  <a:pt x="375" y="138"/>
                </a:cubicBezTo>
                <a:cubicBezTo>
                  <a:pt x="363" y="138"/>
                  <a:pt x="363" y="138"/>
                  <a:pt x="363" y="138"/>
                </a:cubicBezTo>
                <a:cubicBezTo>
                  <a:pt x="363" y="146"/>
                  <a:pt x="363" y="146"/>
                  <a:pt x="363" y="146"/>
                </a:cubicBezTo>
                <a:cubicBezTo>
                  <a:pt x="351" y="146"/>
                  <a:pt x="351" y="146"/>
                  <a:pt x="351" y="146"/>
                </a:cubicBezTo>
                <a:cubicBezTo>
                  <a:pt x="351" y="138"/>
                  <a:pt x="351" y="138"/>
                  <a:pt x="351" y="138"/>
                </a:cubicBezTo>
                <a:cubicBezTo>
                  <a:pt x="339" y="138"/>
                  <a:pt x="339" y="138"/>
                  <a:pt x="339" y="138"/>
                </a:cubicBezTo>
                <a:cubicBezTo>
                  <a:pt x="339" y="146"/>
                  <a:pt x="339" y="146"/>
                  <a:pt x="339" y="146"/>
                </a:cubicBezTo>
                <a:cubicBezTo>
                  <a:pt x="328" y="146"/>
                  <a:pt x="328" y="146"/>
                  <a:pt x="328" y="146"/>
                </a:cubicBezTo>
                <a:cubicBezTo>
                  <a:pt x="328" y="138"/>
                  <a:pt x="328" y="138"/>
                  <a:pt x="328" y="138"/>
                </a:cubicBezTo>
                <a:cubicBezTo>
                  <a:pt x="316" y="138"/>
                  <a:pt x="316" y="138"/>
                  <a:pt x="316" y="138"/>
                </a:cubicBezTo>
                <a:cubicBezTo>
                  <a:pt x="316" y="146"/>
                  <a:pt x="316" y="146"/>
                  <a:pt x="316" y="146"/>
                </a:cubicBezTo>
                <a:cubicBezTo>
                  <a:pt x="305" y="146"/>
                  <a:pt x="305" y="146"/>
                  <a:pt x="305" y="146"/>
                </a:cubicBezTo>
                <a:cubicBezTo>
                  <a:pt x="305" y="138"/>
                  <a:pt x="305" y="138"/>
                  <a:pt x="305" y="138"/>
                </a:cubicBezTo>
                <a:cubicBezTo>
                  <a:pt x="293" y="138"/>
                  <a:pt x="293" y="138"/>
                  <a:pt x="293" y="138"/>
                </a:cubicBezTo>
                <a:cubicBezTo>
                  <a:pt x="293" y="146"/>
                  <a:pt x="293" y="146"/>
                  <a:pt x="293" y="146"/>
                </a:cubicBezTo>
                <a:cubicBezTo>
                  <a:pt x="281" y="146"/>
                  <a:pt x="281" y="146"/>
                  <a:pt x="281" y="146"/>
                </a:cubicBezTo>
                <a:cubicBezTo>
                  <a:pt x="281" y="138"/>
                  <a:pt x="281" y="138"/>
                  <a:pt x="281" y="138"/>
                </a:cubicBezTo>
                <a:cubicBezTo>
                  <a:pt x="269" y="138"/>
                  <a:pt x="269" y="138"/>
                  <a:pt x="269" y="138"/>
                </a:cubicBezTo>
                <a:cubicBezTo>
                  <a:pt x="269" y="146"/>
                  <a:pt x="269" y="146"/>
                  <a:pt x="269" y="146"/>
                </a:cubicBezTo>
                <a:cubicBezTo>
                  <a:pt x="258" y="146"/>
                  <a:pt x="258" y="146"/>
                  <a:pt x="258" y="146"/>
                </a:cubicBezTo>
                <a:cubicBezTo>
                  <a:pt x="258" y="138"/>
                  <a:pt x="258" y="138"/>
                  <a:pt x="258" y="138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6" y="146"/>
                  <a:pt x="246" y="146"/>
                  <a:pt x="246" y="146"/>
                </a:cubicBezTo>
                <a:cubicBezTo>
                  <a:pt x="234" y="146"/>
                  <a:pt x="234" y="146"/>
                  <a:pt x="234" y="146"/>
                </a:cubicBezTo>
                <a:cubicBezTo>
                  <a:pt x="234" y="138"/>
                  <a:pt x="234" y="138"/>
                  <a:pt x="234" y="138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22" y="146"/>
                  <a:pt x="222" y="146"/>
                  <a:pt x="222" y="146"/>
                </a:cubicBezTo>
                <a:cubicBezTo>
                  <a:pt x="211" y="146"/>
                  <a:pt x="211" y="146"/>
                  <a:pt x="211" y="146"/>
                </a:cubicBezTo>
                <a:cubicBezTo>
                  <a:pt x="211" y="138"/>
                  <a:pt x="211" y="138"/>
                  <a:pt x="211" y="138"/>
                </a:cubicBezTo>
                <a:cubicBezTo>
                  <a:pt x="199" y="138"/>
                  <a:pt x="199" y="138"/>
                  <a:pt x="199" y="138"/>
                </a:cubicBezTo>
                <a:cubicBezTo>
                  <a:pt x="199" y="146"/>
                  <a:pt x="199" y="146"/>
                  <a:pt x="199" y="146"/>
                </a:cubicBezTo>
                <a:cubicBezTo>
                  <a:pt x="188" y="146"/>
                  <a:pt x="188" y="146"/>
                  <a:pt x="188" y="146"/>
                </a:cubicBezTo>
                <a:cubicBezTo>
                  <a:pt x="188" y="138"/>
                  <a:pt x="188" y="138"/>
                  <a:pt x="188" y="138"/>
                </a:cubicBezTo>
                <a:cubicBezTo>
                  <a:pt x="176" y="138"/>
                  <a:pt x="176" y="138"/>
                  <a:pt x="176" y="138"/>
                </a:cubicBezTo>
                <a:cubicBezTo>
                  <a:pt x="176" y="146"/>
                  <a:pt x="176" y="146"/>
                  <a:pt x="176" y="146"/>
                </a:cubicBezTo>
                <a:cubicBezTo>
                  <a:pt x="164" y="146"/>
                  <a:pt x="164" y="146"/>
                  <a:pt x="164" y="146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41" y="146"/>
                  <a:pt x="141" y="146"/>
                  <a:pt x="141" y="146"/>
                </a:cubicBezTo>
                <a:cubicBezTo>
                  <a:pt x="141" y="138"/>
                  <a:pt x="141" y="138"/>
                  <a:pt x="141" y="138"/>
                </a:cubicBezTo>
                <a:cubicBezTo>
                  <a:pt x="129" y="138"/>
                  <a:pt x="129" y="138"/>
                  <a:pt x="129" y="138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05" y="138"/>
                  <a:pt x="105" y="138"/>
                  <a:pt x="105" y="138"/>
                </a:cubicBezTo>
                <a:cubicBezTo>
                  <a:pt x="105" y="146"/>
                  <a:pt x="105" y="146"/>
                  <a:pt x="105" y="146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82" y="138"/>
                  <a:pt x="82" y="138"/>
                  <a:pt x="82" y="138"/>
                </a:cubicBezTo>
                <a:cubicBezTo>
                  <a:pt x="82" y="146"/>
                  <a:pt x="82" y="146"/>
                  <a:pt x="82" y="146"/>
                </a:cubicBezTo>
                <a:cubicBezTo>
                  <a:pt x="71" y="146"/>
                  <a:pt x="71" y="146"/>
                  <a:pt x="71" y="146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47" y="146"/>
                  <a:pt x="47" y="146"/>
                  <a:pt x="47" y="146"/>
                </a:cubicBezTo>
                <a:cubicBezTo>
                  <a:pt x="47" y="138"/>
                  <a:pt x="47" y="138"/>
                  <a:pt x="47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24" y="146"/>
                  <a:pt x="24" y="146"/>
                  <a:pt x="24" y="146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2" y="146"/>
                  <a:pt x="12" y="146"/>
                  <a:pt x="12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0"/>
                  <a:pt x="0" y="130"/>
                  <a:pt x="0" y="130"/>
                </a:cubicBezTo>
                <a:lnTo>
                  <a:pt x="410" y="130"/>
                </a:lnTo>
                <a:close/>
                <a:moveTo>
                  <a:pt x="32" y="112"/>
                </a:moveTo>
                <a:cubicBezTo>
                  <a:pt x="33" y="119"/>
                  <a:pt x="39" y="125"/>
                  <a:pt x="46" y="125"/>
                </a:cubicBezTo>
                <a:cubicBezTo>
                  <a:pt x="54" y="125"/>
                  <a:pt x="60" y="119"/>
                  <a:pt x="60" y="112"/>
                </a:cubicBezTo>
                <a:lnTo>
                  <a:pt x="32" y="112"/>
                </a:lnTo>
                <a:close/>
                <a:moveTo>
                  <a:pt x="161" y="112"/>
                </a:moveTo>
                <a:cubicBezTo>
                  <a:pt x="160" y="119"/>
                  <a:pt x="154" y="125"/>
                  <a:pt x="147" y="125"/>
                </a:cubicBezTo>
                <a:cubicBezTo>
                  <a:pt x="140" y="125"/>
                  <a:pt x="134" y="119"/>
                  <a:pt x="133" y="112"/>
                </a:cubicBezTo>
                <a:lnTo>
                  <a:pt x="161" y="112"/>
                </a:lnTo>
                <a:close/>
                <a:moveTo>
                  <a:pt x="296" y="112"/>
                </a:moveTo>
                <a:cubicBezTo>
                  <a:pt x="296" y="119"/>
                  <a:pt x="290" y="125"/>
                  <a:pt x="282" y="125"/>
                </a:cubicBezTo>
                <a:cubicBezTo>
                  <a:pt x="275" y="125"/>
                  <a:pt x="269" y="119"/>
                  <a:pt x="268" y="112"/>
                </a:cubicBezTo>
                <a:lnTo>
                  <a:pt x="296" y="112"/>
                </a:lnTo>
                <a:close/>
                <a:moveTo>
                  <a:pt x="2" y="95"/>
                </a:moveTo>
                <a:cubicBezTo>
                  <a:pt x="93" y="95"/>
                  <a:pt x="93" y="95"/>
                  <a:pt x="93" y="95"/>
                </a:cubicBezTo>
                <a:cubicBezTo>
                  <a:pt x="93" y="116"/>
                  <a:pt x="93" y="116"/>
                  <a:pt x="9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" y="116"/>
                  <a:pt x="2" y="116"/>
                  <a:pt x="2" y="116"/>
                </a:cubicBezTo>
                <a:lnTo>
                  <a:pt x="2" y="95"/>
                </a:lnTo>
                <a:close/>
                <a:moveTo>
                  <a:pt x="105" y="95"/>
                </a:moveTo>
                <a:cubicBezTo>
                  <a:pt x="407" y="95"/>
                  <a:pt x="407" y="95"/>
                  <a:pt x="407" y="95"/>
                </a:cubicBezTo>
                <a:cubicBezTo>
                  <a:pt x="390" y="116"/>
                  <a:pt x="323" y="116"/>
                  <a:pt x="323" y="116"/>
                </a:cubicBezTo>
                <a:cubicBezTo>
                  <a:pt x="309" y="116"/>
                  <a:pt x="309" y="116"/>
                  <a:pt x="309" y="116"/>
                </a:cubicBezTo>
                <a:cubicBezTo>
                  <a:pt x="304" y="104"/>
                  <a:pt x="304" y="104"/>
                  <a:pt x="304" y="104"/>
                </a:cubicBezTo>
                <a:cubicBezTo>
                  <a:pt x="265" y="104"/>
                  <a:pt x="265" y="104"/>
                  <a:pt x="265" y="104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174" y="116"/>
                  <a:pt x="174" y="116"/>
                  <a:pt x="174" y="116"/>
                </a:cubicBezTo>
                <a:cubicBezTo>
                  <a:pt x="169" y="104"/>
                  <a:pt x="169" y="104"/>
                  <a:pt x="169" y="104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05" y="116"/>
                  <a:pt x="105" y="116"/>
                  <a:pt x="105" y="116"/>
                </a:cubicBezTo>
                <a:lnTo>
                  <a:pt x="105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6" name="手 837"/>
          <p:cNvSpPr/>
          <p:nvPr/>
        </p:nvSpPr>
        <p:spPr bwMode="auto">
          <a:xfrm>
            <a:off x="8413750" y="6010275"/>
            <a:ext cx="338138" cy="366713"/>
          </a:xfrm>
          <a:custGeom>
            <a:avLst/>
            <a:gdLst>
              <a:gd name="T0" fmla="*/ 365 w 5342334"/>
              <a:gd name="T1" fmla="*/ 750 h 5785910"/>
              <a:gd name="T2" fmla="*/ 366 w 5342334"/>
              <a:gd name="T3" fmla="*/ 749 h 5785910"/>
              <a:gd name="T4" fmla="*/ 365 w 5342334"/>
              <a:gd name="T5" fmla="*/ 750 h 5785910"/>
              <a:gd name="T6" fmla="*/ 343 w 5342334"/>
              <a:gd name="T7" fmla="*/ 742 h 5785910"/>
              <a:gd name="T8" fmla="*/ 361 w 5342334"/>
              <a:gd name="T9" fmla="*/ 750 h 5785910"/>
              <a:gd name="T10" fmla="*/ 360 w 5342334"/>
              <a:gd name="T11" fmla="*/ 845 h 5785910"/>
              <a:gd name="T12" fmla="*/ 544 w 5342334"/>
              <a:gd name="T13" fmla="*/ 1413 h 5785910"/>
              <a:gd name="T14" fmla="*/ 536 w 5342334"/>
              <a:gd name="T15" fmla="*/ 1414 h 5785910"/>
              <a:gd name="T16" fmla="*/ 316 w 5342334"/>
              <a:gd name="T17" fmla="*/ 1473 h 5785910"/>
              <a:gd name="T18" fmla="*/ 0 w 5342334"/>
              <a:gd name="T19" fmla="*/ 802 h 5785910"/>
              <a:gd name="T20" fmla="*/ 320 w 5342334"/>
              <a:gd name="T21" fmla="*/ 748 h 5785910"/>
              <a:gd name="T22" fmla="*/ 343 w 5342334"/>
              <a:gd name="T23" fmla="*/ 742 h 5785910"/>
              <a:gd name="T24" fmla="*/ 857 w 5342334"/>
              <a:gd name="T25" fmla="*/ 0 h 5785910"/>
              <a:gd name="T26" fmla="*/ 980 w 5342334"/>
              <a:gd name="T27" fmla="*/ 232 h 5785910"/>
              <a:gd name="T28" fmla="*/ 932 w 5342334"/>
              <a:gd name="T29" fmla="*/ 521 h 5785910"/>
              <a:gd name="T30" fmla="*/ 1163 w 5342334"/>
              <a:gd name="T31" fmla="*/ 521 h 5785910"/>
              <a:gd name="T32" fmla="*/ 1211 w 5342334"/>
              <a:gd name="T33" fmla="*/ 510 h 5785910"/>
              <a:gd name="T34" fmla="*/ 1319 w 5342334"/>
              <a:gd name="T35" fmla="*/ 606 h 5785910"/>
              <a:gd name="T36" fmla="*/ 1263 w 5342334"/>
              <a:gd name="T37" fmla="*/ 689 h 5785910"/>
              <a:gd name="T38" fmla="*/ 1355 w 5342334"/>
              <a:gd name="T39" fmla="*/ 830 h 5785910"/>
              <a:gd name="T40" fmla="*/ 1295 w 5342334"/>
              <a:gd name="T41" fmla="*/ 956 h 5785910"/>
              <a:gd name="T42" fmla="*/ 1355 w 5342334"/>
              <a:gd name="T43" fmla="*/ 1054 h 5785910"/>
              <a:gd name="T44" fmla="*/ 1228 w 5342334"/>
              <a:gd name="T45" fmla="*/ 1173 h 5785910"/>
              <a:gd name="T46" fmla="*/ 1215 w 5342334"/>
              <a:gd name="T47" fmla="*/ 1170 h 5785910"/>
              <a:gd name="T48" fmla="*/ 1218 w 5342334"/>
              <a:gd name="T49" fmla="*/ 1173 h 5785910"/>
              <a:gd name="T50" fmla="*/ 1316 w 5342334"/>
              <a:gd name="T51" fmla="*/ 1272 h 5785910"/>
              <a:gd name="T52" fmla="*/ 1234 w 5342334"/>
              <a:gd name="T53" fmla="*/ 1384 h 5785910"/>
              <a:gd name="T54" fmla="*/ 1162 w 5342334"/>
              <a:gd name="T55" fmla="*/ 1386 h 5785910"/>
              <a:gd name="T56" fmla="*/ 1165 w 5342334"/>
              <a:gd name="T57" fmla="*/ 1386 h 5785910"/>
              <a:gd name="T58" fmla="*/ 1162 w 5342334"/>
              <a:gd name="T59" fmla="*/ 1386 h 5785910"/>
              <a:gd name="T60" fmla="*/ 577 w 5342334"/>
              <a:gd name="T61" fmla="*/ 1410 h 5785910"/>
              <a:gd name="T62" fmla="*/ 398 w 5342334"/>
              <a:gd name="T63" fmla="*/ 745 h 5785910"/>
              <a:gd name="T64" fmla="*/ 501 w 5342334"/>
              <a:gd name="T65" fmla="*/ 694 h 5785910"/>
              <a:gd name="T66" fmla="*/ 673 w 5342334"/>
              <a:gd name="T67" fmla="*/ 415 h 5785910"/>
              <a:gd name="T68" fmla="*/ 788 w 5342334"/>
              <a:gd name="T69" fmla="*/ 175 h 5785910"/>
              <a:gd name="T70" fmla="*/ 846 w 5342334"/>
              <a:gd name="T71" fmla="*/ 2 h 5785910"/>
              <a:gd name="T72" fmla="*/ 857 w 5342334"/>
              <a:gd name="T73" fmla="*/ 0 h 578591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5342334" h="5785910">
                <a:moveTo>
                  <a:pt x="1438934" y="2944008"/>
                </a:moveTo>
                <a:lnTo>
                  <a:pt x="1441770" y="2943473"/>
                </a:lnTo>
                <a:lnTo>
                  <a:pt x="1438934" y="2944008"/>
                </a:lnTo>
                <a:close/>
                <a:moveTo>
                  <a:pt x="1354605" y="2912708"/>
                </a:moveTo>
                <a:cubicBezTo>
                  <a:pt x="1381420" y="2914268"/>
                  <a:pt x="1412164" y="2879445"/>
                  <a:pt x="1423317" y="2947468"/>
                </a:cubicBezTo>
                <a:cubicBezTo>
                  <a:pt x="1434470" y="3015491"/>
                  <a:pt x="1420535" y="3195595"/>
                  <a:pt x="1421525" y="3320849"/>
                </a:cubicBezTo>
                <a:cubicBezTo>
                  <a:pt x="1438368" y="4219980"/>
                  <a:pt x="1608134" y="5048330"/>
                  <a:pt x="2146318" y="5548257"/>
                </a:cubicBezTo>
                <a:cubicBezTo>
                  <a:pt x="2132082" y="5546972"/>
                  <a:pt x="2129659" y="5554867"/>
                  <a:pt x="2115204" y="5553206"/>
                </a:cubicBezTo>
                <a:lnTo>
                  <a:pt x="1246460" y="5785910"/>
                </a:lnTo>
                <a:cubicBezTo>
                  <a:pt x="37772" y="4518970"/>
                  <a:pt x="415487" y="4027706"/>
                  <a:pt x="0" y="3148605"/>
                </a:cubicBezTo>
                <a:cubicBezTo>
                  <a:pt x="396729" y="3102488"/>
                  <a:pt x="860213" y="3040376"/>
                  <a:pt x="1262428" y="2938106"/>
                </a:cubicBezTo>
                <a:lnTo>
                  <a:pt x="1354605" y="2912708"/>
                </a:lnTo>
                <a:close/>
                <a:moveTo>
                  <a:pt x="3380735" y="118"/>
                </a:moveTo>
                <a:cubicBezTo>
                  <a:pt x="3615010" y="9662"/>
                  <a:pt x="3910837" y="593941"/>
                  <a:pt x="3863622" y="912639"/>
                </a:cubicBezTo>
                <a:cubicBezTo>
                  <a:pt x="3800670" y="1290355"/>
                  <a:pt x="3548860" y="1856928"/>
                  <a:pt x="3674765" y="2045786"/>
                </a:cubicBezTo>
                <a:cubicBezTo>
                  <a:pt x="3797827" y="2230377"/>
                  <a:pt x="4501324" y="2071126"/>
                  <a:pt x="4585837" y="2046833"/>
                </a:cubicBezTo>
                <a:cubicBezTo>
                  <a:pt x="4670350" y="2022540"/>
                  <a:pt x="4615047" y="2013011"/>
                  <a:pt x="4775401" y="2003486"/>
                </a:cubicBezTo>
                <a:cubicBezTo>
                  <a:pt x="4935754" y="1993961"/>
                  <a:pt x="5203724" y="2172925"/>
                  <a:pt x="5203724" y="2381935"/>
                </a:cubicBezTo>
                <a:cubicBezTo>
                  <a:pt x="5203724" y="2524417"/>
                  <a:pt x="5114611" y="2648510"/>
                  <a:pt x="4980124" y="2705696"/>
                </a:cubicBezTo>
                <a:cubicBezTo>
                  <a:pt x="5186442" y="2738785"/>
                  <a:pt x="5342334" y="2974614"/>
                  <a:pt x="5342334" y="3258997"/>
                </a:cubicBezTo>
                <a:cubicBezTo>
                  <a:pt x="5342334" y="3478715"/>
                  <a:pt x="5249280" y="3669449"/>
                  <a:pt x="5107100" y="3754493"/>
                </a:cubicBezTo>
                <a:cubicBezTo>
                  <a:pt x="5250279" y="3829786"/>
                  <a:pt x="5342334" y="3975115"/>
                  <a:pt x="5342334" y="4140580"/>
                </a:cubicBezTo>
                <a:cubicBezTo>
                  <a:pt x="5342334" y="4397998"/>
                  <a:pt x="5119540" y="4606676"/>
                  <a:pt x="4844706" y="4606676"/>
                </a:cubicBezTo>
                <a:lnTo>
                  <a:pt x="4790537" y="4596433"/>
                </a:lnTo>
                <a:lnTo>
                  <a:pt x="4802287" y="4606672"/>
                </a:lnTo>
                <a:cubicBezTo>
                  <a:pt x="5095775" y="4623426"/>
                  <a:pt x="5180585" y="4859077"/>
                  <a:pt x="5191248" y="4997228"/>
                </a:cubicBezTo>
                <a:cubicBezTo>
                  <a:pt x="5201911" y="5135379"/>
                  <a:pt x="5088613" y="5385095"/>
                  <a:pt x="4866278" y="5435572"/>
                </a:cubicBezTo>
                <a:lnTo>
                  <a:pt x="4581456" y="5443059"/>
                </a:lnTo>
                <a:lnTo>
                  <a:pt x="4593578" y="5444848"/>
                </a:lnTo>
                <a:lnTo>
                  <a:pt x="4581281" y="5445228"/>
                </a:lnTo>
                <a:cubicBezTo>
                  <a:pt x="3769354" y="5470211"/>
                  <a:pt x="4031718" y="5729575"/>
                  <a:pt x="2276075" y="5536459"/>
                </a:cubicBezTo>
                <a:cubicBezTo>
                  <a:pt x="1740041" y="5125519"/>
                  <a:pt x="1434982" y="3948583"/>
                  <a:pt x="1567871" y="2924388"/>
                </a:cubicBezTo>
                <a:cubicBezTo>
                  <a:pt x="1736241" y="2898340"/>
                  <a:pt x="1793870" y="2941357"/>
                  <a:pt x="1975047" y="2725675"/>
                </a:cubicBezTo>
                <a:cubicBezTo>
                  <a:pt x="2156224" y="2509993"/>
                  <a:pt x="2466077" y="1970243"/>
                  <a:pt x="2654934" y="1630299"/>
                </a:cubicBezTo>
                <a:cubicBezTo>
                  <a:pt x="2843792" y="1290355"/>
                  <a:pt x="2994878" y="956704"/>
                  <a:pt x="3108192" y="686009"/>
                </a:cubicBezTo>
                <a:cubicBezTo>
                  <a:pt x="3221507" y="415315"/>
                  <a:pt x="3095602" y="81664"/>
                  <a:pt x="3334821" y="6121"/>
                </a:cubicBezTo>
                <a:cubicBezTo>
                  <a:pt x="3349773" y="1399"/>
                  <a:pt x="3365117" y="-519"/>
                  <a:pt x="3380735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7" name="英镑 838"/>
          <p:cNvSpPr/>
          <p:nvPr/>
        </p:nvSpPr>
        <p:spPr bwMode="auto">
          <a:xfrm>
            <a:off x="10556875" y="6010275"/>
            <a:ext cx="249238" cy="366713"/>
          </a:xfrm>
          <a:custGeom>
            <a:avLst/>
            <a:gdLst>
              <a:gd name="T0" fmla="*/ 21092 w 709759"/>
              <a:gd name="T1" fmla="*/ 0 h 1043506"/>
              <a:gd name="T2" fmla="*/ 29529 w 709759"/>
              <a:gd name="T3" fmla="*/ 1812 h 1043506"/>
              <a:gd name="T4" fmla="*/ 27721 w 709759"/>
              <a:gd name="T5" fmla="*/ 9662 h 1043506"/>
              <a:gd name="T6" fmla="*/ 21695 w 709759"/>
              <a:gd name="T7" fmla="*/ 8454 h 1043506"/>
              <a:gd name="T8" fmla="*/ 15668 w 709759"/>
              <a:gd name="T9" fmla="*/ 15096 h 1043506"/>
              <a:gd name="T10" fmla="*/ 16271 w 709759"/>
              <a:gd name="T11" fmla="*/ 19927 h 1043506"/>
              <a:gd name="T12" fmla="*/ 25310 w 709759"/>
              <a:gd name="T13" fmla="*/ 19927 h 1043506"/>
              <a:gd name="T14" fmla="*/ 25310 w 709759"/>
              <a:gd name="T15" fmla="*/ 27173 h 1043506"/>
              <a:gd name="T16" fmla="*/ 16874 w 709759"/>
              <a:gd name="T17" fmla="*/ 27173 h 1043506"/>
              <a:gd name="T18" fmla="*/ 16271 w 709759"/>
              <a:gd name="T19" fmla="*/ 32004 h 1043506"/>
              <a:gd name="T20" fmla="*/ 12655 w 709759"/>
              <a:gd name="T21" fmla="*/ 36835 h 1043506"/>
              <a:gd name="T22" fmla="*/ 30734 w 709759"/>
              <a:gd name="T23" fmla="*/ 36835 h 1043506"/>
              <a:gd name="T24" fmla="*/ 30734 w 709759"/>
              <a:gd name="T25" fmla="*/ 45289 h 1043506"/>
              <a:gd name="T26" fmla="*/ 0 w 709759"/>
              <a:gd name="T27" fmla="*/ 45289 h 1043506"/>
              <a:gd name="T28" fmla="*/ 0 w 709759"/>
              <a:gd name="T29" fmla="*/ 39854 h 1043506"/>
              <a:gd name="T30" fmla="*/ 7834 w 709759"/>
              <a:gd name="T31" fmla="*/ 29588 h 1043506"/>
              <a:gd name="T32" fmla="*/ 7231 w 709759"/>
              <a:gd name="T33" fmla="*/ 27173 h 1043506"/>
              <a:gd name="T34" fmla="*/ 603 w 709759"/>
              <a:gd name="T35" fmla="*/ 27173 h 1043506"/>
              <a:gd name="T36" fmla="*/ 603 w 709759"/>
              <a:gd name="T37" fmla="*/ 19927 h 1043506"/>
              <a:gd name="T38" fmla="*/ 6026 w 709759"/>
              <a:gd name="T39" fmla="*/ 19927 h 1043506"/>
              <a:gd name="T40" fmla="*/ 6026 w 709759"/>
              <a:gd name="T41" fmla="*/ 14492 h 1043506"/>
              <a:gd name="T42" fmla="*/ 21092 w 709759"/>
              <a:gd name="T43" fmla="*/ 0 h 104350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709759" h="1043506">
                <a:moveTo>
                  <a:pt x="487089" y="0"/>
                </a:moveTo>
                <a:cubicBezTo>
                  <a:pt x="570591" y="0"/>
                  <a:pt x="640175" y="27827"/>
                  <a:pt x="681925" y="41740"/>
                </a:cubicBezTo>
                <a:cubicBezTo>
                  <a:pt x="681925" y="41740"/>
                  <a:pt x="681925" y="41740"/>
                  <a:pt x="640175" y="222615"/>
                </a:cubicBezTo>
                <a:cubicBezTo>
                  <a:pt x="598424" y="208701"/>
                  <a:pt x="556674" y="194788"/>
                  <a:pt x="501006" y="194788"/>
                </a:cubicBezTo>
                <a:cubicBezTo>
                  <a:pt x="389672" y="194788"/>
                  <a:pt x="361838" y="264355"/>
                  <a:pt x="361838" y="347835"/>
                </a:cubicBezTo>
                <a:cubicBezTo>
                  <a:pt x="361838" y="389576"/>
                  <a:pt x="361838" y="417402"/>
                  <a:pt x="375755" y="459143"/>
                </a:cubicBezTo>
                <a:cubicBezTo>
                  <a:pt x="375755" y="459143"/>
                  <a:pt x="375755" y="459143"/>
                  <a:pt x="584507" y="459143"/>
                </a:cubicBezTo>
                <a:cubicBezTo>
                  <a:pt x="584507" y="459143"/>
                  <a:pt x="584507" y="459143"/>
                  <a:pt x="584507" y="626104"/>
                </a:cubicBezTo>
                <a:cubicBezTo>
                  <a:pt x="584507" y="626104"/>
                  <a:pt x="584507" y="626104"/>
                  <a:pt x="389672" y="626104"/>
                </a:cubicBezTo>
                <a:cubicBezTo>
                  <a:pt x="389672" y="667844"/>
                  <a:pt x="389672" y="695671"/>
                  <a:pt x="375755" y="737411"/>
                </a:cubicBezTo>
                <a:cubicBezTo>
                  <a:pt x="361838" y="779151"/>
                  <a:pt x="334004" y="806978"/>
                  <a:pt x="292254" y="848718"/>
                </a:cubicBezTo>
                <a:cubicBezTo>
                  <a:pt x="292254" y="848718"/>
                  <a:pt x="292254" y="848718"/>
                  <a:pt x="709759" y="848718"/>
                </a:cubicBezTo>
                <a:lnTo>
                  <a:pt x="709759" y="1043506"/>
                </a:lnTo>
                <a:cubicBezTo>
                  <a:pt x="709759" y="1043506"/>
                  <a:pt x="709759" y="1043506"/>
                  <a:pt x="0" y="1043506"/>
                </a:cubicBezTo>
                <a:cubicBezTo>
                  <a:pt x="0" y="1043506"/>
                  <a:pt x="0" y="1043506"/>
                  <a:pt x="0" y="918285"/>
                </a:cubicBezTo>
                <a:cubicBezTo>
                  <a:pt x="83501" y="876545"/>
                  <a:pt x="167002" y="793065"/>
                  <a:pt x="180919" y="681757"/>
                </a:cubicBezTo>
                <a:cubicBezTo>
                  <a:pt x="180919" y="667844"/>
                  <a:pt x="180919" y="640017"/>
                  <a:pt x="167002" y="626104"/>
                </a:cubicBezTo>
                <a:cubicBezTo>
                  <a:pt x="167002" y="626104"/>
                  <a:pt x="167002" y="626104"/>
                  <a:pt x="13917" y="626104"/>
                </a:cubicBezTo>
                <a:cubicBezTo>
                  <a:pt x="13917" y="626104"/>
                  <a:pt x="13917" y="626104"/>
                  <a:pt x="13917" y="459143"/>
                </a:cubicBezTo>
                <a:cubicBezTo>
                  <a:pt x="13917" y="459143"/>
                  <a:pt x="13917" y="459143"/>
                  <a:pt x="139168" y="459143"/>
                </a:cubicBezTo>
                <a:cubicBezTo>
                  <a:pt x="139168" y="417402"/>
                  <a:pt x="139168" y="375662"/>
                  <a:pt x="139168" y="333922"/>
                </a:cubicBezTo>
                <a:cubicBezTo>
                  <a:pt x="139168" y="139134"/>
                  <a:pt x="278337" y="0"/>
                  <a:pt x="4870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8" name="欧元 839"/>
          <p:cNvSpPr/>
          <p:nvPr/>
        </p:nvSpPr>
        <p:spPr bwMode="auto">
          <a:xfrm>
            <a:off x="9191625" y="6010275"/>
            <a:ext cx="284163" cy="366713"/>
          </a:xfrm>
          <a:custGeom>
            <a:avLst/>
            <a:gdLst>
              <a:gd name="T0" fmla="*/ 24228 w 821094"/>
              <a:gd name="T1" fmla="*/ 0 h 1057419"/>
              <a:gd name="T2" fmla="*/ 34034 w 821094"/>
              <a:gd name="T3" fmla="*/ 2321 h 1057419"/>
              <a:gd name="T4" fmla="*/ 32304 w 821094"/>
              <a:gd name="T5" fmla="*/ 9865 h 1057419"/>
              <a:gd name="T6" fmla="*/ 24805 w 821094"/>
              <a:gd name="T7" fmla="*/ 8124 h 1057419"/>
              <a:gd name="T8" fmla="*/ 16729 w 821094"/>
              <a:gd name="T9" fmla="*/ 11606 h 1057419"/>
              <a:gd name="T10" fmla="*/ 14998 w 821094"/>
              <a:gd name="T11" fmla="*/ 15669 h 1057419"/>
              <a:gd name="T12" fmla="*/ 31150 w 821094"/>
              <a:gd name="T13" fmla="*/ 15669 h 1057419"/>
              <a:gd name="T14" fmla="*/ 31150 w 821094"/>
              <a:gd name="T15" fmla="*/ 20311 h 1057419"/>
              <a:gd name="T16" fmla="*/ 13845 w 821094"/>
              <a:gd name="T17" fmla="*/ 20311 h 1057419"/>
              <a:gd name="T18" fmla="*/ 13845 w 821094"/>
              <a:gd name="T19" fmla="*/ 22633 h 1057419"/>
              <a:gd name="T20" fmla="*/ 13845 w 821094"/>
              <a:gd name="T21" fmla="*/ 23793 h 1057419"/>
              <a:gd name="T22" fmla="*/ 31150 w 821094"/>
              <a:gd name="T23" fmla="*/ 23793 h 1057419"/>
              <a:gd name="T24" fmla="*/ 31150 w 821094"/>
              <a:gd name="T25" fmla="*/ 28436 h 1057419"/>
              <a:gd name="T26" fmla="*/ 14421 w 821094"/>
              <a:gd name="T27" fmla="*/ 28436 h 1057419"/>
              <a:gd name="T28" fmla="*/ 16729 w 821094"/>
              <a:gd name="T29" fmla="*/ 33078 h 1057419"/>
              <a:gd name="T30" fmla="*/ 25381 w 821094"/>
              <a:gd name="T31" fmla="*/ 35980 h 1057419"/>
              <a:gd name="T32" fmla="*/ 32881 w 821094"/>
              <a:gd name="T33" fmla="*/ 34239 h 1057419"/>
              <a:gd name="T34" fmla="*/ 34034 w 821094"/>
              <a:gd name="T35" fmla="*/ 41784 h 1057419"/>
              <a:gd name="T36" fmla="*/ 24228 w 821094"/>
              <a:gd name="T37" fmla="*/ 44105 h 1057419"/>
              <a:gd name="T38" fmla="*/ 8076 w 821094"/>
              <a:gd name="T39" fmla="*/ 36560 h 1057419"/>
              <a:gd name="T40" fmla="*/ 4615 w 821094"/>
              <a:gd name="T41" fmla="*/ 28436 h 1057419"/>
              <a:gd name="T42" fmla="*/ 0 w 821094"/>
              <a:gd name="T43" fmla="*/ 28436 h 1057419"/>
              <a:gd name="T44" fmla="*/ 0 w 821094"/>
              <a:gd name="T45" fmla="*/ 23793 h 1057419"/>
              <a:gd name="T46" fmla="*/ 4038 w 821094"/>
              <a:gd name="T47" fmla="*/ 23793 h 1057419"/>
              <a:gd name="T48" fmla="*/ 4038 w 821094"/>
              <a:gd name="T49" fmla="*/ 22633 h 1057419"/>
              <a:gd name="T50" fmla="*/ 4038 w 821094"/>
              <a:gd name="T51" fmla="*/ 20311 h 1057419"/>
              <a:gd name="T52" fmla="*/ 0 w 821094"/>
              <a:gd name="T53" fmla="*/ 20311 h 1057419"/>
              <a:gd name="T54" fmla="*/ 0 w 821094"/>
              <a:gd name="T55" fmla="*/ 15669 h 1057419"/>
              <a:gd name="T56" fmla="*/ 4615 w 821094"/>
              <a:gd name="T57" fmla="*/ 15669 h 1057419"/>
              <a:gd name="T58" fmla="*/ 9230 w 821094"/>
              <a:gd name="T59" fmla="*/ 6964 h 1057419"/>
              <a:gd name="T60" fmla="*/ 24228 w 821094"/>
              <a:gd name="T61" fmla="*/ 0 h 105741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821094" h="1057419">
                <a:moveTo>
                  <a:pt x="584507" y="0"/>
                </a:moveTo>
                <a:cubicBezTo>
                  <a:pt x="681925" y="0"/>
                  <a:pt x="765427" y="27827"/>
                  <a:pt x="821094" y="55654"/>
                </a:cubicBezTo>
                <a:cubicBezTo>
                  <a:pt x="821094" y="55654"/>
                  <a:pt x="821094" y="55654"/>
                  <a:pt x="779343" y="236528"/>
                </a:cubicBezTo>
                <a:cubicBezTo>
                  <a:pt x="737593" y="208701"/>
                  <a:pt x="668009" y="194788"/>
                  <a:pt x="598425" y="194788"/>
                </a:cubicBezTo>
                <a:cubicBezTo>
                  <a:pt x="528840" y="194788"/>
                  <a:pt x="459256" y="222615"/>
                  <a:pt x="403589" y="278268"/>
                </a:cubicBezTo>
                <a:cubicBezTo>
                  <a:pt x="389672" y="306095"/>
                  <a:pt x="361838" y="333922"/>
                  <a:pt x="361838" y="375662"/>
                </a:cubicBezTo>
                <a:cubicBezTo>
                  <a:pt x="361838" y="375662"/>
                  <a:pt x="361838" y="375662"/>
                  <a:pt x="751510" y="375662"/>
                </a:cubicBezTo>
                <a:cubicBezTo>
                  <a:pt x="751510" y="375662"/>
                  <a:pt x="751510" y="375662"/>
                  <a:pt x="751510" y="486969"/>
                </a:cubicBezTo>
                <a:cubicBezTo>
                  <a:pt x="751510" y="486969"/>
                  <a:pt x="751510" y="486969"/>
                  <a:pt x="334004" y="486969"/>
                </a:cubicBezTo>
                <a:cubicBezTo>
                  <a:pt x="334004" y="514796"/>
                  <a:pt x="334004" y="528710"/>
                  <a:pt x="334004" y="542623"/>
                </a:cubicBezTo>
                <a:cubicBezTo>
                  <a:pt x="334004" y="556536"/>
                  <a:pt x="334004" y="556536"/>
                  <a:pt x="334004" y="570450"/>
                </a:cubicBezTo>
                <a:cubicBezTo>
                  <a:pt x="334004" y="570450"/>
                  <a:pt x="334004" y="570450"/>
                  <a:pt x="751510" y="570450"/>
                </a:cubicBezTo>
                <a:cubicBezTo>
                  <a:pt x="751510" y="570450"/>
                  <a:pt x="751510" y="570450"/>
                  <a:pt x="751510" y="681757"/>
                </a:cubicBezTo>
                <a:cubicBezTo>
                  <a:pt x="751510" y="681757"/>
                  <a:pt x="751510" y="681757"/>
                  <a:pt x="347921" y="681757"/>
                </a:cubicBezTo>
                <a:cubicBezTo>
                  <a:pt x="361838" y="723497"/>
                  <a:pt x="375755" y="765238"/>
                  <a:pt x="403589" y="793064"/>
                </a:cubicBezTo>
                <a:cubicBezTo>
                  <a:pt x="459256" y="848718"/>
                  <a:pt x="528840" y="862631"/>
                  <a:pt x="612341" y="862631"/>
                </a:cubicBezTo>
                <a:cubicBezTo>
                  <a:pt x="681925" y="862631"/>
                  <a:pt x="751510" y="848718"/>
                  <a:pt x="793260" y="820891"/>
                </a:cubicBezTo>
                <a:cubicBezTo>
                  <a:pt x="793260" y="820891"/>
                  <a:pt x="793260" y="820891"/>
                  <a:pt x="821094" y="1001766"/>
                </a:cubicBezTo>
                <a:cubicBezTo>
                  <a:pt x="779343" y="1029592"/>
                  <a:pt x="681925" y="1057419"/>
                  <a:pt x="584507" y="1057419"/>
                </a:cubicBezTo>
                <a:cubicBezTo>
                  <a:pt x="431422" y="1057419"/>
                  <a:pt x="278337" y="1001766"/>
                  <a:pt x="194836" y="876545"/>
                </a:cubicBezTo>
                <a:cubicBezTo>
                  <a:pt x="153085" y="834805"/>
                  <a:pt x="125252" y="765238"/>
                  <a:pt x="111335" y="681757"/>
                </a:cubicBezTo>
                <a:cubicBezTo>
                  <a:pt x="111335" y="681757"/>
                  <a:pt x="111335" y="681757"/>
                  <a:pt x="0" y="681757"/>
                </a:cubicBezTo>
                <a:cubicBezTo>
                  <a:pt x="0" y="681757"/>
                  <a:pt x="0" y="681757"/>
                  <a:pt x="0" y="570450"/>
                </a:cubicBezTo>
                <a:cubicBezTo>
                  <a:pt x="0" y="570450"/>
                  <a:pt x="0" y="570450"/>
                  <a:pt x="97418" y="570450"/>
                </a:cubicBezTo>
                <a:cubicBezTo>
                  <a:pt x="97418" y="556536"/>
                  <a:pt x="97418" y="542623"/>
                  <a:pt x="97418" y="542623"/>
                </a:cubicBezTo>
                <a:cubicBezTo>
                  <a:pt x="97418" y="528710"/>
                  <a:pt x="97418" y="514796"/>
                  <a:pt x="97418" y="486969"/>
                </a:cubicBezTo>
                <a:cubicBezTo>
                  <a:pt x="97418" y="486969"/>
                  <a:pt x="97418" y="486969"/>
                  <a:pt x="0" y="486969"/>
                </a:cubicBezTo>
                <a:cubicBezTo>
                  <a:pt x="0" y="486969"/>
                  <a:pt x="0" y="486969"/>
                  <a:pt x="0" y="375662"/>
                </a:cubicBezTo>
                <a:cubicBezTo>
                  <a:pt x="0" y="375662"/>
                  <a:pt x="0" y="375662"/>
                  <a:pt x="111335" y="375662"/>
                </a:cubicBezTo>
                <a:cubicBezTo>
                  <a:pt x="125252" y="292182"/>
                  <a:pt x="167002" y="222615"/>
                  <a:pt x="222669" y="166961"/>
                </a:cubicBezTo>
                <a:cubicBezTo>
                  <a:pt x="306171" y="69567"/>
                  <a:pt x="431422" y="0"/>
                  <a:pt x="5845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39" name="美元 840"/>
          <p:cNvSpPr/>
          <p:nvPr/>
        </p:nvSpPr>
        <p:spPr bwMode="auto">
          <a:xfrm>
            <a:off x="9915525" y="6010275"/>
            <a:ext cx="201613" cy="366713"/>
          </a:xfrm>
          <a:custGeom>
            <a:avLst/>
            <a:gdLst>
              <a:gd name="T0" fmla="*/ 6380 w 709759"/>
              <a:gd name="T1" fmla="*/ 0 h 1280034"/>
              <a:gd name="T2" fmla="*/ 9888 w 709759"/>
              <a:gd name="T3" fmla="*/ 0 h 1280034"/>
              <a:gd name="T4" fmla="*/ 9888 w 709759"/>
              <a:gd name="T5" fmla="*/ 3271 h 1280034"/>
              <a:gd name="T6" fmla="*/ 15311 w 709759"/>
              <a:gd name="T7" fmla="*/ 4253 h 1280034"/>
              <a:gd name="T8" fmla="*/ 14035 w 709759"/>
              <a:gd name="T9" fmla="*/ 8506 h 1280034"/>
              <a:gd name="T10" fmla="*/ 8931 w 709759"/>
              <a:gd name="T11" fmla="*/ 7197 h 1280034"/>
              <a:gd name="T12" fmla="*/ 5742 w 709759"/>
              <a:gd name="T13" fmla="*/ 9487 h 1280034"/>
              <a:gd name="T14" fmla="*/ 10207 w 709759"/>
              <a:gd name="T15" fmla="*/ 12432 h 1280034"/>
              <a:gd name="T16" fmla="*/ 16268 w 709759"/>
              <a:gd name="T17" fmla="*/ 19629 h 1280034"/>
              <a:gd name="T18" fmla="*/ 9888 w 709759"/>
              <a:gd name="T19" fmla="*/ 26172 h 1280034"/>
              <a:gd name="T20" fmla="*/ 9888 w 709759"/>
              <a:gd name="T21" fmla="*/ 30098 h 1280034"/>
              <a:gd name="T22" fmla="*/ 6380 w 709759"/>
              <a:gd name="T23" fmla="*/ 30098 h 1280034"/>
              <a:gd name="T24" fmla="*/ 6380 w 709759"/>
              <a:gd name="T25" fmla="*/ 26499 h 1280034"/>
              <a:gd name="T26" fmla="*/ 0 w 709759"/>
              <a:gd name="T27" fmla="*/ 24863 h 1280034"/>
              <a:gd name="T28" fmla="*/ 1276 w 709759"/>
              <a:gd name="T29" fmla="*/ 20610 h 1280034"/>
              <a:gd name="T30" fmla="*/ 7337 w 709759"/>
              <a:gd name="T31" fmla="*/ 22246 h 1280034"/>
              <a:gd name="T32" fmla="*/ 10845 w 709759"/>
              <a:gd name="T33" fmla="*/ 19956 h 1280034"/>
              <a:gd name="T34" fmla="*/ 7018 w 709759"/>
              <a:gd name="T35" fmla="*/ 16685 h 1280034"/>
              <a:gd name="T36" fmla="*/ 319 w 709759"/>
              <a:gd name="T37" fmla="*/ 10142 h 1280034"/>
              <a:gd name="T38" fmla="*/ 6380 w 709759"/>
              <a:gd name="T39" fmla="*/ 3271 h 1280034"/>
              <a:gd name="T40" fmla="*/ 6380 w 709759"/>
              <a:gd name="T41" fmla="*/ 0 h 128003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709759" h="1280034">
                <a:moveTo>
                  <a:pt x="278337" y="0"/>
                </a:moveTo>
                <a:cubicBezTo>
                  <a:pt x="431422" y="0"/>
                  <a:pt x="431422" y="0"/>
                  <a:pt x="431422" y="0"/>
                </a:cubicBezTo>
                <a:cubicBezTo>
                  <a:pt x="431422" y="139134"/>
                  <a:pt x="431422" y="139134"/>
                  <a:pt x="431422" y="139134"/>
                </a:cubicBezTo>
                <a:cubicBezTo>
                  <a:pt x="542757" y="139134"/>
                  <a:pt x="612342" y="166961"/>
                  <a:pt x="668009" y="180875"/>
                </a:cubicBezTo>
                <a:cubicBezTo>
                  <a:pt x="612342" y="361749"/>
                  <a:pt x="612342" y="361749"/>
                  <a:pt x="612342" y="361749"/>
                </a:cubicBezTo>
                <a:cubicBezTo>
                  <a:pt x="584508" y="347835"/>
                  <a:pt x="501007" y="306095"/>
                  <a:pt x="389672" y="306095"/>
                </a:cubicBezTo>
                <a:cubicBezTo>
                  <a:pt x="292254" y="306095"/>
                  <a:pt x="250503" y="361749"/>
                  <a:pt x="250503" y="403489"/>
                </a:cubicBezTo>
                <a:cubicBezTo>
                  <a:pt x="250503" y="445229"/>
                  <a:pt x="306171" y="486970"/>
                  <a:pt x="445339" y="528710"/>
                </a:cubicBezTo>
                <a:cubicBezTo>
                  <a:pt x="640175" y="598277"/>
                  <a:pt x="709759" y="681757"/>
                  <a:pt x="709759" y="834805"/>
                </a:cubicBezTo>
                <a:cubicBezTo>
                  <a:pt x="709759" y="973939"/>
                  <a:pt x="612342" y="1085246"/>
                  <a:pt x="431422" y="1113073"/>
                </a:cubicBezTo>
                <a:cubicBezTo>
                  <a:pt x="431422" y="1280034"/>
                  <a:pt x="431422" y="1280034"/>
                  <a:pt x="431422" y="1280034"/>
                </a:cubicBezTo>
                <a:cubicBezTo>
                  <a:pt x="278337" y="1280034"/>
                  <a:pt x="278337" y="1280034"/>
                  <a:pt x="278337" y="1280034"/>
                </a:cubicBezTo>
                <a:cubicBezTo>
                  <a:pt x="278337" y="1126986"/>
                  <a:pt x="278337" y="1126986"/>
                  <a:pt x="278337" y="1126986"/>
                </a:cubicBezTo>
                <a:cubicBezTo>
                  <a:pt x="167002" y="1126986"/>
                  <a:pt x="69584" y="1099160"/>
                  <a:pt x="0" y="1057419"/>
                </a:cubicBezTo>
                <a:cubicBezTo>
                  <a:pt x="55667" y="876545"/>
                  <a:pt x="55667" y="876545"/>
                  <a:pt x="55667" y="876545"/>
                </a:cubicBezTo>
                <a:cubicBezTo>
                  <a:pt x="125252" y="918285"/>
                  <a:pt x="208753" y="946112"/>
                  <a:pt x="320088" y="946112"/>
                </a:cubicBezTo>
                <a:cubicBezTo>
                  <a:pt x="403589" y="946112"/>
                  <a:pt x="473173" y="918285"/>
                  <a:pt x="473173" y="848718"/>
                </a:cubicBezTo>
                <a:cubicBezTo>
                  <a:pt x="473173" y="793065"/>
                  <a:pt x="417506" y="751324"/>
                  <a:pt x="306171" y="709584"/>
                </a:cubicBezTo>
                <a:cubicBezTo>
                  <a:pt x="125252" y="653930"/>
                  <a:pt x="13917" y="584363"/>
                  <a:pt x="13917" y="431316"/>
                </a:cubicBezTo>
                <a:cubicBezTo>
                  <a:pt x="13917" y="292182"/>
                  <a:pt x="111335" y="180875"/>
                  <a:pt x="278337" y="139134"/>
                </a:cubicBezTo>
                <a:cubicBezTo>
                  <a:pt x="278337" y="0"/>
                  <a:pt x="278337" y="0"/>
                  <a:pt x="2783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0" name="人民币 841"/>
          <p:cNvSpPr/>
          <p:nvPr/>
        </p:nvSpPr>
        <p:spPr bwMode="auto">
          <a:xfrm>
            <a:off x="1184275" y="6010275"/>
            <a:ext cx="347663" cy="366713"/>
          </a:xfrm>
          <a:custGeom>
            <a:avLst/>
            <a:gdLst>
              <a:gd name="T0" fmla="*/ 0 w 2171135"/>
              <a:gd name="T1" fmla="*/ 0 h 2277283"/>
              <a:gd name="T2" fmla="*/ 2073 w 2171135"/>
              <a:gd name="T3" fmla="*/ 0 h 2277283"/>
              <a:gd name="T4" fmla="*/ 4354 w 2171135"/>
              <a:gd name="T5" fmla="*/ 3592 h 2277283"/>
              <a:gd name="T6" fmla="*/ 6634 w 2171135"/>
              <a:gd name="T7" fmla="*/ 0 h 2277283"/>
              <a:gd name="T8" fmla="*/ 8915 w 2171135"/>
              <a:gd name="T9" fmla="*/ 0 h 2277283"/>
              <a:gd name="T10" fmla="*/ 6012 w 2171135"/>
              <a:gd name="T11" fmla="*/ 4438 h 2277283"/>
              <a:gd name="T12" fmla="*/ 8707 w 2171135"/>
              <a:gd name="T13" fmla="*/ 4438 h 2277283"/>
              <a:gd name="T14" fmla="*/ 8707 w 2171135"/>
              <a:gd name="T15" fmla="*/ 5283 h 2277283"/>
              <a:gd name="T16" fmla="*/ 5597 w 2171135"/>
              <a:gd name="T17" fmla="*/ 5283 h 2277283"/>
              <a:gd name="T18" fmla="*/ 5597 w 2171135"/>
              <a:gd name="T19" fmla="*/ 6128 h 2277283"/>
              <a:gd name="T20" fmla="*/ 8707 w 2171135"/>
              <a:gd name="T21" fmla="*/ 6128 h 2277283"/>
              <a:gd name="T22" fmla="*/ 8707 w 2171135"/>
              <a:gd name="T23" fmla="*/ 6973 h 2277283"/>
              <a:gd name="T24" fmla="*/ 5597 w 2171135"/>
              <a:gd name="T25" fmla="*/ 6973 h 2277283"/>
              <a:gd name="T26" fmla="*/ 5597 w 2171135"/>
              <a:gd name="T27" fmla="*/ 9509 h 2277283"/>
              <a:gd name="T28" fmla="*/ 3317 w 2171135"/>
              <a:gd name="T29" fmla="*/ 9509 h 2277283"/>
              <a:gd name="T30" fmla="*/ 3317 w 2171135"/>
              <a:gd name="T31" fmla="*/ 6973 h 2277283"/>
              <a:gd name="T32" fmla="*/ 622 w 2171135"/>
              <a:gd name="T33" fmla="*/ 6973 h 2277283"/>
              <a:gd name="T34" fmla="*/ 622 w 2171135"/>
              <a:gd name="T35" fmla="*/ 6128 h 2277283"/>
              <a:gd name="T36" fmla="*/ 3317 w 2171135"/>
              <a:gd name="T37" fmla="*/ 6128 h 2277283"/>
              <a:gd name="T38" fmla="*/ 3317 w 2171135"/>
              <a:gd name="T39" fmla="*/ 5283 h 2277283"/>
              <a:gd name="T40" fmla="*/ 622 w 2171135"/>
              <a:gd name="T41" fmla="*/ 5283 h 2277283"/>
              <a:gd name="T42" fmla="*/ 622 w 2171135"/>
              <a:gd name="T43" fmla="*/ 4438 h 2277283"/>
              <a:gd name="T44" fmla="*/ 2903 w 2171135"/>
              <a:gd name="T45" fmla="*/ 4438 h 2277283"/>
              <a:gd name="T46" fmla="*/ 0 w 2171135"/>
              <a:gd name="T47" fmla="*/ 0 h 227728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171135" h="2277283">
                <a:moveTo>
                  <a:pt x="0" y="0"/>
                </a:moveTo>
                <a:cubicBezTo>
                  <a:pt x="504915" y="0"/>
                  <a:pt x="504915" y="0"/>
                  <a:pt x="504915" y="0"/>
                </a:cubicBezTo>
                <a:cubicBezTo>
                  <a:pt x="1060322" y="860307"/>
                  <a:pt x="1060322" y="860307"/>
                  <a:pt x="1060322" y="860307"/>
                </a:cubicBezTo>
                <a:cubicBezTo>
                  <a:pt x="1615729" y="0"/>
                  <a:pt x="1615729" y="0"/>
                  <a:pt x="1615729" y="0"/>
                </a:cubicBezTo>
                <a:cubicBezTo>
                  <a:pt x="2171135" y="0"/>
                  <a:pt x="2171135" y="0"/>
                  <a:pt x="2171135" y="0"/>
                </a:cubicBezTo>
                <a:cubicBezTo>
                  <a:pt x="1464254" y="1062732"/>
                  <a:pt x="1464254" y="1062732"/>
                  <a:pt x="1464254" y="1062732"/>
                </a:cubicBezTo>
                <a:cubicBezTo>
                  <a:pt x="2120644" y="1062732"/>
                  <a:pt x="2120644" y="1062732"/>
                  <a:pt x="2120644" y="1062732"/>
                </a:cubicBezTo>
                <a:cubicBezTo>
                  <a:pt x="2120644" y="1265157"/>
                  <a:pt x="2120644" y="1265157"/>
                  <a:pt x="2120644" y="1265157"/>
                </a:cubicBezTo>
                <a:cubicBezTo>
                  <a:pt x="1363271" y="1265157"/>
                  <a:pt x="1363271" y="1265157"/>
                  <a:pt x="1363271" y="1265157"/>
                </a:cubicBezTo>
                <a:cubicBezTo>
                  <a:pt x="1363271" y="1467583"/>
                  <a:pt x="1363271" y="1467583"/>
                  <a:pt x="1363271" y="1467583"/>
                </a:cubicBezTo>
                <a:cubicBezTo>
                  <a:pt x="2120644" y="1467583"/>
                  <a:pt x="2120644" y="1467583"/>
                  <a:pt x="2120644" y="1467583"/>
                </a:cubicBezTo>
                <a:cubicBezTo>
                  <a:pt x="2120644" y="1670008"/>
                  <a:pt x="2120644" y="1670008"/>
                  <a:pt x="2120644" y="1670008"/>
                </a:cubicBezTo>
                <a:cubicBezTo>
                  <a:pt x="1363271" y="1670008"/>
                  <a:pt x="1363271" y="1670008"/>
                  <a:pt x="1363271" y="1670008"/>
                </a:cubicBezTo>
                <a:cubicBezTo>
                  <a:pt x="1363271" y="2277283"/>
                  <a:pt x="1363271" y="2277283"/>
                  <a:pt x="1363271" y="2277283"/>
                </a:cubicBezTo>
                <a:cubicBezTo>
                  <a:pt x="807864" y="2277283"/>
                  <a:pt x="807864" y="2277283"/>
                  <a:pt x="807864" y="2277283"/>
                </a:cubicBezTo>
                <a:cubicBezTo>
                  <a:pt x="807864" y="1670008"/>
                  <a:pt x="807864" y="1670008"/>
                  <a:pt x="807864" y="1670008"/>
                </a:cubicBezTo>
                <a:cubicBezTo>
                  <a:pt x="151475" y="1670008"/>
                  <a:pt x="151475" y="1670008"/>
                  <a:pt x="151475" y="1670008"/>
                </a:cubicBezTo>
                <a:cubicBezTo>
                  <a:pt x="151475" y="1467583"/>
                  <a:pt x="151475" y="1467583"/>
                  <a:pt x="151475" y="1467583"/>
                </a:cubicBezTo>
                <a:cubicBezTo>
                  <a:pt x="807864" y="1467583"/>
                  <a:pt x="807864" y="1467583"/>
                  <a:pt x="807864" y="1467583"/>
                </a:cubicBezTo>
                <a:cubicBezTo>
                  <a:pt x="807864" y="1265157"/>
                  <a:pt x="807864" y="1265157"/>
                  <a:pt x="807864" y="1265157"/>
                </a:cubicBezTo>
                <a:cubicBezTo>
                  <a:pt x="151475" y="1265157"/>
                  <a:pt x="151475" y="1265157"/>
                  <a:pt x="151475" y="1265157"/>
                </a:cubicBezTo>
                <a:cubicBezTo>
                  <a:pt x="151475" y="1062732"/>
                  <a:pt x="151475" y="1062732"/>
                  <a:pt x="151475" y="1062732"/>
                </a:cubicBezTo>
                <a:cubicBezTo>
                  <a:pt x="706881" y="1062732"/>
                  <a:pt x="706881" y="1062732"/>
                  <a:pt x="706881" y="1062732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1" name="PSP 842"/>
          <p:cNvSpPr/>
          <p:nvPr/>
        </p:nvSpPr>
        <p:spPr bwMode="auto">
          <a:xfrm>
            <a:off x="11245850" y="6010275"/>
            <a:ext cx="365125" cy="182563"/>
          </a:xfrm>
          <a:custGeom>
            <a:avLst/>
            <a:gdLst>
              <a:gd name="T0" fmla="*/ 2147483647 w 217"/>
              <a:gd name="T1" fmla="*/ 0 h 108"/>
              <a:gd name="T2" fmla="*/ 2147483647 w 217"/>
              <a:gd name="T3" fmla="*/ 0 h 108"/>
              <a:gd name="T4" fmla="*/ 2147483647 w 217"/>
              <a:gd name="T5" fmla="*/ 2147483647 h 108"/>
              <a:gd name="T6" fmla="*/ 2147483647 w 217"/>
              <a:gd name="T7" fmla="*/ 2147483647 h 108"/>
              <a:gd name="T8" fmla="*/ 2147483647 w 217"/>
              <a:gd name="T9" fmla="*/ 2147483647 h 108"/>
              <a:gd name="T10" fmla="*/ 2147483647 w 217"/>
              <a:gd name="T11" fmla="*/ 2147483647 h 108"/>
              <a:gd name="T12" fmla="*/ 0 w 217"/>
              <a:gd name="T13" fmla="*/ 2147483647 h 108"/>
              <a:gd name="T14" fmla="*/ 0 w 217"/>
              <a:gd name="T15" fmla="*/ 2147483647 h 108"/>
              <a:gd name="T16" fmla="*/ 2147483647 w 217"/>
              <a:gd name="T17" fmla="*/ 0 h 108"/>
              <a:gd name="T18" fmla="*/ 2147483647 w 217"/>
              <a:gd name="T19" fmla="*/ 2147483647 h 108"/>
              <a:gd name="T20" fmla="*/ 2147483647 w 217"/>
              <a:gd name="T21" fmla="*/ 2147483647 h 108"/>
              <a:gd name="T22" fmla="*/ 2147483647 w 217"/>
              <a:gd name="T23" fmla="*/ 2147483647 h 108"/>
              <a:gd name="T24" fmla="*/ 2147483647 w 217"/>
              <a:gd name="T25" fmla="*/ 2147483647 h 108"/>
              <a:gd name="T26" fmla="*/ 2147483647 w 217"/>
              <a:gd name="T27" fmla="*/ 2147483647 h 108"/>
              <a:gd name="T28" fmla="*/ 2147483647 w 217"/>
              <a:gd name="T29" fmla="*/ 2147483647 h 108"/>
              <a:gd name="T30" fmla="*/ 2147483647 w 217"/>
              <a:gd name="T31" fmla="*/ 2147483647 h 108"/>
              <a:gd name="T32" fmla="*/ 2147483647 w 217"/>
              <a:gd name="T33" fmla="*/ 2147483647 h 108"/>
              <a:gd name="T34" fmla="*/ 2147483647 w 217"/>
              <a:gd name="T35" fmla="*/ 2147483647 h 108"/>
              <a:gd name="T36" fmla="*/ 2147483647 w 217"/>
              <a:gd name="T37" fmla="*/ 2147483647 h 108"/>
              <a:gd name="T38" fmla="*/ 2147483647 w 217"/>
              <a:gd name="T39" fmla="*/ 2147483647 h 108"/>
              <a:gd name="T40" fmla="*/ 2147483647 w 217"/>
              <a:gd name="T41" fmla="*/ 2147483647 h 108"/>
              <a:gd name="T42" fmla="*/ 2147483647 w 217"/>
              <a:gd name="T43" fmla="*/ 2147483647 h 108"/>
              <a:gd name="T44" fmla="*/ 2147483647 w 217"/>
              <a:gd name="T45" fmla="*/ 2147483647 h 108"/>
              <a:gd name="T46" fmla="*/ 2147483647 w 217"/>
              <a:gd name="T47" fmla="*/ 2147483647 h 108"/>
              <a:gd name="T48" fmla="*/ 2147483647 w 217"/>
              <a:gd name="T49" fmla="*/ 2147483647 h 108"/>
              <a:gd name="T50" fmla="*/ 2147483647 w 217"/>
              <a:gd name="T51" fmla="*/ 2147483647 h 108"/>
              <a:gd name="T52" fmla="*/ 2147483647 w 217"/>
              <a:gd name="T53" fmla="*/ 2147483647 h 108"/>
              <a:gd name="T54" fmla="*/ 2147483647 w 217"/>
              <a:gd name="T55" fmla="*/ 2147483647 h 108"/>
              <a:gd name="T56" fmla="*/ 2147483647 w 217"/>
              <a:gd name="T57" fmla="*/ 2147483647 h 108"/>
              <a:gd name="T58" fmla="*/ 2147483647 w 217"/>
              <a:gd name="T59" fmla="*/ 2147483647 h 108"/>
              <a:gd name="T60" fmla="*/ 2147483647 w 217"/>
              <a:gd name="T61" fmla="*/ 2147483647 h 108"/>
              <a:gd name="T62" fmla="*/ 2147483647 w 217"/>
              <a:gd name="T63" fmla="*/ 2147483647 h 108"/>
              <a:gd name="T64" fmla="*/ 2147483647 w 217"/>
              <a:gd name="T65" fmla="*/ 2147483647 h 108"/>
              <a:gd name="T66" fmla="*/ 2147483647 w 217"/>
              <a:gd name="T67" fmla="*/ 2147483647 h 108"/>
              <a:gd name="T68" fmla="*/ 2147483647 w 217"/>
              <a:gd name="T69" fmla="*/ 2147483647 h 108"/>
              <a:gd name="T70" fmla="*/ 2147483647 w 217"/>
              <a:gd name="T71" fmla="*/ 2147483647 h 108"/>
              <a:gd name="T72" fmla="*/ 2147483647 w 217"/>
              <a:gd name="T73" fmla="*/ 2147483647 h 108"/>
              <a:gd name="T74" fmla="*/ 2147483647 w 217"/>
              <a:gd name="T75" fmla="*/ 2147483647 h 108"/>
              <a:gd name="T76" fmla="*/ 2147483647 w 217"/>
              <a:gd name="T77" fmla="*/ 2147483647 h 108"/>
              <a:gd name="T78" fmla="*/ 2147483647 w 217"/>
              <a:gd name="T79" fmla="*/ 2147483647 h 108"/>
              <a:gd name="T80" fmla="*/ 2147483647 w 217"/>
              <a:gd name="T81" fmla="*/ 2147483647 h 108"/>
              <a:gd name="T82" fmla="*/ 2147483647 w 217"/>
              <a:gd name="T83" fmla="*/ 2147483647 h 108"/>
              <a:gd name="T84" fmla="*/ 2147483647 w 217"/>
              <a:gd name="T85" fmla="*/ 2147483647 h 108"/>
              <a:gd name="T86" fmla="*/ 2147483647 w 217"/>
              <a:gd name="T87" fmla="*/ 2147483647 h 108"/>
              <a:gd name="T88" fmla="*/ 2147483647 w 217"/>
              <a:gd name="T89" fmla="*/ 2147483647 h 108"/>
              <a:gd name="T90" fmla="*/ 2147483647 w 217"/>
              <a:gd name="T91" fmla="*/ 2147483647 h 108"/>
              <a:gd name="T92" fmla="*/ 2147483647 w 217"/>
              <a:gd name="T93" fmla="*/ 2147483647 h 108"/>
              <a:gd name="T94" fmla="*/ 2147483647 w 217"/>
              <a:gd name="T95" fmla="*/ 2147483647 h 108"/>
              <a:gd name="T96" fmla="*/ 2147483647 w 217"/>
              <a:gd name="T97" fmla="*/ 2147483647 h 108"/>
              <a:gd name="T98" fmla="*/ 2147483647 w 217"/>
              <a:gd name="T99" fmla="*/ 2147483647 h 108"/>
              <a:gd name="T100" fmla="*/ 2147483647 w 217"/>
              <a:gd name="T101" fmla="*/ 2147483647 h 108"/>
              <a:gd name="T102" fmla="*/ 2147483647 w 217"/>
              <a:gd name="T103" fmla="*/ 2147483647 h 108"/>
              <a:gd name="T104" fmla="*/ 2147483647 w 217"/>
              <a:gd name="T105" fmla="*/ 2147483647 h 108"/>
              <a:gd name="T106" fmla="*/ 2147483647 w 217"/>
              <a:gd name="T107" fmla="*/ 2147483647 h 108"/>
              <a:gd name="T108" fmla="*/ 2147483647 w 217"/>
              <a:gd name="T109" fmla="*/ 2147483647 h 108"/>
              <a:gd name="T110" fmla="*/ 2147483647 w 217"/>
              <a:gd name="T111" fmla="*/ 2147483647 h 108"/>
              <a:gd name="T112" fmla="*/ 2147483647 w 217"/>
              <a:gd name="T113" fmla="*/ 2147483647 h 108"/>
              <a:gd name="T114" fmla="*/ 2147483647 w 217"/>
              <a:gd name="T115" fmla="*/ 2147483647 h 10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17" h="108">
                <a:moveTo>
                  <a:pt x="55" y="0"/>
                </a:moveTo>
                <a:cubicBezTo>
                  <a:pt x="163" y="0"/>
                  <a:pt x="163" y="0"/>
                  <a:pt x="163" y="0"/>
                </a:cubicBezTo>
                <a:cubicBezTo>
                  <a:pt x="193" y="0"/>
                  <a:pt x="217" y="24"/>
                  <a:pt x="217" y="54"/>
                </a:cubicBezTo>
                <a:cubicBezTo>
                  <a:pt x="217" y="54"/>
                  <a:pt x="217" y="54"/>
                  <a:pt x="217" y="54"/>
                </a:cubicBezTo>
                <a:cubicBezTo>
                  <a:pt x="217" y="84"/>
                  <a:pt x="193" y="108"/>
                  <a:pt x="163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25" y="108"/>
                  <a:pt x="0" y="8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4"/>
                  <a:pt x="25" y="0"/>
                  <a:pt x="55" y="0"/>
                </a:cubicBezTo>
                <a:close/>
                <a:moveTo>
                  <a:pt x="9" y="48"/>
                </a:moveTo>
                <a:cubicBezTo>
                  <a:pt x="9" y="60"/>
                  <a:pt x="9" y="60"/>
                  <a:pt x="9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6" y="54"/>
                  <a:pt x="26" y="54"/>
                  <a:pt x="26" y="54"/>
                </a:cubicBezTo>
                <a:cubicBezTo>
                  <a:pt x="20" y="48"/>
                  <a:pt x="20" y="48"/>
                  <a:pt x="20" y="48"/>
                </a:cubicBezTo>
                <a:cubicBezTo>
                  <a:pt x="9" y="48"/>
                  <a:pt x="9" y="48"/>
                  <a:pt x="9" y="48"/>
                </a:cubicBezTo>
                <a:close/>
                <a:moveTo>
                  <a:pt x="186" y="54"/>
                </a:moveTo>
                <a:cubicBezTo>
                  <a:pt x="186" y="50"/>
                  <a:pt x="182" y="47"/>
                  <a:pt x="178" y="47"/>
                </a:cubicBezTo>
                <a:cubicBezTo>
                  <a:pt x="174" y="47"/>
                  <a:pt x="170" y="50"/>
                  <a:pt x="170" y="54"/>
                </a:cubicBezTo>
                <a:cubicBezTo>
                  <a:pt x="170" y="59"/>
                  <a:pt x="174" y="62"/>
                  <a:pt x="178" y="62"/>
                </a:cubicBezTo>
                <a:cubicBezTo>
                  <a:pt x="182" y="62"/>
                  <a:pt x="186" y="59"/>
                  <a:pt x="186" y="54"/>
                </a:cubicBezTo>
                <a:close/>
                <a:moveTo>
                  <a:pt x="211" y="54"/>
                </a:moveTo>
                <a:cubicBezTo>
                  <a:pt x="211" y="50"/>
                  <a:pt x="208" y="47"/>
                  <a:pt x="204" y="47"/>
                </a:cubicBezTo>
                <a:cubicBezTo>
                  <a:pt x="199" y="47"/>
                  <a:pt x="196" y="50"/>
                  <a:pt x="196" y="54"/>
                </a:cubicBezTo>
                <a:cubicBezTo>
                  <a:pt x="196" y="59"/>
                  <a:pt x="199" y="62"/>
                  <a:pt x="204" y="62"/>
                </a:cubicBezTo>
                <a:cubicBezTo>
                  <a:pt x="208" y="62"/>
                  <a:pt x="211" y="59"/>
                  <a:pt x="211" y="54"/>
                </a:cubicBezTo>
                <a:close/>
                <a:moveTo>
                  <a:pt x="191" y="60"/>
                </a:moveTo>
                <a:cubicBezTo>
                  <a:pt x="187" y="60"/>
                  <a:pt x="183" y="63"/>
                  <a:pt x="183" y="67"/>
                </a:cubicBezTo>
                <a:cubicBezTo>
                  <a:pt x="183" y="71"/>
                  <a:pt x="187" y="75"/>
                  <a:pt x="191" y="75"/>
                </a:cubicBezTo>
                <a:cubicBezTo>
                  <a:pt x="195" y="75"/>
                  <a:pt x="198" y="71"/>
                  <a:pt x="198" y="67"/>
                </a:cubicBezTo>
                <a:cubicBezTo>
                  <a:pt x="198" y="63"/>
                  <a:pt x="195" y="60"/>
                  <a:pt x="191" y="60"/>
                </a:cubicBezTo>
                <a:close/>
                <a:moveTo>
                  <a:pt x="191" y="34"/>
                </a:moveTo>
                <a:cubicBezTo>
                  <a:pt x="187" y="34"/>
                  <a:pt x="183" y="37"/>
                  <a:pt x="183" y="41"/>
                </a:cubicBezTo>
                <a:cubicBezTo>
                  <a:pt x="183" y="46"/>
                  <a:pt x="187" y="49"/>
                  <a:pt x="191" y="49"/>
                </a:cubicBezTo>
                <a:cubicBezTo>
                  <a:pt x="195" y="49"/>
                  <a:pt x="198" y="46"/>
                  <a:pt x="198" y="41"/>
                </a:cubicBezTo>
                <a:cubicBezTo>
                  <a:pt x="198" y="37"/>
                  <a:pt x="195" y="34"/>
                  <a:pt x="191" y="34"/>
                </a:cubicBezTo>
                <a:close/>
                <a:moveTo>
                  <a:pt x="57" y="17"/>
                </a:moveTo>
                <a:cubicBezTo>
                  <a:pt x="57" y="91"/>
                  <a:pt x="57" y="91"/>
                  <a:pt x="57" y="91"/>
                </a:cubicBezTo>
                <a:cubicBezTo>
                  <a:pt x="163" y="91"/>
                  <a:pt x="163" y="91"/>
                  <a:pt x="163" y="91"/>
                </a:cubicBezTo>
                <a:cubicBezTo>
                  <a:pt x="163" y="17"/>
                  <a:pt x="163" y="17"/>
                  <a:pt x="163" y="17"/>
                </a:cubicBezTo>
                <a:cubicBezTo>
                  <a:pt x="57" y="17"/>
                  <a:pt x="57" y="17"/>
                  <a:pt x="57" y="17"/>
                </a:cubicBezTo>
                <a:close/>
                <a:moveTo>
                  <a:pt x="22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4" y="64"/>
                  <a:pt x="34" y="64"/>
                  <a:pt x="34" y="64"/>
                </a:cubicBezTo>
                <a:cubicBezTo>
                  <a:pt x="28" y="58"/>
                  <a:pt x="28" y="58"/>
                  <a:pt x="28" y="58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75"/>
                  <a:pt x="22" y="75"/>
                  <a:pt x="22" y="75"/>
                </a:cubicBezTo>
                <a:close/>
                <a:moveTo>
                  <a:pt x="47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0" y="54"/>
                  <a:pt x="30" y="54"/>
                  <a:pt x="30" y="54"/>
                </a:cubicBezTo>
                <a:cubicBezTo>
                  <a:pt x="36" y="60"/>
                  <a:pt x="36" y="60"/>
                  <a:pt x="36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48"/>
                  <a:pt x="47" y="48"/>
                  <a:pt x="47" y="48"/>
                </a:cubicBezTo>
                <a:close/>
                <a:moveTo>
                  <a:pt x="34" y="34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45"/>
                  <a:pt x="22" y="45"/>
                  <a:pt x="22" y="45"/>
                </a:cubicBezTo>
                <a:cubicBezTo>
                  <a:pt x="28" y="52"/>
                  <a:pt x="28" y="52"/>
                  <a:pt x="28" y="52"/>
                </a:cubicBezTo>
                <a:cubicBezTo>
                  <a:pt x="34" y="45"/>
                  <a:pt x="34" y="45"/>
                  <a:pt x="34" y="45"/>
                </a:cubicBezTo>
                <a:lnTo>
                  <a:pt x="34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2" name="游戏手柄 843"/>
          <p:cNvSpPr/>
          <p:nvPr/>
        </p:nvSpPr>
        <p:spPr bwMode="auto">
          <a:xfrm>
            <a:off x="5194300" y="6010275"/>
            <a:ext cx="365125" cy="282575"/>
          </a:xfrm>
          <a:custGeom>
            <a:avLst/>
            <a:gdLst>
              <a:gd name="T0" fmla="*/ 2147483647 w 195"/>
              <a:gd name="T1" fmla="*/ 2147483647 h 150"/>
              <a:gd name="T2" fmla="*/ 2147483647 w 195"/>
              <a:gd name="T3" fmla="*/ 2147483647 h 150"/>
              <a:gd name="T4" fmla="*/ 2147483647 w 195"/>
              <a:gd name="T5" fmla="*/ 2147483647 h 150"/>
              <a:gd name="T6" fmla="*/ 2147483647 w 195"/>
              <a:gd name="T7" fmla="*/ 2147483647 h 150"/>
              <a:gd name="T8" fmla="*/ 2147483647 w 195"/>
              <a:gd name="T9" fmla="*/ 2147483647 h 150"/>
              <a:gd name="T10" fmla="*/ 2147483647 w 195"/>
              <a:gd name="T11" fmla="*/ 2147483647 h 150"/>
              <a:gd name="T12" fmla="*/ 2147483647 w 195"/>
              <a:gd name="T13" fmla="*/ 2147483647 h 150"/>
              <a:gd name="T14" fmla="*/ 2147483647 w 195"/>
              <a:gd name="T15" fmla="*/ 2147483647 h 150"/>
              <a:gd name="T16" fmla="*/ 2147483647 w 195"/>
              <a:gd name="T17" fmla="*/ 2147483647 h 150"/>
              <a:gd name="T18" fmla="*/ 2147483647 w 195"/>
              <a:gd name="T19" fmla="*/ 2147483647 h 150"/>
              <a:gd name="T20" fmla="*/ 2147483647 w 195"/>
              <a:gd name="T21" fmla="*/ 2147483647 h 150"/>
              <a:gd name="T22" fmla="*/ 2147483647 w 195"/>
              <a:gd name="T23" fmla="*/ 2147483647 h 150"/>
              <a:gd name="T24" fmla="*/ 2147483647 w 195"/>
              <a:gd name="T25" fmla="*/ 2147483647 h 150"/>
              <a:gd name="T26" fmla="*/ 2147483647 w 195"/>
              <a:gd name="T27" fmla="*/ 2147483647 h 150"/>
              <a:gd name="T28" fmla="*/ 2147483647 w 195"/>
              <a:gd name="T29" fmla="*/ 2147483647 h 150"/>
              <a:gd name="T30" fmla="*/ 2147483647 w 195"/>
              <a:gd name="T31" fmla="*/ 2147483647 h 150"/>
              <a:gd name="T32" fmla="*/ 2147483647 w 195"/>
              <a:gd name="T33" fmla="*/ 2147483647 h 150"/>
              <a:gd name="T34" fmla="*/ 2147483647 w 195"/>
              <a:gd name="T35" fmla="*/ 2147483647 h 150"/>
              <a:gd name="T36" fmla="*/ 2147483647 w 195"/>
              <a:gd name="T37" fmla="*/ 2147483647 h 150"/>
              <a:gd name="T38" fmla="*/ 2147483647 w 195"/>
              <a:gd name="T39" fmla="*/ 2147483647 h 150"/>
              <a:gd name="T40" fmla="*/ 2147483647 w 195"/>
              <a:gd name="T41" fmla="*/ 2147483647 h 150"/>
              <a:gd name="T42" fmla="*/ 2147483647 w 195"/>
              <a:gd name="T43" fmla="*/ 2147483647 h 150"/>
              <a:gd name="T44" fmla="*/ 2147483647 w 195"/>
              <a:gd name="T45" fmla="*/ 2147483647 h 150"/>
              <a:gd name="T46" fmla="*/ 2147483647 w 195"/>
              <a:gd name="T47" fmla="*/ 2147483647 h 150"/>
              <a:gd name="T48" fmla="*/ 2147483647 w 195"/>
              <a:gd name="T49" fmla="*/ 2147483647 h 150"/>
              <a:gd name="T50" fmla="*/ 2147483647 w 195"/>
              <a:gd name="T51" fmla="*/ 2147483647 h 150"/>
              <a:gd name="T52" fmla="*/ 2147483647 w 195"/>
              <a:gd name="T53" fmla="*/ 2147483647 h 150"/>
              <a:gd name="T54" fmla="*/ 2147483647 w 195"/>
              <a:gd name="T55" fmla="*/ 2147483647 h 150"/>
              <a:gd name="T56" fmla="*/ 2147483647 w 195"/>
              <a:gd name="T57" fmla="*/ 2147483647 h 150"/>
              <a:gd name="T58" fmla="*/ 2147483647 w 195"/>
              <a:gd name="T59" fmla="*/ 2147483647 h 150"/>
              <a:gd name="T60" fmla="*/ 2147483647 w 195"/>
              <a:gd name="T61" fmla="*/ 2147483647 h 150"/>
              <a:gd name="T62" fmla="*/ 2147483647 w 195"/>
              <a:gd name="T63" fmla="*/ 2147483647 h 150"/>
              <a:gd name="T64" fmla="*/ 2147483647 w 195"/>
              <a:gd name="T65" fmla="*/ 2147483647 h 150"/>
              <a:gd name="T66" fmla="*/ 2147483647 w 195"/>
              <a:gd name="T67" fmla="*/ 2147483647 h 150"/>
              <a:gd name="T68" fmla="*/ 2147483647 w 195"/>
              <a:gd name="T69" fmla="*/ 2147483647 h 150"/>
              <a:gd name="T70" fmla="*/ 2147483647 w 195"/>
              <a:gd name="T71" fmla="*/ 2147483647 h 150"/>
              <a:gd name="T72" fmla="*/ 2147483647 w 195"/>
              <a:gd name="T73" fmla="*/ 2147483647 h 15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95" h="150">
                <a:moveTo>
                  <a:pt x="44" y="23"/>
                </a:moveTo>
                <a:cubicBezTo>
                  <a:pt x="56" y="23"/>
                  <a:pt x="68" y="29"/>
                  <a:pt x="74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8" y="29"/>
                  <a:pt x="139" y="23"/>
                  <a:pt x="151" y="23"/>
                </a:cubicBezTo>
                <a:cubicBezTo>
                  <a:pt x="172" y="23"/>
                  <a:pt x="189" y="40"/>
                  <a:pt x="189" y="61"/>
                </a:cubicBezTo>
                <a:cubicBezTo>
                  <a:pt x="189" y="65"/>
                  <a:pt x="189" y="69"/>
                  <a:pt x="187" y="73"/>
                </a:cubicBezTo>
                <a:cubicBezTo>
                  <a:pt x="193" y="93"/>
                  <a:pt x="195" y="115"/>
                  <a:pt x="194" y="139"/>
                </a:cubicBezTo>
                <a:cubicBezTo>
                  <a:pt x="185" y="149"/>
                  <a:pt x="175" y="150"/>
                  <a:pt x="165" y="150"/>
                </a:cubicBezTo>
                <a:cubicBezTo>
                  <a:pt x="152" y="134"/>
                  <a:pt x="142" y="116"/>
                  <a:pt x="133" y="95"/>
                </a:cubicBezTo>
                <a:cubicBezTo>
                  <a:pt x="129" y="94"/>
                  <a:pt x="125" y="90"/>
                  <a:pt x="124" y="87"/>
                </a:cubicBezTo>
                <a:cubicBezTo>
                  <a:pt x="72" y="87"/>
                  <a:pt x="72" y="87"/>
                  <a:pt x="72" y="87"/>
                </a:cubicBezTo>
                <a:cubicBezTo>
                  <a:pt x="69" y="92"/>
                  <a:pt x="66" y="94"/>
                  <a:pt x="63" y="95"/>
                </a:cubicBezTo>
                <a:cubicBezTo>
                  <a:pt x="53" y="117"/>
                  <a:pt x="43" y="134"/>
                  <a:pt x="30" y="150"/>
                </a:cubicBezTo>
                <a:cubicBezTo>
                  <a:pt x="20" y="150"/>
                  <a:pt x="11" y="149"/>
                  <a:pt x="1" y="139"/>
                </a:cubicBezTo>
                <a:cubicBezTo>
                  <a:pt x="0" y="115"/>
                  <a:pt x="2" y="93"/>
                  <a:pt x="8" y="73"/>
                </a:cubicBezTo>
                <a:cubicBezTo>
                  <a:pt x="7" y="69"/>
                  <a:pt x="6" y="65"/>
                  <a:pt x="6" y="60"/>
                </a:cubicBezTo>
                <a:cubicBezTo>
                  <a:pt x="6" y="39"/>
                  <a:pt x="23" y="23"/>
                  <a:pt x="44" y="23"/>
                </a:cubicBezTo>
                <a:close/>
                <a:moveTo>
                  <a:pt x="81" y="57"/>
                </a:moveTo>
                <a:cubicBezTo>
                  <a:pt x="81" y="66"/>
                  <a:pt x="81" y="66"/>
                  <a:pt x="81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57"/>
                  <a:pt x="95" y="57"/>
                  <a:pt x="95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155" y="64"/>
                </a:moveTo>
                <a:cubicBezTo>
                  <a:pt x="151" y="65"/>
                  <a:pt x="148" y="69"/>
                  <a:pt x="149" y="73"/>
                </a:cubicBezTo>
                <a:cubicBezTo>
                  <a:pt x="150" y="78"/>
                  <a:pt x="154" y="80"/>
                  <a:pt x="158" y="79"/>
                </a:cubicBezTo>
                <a:cubicBezTo>
                  <a:pt x="163" y="78"/>
                  <a:pt x="165" y="74"/>
                  <a:pt x="164" y="70"/>
                </a:cubicBezTo>
                <a:cubicBezTo>
                  <a:pt x="163" y="66"/>
                  <a:pt x="159" y="64"/>
                  <a:pt x="155" y="64"/>
                </a:cubicBezTo>
                <a:close/>
                <a:moveTo>
                  <a:pt x="137" y="52"/>
                </a:moveTo>
                <a:cubicBezTo>
                  <a:pt x="133" y="53"/>
                  <a:pt x="131" y="57"/>
                  <a:pt x="132" y="61"/>
                </a:cubicBezTo>
                <a:cubicBezTo>
                  <a:pt x="132" y="65"/>
                  <a:pt x="136" y="68"/>
                  <a:pt x="141" y="67"/>
                </a:cubicBezTo>
                <a:cubicBezTo>
                  <a:pt x="145" y="66"/>
                  <a:pt x="147" y="62"/>
                  <a:pt x="146" y="58"/>
                </a:cubicBezTo>
                <a:cubicBezTo>
                  <a:pt x="145" y="54"/>
                  <a:pt x="141" y="51"/>
                  <a:pt x="137" y="52"/>
                </a:cubicBezTo>
                <a:close/>
                <a:moveTo>
                  <a:pt x="148" y="35"/>
                </a:moveTo>
                <a:cubicBezTo>
                  <a:pt x="144" y="36"/>
                  <a:pt x="141" y="40"/>
                  <a:pt x="142" y="44"/>
                </a:cubicBezTo>
                <a:cubicBezTo>
                  <a:pt x="143" y="48"/>
                  <a:pt x="147" y="51"/>
                  <a:pt x="151" y="50"/>
                </a:cubicBezTo>
                <a:cubicBezTo>
                  <a:pt x="156" y="49"/>
                  <a:pt x="158" y="45"/>
                  <a:pt x="157" y="41"/>
                </a:cubicBezTo>
                <a:cubicBezTo>
                  <a:pt x="156" y="37"/>
                  <a:pt x="152" y="34"/>
                  <a:pt x="148" y="35"/>
                </a:cubicBezTo>
                <a:close/>
                <a:moveTo>
                  <a:pt x="166" y="45"/>
                </a:moveTo>
                <a:cubicBezTo>
                  <a:pt x="162" y="46"/>
                  <a:pt x="159" y="50"/>
                  <a:pt x="160" y="54"/>
                </a:cubicBezTo>
                <a:cubicBezTo>
                  <a:pt x="161" y="58"/>
                  <a:pt x="165" y="61"/>
                  <a:pt x="169" y="60"/>
                </a:cubicBezTo>
                <a:cubicBezTo>
                  <a:pt x="173" y="59"/>
                  <a:pt x="176" y="55"/>
                  <a:pt x="175" y="51"/>
                </a:cubicBezTo>
                <a:cubicBezTo>
                  <a:pt x="174" y="47"/>
                  <a:pt x="170" y="44"/>
                  <a:pt x="166" y="45"/>
                </a:cubicBezTo>
                <a:close/>
                <a:moveTo>
                  <a:pt x="62" y="48"/>
                </a:moveTo>
                <a:cubicBezTo>
                  <a:pt x="49" y="58"/>
                  <a:pt x="49" y="58"/>
                  <a:pt x="49" y="58"/>
                </a:cubicBezTo>
                <a:cubicBezTo>
                  <a:pt x="59" y="71"/>
                  <a:pt x="59" y="71"/>
                  <a:pt x="59" y="71"/>
                </a:cubicBezTo>
                <a:cubicBezTo>
                  <a:pt x="62" y="48"/>
                  <a:pt x="62" y="48"/>
                  <a:pt x="62" y="48"/>
                </a:cubicBezTo>
                <a:close/>
                <a:moveTo>
                  <a:pt x="51" y="77"/>
                </a:moveTo>
                <a:cubicBezTo>
                  <a:pt x="41" y="64"/>
                  <a:pt x="41" y="64"/>
                  <a:pt x="41" y="64"/>
                </a:cubicBezTo>
                <a:cubicBezTo>
                  <a:pt x="28" y="74"/>
                  <a:pt x="28" y="74"/>
                  <a:pt x="28" y="74"/>
                </a:cubicBezTo>
                <a:cubicBezTo>
                  <a:pt x="51" y="77"/>
                  <a:pt x="51" y="77"/>
                  <a:pt x="51" y="77"/>
                </a:cubicBezTo>
                <a:close/>
                <a:moveTo>
                  <a:pt x="22" y="64"/>
                </a:moveTo>
                <a:cubicBezTo>
                  <a:pt x="34" y="55"/>
                  <a:pt x="34" y="55"/>
                  <a:pt x="34" y="55"/>
                </a:cubicBezTo>
                <a:cubicBezTo>
                  <a:pt x="25" y="43"/>
                  <a:pt x="25" y="43"/>
                  <a:pt x="25" y="43"/>
                </a:cubicBezTo>
                <a:cubicBezTo>
                  <a:pt x="22" y="64"/>
                  <a:pt x="22" y="64"/>
                  <a:pt x="22" y="64"/>
                </a:cubicBezTo>
                <a:close/>
                <a:moveTo>
                  <a:pt x="34" y="37"/>
                </a:moveTo>
                <a:cubicBezTo>
                  <a:pt x="43" y="49"/>
                  <a:pt x="43" y="49"/>
                  <a:pt x="43" y="49"/>
                </a:cubicBezTo>
                <a:cubicBezTo>
                  <a:pt x="54" y="40"/>
                  <a:pt x="54" y="40"/>
                  <a:pt x="54" y="40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99" y="57"/>
                </a:moveTo>
                <a:cubicBezTo>
                  <a:pt x="99" y="66"/>
                  <a:pt x="99" y="66"/>
                  <a:pt x="99" y="66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99" y="57"/>
                  <a:pt x="99" y="57"/>
                  <a:pt x="99" y="57"/>
                </a:cubicBezTo>
                <a:close/>
                <a:moveTo>
                  <a:pt x="178" y="6"/>
                </a:moveTo>
                <a:cubicBezTo>
                  <a:pt x="164" y="0"/>
                  <a:pt x="151" y="1"/>
                  <a:pt x="137" y="6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42" y="16"/>
                  <a:pt x="147" y="15"/>
                  <a:pt x="152" y="15"/>
                </a:cubicBezTo>
                <a:cubicBezTo>
                  <a:pt x="162" y="15"/>
                  <a:pt x="171" y="19"/>
                  <a:pt x="178" y="25"/>
                </a:cubicBezTo>
                <a:cubicBezTo>
                  <a:pt x="178" y="6"/>
                  <a:pt x="178" y="6"/>
                  <a:pt x="178" y="6"/>
                </a:cubicBezTo>
                <a:close/>
                <a:moveTo>
                  <a:pt x="15" y="6"/>
                </a:moveTo>
                <a:cubicBezTo>
                  <a:pt x="15" y="25"/>
                  <a:pt x="15" y="25"/>
                  <a:pt x="15" y="25"/>
                </a:cubicBezTo>
                <a:cubicBezTo>
                  <a:pt x="22" y="19"/>
                  <a:pt x="31" y="15"/>
                  <a:pt x="41" y="15"/>
                </a:cubicBezTo>
                <a:cubicBezTo>
                  <a:pt x="46" y="15"/>
                  <a:pt x="51" y="16"/>
                  <a:pt x="56" y="17"/>
                </a:cubicBezTo>
                <a:cubicBezTo>
                  <a:pt x="56" y="6"/>
                  <a:pt x="56" y="6"/>
                  <a:pt x="56" y="6"/>
                </a:cubicBezTo>
                <a:cubicBezTo>
                  <a:pt x="42" y="1"/>
                  <a:pt x="29" y="0"/>
                  <a:pt x="15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3" name="网络 860"/>
          <p:cNvSpPr/>
          <p:nvPr/>
        </p:nvSpPr>
        <p:spPr bwMode="auto">
          <a:xfrm>
            <a:off x="2714625" y="5222875"/>
            <a:ext cx="354013" cy="339725"/>
          </a:xfrm>
          <a:custGeom>
            <a:avLst/>
            <a:gdLst>
              <a:gd name="T0" fmla="*/ 10367 w 1889279"/>
              <a:gd name="T1" fmla="*/ 10426 h 1810503"/>
              <a:gd name="T2" fmla="*/ 9268 w 1889279"/>
              <a:gd name="T3" fmla="*/ 9665 h 1810503"/>
              <a:gd name="T4" fmla="*/ 4915 w 1889279"/>
              <a:gd name="T5" fmla="*/ 11832 h 1810503"/>
              <a:gd name="T6" fmla="*/ 3256 w 1889279"/>
              <a:gd name="T7" fmla="*/ 9552 h 1810503"/>
              <a:gd name="T8" fmla="*/ 5925 w 1889279"/>
              <a:gd name="T9" fmla="*/ 11951 h 1810503"/>
              <a:gd name="T10" fmla="*/ 3625 w 1889279"/>
              <a:gd name="T11" fmla="*/ 9404 h 1810503"/>
              <a:gd name="T12" fmla="*/ 6273 w 1889279"/>
              <a:gd name="T13" fmla="*/ 8953 h 1810503"/>
              <a:gd name="T14" fmla="*/ 6938 w 1889279"/>
              <a:gd name="T15" fmla="*/ 11921 h 1810503"/>
              <a:gd name="T16" fmla="*/ 6273 w 1889279"/>
              <a:gd name="T17" fmla="*/ 8953 h 1810503"/>
              <a:gd name="T18" fmla="*/ 12430 w 1889279"/>
              <a:gd name="T19" fmla="*/ 6153 h 1810503"/>
              <a:gd name="T20" fmla="*/ 9421 w 1889279"/>
              <a:gd name="T21" fmla="*/ 9300 h 1810503"/>
              <a:gd name="T22" fmla="*/ 6273 w 1889279"/>
              <a:gd name="T23" fmla="*/ 6153 h 1810503"/>
              <a:gd name="T24" fmla="*/ 9052 w 1889279"/>
              <a:gd name="T25" fmla="*/ 9148 h 1810503"/>
              <a:gd name="T26" fmla="*/ 6273 w 1889279"/>
              <a:gd name="T27" fmla="*/ 6153 h 1810503"/>
              <a:gd name="T28" fmla="*/ 5925 w 1889279"/>
              <a:gd name="T29" fmla="*/ 6153 h 1810503"/>
              <a:gd name="T30" fmla="*/ 3474 w 1889279"/>
              <a:gd name="T31" fmla="*/ 9038 h 1810503"/>
              <a:gd name="T32" fmla="*/ 0 w 1889279"/>
              <a:gd name="T33" fmla="*/ 6153 h 1810503"/>
              <a:gd name="T34" fmla="*/ 3113 w 1889279"/>
              <a:gd name="T35" fmla="*/ 9187 h 1810503"/>
              <a:gd name="T36" fmla="*/ 0 w 1889279"/>
              <a:gd name="T37" fmla="*/ 6153 h 1810503"/>
              <a:gd name="T38" fmla="*/ 5925 w 1889279"/>
              <a:gd name="T39" fmla="*/ 3241 h 1810503"/>
              <a:gd name="T40" fmla="*/ 2953 w 1889279"/>
              <a:gd name="T41" fmla="*/ 5783 h 1810503"/>
              <a:gd name="T42" fmla="*/ 8922 w 1889279"/>
              <a:gd name="T43" fmla="*/ 2706 h 1810503"/>
              <a:gd name="T44" fmla="*/ 6273 w 1889279"/>
              <a:gd name="T45" fmla="*/ 5783 h 1810503"/>
              <a:gd name="T46" fmla="*/ 8922 w 1889279"/>
              <a:gd name="T47" fmla="*/ 2706 h 1810503"/>
              <a:gd name="T48" fmla="*/ 3163 w 1889279"/>
              <a:gd name="T49" fmla="*/ 2634 h 1810503"/>
              <a:gd name="T50" fmla="*/ 1 w 1889279"/>
              <a:gd name="T51" fmla="*/ 5783 h 1810503"/>
              <a:gd name="T52" fmla="*/ 10563 w 1889279"/>
              <a:gd name="T53" fmla="*/ 1727 h 1810503"/>
              <a:gd name="T54" fmla="*/ 9970 w 1889279"/>
              <a:gd name="T55" fmla="*/ 5783 h 1810503"/>
              <a:gd name="T56" fmla="*/ 10563 w 1889279"/>
              <a:gd name="T57" fmla="*/ 1727 h 1810503"/>
              <a:gd name="T58" fmla="*/ 3321 w 1889279"/>
              <a:gd name="T59" fmla="*/ 2274 h 1810503"/>
              <a:gd name="T60" fmla="*/ 4922 w 1889279"/>
              <a:gd name="T61" fmla="*/ 128 h 1810503"/>
              <a:gd name="T62" fmla="*/ 10280 w 1889279"/>
              <a:gd name="T63" fmla="*/ 1452 h 1810503"/>
              <a:gd name="T64" fmla="*/ 7485 w 1889279"/>
              <a:gd name="T65" fmla="*/ 123 h 1810503"/>
              <a:gd name="T66" fmla="*/ 5925 w 1889279"/>
              <a:gd name="T67" fmla="*/ 2843 h 1810503"/>
              <a:gd name="T68" fmla="*/ 5857 w 1889279"/>
              <a:gd name="T69" fmla="*/ 14 h 1810503"/>
              <a:gd name="T70" fmla="*/ 6273 w 1889279"/>
              <a:gd name="T71" fmla="*/ 0 h 1810503"/>
              <a:gd name="T72" fmla="*/ 8763 w 1889279"/>
              <a:gd name="T73" fmla="*/ 2345 h 1810503"/>
              <a:gd name="T74" fmla="*/ 6273 w 1889279"/>
              <a:gd name="T75" fmla="*/ 0 h 181050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4" name="信号1 861"/>
          <p:cNvSpPr/>
          <p:nvPr/>
        </p:nvSpPr>
        <p:spPr bwMode="auto">
          <a:xfrm>
            <a:off x="3489325" y="5222875"/>
            <a:ext cx="354013" cy="295275"/>
          </a:xfrm>
          <a:custGeom>
            <a:avLst/>
            <a:gdLst>
              <a:gd name="T0" fmla="*/ 644 w 1366582"/>
              <a:gd name="T1" fmla="*/ 18021 h 1042046"/>
              <a:gd name="T2" fmla="*/ 3218 w 1366582"/>
              <a:gd name="T3" fmla="*/ 18021 h 1042046"/>
              <a:gd name="T4" fmla="*/ 3861 w 1366582"/>
              <a:gd name="T5" fmla="*/ 18864 h 1042046"/>
              <a:gd name="T6" fmla="*/ 3861 w 1366582"/>
              <a:gd name="T7" fmla="*/ 22866 h 1042046"/>
              <a:gd name="T8" fmla="*/ 3218 w 1366582"/>
              <a:gd name="T9" fmla="*/ 23709 h 1042046"/>
              <a:gd name="T10" fmla="*/ 644 w 1366582"/>
              <a:gd name="T11" fmla="*/ 23709 h 1042046"/>
              <a:gd name="T12" fmla="*/ 0 w 1366582"/>
              <a:gd name="T13" fmla="*/ 22866 h 1042046"/>
              <a:gd name="T14" fmla="*/ 0 w 1366582"/>
              <a:gd name="T15" fmla="*/ 18864 h 1042046"/>
              <a:gd name="T16" fmla="*/ 644 w 1366582"/>
              <a:gd name="T17" fmla="*/ 18021 h 1042046"/>
              <a:gd name="T18" fmla="*/ 5362 w 1366582"/>
              <a:gd name="T19" fmla="*/ 13982 h 1042046"/>
              <a:gd name="T20" fmla="*/ 7936 w 1366582"/>
              <a:gd name="T21" fmla="*/ 13982 h 1042046"/>
              <a:gd name="T22" fmla="*/ 8580 w 1366582"/>
              <a:gd name="T23" fmla="*/ 14825 h 1042046"/>
              <a:gd name="T24" fmla="*/ 8580 w 1366582"/>
              <a:gd name="T25" fmla="*/ 22866 h 1042046"/>
              <a:gd name="T26" fmla="*/ 7936 w 1366582"/>
              <a:gd name="T27" fmla="*/ 23709 h 1042046"/>
              <a:gd name="T28" fmla="*/ 5362 w 1366582"/>
              <a:gd name="T29" fmla="*/ 23709 h 1042046"/>
              <a:gd name="T30" fmla="*/ 4718 w 1366582"/>
              <a:gd name="T31" fmla="*/ 22866 h 1042046"/>
              <a:gd name="T32" fmla="*/ 4718 w 1366582"/>
              <a:gd name="T33" fmla="*/ 14825 h 1042046"/>
              <a:gd name="T34" fmla="*/ 5362 w 1366582"/>
              <a:gd name="T35" fmla="*/ 13982 h 1042046"/>
              <a:gd name="T36" fmla="*/ 10137 w 1366582"/>
              <a:gd name="T37" fmla="*/ 9830 h 1042046"/>
              <a:gd name="T38" fmla="*/ 12939 w 1366582"/>
              <a:gd name="T39" fmla="*/ 9830 h 1042046"/>
              <a:gd name="T40" fmla="*/ 13639 w 1366582"/>
              <a:gd name="T41" fmla="*/ 10746 h 1042046"/>
              <a:gd name="T42" fmla="*/ 13639 w 1366582"/>
              <a:gd name="T43" fmla="*/ 22792 h 1042046"/>
              <a:gd name="T44" fmla="*/ 12939 w 1366582"/>
              <a:gd name="T45" fmla="*/ 23709 h 1042046"/>
              <a:gd name="T46" fmla="*/ 10137 w 1366582"/>
              <a:gd name="T47" fmla="*/ 23709 h 1042046"/>
              <a:gd name="T48" fmla="*/ 9437 w 1366582"/>
              <a:gd name="T49" fmla="*/ 22792 h 1042046"/>
              <a:gd name="T50" fmla="*/ 9437 w 1366582"/>
              <a:gd name="T51" fmla="*/ 10746 h 1042046"/>
              <a:gd name="T52" fmla="*/ 10137 w 1366582"/>
              <a:gd name="T53" fmla="*/ 9830 h 1042046"/>
              <a:gd name="T54" fmla="*/ 15196 w 1366582"/>
              <a:gd name="T55" fmla="*/ 4782 h 1042046"/>
              <a:gd name="T56" fmla="*/ 17997 w 1366582"/>
              <a:gd name="T57" fmla="*/ 4782 h 1042046"/>
              <a:gd name="T58" fmla="*/ 18698 w 1366582"/>
              <a:gd name="T59" fmla="*/ 5699 h 1042046"/>
              <a:gd name="T60" fmla="*/ 18698 w 1366582"/>
              <a:gd name="T61" fmla="*/ 22792 h 1042046"/>
              <a:gd name="T62" fmla="*/ 17997 w 1366582"/>
              <a:gd name="T63" fmla="*/ 23709 h 1042046"/>
              <a:gd name="T64" fmla="*/ 15196 w 1366582"/>
              <a:gd name="T65" fmla="*/ 23709 h 1042046"/>
              <a:gd name="T66" fmla="*/ 14496 w 1366582"/>
              <a:gd name="T67" fmla="*/ 22792 h 1042046"/>
              <a:gd name="T68" fmla="*/ 14496 w 1366582"/>
              <a:gd name="T69" fmla="*/ 5699 h 1042046"/>
              <a:gd name="T70" fmla="*/ 15196 w 1366582"/>
              <a:gd name="T71" fmla="*/ 4782 h 1042046"/>
              <a:gd name="T72" fmla="*/ 20255 w 1366582"/>
              <a:gd name="T73" fmla="*/ 0 h 1042046"/>
              <a:gd name="T74" fmla="*/ 23056 w 1366582"/>
              <a:gd name="T75" fmla="*/ 0 h 1042046"/>
              <a:gd name="T76" fmla="*/ 23757 w 1366582"/>
              <a:gd name="T77" fmla="*/ 917 h 1042046"/>
              <a:gd name="T78" fmla="*/ 23757 w 1366582"/>
              <a:gd name="T79" fmla="*/ 22792 h 1042046"/>
              <a:gd name="T80" fmla="*/ 23056 w 1366582"/>
              <a:gd name="T81" fmla="*/ 23709 h 1042046"/>
              <a:gd name="T82" fmla="*/ 20255 w 1366582"/>
              <a:gd name="T83" fmla="*/ 23709 h 1042046"/>
              <a:gd name="T84" fmla="*/ 19555 w 1366582"/>
              <a:gd name="T85" fmla="*/ 22792 h 1042046"/>
              <a:gd name="T86" fmla="*/ 19555 w 1366582"/>
              <a:gd name="T87" fmla="*/ 917 h 1042046"/>
              <a:gd name="T88" fmla="*/ 20255 w 1366582"/>
              <a:gd name="T89" fmla="*/ 0 h 10420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366582" h="1042046">
                <a:moveTo>
                  <a:pt x="37022" y="792087"/>
                </a:moveTo>
                <a:lnTo>
                  <a:pt x="185104" y="792087"/>
                </a:lnTo>
                <a:cubicBezTo>
                  <a:pt x="205551" y="792087"/>
                  <a:pt x="222126" y="808662"/>
                  <a:pt x="222126" y="829109"/>
                </a:cubicBezTo>
                <a:lnTo>
                  <a:pt x="222126" y="1005022"/>
                </a:lnTo>
                <a:cubicBezTo>
                  <a:pt x="222126" y="1025469"/>
                  <a:pt x="205551" y="1042044"/>
                  <a:pt x="185104" y="1042044"/>
                </a:cubicBezTo>
                <a:lnTo>
                  <a:pt x="37022" y="1042044"/>
                </a:lnTo>
                <a:cubicBezTo>
                  <a:pt x="16575" y="1042044"/>
                  <a:pt x="0" y="1025469"/>
                  <a:pt x="0" y="1005022"/>
                </a:cubicBezTo>
                <a:lnTo>
                  <a:pt x="0" y="829109"/>
                </a:lnTo>
                <a:cubicBezTo>
                  <a:pt x="0" y="808662"/>
                  <a:pt x="16575" y="792087"/>
                  <a:pt x="37022" y="792087"/>
                </a:cubicBezTo>
                <a:close/>
                <a:moveTo>
                  <a:pt x="308442" y="614561"/>
                </a:moveTo>
                <a:lnTo>
                  <a:pt x="456524" y="614561"/>
                </a:lnTo>
                <a:cubicBezTo>
                  <a:pt x="476971" y="614561"/>
                  <a:pt x="493546" y="631136"/>
                  <a:pt x="493546" y="651583"/>
                </a:cubicBezTo>
                <a:lnTo>
                  <a:pt x="493546" y="1005023"/>
                </a:lnTo>
                <a:cubicBezTo>
                  <a:pt x="493546" y="1025470"/>
                  <a:pt x="476971" y="1042045"/>
                  <a:pt x="456524" y="1042045"/>
                </a:cubicBezTo>
                <a:lnTo>
                  <a:pt x="308442" y="1042045"/>
                </a:lnTo>
                <a:cubicBezTo>
                  <a:pt x="287995" y="1042045"/>
                  <a:pt x="271420" y="1025470"/>
                  <a:pt x="271420" y="1005023"/>
                </a:cubicBezTo>
                <a:lnTo>
                  <a:pt x="271420" y="651583"/>
                </a:lnTo>
                <a:cubicBezTo>
                  <a:pt x="271420" y="631136"/>
                  <a:pt x="287995" y="614561"/>
                  <a:pt x="308442" y="614561"/>
                </a:cubicBezTo>
                <a:close/>
                <a:moveTo>
                  <a:pt x="583127" y="432047"/>
                </a:moveTo>
                <a:lnTo>
                  <a:pt x="744271" y="432047"/>
                </a:lnTo>
                <a:cubicBezTo>
                  <a:pt x="766521" y="432047"/>
                  <a:pt x="784558" y="450084"/>
                  <a:pt x="784558" y="472334"/>
                </a:cubicBezTo>
                <a:lnTo>
                  <a:pt x="784558" y="1001758"/>
                </a:lnTo>
                <a:cubicBezTo>
                  <a:pt x="784558" y="1024008"/>
                  <a:pt x="766521" y="1042045"/>
                  <a:pt x="744271" y="1042045"/>
                </a:cubicBezTo>
                <a:lnTo>
                  <a:pt x="583127" y="1042045"/>
                </a:lnTo>
                <a:cubicBezTo>
                  <a:pt x="560877" y="1042045"/>
                  <a:pt x="542840" y="1024008"/>
                  <a:pt x="542840" y="1001758"/>
                </a:cubicBezTo>
                <a:lnTo>
                  <a:pt x="542840" y="472334"/>
                </a:lnTo>
                <a:cubicBezTo>
                  <a:pt x="542840" y="450084"/>
                  <a:pt x="560877" y="432047"/>
                  <a:pt x="583127" y="432047"/>
                </a:cubicBezTo>
                <a:close/>
                <a:moveTo>
                  <a:pt x="874139" y="210194"/>
                </a:moveTo>
                <a:lnTo>
                  <a:pt x="1035283" y="210194"/>
                </a:lnTo>
                <a:cubicBezTo>
                  <a:pt x="1057533" y="210194"/>
                  <a:pt x="1075570" y="228231"/>
                  <a:pt x="1075570" y="250481"/>
                </a:cubicBezTo>
                <a:lnTo>
                  <a:pt x="1075570" y="1001758"/>
                </a:lnTo>
                <a:cubicBezTo>
                  <a:pt x="1075570" y="1024008"/>
                  <a:pt x="1057533" y="1042045"/>
                  <a:pt x="1035283" y="1042045"/>
                </a:cubicBezTo>
                <a:lnTo>
                  <a:pt x="874139" y="1042045"/>
                </a:lnTo>
                <a:cubicBezTo>
                  <a:pt x="851889" y="1042045"/>
                  <a:pt x="833852" y="1024008"/>
                  <a:pt x="833852" y="1001758"/>
                </a:cubicBezTo>
                <a:lnTo>
                  <a:pt x="833852" y="250481"/>
                </a:lnTo>
                <a:cubicBezTo>
                  <a:pt x="833852" y="228231"/>
                  <a:pt x="851889" y="210194"/>
                  <a:pt x="874139" y="210194"/>
                </a:cubicBezTo>
                <a:close/>
                <a:moveTo>
                  <a:pt x="1165151" y="0"/>
                </a:moveTo>
                <a:lnTo>
                  <a:pt x="1326295" y="0"/>
                </a:lnTo>
                <a:cubicBezTo>
                  <a:pt x="1348545" y="0"/>
                  <a:pt x="1366582" y="18037"/>
                  <a:pt x="1366582" y="40287"/>
                </a:cubicBezTo>
                <a:lnTo>
                  <a:pt x="1366582" y="1001759"/>
                </a:lnTo>
                <a:cubicBezTo>
                  <a:pt x="1366582" y="1024009"/>
                  <a:pt x="1348545" y="1042046"/>
                  <a:pt x="1326295" y="1042046"/>
                </a:cubicBezTo>
                <a:lnTo>
                  <a:pt x="1165151" y="1042046"/>
                </a:lnTo>
                <a:cubicBezTo>
                  <a:pt x="1142901" y="1042046"/>
                  <a:pt x="1124864" y="1024009"/>
                  <a:pt x="1124864" y="1001759"/>
                </a:cubicBezTo>
                <a:lnTo>
                  <a:pt x="1124864" y="40287"/>
                </a:lnTo>
                <a:cubicBezTo>
                  <a:pt x="1124864" y="18037"/>
                  <a:pt x="1142901" y="0"/>
                  <a:pt x="11651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5" name="WIFI2 862"/>
          <p:cNvSpPr/>
          <p:nvPr/>
        </p:nvSpPr>
        <p:spPr bwMode="auto">
          <a:xfrm>
            <a:off x="384175" y="5222875"/>
            <a:ext cx="354013" cy="250825"/>
          </a:xfrm>
          <a:custGeom>
            <a:avLst/>
            <a:gdLst>
              <a:gd name="T0" fmla="*/ 99333 w 472572"/>
              <a:gd name="T1" fmla="*/ 99745 h 335351"/>
              <a:gd name="T2" fmla="*/ 125213 w 472572"/>
              <a:gd name="T3" fmla="*/ 116062 h 335351"/>
              <a:gd name="T4" fmla="*/ 99333 w 472572"/>
              <a:gd name="T5" fmla="*/ 140318 h 335351"/>
              <a:gd name="T6" fmla="*/ 73452 w 472572"/>
              <a:gd name="T7" fmla="*/ 116062 h 335351"/>
              <a:gd name="T8" fmla="*/ 99333 w 472572"/>
              <a:gd name="T9" fmla="*/ 99745 h 335351"/>
              <a:gd name="T10" fmla="*/ 99333 w 472572"/>
              <a:gd name="T11" fmla="*/ 64344 h 335351"/>
              <a:gd name="T12" fmla="*/ 151713 w 472572"/>
              <a:gd name="T13" fmla="*/ 91226 h 335351"/>
              <a:gd name="T14" fmla="*/ 139531 w 472572"/>
              <a:gd name="T15" fmla="*/ 102643 h 335351"/>
              <a:gd name="T16" fmla="*/ 99333 w 472572"/>
              <a:gd name="T17" fmla="*/ 80892 h 335351"/>
              <a:gd name="T18" fmla="*/ 59134 w 472572"/>
              <a:gd name="T19" fmla="*/ 102643 h 335351"/>
              <a:gd name="T20" fmla="*/ 46952 w 472572"/>
              <a:gd name="T21" fmla="*/ 91226 h 335351"/>
              <a:gd name="T22" fmla="*/ 99333 w 472572"/>
              <a:gd name="T23" fmla="*/ 64344 h 335351"/>
              <a:gd name="T24" fmla="*/ 99333 w 472572"/>
              <a:gd name="T25" fmla="*/ 30266 h 335351"/>
              <a:gd name="T26" fmla="*/ 176580 w 472572"/>
              <a:gd name="T27" fmla="*/ 67921 h 335351"/>
              <a:gd name="T28" fmla="*/ 163854 w 472572"/>
              <a:gd name="T29" fmla="*/ 79847 h 335351"/>
              <a:gd name="T30" fmla="*/ 99333 w 472572"/>
              <a:gd name="T31" fmla="*/ 47706 h 335351"/>
              <a:gd name="T32" fmla="*/ 34810 w 472572"/>
              <a:gd name="T33" fmla="*/ 79847 h 335351"/>
              <a:gd name="T34" fmla="*/ 22085 w 472572"/>
              <a:gd name="T35" fmla="*/ 67921 h 335351"/>
              <a:gd name="T36" fmla="*/ 99333 w 472572"/>
              <a:gd name="T37" fmla="*/ 30266 h 335351"/>
              <a:gd name="T38" fmla="*/ 99333 w 472572"/>
              <a:gd name="T39" fmla="*/ 0 h 335351"/>
              <a:gd name="T40" fmla="*/ 198665 w 472572"/>
              <a:gd name="T41" fmla="*/ 47223 h 335351"/>
              <a:gd name="T42" fmla="*/ 186335 w 472572"/>
              <a:gd name="T43" fmla="*/ 58780 h 335351"/>
              <a:gd name="T44" fmla="*/ 99333 w 472572"/>
              <a:gd name="T45" fmla="*/ 16898 h 335351"/>
              <a:gd name="T46" fmla="*/ 12331 w 472572"/>
              <a:gd name="T47" fmla="*/ 58780 h 335351"/>
              <a:gd name="T48" fmla="*/ 0 w 472572"/>
              <a:gd name="T49" fmla="*/ 47223 h 335351"/>
              <a:gd name="T50" fmla="*/ 99333 w 472572"/>
              <a:gd name="T51" fmla="*/ 0 h 33535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72572" h="335351">
                <a:moveTo>
                  <a:pt x="236286" y="238384"/>
                </a:moveTo>
                <a:cubicBezTo>
                  <a:pt x="263564" y="238384"/>
                  <a:pt x="287156" y="254165"/>
                  <a:pt x="297849" y="277381"/>
                </a:cubicBezTo>
                <a:lnTo>
                  <a:pt x="236286" y="335351"/>
                </a:lnTo>
                <a:lnTo>
                  <a:pt x="174722" y="277381"/>
                </a:lnTo>
                <a:cubicBezTo>
                  <a:pt x="185416" y="254165"/>
                  <a:pt x="209008" y="238384"/>
                  <a:pt x="236286" y="238384"/>
                </a:cubicBezTo>
                <a:close/>
                <a:moveTo>
                  <a:pt x="236286" y="153779"/>
                </a:moveTo>
                <a:cubicBezTo>
                  <a:pt x="287723" y="153779"/>
                  <a:pt x="333263" y="179027"/>
                  <a:pt x="360886" y="218025"/>
                </a:cubicBezTo>
                <a:lnTo>
                  <a:pt x="331907" y="245311"/>
                </a:lnTo>
                <a:cubicBezTo>
                  <a:pt x="311651" y="213977"/>
                  <a:pt x="276380" y="193327"/>
                  <a:pt x="236286" y="193327"/>
                </a:cubicBezTo>
                <a:cubicBezTo>
                  <a:pt x="196191" y="193327"/>
                  <a:pt x="160920" y="213977"/>
                  <a:pt x="140664" y="245311"/>
                </a:cubicBezTo>
                <a:lnTo>
                  <a:pt x="111686" y="218025"/>
                </a:lnTo>
                <a:cubicBezTo>
                  <a:pt x="139308" y="179027"/>
                  <a:pt x="184848" y="153779"/>
                  <a:pt x="236286" y="153779"/>
                </a:cubicBezTo>
                <a:close/>
                <a:moveTo>
                  <a:pt x="236285" y="72334"/>
                </a:moveTo>
                <a:cubicBezTo>
                  <a:pt x="311099" y="72334"/>
                  <a:pt x="377756" y="107256"/>
                  <a:pt x="420037" y="162327"/>
                </a:cubicBezTo>
                <a:lnTo>
                  <a:pt x="389766" y="190830"/>
                </a:lnTo>
                <a:cubicBezTo>
                  <a:pt x="354994" y="143968"/>
                  <a:pt x="299138" y="114013"/>
                  <a:pt x="236285" y="114013"/>
                </a:cubicBezTo>
                <a:cubicBezTo>
                  <a:pt x="173433" y="114013"/>
                  <a:pt x="117576" y="143967"/>
                  <a:pt x="82804" y="190829"/>
                </a:cubicBezTo>
                <a:lnTo>
                  <a:pt x="52534" y="162327"/>
                </a:lnTo>
                <a:cubicBezTo>
                  <a:pt x="94815" y="107256"/>
                  <a:pt x="161472" y="72334"/>
                  <a:pt x="236285" y="72334"/>
                </a:cubicBezTo>
                <a:close/>
                <a:moveTo>
                  <a:pt x="236286" y="0"/>
                </a:moveTo>
                <a:cubicBezTo>
                  <a:pt x="331854" y="0"/>
                  <a:pt x="417244" y="43584"/>
                  <a:pt x="472572" y="112859"/>
                </a:cubicBezTo>
                <a:lnTo>
                  <a:pt x="443240" y="140479"/>
                </a:lnTo>
                <a:cubicBezTo>
                  <a:pt x="395198" y="79129"/>
                  <a:pt x="320266" y="40387"/>
                  <a:pt x="236286" y="40387"/>
                </a:cubicBezTo>
                <a:cubicBezTo>
                  <a:pt x="152305" y="40387"/>
                  <a:pt x="77373" y="79129"/>
                  <a:pt x="29332" y="140479"/>
                </a:cubicBezTo>
                <a:lnTo>
                  <a:pt x="0" y="112859"/>
                </a:lnTo>
                <a:cubicBezTo>
                  <a:pt x="55328" y="43584"/>
                  <a:pt x="140717" y="0"/>
                  <a:pt x="236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6" name="WIFI3 863"/>
          <p:cNvSpPr/>
          <p:nvPr/>
        </p:nvSpPr>
        <p:spPr bwMode="auto">
          <a:xfrm>
            <a:off x="1160463" y="5222875"/>
            <a:ext cx="355600" cy="307975"/>
          </a:xfrm>
          <a:custGeom>
            <a:avLst/>
            <a:gdLst>
              <a:gd name="T0" fmla="*/ 120449 w 432042"/>
              <a:gd name="T1" fmla="*/ 122126 h 375762"/>
              <a:gd name="T2" fmla="*/ 163367 w 432042"/>
              <a:gd name="T3" fmla="*/ 164503 h 375762"/>
              <a:gd name="T4" fmla="*/ 120449 w 432042"/>
              <a:gd name="T5" fmla="*/ 206881 h 375762"/>
              <a:gd name="T6" fmla="*/ 77532 w 432042"/>
              <a:gd name="T7" fmla="*/ 164503 h 375762"/>
              <a:gd name="T8" fmla="*/ 120449 w 432042"/>
              <a:gd name="T9" fmla="*/ 122126 h 375762"/>
              <a:gd name="T10" fmla="*/ 120449 w 432042"/>
              <a:gd name="T11" fmla="*/ 60196 h 375762"/>
              <a:gd name="T12" fmla="*/ 205206 w 432042"/>
              <a:gd name="T13" fmla="*/ 97496 h 375762"/>
              <a:gd name="T14" fmla="*/ 187582 w 432042"/>
              <a:gd name="T15" fmla="*/ 122126 h 375762"/>
              <a:gd name="T16" fmla="*/ 120449 w 432042"/>
              <a:gd name="T17" fmla="*/ 89427 h 375762"/>
              <a:gd name="T18" fmla="*/ 53316 w 432042"/>
              <a:gd name="T19" fmla="*/ 122126 h 375762"/>
              <a:gd name="T20" fmla="*/ 35693 w 432042"/>
              <a:gd name="T21" fmla="*/ 97496 h 375762"/>
              <a:gd name="T22" fmla="*/ 120449 w 432042"/>
              <a:gd name="T23" fmla="*/ 60196 h 375762"/>
              <a:gd name="T24" fmla="*/ 120449 w 432042"/>
              <a:gd name="T25" fmla="*/ 0 h 375762"/>
              <a:gd name="T26" fmla="*/ 240898 w 432042"/>
              <a:gd name="T27" fmla="*/ 47612 h 375762"/>
              <a:gd name="T28" fmla="*/ 222925 w 432042"/>
              <a:gd name="T29" fmla="*/ 72731 h 375762"/>
              <a:gd name="T30" fmla="*/ 120449 w 432042"/>
              <a:gd name="T31" fmla="*/ 30805 h 375762"/>
              <a:gd name="T32" fmla="*/ 17973 w 432042"/>
              <a:gd name="T33" fmla="*/ 72731 h 375762"/>
              <a:gd name="T34" fmla="*/ 0 w 432042"/>
              <a:gd name="T35" fmla="*/ 47613 h 375762"/>
              <a:gd name="T36" fmla="*/ 120449 w 432042"/>
              <a:gd name="T37" fmla="*/ 0 h 3757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32042" h="375762">
                <a:moveTo>
                  <a:pt x="216021" y="221820"/>
                </a:moveTo>
                <a:cubicBezTo>
                  <a:pt x="258531" y="221820"/>
                  <a:pt x="292992" y="256281"/>
                  <a:pt x="292992" y="298791"/>
                </a:cubicBezTo>
                <a:cubicBezTo>
                  <a:pt x="292992" y="341301"/>
                  <a:pt x="258531" y="375762"/>
                  <a:pt x="216021" y="375762"/>
                </a:cubicBezTo>
                <a:cubicBezTo>
                  <a:pt x="173511" y="375762"/>
                  <a:pt x="139050" y="341301"/>
                  <a:pt x="139050" y="298791"/>
                </a:cubicBezTo>
                <a:cubicBezTo>
                  <a:pt x="139050" y="256281"/>
                  <a:pt x="173511" y="221820"/>
                  <a:pt x="216021" y="221820"/>
                </a:cubicBezTo>
                <a:close/>
                <a:moveTo>
                  <a:pt x="216021" y="109336"/>
                </a:moveTo>
                <a:cubicBezTo>
                  <a:pt x="276428" y="109336"/>
                  <a:pt x="330776" y="135275"/>
                  <a:pt x="368029" y="177084"/>
                </a:cubicBezTo>
                <a:lnTo>
                  <a:pt x="336422" y="221820"/>
                </a:lnTo>
                <a:cubicBezTo>
                  <a:pt x="308859" y="185511"/>
                  <a:pt x="265135" y="162428"/>
                  <a:pt x="216021" y="162428"/>
                </a:cubicBezTo>
                <a:cubicBezTo>
                  <a:pt x="166906" y="162428"/>
                  <a:pt x="123183" y="185511"/>
                  <a:pt x="95620" y="221820"/>
                </a:cubicBezTo>
                <a:lnTo>
                  <a:pt x="64014" y="177084"/>
                </a:lnTo>
                <a:cubicBezTo>
                  <a:pt x="101266" y="135275"/>
                  <a:pt x="155615" y="109336"/>
                  <a:pt x="216021" y="109336"/>
                </a:cubicBezTo>
                <a:close/>
                <a:moveTo>
                  <a:pt x="216021" y="0"/>
                </a:moveTo>
                <a:cubicBezTo>
                  <a:pt x="299836" y="0"/>
                  <a:pt x="376026" y="32650"/>
                  <a:pt x="432042" y="86479"/>
                </a:cubicBezTo>
                <a:lnTo>
                  <a:pt x="399808" y="132103"/>
                </a:lnTo>
                <a:cubicBezTo>
                  <a:pt x="352782" y="85052"/>
                  <a:pt x="287800" y="55952"/>
                  <a:pt x="216021" y="55952"/>
                </a:cubicBezTo>
                <a:cubicBezTo>
                  <a:pt x="144243" y="55952"/>
                  <a:pt x="79261" y="85053"/>
                  <a:pt x="32234" y="132103"/>
                </a:cubicBezTo>
                <a:lnTo>
                  <a:pt x="0" y="86480"/>
                </a:lnTo>
                <a:cubicBezTo>
                  <a:pt x="56016" y="32650"/>
                  <a:pt x="132206" y="0"/>
                  <a:pt x="2160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7" name="分享 864"/>
          <p:cNvSpPr/>
          <p:nvPr/>
        </p:nvSpPr>
        <p:spPr bwMode="auto">
          <a:xfrm>
            <a:off x="4265613" y="5222875"/>
            <a:ext cx="354012" cy="350838"/>
          </a:xfrm>
          <a:custGeom>
            <a:avLst/>
            <a:gdLst>
              <a:gd name="T0" fmla="*/ 252309 w 393729"/>
              <a:gd name="T1" fmla="*/ 82 h 390624"/>
              <a:gd name="T2" fmla="*/ 266219 w 393729"/>
              <a:gd name="T3" fmla="*/ 3886 h 390624"/>
              <a:gd name="T4" fmla="*/ 282295 w 393729"/>
              <a:gd name="T5" fmla="*/ 52514 h 390624"/>
              <a:gd name="T6" fmla="*/ 233508 w 393729"/>
              <a:gd name="T7" fmla="*/ 68537 h 390624"/>
              <a:gd name="T8" fmla="*/ 221517 w 393729"/>
              <a:gd name="T9" fmla="*/ 58488 h 390624"/>
              <a:gd name="T10" fmla="*/ 71474 w 393729"/>
              <a:gd name="T11" fmla="*/ 107770 h 390624"/>
              <a:gd name="T12" fmla="*/ 68762 w 393729"/>
              <a:gd name="T13" fmla="*/ 117621 h 390624"/>
              <a:gd name="T14" fmla="*/ 66514 w 393729"/>
              <a:gd name="T15" fmla="*/ 120469 h 390624"/>
              <a:gd name="T16" fmla="*/ 166760 w 393729"/>
              <a:gd name="T17" fmla="*/ 212871 h 390624"/>
              <a:gd name="T18" fmla="*/ 195303 w 393729"/>
              <a:gd name="T19" fmla="*/ 214474 h 390624"/>
              <a:gd name="T20" fmla="*/ 211378 w 393729"/>
              <a:gd name="T21" fmla="*/ 263101 h 390624"/>
              <a:gd name="T22" fmla="*/ 162592 w 393729"/>
              <a:gd name="T23" fmla="*/ 279125 h 390624"/>
              <a:gd name="T24" fmla="*/ 145821 w 393729"/>
              <a:gd name="T25" fmla="*/ 233020 h 390624"/>
              <a:gd name="T26" fmla="*/ 41143 w 393729"/>
              <a:gd name="T27" fmla="*/ 136532 h 390624"/>
              <a:gd name="T28" fmla="*/ 19976 w 393729"/>
              <a:gd name="T29" fmla="*/ 133644 h 390624"/>
              <a:gd name="T30" fmla="*/ 3899 w 393729"/>
              <a:gd name="T31" fmla="*/ 85017 h 390624"/>
              <a:gd name="T32" fmla="*/ 52685 w 393729"/>
              <a:gd name="T33" fmla="*/ 68994 h 390624"/>
              <a:gd name="T34" fmla="*/ 64898 w 393729"/>
              <a:gd name="T35" fmla="*/ 79434 h 390624"/>
              <a:gd name="T36" fmla="*/ 214578 w 393729"/>
              <a:gd name="T37" fmla="*/ 30272 h 390624"/>
              <a:gd name="T38" fmla="*/ 217432 w 393729"/>
              <a:gd name="T39" fmla="*/ 19909 h 390624"/>
              <a:gd name="T40" fmla="*/ 252309 w 393729"/>
              <a:gd name="T41" fmla="*/ 82 h 39062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93729" h="390624">
                <a:moveTo>
                  <a:pt x="347114" y="112"/>
                </a:moveTo>
                <a:cubicBezTo>
                  <a:pt x="353590" y="546"/>
                  <a:pt x="360089" y="2257"/>
                  <a:pt x="366249" y="5364"/>
                </a:cubicBezTo>
                <a:cubicBezTo>
                  <a:pt x="390891" y="17791"/>
                  <a:pt x="400792" y="47840"/>
                  <a:pt x="388366" y="72481"/>
                </a:cubicBezTo>
                <a:cubicBezTo>
                  <a:pt x="375939" y="97123"/>
                  <a:pt x="345890" y="107025"/>
                  <a:pt x="321248" y="94598"/>
                </a:cubicBezTo>
                <a:cubicBezTo>
                  <a:pt x="314512" y="91201"/>
                  <a:pt x="308877" y="86487"/>
                  <a:pt x="304750" y="80728"/>
                </a:cubicBezTo>
                <a:lnTo>
                  <a:pt x="98330" y="148748"/>
                </a:lnTo>
                <a:cubicBezTo>
                  <a:pt x="98294" y="153464"/>
                  <a:pt x="96795" y="157989"/>
                  <a:pt x="94598" y="162346"/>
                </a:cubicBezTo>
                <a:lnTo>
                  <a:pt x="91507" y="166277"/>
                </a:lnTo>
                <a:lnTo>
                  <a:pt x="229420" y="293815"/>
                </a:lnTo>
                <a:cubicBezTo>
                  <a:pt x="241784" y="289147"/>
                  <a:pt x="255956" y="289607"/>
                  <a:pt x="268686" y="296027"/>
                </a:cubicBezTo>
                <a:cubicBezTo>
                  <a:pt x="293327" y="308454"/>
                  <a:pt x="303229" y="338503"/>
                  <a:pt x="290802" y="363144"/>
                </a:cubicBezTo>
                <a:cubicBezTo>
                  <a:pt x="278375" y="387786"/>
                  <a:pt x="248326" y="397688"/>
                  <a:pt x="223685" y="385261"/>
                </a:cubicBezTo>
                <a:cubicBezTo>
                  <a:pt x="200118" y="373376"/>
                  <a:pt x="190033" y="345372"/>
                  <a:pt x="200613" y="321625"/>
                </a:cubicBezTo>
                <a:lnTo>
                  <a:pt x="56603" y="188448"/>
                </a:lnTo>
                <a:cubicBezTo>
                  <a:pt x="47044" y="190691"/>
                  <a:pt x="36870" y="189197"/>
                  <a:pt x="27481" y="184462"/>
                </a:cubicBezTo>
                <a:cubicBezTo>
                  <a:pt x="2839" y="172035"/>
                  <a:pt x="-7063" y="141986"/>
                  <a:pt x="5364" y="117345"/>
                </a:cubicBezTo>
                <a:cubicBezTo>
                  <a:pt x="17791" y="92703"/>
                  <a:pt x="47840" y="82801"/>
                  <a:pt x="72481" y="95228"/>
                </a:cubicBezTo>
                <a:cubicBezTo>
                  <a:pt x="79414" y="98724"/>
                  <a:pt x="85180" y="103616"/>
                  <a:pt x="89283" y="109639"/>
                </a:cubicBezTo>
                <a:lnTo>
                  <a:pt x="295206" y="41783"/>
                </a:lnTo>
                <a:cubicBezTo>
                  <a:pt x="295278" y="36844"/>
                  <a:pt x="296818" y="32068"/>
                  <a:pt x="299132" y="27480"/>
                </a:cubicBezTo>
                <a:cubicBezTo>
                  <a:pt x="308452" y="8999"/>
                  <a:pt x="327684" y="-1191"/>
                  <a:pt x="347114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8" name="主页1 865"/>
          <p:cNvSpPr/>
          <p:nvPr/>
        </p:nvSpPr>
        <p:spPr bwMode="auto">
          <a:xfrm>
            <a:off x="5040313" y="5222875"/>
            <a:ext cx="355600" cy="314325"/>
          </a:xfrm>
          <a:custGeom>
            <a:avLst/>
            <a:gdLst>
              <a:gd name="T0" fmla="*/ 6938 w 1800200"/>
              <a:gd name="T1" fmla="*/ 1775 h 1603947"/>
              <a:gd name="T2" fmla="*/ 12765 w 1800200"/>
              <a:gd name="T3" fmla="*/ 6923 h 1603947"/>
              <a:gd name="T4" fmla="*/ 12765 w 1800200"/>
              <a:gd name="T5" fmla="*/ 12071 h 1603947"/>
              <a:gd name="T6" fmla="*/ 9574 w 1800200"/>
              <a:gd name="T7" fmla="*/ 12071 h 1603947"/>
              <a:gd name="T8" fmla="*/ 9574 w 1800200"/>
              <a:gd name="T9" fmla="*/ 6923 h 1603947"/>
              <a:gd name="T10" fmla="*/ 4301 w 1800200"/>
              <a:gd name="T11" fmla="*/ 6923 h 1603947"/>
              <a:gd name="T12" fmla="*/ 4301 w 1800200"/>
              <a:gd name="T13" fmla="*/ 12071 h 1603947"/>
              <a:gd name="T14" fmla="*/ 1110 w 1800200"/>
              <a:gd name="T15" fmla="*/ 12071 h 1603947"/>
              <a:gd name="T16" fmla="*/ 1110 w 1800200"/>
              <a:gd name="T17" fmla="*/ 6923 h 1603947"/>
              <a:gd name="T18" fmla="*/ 6938 w 1800200"/>
              <a:gd name="T19" fmla="*/ 1775 h 1603947"/>
              <a:gd name="T20" fmla="*/ 6938 w 1800200"/>
              <a:gd name="T21" fmla="*/ 0 h 1603947"/>
              <a:gd name="T22" fmla="*/ 10098 w 1800200"/>
              <a:gd name="T23" fmla="*/ 2792 h 1603947"/>
              <a:gd name="T24" fmla="*/ 10098 w 1800200"/>
              <a:gd name="T25" fmla="*/ 109 h 1603947"/>
              <a:gd name="T26" fmla="*/ 11013 w 1800200"/>
              <a:gd name="T27" fmla="*/ 109 h 1603947"/>
              <a:gd name="T28" fmla="*/ 11013 w 1800200"/>
              <a:gd name="T29" fmla="*/ 3601 h 1603947"/>
              <a:gd name="T30" fmla="*/ 13875 w 1800200"/>
              <a:gd name="T31" fmla="*/ 6129 h 1603947"/>
              <a:gd name="T32" fmla="*/ 13875 w 1800200"/>
              <a:gd name="T33" fmla="*/ 7439 h 1603947"/>
              <a:gd name="T34" fmla="*/ 6938 w 1800200"/>
              <a:gd name="T35" fmla="*/ 1310 h 1603947"/>
              <a:gd name="T36" fmla="*/ 0 w 1800200"/>
              <a:gd name="T37" fmla="*/ 7439 h 1603947"/>
              <a:gd name="T38" fmla="*/ 0 w 1800200"/>
              <a:gd name="T39" fmla="*/ 6129 h 1603947"/>
              <a:gd name="T40" fmla="*/ 6938 w 1800200"/>
              <a:gd name="T41" fmla="*/ 0 h 1603947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800200" h="1603947">
                <a:moveTo>
                  <a:pt x="900100" y="235795"/>
                </a:moveTo>
                <a:lnTo>
                  <a:pt x="1656184" y="919871"/>
                </a:lnTo>
                <a:lnTo>
                  <a:pt x="1656184" y="1603947"/>
                </a:lnTo>
                <a:lnTo>
                  <a:pt x="1242138" y="1603947"/>
                </a:lnTo>
                <a:lnTo>
                  <a:pt x="1242138" y="919870"/>
                </a:lnTo>
                <a:lnTo>
                  <a:pt x="558062" y="919870"/>
                </a:lnTo>
                <a:lnTo>
                  <a:pt x="558062" y="1603947"/>
                </a:lnTo>
                <a:lnTo>
                  <a:pt x="144016" y="1603947"/>
                </a:lnTo>
                <a:lnTo>
                  <a:pt x="144016" y="919871"/>
                </a:lnTo>
                <a:lnTo>
                  <a:pt x="900100" y="235795"/>
                </a:lnTo>
                <a:close/>
                <a:moveTo>
                  <a:pt x="900100" y="0"/>
                </a:moveTo>
                <a:lnTo>
                  <a:pt x="1310094" y="370947"/>
                </a:lnTo>
                <a:lnTo>
                  <a:pt x="1310094" y="14514"/>
                </a:lnTo>
                <a:lnTo>
                  <a:pt x="1428894" y="14514"/>
                </a:lnTo>
                <a:lnTo>
                  <a:pt x="1428894" y="478433"/>
                </a:lnTo>
                <a:lnTo>
                  <a:pt x="1800200" y="814377"/>
                </a:lnTo>
                <a:lnTo>
                  <a:pt x="1800200" y="988497"/>
                </a:lnTo>
                <a:lnTo>
                  <a:pt x="900100" y="174121"/>
                </a:lnTo>
                <a:lnTo>
                  <a:pt x="0" y="988498"/>
                </a:lnTo>
                <a:lnTo>
                  <a:pt x="0" y="814377"/>
                </a:lnTo>
                <a:lnTo>
                  <a:pt x="9001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49" name="购物车1 866"/>
          <p:cNvSpPr/>
          <p:nvPr/>
        </p:nvSpPr>
        <p:spPr bwMode="auto">
          <a:xfrm>
            <a:off x="1938338" y="5222875"/>
            <a:ext cx="354012" cy="290513"/>
          </a:xfrm>
          <a:custGeom>
            <a:avLst/>
            <a:gdLst>
              <a:gd name="T0" fmla="*/ 6297 w 2100462"/>
              <a:gd name="T1" fmla="*/ 7531 h 1726264"/>
              <a:gd name="T2" fmla="*/ 4898 w 2100462"/>
              <a:gd name="T3" fmla="*/ 7531 h 1726264"/>
              <a:gd name="T4" fmla="*/ 2686 w 2100462"/>
              <a:gd name="T5" fmla="*/ 6835 h 1726264"/>
              <a:gd name="T6" fmla="*/ 2686 w 2100462"/>
              <a:gd name="T7" fmla="*/ 8228 h 1726264"/>
              <a:gd name="T8" fmla="*/ 2686 w 2100462"/>
              <a:gd name="T9" fmla="*/ 6835 h 1726264"/>
              <a:gd name="T10" fmla="*/ 6324 w 2100462"/>
              <a:gd name="T11" fmla="*/ 4038 h 1726264"/>
              <a:gd name="T12" fmla="*/ 6917 w 2100462"/>
              <a:gd name="T13" fmla="*/ 4038 h 1726264"/>
              <a:gd name="T14" fmla="*/ 5795 w 2100462"/>
              <a:gd name="T15" fmla="*/ 3742 h 1726264"/>
              <a:gd name="T16" fmla="*/ 5795 w 2100462"/>
              <a:gd name="T17" fmla="*/ 4333 h 1726264"/>
              <a:gd name="T18" fmla="*/ 5795 w 2100462"/>
              <a:gd name="T19" fmla="*/ 3742 h 1726264"/>
              <a:gd name="T20" fmla="*/ 4673 w 2100462"/>
              <a:gd name="T21" fmla="*/ 4038 h 1726264"/>
              <a:gd name="T22" fmla="*/ 5266 w 2100462"/>
              <a:gd name="T23" fmla="*/ 4038 h 1726264"/>
              <a:gd name="T24" fmla="*/ 4144 w 2100462"/>
              <a:gd name="T25" fmla="*/ 3742 h 1726264"/>
              <a:gd name="T26" fmla="*/ 4144 w 2100462"/>
              <a:gd name="T27" fmla="*/ 4333 h 1726264"/>
              <a:gd name="T28" fmla="*/ 4144 w 2100462"/>
              <a:gd name="T29" fmla="*/ 3742 h 1726264"/>
              <a:gd name="T30" fmla="*/ 3022 w 2100462"/>
              <a:gd name="T31" fmla="*/ 4038 h 1726264"/>
              <a:gd name="T32" fmla="*/ 3615 w 2100462"/>
              <a:gd name="T33" fmla="*/ 4038 h 1726264"/>
              <a:gd name="T34" fmla="*/ 2493 w 2100462"/>
              <a:gd name="T35" fmla="*/ 3742 h 1726264"/>
              <a:gd name="T36" fmla="*/ 2493 w 2100462"/>
              <a:gd name="T37" fmla="*/ 4333 h 1726264"/>
              <a:gd name="T38" fmla="*/ 2493 w 2100462"/>
              <a:gd name="T39" fmla="*/ 3742 h 1726264"/>
              <a:gd name="T40" fmla="*/ 1371 w 2100462"/>
              <a:gd name="T41" fmla="*/ 4038 h 1726264"/>
              <a:gd name="T42" fmla="*/ 1964 w 2100462"/>
              <a:gd name="T43" fmla="*/ 4038 h 1726264"/>
              <a:gd name="T44" fmla="*/ 6621 w 2100462"/>
              <a:gd name="T45" fmla="*/ 2503 h 1726264"/>
              <a:gd name="T46" fmla="*/ 6621 w 2100462"/>
              <a:gd name="T47" fmla="*/ 3094 h 1726264"/>
              <a:gd name="T48" fmla="*/ 6621 w 2100462"/>
              <a:gd name="T49" fmla="*/ 2503 h 1726264"/>
              <a:gd name="T50" fmla="*/ 5498 w 2100462"/>
              <a:gd name="T51" fmla="*/ 2798 h 1726264"/>
              <a:gd name="T52" fmla="*/ 6092 w 2100462"/>
              <a:gd name="T53" fmla="*/ 2798 h 1726264"/>
              <a:gd name="T54" fmla="*/ 4969 w 2100462"/>
              <a:gd name="T55" fmla="*/ 2503 h 1726264"/>
              <a:gd name="T56" fmla="*/ 4969 w 2100462"/>
              <a:gd name="T57" fmla="*/ 3094 h 1726264"/>
              <a:gd name="T58" fmla="*/ 4969 w 2100462"/>
              <a:gd name="T59" fmla="*/ 2503 h 1726264"/>
              <a:gd name="T60" fmla="*/ 3847 w 2100462"/>
              <a:gd name="T61" fmla="*/ 2798 h 1726264"/>
              <a:gd name="T62" fmla="*/ 4440 w 2100462"/>
              <a:gd name="T63" fmla="*/ 2798 h 1726264"/>
              <a:gd name="T64" fmla="*/ 3318 w 2100462"/>
              <a:gd name="T65" fmla="*/ 2503 h 1726264"/>
              <a:gd name="T66" fmla="*/ 3318 w 2100462"/>
              <a:gd name="T67" fmla="*/ 3094 h 1726264"/>
              <a:gd name="T68" fmla="*/ 3318 w 2100462"/>
              <a:gd name="T69" fmla="*/ 2503 h 1726264"/>
              <a:gd name="T70" fmla="*/ 2196 w 2100462"/>
              <a:gd name="T71" fmla="*/ 2798 h 1726264"/>
              <a:gd name="T72" fmla="*/ 2789 w 2100462"/>
              <a:gd name="T73" fmla="*/ 2798 h 1726264"/>
              <a:gd name="T74" fmla="*/ 1667 w 2100462"/>
              <a:gd name="T75" fmla="*/ 2503 h 1726264"/>
              <a:gd name="T76" fmla="*/ 1667 w 2100462"/>
              <a:gd name="T77" fmla="*/ 3094 h 1726264"/>
              <a:gd name="T78" fmla="*/ 1667 w 2100462"/>
              <a:gd name="T79" fmla="*/ 2503 h 1726264"/>
              <a:gd name="T80" fmla="*/ 8059 w 2100462"/>
              <a:gd name="T81" fmla="*/ 0 h 1726264"/>
              <a:gd name="T82" fmla="*/ 10056 w 2100462"/>
              <a:gd name="T83" fmla="*/ 0 h 1726264"/>
              <a:gd name="T84" fmla="*/ 8469 w 2100462"/>
              <a:gd name="T85" fmla="*/ 448 h 1726264"/>
              <a:gd name="T86" fmla="*/ 7214 w 2100462"/>
              <a:gd name="T87" fmla="*/ 5820 h 1726264"/>
              <a:gd name="T88" fmla="*/ 6474 w 2100462"/>
              <a:gd name="T89" fmla="*/ 6713 h 1726264"/>
              <a:gd name="T90" fmla="*/ 5952 w 2100462"/>
              <a:gd name="T91" fmla="*/ 6713 h 1726264"/>
              <a:gd name="T92" fmla="*/ 1326 w 2100462"/>
              <a:gd name="T93" fmla="*/ 6290 h 1726264"/>
              <a:gd name="T94" fmla="*/ 6176 w 2100462"/>
              <a:gd name="T95" fmla="*/ 5820 h 1726264"/>
              <a:gd name="T96" fmla="*/ 0 w 2100462"/>
              <a:gd name="T97" fmla="*/ 1016 h 1726264"/>
              <a:gd name="T98" fmla="*/ 8056 w 2100462"/>
              <a:gd name="T99" fmla="*/ 9 h 172626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00462" h="1726264">
                <a:moveTo>
                  <a:pt x="1169148" y="1434056"/>
                </a:moveTo>
                <a:cubicBezTo>
                  <a:pt x="1249839" y="1434056"/>
                  <a:pt x="1315252" y="1499469"/>
                  <a:pt x="1315252" y="1580160"/>
                </a:cubicBezTo>
                <a:cubicBezTo>
                  <a:pt x="1315252" y="1660851"/>
                  <a:pt x="1249839" y="1726264"/>
                  <a:pt x="1169148" y="1726264"/>
                </a:cubicBezTo>
                <a:cubicBezTo>
                  <a:pt x="1088457" y="1726264"/>
                  <a:pt x="1023044" y="1660851"/>
                  <a:pt x="1023044" y="1580160"/>
                </a:cubicBezTo>
                <a:cubicBezTo>
                  <a:pt x="1023044" y="1499469"/>
                  <a:pt x="1088457" y="1434056"/>
                  <a:pt x="1169148" y="1434056"/>
                </a:cubicBezTo>
                <a:close/>
                <a:moveTo>
                  <a:pt x="561082" y="1434056"/>
                </a:moveTo>
                <a:cubicBezTo>
                  <a:pt x="641773" y="1434056"/>
                  <a:pt x="707186" y="1499469"/>
                  <a:pt x="707186" y="1580160"/>
                </a:cubicBezTo>
                <a:cubicBezTo>
                  <a:pt x="707186" y="1660851"/>
                  <a:pt x="641773" y="1726264"/>
                  <a:pt x="561082" y="1726264"/>
                </a:cubicBezTo>
                <a:cubicBezTo>
                  <a:pt x="480391" y="1726264"/>
                  <a:pt x="414978" y="1660851"/>
                  <a:pt x="414978" y="1580160"/>
                </a:cubicBezTo>
                <a:cubicBezTo>
                  <a:pt x="414978" y="1499469"/>
                  <a:pt x="480391" y="1434056"/>
                  <a:pt x="561082" y="1434056"/>
                </a:cubicBezTo>
                <a:close/>
                <a:moveTo>
                  <a:pt x="1382881" y="785189"/>
                </a:moveTo>
                <a:cubicBezTo>
                  <a:pt x="1348673" y="785189"/>
                  <a:pt x="1320942" y="812920"/>
                  <a:pt x="1320942" y="847128"/>
                </a:cubicBezTo>
                <a:cubicBezTo>
                  <a:pt x="1320942" y="881336"/>
                  <a:pt x="1348673" y="909067"/>
                  <a:pt x="1382881" y="909067"/>
                </a:cubicBezTo>
                <a:cubicBezTo>
                  <a:pt x="1417089" y="909067"/>
                  <a:pt x="1444820" y="881336"/>
                  <a:pt x="1444820" y="847128"/>
                </a:cubicBezTo>
                <a:cubicBezTo>
                  <a:pt x="1444820" y="812920"/>
                  <a:pt x="1417089" y="785189"/>
                  <a:pt x="1382881" y="785189"/>
                </a:cubicBezTo>
                <a:close/>
                <a:moveTo>
                  <a:pt x="1210442" y="785189"/>
                </a:moveTo>
                <a:cubicBezTo>
                  <a:pt x="1176234" y="785189"/>
                  <a:pt x="1148503" y="812920"/>
                  <a:pt x="1148503" y="847128"/>
                </a:cubicBezTo>
                <a:cubicBezTo>
                  <a:pt x="1148503" y="881336"/>
                  <a:pt x="1176234" y="909067"/>
                  <a:pt x="1210442" y="909067"/>
                </a:cubicBezTo>
                <a:cubicBezTo>
                  <a:pt x="1244650" y="909067"/>
                  <a:pt x="1272381" y="881336"/>
                  <a:pt x="1272381" y="847128"/>
                </a:cubicBezTo>
                <a:cubicBezTo>
                  <a:pt x="1272381" y="812920"/>
                  <a:pt x="1244650" y="785189"/>
                  <a:pt x="1210442" y="785189"/>
                </a:cubicBezTo>
                <a:close/>
                <a:moveTo>
                  <a:pt x="1038003" y="785189"/>
                </a:moveTo>
                <a:cubicBezTo>
                  <a:pt x="1003795" y="785189"/>
                  <a:pt x="976064" y="812920"/>
                  <a:pt x="976064" y="847128"/>
                </a:cubicBezTo>
                <a:cubicBezTo>
                  <a:pt x="976064" y="881336"/>
                  <a:pt x="1003795" y="909067"/>
                  <a:pt x="1038003" y="909067"/>
                </a:cubicBezTo>
                <a:cubicBezTo>
                  <a:pt x="1072211" y="909067"/>
                  <a:pt x="1099942" y="881336"/>
                  <a:pt x="1099942" y="847128"/>
                </a:cubicBezTo>
                <a:cubicBezTo>
                  <a:pt x="1099942" y="812920"/>
                  <a:pt x="1072211" y="785189"/>
                  <a:pt x="1038003" y="785189"/>
                </a:cubicBezTo>
                <a:close/>
                <a:moveTo>
                  <a:pt x="865564" y="785189"/>
                </a:moveTo>
                <a:cubicBezTo>
                  <a:pt x="831356" y="785189"/>
                  <a:pt x="803625" y="812920"/>
                  <a:pt x="803625" y="847128"/>
                </a:cubicBezTo>
                <a:cubicBezTo>
                  <a:pt x="803625" y="881336"/>
                  <a:pt x="831356" y="909067"/>
                  <a:pt x="865564" y="909067"/>
                </a:cubicBezTo>
                <a:cubicBezTo>
                  <a:pt x="899772" y="909067"/>
                  <a:pt x="927503" y="881336"/>
                  <a:pt x="927503" y="847128"/>
                </a:cubicBezTo>
                <a:cubicBezTo>
                  <a:pt x="927503" y="812920"/>
                  <a:pt x="899772" y="785189"/>
                  <a:pt x="865564" y="785189"/>
                </a:cubicBezTo>
                <a:close/>
                <a:moveTo>
                  <a:pt x="693125" y="785189"/>
                </a:moveTo>
                <a:cubicBezTo>
                  <a:pt x="658917" y="785189"/>
                  <a:pt x="631186" y="812920"/>
                  <a:pt x="631186" y="847128"/>
                </a:cubicBezTo>
                <a:cubicBezTo>
                  <a:pt x="631186" y="881336"/>
                  <a:pt x="658917" y="909067"/>
                  <a:pt x="693125" y="909067"/>
                </a:cubicBezTo>
                <a:cubicBezTo>
                  <a:pt x="727333" y="909067"/>
                  <a:pt x="755064" y="881336"/>
                  <a:pt x="755064" y="847128"/>
                </a:cubicBezTo>
                <a:cubicBezTo>
                  <a:pt x="755064" y="812920"/>
                  <a:pt x="727333" y="785189"/>
                  <a:pt x="693125" y="785189"/>
                </a:cubicBezTo>
                <a:close/>
                <a:moveTo>
                  <a:pt x="520686" y="785189"/>
                </a:moveTo>
                <a:cubicBezTo>
                  <a:pt x="486478" y="785189"/>
                  <a:pt x="458747" y="812920"/>
                  <a:pt x="458747" y="847128"/>
                </a:cubicBezTo>
                <a:cubicBezTo>
                  <a:pt x="458747" y="881336"/>
                  <a:pt x="486478" y="909067"/>
                  <a:pt x="520686" y="909067"/>
                </a:cubicBezTo>
                <a:cubicBezTo>
                  <a:pt x="554894" y="909067"/>
                  <a:pt x="582625" y="881336"/>
                  <a:pt x="582625" y="847128"/>
                </a:cubicBezTo>
                <a:cubicBezTo>
                  <a:pt x="582625" y="812920"/>
                  <a:pt x="554894" y="785189"/>
                  <a:pt x="520686" y="785189"/>
                </a:cubicBezTo>
                <a:close/>
                <a:moveTo>
                  <a:pt x="348247" y="785189"/>
                </a:moveTo>
                <a:cubicBezTo>
                  <a:pt x="314039" y="785189"/>
                  <a:pt x="286308" y="812920"/>
                  <a:pt x="286308" y="847128"/>
                </a:cubicBezTo>
                <a:cubicBezTo>
                  <a:pt x="286308" y="881336"/>
                  <a:pt x="314039" y="909067"/>
                  <a:pt x="348247" y="909067"/>
                </a:cubicBezTo>
                <a:cubicBezTo>
                  <a:pt x="382455" y="909067"/>
                  <a:pt x="410186" y="881336"/>
                  <a:pt x="410186" y="847128"/>
                </a:cubicBezTo>
                <a:cubicBezTo>
                  <a:pt x="410186" y="812920"/>
                  <a:pt x="382455" y="785189"/>
                  <a:pt x="348247" y="785189"/>
                </a:cubicBezTo>
                <a:close/>
                <a:moveTo>
                  <a:pt x="1382881" y="525228"/>
                </a:moveTo>
                <a:cubicBezTo>
                  <a:pt x="1348673" y="525228"/>
                  <a:pt x="1320942" y="552959"/>
                  <a:pt x="1320942" y="587167"/>
                </a:cubicBezTo>
                <a:cubicBezTo>
                  <a:pt x="1320942" y="621375"/>
                  <a:pt x="1348673" y="649106"/>
                  <a:pt x="1382881" y="649106"/>
                </a:cubicBezTo>
                <a:cubicBezTo>
                  <a:pt x="1417089" y="649106"/>
                  <a:pt x="1444820" y="621375"/>
                  <a:pt x="1444820" y="587167"/>
                </a:cubicBezTo>
                <a:cubicBezTo>
                  <a:pt x="1444820" y="552959"/>
                  <a:pt x="1417089" y="525228"/>
                  <a:pt x="1382881" y="525228"/>
                </a:cubicBezTo>
                <a:close/>
                <a:moveTo>
                  <a:pt x="1210442" y="525228"/>
                </a:moveTo>
                <a:cubicBezTo>
                  <a:pt x="1176234" y="525228"/>
                  <a:pt x="1148503" y="552959"/>
                  <a:pt x="1148503" y="587167"/>
                </a:cubicBezTo>
                <a:cubicBezTo>
                  <a:pt x="1148503" y="621375"/>
                  <a:pt x="1176234" y="649106"/>
                  <a:pt x="1210442" y="649106"/>
                </a:cubicBezTo>
                <a:cubicBezTo>
                  <a:pt x="1244650" y="649106"/>
                  <a:pt x="1272381" y="621375"/>
                  <a:pt x="1272381" y="587167"/>
                </a:cubicBezTo>
                <a:cubicBezTo>
                  <a:pt x="1272381" y="552959"/>
                  <a:pt x="1244650" y="525228"/>
                  <a:pt x="1210442" y="525228"/>
                </a:cubicBezTo>
                <a:close/>
                <a:moveTo>
                  <a:pt x="1038003" y="525228"/>
                </a:moveTo>
                <a:cubicBezTo>
                  <a:pt x="1003795" y="525228"/>
                  <a:pt x="976064" y="552959"/>
                  <a:pt x="976064" y="587167"/>
                </a:cubicBezTo>
                <a:cubicBezTo>
                  <a:pt x="976064" y="621375"/>
                  <a:pt x="1003795" y="649106"/>
                  <a:pt x="1038003" y="649106"/>
                </a:cubicBezTo>
                <a:cubicBezTo>
                  <a:pt x="1072211" y="649106"/>
                  <a:pt x="1099942" y="621375"/>
                  <a:pt x="1099942" y="587167"/>
                </a:cubicBezTo>
                <a:cubicBezTo>
                  <a:pt x="1099942" y="552959"/>
                  <a:pt x="1072211" y="525228"/>
                  <a:pt x="1038003" y="525228"/>
                </a:cubicBezTo>
                <a:close/>
                <a:moveTo>
                  <a:pt x="865564" y="525228"/>
                </a:moveTo>
                <a:cubicBezTo>
                  <a:pt x="831356" y="525228"/>
                  <a:pt x="803625" y="552959"/>
                  <a:pt x="803625" y="587167"/>
                </a:cubicBezTo>
                <a:cubicBezTo>
                  <a:pt x="803625" y="621375"/>
                  <a:pt x="831356" y="649106"/>
                  <a:pt x="865564" y="649106"/>
                </a:cubicBezTo>
                <a:cubicBezTo>
                  <a:pt x="899772" y="649106"/>
                  <a:pt x="927503" y="621375"/>
                  <a:pt x="927503" y="587167"/>
                </a:cubicBezTo>
                <a:cubicBezTo>
                  <a:pt x="927503" y="552959"/>
                  <a:pt x="899772" y="525228"/>
                  <a:pt x="865564" y="525228"/>
                </a:cubicBezTo>
                <a:close/>
                <a:moveTo>
                  <a:pt x="693125" y="525228"/>
                </a:moveTo>
                <a:cubicBezTo>
                  <a:pt x="658917" y="525228"/>
                  <a:pt x="631186" y="552959"/>
                  <a:pt x="631186" y="587167"/>
                </a:cubicBezTo>
                <a:cubicBezTo>
                  <a:pt x="631186" y="621375"/>
                  <a:pt x="658917" y="649106"/>
                  <a:pt x="693125" y="649106"/>
                </a:cubicBezTo>
                <a:cubicBezTo>
                  <a:pt x="727333" y="649106"/>
                  <a:pt x="755064" y="621375"/>
                  <a:pt x="755064" y="587167"/>
                </a:cubicBezTo>
                <a:cubicBezTo>
                  <a:pt x="755064" y="552959"/>
                  <a:pt x="727333" y="525228"/>
                  <a:pt x="693125" y="525228"/>
                </a:cubicBezTo>
                <a:close/>
                <a:moveTo>
                  <a:pt x="520686" y="525228"/>
                </a:moveTo>
                <a:cubicBezTo>
                  <a:pt x="486478" y="525228"/>
                  <a:pt x="458747" y="552959"/>
                  <a:pt x="458747" y="587167"/>
                </a:cubicBezTo>
                <a:cubicBezTo>
                  <a:pt x="458747" y="621375"/>
                  <a:pt x="486478" y="649106"/>
                  <a:pt x="520686" y="649106"/>
                </a:cubicBezTo>
                <a:cubicBezTo>
                  <a:pt x="554894" y="649106"/>
                  <a:pt x="582625" y="621375"/>
                  <a:pt x="582625" y="587167"/>
                </a:cubicBezTo>
                <a:cubicBezTo>
                  <a:pt x="582625" y="552959"/>
                  <a:pt x="554894" y="525228"/>
                  <a:pt x="520686" y="525228"/>
                </a:cubicBezTo>
                <a:close/>
                <a:moveTo>
                  <a:pt x="348247" y="525228"/>
                </a:moveTo>
                <a:cubicBezTo>
                  <a:pt x="314039" y="525228"/>
                  <a:pt x="286308" y="552959"/>
                  <a:pt x="286308" y="587167"/>
                </a:cubicBezTo>
                <a:cubicBezTo>
                  <a:pt x="286308" y="621375"/>
                  <a:pt x="314039" y="649106"/>
                  <a:pt x="348247" y="649106"/>
                </a:cubicBezTo>
                <a:cubicBezTo>
                  <a:pt x="382455" y="649106"/>
                  <a:pt x="410186" y="621375"/>
                  <a:pt x="410186" y="587167"/>
                </a:cubicBezTo>
                <a:cubicBezTo>
                  <a:pt x="410186" y="552959"/>
                  <a:pt x="382455" y="525228"/>
                  <a:pt x="348247" y="525228"/>
                </a:cubicBezTo>
                <a:close/>
                <a:moveTo>
                  <a:pt x="1682783" y="0"/>
                </a:moveTo>
                <a:lnTo>
                  <a:pt x="1683253" y="0"/>
                </a:lnTo>
                <a:lnTo>
                  <a:pt x="1792389" y="0"/>
                </a:lnTo>
                <a:lnTo>
                  <a:pt x="2100462" y="0"/>
                </a:lnTo>
                <a:lnTo>
                  <a:pt x="2100462" y="93967"/>
                </a:lnTo>
                <a:lnTo>
                  <a:pt x="1768897" y="93967"/>
                </a:lnTo>
                <a:lnTo>
                  <a:pt x="1660768" y="526483"/>
                </a:lnTo>
                <a:lnTo>
                  <a:pt x="1506783" y="1221203"/>
                </a:lnTo>
                <a:lnTo>
                  <a:pt x="1399131" y="1221203"/>
                </a:lnTo>
                <a:lnTo>
                  <a:pt x="1352302" y="1408516"/>
                </a:lnTo>
                <a:lnTo>
                  <a:pt x="1250787" y="1408516"/>
                </a:lnTo>
                <a:lnTo>
                  <a:pt x="1243167" y="1408516"/>
                </a:lnTo>
                <a:lnTo>
                  <a:pt x="299178" y="1408516"/>
                </a:lnTo>
                <a:lnTo>
                  <a:pt x="276953" y="1319616"/>
                </a:lnTo>
                <a:lnTo>
                  <a:pt x="1265392" y="1319616"/>
                </a:lnTo>
                <a:lnTo>
                  <a:pt x="1289995" y="1221203"/>
                </a:lnTo>
                <a:lnTo>
                  <a:pt x="223448" y="1221203"/>
                </a:lnTo>
                <a:lnTo>
                  <a:pt x="0" y="213091"/>
                </a:lnTo>
                <a:lnTo>
                  <a:pt x="1629980" y="213091"/>
                </a:lnTo>
                <a:lnTo>
                  <a:pt x="1682783" y="1879"/>
                </a:lnTo>
                <a:lnTo>
                  <a:pt x="1682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50" name="购物车2 867"/>
          <p:cNvSpPr/>
          <p:nvPr/>
        </p:nvSpPr>
        <p:spPr bwMode="auto">
          <a:xfrm>
            <a:off x="5818188" y="5222875"/>
            <a:ext cx="355600" cy="287338"/>
          </a:xfrm>
          <a:custGeom>
            <a:avLst/>
            <a:gdLst>
              <a:gd name="T0" fmla="*/ 7254 w 2017634"/>
              <a:gd name="T1" fmla="*/ 8032 h 1640262"/>
              <a:gd name="T2" fmla="*/ 5654 w 2017634"/>
              <a:gd name="T3" fmla="*/ 8032 h 1640262"/>
              <a:gd name="T4" fmla="*/ 3125 w 2017634"/>
              <a:gd name="T5" fmla="*/ 7247 h 1640262"/>
              <a:gd name="T6" fmla="*/ 3125 w 2017634"/>
              <a:gd name="T7" fmla="*/ 8818 h 1640262"/>
              <a:gd name="T8" fmla="*/ 3125 w 2017634"/>
              <a:gd name="T9" fmla="*/ 7247 h 1640262"/>
              <a:gd name="T10" fmla="*/ 6292 w 2017634"/>
              <a:gd name="T11" fmla="*/ 6724 h 1640262"/>
              <a:gd name="T12" fmla="*/ 8111 w 2017634"/>
              <a:gd name="T13" fmla="*/ 5374 h 1640262"/>
              <a:gd name="T14" fmla="*/ 3553 w 2017634"/>
              <a:gd name="T15" fmla="*/ 5374 h 1640262"/>
              <a:gd name="T16" fmla="*/ 5937 w 2017634"/>
              <a:gd name="T17" fmla="*/ 6724 h 1640262"/>
              <a:gd name="T18" fmla="*/ 3553 w 2017634"/>
              <a:gd name="T19" fmla="*/ 5374 h 1640262"/>
              <a:gd name="T20" fmla="*/ 1705 w 2017634"/>
              <a:gd name="T21" fmla="*/ 6724 h 1640262"/>
              <a:gd name="T22" fmla="*/ 3199 w 2017634"/>
              <a:gd name="T23" fmla="*/ 5374 h 1640262"/>
              <a:gd name="T24" fmla="*/ 6292 w 2017634"/>
              <a:gd name="T25" fmla="*/ 3684 h 1640262"/>
              <a:gd name="T26" fmla="*/ 8200 w 2017634"/>
              <a:gd name="T27" fmla="*/ 5026 h 1640262"/>
              <a:gd name="T28" fmla="*/ 6292 w 2017634"/>
              <a:gd name="T29" fmla="*/ 3684 h 1640262"/>
              <a:gd name="T30" fmla="*/ 3553 w 2017634"/>
              <a:gd name="T31" fmla="*/ 5026 h 1640262"/>
              <a:gd name="T32" fmla="*/ 5937 w 2017634"/>
              <a:gd name="T33" fmla="*/ 3684 h 1640262"/>
              <a:gd name="T34" fmla="*/ 931 w 2017634"/>
              <a:gd name="T35" fmla="*/ 3684 h 1640262"/>
              <a:gd name="T36" fmla="*/ 3199 w 2017634"/>
              <a:gd name="T37" fmla="*/ 5026 h 1640262"/>
              <a:gd name="T38" fmla="*/ 931 w 2017634"/>
              <a:gd name="T39" fmla="*/ 3684 h 1640262"/>
              <a:gd name="T40" fmla="*/ 6292 w 2017634"/>
              <a:gd name="T41" fmla="*/ 3336 h 1640262"/>
              <a:gd name="T42" fmla="*/ 8642 w 2017634"/>
              <a:gd name="T43" fmla="*/ 3290 h 1640262"/>
              <a:gd name="T44" fmla="*/ 8965 w 2017634"/>
              <a:gd name="T45" fmla="*/ 1986 h 1640262"/>
              <a:gd name="T46" fmla="*/ 3553 w 2017634"/>
              <a:gd name="T47" fmla="*/ 1986 h 1640262"/>
              <a:gd name="T48" fmla="*/ 5937 w 2017634"/>
              <a:gd name="T49" fmla="*/ 3336 h 1640262"/>
              <a:gd name="T50" fmla="*/ 3553 w 2017634"/>
              <a:gd name="T51" fmla="*/ 1986 h 1640262"/>
              <a:gd name="T52" fmla="*/ 848 w 2017634"/>
              <a:gd name="T53" fmla="*/ 3357 h 1640262"/>
              <a:gd name="T54" fmla="*/ 3199 w 2017634"/>
              <a:gd name="T55" fmla="*/ 3336 h 1640262"/>
              <a:gd name="T56" fmla="*/ 499 w 2017634"/>
              <a:gd name="T57" fmla="*/ 1986 h 1640262"/>
              <a:gd name="T58" fmla="*/ 9471 w 2017634"/>
              <a:gd name="T59" fmla="*/ 0 h 1640262"/>
              <a:gd name="T60" fmla="*/ 11046 w 2017634"/>
              <a:gd name="T61" fmla="*/ 0 h 1640262"/>
              <a:gd name="T62" fmla="*/ 9794 w 2017634"/>
              <a:gd name="T63" fmla="*/ 348 h 1640262"/>
              <a:gd name="T64" fmla="*/ 9473 w 2017634"/>
              <a:gd name="T65" fmla="*/ 1645 h 1640262"/>
              <a:gd name="T66" fmla="*/ 1380 w 2017634"/>
              <a:gd name="T67" fmla="*/ 7065 h 1640262"/>
              <a:gd name="T68" fmla="*/ 9052 w 2017634"/>
              <a:gd name="T69" fmla="*/ 1645 h 1640262"/>
              <a:gd name="T70" fmla="*/ 9469 w 2017634"/>
              <a:gd name="T71" fmla="*/ 0 h 16402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017634" h="1640262">
                <a:moveTo>
                  <a:pt x="1178908" y="1348054"/>
                </a:moveTo>
                <a:cubicBezTo>
                  <a:pt x="1259599" y="1348054"/>
                  <a:pt x="1325012" y="1413467"/>
                  <a:pt x="1325012" y="1494158"/>
                </a:cubicBezTo>
                <a:cubicBezTo>
                  <a:pt x="1325012" y="1574849"/>
                  <a:pt x="1259599" y="1640262"/>
                  <a:pt x="1178908" y="1640262"/>
                </a:cubicBezTo>
                <a:cubicBezTo>
                  <a:pt x="1098217" y="1640262"/>
                  <a:pt x="1032804" y="1574849"/>
                  <a:pt x="1032804" y="1494158"/>
                </a:cubicBezTo>
                <a:cubicBezTo>
                  <a:pt x="1032804" y="1413467"/>
                  <a:pt x="1098217" y="1348054"/>
                  <a:pt x="1178908" y="1348054"/>
                </a:cubicBezTo>
                <a:close/>
                <a:moveTo>
                  <a:pt x="570842" y="1348054"/>
                </a:moveTo>
                <a:cubicBezTo>
                  <a:pt x="651533" y="1348054"/>
                  <a:pt x="716946" y="1413467"/>
                  <a:pt x="716946" y="1494158"/>
                </a:cubicBezTo>
                <a:cubicBezTo>
                  <a:pt x="716946" y="1574849"/>
                  <a:pt x="651533" y="1640262"/>
                  <a:pt x="570842" y="1640262"/>
                </a:cubicBezTo>
                <a:cubicBezTo>
                  <a:pt x="490151" y="1640262"/>
                  <a:pt x="424738" y="1574849"/>
                  <a:pt x="424738" y="1494158"/>
                </a:cubicBezTo>
                <a:cubicBezTo>
                  <a:pt x="424738" y="1413467"/>
                  <a:pt x="490151" y="1348054"/>
                  <a:pt x="570842" y="1348054"/>
                </a:cubicBezTo>
                <a:close/>
                <a:moveTo>
                  <a:pt x="1149312" y="999708"/>
                </a:moveTo>
                <a:lnTo>
                  <a:pt x="1149312" y="1250720"/>
                </a:lnTo>
                <a:lnTo>
                  <a:pt x="1418800" y="1250720"/>
                </a:lnTo>
                <a:lnTo>
                  <a:pt x="1481553" y="999708"/>
                </a:lnTo>
                <a:lnTo>
                  <a:pt x="1149312" y="999708"/>
                </a:lnTo>
                <a:close/>
                <a:moveTo>
                  <a:pt x="649034" y="999708"/>
                </a:moveTo>
                <a:lnTo>
                  <a:pt x="649034" y="1250720"/>
                </a:lnTo>
                <a:lnTo>
                  <a:pt x="1084512" y="1250720"/>
                </a:lnTo>
                <a:lnTo>
                  <a:pt x="1084512" y="999708"/>
                </a:lnTo>
                <a:lnTo>
                  <a:pt x="649034" y="999708"/>
                </a:lnTo>
                <a:close/>
                <a:moveTo>
                  <a:pt x="248677" y="999708"/>
                </a:moveTo>
                <a:lnTo>
                  <a:pt x="311430" y="1250720"/>
                </a:lnTo>
                <a:lnTo>
                  <a:pt x="584234" y="1250720"/>
                </a:lnTo>
                <a:lnTo>
                  <a:pt x="584234" y="999708"/>
                </a:lnTo>
                <a:lnTo>
                  <a:pt x="248677" y="999708"/>
                </a:lnTo>
                <a:close/>
                <a:moveTo>
                  <a:pt x="1149312" y="685271"/>
                </a:moveTo>
                <a:lnTo>
                  <a:pt x="1149312" y="934908"/>
                </a:lnTo>
                <a:lnTo>
                  <a:pt x="1497753" y="934908"/>
                </a:lnTo>
                <a:lnTo>
                  <a:pt x="1560162" y="685271"/>
                </a:lnTo>
                <a:lnTo>
                  <a:pt x="1149312" y="685271"/>
                </a:lnTo>
                <a:close/>
                <a:moveTo>
                  <a:pt x="649034" y="685271"/>
                </a:moveTo>
                <a:lnTo>
                  <a:pt x="649034" y="934908"/>
                </a:lnTo>
                <a:lnTo>
                  <a:pt x="1084512" y="934908"/>
                </a:lnTo>
                <a:lnTo>
                  <a:pt x="1084512" y="685271"/>
                </a:lnTo>
                <a:lnTo>
                  <a:pt x="649034" y="685271"/>
                </a:lnTo>
                <a:close/>
                <a:moveTo>
                  <a:pt x="170068" y="685271"/>
                </a:moveTo>
                <a:lnTo>
                  <a:pt x="232477" y="934908"/>
                </a:lnTo>
                <a:lnTo>
                  <a:pt x="584234" y="934908"/>
                </a:lnTo>
                <a:lnTo>
                  <a:pt x="584234" y="685271"/>
                </a:lnTo>
                <a:lnTo>
                  <a:pt x="170068" y="685271"/>
                </a:lnTo>
                <a:close/>
                <a:moveTo>
                  <a:pt x="1149312" y="369459"/>
                </a:moveTo>
                <a:lnTo>
                  <a:pt x="1149312" y="620471"/>
                </a:lnTo>
                <a:lnTo>
                  <a:pt x="1576362" y="620471"/>
                </a:lnTo>
                <a:lnTo>
                  <a:pt x="1578463" y="612068"/>
                </a:lnTo>
                <a:lnTo>
                  <a:pt x="1576909" y="612068"/>
                </a:lnTo>
                <a:lnTo>
                  <a:pt x="1637562" y="369459"/>
                </a:lnTo>
                <a:lnTo>
                  <a:pt x="1149312" y="369459"/>
                </a:lnTo>
                <a:close/>
                <a:moveTo>
                  <a:pt x="649034" y="369459"/>
                </a:moveTo>
                <a:lnTo>
                  <a:pt x="649034" y="620471"/>
                </a:lnTo>
                <a:lnTo>
                  <a:pt x="1084512" y="620471"/>
                </a:lnTo>
                <a:lnTo>
                  <a:pt x="1084512" y="369459"/>
                </a:lnTo>
                <a:lnTo>
                  <a:pt x="649034" y="369459"/>
                </a:lnTo>
                <a:close/>
                <a:moveTo>
                  <a:pt x="91115" y="369459"/>
                </a:moveTo>
                <a:lnTo>
                  <a:pt x="154875" y="624499"/>
                </a:lnTo>
                <a:lnTo>
                  <a:pt x="154875" y="620471"/>
                </a:lnTo>
                <a:lnTo>
                  <a:pt x="584234" y="620471"/>
                </a:lnTo>
                <a:lnTo>
                  <a:pt x="584234" y="369459"/>
                </a:lnTo>
                <a:lnTo>
                  <a:pt x="91115" y="369459"/>
                </a:lnTo>
                <a:close/>
                <a:moveTo>
                  <a:pt x="1729602" y="0"/>
                </a:moveTo>
                <a:lnTo>
                  <a:pt x="1729926" y="0"/>
                </a:lnTo>
                <a:lnTo>
                  <a:pt x="1805186" y="0"/>
                </a:lnTo>
                <a:lnTo>
                  <a:pt x="2017634" y="0"/>
                </a:lnTo>
                <a:lnTo>
                  <a:pt x="2017634" y="64800"/>
                </a:lnTo>
                <a:lnTo>
                  <a:pt x="1788986" y="64800"/>
                </a:lnTo>
                <a:lnTo>
                  <a:pt x="1728678" y="306034"/>
                </a:lnTo>
                <a:lnTo>
                  <a:pt x="1730231" y="306034"/>
                </a:lnTo>
                <a:lnTo>
                  <a:pt x="1478203" y="1314146"/>
                </a:lnTo>
                <a:lnTo>
                  <a:pt x="252028" y="1314146"/>
                </a:lnTo>
                <a:lnTo>
                  <a:pt x="0" y="306034"/>
                </a:lnTo>
                <a:lnTo>
                  <a:pt x="1653418" y="306034"/>
                </a:lnTo>
                <a:lnTo>
                  <a:pt x="1729602" y="1296"/>
                </a:lnTo>
                <a:lnTo>
                  <a:pt x="17296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51" name="图钉 868"/>
          <p:cNvSpPr/>
          <p:nvPr/>
        </p:nvSpPr>
        <p:spPr bwMode="auto">
          <a:xfrm>
            <a:off x="8921750" y="5222875"/>
            <a:ext cx="355600" cy="336550"/>
          </a:xfrm>
          <a:custGeom>
            <a:avLst/>
            <a:gdLst>
              <a:gd name="T0" fmla="*/ 26625 w 1059063"/>
              <a:gd name="T1" fmla="*/ 0 h 1007997"/>
              <a:gd name="T2" fmla="*/ 40090 w 1059063"/>
              <a:gd name="T3" fmla="*/ 12855 h 1007997"/>
              <a:gd name="T4" fmla="*/ 33643 w 1059063"/>
              <a:gd name="T5" fmla="*/ 15324 h 1007997"/>
              <a:gd name="T6" fmla="*/ 23304 w 1059063"/>
              <a:gd name="T7" fmla="*/ 24882 h 1007997"/>
              <a:gd name="T8" fmla="*/ 21377 w 1059063"/>
              <a:gd name="T9" fmla="*/ 34861 h 1007997"/>
              <a:gd name="T10" fmla="*/ 14014 w 1059063"/>
              <a:gd name="T11" fmla="*/ 27832 h 1007997"/>
              <a:gd name="T12" fmla="*/ 0 w 1059063"/>
              <a:gd name="T13" fmla="*/ 37517 h 1007997"/>
              <a:gd name="T14" fmla="*/ 10779 w 1059063"/>
              <a:gd name="T15" fmla="*/ 24743 h 1007997"/>
              <a:gd name="T16" fmla="*/ 3648 w 1059063"/>
              <a:gd name="T17" fmla="*/ 17935 h 1007997"/>
              <a:gd name="T18" fmla="*/ 11485 w 1059063"/>
              <a:gd name="T19" fmla="*/ 15326 h 1007997"/>
              <a:gd name="T20" fmla="*/ 13985 w 1059063"/>
              <a:gd name="T21" fmla="*/ 15795 h 1007997"/>
              <a:gd name="T22" fmla="*/ 24340 w 1059063"/>
              <a:gd name="T23" fmla="*/ 5767 h 1007997"/>
              <a:gd name="T24" fmla="*/ 26625 w 1059063"/>
              <a:gd name="T25" fmla="*/ 0 h 10079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52" name="图片标识1 869"/>
          <p:cNvSpPr/>
          <p:nvPr/>
        </p:nvSpPr>
        <p:spPr bwMode="auto">
          <a:xfrm>
            <a:off x="7370763" y="5222875"/>
            <a:ext cx="354012" cy="352425"/>
          </a:xfrm>
          <a:custGeom>
            <a:avLst/>
            <a:gdLst>
              <a:gd name="T0" fmla="*/ 50393 w 802377"/>
              <a:gd name="T1" fmla="*/ 15001 h 800254"/>
              <a:gd name="T2" fmla="*/ 55044 w 802377"/>
              <a:gd name="T3" fmla="*/ 19627 h 800254"/>
              <a:gd name="T4" fmla="*/ 50393 w 802377"/>
              <a:gd name="T5" fmla="*/ 24252 h 800254"/>
              <a:gd name="T6" fmla="*/ 45742 w 802377"/>
              <a:gd name="T7" fmla="*/ 19627 h 800254"/>
              <a:gd name="T8" fmla="*/ 50393 w 802377"/>
              <a:gd name="T9" fmla="*/ 15001 h 800254"/>
              <a:gd name="T10" fmla="*/ 9076 w 802377"/>
              <a:gd name="T11" fmla="*/ 9003 h 800254"/>
              <a:gd name="T12" fmla="*/ 9076 w 802377"/>
              <a:gd name="T13" fmla="*/ 59348 h 800254"/>
              <a:gd name="T14" fmla="*/ 9490 w 802377"/>
              <a:gd name="T15" fmla="*/ 59348 h 800254"/>
              <a:gd name="T16" fmla="*/ 21050 w 802377"/>
              <a:gd name="T17" fmla="*/ 33722 h 800254"/>
              <a:gd name="T18" fmla="*/ 26020 w 802377"/>
              <a:gd name="T19" fmla="*/ 49530 h 800254"/>
              <a:gd name="T20" fmla="*/ 36129 w 802377"/>
              <a:gd name="T21" fmla="*/ 29021 h 800254"/>
              <a:gd name="T22" fmla="*/ 42669 w 802377"/>
              <a:gd name="T23" fmla="*/ 48229 h 800254"/>
              <a:gd name="T24" fmla="*/ 51249 w 802377"/>
              <a:gd name="T25" fmla="*/ 37447 h 800254"/>
              <a:gd name="T26" fmla="*/ 59836 w 802377"/>
              <a:gd name="T27" fmla="*/ 58717 h 800254"/>
              <a:gd name="T28" fmla="*/ 59836 w 802377"/>
              <a:gd name="T29" fmla="*/ 9003 h 800254"/>
              <a:gd name="T30" fmla="*/ 9076 w 802377"/>
              <a:gd name="T31" fmla="*/ 9003 h 800254"/>
              <a:gd name="T32" fmla="*/ 0 w 802377"/>
              <a:gd name="T33" fmla="*/ 0 h 800254"/>
              <a:gd name="T34" fmla="*/ 68913 w 802377"/>
              <a:gd name="T35" fmla="*/ 0 h 800254"/>
              <a:gd name="T36" fmla="*/ 68913 w 802377"/>
              <a:gd name="T37" fmla="*/ 68351 h 800254"/>
              <a:gd name="T38" fmla="*/ 0 w 802377"/>
              <a:gd name="T39" fmla="*/ 68351 h 800254"/>
              <a:gd name="T40" fmla="*/ 0 w 802377"/>
              <a:gd name="T41" fmla="*/ 0 h 80025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02377" h="800254">
                <a:moveTo>
                  <a:pt x="586746" y="175638"/>
                </a:moveTo>
                <a:cubicBezTo>
                  <a:pt x="616654" y="175638"/>
                  <a:pt x="640899" y="199883"/>
                  <a:pt x="640899" y="229791"/>
                </a:cubicBezTo>
                <a:cubicBezTo>
                  <a:pt x="640899" y="259699"/>
                  <a:pt x="616654" y="283944"/>
                  <a:pt x="586746" y="283944"/>
                </a:cubicBezTo>
                <a:cubicBezTo>
                  <a:pt x="556838" y="283944"/>
                  <a:pt x="532593" y="259699"/>
                  <a:pt x="532593" y="229791"/>
                </a:cubicBezTo>
                <a:cubicBezTo>
                  <a:pt x="532593" y="199883"/>
                  <a:pt x="556838" y="175638"/>
                  <a:pt x="586746" y="175638"/>
                </a:cubicBezTo>
                <a:close/>
                <a:moveTo>
                  <a:pt x="105683" y="105404"/>
                </a:moveTo>
                <a:lnTo>
                  <a:pt x="105683" y="694851"/>
                </a:lnTo>
                <a:lnTo>
                  <a:pt x="110500" y="694851"/>
                </a:lnTo>
                <a:cubicBezTo>
                  <a:pt x="155363" y="594841"/>
                  <a:pt x="208078" y="392209"/>
                  <a:pt x="245090" y="394820"/>
                </a:cubicBezTo>
                <a:cubicBezTo>
                  <a:pt x="282102" y="397431"/>
                  <a:pt x="283667" y="518205"/>
                  <a:pt x="302955" y="579898"/>
                </a:cubicBezTo>
                <a:cubicBezTo>
                  <a:pt x="342193" y="499858"/>
                  <a:pt x="380513" y="338668"/>
                  <a:pt x="420668" y="339778"/>
                </a:cubicBezTo>
                <a:cubicBezTo>
                  <a:pt x="460823" y="340888"/>
                  <a:pt x="471437" y="489705"/>
                  <a:pt x="496821" y="564668"/>
                </a:cubicBezTo>
                <a:cubicBezTo>
                  <a:pt x="530121" y="522589"/>
                  <a:pt x="566349" y="438139"/>
                  <a:pt x="596720" y="438432"/>
                </a:cubicBezTo>
                <a:cubicBezTo>
                  <a:pt x="627091" y="438725"/>
                  <a:pt x="663369" y="604447"/>
                  <a:pt x="696694" y="687455"/>
                </a:cubicBezTo>
                <a:lnTo>
                  <a:pt x="696694" y="105404"/>
                </a:lnTo>
                <a:lnTo>
                  <a:pt x="105683" y="105404"/>
                </a:lnTo>
                <a:close/>
                <a:moveTo>
                  <a:pt x="0" y="0"/>
                </a:moveTo>
                <a:lnTo>
                  <a:pt x="802377" y="0"/>
                </a:lnTo>
                <a:lnTo>
                  <a:pt x="802377" y="800254"/>
                </a:lnTo>
                <a:lnTo>
                  <a:pt x="0" y="80025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53" name="耳机1 870"/>
          <p:cNvSpPr/>
          <p:nvPr/>
        </p:nvSpPr>
        <p:spPr bwMode="auto">
          <a:xfrm>
            <a:off x="9698038" y="5222875"/>
            <a:ext cx="355600" cy="314325"/>
          </a:xfrm>
          <a:custGeom>
            <a:avLst/>
            <a:gdLst>
              <a:gd name="T0" fmla="*/ 8871 w 1916638"/>
              <a:gd name="T1" fmla="*/ 6331 h 1703474"/>
              <a:gd name="T2" fmla="*/ 10404 w 1916638"/>
              <a:gd name="T3" fmla="*/ 6331 h 1703474"/>
              <a:gd name="T4" fmla="*/ 10787 w 1916638"/>
              <a:gd name="T5" fmla="*/ 6707 h 1703474"/>
              <a:gd name="T6" fmla="*/ 10787 w 1916638"/>
              <a:gd name="T7" fmla="*/ 10325 h 1703474"/>
              <a:gd name="T8" fmla="*/ 10404 w 1916638"/>
              <a:gd name="T9" fmla="*/ 10702 h 1703474"/>
              <a:gd name="T10" fmla="*/ 8871 w 1916638"/>
              <a:gd name="T11" fmla="*/ 10702 h 1703474"/>
              <a:gd name="T12" fmla="*/ 8488 w 1916638"/>
              <a:gd name="T13" fmla="*/ 10325 h 1703474"/>
              <a:gd name="T14" fmla="*/ 8488 w 1916638"/>
              <a:gd name="T15" fmla="*/ 6707 h 1703474"/>
              <a:gd name="T16" fmla="*/ 8871 w 1916638"/>
              <a:gd name="T17" fmla="*/ 6331 h 1703474"/>
              <a:gd name="T18" fmla="*/ 1778 w 1916638"/>
              <a:gd name="T19" fmla="*/ 6320 h 1703474"/>
              <a:gd name="T20" fmla="*/ 3310 w 1916638"/>
              <a:gd name="T21" fmla="*/ 6320 h 1703474"/>
              <a:gd name="T22" fmla="*/ 3694 w 1916638"/>
              <a:gd name="T23" fmla="*/ 6697 h 1703474"/>
              <a:gd name="T24" fmla="*/ 3694 w 1916638"/>
              <a:gd name="T25" fmla="*/ 10314 h 1703474"/>
              <a:gd name="T26" fmla="*/ 3310 w 1916638"/>
              <a:gd name="T27" fmla="*/ 10691 h 1703474"/>
              <a:gd name="T28" fmla="*/ 1778 w 1916638"/>
              <a:gd name="T29" fmla="*/ 10691 h 1703474"/>
              <a:gd name="T30" fmla="*/ 1394 w 1916638"/>
              <a:gd name="T31" fmla="*/ 10314 h 1703474"/>
              <a:gd name="T32" fmla="*/ 1394 w 1916638"/>
              <a:gd name="T33" fmla="*/ 6697 h 1703474"/>
              <a:gd name="T34" fmla="*/ 1778 w 1916638"/>
              <a:gd name="T35" fmla="*/ 6320 h 1703474"/>
              <a:gd name="T36" fmla="*/ 6120 w 1916638"/>
              <a:gd name="T37" fmla="*/ 0 h 1703474"/>
              <a:gd name="T38" fmla="*/ 12241 w 1916638"/>
              <a:gd name="T39" fmla="*/ 5746 h 1703474"/>
              <a:gd name="T40" fmla="*/ 12241 w 1916638"/>
              <a:gd name="T41" fmla="*/ 8898 h 1703474"/>
              <a:gd name="T42" fmla="*/ 11338 w 1916638"/>
              <a:gd name="T43" fmla="*/ 8898 h 1703474"/>
              <a:gd name="T44" fmla="*/ 11338 w 1916638"/>
              <a:gd name="T45" fmla="*/ 5746 h 1703474"/>
              <a:gd name="T46" fmla="*/ 11343 w 1916638"/>
              <a:gd name="T47" fmla="*/ 5746 h 1703474"/>
              <a:gd name="T48" fmla="*/ 6120 w 1916638"/>
              <a:gd name="T49" fmla="*/ 883 h 1703474"/>
              <a:gd name="T50" fmla="*/ 898 w 1916638"/>
              <a:gd name="T51" fmla="*/ 5746 h 1703474"/>
              <a:gd name="T52" fmla="*/ 903 w 1916638"/>
              <a:gd name="T53" fmla="*/ 5746 h 1703474"/>
              <a:gd name="T54" fmla="*/ 903 w 1916638"/>
              <a:gd name="T55" fmla="*/ 8898 h 1703474"/>
              <a:gd name="T56" fmla="*/ 0 w 1916638"/>
              <a:gd name="T57" fmla="*/ 8898 h 1703474"/>
              <a:gd name="T58" fmla="*/ 0 w 1916638"/>
              <a:gd name="T59" fmla="*/ 5746 h 1703474"/>
              <a:gd name="T60" fmla="*/ 6120 w 1916638"/>
              <a:gd name="T61" fmla="*/ 0 h 170347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916638" h="1703474">
                <a:moveTo>
                  <a:pt x="1388994" y="1007638"/>
                </a:moveTo>
                <a:lnTo>
                  <a:pt x="1629018" y="1007638"/>
                </a:lnTo>
                <a:cubicBezTo>
                  <a:pt x="1662160" y="1007638"/>
                  <a:pt x="1689026" y="1034504"/>
                  <a:pt x="1689026" y="1067646"/>
                </a:cubicBezTo>
                <a:lnTo>
                  <a:pt x="1689026" y="1643466"/>
                </a:lnTo>
                <a:cubicBezTo>
                  <a:pt x="1689026" y="1676608"/>
                  <a:pt x="1662160" y="1703474"/>
                  <a:pt x="1629018" y="1703474"/>
                </a:cubicBezTo>
                <a:lnTo>
                  <a:pt x="1388994" y="1703474"/>
                </a:lnTo>
                <a:cubicBezTo>
                  <a:pt x="1355852" y="1703474"/>
                  <a:pt x="1328986" y="1676608"/>
                  <a:pt x="1328986" y="1643466"/>
                </a:cubicBezTo>
                <a:lnTo>
                  <a:pt x="1328986" y="1067646"/>
                </a:lnTo>
                <a:cubicBezTo>
                  <a:pt x="1328986" y="1034504"/>
                  <a:pt x="1355852" y="1007638"/>
                  <a:pt x="1388994" y="1007638"/>
                </a:cubicBezTo>
                <a:close/>
                <a:moveTo>
                  <a:pt x="278330" y="1005944"/>
                </a:moveTo>
                <a:lnTo>
                  <a:pt x="518354" y="1005944"/>
                </a:lnTo>
                <a:cubicBezTo>
                  <a:pt x="551496" y="1005944"/>
                  <a:pt x="578362" y="1032810"/>
                  <a:pt x="578362" y="1065952"/>
                </a:cubicBezTo>
                <a:lnTo>
                  <a:pt x="578362" y="1641772"/>
                </a:lnTo>
                <a:cubicBezTo>
                  <a:pt x="578362" y="1674914"/>
                  <a:pt x="551496" y="1701780"/>
                  <a:pt x="518354" y="1701780"/>
                </a:cubicBezTo>
                <a:lnTo>
                  <a:pt x="278330" y="1701780"/>
                </a:lnTo>
                <a:cubicBezTo>
                  <a:pt x="245188" y="1701780"/>
                  <a:pt x="218322" y="1674914"/>
                  <a:pt x="218322" y="1641772"/>
                </a:cubicBezTo>
                <a:lnTo>
                  <a:pt x="218322" y="1065952"/>
                </a:lnTo>
                <a:cubicBezTo>
                  <a:pt x="218322" y="1032810"/>
                  <a:pt x="245188" y="1005944"/>
                  <a:pt x="278330" y="1005944"/>
                </a:cubicBezTo>
                <a:close/>
                <a:moveTo>
                  <a:pt x="958319" y="0"/>
                </a:moveTo>
                <a:cubicBezTo>
                  <a:pt x="1487584" y="0"/>
                  <a:pt x="1916638" y="409484"/>
                  <a:pt x="1916638" y="914608"/>
                </a:cubicBezTo>
                <a:lnTo>
                  <a:pt x="1916638" y="1416309"/>
                </a:lnTo>
                <a:lnTo>
                  <a:pt x="1775274" y="1416309"/>
                </a:lnTo>
                <a:lnTo>
                  <a:pt x="1775274" y="914608"/>
                </a:lnTo>
                <a:lnTo>
                  <a:pt x="1776026" y="914608"/>
                </a:lnTo>
                <a:cubicBezTo>
                  <a:pt x="1776026" y="487142"/>
                  <a:pt x="1409926" y="140612"/>
                  <a:pt x="958319" y="140612"/>
                </a:cubicBezTo>
                <a:cubicBezTo>
                  <a:pt x="506712" y="140612"/>
                  <a:pt x="140612" y="487142"/>
                  <a:pt x="140612" y="914608"/>
                </a:cubicBezTo>
                <a:lnTo>
                  <a:pt x="141364" y="914608"/>
                </a:lnTo>
                <a:lnTo>
                  <a:pt x="141364" y="1416309"/>
                </a:lnTo>
                <a:lnTo>
                  <a:pt x="0" y="1416309"/>
                </a:lnTo>
                <a:lnTo>
                  <a:pt x="0" y="914608"/>
                </a:lnTo>
                <a:cubicBezTo>
                  <a:pt x="0" y="409484"/>
                  <a:pt x="429054" y="0"/>
                  <a:pt x="9583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54" name="图片标识2 871"/>
          <p:cNvSpPr/>
          <p:nvPr/>
        </p:nvSpPr>
        <p:spPr bwMode="auto">
          <a:xfrm>
            <a:off x="11250613" y="5222875"/>
            <a:ext cx="354012" cy="327025"/>
          </a:xfrm>
          <a:custGeom>
            <a:avLst/>
            <a:gdLst>
              <a:gd name="T0" fmla="*/ 984 w 2922576"/>
              <a:gd name="T1" fmla="*/ 2293 h 2692126"/>
              <a:gd name="T2" fmla="*/ 2152 w 2922576"/>
              <a:gd name="T3" fmla="*/ 3540 h 2692126"/>
              <a:gd name="T4" fmla="*/ 2136 w 2922576"/>
              <a:gd name="T5" fmla="*/ 4359 h 2692126"/>
              <a:gd name="T6" fmla="*/ 1137 w 2922576"/>
              <a:gd name="T7" fmla="*/ 3796 h 2692126"/>
              <a:gd name="T8" fmla="*/ 984 w 2922576"/>
              <a:gd name="T9" fmla="*/ 2293 h 2692126"/>
              <a:gd name="T10" fmla="*/ 2514 w 2922576"/>
              <a:gd name="T11" fmla="*/ 627 h 2692126"/>
              <a:gd name="T12" fmla="*/ 2801 w 2922576"/>
              <a:gd name="T13" fmla="*/ 1259 h 2692126"/>
              <a:gd name="T14" fmla="*/ 3271 w 2922576"/>
              <a:gd name="T15" fmla="*/ 630 h 2692126"/>
              <a:gd name="T16" fmla="*/ 3575 w 2922576"/>
              <a:gd name="T17" fmla="*/ 1496 h 2692126"/>
              <a:gd name="T18" fmla="*/ 2715 w 2922576"/>
              <a:gd name="T19" fmla="*/ 2705 h 2692126"/>
              <a:gd name="T20" fmla="*/ 2728 w 2922576"/>
              <a:gd name="T21" fmla="*/ 3830 h 2692126"/>
              <a:gd name="T22" fmla="*/ 4167 w 2922576"/>
              <a:gd name="T23" fmla="*/ 2310 h 2692126"/>
              <a:gd name="T24" fmla="*/ 3896 w 2922576"/>
              <a:gd name="T25" fmla="*/ 3932 h 2692126"/>
              <a:gd name="T26" fmla="*/ 2390 w 2922576"/>
              <a:gd name="T27" fmla="*/ 4376 h 2692126"/>
              <a:gd name="T28" fmla="*/ 2406 w 2922576"/>
              <a:gd name="T29" fmla="*/ 2708 h 2692126"/>
              <a:gd name="T30" fmla="*/ 1509 w 2922576"/>
              <a:gd name="T31" fmla="*/ 1496 h 2692126"/>
              <a:gd name="T32" fmla="*/ 1798 w 2922576"/>
              <a:gd name="T33" fmla="*/ 645 h 2692126"/>
              <a:gd name="T34" fmla="*/ 1803 w 2922576"/>
              <a:gd name="T35" fmla="*/ 644 h 2692126"/>
              <a:gd name="T36" fmla="*/ 2158 w 2922576"/>
              <a:gd name="T37" fmla="*/ 1225 h 2692126"/>
              <a:gd name="T38" fmla="*/ 2514 w 2922576"/>
              <a:gd name="T39" fmla="*/ 627 h 2692126"/>
              <a:gd name="T40" fmla="*/ 854 w 2922576"/>
              <a:gd name="T41" fmla="*/ 313 h 2692126"/>
              <a:gd name="T42" fmla="*/ 351 w 2922576"/>
              <a:gd name="T43" fmla="*/ 893 h 2692126"/>
              <a:gd name="T44" fmla="*/ 351 w 2922576"/>
              <a:gd name="T45" fmla="*/ 3933 h 2692126"/>
              <a:gd name="T46" fmla="*/ 854 w 2922576"/>
              <a:gd name="T47" fmla="*/ 4513 h 2692126"/>
              <a:gd name="T48" fmla="*/ 4370 w 2922576"/>
              <a:gd name="T49" fmla="*/ 4513 h 2692126"/>
              <a:gd name="T50" fmla="*/ 4872 w 2922576"/>
              <a:gd name="T51" fmla="*/ 3933 h 2692126"/>
              <a:gd name="T52" fmla="*/ 4872 w 2922576"/>
              <a:gd name="T53" fmla="*/ 893 h 2692126"/>
              <a:gd name="T54" fmla="*/ 4370 w 2922576"/>
              <a:gd name="T55" fmla="*/ 313 h 2692126"/>
              <a:gd name="T56" fmla="*/ 854 w 2922576"/>
              <a:gd name="T57" fmla="*/ 313 h 2692126"/>
              <a:gd name="T58" fmla="*/ 577 w 2922576"/>
              <a:gd name="T59" fmla="*/ 0 h 2692126"/>
              <a:gd name="T60" fmla="*/ 4617 w 2922576"/>
              <a:gd name="T61" fmla="*/ 0 h 2692126"/>
              <a:gd name="T62" fmla="*/ 5194 w 2922576"/>
              <a:gd name="T63" fmla="*/ 666 h 2692126"/>
              <a:gd name="T64" fmla="*/ 5194 w 2922576"/>
              <a:gd name="T65" fmla="*/ 4159 h 2692126"/>
              <a:gd name="T66" fmla="*/ 4617 w 2922576"/>
              <a:gd name="T67" fmla="*/ 4826 h 2692126"/>
              <a:gd name="T68" fmla="*/ 577 w 2922576"/>
              <a:gd name="T69" fmla="*/ 4826 h 2692126"/>
              <a:gd name="T70" fmla="*/ 0 w 2922576"/>
              <a:gd name="T71" fmla="*/ 4159 h 2692126"/>
              <a:gd name="T72" fmla="*/ 0 w 2922576"/>
              <a:gd name="T73" fmla="*/ 666 h 2692126"/>
              <a:gd name="T74" fmla="*/ 577 w 2922576"/>
              <a:gd name="T75" fmla="*/ 0 h 26921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922576" h="2692126">
                <a:moveTo>
                  <a:pt x="553896" y="1279436"/>
                </a:moveTo>
                <a:cubicBezTo>
                  <a:pt x="792021" y="1473111"/>
                  <a:pt x="992046" y="1742986"/>
                  <a:pt x="1211121" y="1974761"/>
                </a:cubicBezTo>
                <a:lnTo>
                  <a:pt x="1201596" y="2431961"/>
                </a:lnTo>
                <a:cubicBezTo>
                  <a:pt x="947596" y="2384336"/>
                  <a:pt x="769796" y="2336711"/>
                  <a:pt x="639621" y="2117636"/>
                </a:cubicBezTo>
                <a:cubicBezTo>
                  <a:pt x="509446" y="1898561"/>
                  <a:pt x="582471" y="1558836"/>
                  <a:pt x="553896" y="1279436"/>
                </a:cubicBezTo>
                <a:close/>
                <a:moveTo>
                  <a:pt x="1414250" y="349940"/>
                </a:moveTo>
                <a:lnTo>
                  <a:pt x="1576175" y="702365"/>
                </a:lnTo>
                <a:lnTo>
                  <a:pt x="1840671" y="351223"/>
                </a:lnTo>
                <a:cubicBezTo>
                  <a:pt x="1946050" y="474823"/>
                  <a:pt x="2011221" y="645739"/>
                  <a:pt x="2011221" y="834547"/>
                </a:cubicBezTo>
                <a:cubicBezTo>
                  <a:pt x="2019964" y="1198269"/>
                  <a:pt x="1873746" y="1469720"/>
                  <a:pt x="1527496" y="1508764"/>
                </a:cubicBezTo>
                <a:lnTo>
                  <a:pt x="1534971" y="2136686"/>
                </a:lnTo>
                <a:cubicBezTo>
                  <a:pt x="1804846" y="1854111"/>
                  <a:pt x="2036621" y="1552486"/>
                  <a:pt x="2344596" y="1288961"/>
                </a:cubicBezTo>
                <a:cubicBezTo>
                  <a:pt x="2347771" y="1504861"/>
                  <a:pt x="2350946" y="1939836"/>
                  <a:pt x="2192196" y="2193836"/>
                </a:cubicBezTo>
                <a:cubicBezTo>
                  <a:pt x="1995346" y="2466886"/>
                  <a:pt x="1623871" y="2444661"/>
                  <a:pt x="1344471" y="2441486"/>
                </a:cubicBezTo>
                <a:lnTo>
                  <a:pt x="1353780" y="1510652"/>
                </a:lnTo>
                <a:cubicBezTo>
                  <a:pt x="992542" y="1480514"/>
                  <a:pt x="840254" y="1205525"/>
                  <a:pt x="849171" y="834547"/>
                </a:cubicBezTo>
                <a:cubicBezTo>
                  <a:pt x="853745" y="644286"/>
                  <a:pt x="913894" y="479273"/>
                  <a:pt x="1011904" y="360081"/>
                </a:cubicBezTo>
                <a:lnTo>
                  <a:pt x="1014200" y="359465"/>
                </a:lnTo>
                <a:lnTo>
                  <a:pt x="1214225" y="683315"/>
                </a:lnTo>
                <a:lnTo>
                  <a:pt x="1414250" y="349940"/>
                </a:lnTo>
                <a:close/>
                <a:moveTo>
                  <a:pt x="480281" y="174535"/>
                </a:moveTo>
                <a:cubicBezTo>
                  <a:pt x="324175" y="174535"/>
                  <a:pt x="197626" y="319405"/>
                  <a:pt x="197626" y="498111"/>
                </a:cubicBezTo>
                <a:lnTo>
                  <a:pt x="197626" y="2194015"/>
                </a:lnTo>
                <a:cubicBezTo>
                  <a:pt x="197626" y="2372721"/>
                  <a:pt x="324175" y="2517591"/>
                  <a:pt x="480281" y="2517591"/>
                </a:cubicBezTo>
                <a:lnTo>
                  <a:pt x="2458598" y="2517591"/>
                </a:lnTo>
                <a:cubicBezTo>
                  <a:pt x="2614704" y="2517591"/>
                  <a:pt x="2741253" y="2372721"/>
                  <a:pt x="2741253" y="2194015"/>
                </a:cubicBezTo>
                <a:lnTo>
                  <a:pt x="2741253" y="498111"/>
                </a:lnTo>
                <a:cubicBezTo>
                  <a:pt x="2741253" y="319405"/>
                  <a:pt x="2614704" y="174535"/>
                  <a:pt x="2458598" y="174535"/>
                </a:cubicBezTo>
                <a:lnTo>
                  <a:pt x="480281" y="174535"/>
                </a:lnTo>
                <a:close/>
                <a:moveTo>
                  <a:pt x="324765" y="0"/>
                </a:moveTo>
                <a:lnTo>
                  <a:pt x="2597811" y="0"/>
                </a:lnTo>
                <a:cubicBezTo>
                  <a:pt x="2777173" y="0"/>
                  <a:pt x="2922576" y="166453"/>
                  <a:pt x="2922576" y="371783"/>
                </a:cubicBezTo>
                <a:lnTo>
                  <a:pt x="2922576" y="2320344"/>
                </a:lnTo>
                <a:cubicBezTo>
                  <a:pt x="2922576" y="2525673"/>
                  <a:pt x="2777173" y="2692126"/>
                  <a:pt x="2597811" y="2692126"/>
                </a:cubicBezTo>
                <a:lnTo>
                  <a:pt x="324765" y="2692126"/>
                </a:lnTo>
                <a:cubicBezTo>
                  <a:pt x="145402" y="2692126"/>
                  <a:pt x="0" y="2525673"/>
                  <a:pt x="0" y="2320344"/>
                </a:cubicBezTo>
                <a:lnTo>
                  <a:pt x="0" y="371783"/>
                </a:lnTo>
                <a:cubicBezTo>
                  <a:pt x="0" y="166453"/>
                  <a:pt x="145402" y="0"/>
                  <a:pt x="3247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55" name="耳机2 872"/>
          <p:cNvSpPr/>
          <p:nvPr/>
        </p:nvSpPr>
        <p:spPr bwMode="auto">
          <a:xfrm>
            <a:off x="10474325" y="5222875"/>
            <a:ext cx="354013" cy="323850"/>
          </a:xfrm>
          <a:custGeom>
            <a:avLst/>
            <a:gdLst>
              <a:gd name="T0" fmla="*/ 17716 w 1118986"/>
              <a:gd name="T1" fmla="*/ 0 h 1024730"/>
              <a:gd name="T2" fmla="*/ 35433 w 1118986"/>
              <a:gd name="T3" fmla="*/ 15349 h 1024730"/>
              <a:gd name="T4" fmla="*/ 33196 w 1118986"/>
              <a:gd name="T5" fmla="*/ 22739 h 1024730"/>
              <a:gd name="T6" fmla="*/ 32673 w 1118986"/>
              <a:gd name="T7" fmla="*/ 24859 h 1024730"/>
              <a:gd name="T8" fmla="*/ 29386 w 1118986"/>
              <a:gd name="T9" fmla="*/ 30326 h 1024730"/>
              <a:gd name="T10" fmla="*/ 23669 w 1118986"/>
              <a:gd name="T11" fmla="*/ 31754 h 1024730"/>
              <a:gd name="T12" fmla="*/ 22237 w 1118986"/>
              <a:gd name="T13" fmla="*/ 26055 h 1024730"/>
              <a:gd name="T14" fmla="*/ 25524 w 1118986"/>
              <a:gd name="T15" fmla="*/ 20588 h 1024730"/>
              <a:gd name="T16" fmla="*/ 29403 w 1118986"/>
              <a:gd name="T17" fmla="*/ 18610 h 1024730"/>
              <a:gd name="T18" fmla="*/ 30391 w 1118986"/>
              <a:gd name="T19" fmla="*/ 15038 h 1024730"/>
              <a:gd name="T20" fmla="*/ 17717 w 1118986"/>
              <a:gd name="T21" fmla="*/ 4092 h 1024730"/>
              <a:gd name="T22" fmla="*/ 5354 w 1118986"/>
              <a:gd name="T23" fmla="*/ 15349 h 1024730"/>
              <a:gd name="T24" fmla="*/ 5989 w 1118986"/>
              <a:gd name="T25" fmla="*/ 18311 h 1024730"/>
              <a:gd name="T26" fmla="*/ 6204 w 1118986"/>
              <a:gd name="T27" fmla="*/ 18262 h 1024730"/>
              <a:gd name="T28" fmla="*/ 10328 w 1118986"/>
              <a:gd name="T29" fmla="*/ 20308 h 1024730"/>
              <a:gd name="T30" fmla="*/ 13525 w 1118986"/>
              <a:gd name="T31" fmla="*/ 25829 h 1024730"/>
              <a:gd name="T32" fmla="*/ 12000 w 1118986"/>
              <a:gd name="T33" fmla="*/ 31503 h 1024730"/>
              <a:gd name="T34" fmla="*/ 6307 w 1118986"/>
              <a:gd name="T35" fmla="*/ 29983 h 1024730"/>
              <a:gd name="T36" fmla="*/ 3110 w 1118986"/>
              <a:gd name="T37" fmla="*/ 24463 h 1024730"/>
              <a:gd name="T38" fmla="*/ 2703 w 1118986"/>
              <a:gd name="T39" fmla="*/ 23429 h 1024730"/>
              <a:gd name="T40" fmla="*/ 0 w 1118986"/>
              <a:gd name="T41" fmla="*/ 15349 h 1024730"/>
              <a:gd name="T42" fmla="*/ 17716 w 1118986"/>
              <a:gd name="T43" fmla="*/ 0 h 102473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18986" h="1024730">
                <a:moveTo>
                  <a:pt x="559492" y="0"/>
                </a:moveTo>
                <a:cubicBezTo>
                  <a:pt x="868492" y="0"/>
                  <a:pt x="1118986" y="217706"/>
                  <a:pt x="1118986" y="486261"/>
                </a:cubicBezTo>
                <a:cubicBezTo>
                  <a:pt x="1118986" y="571478"/>
                  <a:pt x="1093764" y="651574"/>
                  <a:pt x="1048335" y="720379"/>
                </a:cubicBezTo>
                <a:cubicBezTo>
                  <a:pt x="1050502" y="743287"/>
                  <a:pt x="1044456" y="766468"/>
                  <a:pt x="1031830" y="787538"/>
                </a:cubicBezTo>
                <a:lnTo>
                  <a:pt x="928030" y="960751"/>
                </a:lnTo>
                <a:cubicBezTo>
                  <a:pt x="890668" y="1023100"/>
                  <a:pt x="809835" y="1043355"/>
                  <a:pt x="747486" y="1005992"/>
                </a:cubicBezTo>
                <a:cubicBezTo>
                  <a:pt x="685137" y="968629"/>
                  <a:pt x="664882" y="887796"/>
                  <a:pt x="702245" y="825448"/>
                </a:cubicBezTo>
                <a:lnTo>
                  <a:pt x="806044" y="652234"/>
                </a:lnTo>
                <a:cubicBezTo>
                  <a:pt x="832470" y="608135"/>
                  <a:pt x="880643" y="585094"/>
                  <a:pt x="928570" y="589580"/>
                </a:cubicBezTo>
                <a:cubicBezTo>
                  <a:pt x="948917" y="554431"/>
                  <a:pt x="959771" y="516004"/>
                  <a:pt x="959772" y="476403"/>
                </a:cubicBezTo>
                <a:cubicBezTo>
                  <a:pt x="959772" y="279445"/>
                  <a:pt x="804654" y="127994"/>
                  <a:pt x="559493" y="129638"/>
                </a:cubicBezTo>
                <a:cubicBezTo>
                  <a:pt x="314332" y="131281"/>
                  <a:pt x="169073" y="289303"/>
                  <a:pt x="169073" y="486261"/>
                </a:cubicBezTo>
                <a:cubicBezTo>
                  <a:pt x="169073" y="518794"/>
                  <a:pt x="176130" y="550356"/>
                  <a:pt x="189124" y="580097"/>
                </a:cubicBezTo>
                <a:cubicBezTo>
                  <a:pt x="191328" y="579190"/>
                  <a:pt x="193626" y="578842"/>
                  <a:pt x="195925" y="578558"/>
                </a:cubicBezTo>
                <a:cubicBezTo>
                  <a:pt x="246824" y="572241"/>
                  <a:pt x="298915" y="596177"/>
                  <a:pt x="326173" y="643388"/>
                </a:cubicBezTo>
                <a:lnTo>
                  <a:pt x="427139" y="818268"/>
                </a:lnTo>
                <a:cubicBezTo>
                  <a:pt x="463483" y="881216"/>
                  <a:pt x="441914" y="961709"/>
                  <a:pt x="378966" y="998052"/>
                </a:cubicBezTo>
                <a:cubicBezTo>
                  <a:pt x="316018" y="1034395"/>
                  <a:pt x="235525" y="1012827"/>
                  <a:pt x="199182" y="949879"/>
                </a:cubicBezTo>
                <a:lnTo>
                  <a:pt x="98215" y="774999"/>
                </a:lnTo>
                <a:cubicBezTo>
                  <a:pt x="92165" y="764520"/>
                  <a:pt x="87719" y="753555"/>
                  <a:pt x="85356" y="742244"/>
                </a:cubicBezTo>
                <a:cubicBezTo>
                  <a:pt x="30867" y="668541"/>
                  <a:pt x="-1" y="580534"/>
                  <a:pt x="0" y="486261"/>
                </a:cubicBezTo>
                <a:cubicBezTo>
                  <a:pt x="-1" y="217706"/>
                  <a:pt x="250494" y="0"/>
                  <a:pt x="5594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56" name="图片标识3 873"/>
          <p:cNvSpPr/>
          <p:nvPr/>
        </p:nvSpPr>
        <p:spPr bwMode="auto">
          <a:xfrm>
            <a:off x="8145463" y="5222875"/>
            <a:ext cx="354012" cy="284163"/>
          </a:xfrm>
          <a:custGeom>
            <a:avLst/>
            <a:gdLst>
              <a:gd name="T0" fmla="*/ 2938 w 3020771"/>
              <a:gd name="T1" fmla="*/ 518 h 2430682"/>
              <a:gd name="T2" fmla="*/ 3130 w 3020771"/>
              <a:gd name="T3" fmla="*/ 721 h 2430682"/>
              <a:gd name="T4" fmla="*/ 4191 w 3020771"/>
              <a:gd name="T5" fmla="*/ 3107 h 2430682"/>
              <a:gd name="T6" fmla="*/ 3893 w 3020771"/>
              <a:gd name="T7" fmla="*/ 3458 h 2430682"/>
              <a:gd name="T8" fmla="*/ 1006 w 3020771"/>
              <a:gd name="T9" fmla="*/ 3458 h 2430682"/>
              <a:gd name="T10" fmla="*/ 726 w 3020771"/>
              <a:gd name="T11" fmla="*/ 3015 h 2430682"/>
              <a:gd name="T12" fmla="*/ 1285 w 3020771"/>
              <a:gd name="T13" fmla="*/ 1627 h 2430682"/>
              <a:gd name="T14" fmla="*/ 1695 w 3020771"/>
              <a:gd name="T15" fmla="*/ 1627 h 2430682"/>
              <a:gd name="T16" fmla="*/ 2068 w 3020771"/>
              <a:gd name="T17" fmla="*/ 2386 h 2430682"/>
              <a:gd name="T18" fmla="*/ 2720 w 3020771"/>
              <a:gd name="T19" fmla="*/ 721 h 2430682"/>
              <a:gd name="T20" fmla="*/ 2938 w 3020771"/>
              <a:gd name="T21" fmla="*/ 518 h 2430682"/>
              <a:gd name="T22" fmla="*/ 799 w 3020771"/>
              <a:gd name="T23" fmla="*/ 252 h 2430682"/>
              <a:gd name="T24" fmla="*/ 329 w 3020771"/>
              <a:gd name="T25" fmla="*/ 719 h 2430682"/>
              <a:gd name="T26" fmla="*/ 329 w 3020771"/>
              <a:gd name="T27" fmla="*/ 3165 h 2430682"/>
              <a:gd name="T28" fmla="*/ 799 w 3020771"/>
              <a:gd name="T29" fmla="*/ 3632 h 2430682"/>
              <a:gd name="T30" fmla="*/ 4090 w 3020771"/>
              <a:gd name="T31" fmla="*/ 3632 h 2430682"/>
              <a:gd name="T32" fmla="*/ 4560 w 3020771"/>
              <a:gd name="T33" fmla="*/ 3165 h 2430682"/>
              <a:gd name="T34" fmla="*/ 4560 w 3020771"/>
              <a:gd name="T35" fmla="*/ 719 h 2430682"/>
              <a:gd name="T36" fmla="*/ 4090 w 3020771"/>
              <a:gd name="T37" fmla="*/ 252 h 2430682"/>
              <a:gd name="T38" fmla="*/ 799 w 3020771"/>
              <a:gd name="T39" fmla="*/ 252 h 2430682"/>
              <a:gd name="T40" fmla="*/ 540 w 3020771"/>
              <a:gd name="T41" fmla="*/ 0 h 2430682"/>
              <a:gd name="T42" fmla="*/ 4322 w 3020771"/>
              <a:gd name="T43" fmla="*/ 0 h 2430682"/>
              <a:gd name="T44" fmla="*/ 4862 w 3020771"/>
              <a:gd name="T45" fmla="*/ 536 h 2430682"/>
              <a:gd name="T46" fmla="*/ 4862 w 3020771"/>
              <a:gd name="T47" fmla="*/ 3347 h 2430682"/>
              <a:gd name="T48" fmla="*/ 4322 w 3020771"/>
              <a:gd name="T49" fmla="*/ 3884 h 2430682"/>
              <a:gd name="T50" fmla="*/ 540 w 3020771"/>
              <a:gd name="T51" fmla="*/ 3884 h 2430682"/>
              <a:gd name="T52" fmla="*/ 0 w 3020771"/>
              <a:gd name="T53" fmla="*/ 3347 h 2430682"/>
              <a:gd name="T54" fmla="*/ 0 w 3020771"/>
              <a:gd name="T55" fmla="*/ 536 h 2430682"/>
              <a:gd name="T56" fmla="*/ 540 w 3020771"/>
              <a:gd name="T57" fmla="*/ 0 h 243068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020771" h="2430682">
                <a:moveTo>
                  <a:pt x="1825368" y="324287"/>
                </a:moveTo>
                <a:cubicBezTo>
                  <a:pt x="1873942" y="326517"/>
                  <a:pt x="1919728" y="371122"/>
                  <a:pt x="1944326" y="451411"/>
                </a:cubicBezTo>
                <a:lnTo>
                  <a:pt x="2604083" y="1944545"/>
                </a:lnTo>
                <a:cubicBezTo>
                  <a:pt x="2676166" y="2111521"/>
                  <a:pt x="2659040" y="2171447"/>
                  <a:pt x="2418888" y="2164464"/>
                </a:cubicBezTo>
                <a:lnTo>
                  <a:pt x="624812" y="2164464"/>
                </a:lnTo>
                <a:cubicBezTo>
                  <a:pt x="375138" y="2161077"/>
                  <a:pt x="366330" y="2072939"/>
                  <a:pt x="451191" y="1886672"/>
                </a:cubicBezTo>
                <a:lnTo>
                  <a:pt x="798432" y="1018571"/>
                </a:lnTo>
                <a:cubicBezTo>
                  <a:pt x="869932" y="853533"/>
                  <a:pt x="972655" y="831231"/>
                  <a:pt x="1053075" y="1018571"/>
                </a:cubicBezTo>
                <a:lnTo>
                  <a:pt x="1284569" y="1493133"/>
                </a:lnTo>
                <a:lnTo>
                  <a:pt x="1689683" y="451411"/>
                </a:lnTo>
                <a:cubicBezTo>
                  <a:pt x="1725433" y="362202"/>
                  <a:pt x="1776794" y="322057"/>
                  <a:pt x="1825368" y="324287"/>
                </a:cubicBezTo>
                <a:close/>
                <a:moveTo>
                  <a:pt x="496418" y="157585"/>
                </a:moveTo>
                <a:cubicBezTo>
                  <a:pt x="335067" y="157585"/>
                  <a:pt x="204266" y="288386"/>
                  <a:pt x="204266" y="449737"/>
                </a:cubicBezTo>
                <a:lnTo>
                  <a:pt x="204266" y="1980945"/>
                </a:lnTo>
                <a:cubicBezTo>
                  <a:pt x="204266" y="2142296"/>
                  <a:pt x="335067" y="2273097"/>
                  <a:pt x="496418" y="2273097"/>
                </a:cubicBezTo>
                <a:lnTo>
                  <a:pt x="2541204" y="2273097"/>
                </a:lnTo>
                <a:cubicBezTo>
                  <a:pt x="2702555" y="2273097"/>
                  <a:pt x="2833356" y="2142296"/>
                  <a:pt x="2833356" y="1980945"/>
                </a:cubicBezTo>
                <a:lnTo>
                  <a:pt x="2833356" y="449737"/>
                </a:lnTo>
                <a:cubicBezTo>
                  <a:pt x="2833356" y="288386"/>
                  <a:pt x="2702555" y="157585"/>
                  <a:pt x="2541204" y="157585"/>
                </a:cubicBezTo>
                <a:lnTo>
                  <a:pt x="496418" y="157585"/>
                </a:lnTo>
                <a:close/>
                <a:moveTo>
                  <a:pt x="335677" y="0"/>
                </a:moveTo>
                <a:lnTo>
                  <a:pt x="2685094" y="0"/>
                </a:lnTo>
                <a:cubicBezTo>
                  <a:pt x="2870483" y="0"/>
                  <a:pt x="3020771" y="150288"/>
                  <a:pt x="3020771" y="335677"/>
                </a:cubicBezTo>
                <a:lnTo>
                  <a:pt x="3020771" y="2095005"/>
                </a:lnTo>
                <a:cubicBezTo>
                  <a:pt x="3020771" y="2280394"/>
                  <a:pt x="2870483" y="2430682"/>
                  <a:pt x="2685094" y="2430682"/>
                </a:cubicBezTo>
                <a:lnTo>
                  <a:pt x="335677" y="2430682"/>
                </a:lnTo>
                <a:cubicBezTo>
                  <a:pt x="150288" y="2430682"/>
                  <a:pt x="0" y="2280394"/>
                  <a:pt x="0" y="2095005"/>
                </a:cubicBezTo>
                <a:lnTo>
                  <a:pt x="0" y="335677"/>
                </a:lnTo>
                <a:cubicBezTo>
                  <a:pt x="0" y="150288"/>
                  <a:pt x="150288" y="0"/>
                  <a:pt x="3356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057" name="播放 874"/>
          <p:cNvSpPr/>
          <p:nvPr/>
        </p:nvSpPr>
        <p:spPr bwMode="auto">
          <a:xfrm>
            <a:off x="6594475" y="5222875"/>
            <a:ext cx="354013" cy="354013"/>
          </a:xfrm>
          <a:custGeom>
            <a:avLst/>
            <a:gdLst>
              <a:gd name="T0" fmla="*/ 21090 w 900473"/>
              <a:gd name="T1" fmla="*/ 12338 h 900473"/>
              <a:gd name="T2" fmla="*/ 42095 w 900473"/>
              <a:gd name="T3" fmla="*/ 27464 h 900473"/>
              <a:gd name="T4" fmla="*/ 21090 w 900473"/>
              <a:gd name="T5" fmla="*/ 42589 h 900473"/>
              <a:gd name="T6" fmla="*/ 21090 w 900473"/>
              <a:gd name="T7" fmla="*/ 12338 h 900473"/>
              <a:gd name="T8" fmla="*/ 27358 w 900473"/>
              <a:gd name="T9" fmla="*/ 3877 h 900473"/>
              <a:gd name="T10" fmla="*/ 3877 w 900473"/>
              <a:gd name="T11" fmla="*/ 27358 h 900473"/>
              <a:gd name="T12" fmla="*/ 27358 w 900473"/>
              <a:gd name="T13" fmla="*/ 50839 h 900473"/>
              <a:gd name="T14" fmla="*/ 50839 w 900473"/>
              <a:gd name="T15" fmla="*/ 27358 h 900473"/>
              <a:gd name="T16" fmla="*/ 27358 w 900473"/>
              <a:gd name="T17" fmla="*/ 3877 h 900473"/>
              <a:gd name="T18" fmla="*/ 27358 w 900473"/>
              <a:gd name="T19" fmla="*/ 0 h 900473"/>
              <a:gd name="T20" fmla="*/ 54716 w 900473"/>
              <a:gd name="T21" fmla="*/ 27358 h 900473"/>
              <a:gd name="T22" fmla="*/ 27358 w 900473"/>
              <a:gd name="T23" fmla="*/ 54716 h 900473"/>
              <a:gd name="T24" fmla="*/ 0 w 900473"/>
              <a:gd name="T25" fmla="*/ 27358 h 900473"/>
              <a:gd name="T26" fmla="*/ 27358 w 900473"/>
              <a:gd name="T27" fmla="*/ 0 h 90047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lnTo>
                  <a:pt x="347074" y="203047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400个常用ppt图标(48)_ppt宝藏_www.pptbz.com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3" descr="400个常用ppt图标(1)_ppt宝藏_www.pptbz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4" descr="400个常用ppt图标(2)_ppt宝藏_www.pptbz.c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5" descr="400个常用ppt图标(3)_ppt宝藏_www.pptbz.co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6" descr="400个常用ppt图标(4)_ppt宝藏_www.pptbz.c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0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7" descr="400个常用ppt图标(5)_ppt宝藏_www.pptbz.co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Picture 8" descr="400个常用ppt图标(6)_ppt宝藏_www.pptbz.co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3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9" name="Picture 9" descr="400个常用ppt图标(7)_ppt宝藏_www.pptbz.com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0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0" name="Picture 10" descr="400个常用ppt图标(8)_ppt宝藏_www.pptbz.com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7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Picture 11" descr="400个常用ppt图标(9)_ppt宝藏_www.pptbz.com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3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2" name="Picture 12" descr="400个常用ppt图标(10)_ppt宝藏_www.pptbz.com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3" name="Picture 13" descr="400个常用ppt图标(11)_ppt宝藏_www.pptbz.com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7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4" name="Picture 14" descr="400个常用ppt图标(12)_ppt宝藏_www.pptbz.com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5" name="Picture 15" descr="400个常用ppt图标(13)_ppt宝藏_www.pptbz.com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6" name="Picture 16" descr="400个常用ppt图标(14)_ppt宝藏_www.pptbz.com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7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7" name="Picture 17" descr="400个常用ppt图标(15)_ppt宝藏_www.pptbz.com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4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8" name="Picture 18" descr="400个常用ppt图标(16)_ppt宝藏_www.pptbz.com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9" name="Picture 19" descr="400个常用ppt图标(17)_ppt宝藏_www.pptbz.com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7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0" name="Picture 20" descr="400个常用ppt图标(18)_ppt宝藏_www.pptbz.com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1" name="Picture 21" descr="400个常用ppt图标(19)_ppt宝藏_www.pptbz.com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1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2" name="Picture 22" descr="400个常用ppt图标(20)_ppt宝藏_www.pptbz.com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3" name="Picture 23" descr="400个常用ppt图标(21)_ppt宝藏_www.pptbz.com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4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4" name="Picture 24" descr="400个常用ppt图标(22)_ppt宝藏_www.pptbz.com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1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5" name="Picture 25" descr="400个常用ppt图标(23)_ppt宝藏_www.pptbz.com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8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6" name="Picture 26" descr="400个常用ppt图标(24)_ppt宝藏_www.pptbz.com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7" name="Picture 27" descr="400个常用ppt图标(25)_ppt宝藏_www.pptbz.com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1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8" name="Picture 28" descr="400个常用ppt图标(26)_ppt宝藏_www.pptbz.com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88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9" name="Picture 29" descr="400个常用ppt图标(27)_ppt宝藏_www.pptbz.com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5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0" name="Picture 30" descr="400个常用ppt图标(28)_ppt宝藏_www.pptbz.com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02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1" name="Picture 31" descr="400个常用ppt图标(29)_ppt宝藏_www.pptbz.com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08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2" name="Picture 32" descr="400个常用ppt图标(30)_ppt宝藏_www.pptbz.com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15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3" name="Picture 33" descr="400个常用ppt图标(31)_ppt宝藏_www.pptbz.com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2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4" name="Picture 34" descr="400个常用ppt图标(32)_ppt宝藏_www.pptbz.com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29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5" name="Picture 35" descr="400个常用ppt图标(33)_ppt宝藏_www.pptbz.com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35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6" name="Picture 36" descr="400个常用ppt图标(34)_ppt宝藏_www.pptbz.com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2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7" name="Picture 37" descr="400个常用ppt图标(35)_ppt宝藏_www.pptbz.com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49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8" name="Picture 38" descr="400个常用ppt图标(36)_ppt宝藏_www.pptbz.com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9" name="Picture 39" descr="400个常用ppt图标(37)_ppt宝藏_www.pptbz.com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0" name="Picture 40" descr="400个常用ppt图标(38)_ppt宝藏_www.pptbz.com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1" name="Picture 41" descr="400个常用ppt图标(39)_ppt宝藏_www.pptbz.com"/>
          <p:cNvPicPr>
            <a:picLocks noChangeAspect="1"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2" name="Picture 42" descr="400个常用ppt图标(40)_ppt宝藏_www.pptbz.com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3" name="Picture 43" descr="400个常用ppt图标(41)_ppt宝藏_www.pptbz.com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8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4" name="Picture 44" descr="400个常用ppt图标(42)_ppt宝藏_www.pptbz.com"/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5" name="Picture 45" descr="400个常用ppt图标(43)_ppt宝藏_www.pptbz.com"/>
          <p:cNvPicPr>
            <a:picLocks noChangeAspect="1" noChangeArrowheads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6" name="Picture 46" descr="400个常用ppt图标(44)_ppt宝藏_www.pptbz.com"/>
          <p:cNvPicPr>
            <a:picLocks noChangeAspect="1" noChangeArrowheads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47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7" name="Picture 47" descr="400个常用ppt图标(45)_ppt宝藏_www.pptbz.com"/>
          <p:cNvPicPr>
            <a:picLocks noChangeAspect="1" noChangeArrowheads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5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8" name="Picture 48" descr="400个常用ppt图标(46)_ppt宝藏_www.pptbz.com"/>
          <p:cNvPicPr>
            <a:picLocks noChangeAspect="1" noChangeArrowheads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4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9" name="Picture 49" descr="400个常用ppt图标(47)_ppt宝藏_www.pptbz.com"/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71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0" name="Picture 50" descr="400个常用ppt图标(92)_ppt宝藏_www.pptbz.com"/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4191000"/>
            <a:ext cx="2397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1" name="Picture 51" descr="400个常用ppt图标(93)_ppt宝藏_www.pptbz.com"/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75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2" name="Picture 52" descr="400个常用ppt图标(94)_ppt宝藏_www.pptbz.com"/>
          <p:cNvPicPr>
            <a:picLocks noChangeAspect="1" noChangeArrowheads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388" y="4191000"/>
            <a:ext cx="23971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3" name="Picture 53" descr="400个常用ppt图标(95)_ppt宝藏_www.pptbz.com"/>
          <p:cNvPicPr>
            <a:picLocks noChangeAspect="1" noChangeArrowheads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075" y="4191000"/>
            <a:ext cx="2397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4" name="Picture 54" descr="400个常用ppt图标(96)_ppt宝藏_www.pptbz.com"/>
          <p:cNvPicPr>
            <a:picLocks noChangeAspect="1"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350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5" name="Picture 55" descr="400个常用ppt图标(49)_ppt宝藏_www.pptbz.com"/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625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6" name="Picture 56" descr="400个常用ppt图标(50)_ppt宝藏_www.pptbz.com"/>
          <p:cNvPicPr>
            <a:picLocks noChangeAspect="1" noChangeArrowheads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488" y="4191000"/>
            <a:ext cx="23971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7" name="Picture 57" descr="400个常用ppt图标(51)_ppt宝藏_www.pptbz.com"/>
          <p:cNvPicPr>
            <a:picLocks noChangeAspect="1" noChangeArrowheads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038" y="4191000"/>
            <a:ext cx="23971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8" name="Picture 58" descr="400个常用ppt图标(52)_ppt宝藏_www.pptbz.com"/>
          <p:cNvPicPr>
            <a:picLocks noChangeAspect="1"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313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9" name="Picture 59" descr="400个常用ppt图标(53)_ppt宝藏_www.pptbz.com"/>
          <p:cNvPicPr>
            <a:picLocks noChangeAspect="1" noChangeArrowheads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8175" y="4191000"/>
            <a:ext cx="2397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0" name="Picture 60" descr="400个常用ppt图标(54)_ppt宝藏_www.pptbz.com"/>
          <p:cNvPicPr>
            <a:picLocks noChangeAspect="1"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838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1" name="Picture 61" descr="400个常用ppt图标(55)_ppt宝藏_www.pptbz.com"/>
          <p:cNvPicPr>
            <a:picLocks noChangeAspect="1" noChangeArrowheads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800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2" name="Picture 62" descr="400个常用ppt图标(56)_ppt宝藏_www.pptbz.com"/>
          <p:cNvPicPr>
            <a:picLocks noChangeAspect="1"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075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3" name="Picture 63" descr="400个常用ppt图标(57)_ppt宝藏_www.pptbz.com"/>
          <p:cNvPicPr>
            <a:picLocks noChangeAspect="1"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3" y="41719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4" name="Picture 64" descr="400个常用ppt图标(58)_ppt宝藏_www.pptbz.com"/>
          <p:cNvPicPr>
            <a:picLocks noChangeAspect="1" noChangeArrowheads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525" y="41719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5" name="Picture 65" descr="400个常用ppt图标(59)_ppt宝藏_www.pptbz.com"/>
          <p:cNvPicPr>
            <a:picLocks noChangeAspect="1"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75" y="41719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6" name="Picture 66" descr="400个常用ppt图标(60)_ppt宝藏_www.pptbz.com"/>
          <p:cNvPicPr>
            <a:picLocks noChangeAspect="1"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938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7" name="Picture 67" descr="400个常用ppt图标(61)_ppt宝藏_www.pptbz.com"/>
          <p:cNvPicPr>
            <a:picLocks noChangeAspect="1"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213" y="41719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8" name="Picture 68" descr="400个常用ppt图标(62)_ppt宝藏_www.pptbz.com"/>
          <p:cNvPicPr>
            <a:picLocks noChangeAspect="1" noChangeArrowheads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763" y="41719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9" name="Picture 69" descr="400个常用ppt图标(63)_ppt宝藏_www.pptbz.com"/>
          <p:cNvPicPr>
            <a:picLocks noChangeAspect="1" noChangeArrowheads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25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0" name="Picture 70" descr="400个常用ppt图标(64)_ppt宝藏_www.pptbz.com"/>
          <p:cNvPicPr>
            <a:picLocks noChangeAspect="1" noChangeArrowheads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900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1" name="Picture 71" descr="400个常用ppt图标(65)_ppt宝藏_www.pptbz.com"/>
          <p:cNvPicPr>
            <a:picLocks noChangeAspect="1" noChangeArrowheads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2175" y="41719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2" name="Picture 72" descr="400个常用ppt图标(66)_ppt宝藏_www.pptbz.com"/>
          <p:cNvPicPr>
            <a:picLocks noChangeAspect="1" noChangeArrowheads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7450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3" name="Picture 73" descr="400个常用ppt图标(67)_ppt宝藏_www.pptbz.com"/>
          <p:cNvPicPr>
            <a:picLocks noChangeAspect="1" noChangeArrowheads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2725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4" name="Picture 74" descr="400个常用ppt图标(68)_ppt宝藏_www.pptbz.com"/>
          <p:cNvPicPr>
            <a:picLocks noChangeAspect="1" noChangeArrowheads="1"/>
          </p:cNvPicPr>
          <p:nvPr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0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5" name="Picture 75" descr="400个常用ppt图标(69)_ppt宝藏_www.pptbz.com"/>
          <p:cNvPicPr>
            <a:picLocks noChangeAspect="1" noChangeArrowheads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3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6" name="Picture 76" descr="400个常用ppt图标(70)_ppt宝藏_www.pptbz.com"/>
          <p:cNvPicPr>
            <a:picLocks noChangeAspect="1" noChangeArrowheads="1"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0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7" name="Picture 77" descr="400个常用ppt图标(71)_ppt宝藏_www.pptbz.com"/>
          <p:cNvPicPr>
            <a:picLocks noChangeAspect="1" noChangeArrowheads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8" name="Picture 78" descr="400个常用ppt图标(72)_ppt宝藏_www.pptbz.com"/>
          <p:cNvPicPr>
            <a:picLocks noChangeAspect="1" noChangeArrowheads="1"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9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9" name="Picture 79" descr="400个常用ppt图标(73)_ppt宝藏_www.pptbz.com"/>
          <p:cNvPicPr>
            <a:picLocks noChangeAspect="1" noChangeArrowheads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63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0" name="Picture 80" descr="400个常用ppt图标(74)_ppt宝藏_www.pptbz.com"/>
          <p:cNvPicPr>
            <a:picLocks noChangeAspect="1" noChangeArrowheads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90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1" name="Picture 81" descr="400个常用ppt图标(75)_ppt宝藏_www.pptbz.com"/>
          <p:cNvPicPr>
            <a:picLocks noChangeAspect="1" noChangeArrowheads="1"/>
          </p:cNvPicPr>
          <p:nvPr/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57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2" name="Picture 82" descr="400个常用ppt图标(76)_ppt宝藏_www.pptbz.com"/>
          <p:cNvPicPr>
            <a:picLocks noChangeAspect="1" noChangeArrowheads="1"/>
          </p:cNvPicPr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3" name="Picture 83" descr="400个常用ppt图标(77)_ppt宝藏_www.pptbz.com"/>
          <p:cNvPicPr>
            <a:picLocks noChangeAspect="1" noChangeArrowheads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5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4" name="Picture 84" descr="400个常用ppt图标(78)_ppt宝藏_www.pptbz.com"/>
          <p:cNvPicPr>
            <a:picLocks noChangeAspect="1" noChangeArrowheads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1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5" name="Picture 85" descr="400个常用ppt图标(79)_ppt宝藏_www.pptbz.com"/>
          <p:cNvPicPr>
            <a:picLocks noChangeAspect="1" noChangeArrowheads="1"/>
          </p:cNvPicPr>
          <p:nvPr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04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6" name="Picture 86" descr="400个常用ppt图标(80)_ppt宝藏_www.pptbz.com"/>
          <p:cNvPicPr>
            <a:picLocks noChangeAspect="1" noChangeArrowheads="1"/>
          </p:cNvPicPr>
          <p:nvPr/>
        </p:nvPicPr>
        <p:blipFill>
          <a:blip r:embed="rId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7" name="Picture 87" descr="400个常用ppt图标(81)_ppt宝藏_www.pptbz.com"/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8" name="Picture 88" descr="400个常用ppt图标(82)_ppt宝藏_www.pptbz.com"/>
          <p:cNvPicPr>
            <a:picLocks noChangeAspect="1" noChangeArrowheads="1"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0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9" name="Picture 89" descr="400个常用ppt图标(83)_ppt宝藏_www.pptbz.com"/>
          <p:cNvPicPr>
            <a:picLocks noChangeAspect="1" noChangeArrowheads="1"/>
          </p:cNvPicPr>
          <p:nvPr/>
        </p:nvPicPr>
        <p:blipFill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73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0" name="Picture 90" descr="400个常用ppt图标(84)_ppt宝藏_www.pptbz.com"/>
          <p:cNvPicPr>
            <a:picLocks noChangeAspect="1" noChangeArrowheads="1"/>
          </p:cNvPicPr>
          <p:nvPr/>
        </p:nvPicPr>
        <p:blipFill>
          <a:blip r:embed="rId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1" name="Picture 91" descr="400个常用ppt图标(85)_ppt宝藏_www.pptbz.com"/>
          <p:cNvPicPr>
            <a:picLocks noChangeAspect="1" noChangeArrowheads="1"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767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2" name="Picture 92" descr="400个常用ppt图标(86)_ppt宝藏_www.pptbz.com"/>
          <p:cNvPicPr>
            <a:picLocks noChangeAspect="1" noChangeArrowheads="1"/>
          </p:cNvPicPr>
          <p:nvPr/>
        </p:nvPicPr>
        <p:blipFill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835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3" name="Picture 93" descr="400个常用ppt图标(87)_ppt宝藏_www.pptbz.com"/>
          <p:cNvPicPr>
            <a:picLocks noChangeAspect="1" noChangeArrowheads="1"/>
          </p:cNvPicPr>
          <p:nvPr/>
        </p:nvPicPr>
        <p:blipFill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06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4" name="Picture 94" descr="400个常用ppt图标(88)_ppt宝藏_www.pptbz.com"/>
          <p:cNvPicPr>
            <a:picLocks noChangeAspect="1" noChangeArrowheads="1"/>
          </p:cNvPicPr>
          <p:nvPr/>
        </p:nvPicPr>
        <p:blipFill>
          <a:blip r:embed="rId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12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5" name="Picture 95" descr="400个常用ppt图标(89)_ppt宝藏_www.pptbz.com"/>
          <p:cNvPicPr>
            <a:picLocks noChangeAspect="1" noChangeArrowheads="1"/>
          </p:cNvPicPr>
          <p:nvPr/>
        </p:nvPicPr>
        <p:blipFill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35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6" name="Picture 96" descr="400个常用ppt图标(90)_ppt宝藏_www.pptbz.com"/>
          <p:cNvPicPr>
            <a:picLocks noChangeAspect="1" noChangeArrowheads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42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7" name="Picture 97" descr="400个常用ppt图标(91)_ppt宝藏_www.pptbz.com"/>
          <p:cNvPicPr>
            <a:picLocks noChangeAspect="1" noChangeArrowheads="1"/>
          </p:cNvPicPr>
          <p:nvPr/>
        </p:nvPicPr>
        <p:blipFill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49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8" name="Picture 98" descr="400个常用ppt图标(142)_ppt宝藏_www.pptbz.com"/>
          <p:cNvPicPr>
            <a:picLocks noChangeAspect="1" noChangeArrowheads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9" name="Picture 99" descr="400个常用ppt图标(143)_ppt宝藏_www.pptbz.com"/>
          <p:cNvPicPr>
            <a:picLocks noChangeAspect="1" noChangeArrowheads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0" name="Picture 100" descr="400个常用ppt图标(144)_ppt宝藏_www.pptbz.com"/>
          <p:cNvPicPr>
            <a:picLocks noChangeAspect="1" noChangeArrowheads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1" name="Picture 101" descr="400个常用ppt图标(97)_ppt宝藏_www.pptbz.com"/>
          <p:cNvPicPr>
            <a:picLocks noChangeAspect="1" noChangeArrowheads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2" name="Picture 102" descr="400个常用ppt图标(98)_ppt宝藏_www.pptbz.com"/>
          <p:cNvPicPr>
            <a:picLocks noChangeAspect="1" noChangeArrowheads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5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3" name="Picture 103" descr="400个常用ppt图标(99)_ppt宝藏_www.pptbz.com"/>
          <p:cNvPicPr>
            <a:picLocks noChangeAspect="1" noChangeArrowheads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2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4" name="Picture 104" descr="400个常用ppt图标(100)_ppt宝藏_www.pptbz.com"/>
          <p:cNvPicPr>
            <a:picLocks noChangeAspect="1" noChangeArrowheads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5" name="Picture 105" descr="400个常用ppt图标(101)_ppt宝藏_www.pptbz.com"/>
          <p:cNvPicPr>
            <a:picLocks noChangeAspect="1" noChangeArrowheads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6" name="Picture 106" descr="400个常用ppt图标(102)_ppt宝藏_www.pptbz.com"/>
          <p:cNvPicPr>
            <a:picLocks noChangeAspect="1" noChangeArrowheads="1"/>
          </p:cNvPicPr>
          <p:nvPr/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7" name="Picture 107" descr="400个常用ppt图标(103)_ppt宝藏_www.pptbz.com"/>
          <p:cNvPicPr>
            <a:picLocks noChangeAspect="1" noChangeArrowheads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6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8" name="Picture 108" descr="400个常用ppt图标(104)_ppt宝藏_www.pptbz.com"/>
          <p:cNvPicPr>
            <a:picLocks noChangeAspect="1" noChangeArrowheads="1"/>
          </p:cNvPicPr>
          <p:nvPr/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9" name="Picture 109" descr="400个常用ppt图标(105)_ppt宝藏_www.pptbz.com"/>
          <p:cNvPicPr>
            <a:picLocks noChangeAspect="1" noChangeArrowheads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0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0" name="Picture 110" descr="400个常用ppt图标(106)_ppt宝藏_www.pptbz.com"/>
          <p:cNvPicPr>
            <a:picLocks noChangeAspect="1" noChangeArrowheads="1"/>
          </p:cNvPicPr>
          <p:nvPr/>
        </p:nvPicPr>
        <p:blipFill>
          <a:blip r:embed="rId1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1" name="Picture 111" descr="400个常用ppt图标(107)_ppt宝藏_www.pptbz.com"/>
          <p:cNvPicPr>
            <a:picLocks noChangeAspect="1" noChangeArrowheads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2" name="Picture 112" descr="400个常用ppt图标(108)_ppt宝藏_www.pptbz.com"/>
          <p:cNvPicPr>
            <a:picLocks noChangeAspect="1" noChangeArrowheads="1"/>
          </p:cNvPicPr>
          <p:nvPr/>
        </p:nvPicPr>
        <p:blipFill>
          <a:blip r:embed="rId1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3" name="Picture 113" descr="400个常用ppt图标(109)_ppt宝藏_www.pptbz.com"/>
          <p:cNvPicPr>
            <a:picLocks noChangeAspect="1" noChangeArrowheads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5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4" name="Picture 114" descr="400个常用ppt图标(110)_ppt宝藏_www.pptbz.com"/>
          <p:cNvPicPr>
            <a:picLocks noChangeAspect="1" noChangeArrowheads="1"/>
          </p:cNvPicPr>
          <p:nvPr/>
        </p:nvPicPr>
        <p:blipFill>
          <a:blip r:embed="rId1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2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5" name="Picture 115" descr="400个常用ppt图标(111)_ppt宝藏_www.pptbz.com"/>
          <p:cNvPicPr>
            <a:picLocks noChangeAspect="1" noChangeArrowheads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9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6" name="Picture 116" descr="400个常用ppt图标(112)_ppt宝藏_www.pptbz.com"/>
          <p:cNvPicPr>
            <a:picLocks noChangeAspect="1" noChangeArrowheads="1"/>
          </p:cNvPicPr>
          <p:nvPr/>
        </p:nvPicPr>
        <p:blipFill>
          <a:blip r:embed="rId1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7" name="Picture 117" descr="400个常用ppt图标(113)_ppt宝藏_www.pptbz.com"/>
          <p:cNvPicPr>
            <a:picLocks noChangeAspect="1" noChangeArrowheads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9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8" name="Picture 118" descr="400个常用ppt图标(114)_ppt宝藏_www.pptbz.com"/>
          <p:cNvPicPr>
            <a:picLocks noChangeAspect="1" noChangeArrowheads="1"/>
          </p:cNvPicPr>
          <p:nvPr/>
        </p:nvPicPr>
        <p:blipFill>
          <a:blip r:embed="rId1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6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9" name="Picture 119" descr="400个常用ppt图标(115)_ppt宝藏_www.pptbz.com"/>
          <p:cNvPicPr>
            <a:picLocks noChangeAspect="1" noChangeArrowheads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3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0" name="Picture 120" descr="400个常用ppt图标(116)_ppt宝藏_www.pptbz.com"/>
          <p:cNvPicPr>
            <a:picLocks noChangeAspect="1" noChangeArrowheads="1"/>
          </p:cNvPicPr>
          <p:nvPr/>
        </p:nvPicPr>
        <p:blipFill>
          <a:blip r:embed="rId1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1" name="Picture 121" descr="400个常用ppt图标(117)_ppt宝藏_www.pptbz.com"/>
          <p:cNvPicPr>
            <a:picLocks noChangeAspect="1" noChangeArrowheads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2" name="Picture 122" descr="400个常用ppt图标(118)_ppt宝藏_www.pptbz.com"/>
          <p:cNvPicPr>
            <a:picLocks noChangeAspect="1" noChangeArrowheads="1"/>
          </p:cNvPicPr>
          <p:nvPr/>
        </p:nvPicPr>
        <p:blipFill>
          <a:blip r:embed="rId1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3" name="Picture 123" descr="400个常用ppt图标(119)_ppt宝藏_www.pptbz.com"/>
          <p:cNvPicPr>
            <a:picLocks noChangeAspect="1" noChangeArrowheads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8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4" name="Picture 124" descr="400个常用ppt图标(120)_ppt宝藏_www.pptbz.com"/>
          <p:cNvPicPr>
            <a:picLocks noChangeAspect="1" noChangeArrowheads="1"/>
          </p:cNvPicPr>
          <p:nvPr/>
        </p:nvPicPr>
        <p:blipFill>
          <a:blip r:embed="rId1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5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5" name="Picture 125" descr="400个常用ppt图标(121)_ppt宝藏_www.pptbz.com"/>
          <p:cNvPicPr>
            <a:picLocks noChangeAspect="1" noChangeArrowheads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6" name="Picture 126" descr="400个常用ppt图标(122)_ppt宝藏_www.pptbz.com"/>
          <p:cNvPicPr>
            <a:picLocks noChangeAspect="1" noChangeArrowheads="1"/>
          </p:cNvPicPr>
          <p:nvPr/>
        </p:nvPicPr>
        <p:blipFill>
          <a:blip r:embed="rId1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5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7" name="Picture 127" descr="400个常用ppt图标(123)_ppt宝藏_www.pptbz.com"/>
          <p:cNvPicPr>
            <a:picLocks noChangeAspect="1" noChangeArrowheads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2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8" name="Picture 128" descr="400个常用ppt图标(124)_ppt宝藏_www.pptbz.com"/>
          <p:cNvPicPr>
            <a:picLocks noChangeAspect="1" noChangeArrowheads="1"/>
          </p:cNvPicPr>
          <p:nvPr/>
        </p:nvPicPr>
        <p:blipFill>
          <a:blip r:embed="rId1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9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9" name="Picture 129" descr="400个常用ppt图标(125)_ppt宝藏_www.pptbz.com"/>
          <p:cNvPicPr>
            <a:picLocks noChangeAspect="1" noChangeArrowheads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6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0" name="Picture 130" descr="400个常用ppt图标(126)_ppt宝藏_www.pptbz.com"/>
          <p:cNvPicPr>
            <a:picLocks noChangeAspect="1" noChangeArrowheads="1"/>
          </p:cNvPicPr>
          <p:nvPr/>
        </p:nvPicPr>
        <p:blipFill>
          <a:blip r:embed="rId1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1" name="Picture 131" descr="400个常用ppt图标(127)_ppt宝藏_www.pptbz.com"/>
          <p:cNvPicPr>
            <a:picLocks noChangeAspect="1" noChangeArrowheads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7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2" name="Picture 132" descr="400个常用ppt图标(128)_ppt宝藏_www.pptbz.com"/>
          <p:cNvPicPr>
            <a:picLocks noChangeAspect="1" noChangeArrowheads="1"/>
          </p:cNvPicPr>
          <p:nvPr/>
        </p:nvPicPr>
        <p:blipFill>
          <a:blip r:embed="rId1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4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3" name="Picture 133" descr="400个常用ppt图标(129)_ppt宝藏_www.pptbz.com"/>
          <p:cNvPicPr>
            <a:picLocks noChangeAspect="1" noChangeArrowheads="1"/>
          </p:cNvPicPr>
          <p:nvPr/>
        </p:nvPicPr>
        <p:blipFill>
          <a:blip r:embed="rId1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1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4" name="Picture 134" descr="400个常用ppt图标(130)_ppt宝藏_www.pptbz.com"/>
          <p:cNvPicPr>
            <a:picLocks noChangeAspect="1" noChangeArrowheads="1"/>
          </p:cNvPicPr>
          <p:nvPr/>
        </p:nvPicPr>
        <p:blipFill>
          <a:blip r:embed="rId1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68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5" name="Picture 135" descr="400个常用ppt图标(131)_ppt宝藏_www.pptbz.com"/>
          <p:cNvPicPr>
            <a:picLocks noChangeAspect="1" noChangeArrowheads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65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6" name="Picture 136" descr="400个常用ppt图标(132)_ppt宝藏_www.pptbz.com"/>
          <p:cNvPicPr>
            <a:picLocks noChangeAspect="1" noChangeArrowheads="1"/>
          </p:cNvPicPr>
          <p:nvPr/>
        </p:nvPicPr>
        <p:blipFill>
          <a:blip r:embed="rId1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8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7" name="Picture 137" descr="400个常用ppt图标(133)_ppt宝藏_www.pptbz.com"/>
          <p:cNvPicPr>
            <a:picLocks noChangeAspect="1" noChangeArrowheads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75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8" name="Picture 138" descr="400个常用ppt图标(134)_ppt宝藏_www.pptbz.com"/>
          <p:cNvPicPr>
            <a:picLocks noChangeAspect="1" noChangeArrowheads="1"/>
          </p:cNvPicPr>
          <p:nvPr/>
        </p:nvPicPr>
        <p:blipFill>
          <a:blip r:embed="rId1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2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9" name="Picture 139" descr="400个常用ppt图标(135)_ppt宝藏_www.pptbz.com"/>
          <p:cNvPicPr>
            <a:picLocks noChangeAspect="1" noChangeArrowheads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69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0" name="Picture 140" descr="400个常用ppt图标(136)_ppt宝藏_www.pptbz.com"/>
          <p:cNvPicPr>
            <a:picLocks noChangeAspect="1" noChangeArrowheads="1"/>
          </p:cNvPicPr>
          <p:nvPr/>
        </p:nvPicPr>
        <p:blipFill>
          <a:blip r:embed="rId1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1" name="Picture 141" descr="400个常用ppt图标(137)_ppt宝藏_www.pptbz.com"/>
          <p:cNvPicPr>
            <a:picLocks noChangeAspect="1" noChangeArrowheads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2" name="Picture 142" descr="400个常用ppt图标(138)_ppt宝藏_www.pptbz.com"/>
          <p:cNvPicPr>
            <a:picLocks noChangeAspect="1" noChangeArrowheads="1"/>
          </p:cNvPicPr>
          <p:nvPr/>
        </p:nvPicPr>
        <p:blipFill>
          <a:blip r:embed="rId1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77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3" name="Picture 143" descr="400个常用ppt图标(139)_ppt宝藏_www.pptbz.com"/>
          <p:cNvPicPr>
            <a:picLocks noChangeAspect="1" noChangeArrowheads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74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4" name="Picture 144" descr="400个常用ppt图标(140)_ppt宝藏_www.pptbz.com"/>
          <p:cNvPicPr>
            <a:picLocks noChangeAspect="1" noChangeArrowheads="1"/>
          </p:cNvPicPr>
          <p:nvPr/>
        </p:nvPicPr>
        <p:blipFill>
          <a:blip r:embed="rId1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71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5" name="Picture 145" descr="400个常用ppt图标(141)_ppt宝藏_www.pptbz.com"/>
          <p:cNvPicPr>
            <a:picLocks noChangeAspect="1" noChangeArrowheads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8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6" name="Picture 146" descr="400个常用ppt图标(176)_ppt宝藏_www.pptbz.com"/>
          <p:cNvPicPr>
            <a:picLocks noChangeAspect="1" noChangeArrowheads="1"/>
          </p:cNvPicPr>
          <p:nvPr/>
        </p:nvPicPr>
        <p:blipFill>
          <a:blip r:embed="rId1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7" name="Picture 147" descr="400个常用ppt图标(177)_ppt宝藏_www.pptbz.com"/>
          <p:cNvPicPr>
            <a:picLocks noChangeAspect="1" noChangeArrowheads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8" name="Picture 148" descr="400个常用ppt图标(178)_ppt宝藏_www.pptbz.com"/>
          <p:cNvPicPr>
            <a:picLocks noChangeAspect="1" noChangeArrowheads="1"/>
          </p:cNvPicPr>
          <p:nvPr/>
        </p:nvPicPr>
        <p:blipFill>
          <a:blip r:embed="rId1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9" name="Picture 149" descr="400个常用ppt图标(179)_ppt宝藏_www.pptbz.com"/>
          <p:cNvPicPr>
            <a:picLocks noChangeAspect="1" noChangeArrowheads="1"/>
          </p:cNvPicPr>
          <p:nvPr/>
        </p:nvPicPr>
        <p:blipFill>
          <a:blip r:embed="rId1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0" name="Picture 150" descr="400个常用ppt图标(180)_ppt宝藏_www.pptbz.com"/>
          <p:cNvPicPr>
            <a:picLocks noChangeAspect="1" noChangeArrowheads="1"/>
          </p:cNvPicPr>
          <p:nvPr/>
        </p:nvPicPr>
        <p:blipFill>
          <a:blip r:embed="rId1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1" name="Picture 151" descr="400个常用ppt图标(181)_ppt宝藏_www.pptbz.com"/>
          <p:cNvPicPr>
            <a:picLocks noChangeAspect="1" noChangeArrowheads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4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2" name="Picture 152" descr="400个常用ppt图标(182)_ppt宝藏_www.pptbz.com"/>
          <p:cNvPicPr>
            <a:picLocks noChangeAspect="1" noChangeArrowheads="1"/>
          </p:cNvPicPr>
          <p:nvPr/>
        </p:nvPicPr>
        <p:blipFill>
          <a:blip r:embed="rId1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1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3" name="Picture 153" descr="400个常用ppt图标(183)_ppt宝藏_www.pptbz.com"/>
          <p:cNvPicPr>
            <a:picLocks noChangeAspect="1" noChangeArrowheads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4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4" name="Picture 154" descr="400个常用ppt图标(184)_ppt宝藏_www.pptbz.com"/>
          <p:cNvPicPr>
            <a:picLocks noChangeAspect="1" noChangeArrowheads="1"/>
          </p:cNvPicPr>
          <p:nvPr/>
        </p:nvPicPr>
        <p:blipFill>
          <a:blip r:embed="rId1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77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5" name="Picture 155" descr="400个常用ppt图标(185)_ppt宝藏_www.pptbz.com"/>
          <p:cNvPicPr>
            <a:picLocks noChangeAspect="1" noChangeArrowheads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4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6" name="Picture 156" descr="400个常用ppt图标(186)_ppt宝藏_www.pptbz.com"/>
          <p:cNvPicPr>
            <a:picLocks noChangeAspect="1" noChangeArrowheads="1"/>
          </p:cNvPicPr>
          <p:nvPr/>
        </p:nvPicPr>
        <p:blipFill>
          <a:blip r:embed="rId1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7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7" name="Picture 157" descr="400个常用ppt图标(187)_ppt宝藏_www.pptbz.com"/>
          <p:cNvPicPr>
            <a:picLocks noChangeAspect="1" noChangeArrowheads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8" name="Picture 158" descr="400个常用ppt图标(188)_ppt宝藏_www.pptbz.com"/>
          <p:cNvPicPr>
            <a:picLocks noChangeAspect="1" noChangeArrowheads="1"/>
          </p:cNvPicPr>
          <p:nvPr/>
        </p:nvPicPr>
        <p:blipFill>
          <a:blip r:embed="rId1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9" name="Picture 159" descr="400个常用ppt图标(189)_ppt宝藏_www.pptbz.com"/>
          <p:cNvPicPr>
            <a:picLocks noChangeAspect="1" noChangeArrowheads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0" name="Picture 160" descr="400个常用ppt图标(190)_ppt宝藏_www.pptbz.com"/>
          <p:cNvPicPr>
            <a:picLocks noChangeAspect="1" noChangeArrowheads="1"/>
          </p:cNvPicPr>
          <p:nvPr/>
        </p:nvPicPr>
        <p:blipFill>
          <a:blip r:embed="rId1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1" name="Picture 161" descr="400个常用ppt图标(191)_ppt宝藏_www.pptbz.com"/>
          <p:cNvPicPr>
            <a:picLocks noChangeAspect="1" noChangeArrowheads="1"/>
          </p:cNvPicPr>
          <p:nvPr/>
        </p:nvPicPr>
        <p:blipFill>
          <a:blip r:embed="rId1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1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2" name="Picture 162" descr="400个常用ppt图标(192)_ppt宝藏_www.pptbz.com"/>
          <p:cNvPicPr>
            <a:picLocks noChangeAspect="1" noChangeArrowheads="1"/>
          </p:cNvPicPr>
          <p:nvPr/>
        </p:nvPicPr>
        <p:blipFill>
          <a:blip r:embed="rId1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8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3" name="Picture 163" descr="400个常用ppt图标(145)_ppt宝藏_www.pptbz.com"/>
          <p:cNvPicPr>
            <a:picLocks noChangeAspect="1" noChangeArrowheads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4" name="Picture 164" descr="400个常用ppt图标(146)_ppt宝藏_www.pptbz.com"/>
          <p:cNvPicPr>
            <a:picLocks noChangeAspect="1" noChangeArrowheads="1"/>
          </p:cNvPicPr>
          <p:nvPr/>
        </p:nvPicPr>
        <p:blipFill>
          <a:blip r:embed="rId1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42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5" name="Picture 165" descr="400个常用ppt图标(147)_ppt宝藏_www.pptbz.com"/>
          <p:cNvPicPr>
            <a:picLocks noChangeAspect="1" noChangeArrowheads="1"/>
          </p:cNvPicPr>
          <p:nvPr/>
        </p:nvPicPr>
        <p:blipFill>
          <a:blip r:embed="rId1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1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6" name="Picture 166" descr="400个常用ppt图标(148)_ppt宝藏_www.pptbz.com"/>
          <p:cNvPicPr>
            <a:picLocks noChangeAspect="1" noChangeArrowheads="1"/>
          </p:cNvPicPr>
          <p:nvPr/>
        </p:nvPicPr>
        <p:blipFill>
          <a:blip r:embed="rId1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4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7" name="Picture 167" descr="400个常用ppt图标(149)_ppt宝藏_www.pptbz.com"/>
          <p:cNvPicPr>
            <a:picLocks noChangeAspect="1" noChangeArrowheads="1"/>
          </p:cNvPicPr>
          <p:nvPr/>
        </p:nvPicPr>
        <p:blipFill>
          <a:blip r:embed="rId1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1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8" name="Picture 168" descr="400个常用ppt图标(150)_ppt宝藏_www.pptbz.com"/>
          <p:cNvPicPr>
            <a:picLocks noChangeAspect="1" noChangeArrowheads="1"/>
          </p:cNvPicPr>
          <p:nvPr/>
        </p:nvPicPr>
        <p:blipFill>
          <a:blip r:embed="rId1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9" name="Picture 169" descr="400个常用ppt图标(151)_ppt宝藏_www.pptbz.com"/>
          <p:cNvPicPr>
            <a:picLocks noChangeAspect="1" noChangeArrowheads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0" name="Picture 170" descr="400个常用ppt图标(152)_ppt宝藏_www.pptbz.com"/>
          <p:cNvPicPr>
            <a:picLocks noChangeAspect="1" noChangeArrowheads="1"/>
          </p:cNvPicPr>
          <p:nvPr/>
        </p:nvPicPr>
        <p:blipFill>
          <a:blip r:embed="rId1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1" name="Picture 171" descr="400个常用ppt图标(153)_ppt宝藏_www.pptbz.com"/>
          <p:cNvPicPr>
            <a:picLocks noChangeAspect="1" noChangeArrowheads="1"/>
          </p:cNvPicPr>
          <p:nvPr/>
        </p:nvPicPr>
        <p:blipFill>
          <a:blip r:embed="rId1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7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2" name="Picture 172" descr="400个常用ppt图标(154)_ppt宝藏_www.pptbz.com"/>
          <p:cNvPicPr>
            <a:picLocks noChangeAspect="1" noChangeArrowheads="1"/>
          </p:cNvPicPr>
          <p:nvPr/>
        </p:nvPicPr>
        <p:blipFill>
          <a:blip r:embed="rId1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4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3" name="Picture 173" descr="400个常用ppt图标(155)_ppt宝藏_www.pptbz.com"/>
          <p:cNvPicPr>
            <a:picLocks noChangeAspect="1" noChangeArrowheads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4" name="Picture 174" descr="400个常用ppt图标(156)_ppt宝藏_www.pptbz.com"/>
          <p:cNvPicPr>
            <a:picLocks noChangeAspect="1" noChangeArrowheads="1"/>
          </p:cNvPicPr>
          <p:nvPr/>
        </p:nvPicPr>
        <p:blipFill>
          <a:blip r:embed="rId1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07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5" name="Picture 175" descr="400个常用ppt图标(157)_ppt宝藏_www.pptbz.com"/>
          <p:cNvPicPr>
            <a:picLocks noChangeAspect="1" noChangeArrowheads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7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6" name="Picture 176" descr="400个常用ppt图标(158)_ppt宝藏_www.pptbz.com"/>
          <p:cNvPicPr>
            <a:picLocks noChangeAspect="1" noChangeArrowheads="1"/>
          </p:cNvPicPr>
          <p:nvPr/>
        </p:nvPicPr>
        <p:blipFill>
          <a:blip r:embed="rId1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7" name="Picture 177" descr="400个常用ppt图标(159)_ppt宝藏_www.pptbz.com"/>
          <p:cNvPicPr>
            <a:picLocks noChangeAspect="1" noChangeArrowheads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8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8" name="Picture 178" descr="400个常用ppt图标(160)_ppt宝藏_www.pptbz.com"/>
          <p:cNvPicPr>
            <a:picLocks noChangeAspect="1" noChangeArrowheads="1"/>
          </p:cNvPicPr>
          <p:nvPr/>
        </p:nvPicPr>
        <p:blipFill>
          <a:blip r:embed="rId1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1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9" name="Picture 179" descr="400个常用ppt图标(161)_ppt宝藏_www.pptbz.com"/>
          <p:cNvPicPr>
            <a:picLocks noChangeAspect="1" noChangeArrowheads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0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0" name="Picture 180" descr="400个常用ppt图标(162)_ppt宝藏_www.pptbz.com"/>
          <p:cNvPicPr>
            <a:picLocks noChangeAspect="1" noChangeArrowheads="1"/>
          </p:cNvPicPr>
          <p:nvPr/>
        </p:nvPicPr>
        <p:blipFill>
          <a:blip r:embed="rId1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1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1" name="Picture 181" descr="400个常用ppt图标(163)_ppt宝藏_www.pptbz.com"/>
          <p:cNvPicPr>
            <a:picLocks noChangeAspect="1" noChangeArrowheads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4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2" name="Picture 182" descr="400个常用ppt图标(164)_ppt宝藏_www.pptbz.com"/>
          <p:cNvPicPr>
            <a:picLocks noChangeAspect="1" noChangeArrowheads="1"/>
          </p:cNvPicPr>
          <p:nvPr/>
        </p:nvPicPr>
        <p:blipFill>
          <a:blip r:embed="rId1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3" name="Picture 183" descr="400个常用ppt图标(165)_ppt宝藏_www.pptbz.com"/>
          <p:cNvPicPr>
            <a:picLocks noChangeAspect="1" noChangeArrowheads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24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4" name="Picture 184" descr="400个常用ppt图标(166)_ppt宝藏_www.pptbz.com"/>
          <p:cNvPicPr>
            <a:picLocks noChangeAspect="1" noChangeArrowheads="1"/>
          </p:cNvPicPr>
          <p:nvPr/>
        </p:nvPicPr>
        <p:blipFill>
          <a:blip r:embed="rId1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372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5" name="Picture 185" descr="400个常用ppt图标(167)_ppt宝藏_www.pptbz.com"/>
          <p:cNvPicPr>
            <a:picLocks noChangeAspect="1" noChangeArrowheads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34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6" name="Picture 186" descr="400个常用ppt图标(168)_ppt宝藏_www.pptbz.com"/>
          <p:cNvPicPr>
            <a:picLocks noChangeAspect="1" noChangeArrowheads="1"/>
          </p:cNvPicPr>
          <p:nvPr/>
        </p:nvPicPr>
        <p:blipFill>
          <a:blip r:embed="rId1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7" name="Picture 187" descr="400个常用ppt图标(169)_ppt宝藏_www.pptbz.com"/>
          <p:cNvPicPr>
            <a:picLocks noChangeAspect="1" noChangeArrowheads="1"/>
          </p:cNvPicPr>
          <p:nvPr/>
        </p:nvPicPr>
        <p:blipFill>
          <a:blip r:embed="rId1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44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8" name="Picture 188" descr="400个常用ppt图标(170)_ppt宝藏_www.pptbz.com"/>
          <p:cNvPicPr>
            <a:picLocks noChangeAspect="1" noChangeArrowheads="1"/>
          </p:cNvPicPr>
          <p:nvPr/>
        </p:nvPicPr>
        <p:blipFill>
          <a:blip r:embed="rId1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7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9" name="Picture 189" descr="400个常用ppt图标(171)_ppt宝藏_www.pptbz.com"/>
          <p:cNvPicPr>
            <a:picLocks noChangeAspect="1" noChangeArrowheads="1"/>
          </p:cNvPicPr>
          <p:nvPr/>
        </p:nvPicPr>
        <p:blipFill>
          <a:blip r:embed="rId1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705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0" name="Picture 190" descr="400个常用ppt图标(172)_ppt宝藏_www.pptbz.com"/>
          <p:cNvPicPr>
            <a:picLocks noChangeAspect="1" noChangeArrowheads="1"/>
          </p:cNvPicPr>
          <p:nvPr/>
        </p:nvPicPr>
        <p:blipFill>
          <a:blip r:embed="rId1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67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1" name="Picture 191" descr="400个常用ppt图标(173)_ppt宝藏_www.pptbz.com"/>
          <p:cNvPicPr>
            <a:picLocks noChangeAspect="1" noChangeArrowheads="1"/>
          </p:cNvPicPr>
          <p:nvPr/>
        </p:nvPicPr>
        <p:blipFill>
          <a:blip r:embed="rId1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80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2" name="Picture 192" descr="400个常用ppt图标(174)_ppt宝藏_www.pptbz.com"/>
          <p:cNvPicPr>
            <a:picLocks noChangeAspect="1" noChangeArrowheads="1"/>
          </p:cNvPicPr>
          <p:nvPr/>
        </p:nvPicPr>
        <p:blipFill>
          <a:blip r:embed="rId1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77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3" name="Picture 193" descr="400个常用ppt图标(175)_ppt宝藏_www.pptbz.com"/>
          <p:cNvPicPr>
            <a:picLocks noChangeAspect="1" noChangeArrowheads="1"/>
          </p:cNvPicPr>
          <p:nvPr/>
        </p:nvPicPr>
        <p:blipFill>
          <a:blip r:embed="rId1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90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4" name="Picture 194" descr="400个常用ppt图标(208)_ppt宝藏_www.pptbz.com"/>
          <p:cNvPicPr>
            <a:picLocks noChangeAspect="1" noChangeArrowheads="1"/>
          </p:cNvPicPr>
          <p:nvPr/>
        </p:nvPicPr>
        <p:blipFill>
          <a:blip r:embed="rId1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5" name="Picture 195" descr="400个常用ppt图标(209)_ppt宝藏_www.pptbz.com"/>
          <p:cNvPicPr>
            <a:picLocks noChangeAspect="1" noChangeArrowheads="1"/>
          </p:cNvPicPr>
          <p:nvPr/>
        </p:nvPicPr>
        <p:blipFill>
          <a:blip r:embed="rId1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6" name="Picture 196" descr="400个常用ppt图标(210)_ppt宝藏_www.pptbz.com"/>
          <p:cNvPicPr>
            <a:picLocks noChangeAspect="1" noChangeArrowheads="1"/>
          </p:cNvPicPr>
          <p:nvPr/>
        </p:nvPicPr>
        <p:blipFill>
          <a:blip r:embed="rId1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7" name="Picture 197" descr="400个常用ppt图标(211)_ppt宝藏_www.pptbz.com"/>
          <p:cNvPicPr>
            <a:picLocks noChangeAspect="1" noChangeArrowheads="1"/>
          </p:cNvPicPr>
          <p:nvPr/>
        </p:nvPicPr>
        <p:blipFill>
          <a:blip r:embed="rId1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8" name="Picture 198" descr="400个常用ppt图标(212)_ppt宝藏_www.pptbz.com"/>
          <p:cNvPicPr>
            <a:picLocks noChangeAspect="1" noChangeArrowheads="1"/>
          </p:cNvPicPr>
          <p:nvPr/>
        </p:nvPicPr>
        <p:blipFill>
          <a:blip r:embed="rId1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9" name="Picture 199" descr="400个常用ppt图标(213)_ppt宝藏_www.pptbz.com"/>
          <p:cNvPicPr>
            <a:picLocks noChangeAspect="1" noChangeArrowheads="1"/>
          </p:cNvPicPr>
          <p:nvPr/>
        </p:nvPicPr>
        <p:blipFill>
          <a:blip r:embed="rId1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6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0" name="Picture 200" descr="400个常用ppt图标(214)_ppt宝藏_www.pptbz.com"/>
          <p:cNvPicPr>
            <a:picLocks noChangeAspect="1" noChangeArrowheads="1"/>
          </p:cNvPicPr>
          <p:nvPr/>
        </p:nvPicPr>
        <p:blipFill>
          <a:blip r:embed="rId1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1" name="Picture 201" descr="400个常用ppt图标(215)_ppt宝藏_www.pptbz.com"/>
          <p:cNvPicPr>
            <a:picLocks noChangeAspect="1" noChangeArrowheads="1"/>
          </p:cNvPicPr>
          <p:nvPr/>
        </p:nvPicPr>
        <p:blipFill>
          <a:blip r:embed="rId2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2" name="Picture 202" descr="400个常用ppt图标(216)_ppt宝藏_www.pptbz.com"/>
          <p:cNvPicPr>
            <a:picLocks noChangeAspect="1" noChangeArrowheads="1"/>
          </p:cNvPicPr>
          <p:nvPr/>
        </p:nvPicPr>
        <p:blipFill>
          <a:blip r:embed="rId2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3" name="Picture 203" descr="400个常用ppt图标(217)_ppt宝藏_www.pptbz.com"/>
          <p:cNvPicPr>
            <a:picLocks noChangeAspect="1" noChangeArrowheads="1"/>
          </p:cNvPicPr>
          <p:nvPr/>
        </p:nvPicPr>
        <p:blipFill>
          <a:blip r:embed="rId2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4" name="Picture 204" descr="400个常用ppt图标(218)_ppt宝藏_www.pptbz.com"/>
          <p:cNvPicPr>
            <a:picLocks noChangeAspect="1" noChangeArrowheads="1"/>
          </p:cNvPicPr>
          <p:nvPr/>
        </p:nvPicPr>
        <p:blipFill>
          <a:blip r:embed="rId2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5" name="Picture 205" descr="400个常用ppt图标(219)_ppt宝藏_www.pptbz.com"/>
          <p:cNvPicPr>
            <a:picLocks noChangeAspect="1" noChangeArrowheads="1"/>
          </p:cNvPicPr>
          <p:nvPr/>
        </p:nvPicPr>
        <p:blipFill>
          <a:blip r:embed="rId2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2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6" name="Picture 206" descr="400个常用ppt图标(220)_ppt宝藏_www.pptbz.com"/>
          <p:cNvPicPr>
            <a:picLocks noChangeAspect="1" noChangeArrowheads="1"/>
          </p:cNvPicPr>
          <p:nvPr/>
        </p:nvPicPr>
        <p:blipFill>
          <a:blip r:embed="rId2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7" name="Picture 207" descr="400个常用ppt图标(221)_ppt宝藏_www.pptbz.com"/>
          <p:cNvPicPr>
            <a:picLocks noChangeAspect="1" noChangeArrowheads="1"/>
          </p:cNvPicPr>
          <p:nvPr/>
        </p:nvPicPr>
        <p:blipFill>
          <a:blip r:embed="rId20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2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8" name="Picture 208" descr="400个常用ppt图标(222)_ppt宝藏_www.pptbz.com"/>
          <p:cNvPicPr>
            <a:picLocks noChangeAspect="1" noChangeArrowheads="1"/>
          </p:cNvPicPr>
          <p:nvPr/>
        </p:nvPicPr>
        <p:blipFill>
          <a:blip r:embed="rId2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57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9" name="Picture 209" descr="400个常用ppt图标(223)_ppt宝藏_www.pptbz.com"/>
          <p:cNvPicPr>
            <a:picLocks noChangeAspect="1" noChangeArrowheads="1"/>
          </p:cNvPicPr>
          <p:nvPr/>
        </p:nvPicPr>
        <p:blipFill>
          <a:blip r:embed="rId2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2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0" name="Picture 210" descr="400个常用ppt图标(224)_ppt宝藏_www.pptbz.com"/>
          <p:cNvPicPr>
            <a:picLocks noChangeAspect="1" noChangeArrowheads="1"/>
          </p:cNvPicPr>
          <p:nvPr/>
        </p:nvPicPr>
        <p:blipFill>
          <a:blip r:embed="rId2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5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1" name="Picture 211" descr="400个常用ppt图标(225)_ppt宝藏_www.pptbz.com"/>
          <p:cNvPicPr>
            <a:picLocks noChangeAspect="1" noChangeArrowheads="1"/>
          </p:cNvPicPr>
          <p:nvPr/>
        </p:nvPicPr>
        <p:blipFill>
          <a:blip r:embed="rId2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2" name="Picture 212" descr="400个常用ppt图标(226)_ppt宝藏_www.pptbz.com"/>
          <p:cNvPicPr>
            <a:picLocks noChangeAspect="1" noChangeArrowheads="1"/>
          </p:cNvPicPr>
          <p:nvPr/>
        </p:nvPicPr>
        <p:blipFill>
          <a:blip r:embed="rId2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3" name="Picture 213" descr="400个常用ppt图标(227)_ppt宝藏_www.pptbz.com"/>
          <p:cNvPicPr>
            <a:picLocks noChangeAspect="1" noChangeArrowheads="1"/>
          </p:cNvPicPr>
          <p:nvPr/>
        </p:nvPicPr>
        <p:blipFill>
          <a:blip r:embed="rId2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4" name="Picture 214" descr="400个常用ppt图标(228)_ppt宝藏_www.pptbz.com"/>
          <p:cNvPicPr>
            <a:picLocks noChangeAspect="1" noChangeArrowheads="1"/>
          </p:cNvPicPr>
          <p:nvPr/>
        </p:nvPicPr>
        <p:blipFill>
          <a:blip r:embed="rId2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6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5" name="Picture 215" descr="400个常用ppt图标(229)_ppt宝藏_www.pptbz.com"/>
          <p:cNvPicPr>
            <a:picLocks noChangeAspect="1" noChangeArrowheads="1"/>
          </p:cNvPicPr>
          <p:nvPr/>
        </p:nvPicPr>
        <p:blipFill>
          <a:blip r:embed="rId2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9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6" name="Picture 216" descr="400个常用ppt图标(230)_ppt宝藏_www.pptbz.com"/>
          <p:cNvPicPr>
            <a:picLocks noChangeAspect="1" noChangeArrowheads="1"/>
          </p:cNvPicPr>
          <p:nvPr/>
        </p:nvPicPr>
        <p:blipFill>
          <a:blip r:embed="rId2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7" name="Picture 217" descr="400个常用ppt图标(231)_ppt宝藏_www.pptbz.com"/>
          <p:cNvPicPr>
            <a:picLocks noChangeAspect="1" noChangeArrowheads="1"/>
          </p:cNvPicPr>
          <p:nvPr/>
        </p:nvPicPr>
        <p:blipFill>
          <a:blip r:embed="rId2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8" name="Picture 218" descr="400个常用ppt图标(232)_ppt宝藏_www.pptbz.com"/>
          <p:cNvPicPr>
            <a:picLocks noChangeAspect="1" noChangeArrowheads="1"/>
          </p:cNvPicPr>
          <p:nvPr/>
        </p:nvPicPr>
        <p:blipFill>
          <a:blip r:embed="rId2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22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9" name="Picture 219" descr="400个常用ppt图标(233)_ppt宝藏_www.pptbz.com"/>
          <p:cNvPicPr>
            <a:picLocks noChangeAspect="1" noChangeArrowheads="1"/>
          </p:cNvPicPr>
          <p:nvPr/>
        </p:nvPicPr>
        <p:blipFill>
          <a:blip r:embed="rId2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0" name="Picture 220" descr="400个常用ppt图标(234)_ppt宝藏_www.pptbz.com"/>
          <p:cNvPicPr>
            <a:picLocks noChangeAspect="1" noChangeArrowheads="1"/>
          </p:cNvPicPr>
          <p:nvPr/>
        </p:nvPicPr>
        <p:blipFill>
          <a:blip r:embed="rId2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2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1" name="Picture 221" descr="400个常用ppt图标(235)_ppt宝藏_www.pptbz.com"/>
          <p:cNvPicPr>
            <a:picLocks noChangeAspect="1" noChangeArrowheads="1"/>
          </p:cNvPicPr>
          <p:nvPr/>
        </p:nvPicPr>
        <p:blipFill>
          <a:blip r:embed="rId2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2" name="Picture 222" descr="400个常用ppt图标(236)_ppt宝藏_www.pptbz.com"/>
          <p:cNvPicPr>
            <a:picLocks noChangeAspect="1" noChangeArrowheads="1"/>
          </p:cNvPicPr>
          <p:nvPr/>
        </p:nvPicPr>
        <p:blipFill>
          <a:blip r:embed="rId2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3" name="Picture 223" descr="400个常用ppt图标(237)_ppt宝藏_www.pptbz.com"/>
          <p:cNvPicPr>
            <a:picLocks noChangeAspect="1" noChangeArrowheads="1"/>
          </p:cNvPicPr>
          <p:nvPr/>
        </p:nvPicPr>
        <p:blipFill>
          <a:blip r:embed="rId2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55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4" name="Picture 224" descr="400个常用ppt图标(238)_ppt宝藏_www.pptbz.com"/>
          <p:cNvPicPr>
            <a:picLocks noChangeAspect="1" noChangeArrowheads="1"/>
          </p:cNvPicPr>
          <p:nvPr/>
        </p:nvPicPr>
        <p:blipFill>
          <a:blip r:embed="rId2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2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5" name="Picture 225" descr="400个常用ppt图标(239)_ppt宝藏_www.pptbz.com"/>
          <p:cNvPicPr>
            <a:picLocks noChangeAspect="1" noChangeArrowheads="1"/>
          </p:cNvPicPr>
          <p:nvPr/>
        </p:nvPicPr>
        <p:blipFill>
          <a:blip r:embed="rId2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5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6" name="Picture 226" descr="400个常用ppt图标(240)_ppt宝藏_www.pptbz.com"/>
          <p:cNvPicPr>
            <a:picLocks noChangeAspect="1" noChangeArrowheads="1"/>
          </p:cNvPicPr>
          <p:nvPr/>
        </p:nvPicPr>
        <p:blipFill>
          <a:blip r:embed="rId2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2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7" name="Picture 227" descr="400个常用ppt图标(193)_ppt宝藏_www.pptbz.com"/>
          <p:cNvPicPr>
            <a:picLocks noChangeAspect="1" noChangeArrowheads="1"/>
          </p:cNvPicPr>
          <p:nvPr/>
        </p:nvPicPr>
        <p:blipFill>
          <a:blip r:embed="rId2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5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8" name="Picture 228" descr="400个常用ppt图标(194)_ppt宝藏_www.pptbz.com"/>
          <p:cNvPicPr>
            <a:picLocks noChangeAspect="1" noChangeArrowheads="1"/>
          </p:cNvPicPr>
          <p:nvPr/>
        </p:nvPicPr>
        <p:blipFill>
          <a:blip r:embed="rId2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7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9" name="Picture 229" descr="400个常用ppt图标(195)_ppt宝藏_www.pptbz.com"/>
          <p:cNvPicPr>
            <a:picLocks noChangeAspect="1" noChangeArrowheads="1"/>
          </p:cNvPicPr>
          <p:nvPr/>
        </p:nvPicPr>
        <p:blipFill>
          <a:blip r:embed="rId2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5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0" name="Picture 230" descr="400个常用ppt图标(196)_ppt宝藏_www.pptbz.com"/>
          <p:cNvPicPr>
            <a:picLocks noChangeAspect="1" noChangeArrowheads="1"/>
          </p:cNvPicPr>
          <p:nvPr/>
        </p:nvPicPr>
        <p:blipFill>
          <a:blip r:embed="rId2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8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1" name="Picture 231" descr="400个常用ppt图标(197)_ppt宝藏_www.pptbz.com"/>
          <p:cNvPicPr>
            <a:picLocks noChangeAspect="1" noChangeArrowheads="1"/>
          </p:cNvPicPr>
          <p:nvPr/>
        </p:nvPicPr>
        <p:blipFill>
          <a:blip r:embed="rId2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56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2" name="Picture 232" descr="400个常用ppt图标(198)_ppt宝藏_www.pptbz.com"/>
          <p:cNvPicPr>
            <a:picLocks noChangeAspect="1" noChangeArrowheads="1"/>
          </p:cNvPicPr>
          <p:nvPr/>
        </p:nvPicPr>
        <p:blipFill>
          <a:blip r:embed="rId2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69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3" name="Picture 233" descr="400个常用ppt图标(199)_ppt宝藏_www.pptbz.com"/>
          <p:cNvPicPr>
            <a:picLocks noChangeAspect="1" noChangeArrowheads="1"/>
          </p:cNvPicPr>
          <p:nvPr/>
        </p:nvPicPr>
        <p:blipFill>
          <a:blip r:embed="rId2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20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4" name="Picture 234" descr="400个常用ppt图标(200)_ppt宝藏_www.pptbz.com"/>
          <p:cNvPicPr>
            <a:picLocks noChangeAspect="1" noChangeArrowheads="1"/>
          </p:cNvPicPr>
          <p:nvPr/>
        </p:nvPicPr>
        <p:blipFill>
          <a:blip r:embed="rId2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79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5" name="Picture 235" descr="400个常用ppt图标(201)_ppt宝藏_www.pptbz.com"/>
          <p:cNvPicPr>
            <a:picLocks noChangeAspect="1" noChangeArrowheads="1"/>
          </p:cNvPicPr>
          <p:nvPr/>
        </p:nvPicPr>
        <p:blipFill>
          <a:blip r:embed="rId2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2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6" name="Picture 236" descr="400个常用ppt图标(202)_ppt宝藏_www.pptbz.com"/>
          <p:cNvPicPr>
            <a:picLocks noChangeAspect="1" noChangeArrowheads="1"/>
          </p:cNvPicPr>
          <p:nvPr/>
        </p:nvPicPr>
        <p:blipFill>
          <a:blip r:embed="rId2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89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7" name="Picture 237" descr="400个常用ppt图标(203)_ppt宝藏_www.pptbz.com"/>
          <p:cNvPicPr>
            <a:picLocks noChangeAspect="1" noChangeArrowheads="1"/>
          </p:cNvPicPr>
          <p:nvPr/>
        </p:nvPicPr>
        <p:blipFill>
          <a:blip r:embed="rId2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02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8" name="Picture 238" descr="400个常用ppt图标(204)_ppt宝藏_www.pptbz.com"/>
          <p:cNvPicPr>
            <a:picLocks noChangeAspect="1" noChangeArrowheads="1"/>
          </p:cNvPicPr>
          <p:nvPr/>
        </p:nvPicPr>
        <p:blipFill>
          <a:blip r:embed="rId2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152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9" name="Picture 239" descr="400个常用ppt图标(205)_ppt宝藏_www.pptbz.com"/>
          <p:cNvPicPr>
            <a:picLocks noChangeAspect="1" noChangeArrowheads="1"/>
          </p:cNvPicPr>
          <p:nvPr/>
        </p:nvPicPr>
        <p:blipFill>
          <a:blip r:embed="rId2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12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0" name="Picture 240" descr="400个常用ppt图标(206)_ppt宝藏_www.pptbz.com"/>
          <p:cNvPicPr>
            <a:picLocks noChangeAspect="1" noChangeArrowheads="1"/>
          </p:cNvPicPr>
          <p:nvPr/>
        </p:nvPicPr>
        <p:blipFill>
          <a:blip r:embed="rId2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25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1" name="Picture 241" descr="400个常用ppt图标(207)_ppt宝藏_www.pptbz.com"/>
          <p:cNvPicPr>
            <a:picLocks noChangeAspect="1" noChangeArrowheads="1"/>
          </p:cNvPicPr>
          <p:nvPr/>
        </p:nvPicPr>
        <p:blipFill>
          <a:blip r:embed="rId2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22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2" name="Picture 242" descr="400个常用ppt图标(258)_ppt宝藏_www.pptbz.com"/>
          <p:cNvPicPr>
            <a:picLocks noChangeAspect="1" noChangeArrowheads="1"/>
          </p:cNvPicPr>
          <p:nvPr/>
        </p:nvPicPr>
        <p:blipFill>
          <a:blip r:embed="rId2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3" name="Picture 243" descr="400个常用ppt图标(259)_ppt宝藏_www.pptbz.com"/>
          <p:cNvPicPr>
            <a:picLocks noChangeAspect="1" noChangeArrowheads="1"/>
          </p:cNvPicPr>
          <p:nvPr/>
        </p:nvPicPr>
        <p:blipFill>
          <a:blip r:embed="rId2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4" name="Picture 244" descr="400个常用ppt图标(260)_ppt宝藏_www.pptbz.com"/>
          <p:cNvPicPr>
            <a:picLocks noChangeAspect="1" noChangeArrowheads="1"/>
          </p:cNvPicPr>
          <p:nvPr/>
        </p:nvPicPr>
        <p:blipFill>
          <a:blip r:embed="rId2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5" name="Picture 245" descr="400个常用ppt图标(261)_ppt宝藏_www.pptbz.com"/>
          <p:cNvPicPr>
            <a:picLocks noChangeAspect="1" noChangeArrowheads="1"/>
          </p:cNvPicPr>
          <p:nvPr/>
        </p:nvPicPr>
        <p:blipFill>
          <a:blip r:embed="rId2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6" name="Picture 246" descr="400个常用ppt图标(262)_ppt宝藏_www.pptbz.com"/>
          <p:cNvPicPr>
            <a:picLocks noChangeAspect="1" noChangeArrowheads="1"/>
          </p:cNvPicPr>
          <p:nvPr/>
        </p:nvPicPr>
        <p:blipFill>
          <a:blip r:embed="rId2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0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7" name="Picture 247" descr="400个常用ppt图标(263)_ppt宝藏_www.pptbz.com"/>
          <p:cNvPicPr>
            <a:picLocks noChangeAspect="1" noChangeArrowheads="1"/>
          </p:cNvPicPr>
          <p:nvPr/>
        </p:nvPicPr>
        <p:blipFill>
          <a:blip r:embed="rId2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8" name="Picture 248" descr="400个常用ppt图标(264)_ppt宝藏_www.pptbz.com"/>
          <p:cNvPicPr>
            <a:picLocks noChangeAspect="1" noChangeArrowheads="1"/>
          </p:cNvPicPr>
          <p:nvPr/>
        </p:nvPicPr>
        <p:blipFill>
          <a:blip r:embed="rId2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2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9" name="Picture 249" descr="400个常用ppt图标(265)_ppt宝藏_www.pptbz.com"/>
          <p:cNvPicPr>
            <a:picLocks noChangeAspect="1" noChangeArrowheads="1"/>
          </p:cNvPicPr>
          <p:nvPr/>
        </p:nvPicPr>
        <p:blipFill>
          <a:blip r:embed="rId2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1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0" name="Picture 250" descr="400个常用ppt图标(266)_ppt宝藏_www.pptbz.com"/>
          <p:cNvPicPr>
            <a:picLocks noChangeAspect="1" noChangeArrowheads="1"/>
          </p:cNvPicPr>
          <p:nvPr/>
        </p:nvPicPr>
        <p:blipFill>
          <a:blip r:embed="rId2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1" name="Picture 251" descr="400个常用ppt图标(267)_ppt宝藏_www.pptbz.com"/>
          <p:cNvPicPr>
            <a:picLocks noChangeAspect="1" noChangeArrowheads="1"/>
          </p:cNvPicPr>
          <p:nvPr/>
        </p:nvPicPr>
        <p:blipFill>
          <a:blip r:embed="rId2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77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2" name="Picture 252" descr="400个常用ppt图标(268)_ppt宝藏_www.pptbz.com"/>
          <p:cNvPicPr>
            <a:picLocks noChangeAspect="1" noChangeArrowheads="1"/>
          </p:cNvPicPr>
          <p:nvPr/>
        </p:nvPicPr>
        <p:blipFill>
          <a:blip r:embed="rId2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6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3" name="Picture 253" descr="400个常用ppt图标(269)_ppt宝藏_www.pptbz.com"/>
          <p:cNvPicPr>
            <a:picLocks noChangeAspect="1" noChangeArrowheads="1"/>
          </p:cNvPicPr>
          <p:nvPr/>
        </p:nvPicPr>
        <p:blipFill>
          <a:blip r:embed="rId2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9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4" name="Picture 254" descr="400个常用ppt图标(270)_ppt宝藏_www.pptbz.com"/>
          <p:cNvPicPr>
            <a:picLocks noChangeAspect="1" noChangeArrowheads="1"/>
          </p:cNvPicPr>
          <p:nvPr/>
        </p:nvPicPr>
        <p:blipFill>
          <a:blip r:embed="rId2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8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5" name="Picture 255" descr="400个常用ppt图标(271)_ppt宝藏_www.pptbz.com"/>
          <p:cNvPicPr>
            <a:picLocks noChangeAspect="1" noChangeArrowheads="1"/>
          </p:cNvPicPr>
          <p:nvPr/>
        </p:nvPicPr>
        <p:blipFill>
          <a:blip r:embed="rId2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6" name="Picture 256" descr="400个常用ppt图标(272)_ppt宝藏_www.pptbz.com"/>
          <p:cNvPicPr>
            <a:picLocks noChangeAspect="1" noChangeArrowheads="1"/>
          </p:cNvPicPr>
          <p:nvPr/>
        </p:nvPicPr>
        <p:blipFill>
          <a:blip r:embed="rId2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45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7" name="Picture 257" descr="400个常用ppt图标(273)_ppt宝藏_www.pptbz.com"/>
          <p:cNvPicPr>
            <a:picLocks noChangeAspect="1" noChangeArrowheads="1"/>
          </p:cNvPicPr>
          <p:nvPr/>
        </p:nvPicPr>
        <p:blipFill>
          <a:blip r:embed="rId2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3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8" name="Picture 258" descr="400个常用ppt图标(274)_ppt宝藏_www.pptbz.com"/>
          <p:cNvPicPr>
            <a:picLocks noChangeAspect="1" noChangeArrowheads="1"/>
          </p:cNvPicPr>
          <p:nvPr/>
        </p:nvPicPr>
        <p:blipFill>
          <a:blip r:embed="rId2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9" name="Picture 259" descr="400个常用ppt图标(275)_ppt宝藏_www.pptbz.com"/>
          <p:cNvPicPr>
            <a:picLocks noChangeAspect="1" noChangeArrowheads="1"/>
          </p:cNvPicPr>
          <p:nvPr/>
        </p:nvPicPr>
        <p:blipFill>
          <a:blip r:embed="rId2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5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0" name="Picture 260" descr="400个常用ppt图标(276)_ppt宝藏_www.pptbz.com"/>
          <p:cNvPicPr>
            <a:picLocks noChangeAspect="1" noChangeArrowheads="1"/>
          </p:cNvPicPr>
          <p:nvPr/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1" name="Picture 261" descr="400个常用ppt图标(277)_ppt宝藏_www.pptbz.com"/>
          <p:cNvPicPr>
            <a:picLocks noChangeAspect="1" noChangeArrowheads="1"/>
          </p:cNvPicPr>
          <p:nvPr/>
        </p:nvPicPr>
        <p:blipFill>
          <a:blip r:embed="rId2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2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2" name="Picture 262" descr="400个常用ppt图标(278)_ppt宝藏_www.pptbz.com"/>
          <p:cNvPicPr>
            <a:picLocks noChangeAspect="1" noChangeArrowheads="1"/>
          </p:cNvPicPr>
          <p:nvPr/>
        </p:nvPicPr>
        <p:blipFill>
          <a:blip r:embed="rId2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0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3" name="Picture 263" descr="400个常用ppt图标(279)_ppt宝藏_www.pptbz.com"/>
          <p:cNvPicPr>
            <a:picLocks noChangeAspect="1" noChangeArrowheads="1"/>
          </p:cNvPicPr>
          <p:nvPr/>
        </p:nvPicPr>
        <p:blipFill>
          <a:blip r:embed="rId2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3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4" name="Picture 264" descr="400个常用ppt图标(280)_ppt宝藏_www.pptbz.com"/>
          <p:cNvPicPr>
            <a:picLocks noChangeAspect="1" noChangeArrowheads="1"/>
          </p:cNvPicPr>
          <p:nvPr/>
        </p:nvPicPr>
        <p:blipFill>
          <a:blip r:embed="rId2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5" name="Picture 265" descr="400个常用ppt图标(281)_ppt宝藏_www.pptbz.com"/>
          <p:cNvPicPr>
            <a:picLocks noChangeAspect="1" noChangeArrowheads="1"/>
          </p:cNvPicPr>
          <p:nvPr/>
        </p:nvPicPr>
        <p:blipFill>
          <a:blip r:embed="rId2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6" name="Picture 266" descr="400个常用ppt图标(282)_ppt宝藏_www.pptbz.com"/>
          <p:cNvPicPr>
            <a:picLocks noChangeAspect="1" noChangeArrowheads="1"/>
          </p:cNvPicPr>
          <p:nvPr/>
        </p:nvPicPr>
        <p:blipFill>
          <a:blip r:embed="rId2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80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7" name="Picture 267" descr="400个常用ppt图标(283)_ppt宝藏_www.pptbz.com"/>
          <p:cNvPicPr>
            <a:picLocks noChangeAspect="1" noChangeArrowheads="1"/>
          </p:cNvPicPr>
          <p:nvPr/>
        </p:nvPicPr>
        <p:blipFill>
          <a:blip r:embed="rId2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6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8" name="Picture 268" descr="400个常用ppt图标(284)_ppt宝藏_www.pptbz.com"/>
          <p:cNvPicPr>
            <a:picLocks noChangeAspect="1" noChangeArrowheads="1"/>
          </p:cNvPicPr>
          <p:nvPr/>
        </p:nvPicPr>
        <p:blipFill>
          <a:blip r:embed="rId2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9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9" name="Picture 269" descr="400个常用ppt图标(285)_ppt宝藏_www.pptbz.com"/>
          <p:cNvPicPr>
            <a:picLocks noChangeAspect="1" noChangeArrowheads="1"/>
          </p:cNvPicPr>
          <p:nvPr/>
        </p:nvPicPr>
        <p:blipFill>
          <a:blip r:embed="rId2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0" name="Picture 270" descr="400个常用ppt图标(286)_ppt宝藏_www.pptbz.com"/>
          <p:cNvPicPr>
            <a:picLocks noChangeAspect="1" noChangeArrowheads="1"/>
          </p:cNvPicPr>
          <p:nvPr/>
        </p:nvPicPr>
        <p:blipFill>
          <a:blip r:embed="rId2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1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1" name="Picture 271" descr="400个常用ppt图标(287)_ppt宝藏_www.pptbz.com"/>
          <p:cNvPicPr>
            <a:picLocks noChangeAspect="1" noChangeArrowheads="1"/>
          </p:cNvPicPr>
          <p:nvPr/>
        </p:nvPicPr>
        <p:blipFill>
          <a:blip r:embed="rId2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47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2" name="Picture 272" descr="400个常用ppt图标(288)_ppt宝藏_www.pptbz.com"/>
          <p:cNvPicPr>
            <a:picLocks noChangeAspect="1" noChangeArrowheads="1"/>
          </p:cNvPicPr>
          <p:nvPr/>
        </p:nvPicPr>
        <p:blipFill>
          <a:blip r:embed="rId2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3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3" name="Picture 273" descr="400个常用ppt图标(241)_ppt宝藏_www.pptbz.com"/>
          <p:cNvPicPr>
            <a:picLocks noChangeAspect="1" noChangeArrowheads="1"/>
          </p:cNvPicPr>
          <p:nvPr/>
        </p:nvPicPr>
        <p:blipFill>
          <a:blip r:embed="rId2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4" name="Picture 274" descr="400个常用ppt图标(242)_ppt宝藏_www.pptbz.com"/>
          <p:cNvPicPr>
            <a:picLocks noChangeAspect="1" noChangeArrowheads="1"/>
          </p:cNvPicPr>
          <p:nvPr/>
        </p:nvPicPr>
        <p:blipFill>
          <a:blip r:embed="rId2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5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5" name="Picture 275" descr="400个常用ppt图标(243)_ppt宝藏_www.pptbz.com"/>
          <p:cNvPicPr>
            <a:picLocks noChangeAspect="1" noChangeArrowheads="1"/>
          </p:cNvPicPr>
          <p:nvPr/>
        </p:nvPicPr>
        <p:blipFill>
          <a:blip r:embed="rId2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8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6" name="Picture 276" descr="400个常用ppt图标(244)_ppt宝藏_www.pptbz.com"/>
          <p:cNvPicPr>
            <a:picLocks noChangeAspect="1" noChangeArrowheads="1"/>
          </p:cNvPicPr>
          <p:nvPr/>
        </p:nvPicPr>
        <p:blipFill>
          <a:blip r:embed="rId2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15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7" name="Picture 277" descr="400个常用ppt图标(245)_ppt宝藏_www.pptbz.com"/>
          <p:cNvPicPr>
            <a:picLocks noChangeAspect="1" noChangeArrowheads="1"/>
          </p:cNvPicPr>
          <p:nvPr/>
        </p:nvPicPr>
        <p:blipFill>
          <a:blip r:embed="rId2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90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8" name="Picture 278" descr="400个常用ppt图标(246)_ppt宝藏_www.pptbz.com"/>
          <p:cNvPicPr>
            <a:picLocks noChangeAspect="1" noChangeArrowheads="1"/>
          </p:cNvPicPr>
          <p:nvPr/>
        </p:nvPicPr>
        <p:blipFill>
          <a:blip r:embed="rId2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03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9" name="Picture 279" descr="400个常用ppt图标(247)_ppt宝藏_www.pptbz.com"/>
          <p:cNvPicPr>
            <a:picLocks noChangeAspect="1" noChangeArrowheads="1"/>
          </p:cNvPicPr>
          <p:nvPr/>
        </p:nvPicPr>
        <p:blipFill>
          <a:blip r:embed="rId2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2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0" name="Picture 280" descr="400个常用ppt图标(248)_ppt宝藏_www.pptbz.com"/>
          <p:cNvPicPr>
            <a:picLocks noChangeAspect="1" noChangeArrowheads="1"/>
          </p:cNvPicPr>
          <p:nvPr/>
        </p:nvPicPr>
        <p:blipFill>
          <a:blip r:embed="rId2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1" name="Picture 281" descr="400个常用ppt图标(249)_ppt宝藏_www.pptbz.com"/>
          <p:cNvPicPr>
            <a:picLocks noChangeAspect="1" noChangeArrowheads="1"/>
          </p:cNvPicPr>
          <p:nvPr/>
        </p:nvPicPr>
        <p:blipFill>
          <a:blip r:embed="rId2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82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2" name="Picture 282" descr="400个常用ppt图标(250)_ppt宝藏_www.pptbz.com"/>
          <p:cNvPicPr>
            <a:picLocks noChangeAspect="1" noChangeArrowheads="1"/>
          </p:cNvPicPr>
          <p:nvPr/>
        </p:nvPicPr>
        <p:blipFill>
          <a:blip r:embed="rId2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87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3" name="Picture 283" descr="400个常用ppt图标(251)_ppt宝藏_www.pptbz.com"/>
          <p:cNvPicPr>
            <a:picLocks noChangeAspect="1" noChangeArrowheads="1"/>
          </p:cNvPicPr>
          <p:nvPr/>
        </p:nvPicPr>
        <p:blipFill>
          <a:blip r:embed="rId2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00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4" name="Picture 284" descr="400个常用ppt图标(252)_ppt宝藏_www.pptbz.com"/>
          <p:cNvPicPr>
            <a:picLocks noChangeAspect="1" noChangeArrowheads="1"/>
          </p:cNvPicPr>
          <p:nvPr/>
        </p:nvPicPr>
        <p:blipFill>
          <a:blip r:embed="rId2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9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5" name="Picture 285" descr="400个常用ppt图标(253)_ppt宝藏_www.pptbz.com"/>
          <p:cNvPicPr>
            <a:picLocks noChangeAspect="1" noChangeArrowheads="1"/>
          </p:cNvPicPr>
          <p:nvPr/>
        </p:nvPicPr>
        <p:blipFill>
          <a:blip r:embed="rId2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6" name="Picture 286" descr="400个常用ppt图标(254)_ppt宝藏_www.pptbz.com"/>
          <p:cNvPicPr>
            <a:picLocks noChangeAspect="1" noChangeArrowheads="1"/>
          </p:cNvPicPr>
          <p:nvPr/>
        </p:nvPicPr>
        <p:blipFill>
          <a:blip r:embed="rId2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550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7" name="Picture 287" descr="400个常用ppt图标(255)_ppt宝藏_www.pptbz.com"/>
          <p:cNvPicPr>
            <a:picLocks noChangeAspect="1" noChangeArrowheads="1"/>
          </p:cNvPicPr>
          <p:nvPr/>
        </p:nvPicPr>
        <p:blipFill>
          <a:blip r:embed="rId2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3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8" name="Picture 288" descr="400个常用ppt图标(256)_ppt宝藏_www.pptbz.com"/>
          <p:cNvPicPr>
            <a:picLocks noChangeAspect="1" noChangeArrowheads="1"/>
          </p:cNvPicPr>
          <p:nvPr/>
        </p:nvPicPr>
        <p:blipFill>
          <a:blip r:embed="rId2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96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9" name="Picture 289" descr="400个常用ppt图标(257)_ppt宝藏_www.pptbz.com"/>
          <p:cNvPicPr>
            <a:picLocks noChangeAspect="1" noChangeArrowheads="1"/>
          </p:cNvPicPr>
          <p:nvPr/>
        </p:nvPicPr>
        <p:blipFill>
          <a:blip r:embed="rId2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25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50" name="Picture 290" descr="400个常用ppt图标(303)_ppt宝藏_www.pptbz.com"/>
          <p:cNvPicPr>
            <a:picLocks noChangeAspect="1" noChangeArrowheads="1"/>
          </p:cNvPicPr>
          <p:nvPr/>
        </p:nvPicPr>
        <p:blipFill>
          <a:blip r:embed="rId2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51" name="Picture 291" descr="400个常用ppt图标(304)_ppt宝藏_www.pptbz.com"/>
          <p:cNvPicPr>
            <a:picLocks noChangeAspect="1" noChangeArrowheads="1"/>
          </p:cNvPicPr>
          <p:nvPr/>
        </p:nvPicPr>
        <p:blipFill>
          <a:blip r:embed="rId2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52" name="Picture 292" descr="400个常用ppt图标(305)_ppt宝藏_www.pptbz.com"/>
          <p:cNvPicPr>
            <a:picLocks noChangeAspect="1" noChangeArrowheads="1"/>
          </p:cNvPicPr>
          <p:nvPr/>
        </p:nvPicPr>
        <p:blipFill>
          <a:blip r:embed="rId2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53" name="Picture 293" descr="400个常用ppt图标(306)_ppt宝藏_www.pptbz.com"/>
          <p:cNvPicPr>
            <a:picLocks noChangeAspect="1" noChangeArrowheads="1"/>
          </p:cNvPicPr>
          <p:nvPr/>
        </p:nvPicPr>
        <p:blipFill>
          <a:blip r:embed="rId2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54" name="Picture 294" descr="400个常用ppt图标(307)_ppt宝藏_www.pptbz.com"/>
          <p:cNvPicPr>
            <a:picLocks noChangeAspect="1" noChangeArrowheads="1"/>
          </p:cNvPicPr>
          <p:nvPr/>
        </p:nvPicPr>
        <p:blipFill>
          <a:blip r:embed="rId2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55" name="Picture 295" descr="400个常用ppt图标(308)_ppt宝藏_www.pptbz.com"/>
          <p:cNvPicPr>
            <a:picLocks noChangeAspect="1" noChangeArrowheads="1"/>
          </p:cNvPicPr>
          <p:nvPr/>
        </p:nvPicPr>
        <p:blipFill>
          <a:blip r:embed="rId2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56" name="Picture 296" descr="400个常用ppt图标(309)_ppt宝藏_www.pptbz.com"/>
          <p:cNvPicPr>
            <a:picLocks noChangeAspect="1" noChangeArrowheads="1"/>
          </p:cNvPicPr>
          <p:nvPr/>
        </p:nvPicPr>
        <p:blipFill>
          <a:blip r:embed="rId2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57" name="Picture 297" descr="400个常用ppt图标(310)_ppt宝藏_www.pptbz.com"/>
          <p:cNvPicPr>
            <a:picLocks noChangeAspect="1" noChangeArrowheads="1"/>
          </p:cNvPicPr>
          <p:nvPr/>
        </p:nvPicPr>
        <p:blipFill>
          <a:blip r:embed="rId2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58" name="Picture 298" descr="400个常用ppt图标(311)_ppt宝藏_www.pptbz.com"/>
          <p:cNvPicPr>
            <a:picLocks noChangeAspect="1" noChangeArrowheads="1"/>
          </p:cNvPicPr>
          <p:nvPr/>
        </p:nvPicPr>
        <p:blipFill>
          <a:blip r:embed="rId2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59" name="Picture 299" descr="400个常用ppt图标(312)_ppt宝藏_www.pptbz.com"/>
          <p:cNvPicPr>
            <a:picLocks noChangeAspect="1" noChangeArrowheads="1"/>
          </p:cNvPicPr>
          <p:nvPr/>
        </p:nvPicPr>
        <p:blipFill>
          <a:blip r:embed="rId2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60" name="Picture 300" descr="400个常用ppt图标(313)_ppt宝藏_www.pptbz.com"/>
          <p:cNvPicPr>
            <a:picLocks noChangeAspect="1" noChangeArrowheads="1"/>
          </p:cNvPicPr>
          <p:nvPr/>
        </p:nvPicPr>
        <p:blipFill>
          <a:blip r:embed="rId2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61" name="Picture 301" descr="400个常用ppt图标(314)_ppt宝藏_www.pptbz.com"/>
          <p:cNvPicPr>
            <a:picLocks noChangeAspect="1" noChangeArrowheads="1"/>
          </p:cNvPicPr>
          <p:nvPr/>
        </p:nvPicPr>
        <p:blipFill>
          <a:blip r:embed="rId3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62" name="Picture 302" descr="400个常用ppt图标(315)_ppt宝藏_www.pptbz.com"/>
          <p:cNvPicPr>
            <a:picLocks noChangeAspect="1" noChangeArrowheads="1"/>
          </p:cNvPicPr>
          <p:nvPr/>
        </p:nvPicPr>
        <p:blipFill>
          <a:blip r:embed="rId3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63" name="Picture 303" descr="400个常用ppt图标(316)_ppt宝藏_www.pptbz.com"/>
          <p:cNvPicPr>
            <a:picLocks noChangeAspect="1" noChangeArrowheads="1"/>
          </p:cNvPicPr>
          <p:nvPr/>
        </p:nvPicPr>
        <p:blipFill>
          <a:blip r:embed="rId30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64" name="Picture 304" descr="400个常用ppt图标(317)_ppt宝藏_www.pptbz.com"/>
          <p:cNvPicPr>
            <a:picLocks noChangeAspect="1" noChangeArrowheads="1"/>
          </p:cNvPicPr>
          <p:nvPr/>
        </p:nvPicPr>
        <p:blipFill>
          <a:blip r:embed="rId3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65" name="Picture 305" descr="400个常用ppt图标(318)_ppt宝藏_www.pptbz.com"/>
          <p:cNvPicPr>
            <a:picLocks noChangeAspect="1" noChangeArrowheads="1"/>
          </p:cNvPicPr>
          <p:nvPr/>
        </p:nvPicPr>
        <p:blipFill>
          <a:blip r:embed="rId3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66" name="Picture 306" descr="400个常用ppt图标(319)_ppt宝藏_www.pptbz.com"/>
          <p:cNvPicPr>
            <a:picLocks noChangeAspect="1" noChangeArrowheads="1"/>
          </p:cNvPicPr>
          <p:nvPr/>
        </p:nvPicPr>
        <p:blipFill>
          <a:blip r:embed="rId3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67" name="Picture 307" descr="400个常用ppt图标(320)_ppt宝藏_www.pptbz.com"/>
          <p:cNvPicPr>
            <a:picLocks noChangeAspect="1" noChangeArrowheads="1"/>
          </p:cNvPicPr>
          <p:nvPr/>
        </p:nvPicPr>
        <p:blipFill>
          <a:blip r:embed="rId30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68" name="Picture 308" descr="400个常用ppt图标(321)_ppt宝藏_www.pptbz.com"/>
          <p:cNvPicPr>
            <a:picLocks noChangeAspect="1" noChangeArrowheads="1"/>
          </p:cNvPicPr>
          <p:nvPr/>
        </p:nvPicPr>
        <p:blipFill>
          <a:blip r:embed="rId30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69" name="Picture 309" descr="400个常用ppt图标(322)_ppt宝藏_www.pptbz.com"/>
          <p:cNvPicPr>
            <a:picLocks noChangeAspect="1" noChangeArrowheads="1"/>
          </p:cNvPicPr>
          <p:nvPr/>
        </p:nvPicPr>
        <p:blipFill>
          <a:blip r:embed="rId3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70" name="Picture 310" descr="400个常用ppt图标(323)_ppt宝藏_www.pptbz.com"/>
          <p:cNvPicPr>
            <a:picLocks noChangeAspect="1" noChangeArrowheads="1"/>
          </p:cNvPicPr>
          <p:nvPr/>
        </p:nvPicPr>
        <p:blipFill>
          <a:blip r:embed="rId3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71" name="Picture 311" descr="400个常用ppt图标(324)_ppt宝藏_www.pptbz.com"/>
          <p:cNvPicPr>
            <a:picLocks noChangeAspect="1" noChangeArrowheads="1"/>
          </p:cNvPicPr>
          <p:nvPr/>
        </p:nvPicPr>
        <p:blipFill>
          <a:blip r:embed="rId3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72" name="Picture 312" descr="400个常用ppt图标(325)_ppt宝藏_www.pptbz.com"/>
          <p:cNvPicPr>
            <a:picLocks noChangeAspect="1" noChangeArrowheads="1"/>
          </p:cNvPicPr>
          <p:nvPr/>
        </p:nvPicPr>
        <p:blipFill>
          <a:blip r:embed="rId3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73" name="Picture 313" descr="400个常用ppt图标(326)_ppt宝藏_www.pptbz.com"/>
          <p:cNvPicPr>
            <a:picLocks noChangeAspect="1" noChangeArrowheads="1"/>
          </p:cNvPicPr>
          <p:nvPr/>
        </p:nvPicPr>
        <p:blipFill>
          <a:blip r:embed="rId3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74" name="Picture 314" descr="400个常用ppt图标(327)_ppt宝藏_www.pptbz.com"/>
          <p:cNvPicPr>
            <a:picLocks noChangeAspect="1" noChangeArrowheads="1"/>
          </p:cNvPicPr>
          <p:nvPr/>
        </p:nvPicPr>
        <p:blipFill>
          <a:blip r:embed="rId3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75" name="Picture 315" descr="400个常用ppt图标(328)_ppt宝藏_www.pptbz.com"/>
          <p:cNvPicPr>
            <a:picLocks noChangeAspect="1" noChangeArrowheads="1"/>
          </p:cNvPicPr>
          <p:nvPr/>
        </p:nvPicPr>
        <p:blipFill>
          <a:blip r:embed="rId3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76" name="Picture 316" descr="400个常用ppt图标(329)_ppt宝藏_www.pptbz.com"/>
          <p:cNvPicPr>
            <a:picLocks noChangeAspect="1" noChangeArrowheads="1"/>
          </p:cNvPicPr>
          <p:nvPr/>
        </p:nvPicPr>
        <p:blipFill>
          <a:blip r:embed="rId3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77" name="Picture 317" descr="400个常用ppt图标(330)_ppt宝藏_www.pptbz.com"/>
          <p:cNvPicPr>
            <a:picLocks noChangeAspect="1" noChangeArrowheads="1"/>
          </p:cNvPicPr>
          <p:nvPr/>
        </p:nvPicPr>
        <p:blipFill>
          <a:blip r:embed="rId3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78" name="Picture 318" descr="400个常用ppt图标(331)_ppt宝藏_www.pptbz.com"/>
          <p:cNvPicPr>
            <a:picLocks noChangeAspect="1" noChangeArrowheads="1"/>
          </p:cNvPicPr>
          <p:nvPr/>
        </p:nvPicPr>
        <p:blipFill>
          <a:blip r:embed="rId3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79" name="Picture 319" descr="400个常用ppt图标(332)_ppt宝藏_www.pptbz.com"/>
          <p:cNvPicPr>
            <a:picLocks noChangeAspect="1" noChangeArrowheads="1"/>
          </p:cNvPicPr>
          <p:nvPr/>
        </p:nvPicPr>
        <p:blipFill>
          <a:blip r:embed="rId3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80" name="Picture 320" descr="400个常用ppt图标(333)_ppt宝藏_www.pptbz.com"/>
          <p:cNvPicPr>
            <a:picLocks noChangeAspect="1" noChangeArrowheads="1"/>
          </p:cNvPicPr>
          <p:nvPr/>
        </p:nvPicPr>
        <p:blipFill>
          <a:blip r:embed="rId3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81" name="Picture 321" descr="400个常用ppt图标(334)_ppt宝藏_www.pptbz.com"/>
          <p:cNvPicPr>
            <a:picLocks noChangeAspect="1" noChangeArrowheads="1"/>
          </p:cNvPicPr>
          <p:nvPr/>
        </p:nvPicPr>
        <p:blipFill>
          <a:blip r:embed="rId3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82" name="Picture 322" descr="400个常用ppt图标(335)_ppt宝藏_www.pptbz.com"/>
          <p:cNvPicPr>
            <a:picLocks noChangeAspect="1" noChangeArrowheads="1"/>
          </p:cNvPicPr>
          <p:nvPr/>
        </p:nvPicPr>
        <p:blipFill>
          <a:blip r:embed="rId3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83" name="Picture 323" descr="400个常用ppt图标(336)_ppt宝藏_www.pptbz.com"/>
          <p:cNvPicPr>
            <a:picLocks noChangeAspect="1" noChangeArrowheads="1"/>
          </p:cNvPicPr>
          <p:nvPr/>
        </p:nvPicPr>
        <p:blipFill>
          <a:blip r:embed="rId3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84" name="Picture 324" descr="400个常用ppt图标(289)_ppt宝藏_www.pptbz.com"/>
          <p:cNvPicPr>
            <a:picLocks noChangeAspect="1" noChangeArrowheads="1"/>
          </p:cNvPicPr>
          <p:nvPr/>
        </p:nvPicPr>
        <p:blipFill>
          <a:blip r:embed="rId3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9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85" name="Picture 325" descr="400个常用ppt图标(290)_ppt宝藏_www.pptbz.com"/>
          <p:cNvPicPr>
            <a:picLocks noChangeAspect="1" noChangeArrowheads="1"/>
          </p:cNvPicPr>
          <p:nvPr/>
        </p:nvPicPr>
        <p:blipFill>
          <a:blip r:embed="rId3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86" name="Picture 326" descr="400个常用ppt图标(291)_ppt宝藏_www.pptbz.com"/>
          <p:cNvPicPr>
            <a:picLocks noChangeAspect="1" noChangeArrowheads="1"/>
          </p:cNvPicPr>
          <p:nvPr/>
        </p:nvPicPr>
        <p:blipFill>
          <a:blip r:embed="rId3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87" name="Picture 327" descr="400个常用ppt图标(292)_ppt宝藏_www.pptbz.com"/>
          <p:cNvPicPr>
            <a:picLocks noChangeAspect="1" noChangeArrowheads="1"/>
          </p:cNvPicPr>
          <p:nvPr/>
        </p:nvPicPr>
        <p:blipFill>
          <a:blip r:embed="rId3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88" name="Picture 328" descr="400个常用ppt图标(293)_ppt宝藏_www.pptbz.com"/>
          <p:cNvPicPr>
            <a:picLocks noChangeAspect="1" noChangeArrowheads="1"/>
          </p:cNvPicPr>
          <p:nvPr/>
        </p:nvPicPr>
        <p:blipFill>
          <a:blip r:embed="rId3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89" name="Picture 329" descr="400个常用ppt图标(294)_ppt宝藏_www.pptbz.com"/>
          <p:cNvPicPr>
            <a:picLocks noChangeAspect="1" noChangeArrowheads="1"/>
          </p:cNvPicPr>
          <p:nvPr/>
        </p:nvPicPr>
        <p:blipFill>
          <a:blip r:embed="rId3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90" name="Picture 330" descr="400个常用ppt图标(295)_ppt宝藏_www.pptbz.com"/>
          <p:cNvPicPr>
            <a:picLocks noChangeAspect="1" noChangeArrowheads="1"/>
          </p:cNvPicPr>
          <p:nvPr/>
        </p:nvPicPr>
        <p:blipFill>
          <a:blip r:embed="rId3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91" name="Picture 331" descr="400个常用ppt图标(296)_ppt宝藏_www.pptbz.com"/>
          <p:cNvPicPr>
            <a:picLocks noChangeAspect="1" noChangeArrowheads="1"/>
          </p:cNvPicPr>
          <p:nvPr/>
        </p:nvPicPr>
        <p:blipFill>
          <a:blip r:embed="rId3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92" name="Picture 332" descr="400个常用ppt图标(297)_ppt宝藏_www.pptbz.com"/>
          <p:cNvPicPr>
            <a:picLocks noChangeAspect="1" noChangeArrowheads="1"/>
          </p:cNvPicPr>
          <p:nvPr/>
        </p:nvPicPr>
        <p:blipFill>
          <a:blip r:embed="rId3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9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93" name="Picture 333" descr="400个常用ppt图标(298)_ppt宝藏_www.pptbz.com"/>
          <p:cNvPicPr>
            <a:picLocks noChangeAspect="1" noChangeArrowheads="1"/>
          </p:cNvPicPr>
          <p:nvPr/>
        </p:nvPicPr>
        <p:blipFill>
          <a:blip r:embed="rId3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94" name="Picture 334" descr="400个常用ppt图标(299)_ppt宝藏_www.pptbz.com"/>
          <p:cNvPicPr>
            <a:picLocks noChangeAspect="1" noChangeArrowheads="1"/>
          </p:cNvPicPr>
          <p:nvPr/>
        </p:nvPicPr>
        <p:blipFill>
          <a:blip r:embed="rId3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95" name="Picture 335" descr="400个常用ppt图标(300)_ppt宝藏_www.pptbz.com"/>
          <p:cNvPicPr>
            <a:picLocks noChangeAspect="1" noChangeArrowheads="1"/>
          </p:cNvPicPr>
          <p:nvPr/>
        </p:nvPicPr>
        <p:blipFill>
          <a:blip r:embed="rId3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96" name="Picture 336" descr="400个常用ppt图标(301)_ppt宝藏_www.pptbz.com"/>
          <p:cNvPicPr>
            <a:picLocks noChangeAspect="1" noChangeArrowheads="1"/>
          </p:cNvPicPr>
          <p:nvPr/>
        </p:nvPicPr>
        <p:blipFill>
          <a:blip r:embed="rId3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4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97" name="Picture 337" descr="400个常用ppt图标(302)_ppt宝藏_www.pptbz.com"/>
          <p:cNvPicPr>
            <a:picLocks noChangeAspect="1" noChangeArrowheads="1"/>
          </p:cNvPicPr>
          <p:nvPr/>
        </p:nvPicPr>
        <p:blipFill>
          <a:blip r:embed="rId3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6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298" name="Picture 338" descr="400个常用ppt图标(357)_ppt宝藏_www.pptbz.com"/>
          <p:cNvPicPr>
            <a:picLocks noChangeAspect="1" noChangeArrowheads="1"/>
          </p:cNvPicPr>
          <p:nvPr/>
        </p:nvPicPr>
        <p:blipFill>
          <a:blip r:embed="rId3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99" name="Picture 339" descr="400个常用ppt图标(358)_ppt宝藏_www.pptbz.com"/>
          <p:cNvPicPr>
            <a:picLocks noChangeAspect="1" noChangeArrowheads="1"/>
          </p:cNvPicPr>
          <p:nvPr/>
        </p:nvPicPr>
        <p:blipFill>
          <a:blip r:embed="rId3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00" name="Picture 340" descr="400个常用ppt图标(359)_ppt宝藏_www.pptbz.com"/>
          <p:cNvPicPr>
            <a:picLocks noChangeAspect="1" noChangeArrowheads="1"/>
          </p:cNvPicPr>
          <p:nvPr/>
        </p:nvPicPr>
        <p:blipFill>
          <a:blip r:embed="rId3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01" name="Picture 341" descr="400个常用ppt图标(360)_ppt宝藏_www.pptbz.com"/>
          <p:cNvPicPr>
            <a:picLocks noChangeAspect="1" noChangeArrowheads="1"/>
          </p:cNvPicPr>
          <p:nvPr/>
        </p:nvPicPr>
        <p:blipFill>
          <a:blip r:embed="rId3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02" name="Picture 342" descr="400个常用ppt图标(361)_ppt宝藏_www.pptbz.com"/>
          <p:cNvPicPr>
            <a:picLocks noChangeAspect="1" noChangeArrowheads="1"/>
          </p:cNvPicPr>
          <p:nvPr/>
        </p:nvPicPr>
        <p:blipFill>
          <a:blip r:embed="rId3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03" name="Picture 343" descr="400个常用ppt图标(362)_ppt宝藏_www.pptbz.com"/>
          <p:cNvPicPr>
            <a:picLocks noChangeAspect="1" noChangeArrowheads="1"/>
          </p:cNvPicPr>
          <p:nvPr/>
        </p:nvPicPr>
        <p:blipFill>
          <a:blip r:embed="rId3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04" name="Picture 344" descr="400个常用ppt图标(363)_ppt宝藏_www.pptbz.com"/>
          <p:cNvPicPr>
            <a:picLocks noChangeAspect="1" noChangeArrowheads="1"/>
          </p:cNvPicPr>
          <p:nvPr/>
        </p:nvPicPr>
        <p:blipFill>
          <a:blip r:embed="rId3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05" name="Picture 345" descr="400个常用ppt图标(364)_ppt宝藏_www.pptbz.com"/>
          <p:cNvPicPr>
            <a:picLocks noChangeAspect="1" noChangeArrowheads="1"/>
          </p:cNvPicPr>
          <p:nvPr/>
        </p:nvPicPr>
        <p:blipFill>
          <a:blip r:embed="rId3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06" name="Picture 346" descr="400个常用ppt图标(365)_ppt宝藏_www.pptbz.com"/>
          <p:cNvPicPr>
            <a:picLocks noChangeAspect="1" noChangeArrowheads="1"/>
          </p:cNvPicPr>
          <p:nvPr/>
        </p:nvPicPr>
        <p:blipFill>
          <a:blip r:embed="rId3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07" name="Picture 347" descr="400个常用ppt图标(366)_ppt宝藏_www.pptbz.com"/>
          <p:cNvPicPr>
            <a:picLocks noChangeAspect="1" noChangeArrowheads="1"/>
          </p:cNvPicPr>
          <p:nvPr/>
        </p:nvPicPr>
        <p:blipFill>
          <a:blip r:embed="rId3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08" name="Picture 348" descr="400个常用ppt图标(367)_ppt宝藏_www.pptbz.com"/>
          <p:cNvPicPr>
            <a:picLocks noChangeAspect="1" noChangeArrowheads="1"/>
          </p:cNvPicPr>
          <p:nvPr/>
        </p:nvPicPr>
        <p:blipFill>
          <a:blip r:embed="rId3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09" name="Picture 349" descr="400个常用ppt图标(368)_ppt宝藏_www.pptbz.com"/>
          <p:cNvPicPr>
            <a:picLocks noChangeAspect="1" noChangeArrowheads="1"/>
          </p:cNvPicPr>
          <p:nvPr/>
        </p:nvPicPr>
        <p:blipFill>
          <a:blip r:embed="rId3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10" name="Picture 350" descr="400个常用ppt图标(369)_ppt宝藏_www.pptbz.com"/>
          <p:cNvPicPr>
            <a:picLocks noChangeAspect="1" noChangeArrowheads="1"/>
          </p:cNvPicPr>
          <p:nvPr/>
        </p:nvPicPr>
        <p:blipFill>
          <a:blip r:embed="rId3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11" name="Picture 351" descr="400个常用ppt图标(370)_ppt宝藏_www.pptbz.com"/>
          <p:cNvPicPr>
            <a:picLocks noChangeAspect="1" noChangeArrowheads="1"/>
          </p:cNvPicPr>
          <p:nvPr/>
        </p:nvPicPr>
        <p:blipFill>
          <a:blip r:embed="rId3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12" name="Picture 352" descr="400个常用ppt图标(371)_ppt宝藏_www.pptbz.com"/>
          <p:cNvPicPr>
            <a:picLocks noChangeAspect="1" noChangeArrowheads="1"/>
          </p:cNvPicPr>
          <p:nvPr/>
        </p:nvPicPr>
        <p:blipFill>
          <a:blip r:embed="rId3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13" name="Picture 353" descr="400个常用ppt图标(372)_ppt宝藏_www.pptbz.com"/>
          <p:cNvPicPr>
            <a:picLocks noChangeAspect="1" noChangeArrowheads="1"/>
          </p:cNvPicPr>
          <p:nvPr/>
        </p:nvPicPr>
        <p:blipFill>
          <a:blip r:embed="rId3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14" name="Picture 354" descr="400个常用ppt图标(373)_ppt宝藏_www.pptbz.com"/>
          <p:cNvPicPr>
            <a:picLocks noChangeAspect="1" noChangeArrowheads="1"/>
          </p:cNvPicPr>
          <p:nvPr/>
        </p:nvPicPr>
        <p:blipFill>
          <a:blip r:embed="rId3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15" name="Picture 355" descr="400个常用ppt图标(374)_ppt宝藏_www.pptbz.com"/>
          <p:cNvPicPr>
            <a:picLocks noChangeAspect="1" noChangeArrowheads="1"/>
          </p:cNvPicPr>
          <p:nvPr/>
        </p:nvPicPr>
        <p:blipFill>
          <a:blip r:embed="rId3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16" name="Picture 356" descr="400个常用ppt图标(375)_ppt宝藏_www.pptbz.com"/>
          <p:cNvPicPr>
            <a:picLocks noChangeAspect="1" noChangeArrowheads="1"/>
          </p:cNvPicPr>
          <p:nvPr/>
        </p:nvPicPr>
        <p:blipFill>
          <a:blip r:embed="rId3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17" name="Picture 357" descr="400个常用ppt图标(376)_ppt宝藏_www.pptbz.com"/>
          <p:cNvPicPr>
            <a:picLocks noChangeAspect="1" noChangeArrowheads="1"/>
          </p:cNvPicPr>
          <p:nvPr/>
        </p:nvPicPr>
        <p:blipFill>
          <a:blip r:embed="rId3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18" name="Picture 358" descr="400个常用ppt图标(377)_ppt宝藏_www.pptbz.com"/>
          <p:cNvPicPr>
            <a:picLocks noChangeAspect="1" noChangeArrowheads="1"/>
          </p:cNvPicPr>
          <p:nvPr/>
        </p:nvPicPr>
        <p:blipFill>
          <a:blip r:embed="rId3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19" name="Picture 359" descr="400个常用ppt图标(378)_ppt宝藏_www.pptbz.com"/>
          <p:cNvPicPr>
            <a:picLocks noChangeAspect="1" noChangeArrowheads="1"/>
          </p:cNvPicPr>
          <p:nvPr/>
        </p:nvPicPr>
        <p:blipFill>
          <a:blip r:embed="rId3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20" name="Picture 360" descr="400个常用ppt图标(379)_ppt宝藏_www.pptbz.com"/>
          <p:cNvPicPr>
            <a:picLocks noChangeAspect="1" noChangeArrowheads="1"/>
          </p:cNvPicPr>
          <p:nvPr/>
        </p:nvPicPr>
        <p:blipFill>
          <a:blip r:embed="rId3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21" name="Picture 361" descr="400个常用ppt图标(380)_ppt宝藏_www.pptbz.com"/>
          <p:cNvPicPr>
            <a:picLocks noChangeAspect="1" noChangeArrowheads="1"/>
          </p:cNvPicPr>
          <p:nvPr/>
        </p:nvPicPr>
        <p:blipFill>
          <a:blip r:embed="rId3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22" name="Picture 362" descr="400个常用ppt图标(381)_ppt宝藏_www.pptbz.com"/>
          <p:cNvPicPr>
            <a:picLocks noChangeAspect="1" noChangeArrowheads="1"/>
          </p:cNvPicPr>
          <p:nvPr/>
        </p:nvPicPr>
        <p:blipFill>
          <a:blip r:embed="rId3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23" name="Picture 363" descr="400个常用ppt图标(382)_ppt宝藏_www.pptbz.com"/>
          <p:cNvPicPr>
            <a:picLocks noChangeAspect="1" noChangeArrowheads="1"/>
          </p:cNvPicPr>
          <p:nvPr/>
        </p:nvPicPr>
        <p:blipFill>
          <a:blip r:embed="rId3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24" name="Picture 364" descr="400个常用ppt图标(383)_ppt宝藏_www.pptbz.com"/>
          <p:cNvPicPr>
            <a:picLocks noChangeAspect="1" noChangeArrowheads="1"/>
          </p:cNvPicPr>
          <p:nvPr/>
        </p:nvPicPr>
        <p:blipFill>
          <a:blip r:embed="rId3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25" name="Picture 365" descr="400个常用ppt图标(384)_ppt宝藏_www.pptbz.com"/>
          <p:cNvPicPr>
            <a:picLocks noChangeAspect="1" noChangeArrowheads="1"/>
          </p:cNvPicPr>
          <p:nvPr/>
        </p:nvPicPr>
        <p:blipFill>
          <a:blip r:embed="rId3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26" name="Picture 366" descr="400个常用ppt图标(337)_ppt宝藏_www.pptbz.com"/>
          <p:cNvPicPr>
            <a:picLocks noChangeAspect="1" noChangeArrowheads="1"/>
          </p:cNvPicPr>
          <p:nvPr/>
        </p:nvPicPr>
        <p:blipFill>
          <a:blip r:embed="rId3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27" name="Picture 367" descr="400个常用ppt图标(338)_ppt宝藏_www.pptbz.com"/>
          <p:cNvPicPr>
            <a:picLocks noChangeAspect="1" noChangeArrowheads="1"/>
          </p:cNvPicPr>
          <p:nvPr/>
        </p:nvPicPr>
        <p:blipFill>
          <a:blip r:embed="rId3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28" name="Picture 368" descr="400个常用ppt图标(339)_ppt宝藏_www.pptbz.com"/>
          <p:cNvPicPr>
            <a:picLocks noChangeAspect="1" noChangeArrowheads="1"/>
          </p:cNvPicPr>
          <p:nvPr/>
        </p:nvPicPr>
        <p:blipFill>
          <a:blip r:embed="rId3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29" name="Picture 369" descr="400个常用ppt图标(340)_ppt宝藏_www.pptbz.com"/>
          <p:cNvPicPr>
            <a:picLocks noChangeAspect="1" noChangeArrowheads="1"/>
          </p:cNvPicPr>
          <p:nvPr/>
        </p:nvPicPr>
        <p:blipFill>
          <a:blip r:embed="rId3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30" name="Picture 370" descr="400个常用ppt图标(341)_ppt宝藏_www.pptbz.com"/>
          <p:cNvPicPr>
            <a:picLocks noChangeAspect="1" noChangeArrowheads="1"/>
          </p:cNvPicPr>
          <p:nvPr/>
        </p:nvPicPr>
        <p:blipFill>
          <a:blip r:embed="rId3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31" name="Picture 371" descr="400个常用ppt图标(342)_ppt宝藏_www.pptbz.com"/>
          <p:cNvPicPr>
            <a:picLocks noChangeAspect="1" noChangeArrowheads="1"/>
          </p:cNvPicPr>
          <p:nvPr/>
        </p:nvPicPr>
        <p:blipFill>
          <a:blip r:embed="rId3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32" name="Picture 372" descr="400个常用ppt图标(343)_ppt宝藏_www.pptbz.com"/>
          <p:cNvPicPr>
            <a:picLocks noChangeAspect="1" noChangeArrowheads="1"/>
          </p:cNvPicPr>
          <p:nvPr/>
        </p:nvPicPr>
        <p:blipFill>
          <a:blip r:embed="rId3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9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33" name="Picture 373" descr="400个常用ppt图标(344)_ppt宝藏_www.pptbz.com"/>
          <p:cNvPicPr>
            <a:picLocks noChangeAspect="1" noChangeArrowheads="1"/>
          </p:cNvPicPr>
          <p:nvPr/>
        </p:nvPicPr>
        <p:blipFill>
          <a:blip r:embed="rId3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34" name="Picture 374" descr="400个常用ppt图标(345)_ppt宝藏_www.pptbz.com"/>
          <p:cNvPicPr>
            <a:picLocks noChangeAspect="1" noChangeArrowheads="1"/>
          </p:cNvPicPr>
          <p:nvPr/>
        </p:nvPicPr>
        <p:blipFill>
          <a:blip r:embed="rId3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35" name="Picture 375" descr="400个常用ppt图标(346)_ppt宝藏_www.pptbz.com"/>
          <p:cNvPicPr>
            <a:picLocks noChangeAspect="1" noChangeArrowheads="1"/>
          </p:cNvPicPr>
          <p:nvPr/>
        </p:nvPicPr>
        <p:blipFill>
          <a:blip r:embed="rId3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36" name="Picture 376" descr="400个常用ppt图标(347)_ppt宝藏_www.pptbz.com"/>
          <p:cNvPicPr>
            <a:picLocks noChangeAspect="1" noChangeArrowheads="1"/>
          </p:cNvPicPr>
          <p:nvPr/>
        </p:nvPicPr>
        <p:blipFill>
          <a:blip r:embed="rId3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37" name="Picture 377" descr="400个常用ppt图标(348)_ppt宝藏_www.pptbz.com"/>
          <p:cNvPicPr>
            <a:picLocks noChangeAspect="1" noChangeArrowheads="1"/>
          </p:cNvPicPr>
          <p:nvPr/>
        </p:nvPicPr>
        <p:blipFill>
          <a:blip r:embed="rId3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38" name="Picture 378" descr="400个常用ppt图标(349)_ppt宝藏_www.pptbz.com"/>
          <p:cNvPicPr>
            <a:picLocks noChangeAspect="1" noChangeArrowheads="1"/>
          </p:cNvPicPr>
          <p:nvPr/>
        </p:nvPicPr>
        <p:blipFill>
          <a:blip r:embed="rId3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39" name="Picture 379" descr="400个常用ppt图标(350)_ppt宝藏_www.pptbz.com"/>
          <p:cNvPicPr>
            <a:picLocks noChangeAspect="1" noChangeArrowheads="1"/>
          </p:cNvPicPr>
          <p:nvPr/>
        </p:nvPicPr>
        <p:blipFill>
          <a:blip r:embed="rId3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40" name="Picture 380" descr="400个常用ppt图标(351)_ppt宝藏_www.pptbz.com"/>
          <p:cNvPicPr>
            <a:picLocks noChangeAspect="1" noChangeArrowheads="1"/>
          </p:cNvPicPr>
          <p:nvPr/>
        </p:nvPicPr>
        <p:blipFill>
          <a:blip r:embed="rId3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9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41" name="Picture 381" descr="400个常用ppt图标(352)_ppt宝藏_www.pptbz.com"/>
          <p:cNvPicPr>
            <a:picLocks noChangeAspect="1" noChangeArrowheads="1"/>
          </p:cNvPicPr>
          <p:nvPr/>
        </p:nvPicPr>
        <p:blipFill>
          <a:blip r:embed="rId3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42" name="Picture 382" descr="400个常用ppt图标(353)_ppt宝藏_www.pptbz.com"/>
          <p:cNvPicPr>
            <a:picLocks noChangeAspect="1" noChangeArrowheads="1"/>
          </p:cNvPicPr>
          <p:nvPr/>
        </p:nvPicPr>
        <p:blipFill>
          <a:blip r:embed="rId3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43" name="Picture 383" descr="400个常用ppt图标(354)_ppt宝藏_www.pptbz.com"/>
          <p:cNvPicPr>
            <a:picLocks noChangeAspect="1" noChangeArrowheads="1"/>
          </p:cNvPicPr>
          <p:nvPr/>
        </p:nvPicPr>
        <p:blipFill>
          <a:blip r:embed="rId3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44" name="Picture 384" descr="400个常用ppt图标(355)_ppt宝藏_www.pptbz.com"/>
          <p:cNvPicPr>
            <a:picLocks noChangeAspect="1" noChangeArrowheads="1"/>
          </p:cNvPicPr>
          <p:nvPr/>
        </p:nvPicPr>
        <p:blipFill>
          <a:blip r:embed="rId3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4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45" name="Picture 385" descr="400个常用ppt图标(356)_ppt宝藏_www.pptbz.com"/>
          <p:cNvPicPr>
            <a:picLocks noChangeAspect="1" noChangeArrowheads="1"/>
          </p:cNvPicPr>
          <p:nvPr/>
        </p:nvPicPr>
        <p:blipFill>
          <a:blip r:embed="rId3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6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46" name="Picture 386" descr="400个常用ppt图标(385)_ppt宝藏_www.pptbz.com"/>
          <p:cNvPicPr>
            <a:picLocks noChangeAspect="1" noChangeArrowheads="1"/>
          </p:cNvPicPr>
          <p:nvPr/>
        </p:nvPicPr>
        <p:blipFill>
          <a:blip r:embed="rId3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47" name="Picture 387" descr="400个常用ppt图标(386)_ppt宝藏_www.pptbz.com"/>
          <p:cNvPicPr>
            <a:picLocks noChangeAspect="1" noChangeArrowheads="1"/>
          </p:cNvPicPr>
          <p:nvPr/>
        </p:nvPicPr>
        <p:blipFill>
          <a:blip r:embed="rId3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8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48" name="Picture 388" descr="400个常用ppt图标(387)_ppt宝藏_www.pptbz.com"/>
          <p:cNvPicPr>
            <a:picLocks noChangeAspect="1" noChangeArrowheads="1"/>
          </p:cNvPicPr>
          <p:nvPr/>
        </p:nvPicPr>
        <p:blipFill>
          <a:blip r:embed="rId3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75" y="4165600"/>
            <a:ext cx="2936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49" name="Picture 389" descr="400个常用ppt图标(388)_ppt宝藏_www.pptbz.com"/>
          <p:cNvPicPr>
            <a:picLocks noChangeAspect="1" noChangeArrowheads="1"/>
          </p:cNvPicPr>
          <p:nvPr/>
        </p:nvPicPr>
        <p:blipFill>
          <a:blip r:embed="rId3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650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50" name="Picture 390" descr="400个常用ppt图标(389)_ppt宝藏_www.pptbz.com"/>
          <p:cNvPicPr>
            <a:picLocks noChangeAspect="1" noChangeArrowheads="1"/>
          </p:cNvPicPr>
          <p:nvPr/>
        </p:nvPicPr>
        <p:blipFill>
          <a:blip r:embed="rId3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51" name="Picture 391" descr="400个常用ppt图标(390)_ppt宝藏_www.pptbz.com"/>
          <p:cNvPicPr>
            <a:picLocks noChangeAspect="1" noChangeArrowheads="1"/>
          </p:cNvPicPr>
          <p:nvPr/>
        </p:nvPicPr>
        <p:blipFill>
          <a:blip r:embed="rId3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52" name="Picture 392" descr="400个常用ppt图标(391)_ppt宝藏_www.pptbz.com"/>
          <p:cNvPicPr>
            <a:picLocks noChangeAspect="1" noChangeArrowheads="1"/>
          </p:cNvPicPr>
          <p:nvPr/>
        </p:nvPicPr>
        <p:blipFill>
          <a:blip r:embed="rId3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988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53" name="Picture 393" descr="400个常用ppt图标(392)_ppt宝藏_www.pptbz.com"/>
          <p:cNvPicPr>
            <a:picLocks noChangeAspect="1" noChangeArrowheads="1"/>
          </p:cNvPicPr>
          <p:nvPr/>
        </p:nvPicPr>
        <p:blipFill>
          <a:blip r:embed="rId3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75" y="4165600"/>
            <a:ext cx="2936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54" name="Picture 394" descr="400个常用ppt图标(393)_ppt宝藏_www.pptbz.com"/>
          <p:cNvPicPr>
            <a:picLocks noChangeAspect="1" noChangeArrowheads="1"/>
          </p:cNvPicPr>
          <p:nvPr/>
        </p:nvPicPr>
        <p:blipFill>
          <a:blip r:embed="rId3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55" name="Picture 395" descr="400个常用ppt图标(394)_ppt宝藏_www.pptbz.com"/>
          <p:cNvPicPr>
            <a:picLocks noChangeAspect="1" noChangeArrowheads="1"/>
          </p:cNvPicPr>
          <p:nvPr/>
        </p:nvPicPr>
        <p:blipFill>
          <a:blip r:embed="rId3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325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56" name="Picture 396" descr="400个常用ppt图标(395)_ppt宝藏_www.pptbz.com"/>
          <p:cNvPicPr>
            <a:picLocks noChangeAspect="1" noChangeArrowheads="1"/>
          </p:cNvPicPr>
          <p:nvPr/>
        </p:nvPicPr>
        <p:blipFill>
          <a:blip r:embed="rId3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7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57" name="Picture 397" descr="400个常用ppt图标(396)_ppt宝藏_www.pptbz.com"/>
          <p:cNvPicPr>
            <a:picLocks noChangeAspect="1" noChangeArrowheads="1"/>
          </p:cNvPicPr>
          <p:nvPr/>
        </p:nvPicPr>
        <p:blipFill>
          <a:blip r:embed="rId3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58" name="Picture 398" descr="400个常用ppt图标(397)_ppt宝藏_www.pptbz.com"/>
          <p:cNvPicPr>
            <a:picLocks noChangeAspect="1" noChangeArrowheads="1"/>
          </p:cNvPicPr>
          <p:nvPr/>
        </p:nvPicPr>
        <p:blipFill>
          <a:blip r:embed="rId3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4165600"/>
            <a:ext cx="2936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59" name="Picture 399" descr="400个常用ppt图标(398)_ppt宝藏_www.pptbz.com"/>
          <p:cNvPicPr>
            <a:picLocks noChangeAspect="1" noChangeArrowheads="1"/>
          </p:cNvPicPr>
          <p:nvPr/>
        </p:nvPicPr>
        <p:blipFill>
          <a:blip r:embed="rId3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050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60" name="Picture 400" descr="400个常用ppt图标(399)_ppt宝藏_www.pptbz.com"/>
          <p:cNvPicPr>
            <a:picLocks noChangeAspect="1" noChangeArrowheads="1"/>
          </p:cNvPicPr>
          <p:nvPr/>
        </p:nvPicPr>
        <p:blipFill>
          <a:blip r:embed="rId3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61" name="Picture 401" descr="400个常用ppt图标(400)_ppt宝藏_www.pptbz.com"/>
          <p:cNvPicPr>
            <a:picLocks noChangeAspect="1" noChangeArrowheads="1"/>
          </p:cNvPicPr>
          <p:nvPr/>
        </p:nvPicPr>
        <p:blipFill>
          <a:blip r:embed="rId4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362" name="Text Box 402"/>
          <p:cNvSpPr txBox="1">
            <a:spLocks noChangeArrowheads="1"/>
          </p:cNvSpPr>
          <p:nvPr/>
        </p:nvSpPr>
        <p:spPr bwMode="auto">
          <a:xfrm>
            <a:off x="2066925" y="1927225"/>
            <a:ext cx="813911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【送送送送】</a:t>
            </a:r>
            <a:endParaRPr lang="zh-CN" altLang="en-US" sz="6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 eaLnBrk="1" hangingPunct="1"/>
            <a:r>
              <a:rPr lang="zh-CN" altLang="en-US" sz="6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【精美图标】</a:t>
            </a:r>
            <a:endParaRPr lang="zh-CN" altLang="en-US" sz="60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-15875" y="-26988"/>
            <a:ext cx="12230100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添加你的</a:t>
            </a:r>
            <a:endParaRPr lang="zh-CN" sz="3600" b="1"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803775" y="877888"/>
            <a:ext cx="323215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ea typeface="微软雅黑" panose="020B0503020204020204" pitchFamily="34" charset="-122"/>
            </a:endParaRPr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-15875" y="-26988"/>
            <a:ext cx="12226925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2" name="Teardrop 7"/>
          <p:cNvSpPr/>
          <p:nvPr/>
        </p:nvSpPr>
        <p:spPr bwMode="auto">
          <a:xfrm rot="-5400000">
            <a:off x="2684463" y="4281488"/>
            <a:ext cx="1587500" cy="1587500"/>
          </a:xfrm>
          <a:custGeom>
            <a:avLst/>
            <a:gdLst>
              <a:gd name="T0" fmla="*/ 0 w 1587263"/>
              <a:gd name="T1" fmla="*/ 793986 h 1587264"/>
              <a:gd name="T2" fmla="*/ 793989 w 1587263"/>
              <a:gd name="T3" fmla="*/ 0 h 1587264"/>
              <a:gd name="T4" fmla="*/ 1587974 w 1587263"/>
              <a:gd name="T5" fmla="*/ 0 h 1587264"/>
              <a:gd name="T6" fmla="*/ 1587974 w 1587263"/>
              <a:gd name="T7" fmla="*/ 793986 h 1587264"/>
              <a:gd name="T8" fmla="*/ 793987 w 1587263"/>
              <a:gd name="T9" fmla="*/ 1587972 h 1587264"/>
              <a:gd name="T10" fmla="*/ -1 w 1587263"/>
              <a:gd name="T11" fmla="*/ 793986 h 1587264"/>
              <a:gd name="T12" fmla="*/ 0 w 1587263"/>
              <a:gd name="T13" fmla="*/ 793986 h 158726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87263" h="1587264">
                <a:moveTo>
                  <a:pt x="0" y="793632"/>
                </a:moveTo>
                <a:cubicBezTo>
                  <a:pt x="0" y="355321"/>
                  <a:pt x="355321" y="0"/>
                  <a:pt x="793632" y="0"/>
                </a:cubicBezTo>
                <a:lnTo>
                  <a:pt x="1587263" y="0"/>
                </a:lnTo>
                <a:lnTo>
                  <a:pt x="1587263" y="793632"/>
                </a:lnTo>
                <a:cubicBezTo>
                  <a:pt x="1587263" y="1231943"/>
                  <a:pt x="1231942" y="1587264"/>
                  <a:pt x="793631" y="1587264"/>
                </a:cubicBezTo>
                <a:cubicBezTo>
                  <a:pt x="355320" y="1587264"/>
                  <a:pt x="-1" y="1231943"/>
                  <a:pt x="-1" y="793632"/>
                </a:cubicBezTo>
                <a:lnTo>
                  <a:pt x="0" y="793632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lIns="36000" tIns="36000" rIns="108000" anchor="ctr"/>
          <a:lstStyle/>
          <a:p>
            <a:endParaRPr lang="zh-CN" altLang="en-US"/>
          </a:p>
        </p:txBody>
      </p:sp>
      <p:sp>
        <p:nvSpPr>
          <p:cNvPr id="6153" name="Teardrop 10"/>
          <p:cNvSpPr/>
          <p:nvPr/>
        </p:nvSpPr>
        <p:spPr bwMode="auto">
          <a:xfrm rot="10800000">
            <a:off x="2684463" y="3097213"/>
            <a:ext cx="1130300" cy="1128712"/>
          </a:xfrm>
          <a:custGeom>
            <a:avLst/>
            <a:gdLst>
              <a:gd name="T0" fmla="*/ 0 w 1129419"/>
              <a:gd name="T1" fmla="*/ 563650 h 1129418"/>
              <a:gd name="T2" fmla="*/ 566033 w 1129419"/>
              <a:gd name="T3" fmla="*/ 0 h 1129418"/>
              <a:gd name="T4" fmla="*/ 1132064 w 1129419"/>
              <a:gd name="T5" fmla="*/ 0 h 1129418"/>
              <a:gd name="T6" fmla="*/ 1132064 w 1129419"/>
              <a:gd name="T7" fmla="*/ 563650 h 1129418"/>
              <a:gd name="T8" fmla="*/ 566031 w 1129419"/>
              <a:gd name="T9" fmla="*/ 1127301 h 1129418"/>
              <a:gd name="T10" fmla="*/ -1 w 1129419"/>
              <a:gd name="T11" fmla="*/ 563650 h 1129418"/>
              <a:gd name="T12" fmla="*/ 0 w 1129419"/>
              <a:gd name="T13" fmla="*/ 563650 h 11294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36000" rIns="36000" anchor="ctr"/>
          <a:lstStyle/>
          <a:p>
            <a:endParaRPr lang="zh-CN" altLang="en-US"/>
          </a:p>
        </p:txBody>
      </p:sp>
      <p:sp>
        <p:nvSpPr>
          <p:cNvPr id="6154" name="Teardrop 6"/>
          <p:cNvSpPr/>
          <p:nvPr/>
        </p:nvSpPr>
        <p:spPr bwMode="auto">
          <a:xfrm>
            <a:off x="1500188" y="4281488"/>
            <a:ext cx="1128712" cy="1130300"/>
          </a:xfrm>
          <a:custGeom>
            <a:avLst/>
            <a:gdLst>
              <a:gd name="T0" fmla="*/ 0 w 1129419"/>
              <a:gd name="T1" fmla="*/ 566033 h 1129418"/>
              <a:gd name="T2" fmla="*/ 563650 w 1129419"/>
              <a:gd name="T3" fmla="*/ 0 h 1129418"/>
              <a:gd name="T4" fmla="*/ 1127299 w 1129419"/>
              <a:gd name="T5" fmla="*/ 0 h 1129418"/>
              <a:gd name="T6" fmla="*/ 1127299 w 1129419"/>
              <a:gd name="T7" fmla="*/ 566033 h 1129418"/>
              <a:gd name="T8" fmla="*/ 563650 w 1129419"/>
              <a:gd name="T9" fmla="*/ 1132066 h 1129418"/>
              <a:gd name="T10" fmla="*/ -1 w 1129419"/>
              <a:gd name="T11" fmla="*/ 566033 h 1129418"/>
              <a:gd name="T12" fmla="*/ 0 w 1129419"/>
              <a:gd name="T13" fmla="*/ 566033 h 11294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72000" rIns="108000" anchor="ctr"/>
          <a:lstStyle/>
          <a:p>
            <a:endParaRPr lang="zh-CN" altLang="en-US"/>
          </a:p>
        </p:txBody>
      </p:sp>
      <p:sp>
        <p:nvSpPr>
          <p:cNvPr id="6155" name="Teardrop 8"/>
          <p:cNvSpPr/>
          <p:nvPr/>
        </p:nvSpPr>
        <p:spPr bwMode="auto">
          <a:xfrm rot="5400000">
            <a:off x="1493837" y="3108326"/>
            <a:ext cx="1128713" cy="1128712"/>
          </a:xfrm>
          <a:custGeom>
            <a:avLst/>
            <a:gdLst>
              <a:gd name="T0" fmla="*/ 0 w 1129418"/>
              <a:gd name="T1" fmla="*/ 563650 h 1129419"/>
              <a:gd name="T2" fmla="*/ 563653 w 1129418"/>
              <a:gd name="T3" fmla="*/ 0 h 1129419"/>
              <a:gd name="T4" fmla="*/ 1127304 w 1129418"/>
              <a:gd name="T5" fmla="*/ 0 h 1129419"/>
              <a:gd name="T6" fmla="*/ 1127304 w 1129418"/>
              <a:gd name="T7" fmla="*/ 563650 h 1129419"/>
              <a:gd name="T8" fmla="*/ 563653 w 1129418"/>
              <a:gd name="T9" fmla="*/ 1127300 h 1129419"/>
              <a:gd name="T10" fmla="*/ 0 w 1129418"/>
              <a:gd name="T11" fmla="*/ 563650 h 11294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29418" h="1129419">
                <a:moveTo>
                  <a:pt x="0" y="564710"/>
                </a:moveTo>
                <a:cubicBezTo>
                  <a:pt x="0" y="252829"/>
                  <a:pt x="252829" y="0"/>
                  <a:pt x="564709" y="0"/>
                </a:cubicBezTo>
                <a:lnTo>
                  <a:pt x="1129418" y="0"/>
                </a:lnTo>
                <a:lnTo>
                  <a:pt x="1129418" y="564710"/>
                </a:lnTo>
                <a:cubicBezTo>
                  <a:pt x="1129418" y="876591"/>
                  <a:pt x="876589" y="1129420"/>
                  <a:pt x="564709" y="1129420"/>
                </a:cubicBezTo>
                <a:cubicBezTo>
                  <a:pt x="252829" y="1129420"/>
                  <a:pt x="0" y="876591"/>
                  <a:pt x="0" y="56471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8000" tIns="36000" rIns="0" anchor="ctr"/>
          <a:lstStyle/>
          <a:p>
            <a:endParaRPr lang="zh-CN" altLang="en-US"/>
          </a:p>
        </p:txBody>
      </p:sp>
      <p:sp>
        <p:nvSpPr>
          <p:cNvPr id="6156" name="Freeform 52"/>
          <p:cNvSpPr>
            <a:spLocks noEditPoints="1"/>
          </p:cNvSpPr>
          <p:nvPr/>
        </p:nvSpPr>
        <p:spPr bwMode="auto">
          <a:xfrm>
            <a:off x="1831975" y="4567238"/>
            <a:ext cx="465138" cy="500062"/>
          </a:xfrm>
          <a:custGeom>
            <a:avLst/>
            <a:gdLst>
              <a:gd name="T0" fmla="*/ 2147483647 w 67"/>
              <a:gd name="T1" fmla="*/ 2147483647 h 72"/>
              <a:gd name="T2" fmla="*/ 2147483647 w 67"/>
              <a:gd name="T3" fmla="*/ 2147483647 h 72"/>
              <a:gd name="T4" fmla="*/ 2147483647 w 67"/>
              <a:gd name="T5" fmla="*/ 2147483647 h 72"/>
              <a:gd name="T6" fmla="*/ 0 w 67"/>
              <a:gd name="T7" fmla="*/ 2147483647 h 72"/>
              <a:gd name="T8" fmla="*/ 0 w 67"/>
              <a:gd name="T9" fmla="*/ 2147483647 h 72"/>
              <a:gd name="T10" fmla="*/ 2147483647 w 67"/>
              <a:gd name="T11" fmla="*/ 2147483647 h 72"/>
              <a:gd name="T12" fmla="*/ 2147483647 w 67"/>
              <a:gd name="T13" fmla="*/ 2147483647 h 72"/>
              <a:gd name="T14" fmla="*/ 2147483647 w 67"/>
              <a:gd name="T15" fmla="*/ 2147483647 h 72"/>
              <a:gd name="T16" fmla="*/ 2147483647 w 67"/>
              <a:gd name="T17" fmla="*/ 0 h 72"/>
              <a:gd name="T18" fmla="*/ 2147483647 w 67"/>
              <a:gd name="T19" fmla="*/ 0 h 72"/>
              <a:gd name="T20" fmla="*/ 2147483647 w 67"/>
              <a:gd name="T21" fmla="*/ 2147483647 h 72"/>
              <a:gd name="T22" fmla="*/ 2147483647 w 67"/>
              <a:gd name="T23" fmla="*/ 2147483647 h 72"/>
              <a:gd name="T24" fmla="*/ 2147483647 w 67"/>
              <a:gd name="T25" fmla="*/ 2147483647 h 72"/>
              <a:gd name="T26" fmla="*/ 2147483647 w 67"/>
              <a:gd name="T27" fmla="*/ 2147483647 h 72"/>
              <a:gd name="T28" fmla="*/ 2147483647 w 67"/>
              <a:gd name="T29" fmla="*/ 0 h 72"/>
              <a:gd name="T30" fmla="*/ 2147483647 w 67"/>
              <a:gd name="T31" fmla="*/ 0 h 72"/>
              <a:gd name="T32" fmla="*/ 2147483647 w 67"/>
              <a:gd name="T33" fmla="*/ 2147483647 h 72"/>
              <a:gd name="T34" fmla="*/ 2147483647 w 67"/>
              <a:gd name="T35" fmla="*/ 2147483647 h 72"/>
              <a:gd name="T36" fmla="*/ 2147483647 w 67"/>
              <a:gd name="T37" fmla="*/ 2147483647 h 72"/>
              <a:gd name="T38" fmla="*/ 2147483647 w 67"/>
              <a:gd name="T39" fmla="*/ 2147483647 h 72"/>
              <a:gd name="T40" fmla="*/ 2147483647 w 67"/>
              <a:gd name="T41" fmla="*/ 2147483647 h 72"/>
              <a:gd name="T42" fmla="*/ 2147483647 w 67"/>
              <a:gd name="T43" fmla="*/ 2147483647 h 72"/>
              <a:gd name="T44" fmla="*/ 2147483647 w 67"/>
              <a:gd name="T45" fmla="*/ 2147483647 h 72"/>
              <a:gd name="T46" fmla="*/ 2147483647 w 67"/>
              <a:gd name="T47" fmla="*/ 2147483647 h 72"/>
              <a:gd name="T48" fmla="*/ 2147483647 w 67"/>
              <a:gd name="T49" fmla="*/ 2147483647 h 72"/>
              <a:gd name="T50" fmla="*/ 2147483647 w 67"/>
              <a:gd name="T51" fmla="*/ 2147483647 h 72"/>
              <a:gd name="T52" fmla="*/ 2147483647 w 67"/>
              <a:gd name="T53" fmla="*/ 2147483647 h 72"/>
              <a:gd name="T54" fmla="*/ 2147483647 w 67"/>
              <a:gd name="T55" fmla="*/ 2147483647 h 72"/>
              <a:gd name="T56" fmla="*/ 2147483647 w 67"/>
              <a:gd name="T57" fmla="*/ 2147483647 h 72"/>
              <a:gd name="T58" fmla="*/ 2147483647 w 67"/>
              <a:gd name="T59" fmla="*/ 2147483647 h 72"/>
              <a:gd name="T60" fmla="*/ 2147483647 w 67"/>
              <a:gd name="T61" fmla="*/ 2147483647 h 72"/>
              <a:gd name="T62" fmla="*/ 2147483647 w 67"/>
              <a:gd name="T63" fmla="*/ 2147483647 h 72"/>
              <a:gd name="T64" fmla="*/ 2147483647 w 67"/>
              <a:gd name="T65" fmla="*/ 2147483647 h 72"/>
              <a:gd name="T66" fmla="*/ 2147483647 w 67"/>
              <a:gd name="T67" fmla="*/ 2147483647 h 72"/>
              <a:gd name="T68" fmla="*/ 2147483647 w 67"/>
              <a:gd name="T69" fmla="*/ 2147483647 h 72"/>
              <a:gd name="T70" fmla="*/ 2147483647 w 67"/>
              <a:gd name="T71" fmla="*/ 2147483647 h 72"/>
              <a:gd name="T72" fmla="*/ 2147483647 w 67"/>
              <a:gd name="T73" fmla="*/ 2147483647 h 72"/>
              <a:gd name="T74" fmla="*/ 2147483647 w 67"/>
              <a:gd name="T75" fmla="*/ 2147483647 h 72"/>
              <a:gd name="T76" fmla="*/ 2147483647 w 67"/>
              <a:gd name="T77" fmla="*/ 2147483647 h 72"/>
              <a:gd name="T78" fmla="*/ 2147483647 w 67"/>
              <a:gd name="T79" fmla="*/ 2147483647 h 72"/>
              <a:gd name="T80" fmla="*/ 2147483647 w 67"/>
              <a:gd name="T81" fmla="*/ 2147483647 h 72"/>
              <a:gd name="T82" fmla="*/ 2147483647 w 67"/>
              <a:gd name="T83" fmla="*/ 2147483647 h 72"/>
              <a:gd name="T84" fmla="*/ 2147483647 w 67"/>
              <a:gd name="T85" fmla="*/ 2147483647 h 72"/>
              <a:gd name="T86" fmla="*/ 2147483647 w 67"/>
              <a:gd name="T87" fmla="*/ 214748364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7" name="Freeform 42"/>
          <p:cNvSpPr>
            <a:spLocks noEditPoints="1"/>
          </p:cNvSpPr>
          <p:nvPr/>
        </p:nvSpPr>
        <p:spPr bwMode="auto">
          <a:xfrm>
            <a:off x="3225800" y="4818063"/>
            <a:ext cx="504825" cy="434975"/>
          </a:xfrm>
          <a:custGeom>
            <a:avLst/>
            <a:gdLst>
              <a:gd name="T0" fmla="*/ 2147483647 w 73"/>
              <a:gd name="T1" fmla="*/ 2147483647 h 63"/>
              <a:gd name="T2" fmla="*/ 2147483647 w 73"/>
              <a:gd name="T3" fmla="*/ 2147483647 h 63"/>
              <a:gd name="T4" fmla="*/ 2147483647 w 73"/>
              <a:gd name="T5" fmla="*/ 2147483647 h 63"/>
              <a:gd name="T6" fmla="*/ 2147483647 w 73"/>
              <a:gd name="T7" fmla="*/ 2147483647 h 63"/>
              <a:gd name="T8" fmla="*/ 2147483647 w 73"/>
              <a:gd name="T9" fmla="*/ 2147483647 h 63"/>
              <a:gd name="T10" fmla="*/ 2147483647 w 73"/>
              <a:gd name="T11" fmla="*/ 2147483647 h 63"/>
              <a:gd name="T12" fmla="*/ 2147483647 w 73"/>
              <a:gd name="T13" fmla="*/ 2147483647 h 63"/>
              <a:gd name="T14" fmla="*/ 2147483647 w 73"/>
              <a:gd name="T15" fmla="*/ 2147483647 h 63"/>
              <a:gd name="T16" fmla="*/ 2147483647 w 73"/>
              <a:gd name="T17" fmla="*/ 2147483647 h 63"/>
              <a:gd name="T18" fmla="*/ 0 w 73"/>
              <a:gd name="T19" fmla="*/ 2147483647 h 63"/>
              <a:gd name="T20" fmla="*/ 0 w 73"/>
              <a:gd name="T21" fmla="*/ 2147483647 h 63"/>
              <a:gd name="T22" fmla="*/ 2147483647 w 73"/>
              <a:gd name="T23" fmla="*/ 0 h 63"/>
              <a:gd name="T24" fmla="*/ 2147483647 w 73"/>
              <a:gd name="T25" fmla="*/ 0 h 63"/>
              <a:gd name="T26" fmla="*/ 2147483647 w 73"/>
              <a:gd name="T27" fmla="*/ 2147483647 h 63"/>
              <a:gd name="T28" fmla="*/ 2147483647 w 73"/>
              <a:gd name="T29" fmla="*/ 2147483647 h 63"/>
              <a:gd name="T30" fmla="*/ 2147483647 w 73"/>
              <a:gd name="T31" fmla="*/ 2147483647 h 63"/>
              <a:gd name="T32" fmla="*/ 2147483647 w 73"/>
              <a:gd name="T33" fmla="*/ 2147483647 h 63"/>
              <a:gd name="T34" fmla="*/ 2147483647 w 73"/>
              <a:gd name="T35" fmla="*/ 2147483647 h 63"/>
              <a:gd name="T36" fmla="*/ 2147483647 w 73"/>
              <a:gd name="T37" fmla="*/ 2147483647 h 63"/>
              <a:gd name="T38" fmla="*/ 2147483647 w 73"/>
              <a:gd name="T39" fmla="*/ 2147483647 h 63"/>
              <a:gd name="T40" fmla="*/ 2147483647 w 73"/>
              <a:gd name="T41" fmla="*/ 2147483647 h 63"/>
              <a:gd name="T42" fmla="*/ 2147483647 w 73"/>
              <a:gd name="T43" fmla="*/ 2147483647 h 63"/>
              <a:gd name="T44" fmla="*/ 2147483647 w 73"/>
              <a:gd name="T45" fmla="*/ 2147483647 h 63"/>
              <a:gd name="T46" fmla="*/ 2147483647 w 73"/>
              <a:gd name="T47" fmla="*/ 2147483647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8" name="Freeform 178"/>
          <p:cNvSpPr>
            <a:spLocks noEditPoints="1"/>
          </p:cNvSpPr>
          <p:nvPr/>
        </p:nvSpPr>
        <p:spPr bwMode="auto">
          <a:xfrm>
            <a:off x="2997200" y="3482975"/>
            <a:ext cx="504825" cy="381000"/>
          </a:xfrm>
          <a:custGeom>
            <a:avLst/>
            <a:gdLst>
              <a:gd name="T0" fmla="*/ 2147483647 w 158"/>
              <a:gd name="T1" fmla="*/ 2147483647 h 119"/>
              <a:gd name="T2" fmla="*/ 0 w 158"/>
              <a:gd name="T3" fmla="*/ 2147483647 h 119"/>
              <a:gd name="T4" fmla="*/ 0 w 158"/>
              <a:gd name="T5" fmla="*/ 0 h 119"/>
              <a:gd name="T6" fmla="*/ 2147483647 w 158"/>
              <a:gd name="T7" fmla="*/ 0 h 119"/>
              <a:gd name="T8" fmla="*/ 2147483647 w 158"/>
              <a:gd name="T9" fmla="*/ 2147483647 h 119"/>
              <a:gd name="T10" fmla="*/ 2147483647 w 158"/>
              <a:gd name="T11" fmla="*/ 2147483647 h 119"/>
              <a:gd name="T12" fmla="*/ 2147483647 w 158"/>
              <a:gd name="T13" fmla="*/ 2147483647 h 119"/>
              <a:gd name="T14" fmla="*/ 2147483647 w 158"/>
              <a:gd name="T15" fmla="*/ 2147483647 h 119"/>
              <a:gd name="T16" fmla="*/ 2147483647 w 158"/>
              <a:gd name="T17" fmla="*/ 2147483647 h 119"/>
              <a:gd name="T18" fmla="*/ 2147483647 w 158"/>
              <a:gd name="T19" fmla="*/ 2147483647 h 119"/>
              <a:gd name="T20" fmla="*/ 2147483647 w 158"/>
              <a:gd name="T21" fmla="*/ 2147483647 h 119"/>
              <a:gd name="T22" fmla="*/ 2147483647 w 158"/>
              <a:gd name="T23" fmla="*/ 2147483647 h 119"/>
              <a:gd name="T24" fmla="*/ 2147483647 w 158"/>
              <a:gd name="T25" fmla="*/ 2147483647 h 119"/>
              <a:gd name="T26" fmla="*/ 2147483647 w 158"/>
              <a:gd name="T27" fmla="*/ 2147483647 h 119"/>
              <a:gd name="T28" fmla="*/ 2147483647 w 158"/>
              <a:gd name="T29" fmla="*/ 2147483647 h 119"/>
              <a:gd name="T30" fmla="*/ 2147483647 w 158"/>
              <a:gd name="T31" fmla="*/ 2147483647 h 119"/>
              <a:gd name="T32" fmla="*/ 2147483647 w 158"/>
              <a:gd name="T33" fmla="*/ 2147483647 h 119"/>
              <a:gd name="T34" fmla="*/ 2147483647 w 158"/>
              <a:gd name="T35" fmla="*/ 2147483647 h 119"/>
              <a:gd name="T36" fmla="*/ 2147483647 w 158"/>
              <a:gd name="T37" fmla="*/ 2147483647 h 119"/>
              <a:gd name="T38" fmla="*/ 2147483647 w 158"/>
              <a:gd name="T39" fmla="*/ 2147483647 h 119"/>
              <a:gd name="T40" fmla="*/ 2147483647 w 158"/>
              <a:gd name="T41" fmla="*/ 2147483647 h 119"/>
              <a:gd name="T42" fmla="*/ 2147483647 w 158"/>
              <a:gd name="T43" fmla="*/ 2147483647 h 119"/>
              <a:gd name="T44" fmla="*/ 2147483647 w 158"/>
              <a:gd name="T45" fmla="*/ 2147483647 h 119"/>
              <a:gd name="T46" fmla="*/ 2147483647 w 158"/>
              <a:gd name="T47" fmla="*/ 2147483647 h 119"/>
              <a:gd name="T48" fmla="*/ 2147483647 w 158"/>
              <a:gd name="T49" fmla="*/ 2147483647 h 119"/>
              <a:gd name="T50" fmla="*/ 2147483647 w 158"/>
              <a:gd name="T51" fmla="*/ 2147483647 h 119"/>
              <a:gd name="T52" fmla="*/ 2147483647 w 158"/>
              <a:gd name="T53" fmla="*/ 2147483647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9" name="Freeform 86"/>
          <p:cNvSpPr>
            <a:spLocks noEditPoints="1"/>
          </p:cNvSpPr>
          <p:nvPr/>
        </p:nvSpPr>
        <p:spPr bwMode="auto">
          <a:xfrm>
            <a:off x="1892300" y="3405188"/>
            <a:ext cx="346075" cy="582612"/>
          </a:xfrm>
          <a:custGeom>
            <a:avLst/>
            <a:gdLst>
              <a:gd name="T0" fmla="*/ 2147483647 w 29"/>
              <a:gd name="T1" fmla="*/ 2147483647 h 49"/>
              <a:gd name="T2" fmla="*/ 2147483647 w 29"/>
              <a:gd name="T3" fmla="*/ 2147483647 h 49"/>
              <a:gd name="T4" fmla="*/ 2147483647 w 29"/>
              <a:gd name="T5" fmla="*/ 2147483647 h 49"/>
              <a:gd name="T6" fmla="*/ 0 w 29"/>
              <a:gd name="T7" fmla="*/ 2147483647 h 49"/>
              <a:gd name="T8" fmla="*/ 0 w 29"/>
              <a:gd name="T9" fmla="*/ 2147483647 h 49"/>
              <a:gd name="T10" fmla="*/ 2147483647 w 29"/>
              <a:gd name="T11" fmla="*/ 0 h 49"/>
              <a:gd name="T12" fmla="*/ 2147483647 w 29"/>
              <a:gd name="T13" fmla="*/ 0 h 49"/>
              <a:gd name="T14" fmla="*/ 2147483647 w 29"/>
              <a:gd name="T15" fmla="*/ 2147483647 h 49"/>
              <a:gd name="T16" fmla="*/ 2147483647 w 29"/>
              <a:gd name="T17" fmla="*/ 2147483647 h 49"/>
              <a:gd name="T18" fmla="*/ 2147483647 w 29"/>
              <a:gd name="T19" fmla="*/ 2147483647 h 49"/>
              <a:gd name="T20" fmla="*/ 2147483647 w 29"/>
              <a:gd name="T21" fmla="*/ 2147483647 h 49"/>
              <a:gd name="T22" fmla="*/ 2147483647 w 29"/>
              <a:gd name="T23" fmla="*/ 2147483647 h 49"/>
              <a:gd name="T24" fmla="*/ 2147483647 w 29"/>
              <a:gd name="T25" fmla="*/ 2147483647 h 49"/>
              <a:gd name="T26" fmla="*/ 2147483647 w 29"/>
              <a:gd name="T27" fmla="*/ 2147483647 h 49"/>
              <a:gd name="T28" fmla="*/ 2147483647 w 29"/>
              <a:gd name="T29" fmla="*/ 2147483647 h 49"/>
              <a:gd name="T30" fmla="*/ 2147483647 w 29"/>
              <a:gd name="T31" fmla="*/ 2147483647 h 49"/>
              <a:gd name="T32" fmla="*/ 2147483647 w 29"/>
              <a:gd name="T33" fmla="*/ 2147483647 h 49"/>
              <a:gd name="T34" fmla="*/ 2147483647 w 29"/>
              <a:gd name="T35" fmla="*/ 2147483647 h 49"/>
              <a:gd name="T36" fmla="*/ 2147483647 w 29"/>
              <a:gd name="T37" fmla="*/ 2147483647 h 49"/>
              <a:gd name="T38" fmla="*/ 2147483647 w 29"/>
              <a:gd name="T39" fmla="*/ 2147483647 h 49"/>
              <a:gd name="T40" fmla="*/ 2147483647 w 29"/>
              <a:gd name="T41" fmla="*/ 2147483647 h 49"/>
              <a:gd name="T42" fmla="*/ 2147483647 w 29"/>
              <a:gd name="T43" fmla="*/ 2147483647 h 49"/>
              <a:gd name="T44" fmla="*/ 2147483647 w 29"/>
              <a:gd name="T45" fmla="*/ 2147483647 h 49"/>
              <a:gd name="T46" fmla="*/ 2147483647 w 29"/>
              <a:gd name="T47" fmla="*/ 2147483647 h 49"/>
              <a:gd name="T48" fmla="*/ 2147483647 w 29"/>
              <a:gd name="T49" fmla="*/ 2147483647 h 49"/>
              <a:gd name="T50" fmla="*/ 2147483647 w 29"/>
              <a:gd name="T51" fmla="*/ 2147483647 h 49"/>
              <a:gd name="T52" fmla="*/ 2147483647 w 29"/>
              <a:gd name="T53" fmla="*/ 2147483647 h 49"/>
              <a:gd name="T54" fmla="*/ 2147483647 w 29"/>
              <a:gd name="T55" fmla="*/ 2147483647 h 49"/>
              <a:gd name="T56" fmla="*/ 2147483647 w 29"/>
              <a:gd name="T57" fmla="*/ 2147483647 h 49"/>
              <a:gd name="T58" fmla="*/ 2147483647 w 29"/>
              <a:gd name="T59" fmla="*/ 2147483647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0" name="Rounded Rectangle 72"/>
          <p:cNvSpPr>
            <a:spLocks noChangeArrowheads="1"/>
          </p:cNvSpPr>
          <p:nvPr/>
        </p:nvSpPr>
        <p:spPr bwMode="auto">
          <a:xfrm>
            <a:off x="5262563" y="3087688"/>
            <a:ext cx="1389062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anose="02010609060101010101" pitchFamily="49" charset="-122"/>
                <a:ea typeface="微软雅黑" panose="020B0503020204020204" pitchFamily="34" charset="-122"/>
              </a:rPr>
              <a:t>标题</a:t>
            </a:r>
            <a:endParaRPr lang="zh-CN" altLang="en-US">
              <a:latin typeface="黑体" panose="020106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1" name="文本框 12"/>
          <p:cNvSpPr txBox="1">
            <a:spLocks noChangeArrowheads="1"/>
          </p:cNvSpPr>
          <p:nvPr/>
        </p:nvSpPr>
        <p:spPr bwMode="auto">
          <a:xfrm>
            <a:off x="5262563" y="3471863"/>
            <a:ext cx="1614487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zh-CN" altLang="en-US" sz="1200">
              <a:solidFill>
                <a:schemeClr val="bg1"/>
              </a:solidFill>
              <a:latin typeface="幼圆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2" name="Rounded Rectangle 72"/>
          <p:cNvSpPr>
            <a:spLocks noChangeArrowheads="1"/>
          </p:cNvSpPr>
          <p:nvPr/>
        </p:nvSpPr>
        <p:spPr bwMode="auto">
          <a:xfrm>
            <a:off x="7388225" y="3087688"/>
            <a:ext cx="1390650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anose="02010609060101010101" pitchFamily="49" charset="-122"/>
                <a:ea typeface="微软雅黑" panose="020B0503020204020204" pitchFamily="34" charset="-122"/>
              </a:rPr>
              <a:t>标题</a:t>
            </a:r>
            <a:endParaRPr lang="zh-CN" altLang="en-US">
              <a:latin typeface="黑体" panose="020106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3" name="文本框 16"/>
          <p:cNvSpPr txBox="1">
            <a:spLocks noChangeArrowheads="1"/>
          </p:cNvSpPr>
          <p:nvPr/>
        </p:nvSpPr>
        <p:spPr bwMode="auto">
          <a:xfrm>
            <a:off x="7334250" y="3471863"/>
            <a:ext cx="1685925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zh-CN" altLang="en-US" sz="1200">
              <a:solidFill>
                <a:schemeClr val="bg1"/>
              </a:solidFill>
              <a:latin typeface="幼圆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4" name="Rounded Rectangle 72"/>
          <p:cNvSpPr>
            <a:spLocks noChangeArrowheads="1"/>
          </p:cNvSpPr>
          <p:nvPr/>
        </p:nvSpPr>
        <p:spPr bwMode="auto">
          <a:xfrm>
            <a:off x="9504363" y="3087688"/>
            <a:ext cx="1389062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anose="02010609060101010101" pitchFamily="49" charset="-122"/>
                <a:ea typeface="微软雅黑" panose="020B0503020204020204" pitchFamily="34" charset="-122"/>
              </a:rPr>
              <a:t>标题</a:t>
            </a:r>
            <a:endParaRPr lang="zh-CN" altLang="en-US">
              <a:latin typeface="黑体" panose="020106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5" name="文本框 20"/>
          <p:cNvSpPr txBox="1">
            <a:spLocks noChangeArrowheads="1"/>
          </p:cNvSpPr>
          <p:nvPr/>
        </p:nvSpPr>
        <p:spPr bwMode="auto">
          <a:xfrm>
            <a:off x="9504363" y="3473450"/>
            <a:ext cx="1685925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zh-CN" altLang="en-US" sz="1200">
              <a:solidFill>
                <a:schemeClr val="bg1"/>
              </a:solidFill>
              <a:latin typeface="幼圆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6" name="Rounded Rectangle 72"/>
          <p:cNvSpPr>
            <a:spLocks noChangeArrowheads="1"/>
          </p:cNvSpPr>
          <p:nvPr/>
        </p:nvSpPr>
        <p:spPr bwMode="auto">
          <a:xfrm>
            <a:off x="6411913" y="4689475"/>
            <a:ext cx="1390650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anose="02010609060101010101" pitchFamily="49" charset="-122"/>
                <a:ea typeface="微软雅黑" panose="020B0503020204020204" pitchFamily="34" charset="-122"/>
              </a:rPr>
              <a:t>标题</a:t>
            </a:r>
            <a:endParaRPr lang="zh-CN" altLang="en-US">
              <a:latin typeface="黑体" panose="020106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7" name="文本框 24"/>
          <p:cNvSpPr txBox="1">
            <a:spLocks noChangeArrowheads="1"/>
          </p:cNvSpPr>
          <p:nvPr/>
        </p:nvSpPr>
        <p:spPr bwMode="auto">
          <a:xfrm>
            <a:off x="6357938" y="5075238"/>
            <a:ext cx="1685925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zh-CN" altLang="en-US" sz="1200">
              <a:solidFill>
                <a:schemeClr val="bg1"/>
              </a:solidFill>
              <a:latin typeface="幼圆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8" name="Rounded Rectangle 72"/>
          <p:cNvSpPr>
            <a:spLocks noChangeArrowheads="1"/>
          </p:cNvSpPr>
          <p:nvPr/>
        </p:nvSpPr>
        <p:spPr bwMode="auto">
          <a:xfrm>
            <a:off x="8809038" y="4689475"/>
            <a:ext cx="1390650" cy="377825"/>
          </a:xfrm>
          <a:prstGeom prst="roundRect">
            <a:avLst>
              <a:gd name="adj" fmla="val 21111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latin typeface="黑体" panose="02010609060101010101" pitchFamily="49" charset="-122"/>
                <a:ea typeface="微软雅黑" panose="020B0503020204020204" pitchFamily="34" charset="-122"/>
              </a:rPr>
              <a:t>标题</a:t>
            </a:r>
            <a:endParaRPr lang="zh-CN" altLang="en-US">
              <a:latin typeface="黑体" panose="020106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6169" name="文本框 24"/>
          <p:cNvSpPr txBox="1">
            <a:spLocks noChangeArrowheads="1"/>
          </p:cNvSpPr>
          <p:nvPr/>
        </p:nvSpPr>
        <p:spPr bwMode="auto">
          <a:xfrm>
            <a:off x="8755063" y="5075238"/>
            <a:ext cx="1685925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zh-CN" altLang="en-US" sz="1200">
              <a:solidFill>
                <a:schemeClr val="bg1"/>
              </a:solidFill>
              <a:latin typeface="幼圆" pitchFamily="49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-28575" y="6300788"/>
            <a:ext cx="12268200" cy="581025"/>
          </a:xfrm>
          <a:prstGeom prst="rect">
            <a:avLst/>
          </a:prstGeom>
          <a:solidFill>
            <a:srgbClr val="4D4D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65125" y="1638300"/>
            <a:ext cx="11480800" cy="4202113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66713" y="381000"/>
            <a:ext cx="205581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添加你的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2800" b="1">
                <a:solidFill>
                  <a:srgbClr val="FFFF00"/>
                </a:solidFill>
                <a:ea typeface="微软雅黑" panose="020B0503020204020204" pitchFamily="34" charset="-122"/>
              </a:rPr>
              <a:t>标题</a:t>
            </a:r>
            <a:endParaRPr lang="zh-CN" sz="2800" b="1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606675" y="458788"/>
            <a:ext cx="8864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00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solidFill>
                <a:srgbClr val="FFFF00"/>
              </a:solidFill>
              <a:ea typeface="微软雅黑" panose="020B0503020204020204" pitchFamily="34" charset="-122"/>
            </a:endParaRPr>
          </a:p>
        </p:txBody>
      </p:sp>
      <p:pic>
        <p:nvPicPr>
          <p:cNvPr id="7174" name="Picture 6" descr="1354256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2032000"/>
            <a:ext cx="6151563" cy="346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7221538" y="3938588"/>
            <a:ext cx="4249737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chemeClr val="bg1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直角三角形 1"/>
          <p:cNvSpPr>
            <a:spLocks noChangeArrowheads="1"/>
          </p:cNvSpPr>
          <p:nvPr/>
        </p:nvSpPr>
        <p:spPr bwMode="auto">
          <a:xfrm rot="10800000">
            <a:off x="7573963" y="-28575"/>
            <a:ext cx="4656137" cy="4656138"/>
          </a:xfrm>
          <a:prstGeom prst="rtTriangle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768350" y="1931988"/>
            <a:ext cx="22510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添加你的</a:t>
            </a:r>
            <a:endParaRPr lang="zh-CN" sz="3600" b="1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  <a:endParaRPr lang="zh-CN" sz="3600" b="1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768350" y="3605213"/>
            <a:ext cx="22510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sz="12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768350" y="3327400"/>
            <a:ext cx="2251075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直角三角形 19"/>
          <p:cNvSpPr>
            <a:spLocks noChangeArrowheads="1"/>
          </p:cNvSpPr>
          <p:nvPr/>
        </p:nvSpPr>
        <p:spPr bwMode="auto">
          <a:xfrm rot="10800000">
            <a:off x="11017250" y="-44450"/>
            <a:ext cx="1212850" cy="121285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4038600" y="1525588"/>
            <a:ext cx="389255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                                     80%</a:t>
            </a:r>
            <a:endParaRPr lang="zh-CN" altLang="en-US" sz="13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4038600" y="2005013"/>
            <a:ext cx="3889375" cy="203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1" name="AutoShape 9"/>
          <p:cNvSpPr>
            <a:spLocks noChangeArrowheads="1"/>
          </p:cNvSpPr>
          <p:nvPr/>
        </p:nvSpPr>
        <p:spPr bwMode="auto">
          <a:xfrm>
            <a:off x="4041775" y="2005013"/>
            <a:ext cx="2800350" cy="203200"/>
          </a:xfrm>
          <a:prstGeom prst="flowChartProcess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4046538" y="2701925"/>
            <a:ext cx="3890962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                                     70%</a:t>
            </a:r>
            <a:endParaRPr lang="zh-CN" altLang="en-US" sz="13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4046538" y="3181350"/>
            <a:ext cx="3890962" cy="203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auto">
          <a:xfrm>
            <a:off x="4038600" y="3181350"/>
            <a:ext cx="2516188" cy="203200"/>
          </a:xfrm>
          <a:prstGeom prst="flowChartProcess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038600" y="3878263"/>
            <a:ext cx="389255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                                     90%</a:t>
            </a:r>
            <a:endParaRPr lang="zh-CN" altLang="en-US" sz="13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6" name="AutoShape 14"/>
          <p:cNvSpPr>
            <a:spLocks noChangeArrowheads="1"/>
          </p:cNvSpPr>
          <p:nvPr/>
        </p:nvSpPr>
        <p:spPr bwMode="auto">
          <a:xfrm>
            <a:off x="4038600" y="4357688"/>
            <a:ext cx="3889375" cy="203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7" name="AutoShape 15"/>
          <p:cNvSpPr>
            <a:spLocks noChangeArrowheads="1"/>
          </p:cNvSpPr>
          <p:nvPr/>
        </p:nvSpPr>
        <p:spPr bwMode="auto">
          <a:xfrm>
            <a:off x="4041775" y="4357688"/>
            <a:ext cx="3298825" cy="203200"/>
          </a:xfrm>
          <a:prstGeom prst="flowChartProcess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4038600" y="5054600"/>
            <a:ext cx="388937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添加你的文本                                    30%</a:t>
            </a:r>
            <a:endParaRPr lang="zh-CN" altLang="en-US" sz="13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9" name="AutoShape 17"/>
          <p:cNvSpPr>
            <a:spLocks noChangeArrowheads="1"/>
          </p:cNvSpPr>
          <p:nvPr/>
        </p:nvSpPr>
        <p:spPr bwMode="auto">
          <a:xfrm>
            <a:off x="4038600" y="5534025"/>
            <a:ext cx="3889375" cy="203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0" name="AutoShape 18"/>
          <p:cNvSpPr>
            <a:spLocks noChangeArrowheads="1"/>
          </p:cNvSpPr>
          <p:nvPr/>
        </p:nvSpPr>
        <p:spPr bwMode="auto">
          <a:xfrm>
            <a:off x="4038600" y="5534025"/>
            <a:ext cx="1427163" cy="203200"/>
          </a:xfrm>
          <a:prstGeom prst="flowChartProcess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/>
          <p:nvPr/>
        </p:nvGrpSpPr>
        <p:grpSpPr bwMode="auto">
          <a:xfrm rot="5400000">
            <a:off x="9569451" y="4200525"/>
            <a:ext cx="2671762" cy="2681287"/>
            <a:chOff x="0" y="0"/>
            <a:chExt cx="7332" cy="7357"/>
          </a:xfrm>
        </p:grpSpPr>
        <p:sp>
          <p:nvSpPr>
            <p:cNvPr id="9248" name="直角三角形 1"/>
            <p:cNvSpPr>
              <a:spLocks noChangeArrowheads="1"/>
            </p:cNvSpPr>
            <p:nvPr/>
          </p:nvSpPr>
          <p:spPr bwMode="auto">
            <a:xfrm rot="10800000">
              <a:off x="0" y="25"/>
              <a:ext cx="7332" cy="7333"/>
            </a:xfrm>
            <a:prstGeom prst="rtTriangl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49" name="直角三角形 19"/>
            <p:cNvSpPr>
              <a:spLocks noChangeArrowheads="1"/>
            </p:cNvSpPr>
            <p:nvPr/>
          </p:nvSpPr>
          <p:spPr bwMode="auto">
            <a:xfrm rot="10800000">
              <a:off x="5422" y="0"/>
              <a:ext cx="1910" cy="191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9219" name="Line 5"/>
          <p:cNvSpPr>
            <a:spLocks noChangeShapeType="1"/>
          </p:cNvSpPr>
          <p:nvPr/>
        </p:nvSpPr>
        <p:spPr bwMode="auto">
          <a:xfrm>
            <a:off x="1398588" y="3627438"/>
            <a:ext cx="971708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0" name="Oval 6"/>
          <p:cNvSpPr>
            <a:spLocks noChangeArrowheads="1"/>
          </p:cNvSpPr>
          <p:nvPr/>
        </p:nvSpPr>
        <p:spPr bwMode="auto">
          <a:xfrm>
            <a:off x="1755775" y="3470275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1" name="Oval 7"/>
          <p:cNvSpPr>
            <a:spLocks noChangeArrowheads="1"/>
          </p:cNvSpPr>
          <p:nvPr/>
        </p:nvSpPr>
        <p:spPr bwMode="auto">
          <a:xfrm>
            <a:off x="3178175" y="3470275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2" name="Oval 8"/>
          <p:cNvSpPr>
            <a:spLocks noChangeArrowheads="1"/>
          </p:cNvSpPr>
          <p:nvPr/>
        </p:nvSpPr>
        <p:spPr bwMode="auto">
          <a:xfrm>
            <a:off x="4602163" y="3470275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3" name="Oval 9"/>
          <p:cNvSpPr>
            <a:spLocks noChangeArrowheads="1"/>
          </p:cNvSpPr>
          <p:nvPr/>
        </p:nvSpPr>
        <p:spPr bwMode="auto">
          <a:xfrm>
            <a:off x="6024563" y="3470275"/>
            <a:ext cx="344487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4" name="Oval 10"/>
          <p:cNvSpPr>
            <a:spLocks noChangeArrowheads="1"/>
          </p:cNvSpPr>
          <p:nvPr/>
        </p:nvSpPr>
        <p:spPr bwMode="auto">
          <a:xfrm>
            <a:off x="7446963" y="3470275"/>
            <a:ext cx="341312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5" name="Oval 11"/>
          <p:cNvSpPr>
            <a:spLocks noChangeArrowheads="1"/>
          </p:cNvSpPr>
          <p:nvPr/>
        </p:nvSpPr>
        <p:spPr bwMode="auto">
          <a:xfrm>
            <a:off x="8869363" y="3470275"/>
            <a:ext cx="344487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6" name="Oval 12"/>
          <p:cNvSpPr>
            <a:spLocks noChangeArrowheads="1"/>
          </p:cNvSpPr>
          <p:nvPr/>
        </p:nvSpPr>
        <p:spPr bwMode="auto">
          <a:xfrm>
            <a:off x="10293350" y="3470275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7" name="Line 13"/>
          <p:cNvSpPr>
            <a:spLocks noChangeShapeType="1"/>
          </p:cNvSpPr>
          <p:nvPr/>
        </p:nvSpPr>
        <p:spPr bwMode="auto">
          <a:xfrm>
            <a:off x="1920875" y="2651125"/>
            <a:ext cx="3175" cy="8191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8" name="Oval 14"/>
          <p:cNvSpPr>
            <a:spLocks noChangeArrowheads="1"/>
          </p:cNvSpPr>
          <p:nvPr/>
        </p:nvSpPr>
        <p:spPr bwMode="auto">
          <a:xfrm>
            <a:off x="1744663" y="2335213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9" name="Line 15"/>
          <p:cNvSpPr>
            <a:spLocks noChangeShapeType="1"/>
          </p:cNvSpPr>
          <p:nvPr/>
        </p:nvSpPr>
        <p:spPr bwMode="auto">
          <a:xfrm>
            <a:off x="3333750" y="3813175"/>
            <a:ext cx="3175" cy="8223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0" name="Line 16"/>
          <p:cNvSpPr>
            <a:spLocks noChangeShapeType="1"/>
          </p:cNvSpPr>
          <p:nvPr/>
        </p:nvSpPr>
        <p:spPr bwMode="auto">
          <a:xfrm>
            <a:off x="4767263" y="2651125"/>
            <a:ext cx="3175" cy="8191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1" name="Line 17"/>
          <p:cNvSpPr>
            <a:spLocks noChangeShapeType="1"/>
          </p:cNvSpPr>
          <p:nvPr/>
        </p:nvSpPr>
        <p:spPr bwMode="auto">
          <a:xfrm>
            <a:off x="6191250" y="3797300"/>
            <a:ext cx="0" cy="8223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2" name="Line 18"/>
          <p:cNvSpPr>
            <a:spLocks noChangeShapeType="1"/>
          </p:cNvSpPr>
          <p:nvPr/>
        </p:nvSpPr>
        <p:spPr bwMode="auto">
          <a:xfrm>
            <a:off x="7618413" y="2651125"/>
            <a:ext cx="1587" cy="8191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3" name="Line 19"/>
          <p:cNvSpPr>
            <a:spLocks noChangeShapeType="1"/>
          </p:cNvSpPr>
          <p:nvPr/>
        </p:nvSpPr>
        <p:spPr bwMode="auto">
          <a:xfrm>
            <a:off x="9034463" y="3797300"/>
            <a:ext cx="0" cy="8223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4" name="Line 20"/>
          <p:cNvSpPr>
            <a:spLocks noChangeShapeType="1"/>
          </p:cNvSpPr>
          <p:nvPr/>
        </p:nvSpPr>
        <p:spPr bwMode="auto">
          <a:xfrm>
            <a:off x="10444163" y="2651125"/>
            <a:ext cx="0" cy="8191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5" name="Oval 21"/>
          <p:cNvSpPr>
            <a:spLocks noChangeArrowheads="1"/>
          </p:cNvSpPr>
          <p:nvPr/>
        </p:nvSpPr>
        <p:spPr bwMode="auto">
          <a:xfrm>
            <a:off x="4603750" y="2308225"/>
            <a:ext cx="344488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6" name="Oval 22"/>
          <p:cNvSpPr>
            <a:spLocks noChangeArrowheads="1"/>
          </p:cNvSpPr>
          <p:nvPr/>
        </p:nvSpPr>
        <p:spPr bwMode="auto">
          <a:xfrm>
            <a:off x="3170238" y="4619625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7" name="Oval 23"/>
          <p:cNvSpPr>
            <a:spLocks noChangeArrowheads="1"/>
          </p:cNvSpPr>
          <p:nvPr/>
        </p:nvSpPr>
        <p:spPr bwMode="auto">
          <a:xfrm>
            <a:off x="6018213" y="4635500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8" name="Oval 24"/>
          <p:cNvSpPr>
            <a:spLocks noChangeArrowheads="1"/>
          </p:cNvSpPr>
          <p:nvPr/>
        </p:nvSpPr>
        <p:spPr bwMode="auto">
          <a:xfrm>
            <a:off x="7446963" y="2305050"/>
            <a:ext cx="341312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9" name="Oval 25"/>
          <p:cNvSpPr>
            <a:spLocks noChangeArrowheads="1"/>
          </p:cNvSpPr>
          <p:nvPr/>
        </p:nvSpPr>
        <p:spPr bwMode="auto">
          <a:xfrm>
            <a:off x="8872538" y="4602163"/>
            <a:ext cx="342900" cy="3429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40" name="Text Box 26"/>
          <p:cNvSpPr txBox="1">
            <a:spLocks noChangeArrowheads="1"/>
          </p:cNvSpPr>
          <p:nvPr/>
        </p:nvSpPr>
        <p:spPr bwMode="auto">
          <a:xfrm>
            <a:off x="1179513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1" name="Text Box 27"/>
          <p:cNvSpPr txBox="1">
            <a:spLocks noChangeArrowheads="1"/>
          </p:cNvSpPr>
          <p:nvPr/>
        </p:nvSpPr>
        <p:spPr bwMode="auto">
          <a:xfrm>
            <a:off x="4043363" y="1400175"/>
            <a:ext cx="1671637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2" name="Text Box 28"/>
          <p:cNvSpPr txBox="1">
            <a:spLocks noChangeArrowheads="1"/>
          </p:cNvSpPr>
          <p:nvPr/>
        </p:nvSpPr>
        <p:spPr bwMode="auto">
          <a:xfrm>
            <a:off x="6819900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3" name="Text Box 29"/>
          <p:cNvSpPr txBox="1">
            <a:spLocks noChangeArrowheads="1"/>
          </p:cNvSpPr>
          <p:nvPr/>
        </p:nvSpPr>
        <p:spPr bwMode="auto">
          <a:xfrm>
            <a:off x="9610725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4" name="AutoShape 30"/>
          <p:cNvSpPr>
            <a:spLocks noChangeArrowheads="1"/>
          </p:cNvSpPr>
          <p:nvPr/>
        </p:nvSpPr>
        <p:spPr bwMode="auto">
          <a:xfrm>
            <a:off x="10282238" y="2320925"/>
            <a:ext cx="327025" cy="330200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45" name="Text Box 31"/>
          <p:cNvSpPr txBox="1">
            <a:spLocks noChangeArrowheads="1"/>
          </p:cNvSpPr>
          <p:nvPr/>
        </p:nvSpPr>
        <p:spPr bwMode="auto">
          <a:xfrm>
            <a:off x="2551113" y="5103813"/>
            <a:ext cx="167163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6" name="Text Box 32"/>
          <p:cNvSpPr txBox="1">
            <a:spLocks noChangeArrowheads="1"/>
          </p:cNvSpPr>
          <p:nvPr/>
        </p:nvSpPr>
        <p:spPr bwMode="auto">
          <a:xfrm>
            <a:off x="545941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7" name="Text Box 33"/>
          <p:cNvSpPr txBox="1">
            <a:spLocks noChangeArrowheads="1"/>
          </p:cNvSpPr>
          <p:nvPr/>
        </p:nvSpPr>
        <p:spPr bwMode="auto">
          <a:xfrm>
            <a:off x="823436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zh-CN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-15875" y="-26988"/>
            <a:ext cx="12230100" cy="2433638"/>
          </a:xfrm>
          <a:prstGeom prst="rect">
            <a:avLst/>
          </a:prstGeom>
          <a:solidFill>
            <a:srgbClr val="FFFF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添加你的</a:t>
            </a:r>
            <a:endParaRPr lang="zh-CN" sz="3600" b="1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4803775" y="877888"/>
            <a:ext cx="323215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-15875" y="-26988"/>
            <a:ext cx="12226925" cy="31750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-15875" y="6553200"/>
            <a:ext cx="12223750" cy="317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0248" name="Picture 8" descr="1354256,1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725" y="3211513"/>
            <a:ext cx="2247900" cy="126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9" name="Picture 9" descr="1464674,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638675"/>
            <a:ext cx="2247900" cy="126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0" name="Picture 10" descr="1472129,1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650" y="3211513"/>
            <a:ext cx="2247900" cy="1265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1" name="Picture 11" descr="1334852,1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113" y="4638675"/>
            <a:ext cx="2246312" cy="126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1355725" y="4638675"/>
            <a:ext cx="2247900" cy="12636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1200">
                <a:solidFill>
                  <a:srgbClr val="C00000"/>
                </a:solidFill>
                <a:ea typeface="微软雅黑" panose="020B0503020204020204" pitchFamily="34" charset="-122"/>
              </a:rPr>
              <a:t>在这里您可以输入</a:t>
            </a:r>
            <a:endParaRPr lang="zh-CN" sz="120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anose="020B0503020204020204" pitchFamily="34" charset="-122"/>
              </a:rPr>
              <a:t>您的相关文本，</a:t>
            </a:r>
            <a:endParaRPr lang="zh-CN" sz="120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anose="020B0503020204020204" pitchFamily="34" charset="-122"/>
              </a:rPr>
              <a:t>用于给与会者讲解</a:t>
            </a:r>
            <a:endParaRPr lang="zh-CN" sz="120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anose="020B0503020204020204" pitchFamily="34" charset="-122"/>
              </a:rPr>
              <a:t>您的产品或者服务。</a:t>
            </a:r>
            <a:endParaRPr lang="zh-CN" sz="120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3786188" y="3213100"/>
            <a:ext cx="2246312" cy="12636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1200">
                <a:ea typeface="微软雅黑" panose="020B0503020204020204" pitchFamily="34" charset="-122"/>
              </a:rPr>
              <a:t>在这里您可以输入</a:t>
            </a:r>
            <a:endParaRPr lang="zh-CN" sz="1200"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ea typeface="微软雅黑" panose="020B0503020204020204" pitchFamily="34" charset="-122"/>
              </a:rPr>
              <a:t>您的相关文本，</a:t>
            </a:r>
            <a:endParaRPr lang="zh-CN" sz="1200"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ea typeface="微软雅黑" panose="020B0503020204020204" pitchFamily="34" charset="-122"/>
              </a:rPr>
              <a:t>用于给与会者讲解</a:t>
            </a:r>
            <a:endParaRPr lang="zh-CN" sz="1200"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ea typeface="微软雅黑" panose="020B0503020204020204" pitchFamily="34" charset="-122"/>
              </a:rPr>
              <a:t>您的产品或者服务。</a:t>
            </a:r>
            <a:endParaRPr lang="zh-CN" sz="1200">
              <a:ea typeface="微软雅黑" panose="020B0503020204020204" pitchFamily="34" charset="-122"/>
            </a:endParaRPr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6216650" y="4640263"/>
            <a:ext cx="2247900" cy="1263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1200">
                <a:solidFill>
                  <a:srgbClr val="C00000"/>
                </a:solidFill>
                <a:ea typeface="微软雅黑" panose="020B0503020204020204" pitchFamily="34" charset="-122"/>
              </a:rPr>
              <a:t>在这里您可以输入</a:t>
            </a:r>
            <a:endParaRPr lang="zh-CN" sz="120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anose="020B0503020204020204" pitchFamily="34" charset="-122"/>
              </a:rPr>
              <a:t>您的相关文本，</a:t>
            </a:r>
            <a:endParaRPr lang="zh-CN" sz="120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anose="020B0503020204020204" pitchFamily="34" charset="-122"/>
              </a:rPr>
              <a:t>用于给与会者讲解</a:t>
            </a:r>
            <a:endParaRPr lang="zh-CN" sz="120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sz="1200">
                <a:solidFill>
                  <a:srgbClr val="C00000"/>
                </a:solidFill>
                <a:ea typeface="微软雅黑" panose="020B0503020204020204" pitchFamily="34" charset="-122"/>
              </a:rPr>
              <a:t>您的产品或者服务。</a:t>
            </a:r>
            <a:endParaRPr lang="zh-CN" sz="120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8645525" y="3211513"/>
            <a:ext cx="2247900" cy="12636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sz="1200">
                <a:ea typeface="微软雅黑" panose="020B0503020204020204" pitchFamily="34" charset="-122"/>
                <a:sym typeface="Arial" panose="020B0604020202020204" pitchFamily="34" charset="0"/>
              </a:rPr>
              <a:t>在这里您可以输入</a:t>
            </a:r>
            <a:endParaRPr 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sz="1200">
                <a:ea typeface="微软雅黑" panose="020B0503020204020204" pitchFamily="34" charset="-122"/>
                <a:sym typeface="Arial" panose="020B0604020202020204" pitchFamily="34" charset="0"/>
              </a:rPr>
              <a:t>您的相关文本，</a:t>
            </a:r>
            <a:endParaRPr 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sz="1200">
                <a:ea typeface="微软雅黑" panose="020B0503020204020204" pitchFamily="34" charset="-122"/>
                <a:sym typeface="Arial" panose="020B0604020202020204" pitchFamily="34" charset="0"/>
              </a:rPr>
              <a:t>用于给与会者讲解</a:t>
            </a:r>
            <a:endParaRPr 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sz="1200">
                <a:ea typeface="微软雅黑" panose="020B0503020204020204" pitchFamily="34" charset="-122"/>
                <a:sym typeface="Arial" panose="020B0604020202020204" pitchFamily="34" charset="0"/>
              </a:rPr>
              <a:t>您的产品或者服务。</a:t>
            </a:r>
            <a:endParaRPr lang="zh-CN" sz="12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/>
          <p:nvPr/>
        </p:nvGrpSpPr>
        <p:grpSpPr bwMode="auto">
          <a:xfrm rot="5400000">
            <a:off x="9569451" y="4200525"/>
            <a:ext cx="2671762" cy="2681287"/>
            <a:chOff x="0" y="0"/>
            <a:chExt cx="7332" cy="7357"/>
          </a:xfrm>
        </p:grpSpPr>
        <p:sp>
          <p:nvSpPr>
            <p:cNvPr id="11286" name="直角三角形 1"/>
            <p:cNvSpPr>
              <a:spLocks noChangeArrowheads="1"/>
            </p:cNvSpPr>
            <p:nvPr/>
          </p:nvSpPr>
          <p:spPr bwMode="auto">
            <a:xfrm rot="10800000">
              <a:off x="0" y="25"/>
              <a:ext cx="7332" cy="7333"/>
            </a:xfrm>
            <a:prstGeom prst="rtTriangle">
              <a:avLst/>
            </a:prstGeom>
            <a:solidFill>
              <a:srgbClr val="FFFF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287" name="直角三角形 19"/>
            <p:cNvSpPr>
              <a:spLocks noChangeArrowheads="1"/>
            </p:cNvSpPr>
            <p:nvPr/>
          </p:nvSpPr>
          <p:spPr bwMode="auto">
            <a:xfrm rot="10800000">
              <a:off x="5422" y="0"/>
              <a:ext cx="1910" cy="1910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1317625" y="2840038"/>
            <a:ext cx="9575800" cy="29606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矩形 2"/>
          <p:cNvSpPr>
            <a:spLocks noChangeArrowheads="1"/>
          </p:cNvSpPr>
          <p:nvPr/>
        </p:nvSpPr>
        <p:spPr bwMode="auto">
          <a:xfrm>
            <a:off x="2709863" y="2838450"/>
            <a:ext cx="488950" cy="7810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9" name="矩形 7"/>
          <p:cNvSpPr>
            <a:spLocks noChangeArrowheads="1"/>
          </p:cNvSpPr>
          <p:nvPr/>
        </p:nvSpPr>
        <p:spPr bwMode="auto">
          <a:xfrm>
            <a:off x="2087563" y="3619500"/>
            <a:ext cx="173355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0" name="矩形 8"/>
          <p:cNvSpPr>
            <a:spLocks noChangeArrowheads="1"/>
          </p:cNvSpPr>
          <p:nvPr/>
        </p:nvSpPr>
        <p:spPr bwMode="auto">
          <a:xfrm>
            <a:off x="2087563" y="4264025"/>
            <a:ext cx="1733550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1" name="矩形 4"/>
          <p:cNvSpPr>
            <a:spLocks noChangeArrowheads="1"/>
          </p:cNvSpPr>
          <p:nvPr/>
        </p:nvSpPr>
        <p:spPr bwMode="auto">
          <a:xfrm>
            <a:off x="4359275" y="2838450"/>
            <a:ext cx="488950" cy="7810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2" name="矩形 10"/>
          <p:cNvSpPr>
            <a:spLocks noChangeArrowheads="1"/>
          </p:cNvSpPr>
          <p:nvPr/>
        </p:nvSpPr>
        <p:spPr bwMode="auto">
          <a:xfrm>
            <a:off x="3735388" y="3603625"/>
            <a:ext cx="1735137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3" name="矩形 11"/>
          <p:cNvSpPr>
            <a:spLocks noChangeArrowheads="1"/>
          </p:cNvSpPr>
          <p:nvPr/>
        </p:nvSpPr>
        <p:spPr bwMode="auto">
          <a:xfrm>
            <a:off x="3735388" y="4249738"/>
            <a:ext cx="1735137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4" name="矩形 5"/>
          <p:cNvSpPr>
            <a:spLocks noChangeArrowheads="1"/>
          </p:cNvSpPr>
          <p:nvPr/>
        </p:nvSpPr>
        <p:spPr bwMode="auto">
          <a:xfrm>
            <a:off x="6008688" y="2838450"/>
            <a:ext cx="488950" cy="7810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5" name="矩形 13"/>
          <p:cNvSpPr>
            <a:spLocks noChangeArrowheads="1"/>
          </p:cNvSpPr>
          <p:nvPr/>
        </p:nvSpPr>
        <p:spPr bwMode="auto">
          <a:xfrm>
            <a:off x="5386388" y="3603625"/>
            <a:ext cx="1735137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6" name="矩形 14"/>
          <p:cNvSpPr>
            <a:spLocks noChangeArrowheads="1"/>
          </p:cNvSpPr>
          <p:nvPr/>
        </p:nvSpPr>
        <p:spPr bwMode="auto">
          <a:xfrm>
            <a:off x="5386388" y="4249738"/>
            <a:ext cx="1735137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7" name="矩形 3"/>
          <p:cNvSpPr>
            <a:spLocks noChangeArrowheads="1"/>
          </p:cNvSpPr>
          <p:nvPr/>
        </p:nvSpPr>
        <p:spPr bwMode="auto">
          <a:xfrm>
            <a:off x="7658100" y="2838450"/>
            <a:ext cx="488950" cy="7810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8" name="矩形 16"/>
          <p:cNvSpPr>
            <a:spLocks noChangeArrowheads="1"/>
          </p:cNvSpPr>
          <p:nvPr/>
        </p:nvSpPr>
        <p:spPr bwMode="auto">
          <a:xfrm>
            <a:off x="7035800" y="3603625"/>
            <a:ext cx="1735138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9" name="矩形 17"/>
          <p:cNvSpPr>
            <a:spLocks noChangeArrowheads="1"/>
          </p:cNvSpPr>
          <p:nvPr/>
        </p:nvSpPr>
        <p:spPr bwMode="auto">
          <a:xfrm>
            <a:off x="7035800" y="4249738"/>
            <a:ext cx="1735138" cy="129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0" name="矩形 19"/>
          <p:cNvSpPr>
            <a:spLocks noChangeArrowheads="1"/>
          </p:cNvSpPr>
          <p:nvPr/>
        </p:nvSpPr>
        <p:spPr bwMode="auto">
          <a:xfrm>
            <a:off x="9307513" y="2835275"/>
            <a:ext cx="488950" cy="7778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1" name="矩形 20"/>
          <p:cNvSpPr>
            <a:spLocks noChangeArrowheads="1"/>
          </p:cNvSpPr>
          <p:nvPr/>
        </p:nvSpPr>
        <p:spPr bwMode="auto">
          <a:xfrm>
            <a:off x="8685213" y="3600450"/>
            <a:ext cx="1735137" cy="56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en-US" sz="1700" b="1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sz="1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2" name="矩形 21"/>
          <p:cNvSpPr>
            <a:spLocks noChangeArrowheads="1"/>
          </p:cNvSpPr>
          <p:nvPr/>
        </p:nvSpPr>
        <p:spPr bwMode="auto">
          <a:xfrm>
            <a:off x="8685213" y="4244975"/>
            <a:ext cx="1735137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ts val="2300"/>
              </a:lnSpc>
              <a:buFontTx/>
              <a:buNone/>
            </a:pPr>
            <a:r>
              <a:rPr 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在这里您可以输入您的相关文本，用于给与会者讲解您的产品或者服务。</a:t>
            </a:r>
            <a:endParaRPr 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3" name="Text Box 21"/>
          <p:cNvSpPr txBox="1">
            <a:spLocks noChangeArrowheads="1"/>
          </p:cNvSpPr>
          <p:nvPr/>
        </p:nvSpPr>
        <p:spPr bwMode="auto">
          <a:xfrm>
            <a:off x="8642350" y="695325"/>
            <a:ext cx="22510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添加你的</a:t>
            </a:r>
            <a:endParaRPr lang="zh-CN" sz="3600" b="1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sz="3600" b="1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  <a:endParaRPr lang="zh-CN"/>
          </a:p>
        </p:txBody>
      </p:sp>
      <p:sp>
        <p:nvSpPr>
          <p:cNvPr id="11284" name="Text Box 22"/>
          <p:cNvSpPr txBox="1">
            <a:spLocks noChangeArrowheads="1"/>
          </p:cNvSpPr>
          <p:nvPr/>
        </p:nvSpPr>
        <p:spPr bwMode="auto">
          <a:xfrm>
            <a:off x="4803775" y="877888"/>
            <a:ext cx="3232150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200">
                <a:solidFill>
                  <a:srgbClr val="FFFFFF"/>
                </a:solidFill>
                <a:ea typeface="微软雅黑" panose="020B0503020204020204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/>
          </a:p>
        </p:txBody>
      </p:sp>
      <p:sp>
        <p:nvSpPr>
          <p:cNvPr id="11285" name="Line 23"/>
          <p:cNvSpPr>
            <a:spLocks noChangeShapeType="1"/>
          </p:cNvSpPr>
          <p:nvPr/>
        </p:nvSpPr>
        <p:spPr bwMode="auto">
          <a:xfrm>
            <a:off x="8642350" y="2063750"/>
            <a:ext cx="22510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8948</Words>
  <Application>WPS 演示</Application>
  <PresentationFormat>自定义</PresentationFormat>
  <Paragraphs>526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黑体</vt:lpstr>
      <vt:lpstr>幼圆</vt:lpstr>
      <vt:lpstr>Calibri</vt:lpstr>
      <vt:lpstr>Impact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Administrator</cp:lastModifiedBy>
  <cp:revision>4</cp:revision>
  <dcterms:created xsi:type="dcterms:W3CDTF">2015-04-16T04:54:00Z</dcterms:created>
  <dcterms:modified xsi:type="dcterms:W3CDTF">2016-08-02T08:50:51Z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