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0" r:id="rId7"/>
    <p:sldId id="264" r:id="rId8"/>
    <p:sldId id="263" r:id="rId9"/>
    <p:sldId id="266" r:id="rId10"/>
    <p:sldId id="267" r:id="rId11"/>
  </p:sldIdLst>
  <p:sldSz cx="12192000" cy="6858000"/>
  <p:notesSz cx="6858000" cy="9144000"/>
  <p:embeddedFontLst>
    <p:embeddedFont>
      <p:font typeface="方正舒体" pitchFamily="2" charset="-122"/>
      <p:regular r:id="rId12"/>
    </p:embeddedFont>
    <p:embeddedFont>
      <p:font typeface="Calibri Light" charset="0"/>
      <p:regular r:id="rId13"/>
      <p:italic r:id="rId14"/>
    </p:embeddedFont>
    <p:embeddedFont>
      <p:font typeface="华文中宋" pitchFamily="2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字迹-吕建德行楷简体" charset="-122"/>
      <p:regular r:id="rId20"/>
    </p:embeddedFont>
    <p:embeddedFont>
      <p:font typeface="Segoe UI Black" charset="0"/>
      <p:bold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FD9"/>
    <a:srgbClr val="FFC535"/>
    <a:srgbClr val="A6DAF7"/>
    <a:srgbClr val="34495E"/>
    <a:srgbClr val="838383"/>
    <a:srgbClr val="E8E22D"/>
    <a:srgbClr val="367FB5"/>
    <a:srgbClr val="E82F2D"/>
    <a:srgbClr val="B29634"/>
    <a:srgbClr val="FEC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96" y="-96"/>
      </p:cViewPr>
      <p:guideLst>
        <p:guide orient="horz" pos="2160"/>
        <p:guide pos="3840"/>
        <p:guide pos="7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7CEE25-06AD-40FC-92F1-261820F11E37}" type="doc">
      <dgm:prSet loTypeId="urn:microsoft.com/office/officeart/2005/8/layout/radial3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C253D2F-A1FE-4F4A-95AF-0DB0D1A9F58F}">
      <dgm:prSet phldrT="[文本]"/>
      <dgm:spPr>
        <a:solidFill>
          <a:schemeClr val="accent6"/>
        </a:solidFill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目录</a:t>
          </a:r>
          <a:endParaRPr lang="zh-CN" altLang="en-US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5045B29A-7044-486F-8211-07DFAF07CD14}" type="parTrans" cxnId="{F981FBBA-7D36-4860-8505-C2FD53294645}">
      <dgm:prSet/>
      <dgm:spPr/>
      <dgm:t>
        <a:bodyPr/>
        <a:lstStyle/>
        <a:p>
          <a:endParaRPr lang="zh-CN" altLang="en-US"/>
        </a:p>
      </dgm:t>
    </dgm:pt>
    <dgm:pt modelId="{3D6ABC8A-CF34-495B-83E6-BBE17DDF45AA}" type="sibTrans" cxnId="{F981FBBA-7D36-4860-8505-C2FD53294645}">
      <dgm:prSet/>
      <dgm:spPr/>
      <dgm:t>
        <a:bodyPr/>
        <a:lstStyle/>
        <a:p>
          <a:endParaRPr lang="zh-CN" altLang="en-US"/>
        </a:p>
      </dgm:t>
    </dgm:pt>
    <dgm:pt modelId="{5C733176-0F74-40E2-8D4C-947DC4BE4983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介绍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92C8E608-479A-49DC-B9CE-D5D07DF8022C}" type="parTrans" cxnId="{3EEBC933-17E7-436B-A537-487BA2A68FBC}">
      <dgm:prSet/>
      <dgm:spPr/>
      <dgm:t>
        <a:bodyPr/>
        <a:lstStyle/>
        <a:p>
          <a:endParaRPr lang="zh-CN" altLang="en-US"/>
        </a:p>
      </dgm:t>
    </dgm:pt>
    <dgm:pt modelId="{B148B74E-23D6-4372-BDD4-2CD955CF4063}" type="sibTrans" cxnId="{3EEBC933-17E7-436B-A537-487BA2A68FBC}">
      <dgm:prSet/>
      <dgm:spPr/>
      <dgm:t>
        <a:bodyPr/>
        <a:lstStyle/>
        <a:p>
          <a:endParaRPr lang="zh-CN" altLang="en-US"/>
        </a:p>
      </dgm:t>
    </dgm:pt>
    <dgm:pt modelId="{C12FBCB3-1445-4FE7-9456-555E205E9C79}">
      <dgm:prSet phldrT="[文本]" custT="1"/>
      <dgm:spPr>
        <a:solidFill>
          <a:schemeClr val="accent5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爱好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A7505FD4-A662-4D61-95BF-5B9C012B822C}" type="parTrans" cxnId="{CAF8903A-53C9-41F4-AE92-5F3E1BE47C41}">
      <dgm:prSet/>
      <dgm:spPr/>
      <dgm:t>
        <a:bodyPr/>
        <a:lstStyle/>
        <a:p>
          <a:endParaRPr lang="zh-CN" altLang="en-US"/>
        </a:p>
      </dgm:t>
    </dgm:pt>
    <dgm:pt modelId="{375B1C4B-9769-4256-8D78-1CF3BF2E440E}" type="sibTrans" cxnId="{CAF8903A-53C9-41F4-AE92-5F3E1BE47C41}">
      <dgm:prSet/>
      <dgm:spPr/>
      <dgm:t>
        <a:bodyPr/>
        <a:lstStyle/>
        <a:p>
          <a:endParaRPr lang="zh-CN" altLang="en-US"/>
        </a:p>
      </dgm:t>
    </dgm:pt>
    <dgm:pt modelId="{E33FBF13-5442-4B4D-8C16-D6EC2B0E2847}">
      <dgm:prSet phldrT="[文本]" custT="1"/>
      <dgm:spPr>
        <a:solidFill>
          <a:schemeClr val="accent4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爱情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152B0556-1753-4260-B65F-84B21EC53ED1}" type="parTrans" cxnId="{49F51723-917D-43D2-A4D8-0499EF04D6AB}">
      <dgm:prSet/>
      <dgm:spPr/>
      <dgm:t>
        <a:bodyPr/>
        <a:lstStyle/>
        <a:p>
          <a:endParaRPr lang="zh-CN" altLang="en-US"/>
        </a:p>
      </dgm:t>
    </dgm:pt>
    <dgm:pt modelId="{D9E5CDB5-926C-4695-89D9-2D827E9ED756}" type="sibTrans" cxnId="{49F51723-917D-43D2-A4D8-0499EF04D6AB}">
      <dgm:prSet/>
      <dgm:spPr/>
      <dgm:t>
        <a:bodyPr/>
        <a:lstStyle/>
        <a:p>
          <a:endParaRPr lang="zh-CN" altLang="en-US"/>
        </a:p>
      </dgm:t>
    </dgm:pt>
    <dgm:pt modelId="{4162E9FD-830F-4640-8D6F-6B6BA6FD7CF3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爱心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5415E8F4-B8B1-4D87-81CD-2670EB2AC426}" type="parTrans" cxnId="{41A81328-807B-40F9-97D2-58FBF9603ECF}">
      <dgm:prSet/>
      <dgm:spPr/>
      <dgm:t>
        <a:bodyPr/>
        <a:lstStyle/>
        <a:p>
          <a:endParaRPr lang="zh-CN" altLang="en-US"/>
        </a:p>
      </dgm:t>
    </dgm:pt>
    <dgm:pt modelId="{AD756DA3-04BC-4375-AB42-738B969E6704}" type="sibTrans" cxnId="{41A81328-807B-40F9-97D2-58FBF9603ECF}">
      <dgm:prSet/>
      <dgm:spPr/>
      <dgm:t>
        <a:bodyPr/>
        <a:lstStyle/>
        <a:p>
          <a:endParaRPr lang="zh-CN" altLang="en-US"/>
        </a:p>
      </dgm:t>
    </dgm:pt>
    <dgm:pt modelId="{72DF1189-A452-4C3A-BC4F-29367459F433}" type="pres">
      <dgm:prSet presAssocID="{A27CEE25-06AD-40FC-92F1-261820F11E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934BDF2-7DD1-4648-B236-49AD320404DD}" type="pres">
      <dgm:prSet presAssocID="{A27CEE25-06AD-40FC-92F1-261820F11E37}" presName="radial" presStyleCnt="0">
        <dgm:presLayoutVars>
          <dgm:animLvl val="ctr"/>
        </dgm:presLayoutVars>
      </dgm:prSet>
      <dgm:spPr/>
    </dgm:pt>
    <dgm:pt modelId="{3A1B3069-845A-4F09-8E30-4E84A4827631}" type="pres">
      <dgm:prSet presAssocID="{0C253D2F-A1FE-4F4A-95AF-0DB0D1A9F58F}" presName="centerShape" presStyleLbl="vennNode1" presStyleIdx="0" presStyleCnt="5"/>
      <dgm:spPr/>
      <dgm:t>
        <a:bodyPr/>
        <a:lstStyle/>
        <a:p>
          <a:endParaRPr lang="zh-CN" altLang="en-US"/>
        </a:p>
      </dgm:t>
    </dgm:pt>
    <dgm:pt modelId="{E4253362-6DD7-447F-A3DF-4668378D2547}" type="pres">
      <dgm:prSet presAssocID="{5C733176-0F74-40E2-8D4C-947DC4BE4983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4ACCF5-AF72-4B2F-A8AE-7D3AACB14917}" type="pres">
      <dgm:prSet presAssocID="{C12FBCB3-1445-4FE7-9456-555E205E9C79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1CFFCE-5F01-4C68-A24C-74845BBD5E78}" type="pres">
      <dgm:prSet presAssocID="{E33FBF13-5442-4B4D-8C16-D6EC2B0E2847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EEB278-4C85-459F-96E2-FC3E2416B7BA}" type="pres">
      <dgm:prSet presAssocID="{4162E9FD-830F-4640-8D6F-6B6BA6FD7CF3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981FBBA-7D36-4860-8505-C2FD53294645}" srcId="{A27CEE25-06AD-40FC-92F1-261820F11E37}" destId="{0C253D2F-A1FE-4F4A-95AF-0DB0D1A9F58F}" srcOrd="0" destOrd="0" parTransId="{5045B29A-7044-486F-8211-07DFAF07CD14}" sibTransId="{3D6ABC8A-CF34-495B-83E6-BBE17DDF45AA}"/>
    <dgm:cxn modelId="{7E35AFC2-52DC-4D43-95F6-3A819294A0B1}" type="presOf" srcId="{C12FBCB3-1445-4FE7-9456-555E205E9C79}" destId="{2E4ACCF5-AF72-4B2F-A8AE-7D3AACB14917}" srcOrd="0" destOrd="0" presId="urn:microsoft.com/office/officeart/2005/8/layout/radial3"/>
    <dgm:cxn modelId="{B57389E4-DFF7-49D1-A462-A384C9BD4271}" type="presOf" srcId="{4162E9FD-830F-4640-8D6F-6B6BA6FD7CF3}" destId="{C4EEB278-4C85-459F-96E2-FC3E2416B7BA}" srcOrd="0" destOrd="0" presId="urn:microsoft.com/office/officeart/2005/8/layout/radial3"/>
    <dgm:cxn modelId="{CAF8903A-53C9-41F4-AE92-5F3E1BE47C41}" srcId="{0C253D2F-A1FE-4F4A-95AF-0DB0D1A9F58F}" destId="{C12FBCB3-1445-4FE7-9456-555E205E9C79}" srcOrd="1" destOrd="0" parTransId="{A7505FD4-A662-4D61-95BF-5B9C012B822C}" sibTransId="{375B1C4B-9769-4256-8D78-1CF3BF2E440E}"/>
    <dgm:cxn modelId="{C201A4AC-A2D2-4744-AA68-6C8871988BE7}" type="presOf" srcId="{A27CEE25-06AD-40FC-92F1-261820F11E37}" destId="{72DF1189-A452-4C3A-BC4F-29367459F433}" srcOrd="0" destOrd="0" presId="urn:microsoft.com/office/officeart/2005/8/layout/radial3"/>
    <dgm:cxn modelId="{F8AF0610-B89D-418D-92B7-4B9DA51A8BFB}" type="presOf" srcId="{0C253D2F-A1FE-4F4A-95AF-0DB0D1A9F58F}" destId="{3A1B3069-845A-4F09-8E30-4E84A4827631}" srcOrd="0" destOrd="0" presId="urn:microsoft.com/office/officeart/2005/8/layout/radial3"/>
    <dgm:cxn modelId="{3EEBC933-17E7-436B-A537-487BA2A68FBC}" srcId="{0C253D2F-A1FE-4F4A-95AF-0DB0D1A9F58F}" destId="{5C733176-0F74-40E2-8D4C-947DC4BE4983}" srcOrd="0" destOrd="0" parTransId="{92C8E608-479A-49DC-B9CE-D5D07DF8022C}" sibTransId="{B148B74E-23D6-4372-BDD4-2CD955CF4063}"/>
    <dgm:cxn modelId="{F7AF32CB-4BC3-4874-A3B7-D668DE712897}" type="presOf" srcId="{5C733176-0F74-40E2-8D4C-947DC4BE4983}" destId="{E4253362-6DD7-447F-A3DF-4668378D2547}" srcOrd="0" destOrd="0" presId="urn:microsoft.com/office/officeart/2005/8/layout/radial3"/>
    <dgm:cxn modelId="{41A81328-807B-40F9-97D2-58FBF9603ECF}" srcId="{0C253D2F-A1FE-4F4A-95AF-0DB0D1A9F58F}" destId="{4162E9FD-830F-4640-8D6F-6B6BA6FD7CF3}" srcOrd="3" destOrd="0" parTransId="{5415E8F4-B8B1-4D87-81CD-2670EB2AC426}" sibTransId="{AD756DA3-04BC-4375-AB42-738B969E6704}"/>
    <dgm:cxn modelId="{49F51723-917D-43D2-A4D8-0499EF04D6AB}" srcId="{0C253D2F-A1FE-4F4A-95AF-0DB0D1A9F58F}" destId="{E33FBF13-5442-4B4D-8C16-D6EC2B0E2847}" srcOrd="2" destOrd="0" parTransId="{152B0556-1753-4260-B65F-84B21EC53ED1}" sibTransId="{D9E5CDB5-926C-4695-89D9-2D827E9ED756}"/>
    <dgm:cxn modelId="{955A1B5E-FDCE-4118-AD50-0DBA0807D766}" type="presOf" srcId="{E33FBF13-5442-4B4D-8C16-D6EC2B0E2847}" destId="{C41CFFCE-5F01-4C68-A24C-74845BBD5E78}" srcOrd="0" destOrd="0" presId="urn:microsoft.com/office/officeart/2005/8/layout/radial3"/>
    <dgm:cxn modelId="{0B5EB353-B2BB-43D6-A7D4-43524D2F3500}" type="presParOf" srcId="{72DF1189-A452-4C3A-BC4F-29367459F433}" destId="{7934BDF2-7DD1-4648-B236-49AD320404DD}" srcOrd="0" destOrd="0" presId="urn:microsoft.com/office/officeart/2005/8/layout/radial3"/>
    <dgm:cxn modelId="{20DCC214-990A-481C-96EC-0F3AF571C0CE}" type="presParOf" srcId="{7934BDF2-7DD1-4648-B236-49AD320404DD}" destId="{3A1B3069-845A-4F09-8E30-4E84A4827631}" srcOrd="0" destOrd="0" presId="urn:microsoft.com/office/officeart/2005/8/layout/radial3"/>
    <dgm:cxn modelId="{22918F8C-8016-43AD-A9EF-86BB5C35332F}" type="presParOf" srcId="{7934BDF2-7DD1-4648-B236-49AD320404DD}" destId="{E4253362-6DD7-447F-A3DF-4668378D2547}" srcOrd="1" destOrd="0" presId="urn:microsoft.com/office/officeart/2005/8/layout/radial3"/>
    <dgm:cxn modelId="{34CFA029-A8DB-49A3-926B-250121CBBD07}" type="presParOf" srcId="{7934BDF2-7DD1-4648-B236-49AD320404DD}" destId="{2E4ACCF5-AF72-4B2F-A8AE-7D3AACB14917}" srcOrd="2" destOrd="0" presId="urn:microsoft.com/office/officeart/2005/8/layout/radial3"/>
    <dgm:cxn modelId="{FBFD86A8-F0B5-4A8A-978F-927E2C199BB1}" type="presParOf" srcId="{7934BDF2-7DD1-4648-B236-49AD320404DD}" destId="{C41CFFCE-5F01-4C68-A24C-74845BBD5E78}" srcOrd="3" destOrd="0" presId="urn:microsoft.com/office/officeart/2005/8/layout/radial3"/>
    <dgm:cxn modelId="{3389A803-F469-415A-A0A1-AE9FFC3EFD12}" type="presParOf" srcId="{7934BDF2-7DD1-4648-B236-49AD320404DD}" destId="{C4EEB278-4C85-459F-96E2-FC3E2416B7B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BEAC4A-14C7-41DD-AF01-7EAA4528BFE5}" type="doc">
      <dgm:prSet loTypeId="urn:microsoft.com/office/officeart/2009/3/layout/CircleRelationship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AB33B87-DCA1-4901-BE6C-B801BEEB54EB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zh-CN" altLang="en-US" sz="3200" dirty="0" smtClean="0">
              <a:latin typeface="方正字迹-吕建德行楷简体" panose="02010600010101010101" pitchFamily="2" charset="-122"/>
              <a:ea typeface="方正字迹-吕建德行楷简体" panose="02010600010101010101" pitchFamily="2" charset="-122"/>
            </a:rPr>
            <a:t>相传很久很久以前，人们拥有了爱。爱虽然就一个字，但它却不止拥有一种样子</a:t>
          </a:r>
          <a:endParaRPr lang="zh-CN" altLang="en-US" sz="3200" dirty="0">
            <a:latin typeface="方正字迹-吕建德行楷简体" panose="02010600010101010101" pitchFamily="2" charset="-122"/>
            <a:ea typeface="方正字迹-吕建德行楷简体" panose="02010600010101010101" pitchFamily="2" charset="-122"/>
          </a:endParaRPr>
        </a:p>
      </dgm:t>
    </dgm:pt>
    <dgm:pt modelId="{E0D70D5B-BEF3-4454-B7DA-E15C4A14EB2B}" type="parTrans" cxnId="{04DC5202-8B85-4D36-821A-341E1FCAD034}">
      <dgm:prSet/>
      <dgm:spPr/>
      <dgm:t>
        <a:bodyPr/>
        <a:lstStyle/>
        <a:p>
          <a:endParaRPr lang="zh-CN" altLang="en-US"/>
        </a:p>
      </dgm:t>
    </dgm:pt>
    <dgm:pt modelId="{618018C9-EA8D-4AA7-AA3A-F94C3ED04720}" type="sibTrans" cxnId="{04DC5202-8B85-4D36-821A-341E1FCAD034}">
      <dgm:prSet/>
      <dgm:spPr/>
      <dgm:t>
        <a:bodyPr/>
        <a:lstStyle/>
        <a:p>
          <a:endParaRPr lang="zh-CN" altLang="en-US"/>
        </a:p>
      </dgm:t>
    </dgm:pt>
    <dgm:pt modelId="{1C3FED16-52BF-4DE5-822D-3CBDB274722F}">
      <dgm:prSet phldrT="[文本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zh-CN" altLang="en-US" sz="3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爱心</a:t>
          </a:r>
          <a:endParaRPr lang="zh-CN" altLang="en-US" sz="3200" dirty="0"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14578CE6-CDC4-48F6-9493-6BCF38A5C4C4}" type="parTrans" cxnId="{ABFE26F5-FD10-40BC-BFB0-D1C9FBD12945}">
      <dgm:prSet/>
      <dgm:spPr/>
      <dgm:t>
        <a:bodyPr/>
        <a:lstStyle/>
        <a:p>
          <a:endParaRPr lang="zh-CN" altLang="en-US"/>
        </a:p>
      </dgm:t>
    </dgm:pt>
    <dgm:pt modelId="{F18FA093-18F1-4144-ADA0-60E896BC4EAB}" type="sibTrans" cxnId="{ABFE26F5-FD10-40BC-BFB0-D1C9FBD12945}">
      <dgm:prSet/>
      <dgm:spPr/>
      <dgm:t>
        <a:bodyPr/>
        <a:lstStyle/>
        <a:p>
          <a:endParaRPr lang="zh-CN" altLang="en-US"/>
        </a:p>
      </dgm:t>
    </dgm:pt>
    <dgm:pt modelId="{4721CE27-69DB-4C6D-AC99-ECD47DCDF8E1}">
      <dgm:prSet phldrT="[文本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zh-CN" altLang="en-US" sz="3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爱情</a:t>
          </a:r>
          <a:endParaRPr lang="zh-CN" altLang="en-US" sz="3200" dirty="0"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7B3E1527-5079-45BC-BDE7-076DC74A7C6A}" type="parTrans" cxnId="{CE36A21F-A98F-470E-959A-96F6BA371AEB}">
      <dgm:prSet/>
      <dgm:spPr/>
      <dgm:t>
        <a:bodyPr/>
        <a:lstStyle/>
        <a:p>
          <a:endParaRPr lang="zh-CN" altLang="en-US"/>
        </a:p>
      </dgm:t>
    </dgm:pt>
    <dgm:pt modelId="{E2B68923-0E30-4E36-8E4E-9B5DC353FFBD}" type="sibTrans" cxnId="{CE36A21F-A98F-470E-959A-96F6BA371AEB}">
      <dgm:prSet/>
      <dgm:spPr/>
      <dgm:t>
        <a:bodyPr/>
        <a:lstStyle/>
        <a:p>
          <a:endParaRPr lang="zh-CN" altLang="en-US"/>
        </a:p>
      </dgm:t>
    </dgm:pt>
    <dgm:pt modelId="{BCE57C67-9EE1-46A6-9DB1-A1DD2C18E435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zh-CN" altLang="en-US" sz="3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爱好</a:t>
          </a:r>
          <a:endParaRPr lang="zh-CN" altLang="en-US" sz="3200" dirty="0"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43E4AB71-3F7E-4DE8-BDB7-4914052FE567}" type="parTrans" cxnId="{A246EC91-D365-483F-BD47-424179E58620}">
      <dgm:prSet/>
      <dgm:spPr/>
      <dgm:t>
        <a:bodyPr/>
        <a:lstStyle/>
        <a:p>
          <a:endParaRPr lang="zh-CN" altLang="en-US"/>
        </a:p>
      </dgm:t>
    </dgm:pt>
    <dgm:pt modelId="{37D13FD2-541E-407E-BBC1-C7056C02096A}" type="sibTrans" cxnId="{A246EC91-D365-483F-BD47-424179E58620}">
      <dgm:prSet/>
      <dgm:spPr/>
      <dgm:t>
        <a:bodyPr/>
        <a:lstStyle/>
        <a:p>
          <a:endParaRPr lang="zh-CN" altLang="en-US"/>
        </a:p>
      </dgm:t>
    </dgm:pt>
    <dgm:pt modelId="{10329D20-E90E-42A2-815B-BD777051258E}" type="pres">
      <dgm:prSet presAssocID="{E5BEAC4A-14C7-41DD-AF01-7EAA4528BFE5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7F15F00A-553F-4191-914B-B7660979630F}" type="pres">
      <dgm:prSet presAssocID="{6AB33B87-DCA1-4901-BE6C-B801BEEB54EB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5AF63E07-CB8E-49EC-9DFE-B9F4825BD7E5}" type="pres">
      <dgm:prSet presAssocID="{6AB33B87-DCA1-4901-BE6C-B801BEEB54EB}" presName="Accent1" presStyleLbl="node1" presStyleIdx="0" presStyleCnt="15"/>
      <dgm:spPr>
        <a:solidFill>
          <a:schemeClr val="accent5">
            <a:lumMod val="20000"/>
            <a:lumOff val="80000"/>
          </a:schemeClr>
        </a:solidFill>
      </dgm:spPr>
    </dgm:pt>
    <dgm:pt modelId="{1F8401A6-12EC-4CEE-A861-2FFFCD43A9E9}" type="pres">
      <dgm:prSet presAssocID="{6AB33B87-DCA1-4901-BE6C-B801BEEB54EB}" presName="Accent2" presStyleLbl="node1" presStyleIdx="1" presStyleCnt="15"/>
      <dgm:spPr>
        <a:solidFill>
          <a:schemeClr val="accent1">
            <a:lumMod val="20000"/>
            <a:lumOff val="80000"/>
          </a:schemeClr>
        </a:solidFill>
      </dgm:spPr>
    </dgm:pt>
    <dgm:pt modelId="{7FB2ACC9-FE32-4910-8637-51CB596A0809}" type="pres">
      <dgm:prSet presAssocID="{6AB33B87-DCA1-4901-BE6C-B801BEEB54EB}" presName="Accent3" presStyleLbl="node1" presStyleIdx="2" presStyleCnt="15"/>
      <dgm:spPr>
        <a:solidFill>
          <a:schemeClr val="accent2">
            <a:lumMod val="75000"/>
          </a:schemeClr>
        </a:solidFill>
      </dgm:spPr>
    </dgm:pt>
    <dgm:pt modelId="{F1BD96A0-4739-4071-A7A6-F6E3344400A0}" type="pres">
      <dgm:prSet presAssocID="{6AB33B87-DCA1-4901-BE6C-B801BEEB54EB}" presName="Accent4" presStyleLbl="node1" presStyleIdx="3" presStyleCnt="15"/>
      <dgm:spPr>
        <a:solidFill>
          <a:schemeClr val="tx2">
            <a:lumMod val="40000"/>
            <a:lumOff val="60000"/>
          </a:schemeClr>
        </a:solidFill>
      </dgm:spPr>
    </dgm:pt>
    <dgm:pt modelId="{0FC6D190-16E6-4802-B308-11972058AD21}" type="pres">
      <dgm:prSet presAssocID="{6AB33B87-DCA1-4901-BE6C-B801BEEB54EB}" presName="Accent5" presStyleLbl="node1" presStyleIdx="4" presStyleCnt="15" custLinFactY="-10848" custLinFactNeighborX="4272" custLinFactNeighborY="-100000"/>
      <dgm:spPr>
        <a:solidFill>
          <a:schemeClr val="tx2">
            <a:lumMod val="20000"/>
            <a:lumOff val="80000"/>
          </a:schemeClr>
        </a:solidFill>
      </dgm:spPr>
    </dgm:pt>
    <dgm:pt modelId="{6D26B1EA-8E0E-424B-9958-F454775E80FE}" type="pres">
      <dgm:prSet presAssocID="{6AB33B87-DCA1-4901-BE6C-B801BEEB54EB}" presName="Accent6" presStyleLbl="node1" presStyleIdx="5" presStyleCnt="15"/>
      <dgm:spPr>
        <a:solidFill>
          <a:schemeClr val="accent5">
            <a:lumMod val="50000"/>
          </a:schemeClr>
        </a:solidFill>
      </dgm:spPr>
    </dgm:pt>
    <dgm:pt modelId="{2435EAC2-731C-401D-A7F7-06749631D345}" type="pres">
      <dgm:prSet presAssocID="{1C3FED16-52BF-4DE5-822D-3CBDB274722F}" presName="Child1" presStyleLbl="node1" presStyleIdx="6" presStyleCnt="15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68DF64F8-E4F0-414C-9F99-8F2344030D73}" type="pres">
      <dgm:prSet presAssocID="{1C3FED16-52BF-4DE5-822D-3CBDB274722F}" presName="Accent7" presStyleCnt="0"/>
      <dgm:spPr/>
    </dgm:pt>
    <dgm:pt modelId="{8DBA17B1-F3D8-4806-AC22-FF978B88826A}" type="pres">
      <dgm:prSet presAssocID="{1C3FED16-52BF-4DE5-822D-3CBDB274722F}" presName="AccentHold1" presStyleLbl="node1" presStyleIdx="7" presStyleCnt="15" custLinFactNeighborX="-12392" custLinFactNeighborY="-64111"/>
      <dgm:spPr>
        <a:solidFill>
          <a:schemeClr val="accent6">
            <a:lumMod val="40000"/>
            <a:lumOff val="60000"/>
          </a:schemeClr>
        </a:solidFill>
      </dgm:spPr>
    </dgm:pt>
    <dgm:pt modelId="{CF44D9F8-39F6-4741-B7FF-F3C5E1876858}" type="pres">
      <dgm:prSet presAssocID="{1C3FED16-52BF-4DE5-822D-3CBDB274722F}" presName="Accent8" presStyleCnt="0"/>
      <dgm:spPr/>
    </dgm:pt>
    <dgm:pt modelId="{40C4F179-C938-4A54-8F72-B7818819E9C8}" type="pres">
      <dgm:prSet presAssocID="{1C3FED16-52BF-4DE5-822D-3CBDB274722F}" presName="AccentHold2" presStyleLbl="node1" presStyleIdx="8" presStyleCnt="15"/>
      <dgm:spPr>
        <a:solidFill>
          <a:schemeClr val="accent1"/>
        </a:solidFill>
      </dgm:spPr>
    </dgm:pt>
    <dgm:pt modelId="{4FD79C74-7C0B-49D0-B2B9-9BA17D49E67A}" type="pres">
      <dgm:prSet presAssocID="{4721CE27-69DB-4C6D-AC99-ECD47DCDF8E1}" presName="Child2" presStyleLbl="node1" presStyleIdx="9" presStyleCnt="15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2C72EFDC-77D6-4066-9CFF-D47AED567871}" type="pres">
      <dgm:prSet presAssocID="{4721CE27-69DB-4C6D-AC99-ECD47DCDF8E1}" presName="Accent9" presStyleCnt="0"/>
      <dgm:spPr/>
    </dgm:pt>
    <dgm:pt modelId="{82D61BA7-BCA2-4391-8CBB-B4845E08CD25}" type="pres">
      <dgm:prSet presAssocID="{4721CE27-69DB-4C6D-AC99-ECD47DCDF8E1}" presName="AccentHold1" presStyleLbl="node1" presStyleIdx="10" presStyleCnt="15"/>
      <dgm:spPr>
        <a:solidFill>
          <a:schemeClr val="accent4">
            <a:lumMod val="60000"/>
            <a:lumOff val="40000"/>
          </a:schemeClr>
        </a:solidFill>
      </dgm:spPr>
    </dgm:pt>
    <dgm:pt modelId="{2A610A6F-FB66-428C-BE32-096A3D66B5EB}" type="pres">
      <dgm:prSet presAssocID="{4721CE27-69DB-4C6D-AC99-ECD47DCDF8E1}" presName="Accent10" presStyleCnt="0"/>
      <dgm:spPr/>
    </dgm:pt>
    <dgm:pt modelId="{9A76351C-BAE8-490F-B29E-199029867BB6}" type="pres">
      <dgm:prSet presAssocID="{4721CE27-69DB-4C6D-AC99-ECD47DCDF8E1}" presName="AccentHold2" presStyleLbl="node1" presStyleIdx="11" presStyleCnt="15"/>
      <dgm:spPr>
        <a:solidFill>
          <a:schemeClr val="accent2"/>
        </a:solidFill>
      </dgm:spPr>
    </dgm:pt>
    <dgm:pt modelId="{F720A986-0E9F-42FB-A1C3-BBD2FB7262C1}" type="pres">
      <dgm:prSet presAssocID="{4721CE27-69DB-4C6D-AC99-ECD47DCDF8E1}" presName="Accent11" presStyleCnt="0"/>
      <dgm:spPr/>
    </dgm:pt>
    <dgm:pt modelId="{2AE7A403-59F5-4365-BE9A-9FD3470C773D}" type="pres">
      <dgm:prSet presAssocID="{4721CE27-69DB-4C6D-AC99-ECD47DCDF8E1}" presName="AccentHold3" presStyleLbl="node1" presStyleIdx="12" presStyleCnt="15"/>
      <dgm:spPr>
        <a:solidFill>
          <a:schemeClr val="accent5">
            <a:lumMod val="40000"/>
            <a:lumOff val="60000"/>
          </a:schemeClr>
        </a:solidFill>
      </dgm:spPr>
    </dgm:pt>
    <dgm:pt modelId="{FD4CB624-661C-43E1-8DC5-2B1476CF0631}" type="pres">
      <dgm:prSet presAssocID="{BCE57C67-9EE1-46A6-9DB1-A1DD2C18E435}" presName="Child3" presStyleLbl="node1" presStyleIdx="13" presStyleCnt="15" custLinFactNeighborX="67404" custLinFactNeighborY="-1774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BCB1BB1-77ED-48D5-BACF-CDDD08D318DE}" type="pres">
      <dgm:prSet presAssocID="{BCE57C67-9EE1-46A6-9DB1-A1DD2C18E435}" presName="Accent12" presStyleCnt="0"/>
      <dgm:spPr/>
    </dgm:pt>
    <dgm:pt modelId="{F4995008-43A7-4D23-A112-2EEA8C3E16D1}" type="pres">
      <dgm:prSet presAssocID="{BCE57C67-9EE1-46A6-9DB1-A1DD2C18E435}" presName="AccentHold1" presStyleLbl="node1" presStyleIdx="14" presStyleCnt="15"/>
      <dgm:spPr>
        <a:solidFill>
          <a:schemeClr val="accent1">
            <a:lumMod val="60000"/>
            <a:lumOff val="40000"/>
          </a:schemeClr>
        </a:solidFill>
      </dgm:spPr>
    </dgm:pt>
  </dgm:ptLst>
  <dgm:cxnLst>
    <dgm:cxn modelId="{6D0A1E85-C839-4E84-8A58-04497BCAD0B8}" type="presOf" srcId="{6AB33B87-DCA1-4901-BE6C-B801BEEB54EB}" destId="{7F15F00A-553F-4191-914B-B7660979630F}" srcOrd="0" destOrd="0" presId="urn:microsoft.com/office/officeart/2009/3/layout/CircleRelationship"/>
    <dgm:cxn modelId="{AF6C4B92-1B96-4C78-9FEE-49390799A9C1}" type="presOf" srcId="{E5BEAC4A-14C7-41DD-AF01-7EAA4528BFE5}" destId="{10329D20-E90E-42A2-815B-BD777051258E}" srcOrd="0" destOrd="0" presId="urn:microsoft.com/office/officeart/2009/3/layout/CircleRelationship"/>
    <dgm:cxn modelId="{BD97E333-673E-4E64-AF0A-E027330975F7}" type="presOf" srcId="{1C3FED16-52BF-4DE5-822D-3CBDB274722F}" destId="{2435EAC2-731C-401D-A7F7-06749631D345}" srcOrd="0" destOrd="0" presId="urn:microsoft.com/office/officeart/2009/3/layout/CircleRelationship"/>
    <dgm:cxn modelId="{ABFE26F5-FD10-40BC-BFB0-D1C9FBD12945}" srcId="{6AB33B87-DCA1-4901-BE6C-B801BEEB54EB}" destId="{1C3FED16-52BF-4DE5-822D-3CBDB274722F}" srcOrd="0" destOrd="0" parTransId="{14578CE6-CDC4-48F6-9493-6BCF38A5C4C4}" sibTransId="{F18FA093-18F1-4144-ADA0-60E896BC4EAB}"/>
    <dgm:cxn modelId="{A246EC91-D365-483F-BD47-424179E58620}" srcId="{6AB33B87-DCA1-4901-BE6C-B801BEEB54EB}" destId="{BCE57C67-9EE1-46A6-9DB1-A1DD2C18E435}" srcOrd="2" destOrd="0" parTransId="{43E4AB71-3F7E-4DE8-BDB7-4914052FE567}" sibTransId="{37D13FD2-541E-407E-BBC1-C7056C02096A}"/>
    <dgm:cxn modelId="{CE36A21F-A98F-470E-959A-96F6BA371AEB}" srcId="{6AB33B87-DCA1-4901-BE6C-B801BEEB54EB}" destId="{4721CE27-69DB-4C6D-AC99-ECD47DCDF8E1}" srcOrd="1" destOrd="0" parTransId="{7B3E1527-5079-45BC-BDE7-076DC74A7C6A}" sibTransId="{E2B68923-0E30-4E36-8E4E-9B5DC353FFBD}"/>
    <dgm:cxn modelId="{1FBE9E39-FD97-404C-9957-7A896796D7A2}" type="presOf" srcId="{4721CE27-69DB-4C6D-AC99-ECD47DCDF8E1}" destId="{4FD79C74-7C0B-49D0-B2B9-9BA17D49E67A}" srcOrd="0" destOrd="0" presId="urn:microsoft.com/office/officeart/2009/3/layout/CircleRelationship"/>
    <dgm:cxn modelId="{04DC5202-8B85-4D36-821A-341E1FCAD034}" srcId="{E5BEAC4A-14C7-41DD-AF01-7EAA4528BFE5}" destId="{6AB33B87-DCA1-4901-BE6C-B801BEEB54EB}" srcOrd="0" destOrd="0" parTransId="{E0D70D5B-BEF3-4454-B7DA-E15C4A14EB2B}" sibTransId="{618018C9-EA8D-4AA7-AA3A-F94C3ED04720}"/>
    <dgm:cxn modelId="{B00E4F04-718D-4A39-949D-5155BBF70A7B}" type="presOf" srcId="{BCE57C67-9EE1-46A6-9DB1-A1DD2C18E435}" destId="{FD4CB624-661C-43E1-8DC5-2B1476CF0631}" srcOrd="0" destOrd="0" presId="urn:microsoft.com/office/officeart/2009/3/layout/CircleRelationship"/>
    <dgm:cxn modelId="{3E7EA0FF-18DE-40BB-8890-F3F066E9ABDB}" type="presParOf" srcId="{10329D20-E90E-42A2-815B-BD777051258E}" destId="{7F15F00A-553F-4191-914B-B7660979630F}" srcOrd="0" destOrd="0" presId="urn:microsoft.com/office/officeart/2009/3/layout/CircleRelationship"/>
    <dgm:cxn modelId="{8C80B82D-3672-45B6-A0CA-FC6BF353D4FD}" type="presParOf" srcId="{10329D20-E90E-42A2-815B-BD777051258E}" destId="{5AF63E07-CB8E-49EC-9DFE-B9F4825BD7E5}" srcOrd="1" destOrd="0" presId="urn:microsoft.com/office/officeart/2009/3/layout/CircleRelationship"/>
    <dgm:cxn modelId="{8AE16A37-4E73-425C-A386-5AC81A7B2E81}" type="presParOf" srcId="{10329D20-E90E-42A2-815B-BD777051258E}" destId="{1F8401A6-12EC-4CEE-A861-2FFFCD43A9E9}" srcOrd="2" destOrd="0" presId="urn:microsoft.com/office/officeart/2009/3/layout/CircleRelationship"/>
    <dgm:cxn modelId="{BE93B583-5953-480C-B8B4-F45FB7CCD802}" type="presParOf" srcId="{10329D20-E90E-42A2-815B-BD777051258E}" destId="{7FB2ACC9-FE32-4910-8637-51CB596A0809}" srcOrd="3" destOrd="0" presId="urn:microsoft.com/office/officeart/2009/3/layout/CircleRelationship"/>
    <dgm:cxn modelId="{2A294AF6-E718-4A5E-A8C5-D5DFB3306B79}" type="presParOf" srcId="{10329D20-E90E-42A2-815B-BD777051258E}" destId="{F1BD96A0-4739-4071-A7A6-F6E3344400A0}" srcOrd="4" destOrd="0" presId="urn:microsoft.com/office/officeart/2009/3/layout/CircleRelationship"/>
    <dgm:cxn modelId="{7B3EAB8E-E0AB-415A-A16B-A7D5FCE3B54E}" type="presParOf" srcId="{10329D20-E90E-42A2-815B-BD777051258E}" destId="{0FC6D190-16E6-4802-B308-11972058AD21}" srcOrd="5" destOrd="0" presId="urn:microsoft.com/office/officeart/2009/3/layout/CircleRelationship"/>
    <dgm:cxn modelId="{E9BEB87A-9B3F-4577-8C16-5C08A9909A81}" type="presParOf" srcId="{10329D20-E90E-42A2-815B-BD777051258E}" destId="{6D26B1EA-8E0E-424B-9958-F454775E80FE}" srcOrd="6" destOrd="0" presId="urn:microsoft.com/office/officeart/2009/3/layout/CircleRelationship"/>
    <dgm:cxn modelId="{FA3183E6-1BF3-4208-ABC4-E46A56B7C7E3}" type="presParOf" srcId="{10329D20-E90E-42A2-815B-BD777051258E}" destId="{2435EAC2-731C-401D-A7F7-06749631D345}" srcOrd="7" destOrd="0" presId="urn:microsoft.com/office/officeart/2009/3/layout/CircleRelationship"/>
    <dgm:cxn modelId="{46F8EED0-0024-40E7-B7A0-A8C0B71BC98C}" type="presParOf" srcId="{10329D20-E90E-42A2-815B-BD777051258E}" destId="{68DF64F8-E4F0-414C-9F99-8F2344030D73}" srcOrd="8" destOrd="0" presId="urn:microsoft.com/office/officeart/2009/3/layout/CircleRelationship"/>
    <dgm:cxn modelId="{1F4C571F-5832-42FD-8232-1C970297D984}" type="presParOf" srcId="{68DF64F8-E4F0-414C-9F99-8F2344030D73}" destId="{8DBA17B1-F3D8-4806-AC22-FF978B88826A}" srcOrd="0" destOrd="0" presId="urn:microsoft.com/office/officeart/2009/3/layout/CircleRelationship"/>
    <dgm:cxn modelId="{9B9813A1-F8E9-474F-9D88-E05E4A005C2A}" type="presParOf" srcId="{10329D20-E90E-42A2-815B-BD777051258E}" destId="{CF44D9F8-39F6-4741-B7FF-F3C5E1876858}" srcOrd="9" destOrd="0" presId="urn:microsoft.com/office/officeart/2009/3/layout/CircleRelationship"/>
    <dgm:cxn modelId="{C3D9BBBD-06C1-4DEC-A728-75A0114ECBDE}" type="presParOf" srcId="{CF44D9F8-39F6-4741-B7FF-F3C5E1876858}" destId="{40C4F179-C938-4A54-8F72-B7818819E9C8}" srcOrd="0" destOrd="0" presId="urn:microsoft.com/office/officeart/2009/3/layout/CircleRelationship"/>
    <dgm:cxn modelId="{9604AFD8-BE41-4442-9325-A2C517F105A1}" type="presParOf" srcId="{10329D20-E90E-42A2-815B-BD777051258E}" destId="{4FD79C74-7C0B-49D0-B2B9-9BA17D49E67A}" srcOrd="10" destOrd="0" presId="urn:microsoft.com/office/officeart/2009/3/layout/CircleRelationship"/>
    <dgm:cxn modelId="{F632F735-3DF2-424D-9B3F-528776383F57}" type="presParOf" srcId="{10329D20-E90E-42A2-815B-BD777051258E}" destId="{2C72EFDC-77D6-4066-9CFF-D47AED567871}" srcOrd="11" destOrd="0" presId="urn:microsoft.com/office/officeart/2009/3/layout/CircleRelationship"/>
    <dgm:cxn modelId="{06CC644F-91E0-4B0E-BE62-6DF33DEA8753}" type="presParOf" srcId="{2C72EFDC-77D6-4066-9CFF-D47AED567871}" destId="{82D61BA7-BCA2-4391-8CBB-B4845E08CD25}" srcOrd="0" destOrd="0" presId="urn:microsoft.com/office/officeart/2009/3/layout/CircleRelationship"/>
    <dgm:cxn modelId="{EE375D6F-277B-45B1-A714-B5BCF9528CD1}" type="presParOf" srcId="{10329D20-E90E-42A2-815B-BD777051258E}" destId="{2A610A6F-FB66-428C-BE32-096A3D66B5EB}" srcOrd="12" destOrd="0" presId="urn:microsoft.com/office/officeart/2009/3/layout/CircleRelationship"/>
    <dgm:cxn modelId="{387C9A81-3963-437D-81FA-11D1C1E2A516}" type="presParOf" srcId="{2A610A6F-FB66-428C-BE32-096A3D66B5EB}" destId="{9A76351C-BAE8-490F-B29E-199029867BB6}" srcOrd="0" destOrd="0" presId="urn:microsoft.com/office/officeart/2009/3/layout/CircleRelationship"/>
    <dgm:cxn modelId="{590E603D-A02D-4604-BF31-B04659BBCC1C}" type="presParOf" srcId="{10329D20-E90E-42A2-815B-BD777051258E}" destId="{F720A986-0E9F-42FB-A1C3-BBD2FB7262C1}" srcOrd="13" destOrd="0" presId="urn:microsoft.com/office/officeart/2009/3/layout/CircleRelationship"/>
    <dgm:cxn modelId="{1389C92F-6AE4-4DB9-A062-90A3106C5B82}" type="presParOf" srcId="{F720A986-0E9F-42FB-A1C3-BBD2FB7262C1}" destId="{2AE7A403-59F5-4365-BE9A-9FD3470C773D}" srcOrd="0" destOrd="0" presId="urn:microsoft.com/office/officeart/2009/3/layout/CircleRelationship"/>
    <dgm:cxn modelId="{B5750FE1-A46F-473E-A69A-B146A961F218}" type="presParOf" srcId="{10329D20-E90E-42A2-815B-BD777051258E}" destId="{FD4CB624-661C-43E1-8DC5-2B1476CF0631}" srcOrd="14" destOrd="0" presId="urn:microsoft.com/office/officeart/2009/3/layout/CircleRelationship"/>
    <dgm:cxn modelId="{6205873A-B9F7-4F33-B217-3AA3B61AB612}" type="presParOf" srcId="{10329D20-E90E-42A2-815B-BD777051258E}" destId="{0BCB1BB1-77ED-48D5-BACF-CDDD08D318DE}" srcOrd="15" destOrd="0" presId="urn:microsoft.com/office/officeart/2009/3/layout/CircleRelationship"/>
    <dgm:cxn modelId="{555D3ABC-B0F1-4CB0-B90A-F547A37B8290}" type="presParOf" srcId="{0BCB1BB1-77ED-48D5-BACF-CDDD08D318DE}" destId="{F4995008-43A7-4D23-A112-2EEA8C3E16D1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7CEE25-06AD-40FC-92F1-261820F11E37}" type="doc">
      <dgm:prSet loTypeId="urn:microsoft.com/office/officeart/2005/8/layout/radial3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C253D2F-A1FE-4F4A-95AF-0DB0D1A9F58F}">
      <dgm:prSet phldrT="[文本]"/>
      <dgm:spPr>
        <a:solidFill>
          <a:schemeClr val="accent6"/>
        </a:solidFill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目录</a:t>
          </a:r>
          <a:endParaRPr lang="zh-CN" altLang="en-US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5045B29A-7044-486F-8211-07DFAF07CD14}" type="parTrans" cxnId="{F981FBBA-7D36-4860-8505-C2FD53294645}">
      <dgm:prSet/>
      <dgm:spPr/>
      <dgm:t>
        <a:bodyPr/>
        <a:lstStyle/>
        <a:p>
          <a:endParaRPr lang="zh-CN" altLang="en-US"/>
        </a:p>
      </dgm:t>
    </dgm:pt>
    <dgm:pt modelId="{3D6ABC8A-CF34-495B-83E6-BBE17DDF45AA}" type="sibTrans" cxnId="{F981FBBA-7D36-4860-8505-C2FD53294645}">
      <dgm:prSet/>
      <dgm:spPr/>
      <dgm:t>
        <a:bodyPr/>
        <a:lstStyle/>
        <a:p>
          <a:endParaRPr lang="zh-CN" altLang="en-US"/>
        </a:p>
      </dgm:t>
    </dgm:pt>
    <dgm:pt modelId="{5C733176-0F74-40E2-8D4C-947DC4BE4983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介绍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92C8E608-479A-49DC-B9CE-D5D07DF8022C}" type="parTrans" cxnId="{3EEBC933-17E7-436B-A537-487BA2A68FBC}">
      <dgm:prSet/>
      <dgm:spPr/>
      <dgm:t>
        <a:bodyPr/>
        <a:lstStyle/>
        <a:p>
          <a:endParaRPr lang="zh-CN" altLang="en-US"/>
        </a:p>
      </dgm:t>
    </dgm:pt>
    <dgm:pt modelId="{B148B74E-23D6-4372-BDD4-2CD955CF4063}" type="sibTrans" cxnId="{3EEBC933-17E7-436B-A537-487BA2A68FBC}">
      <dgm:prSet/>
      <dgm:spPr/>
      <dgm:t>
        <a:bodyPr/>
        <a:lstStyle/>
        <a:p>
          <a:endParaRPr lang="zh-CN" altLang="en-US"/>
        </a:p>
      </dgm:t>
    </dgm:pt>
    <dgm:pt modelId="{C12FBCB3-1445-4FE7-9456-555E205E9C79}">
      <dgm:prSet phldrT="[文本]" custT="1"/>
      <dgm:spPr>
        <a:solidFill>
          <a:schemeClr val="accent5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爱好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A7505FD4-A662-4D61-95BF-5B9C012B822C}" type="parTrans" cxnId="{CAF8903A-53C9-41F4-AE92-5F3E1BE47C41}">
      <dgm:prSet/>
      <dgm:spPr/>
      <dgm:t>
        <a:bodyPr/>
        <a:lstStyle/>
        <a:p>
          <a:endParaRPr lang="zh-CN" altLang="en-US"/>
        </a:p>
      </dgm:t>
    </dgm:pt>
    <dgm:pt modelId="{375B1C4B-9769-4256-8D78-1CF3BF2E440E}" type="sibTrans" cxnId="{CAF8903A-53C9-41F4-AE92-5F3E1BE47C41}">
      <dgm:prSet/>
      <dgm:spPr/>
      <dgm:t>
        <a:bodyPr/>
        <a:lstStyle/>
        <a:p>
          <a:endParaRPr lang="zh-CN" altLang="en-US"/>
        </a:p>
      </dgm:t>
    </dgm:pt>
    <dgm:pt modelId="{E33FBF13-5442-4B4D-8C16-D6EC2B0E2847}">
      <dgm:prSet phldrT="[文本]" custT="1"/>
      <dgm:spPr>
        <a:solidFill>
          <a:schemeClr val="accent4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爱情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152B0556-1753-4260-B65F-84B21EC53ED1}" type="parTrans" cxnId="{49F51723-917D-43D2-A4D8-0499EF04D6AB}">
      <dgm:prSet/>
      <dgm:spPr/>
      <dgm:t>
        <a:bodyPr/>
        <a:lstStyle/>
        <a:p>
          <a:endParaRPr lang="zh-CN" altLang="en-US"/>
        </a:p>
      </dgm:t>
    </dgm:pt>
    <dgm:pt modelId="{D9E5CDB5-926C-4695-89D9-2D827E9ED756}" type="sibTrans" cxnId="{49F51723-917D-43D2-A4D8-0499EF04D6AB}">
      <dgm:prSet/>
      <dgm:spPr/>
      <dgm:t>
        <a:bodyPr/>
        <a:lstStyle/>
        <a:p>
          <a:endParaRPr lang="zh-CN" altLang="en-US"/>
        </a:p>
      </dgm:t>
    </dgm:pt>
    <dgm:pt modelId="{4162E9FD-830F-4640-8D6F-6B6BA6FD7CF3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zh-CN" altLang="en-US" sz="36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rPr>
            <a:t>爱心</a:t>
          </a:r>
          <a:endParaRPr lang="zh-CN" altLang="en-US" sz="3600" dirty="0">
            <a:solidFill>
              <a:schemeClr val="bg1"/>
            </a:solidFill>
            <a:latin typeface="方正舒体" panose="02010601030101010101" pitchFamily="2" charset="-122"/>
            <a:ea typeface="方正舒体" panose="02010601030101010101" pitchFamily="2" charset="-122"/>
          </a:endParaRPr>
        </a:p>
      </dgm:t>
    </dgm:pt>
    <dgm:pt modelId="{5415E8F4-B8B1-4D87-81CD-2670EB2AC426}" type="parTrans" cxnId="{41A81328-807B-40F9-97D2-58FBF9603ECF}">
      <dgm:prSet/>
      <dgm:spPr/>
      <dgm:t>
        <a:bodyPr/>
        <a:lstStyle/>
        <a:p>
          <a:endParaRPr lang="zh-CN" altLang="en-US"/>
        </a:p>
      </dgm:t>
    </dgm:pt>
    <dgm:pt modelId="{AD756DA3-04BC-4375-AB42-738B969E6704}" type="sibTrans" cxnId="{41A81328-807B-40F9-97D2-58FBF9603ECF}">
      <dgm:prSet/>
      <dgm:spPr/>
      <dgm:t>
        <a:bodyPr/>
        <a:lstStyle/>
        <a:p>
          <a:endParaRPr lang="zh-CN" altLang="en-US"/>
        </a:p>
      </dgm:t>
    </dgm:pt>
    <dgm:pt modelId="{72DF1189-A452-4C3A-BC4F-29367459F433}" type="pres">
      <dgm:prSet presAssocID="{A27CEE25-06AD-40FC-92F1-261820F11E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934BDF2-7DD1-4648-B236-49AD320404DD}" type="pres">
      <dgm:prSet presAssocID="{A27CEE25-06AD-40FC-92F1-261820F11E37}" presName="radial" presStyleCnt="0">
        <dgm:presLayoutVars>
          <dgm:animLvl val="ctr"/>
        </dgm:presLayoutVars>
      </dgm:prSet>
      <dgm:spPr/>
    </dgm:pt>
    <dgm:pt modelId="{3A1B3069-845A-4F09-8E30-4E84A4827631}" type="pres">
      <dgm:prSet presAssocID="{0C253D2F-A1FE-4F4A-95AF-0DB0D1A9F58F}" presName="centerShape" presStyleLbl="vennNode1" presStyleIdx="0" presStyleCnt="5"/>
      <dgm:spPr/>
      <dgm:t>
        <a:bodyPr/>
        <a:lstStyle/>
        <a:p>
          <a:endParaRPr lang="zh-CN" altLang="en-US"/>
        </a:p>
      </dgm:t>
    </dgm:pt>
    <dgm:pt modelId="{E4253362-6DD7-447F-A3DF-4668378D2547}" type="pres">
      <dgm:prSet presAssocID="{5C733176-0F74-40E2-8D4C-947DC4BE4983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4ACCF5-AF72-4B2F-A8AE-7D3AACB14917}" type="pres">
      <dgm:prSet presAssocID="{C12FBCB3-1445-4FE7-9456-555E205E9C79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1CFFCE-5F01-4C68-A24C-74845BBD5E78}" type="pres">
      <dgm:prSet presAssocID="{E33FBF13-5442-4B4D-8C16-D6EC2B0E2847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EEB278-4C85-459F-96E2-FC3E2416B7BA}" type="pres">
      <dgm:prSet presAssocID="{4162E9FD-830F-4640-8D6F-6B6BA6FD7CF3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981FBBA-7D36-4860-8505-C2FD53294645}" srcId="{A27CEE25-06AD-40FC-92F1-261820F11E37}" destId="{0C253D2F-A1FE-4F4A-95AF-0DB0D1A9F58F}" srcOrd="0" destOrd="0" parTransId="{5045B29A-7044-486F-8211-07DFAF07CD14}" sibTransId="{3D6ABC8A-CF34-495B-83E6-BBE17DDF45AA}"/>
    <dgm:cxn modelId="{7E35AFC2-52DC-4D43-95F6-3A819294A0B1}" type="presOf" srcId="{C12FBCB3-1445-4FE7-9456-555E205E9C79}" destId="{2E4ACCF5-AF72-4B2F-A8AE-7D3AACB14917}" srcOrd="0" destOrd="0" presId="urn:microsoft.com/office/officeart/2005/8/layout/radial3"/>
    <dgm:cxn modelId="{B57389E4-DFF7-49D1-A462-A384C9BD4271}" type="presOf" srcId="{4162E9FD-830F-4640-8D6F-6B6BA6FD7CF3}" destId="{C4EEB278-4C85-459F-96E2-FC3E2416B7BA}" srcOrd="0" destOrd="0" presId="urn:microsoft.com/office/officeart/2005/8/layout/radial3"/>
    <dgm:cxn modelId="{CAF8903A-53C9-41F4-AE92-5F3E1BE47C41}" srcId="{0C253D2F-A1FE-4F4A-95AF-0DB0D1A9F58F}" destId="{C12FBCB3-1445-4FE7-9456-555E205E9C79}" srcOrd="1" destOrd="0" parTransId="{A7505FD4-A662-4D61-95BF-5B9C012B822C}" sibTransId="{375B1C4B-9769-4256-8D78-1CF3BF2E440E}"/>
    <dgm:cxn modelId="{C201A4AC-A2D2-4744-AA68-6C8871988BE7}" type="presOf" srcId="{A27CEE25-06AD-40FC-92F1-261820F11E37}" destId="{72DF1189-A452-4C3A-BC4F-29367459F433}" srcOrd="0" destOrd="0" presId="urn:microsoft.com/office/officeart/2005/8/layout/radial3"/>
    <dgm:cxn modelId="{F8AF0610-B89D-418D-92B7-4B9DA51A8BFB}" type="presOf" srcId="{0C253D2F-A1FE-4F4A-95AF-0DB0D1A9F58F}" destId="{3A1B3069-845A-4F09-8E30-4E84A4827631}" srcOrd="0" destOrd="0" presId="urn:microsoft.com/office/officeart/2005/8/layout/radial3"/>
    <dgm:cxn modelId="{3EEBC933-17E7-436B-A537-487BA2A68FBC}" srcId="{0C253D2F-A1FE-4F4A-95AF-0DB0D1A9F58F}" destId="{5C733176-0F74-40E2-8D4C-947DC4BE4983}" srcOrd="0" destOrd="0" parTransId="{92C8E608-479A-49DC-B9CE-D5D07DF8022C}" sibTransId="{B148B74E-23D6-4372-BDD4-2CD955CF4063}"/>
    <dgm:cxn modelId="{F7AF32CB-4BC3-4874-A3B7-D668DE712897}" type="presOf" srcId="{5C733176-0F74-40E2-8D4C-947DC4BE4983}" destId="{E4253362-6DD7-447F-A3DF-4668378D2547}" srcOrd="0" destOrd="0" presId="urn:microsoft.com/office/officeart/2005/8/layout/radial3"/>
    <dgm:cxn modelId="{41A81328-807B-40F9-97D2-58FBF9603ECF}" srcId="{0C253D2F-A1FE-4F4A-95AF-0DB0D1A9F58F}" destId="{4162E9FD-830F-4640-8D6F-6B6BA6FD7CF3}" srcOrd="3" destOrd="0" parTransId="{5415E8F4-B8B1-4D87-81CD-2670EB2AC426}" sibTransId="{AD756DA3-04BC-4375-AB42-738B969E6704}"/>
    <dgm:cxn modelId="{49F51723-917D-43D2-A4D8-0499EF04D6AB}" srcId="{0C253D2F-A1FE-4F4A-95AF-0DB0D1A9F58F}" destId="{E33FBF13-5442-4B4D-8C16-D6EC2B0E2847}" srcOrd="2" destOrd="0" parTransId="{152B0556-1753-4260-B65F-84B21EC53ED1}" sibTransId="{D9E5CDB5-926C-4695-89D9-2D827E9ED756}"/>
    <dgm:cxn modelId="{955A1B5E-FDCE-4118-AD50-0DBA0807D766}" type="presOf" srcId="{E33FBF13-5442-4B4D-8C16-D6EC2B0E2847}" destId="{C41CFFCE-5F01-4C68-A24C-74845BBD5E78}" srcOrd="0" destOrd="0" presId="urn:microsoft.com/office/officeart/2005/8/layout/radial3"/>
    <dgm:cxn modelId="{0B5EB353-B2BB-43D6-A7D4-43524D2F3500}" type="presParOf" srcId="{72DF1189-A452-4C3A-BC4F-29367459F433}" destId="{7934BDF2-7DD1-4648-B236-49AD320404DD}" srcOrd="0" destOrd="0" presId="urn:microsoft.com/office/officeart/2005/8/layout/radial3"/>
    <dgm:cxn modelId="{20DCC214-990A-481C-96EC-0F3AF571C0CE}" type="presParOf" srcId="{7934BDF2-7DD1-4648-B236-49AD320404DD}" destId="{3A1B3069-845A-4F09-8E30-4E84A4827631}" srcOrd="0" destOrd="0" presId="urn:microsoft.com/office/officeart/2005/8/layout/radial3"/>
    <dgm:cxn modelId="{22918F8C-8016-43AD-A9EF-86BB5C35332F}" type="presParOf" srcId="{7934BDF2-7DD1-4648-B236-49AD320404DD}" destId="{E4253362-6DD7-447F-A3DF-4668378D2547}" srcOrd="1" destOrd="0" presId="urn:microsoft.com/office/officeart/2005/8/layout/radial3"/>
    <dgm:cxn modelId="{34CFA029-A8DB-49A3-926B-250121CBBD07}" type="presParOf" srcId="{7934BDF2-7DD1-4648-B236-49AD320404DD}" destId="{2E4ACCF5-AF72-4B2F-A8AE-7D3AACB14917}" srcOrd="2" destOrd="0" presId="urn:microsoft.com/office/officeart/2005/8/layout/radial3"/>
    <dgm:cxn modelId="{FBFD86A8-F0B5-4A8A-978F-927E2C199BB1}" type="presParOf" srcId="{7934BDF2-7DD1-4648-B236-49AD320404DD}" destId="{C41CFFCE-5F01-4C68-A24C-74845BBD5E78}" srcOrd="3" destOrd="0" presId="urn:microsoft.com/office/officeart/2005/8/layout/radial3"/>
    <dgm:cxn modelId="{3389A803-F469-415A-A0A1-AE9FFC3EFD12}" type="presParOf" srcId="{7934BDF2-7DD1-4648-B236-49AD320404DD}" destId="{C4EEB278-4C85-459F-96E2-FC3E2416B7B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15F00A-553F-4191-914B-B7660979630F}">
      <dsp:nvSpPr>
        <dsp:cNvPr id="0" name=""/>
        <dsp:cNvSpPr/>
      </dsp:nvSpPr>
      <dsp:spPr>
        <a:xfrm>
          <a:off x="1389888" y="575137"/>
          <a:ext cx="3962400" cy="396284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方正字迹-吕建德行楷简体" panose="02010600010101010101" pitchFamily="2" charset="-122"/>
              <a:ea typeface="方正字迹-吕建德行楷简体" panose="02010600010101010101" pitchFamily="2" charset="-122"/>
            </a:rPr>
            <a:t>相传很久很久以前，人们拥有了爱。爱虽然就一个字，但它却不止拥有一种样子</a:t>
          </a:r>
          <a:endParaRPr lang="zh-CN" altLang="en-US" sz="3200" kern="1200" dirty="0">
            <a:latin typeface="方正字迹-吕建德行楷简体" panose="02010600010101010101" pitchFamily="2" charset="-122"/>
            <a:ea typeface="方正字迹-吕建德行楷简体" panose="02010600010101010101" pitchFamily="2" charset="-122"/>
          </a:endParaRPr>
        </a:p>
      </dsp:txBody>
      <dsp:txXfrm>
        <a:off x="1970168" y="1155482"/>
        <a:ext cx="2801840" cy="2802155"/>
      </dsp:txXfrm>
    </dsp:sp>
    <dsp:sp modelId="{5AF63E07-CB8E-49EC-9DFE-B9F4825BD7E5}">
      <dsp:nvSpPr>
        <dsp:cNvPr id="0" name=""/>
        <dsp:cNvSpPr/>
      </dsp:nvSpPr>
      <dsp:spPr>
        <a:xfrm>
          <a:off x="3651097" y="394587"/>
          <a:ext cx="440537" cy="440727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8401A6-12EC-4CEE-A861-2FFFCD43A9E9}">
      <dsp:nvSpPr>
        <dsp:cNvPr id="0" name=""/>
        <dsp:cNvSpPr/>
      </dsp:nvSpPr>
      <dsp:spPr>
        <a:xfrm>
          <a:off x="2608275" y="4243547"/>
          <a:ext cx="319430" cy="319434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B2ACC9-FE32-4910-8637-51CB596A0809}">
      <dsp:nvSpPr>
        <dsp:cNvPr id="0" name=""/>
        <dsp:cNvSpPr/>
      </dsp:nvSpPr>
      <dsp:spPr>
        <a:xfrm>
          <a:off x="5607507" y="2183423"/>
          <a:ext cx="319430" cy="319434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1BD96A0-4739-4071-A7A6-F6E3344400A0}">
      <dsp:nvSpPr>
        <dsp:cNvPr id="0" name=""/>
        <dsp:cNvSpPr/>
      </dsp:nvSpPr>
      <dsp:spPr>
        <a:xfrm>
          <a:off x="4081068" y="4583352"/>
          <a:ext cx="440537" cy="440727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FC6D190-16E6-4802-B308-11972058AD21}">
      <dsp:nvSpPr>
        <dsp:cNvPr id="0" name=""/>
        <dsp:cNvSpPr/>
      </dsp:nvSpPr>
      <dsp:spPr>
        <a:xfrm>
          <a:off x="2711329" y="666870"/>
          <a:ext cx="319430" cy="3194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26B1EA-8E0E-424B-9958-F454775E80FE}">
      <dsp:nvSpPr>
        <dsp:cNvPr id="0" name=""/>
        <dsp:cNvSpPr/>
      </dsp:nvSpPr>
      <dsp:spPr>
        <a:xfrm>
          <a:off x="1692249" y="2848218"/>
          <a:ext cx="319430" cy="319434"/>
        </a:xfrm>
        <a:prstGeom prst="ellipse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35EAC2-731C-401D-A7F7-06749631D345}">
      <dsp:nvSpPr>
        <dsp:cNvPr id="0" name=""/>
        <dsp:cNvSpPr/>
      </dsp:nvSpPr>
      <dsp:spPr>
        <a:xfrm>
          <a:off x="151180" y="1290394"/>
          <a:ext cx="1610969" cy="1610600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爱心</a:t>
          </a:r>
          <a:endParaRPr lang="zh-CN" altLang="en-US" sz="3200" kern="1200" dirty="0">
            <a:latin typeface="方正舒体" panose="02010601030101010101" pitchFamily="2" charset="-122"/>
            <a:ea typeface="方正舒体" panose="02010601030101010101" pitchFamily="2" charset="-122"/>
          </a:endParaRPr>
        </a:p>
      </dsp:txBody>
      <dsp:txXfrm>
        <a:off x="387101" y="1526261"/>
        <a:ext cx="1139127" cy="1138866"/>
      </dsp:txXfrm>
    </dsp:sp>
    <dsp:sp modelId="{8DBA17B1-F3D8-4806-AC22-FF978B88826A}">
      <dsp:nvSpPr>
        <dsp:cNvPr id="0" name=""/>
        <dsp:cNvSpPr/>
      </dsp:nvSpPr>
      <dsp:spPr>
        <a:xfrm>
          <a:off x="3151091" y="752291"/>
          <a:ext cx="440537" cy="440727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C4F179-C938-4A54-8F72-B7818819E9C8}">
      <dsp:nvSpPr>
        <dsp:cNvPr id="0" name=""/>
        <dsp:cNvSpPr/>
      </dsp:nvSpPr>
      <dsp:spPr>
        <a:xfrm>
          <a:off x="303174" y="3373202"/>
          <a:ext cx="796544" cy="796735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FD79C74-7C0B-49D0-B2B9-9BA17D49E67A}">
      <dsp:nvSpPr>
        <dsp:cNvPr id="0" name=""/>
        <dsp:cNvSpPr/>
      </dsp:nvSpPr>
      <dsp:spPr>
        <a:xfrm>
          <a:off x="5759500" y="532546"/>
          <a:ext cx="1610969" cy="1610600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爱情</a:t>
          </a:r>
          <a:endParaRPr lang="zh-CN" altLang="en-US" sz="3200" kern="1200" dirty="0">
            <a:latin typeface="方正舒体" panose="02010601030101010101" pitchFamily="2" charset="-122"/>
            <a:ea typeface="方正舒体" panose="02010601030101010101" pitchFamily="2" charset="-122"/>
          </a:endParaRPr>
        </a:p>
      </dsp:txBody>
      <dsp:txXfrm>
        <a:off x="5995421" y="768413"/>
        <a:ext cx="1139127" cy="1138866"/>
      </dsp:txXfrm>
    </dsp:sp>
    <dsp:sp modelId="{82D61BA7-BCA2-4391-8CBB-B4845E08CD25}">
      <dsp:nvSpPr>
        <dsp:cNvPr id="0" name=""/>
        <dsp:cNvSpPr/>
      </dsp:nvSpPr>
      <dsp:spPr>
        <a:xfrm>
          <a:off x="5040172" y="1644550"/>
          <a:ext cx="440537" cy="440727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76351C-BAE8-490F-B29E-199029867BB6}">
      <dsp:nvSpPr>
        <dsp:cNvPr id="0" name=""/>
        <dsp:cNvSpPr/>
      </dsp:nvSpPr>
      <dsp:spPr>
        <a:xfrm>
          <a:off x="0" y="4321322"/>
          <a:ext cx="319430" cy="319434"/>
        </a:xfrm>
        <a:prstGeom prst="ellipse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E7A403-59F5-4365-BE9A-9FD3470C773D}">
      <dsp:nvSpPr>
        <dsp:cNvPr id="0" name=""/>
        <dsp:cNvSpPr/>
      </dsp:nvSpPr>
      <dsp:spPr>
        <a:xfrm>
          <a:off x="3182924" y="3866706"/>
          <a:ext cx="319430" cy="319434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4CB624-661C-43E1-8DC5-2B1476CF0631}">
      <dsp:nvSpPr>
        <dsp:cNvPr id="0" name=""/>
        <dsp:cNvSpPr/>
      </dsp:nvSpPr>
      <dsp:spPr>
        <a:xfrm>
          <a:off x="6517030" y="3288150"/>
          <a:ext cx="1610969" cy="1610600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方正舒体" panose="02010601030101010101" pitchFamily="2" charset="-122"/>
              <a:ea typeface="方正舒体" panose="02010601030101010101" pitchFamily="2" charset="-122"/>
            </a:rPr>
            <a:t>爱好</a:t>
          </a:r>
          <a:endParaRPr lang="zh-CN" altLang="en-US" sz="3200" kern="1200" dirty="0">
            <a:latin typeface="方正舒体" panose="02010601030101010101" pitchFamily="2" charset="-122"/>
            <a:ea typeface="方正舒体" panose="02010601030101010101" pitchFamily="2" charset="-122"/>
          </a:endParaRPr>
        </a:p>
      </dsp:txBody>
      <dsp:txXfrm>
        <a:off x="6752951" y="3524017"/>
        <a:ext cx="1139127" cy="1138866"/>
      </dsp:txXfrm>
    </dsp:sp>
    <dsp:sp modelId="{F4995008-43A7-4D23-A112-2EEA8C3E16D1}">
      <dsp:nvSpPr>
        <dsp:cNvPr id="0" name=""/>
        <dsp:cNvSpPr/>
      </dsp:nvSpPr>
      <dsp:spPr>
        <a:xfrm>
          <a:off x="6062675" y="3260243"/>
          <a:ext cx="319430" cy="31943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80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6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6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4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7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7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9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56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5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3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148A3-9FD4-47D7-8F08-017A84DF3C6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E24E4-8842-455F-903A-419D0EA30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5013325" y="2592388"/>
            <a:ext cx="21653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01082" y="1076200"/>
            <a:ext cx="9784351" cy="4625353"/>
            <a:chOff x="2401082" y="1076200"/>
            <a:chExt cx="9784351" cy="4625353"/>
          </a:xfrm>
        </p:grpSpPr>
        <p:sp>
          <p:nvSpPr>
            <p:cNvPr id="30" name="心形 29"/>
            <p:cNvSpPr/>
            <p:nvPr/>
          </p:nvSpPr>
          <p:spPr>
            <a:xfrm>
              <a:off x="4532708" y="1076200"/>
              <a:ext cx="5225007" cy="4625353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873933" y="1833725"/>
              <a:ext cx="135815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 smtClean="0">
                  <a:solidFill>
                    <a:schemeClr val="bg1"/>
                  </a:solidFill>
                </a:rPr>
                <a:t>爱</a:t>
              </a:r>
              <a:endParaRPr lang="zh-CN" altLang="en-US" sz="166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401082" y="2589800"/>
              <a:ext cx="42686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accent6"/>
                  </a:solidFill>
                </a:rPr>
                <a:t>你了</a:t>
              </a:r>
              <a:r>
                <a:rPr lang="zh-CN" altLang="en-US" sz="9600" dirty="0" smtClean="0">
                  <a:solidFill>
                    <a:schemeClr val="bg1"/>
                  </a:solidFill>
                </a:rPr>
                <a:t>解</a:t>
              </a:r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916805" y="2589800"/>
              <a:ext cx="42686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/>
                  </a:solidFill>
                </a:rPr>
                <a:t>吗 </a:t>
              </a:r>
              <a:endParaRPr lang="zh-CN" altLang="en-US" sz="9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83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5013325" y="2592388"/>
            <a:ext cx="2165350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58874" y="1493057"/>
            <a:ext cx="6269015" cy="3500118"/>
            <a:chOff x="3158874" y="1493057"/>
            <a:chExt cx="6269015" cy="3500118"/>
          </a:xfrm>
        </p:grpSpPr>
        <p:sp>
          <p:nvSpPr>
            <p:cNvPr id="30" name="心形 29"/>
            <p:cNvSpPr/>
            <p:nvPr/>
          </p:nvSpPr>
          <p:spPr>
            <a:xfrm>
              <a:off x="5473998" y="1493057"/>
              <a:ext cx="3953891" cy="350011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99754" y="1960725"/>
              <a:ext cx="102774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 smtClean="0">
                  <a:solidFill>
                    <a:schemeClr val="bg1"/>
                  </a:solidFill>
                </a:rPr>
                <a:t>爱</a:t>
              </a:r>
              <a:endParaRPr lang="zh-CN" altLang="en-US" sz="166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158874" y="2691761"/>
              <a:ext cx="42686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accent6"/>
                  </a:solidFill>
                </a:rPr>
                <a:t>要</a:t>
              </a:r>
              <a:r>
                <a:rPr lang="zh-CN" altLang="en-US" sz="9600" dirty="0" smtClean="0">
                  <a:solidFill>
                    <a:schemeClr val="accent6"/>
                  </a:solidFill>
                </a:rPr>
                <a:t>有</a:t>
              </a:r>
              <a:endParaRPr lang="zh-CN" altLang="en-US" sz="9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5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 hidden="1"/>
          <p:cNvGraphicFramePr/>
          <p:nvPr>
            <p:extLst>
              <p:ext uri="{D42A27DB-BD31-4B8C-83A1-F6EECF244321}">
                <p14:modId xmlns:p14="http://schemas.microsoft.com/office/powerpoint/2010/main" val="2545657243"/>
              </p:ext>
            </p:extLst>
          </p:nvPr>
        </p:nvGraphicFramePr>
        <p:xfrm>
          <a:off x="-6238543" y="22618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339242" y="1859507"/>
            <a:ext cx="1569493" cy="2215824"/>
            <a:chOff x="1339242" y="1859507"/>
            <a:chExt cx="1569493" cy="2215824"/>
          </a:xfrm>
        </p:grpSpPr>
        <p:sp>
          <p:nvSpPr>
            <p:cNvPr id="4" name="椭圆 3"/>
            <p:cNvSpPr/>
            <p:nvPr/>
          </p:nvSpPr>
          <p:spPr>
            <a:xfrm>
              <a:off x="1339242" y="1859507"/>
              <a:ext cx="1569493" cy="15694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684860" y="2160992"/>
              <a:ext cx="837609" cy="937051"/>
              <a:chOff x="5330826" y="2798763"/>
              <a:chExt cx="1390650" cy="1555750"/>
            </a:xfrm>
            <a:solidFill>
              <a:schemeClr val="bg1"/>
            </a:solidFill>
          </p:grpSpPr>
          <p:sp>
            <p:nvSpPr>
              <p:cNvPr id="16" name="Freeform 57"/>
              <p:cNvSpPr>
                <a:spLocks/>
              </p:cNvSpPr>
              <p:nvPr/>
            </p:nvSpPr>
            <p:spPr bwMode="auto">
              <a:xfrm>
                <a:off x="5614988" y="2798763"/>
                <a:ext cx="1106488" cy="987425"/>
              </a:xfrm>
              <a:custGeom>
                <a:avLst/>
                <a:gdLst>
                  <a:gd name="T0" fmla="*/ 376 w 376"/>
                  <a:gd name="T1" fmla="*/ 0 h 336"/>
                  <a:gd name="T2" fmla="*/ 213 w 376"/>
                  <a:gd name="T3" fmla="*/ 37 h 336"/>
                  <a:gd name="T4" fmla="*/ 202 w 376"/>
                  <a:gd name="T5" fmla="*/ 99 h 336"/>
                  <a:gd name="T6" fmla="*/ 202 w 376"/>
                  <a:gd name="T7" fmla="*/ 40 h 336"/>
                  <a:gd name="T8" fmla="*/ 112 w 376"/>
                  <a:gd name="T9" fmla="*/ 94 h 336"/>
                  <a:gd name="T10" fmla="*/ 111 w 376"/>
                  <a:gd name="T11" fmla="*/ 159 h 336"/>
                  <a:gd name="T12" fmla="*/ 102 w 376"/>
                  <a:gd name="T13" fmla="*/ 101 h 336"/>
                  <a:gd name="T14" fmla="*/ 15 w 376"/>
                  <a:gd name="T15" fmla="*/ 321 h 336"/>
                  <a:gd name="T16" fmla="*/ 291 w 376"/>
                  <a:gd name="T17" fmla="*/ 67 h 336"/>
                  <a:gd name="T18" fmla="*/ 13 w 376"/>
                  <a:gd name="T19" fmla="*/ 332 h 336"/>
                  <a:gd name="T20" fmla="*/ 289 w 376"/>
                  <a:gd name="T21" fmla="*/ 223 h 336"/>
                  <a:gd name="T22" fmla="*/ 189 w 376"/>
                  <a:gd name="T23" fmla="*/ 204 h 336"/>
                  <a:gd name="T24" fmla="*/ 295 w 376"/>
                  <a:gd name="T25" fmla="*/ 214 h 336"/>
                  <a:gd name="T26" fmla="*/ 344 w 376"/>
                  <a:gd name="T27" fmla="*/ 131 h 336"/>
                  <a:gd name="T28" fmla="*/ 255 w 376"/>
                  <a:gd name="T29" fmla="*/ 141 h 336"/>
                  <a:gd name="T30" fmla="*/ 348 w 376"/>
                  <a:gd name="T31" fmla="*/ 119 h 336"/>
                  <a:gd name="T32" fmla="*/ 376 w 376"/>
                  <a:gd name="T3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6" h="336">
                    <a:moveTo>
                      <a:pt x="376" y="0"/>
                    </a:moveTo>
                    <a:cubicBezTo>
                      <a:pt x="313" y="5"/>
                      <a:pt x="258" y="16"/>
                      <a:pt x="213" y="37"/>
                    </a:cubicBezTo>
                    <a:cubicBezTo>
                      <a:pt x="202" y="99"/>
                      <a:pt x="202" y="99"/>
                      <a:pt x="202" y="99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170" y="53"/>
                      <a:pt x="137" y="70"/>
                      <a:pt x="112" y="94"/>
                    </a:cubicBezTo>
                    <a:cubicBezTo>
                      <a:pt x="111" y="159"/>
                      <a:pt x="111" y="159"/>
                      <a:pt x="111" y="159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0" y="171"/>
                      <a:pt x="8" y="276"/>
                      <a:pt x="15" y="321"/>
                    </a:cubicBezTo>
                    <a:cubicBezTo>
                      <a:pt x="75" y="236"/>
                      <a:pt x="191" y="121"/>
                      <a:pt x="291" y="67"/>
                    </a:cubicBezTo>
                    <a:cubicBezTo>
                      <a:pt x="291" y="67"/>
                      <a:pt x="125" y="188"/>
                      <a:pt x="13" y="332"/>
                    </a:cubicBezTo>
                    <a:cubicBezTo>
                      <a:pt x="150" y="336"/>
                      <a:pt x="236" y="286"/>
                      <a:pt x="289" y="223"/>
                    </a:cubicBezTo>
                    <a:cubicBezTo>
                      <a:pt x="189" y="204"/>
                      <a:pt x="189" y="204"/>
                      <a:pt x="189" y="204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317" y="189"/>
                      <a:pt x="335" y="154"/>
                      <a:pt x="344" y="131"/>
                    </a:cubicBezTo>
                    <a:cubicBezTo>
                      <a:pt x="255" y="141"/>
                      <a:pt x="255" y="141"/>
                      <a:pt x="255" y="141"/>
                    </a:cubicBezTo>
                    <a:cubicBezTo>
                      <a:pt x="348" y="119"/>
                      <a:pt x="348" y="119"/>
                      <a:pt x="348" y="119"/>
                    </a:cubicBezTo>
                    <a:cubicBezTo>
                      <a:pt x="372" y="64"/>
                      <a:pt x="376" y="0"/>
                      <a:pt x="3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58"/>
              <p:cNvSpPr>
                <a:spLocks/>
              </p:cNvSpPr>
              <p:nvPr/>
            </p:nvSpPr>
            <p:spPr bwMode="auto">
              <a:xfrm>
                <a:off x="5330826" y="3706813"/>
                <a:ext cx="422275" cy="547688"/>
              </a:xfrm>
              <a:custGeom>
                <a:avLst/>
                <a:gdLst>
                  <a:gd name="T0" fmla="*/ 129 w 144"/>
                  <a:gd name="T1" fmla="*/ 0 h 187"/>
                  <a:gd name="T2" fmla="*/ 0 w 144"/>
                  <a:gd name="T3" fmla="*/ 187 h 187"/>
                  <a:gd name="T4" fmla="*/ 144 w 144"/>
                  <a:gd name="T5" fmla="*/ 7 h 187"/>
                  <a:gd name="T6" fmla="*/ 128 w 144"/>
                  <a:gd name="T7" fmla="*/ 5 h 187"/>
                  <a:gd name="T8" fmla="*/ 129 w 144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87">
                    <a:moveTo>
                      <a:pt x="129" y="0"/>
                    </a:moveTo>
                    <a:cubicBezTo>
                      <a:pt x="48" y="99"/>
                      <a:pt x="0" y="187"/>
                      <a:pt x="0" y="187"/>
                    </a:cubicBezTo>
                    <a:cubicBezTo>
                      <a:pt x="45" y="121"/>
                      <a:pt x="95" y="60"/>
                      <a:pt x="144" y="7"/>
                    </a:cubicBezTo>
                    <a:cubicBezTo>
                      <a:pt x="139" y="6"/>
                      <a:pt x="133" y="6"/>
                      <a:pt x="128" y="5"/>
                    </a:cubicBezTo>
                    <a:cubicBezTo>
                      <a:pt x="128" y="5"/>
                      <a:pt x="128" y="3"/>
                      <a:pt x="1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9"/>
              <p:cNvSpPr>
                <a:spLocks/>
              </p:cNvSpPr>
              <p:nvPr/>
            </p:nvSpPr>
            <p:spPr bwMode="auto">
              <a:xfrm>
                <a:off x="5330826" y="4143375"/>
                <a:ext cx="1271588" cy="211138"/>
              </a:xfrm>
              <a:custGeom>
                <a:avLst/>
                <a:gdLst>
                  <a:gd name="T0" fmla="*/ 206 w 433"/>
                  <a:gd name="T1" fmla="*/ 45 h 72"/>
                  <a:gd name="T2" fmla="*/ 107 w 433"/>
                  <a:gd name="T3" fmla="*/ 20 h 72"/>
                  <a:gd name="T4" fmla="*/ 107 w 433"/>
                  <a:gd name="T5" fmla="*/ 20 h 72"/>
                  <a:gd name="T6" fmla="*/ 4 w 433"/>
                  <a:gd name="T7" fmla="*/ 51 h 72"/>
                  <a:gd name="T8" fmla="*/ 4 w 433"/>
                  <a:gd name="T9" fmla="*/ 51 h 72"/>
                  <a:gd name="T10" fmla="*/ 107 w 433"/>
                  <a:gd name="T11" fmla="*/ 0 h 72"/>
                  <a:gd name="T12" fmla="*/ 107 w 433"/>
                  <a:gd name="T13" fmla="*/ 0 h 72"/>
                  <a:gd name="T14" fmla="*/ 215 w 433"/>
                  <a:gd name="T15" fmla="*/ 27 h 72"/>
                  <a:gd name="T16" fmla="*/ 215 w 433"/>
                  <a:gd name="T17" fmla="*/ 27 h 72"/>
                  <a:gd name="T18" fmla="*/ 316 w 433"/>
                  <a:gd name="T19" fmla="*/ 52 h 72"/>
                  <a:gd name="T20" fmla="*/ 316 w 433"/>
                  <a:gd name="T21" fmla="*/ 52 h 72"/>
                  <a:gd name="T22" fmla="*/ 413 w 433"/>
                  <a:gd name="T23" fmla="*/ 12 h 72"/>
                  <a:gd name="T24" fmla="*/ 413 w 433"/>
                  <a:gd name="T25" fmla="*/ 12 h 72"/>
                  <a:gd name="T26" fmla="*/ 413 w 433"/>
                  <a:gd name="T27" fmla="*/ 12 h 72"/>
                  <a:gd name="T28" fmla="*/ 413 w 433"/>
                  <a:gd name="T29" fmla="*/ 12 h 72"/>
                  <a:gd name="T30" fmla="*/ 428 w 433"/>
                  <a:gd name="T31" fmla="*/ 10 h 72"/>
                  <a:gd name="T32" fmla="*/ 428 w 433"/>
                  <a:gd name="T33" fmla="*/ 10 h 72"/>
                  <a:gd name="T34" fmla="*/ 430 w 433"/>
                  <a:gd name="T35" fmla="*/ 24 h 72"/>
                  <a:gd name="T36" fmla="*/ 430 w 433"/>
                  <a:gd name="T37" fmla="*/ 24 h 72"/>
                  <a:gd name="T38" fmla="*/ 316 w 433"/>
                  <a:gd name="T39" fmla="*/ 72 h 72"/>
                  <a:gd name="T40" fmla="*/ 316 w 433"/>
                  <a:gd name="T41" fmla="*/ 72 h 72"/>
                  <a:gd name="T42" fmla="*/ 206 w 433"/>
                  <a:gd name="T43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3" h="72">
                    <a:moveTo>
                      <a:pt x="206" y="45"/>
                    </a:moveTo>
                    <a:cubicBezTo>
                      <a:pt x="167" y="26"/>
                      <a:pt x="134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51" y="20"/>
                      <a:pt x="8" y="55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0" y="47"/>
                      <a:pt x="39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37" y="0"/>
                      <a:pt x="173" y="7"/>
                      <a:pt x="215" y="27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55" y="46"/>
                      <a:pt x="289" y="52"/>
                      <a:pt x="316" y="52"/>
                    </a:cubicBezTo>
                    <a:cubicBezTo>
                      <a:pt x="316" y="52"/>
                      <a:pt x="316" y="52"/>
                      <a:pt x="316" y="52"/>
                    </a:cubicBezTo>
                    <a:cubicBezTo>
                      <a:pt x="380" y="52"/>
                      <a:pt x="410" y="16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7" y="8"/>
                      <a:pt x="423" y="7"/>
                      <a:pt x="428" y="10"/>
                    </a:cubicBezTo>
                    <a:cubicBezTo>
                      <a:pt x="428" y="10"/>
                      <a:pt x="428" y="10"/>
                      <a:pt x="428" y="10"/>
                    </a:cubicBezTo>
                    <a:cubicBezTo>
                      <a:pt x="432" y="14"/>
                      <a:pt x="433" y="20"/>
                      <a:pt x="430" y="24"/>
                    </a:cubicBezTo>
                    <a:cubicBezTo>
                      <a:pt x="430" y="24"/>
                      <a:pt x="430" y="24"/>
                      <a:pt x="430" y="24"/>
                    </a:cubicBezTo>
                    <a:cubicBezTo>
                      <a:pt x="429" y="26"/>
                      <a:pt x="393" y="72"/>
                      <a:pt x="316" y="72"/>
                    </a:cubicBezTo>
                    <a:cubicBezTo>
                      <a:pt x="316" y="72"/>
                      <a:pt x="316" y="72"/>
                      <a:pt x="316" y="72"/>
                    </a:cubicBezTo>
                    <a:cubicBezTo>
                      <a:pt x="286" y="72"/>
                      <a:pt x="249" y="65"/>
                      <a:pt x="20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551257" y="3429000"/>
              <a:ext cx="1177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/>
                <a:t>介绍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83264" y="1859507"/>
            <a:ext cx="1569493" cy="2253352"/>
            <a:chOff x="9283264" y="1859507"/>
            <a:chExt cx="1569493" cy="2253352"/>
          </a:xfrm>
        </p:grpSpPr>
        <p:sp>
          <p:nvSpPr>
            <p:cNvPr id="11" name="椭圆 10"/>
            <p:cNvSpPr/>
            <p:nvPr/>
          </p:nvSpPr>
          <p:spPr>
            <a:xfrm>
              <a:off x="9283264" y="1859507"/>
              <a:ext cx="1569493" cy="15694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574782" y="2160992"/>
              <a:ext cx="931863" cy="976313"/>
              <a:chOff x="6949281" y="5054179"/>
              <a:chExt cx="931863" cy="976313"/>
            </a:xfrm>
          </p:grpSpPr>
          <p:sp>
            <p:nvSpPr>
              <p:cNvPr id="19" name="Freeform 60"/>
              <p:cNvSpPr>
                <a:spLocks/>
              </p:cNvSpPr>
              <p:nvPr/>
            </p:nvSpPr>
            <p:spPr bwMode="auto">
              <a:xfrm>
                <a:off x="7233444" y="5054179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1"/>
              <p:cNvSpPr>
                <a:spLocks/>
              </p:cNvSpPr>
              <p:nvPr/>
            </p:nvSpPr>
            <p:spPr bwMode="auto">
              <a:xfrm>
                <a:off x="7154069" y="5241504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2"/>
              <p:cNvSpPr>
                <a:spLocks/>
              </p:cNvSpPr>
              <p:nvPr/>
            </p:nvSpPr>
            <p:spPr bwMode="auto">
              <a:xfrm>
                <a:off x="7531894" y="5346279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3"/>
              <p:cNvSpPr>
                <a:spLocks noEditPoints="1"/>
              </p:cNvSpPr>
              <p:nvPr/>
            </p:nvSpPr>
            <p:spPr bwMode="auto">
              <a:xfrm>
                <a:off x="6949281" y="5203404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4"/>
              <p:cNvSpPr>
                <a:spLocks/>
              </p:cNvSpPr>
              <p:nvPr/>
            </p:nvSpPr>
            <p:spPr bwMode="auto">
              <a:xfrm>
                <a:off x="7015956" y="537009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5"/>
              <p:cNvSpPr>
                <a:spLocks/>
              </p:cNvSpPr>
              <p:nvPr/>
            </p:nvSpPr>
            <p:spPr bwMode="auto">
              <a:xfrm>
                <a:off x="7092156" y="5330404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9501230" y="3466528"/>
              <a:ext cx="1177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/>
                <a:t>爱好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93695" y="587320"/>
            <a:ext cx="1569493" cy="2207843"/>
            <a:chOff x="3497861" y="3895296"/>
            <a:chExt cx="1569493" cy="2207843"/>
          </a:xfrm>
        </p:grpSpPr>
        <p:sp>
          <p:nvSpPr>
            <p:cNvPr id="12" name="椭圆 11"/>
            <p:cNvSpPr/>
            <p:nvPr/>
          </p:nvSpPr>
          <p:spPr>
            <a:xfrm>
              <a:off x="3497861" y="3895296"/>
              <a:ext cx="1569493" cy="15694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881680" y="4355136"/>
              <a:ext cx="864225" cy="762774"/>
            </a:xfrm>
            <a:custGeom>
              <a:avLst/>
              <a:gdLst>
                <a:gd name="T0" fmla="*/ 48 w 101"/>
                <a:gd name="T1" fmla="*/ 89 h 89"/>
                <a:gd name="T2" fmla="*/ 38 w 101"/>
                <a:gd name="T3" fmla="*/ 84 h 89"/>
                <a:gd name="T4" fmla="*/ 12 w 101"/>
                <a:gd name="T5" fmla="*/ 60 h 89"/>
                <a:gd name="T6" fmla="*/ 0 w 101"/>
                <a:gd name="T7" fmla="*/ 26 h 89"/>
                <a:gd name="T8" fmla="*/ 9 w 101"/>
                <a:gd name="T9" fmla="*/ 4 h 89"/>
                <a:gd name="T10" fmla="*/ 19 w 101"/>
                <a:gd name="T11" fmla="*/ 0 h 89"/>
                <a:gd name="T12" fmla="*/ 24 w 101"/>
                <a:gd name="T13" fmla="*/ 0 h 89"/>
                <a:gd name="T14" fmla="*/ 32 w 101"/>
                <a:gd name="T15" fmla="*/ 1 h 89"/>
                <a:gd name="T16" fmla="*/ 49 w 101"/>
                <a:gd name="T17" fmla="*/ 12 h 89"/>
                <a:gd name="T18" fmla="*/ 50 w 101"/>
                <a:gd name="T19" fmla="*/ 12 h 89"/>
                <a:gd name="T20" fmla="*/ 51 w 101"/>
                <a:gd name="T21" fmla="*/ 12 h 89"/>
                <a:gd name="T22" fmla="*/ 69 w 101"/>
                <a:gd name="T23" fmla="*/ 2 h 89"/>
                <a:gd name="T24" fmla="*/ 77 w 101"/>
                <a:gd name="T25" fmla="*/ 1 h 89"/>
                <a:gd name="T26" fmla="*/ 82 w 101"/>
                <a:gd name="T27" fmla="*/ 1 h 89"/>
                <a:gd name="T28" fmla="*/ 92 w 101"/>
                <a:gd name="T29" fmla="*/ 6 h 89"/>
                <a:gd name="T30" fmla="*/ 100 w 101"/>
                <a:gd name="T31" fmla="*/ 28 h 89"/>
                <a:gd name="T32" fmla="*/ 86 w 101"/>
                <a:gd name="T33" fmla="*/ 62 h 89"/>
                <a:gd name="T34" fmla="*/ 58 w 101"/>
                <a:gd name="T35" fmla="*/ 84 h 89"/>
                <a:gd name="T36" fmla="*/ 48 w 101"/>
                <a:gd name="T3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89">
                  <a:moveTo>
                    <a:pt x="48" y="89"/>
                  </a:moveTo>
                  <a:cubicBezTo>
                    <a:pt x="44" y="88"/>
                    <a:pt x="41" y="86"/>
                    <a:pt x="38" y="84"/>
                  </a:cubicBezTo>
                  <a:cubicBezTo>
                    <a:pt x="29" y="78"/>
                    <a:pt x="19" y="70"/>
                    <a:pt x="12" y="60"/>
                  </a:cubicBezTo>
                  <a:cubicBezTo>
                    <a:pt x="4" y="50"/>
                    <a:pt x="0" y="39"/>
                    <a:pt x="0" y="26"/>
                  </a:cubicBezTo>
                  <a:cubicBezTo>
                    <a:pt x="0" y="17"/>
                    <a:pt x="3" y="9"/>
                    <a:pt x="9" y="4"/>
                  </a:cubicBezTo>
                  <a:cubicBezTo>
                    <a:pt x="12" y="2"/>
                    <a:pt x="15" y="1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7" y="0"/>
                    <a:pt x="29" y="0"/>
                    <a:pt x="32" y="1"/>
                  </a:cubicBezTo>
                  <a:cubicBezTo>
                    <a:pt x="38" y="3"/>
                    <a:pt x="43" y="7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7" y="7"/>
                    <a:pt x="63" y="3"/>
                    <a:pt x="69" y="2"/>
                  </a:cubicBezTo>
                  <a:cubicBezTo>
                    <a:pt x="72" y="1"/>
                    <a:pt x="74" y="1"/>
                    <a:pt x="77" y="1"/>
                  </a:cubicBezTo>
                  <a:cubicBezTo>
                    <a:pt x="79" y="1"/>
                    <a:pt x="80" y="1"/>
                    <a:pt x="82" y="1"/>
                  </a:cubicBezTo>
                  <a:cubicBezTo>
                    <a:pt x="86" y="2"/>
                    <a:pt x="89" y="4"/>
                    <a:pt x="92" y="6"/>
                  </a:cubicBezTo>
                  <a:cubicBezTo>
                    <a:pt x="98" y="11"/>
                    <a:pt x="101" y="19"/>
                    <a:pt x="100" y="28"/>
                  </a:cubicBezTo>
                  <a:cubicBezTo>
                    <a:pt x="99" y="41"/>
                    <a:pt x="94" y="52"/>
                    <a:pt x="86" y="62"/>
                  </a:cubicBezTo>
                  <a:cubicBezTo>
                    <a:pt x="78" y="71"/>
                    <a:pt x="68" y="79"/>
                    <a:pt x="58" y="84"/>
                  </a:cubicBezTo>
                  <a:cubicBezTo>
                    <a:pt x="55" y="86"/>
                    <a:pt x="52" y="88"/>
                    <a:pt x="48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725096" y="5456808"/>
              <a:ext cx="1177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/>
                <a:t>爱心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99366" y="600770"/>
            <a:ext cx="1569493" cy="2207843"/>
            <a:chOff x="7114518" y="3895296"/>
            <a:chExt cx="1569493" cy="2207843"/>
          </a:xfrm>
        </p:grpSpPr>
        <p:sp>
          <p:nvSpPr>
            <p:cNvPr id="13" name="椭圆 12"/>
            <p:cNvSpPr/>
            <p:nvPr/>
          </p:nvSpPr>
          <p:spPr>
            <a:xfrm>
              <a:off x="7114518" y="3895296"/>
              <a:ext cx="1569493" cy="15694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410591" y="4361486"/>
              <a:ext cx="978485" cy="591514"/>
              <a:chOff x="7563203" y="4204287"/>
              <a:chExt cx="761875" cy="460569"/>
            </a:xfrm>
          </p:grpSpPr>
          <p:grpSp>
            <p:nvGrpSpPr>
              <p:cNvPr id="35" name="组合 34"/>
              <p:cNvGrpSpPr/>
              <p:nvPr/>
            </p:nvGrpSpPr>
            <p:grpSpPr>
              <a:xfrm rot="2700000">
                <a:off x="7676248" y="4300191"/>
                <a:ext cx="251620" cy="477710"/>
                <a:chOff x="7483007" y="4207027"/>
                <a:chExt cx="296217" cy="562379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7483007" y="4207027"/>
                  <a:ext cx="296217" cy="296217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7508143" y="4632515"/>
                  <a:ext cx="248382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rot="5400000">
                  <a:off x="7508143" y="4645215"/>
                  <a:ext cx="248382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>
                <a:off x="7880442" y="4204287"/>
                <a:ext cx="444636" cy="355196"/>
                <a:chOff x="7902439" y="4251564"/>
                <a:chExt cx="444636" cy="355196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7902439" y="4358311"/>
                  <a:ext cx="248449" cy="248449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8124826" y="4251564"/>
                  <a:ext cx="222249" cy="155621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  <a:headEnd type="arrow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5" name="文本框 44"/>
            <p:cNvSpPr txBox="1"/>
            <p:nvPr/>
          </p:nvSpPr>
          <p:spPr>
            <a:xfrm>
              <a:off x="7310568" y="5456808"/>
              <a:ext cx="1177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/>
                <a:t>爱情</a:t>
              </a:r>
              <a:endParaRPr lang="zh-CN" altLang="en-US" sz="36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64970" y="4353832"/>
            <a:ext cx="5662059" cy="4898978"/>
            <a:chOff x="3264970" y="-2033517"/>
            <a:chExt cx="5662059" cy="4898978"/>
          </a:xfrm>
        </p:grpSpPr>
        <p:sp>
          <p:nvSpPr>
            <p:cNvPr id="2" name="心形 1"/>
            <p:cNvSpPr/>
            <p:nvPr/>
          </p:nvSpPr>
          <p:spPr>
            <a:xfrm>
              <a:off x="3264970" y="-2033517"/>
              <a:ext cx="5662059" cy="489897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776142" y="-1218361"/>
              <a:ext cx="26731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/>
                  </a:solidFill>
                </a:rPr>
                <a:t>目录</a:t>
              </a:r>
              <a:endParaRPr lang="zh-CN" altLang="en-US" sz="9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19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sp>
        <p:nvSpPr>
          <p:cNvPr id="10" name="矩形 9"/>
          <p:cNvSpPr/>
          <p:nvPr/>
        </p:nvSpPr>
        <p:spPr>
          <a:xfrm>
            <a:off x="11393607" y="3439074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9" name="矩形 8"/>
          <p:cNvSpPr/>
          <p:nvPr/>
        </p:nvSpPr>
        <p:spPr>
          <a:xfrm>
            <a:off x="11393607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-13647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93607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830729099"/>
              </p:ext>
            </p:extLst>
          </p:nvPr>
        </p:nvGraphicFramePr>
        <p:xfrm>
          <a:off x="1717675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069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2183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sp>
        <p:nvSpPr>
          <p:cNvPr id="11" name="矩形 10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-1027810" y="-177421"/>
            <a:ext cx="13809002" cy="13809002"/>
            <a:chOff x="-1027810" y="-177421"/>
            <a:chExt cx="13809002" cy="13809002"/>
          </a:xfrm>
        </p:grpSpPr>
        <p:sp>
          <p:nvSpPr>
            <p:cNvPr id="21" name="心形 20"/>
            <p:cNvSpPr/>
            <p:nvPr/>
          </p:nvSpPr>
          <p:spPr>
            <a:xfrm rot="18795034">
              <a:off x="2681715" y="4203219"/>
              <a:ext cx="1430164" cy="1237419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心形 33"/>
            <p:cNvSpPr/>
            <p:nvPr/>
          </p:nvSpPr>
          <p:spPr>
            <a:xfrm rot="21237431">
              <a:off x="4981722" y="2136269"/>
              <a:ext cx="1430164" cy="1237419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心形 35"/>
            <p:cNvSpPr/>
            <p:nvPr/>
          </p:nvSpPr>
          <p:spPr>
            <a:xfrm rot="2096495">
              <a:off x="8972643" y="2918872"/>
              <a:ext cx="1430164" cy="1237419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心形 37"/>
            <p:cNvSpPr/>
            <p:nvPr/>
          </p:nvSpPr>
          <p:spPr>
            <a:xfrm rot="20916305">
              <a:off x="1214312" y="372997"/>
              <a:ext cx="1430164" cy="1237419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-1027810" y="-177421"/>
              <a:ext cx="13809002" cy="13809002"/>
              <a:chOff x="-1027810" y="-177421"/>
              <a:chExt cx="13809002" cy="13809002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3566144" y="4433914"/>
                <a:ext cx="4655915" cy="465591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789912" y="5459490"/>
                <a:ext cx="43444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2400" dirty="0">
                    <a:solidFill>
                      <a:schemeClr val="bg1"/>
                    </a:solidFill>
                  </a:rPr>
                  <a:t>当</a:t>
                </a:r>
                <a:r>
                  <a:rPr lang="zh-CN" altLang="en-US" sz="2400" dirty="0" smtClean="0">
                    <a:solidFill>
                      <a:schemeClr val="bg1"/>
                    </a:solidFill>
                  </a:rPr>
                  <a:t>你爱屋及乌，帮助他人时，你拥有的是爱心。帮助他人的过程中，你的爱心会传向四方。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779916" y="3616657"/>
                <a:ext cx="6184461" cy="6184461"/>
              </a:xfrm>
              <a:prstGeom prst="ellipse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019870" y="2842964"/>
                <a:ext cx="7736394" cy="7736394"/>
              </a:xfrm>
              <a:prstGeom prst="ellipse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855582" y="1705971"/>
                <a:ext cx="10010378" cy="10010378"/>
              </a:xfrm>
              <a:prstGeom prst="ellipse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-1027810" y="-177421"/>
                <a:ext cx="13809002" cy="13809002"/>
              </a:xfrm>
              <a:prstGeom prst="ellipse">
                <a:avLst/>
              </a:prstGeom>
              <a:noFill/>
              <a:ln w="19050">
                <a:solidFill>
                  <a:schemeClr val="accent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906916" y="4535322"/>
                <a:ext cx="172589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dirty="0">
                    <a:solidFill>
                      <a:schemeClr val="bg1"/>
                    </a:solidFill>
                  </a:rPr>
                  <a:t>爱心</a:t>
                </a: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1393607" y="3439074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9" name="矩形 8"/>
          <p:cNvSpPr/>
          <p:nvPr/>
        </p:nvSpPr>
        <p:spPr>
          <a:xfrm>
            <a:off x="11393607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</p:spTree>
    <p:extLst>
      <p:ext uri="{BB962C8B-B14F-4D97-AF65-F5344CB8AC3E}">
        <p14:creationId xmlns:p14="http://schemas.microsoft.com/office/powerpoint/2010/main" val="362057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22183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sp>
        <p:nvSpPr>
          <p:cNvPr id="12" name="矩形 11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sp>
        <p:nvSpPr>
          <p:cNvPr id="14" name="矩形 13"/>
          <p:cNvSpPr/>
          <p:nvPr/>
        </p:nvSpPr>
        <p:spPr>
          <a:xfrm>
            <a:off x="11393607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-13647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93607" y="3439074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30702" y="4422514"/>
            <a:ext cx="60141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爱上一个人时，你拥有的是爱情。爱情是每一个人都在努力追寻的东西，拥有一段相守到老的爱情，是每一个人的愿望。拥有爱情，你会觉得，时间的流动变快了，但你的记忆也更温馨了。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169" y="1152655"/>
            <a:ext cx="2161650" cy="3375825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602" y="920969"/>
            <a:ext cx="2758210" cy="4154861"/>
          </a:xfrm>
          <a:prstGeom prst="rect">
            <a:avLst/>
          </a:prstGeom>
          <a:noFill/>
        </p:spPr>
      </p:pic>
      <p:sp>
        <p:nvSpPr>
          <p:cNvPr id="41" name="心形 40"/>
          <p:cNvSpPr/>
          <p:nvPr/>
        </p:nvSpPr>
        <p:spPr>
          <a:xfrm rot="402558">
            <a:off x="5644737" y="2177167"/>
            <a:ext cx="821413" cy="710710"/>
          </a:xfrm>
          <a:prstGeom prst="hear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 rot="1492728">
            <a:off x="5978680" y="1574009"/>
            <a:ext cx="514706" cy="445338"/>
          </a:xfrm>
          <a:prstGeom prst="hear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心形 43"/>
          <p:cNvSpPr/>
          <p:nvPr/>
        </p:nvSpPr>
        <p:spPr>
          <a:xfrm rot="232348">
            <a:off x="6235596" y="1045369"/>
            <a:ext cx="463659" cy="401171"/>
          </a:xfrm>
          <a:prstGeom prst="hear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22183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sp>
        <p:nvSpPr>
          <p:cNvPr id="12" name="矩形 11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sp>
        <p:nvSpPr>
          <p:cNvPr id="14" name="矩形 13"/>
          <p:cNvSpPr/>
          <p:nvPr/>
        </p:nvSpPr>
        <p:spPr>
          <a:xfrm>
            <a:off x="11393607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-13647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93607" y="3439074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42" name="文本框 41"/>
          <p:cNvSpPr txBox="1"/>
          <p:nvPr/>
        </p:nvSpPr>
        <p:spPr>
          <a:xfrm flipH="1">
            <a:off x="5330451" y="5880377"/>
            <a:ext cx="73270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…</a:t>
            </a:r>
            <a:endParaRPr lang="zh-CN" altLang="en-US" sz="60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5696804" y="765664"/>
            <a:ext cx="0" cy="5607840"/>
          </a:xfrm>
          <a:prstGeom prst="line">
            <a:avLst/>
          </a:prstGeom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498910" y="955349"/>
            <a:ext cx="368490" cy="36849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306568" y="765664"/>
            <a:ext cx="3964478" cy="926119"/>
            <a:chOff x="501344" y="1188742"/>
            <a:chExt cx="3964478" cy="9261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组合 18"/>
            <p:cNvGrpSpPr/>
            <p:nvPr/>
          </p:nvGrpSpPr>
          <p:grpSpPr>
            <a:xfrm>
              <a:off x="501344" y="1188742"/>
              <a:ext cx="3964478" cy="926119"/>
              <a:chOff x="501344" y="560943"/>
              <a:chExt cx="3964478" cy="92611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01344" y="560945"/>
                <a:ext cx="3131595" cy="92611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标注 17"/>
              <p:cNvSpPr/>
              <p:nvPr/>
            </p:nvSpPr>
            <p:spPr>
              <a:xfrm rot="16200000">
                <a:off x="3585003" y="606242"/>
                <a:ext cx="926117" cy="835520"/>
              </a:xfrm>
              <a:prstGeom prst="wedgeRectCallout">
                <a:avLst>
                  <a:gd name="adj1" fmla="val -6096"/>
                  <a:gd name="adj2" fmla="val 7393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03190" y="1405719"/>
              <a:ext cx="2756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我们的第一次相遇</a:t>
              </a:r>
              <a:endParaRPr lang="zh-CN" altLang="en-US" sz="24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6231616" y="1815157"/>
            <a:ext cx="3964478" cy="926119"/>
            <a:chOff x="501344" y="1188742"/>
            <a:chExt cx="3964478" cy="9261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501344" y="1188742"/>
              <a:ext cx="3964478" cy="926119"/>
              <a:chOff x="501344" y="560943"/>
              <a:chExt cx="3964478" cy="92611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501344" y="560945"/>
                <a:ext cx="3131595" cy="92611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标注 26"/>
              <p:cNvSpPr/>
              <p:nvPr/>
            </p:nvSpPr>
            <p:spPr>
              <a:xfrm rot="16200000">
                <a:off x="3585003" y="606242"/>
                <a:ext cx="926117" cy="835520"/>
              </a:xfrm>
              <a:prstGeom prst="wedgeRectCallout">
                <a:avLst>
                  <a:gd name="adj1" fmla="val -6096"/>
                  <a:gd name="adj2" fmla="val 7393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703190" y="1405719"/>
              <a:ext cx="2756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我们的第一次约会</a:t>
              </a:r>
              <a:endParaRPr lang="zh-CN" altLang="en-US" sz="2400" dirty="0"/>
            </a:p>
          </p:txBody>
        </p:sp>
      </p:grpSp>
      <p:sp>
        <p:nvSpPr>
          <p:cNvPr id="28" name="椭圆 27"/>
          <p:cNvSpPr/>
          <p:nvPr/>
        </p:nvSpPr>
        <p:spPr>
          <a:xfrm>
            <a:off x="5498910" y="2060819"/>
            <a:ext cx="368490" cy="36849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498910" y="3783848"/>
            <a:ext cx="368490" cy="36849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306568" y="3505033"/>
            <a:ext cx="3964478" cy="1294476"/>
            <a:chOff x="501344" y="1188742"/>
            <a:chExt cx="3964478" cy="1294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501344" y="1188742"/>
              <a:ext cx="3964478" cy="1294476"/>
              <a:chOff x="501344" y="560943"/>
              <a:chExt cx="3964478" cy="1294476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01344" y="560945"/>
                <a:ext cx="3131595" cy="129447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标注 33"/>
              <p:cNvSpPr/>
              <p:nvPr/>
            </p:nvSpPr>
            <p:spPr>
              <a:xfrm rot="16200000">
                <a:off x="3400825" y="790420"/>
                <a:ext cx="1294474" cy="835520"/>
              </a:xfrm>
              <a:prstGeom prst="wedgeRectCallout">
                <a:avLst>
                  <a:gd name="adj1" fmla="val -6096"/>
                  <a:gd name="adj2" fmla="val 7393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12117" y="1214649"/>
              <a:ext cx="31181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多次畅谈后发现我们呢拥有共同的梦想，共同的愿望。</a:t>
              </a:r>
              <a:endParaRPr lang="zh-CN" altLang="en-US" sz="2400" dirty="0"/>
            </a:p>
          </p:txBody>
        </p:sp>
      </p:grpSp>
      <p:sp>
        <p:nvSpPr>
          <p:cNvPr id="35" name="椭圆 34"/>
          <p:cNvSpPr/>
          <p:nvPr/>
        </p:nvSpPr>
        <p:spPr>
          <a:xfrm>
            <a:off x="5498910" y="5801911"/>
            <a:ext cx="368490" cy="36849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 flipH="1">
            <a:off x="6231616" y="5499892"/>
            <a:ext cx="3964478" cy="926119"/>
            <a:chOff x="501344" y="1188742"/>
            <a:chExt cx="3964478" cy="9261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/>
          </p:nvGrpSpPr>
          <p:grpSpPr>
            <a:xfrm>
              <a:off x="501344" y="1188742"/>
              <a:ext cx="3964478" cy="926119"/>
              <a:chOff x="501344" y="560943"/>
              <a:chExt cx="3964478" cy="92611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01344" y="560945"/>
                <a:ext cx="3131595" cy="92611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标注 39"/>
              <p:cNvSpPr/>
              <p:nvPr/>
            </p:nvSpPr>
            <p:spPr>
              <a:xfrm rot="16200000">
                <a:off x="3585003" y="606242"/>
                <a:ext cx="926117" cy="835520"/>
              </a:xfrm>
              <a:prstGeom prst="wedgeRectCallout">
                <a:avLst>
                  <a:gd name="adj1" fmla="val -6096"/>
                  <a:gd name="adj2" fmla="val 7393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703190" y="1214647"/>
              <a:ext cx="27565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我们一起游玩了很久，去了很多地方</a:t>
              </a:r>
              <a:endParaRPr lang="zh-CN" altLang="en-US" sz="2400" dirty="0"/>
            </a:p>
          </p:txBody>
        </p:sp>
      </p:grpSp>
      <p:sp>
        <p:nvSpPr>
          <p:cNvPr id="45" name="文本框 44"/>
          <p:cNvSpPr txBox="1"/>
          <p:nvPr/>
        </p:nvSpPr>
        <p:spPr>
          <a:xfrm flipH="1">
            <a:off x="4924565" y="243128"/>
            <a:ext cx="1556912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时光轴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914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" grpId="0" animBg="1"/>
      <p:bldP spid="28" grpId="0" animBg="1"/>
      <p:bldP spid="29" grpId="0" animBg="1"/>
      <p:bldP spid="35" grpId="0" animBg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22183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sp>
        <p:nvSpPr>
          <p:cNvPr id="14" name="矩形 13"/>
          <p:cNvSpPr/>
          <p:nvPr/>
        </p:nvSpPr>
        <p:spPr>
          <a:xfrm>
            <a:off x="11419365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-13647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19365" y="3426195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12" name="矩形 11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461" y="990102"/>
            <a:ext cx="4566509" cy="41420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653" y="1187728"/>
            <a:ext cx="636758" cy="692808"/>
          </a:xfrm>
          <a:prstGeom prst="rect">
            <a:avLst/>
          </a:prstGeom>
          <a:solidFill>
            <a:srgbClr val="4DBF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98336" y="1157825"/>
            <a:ext cx="847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Segoe UI Black" panose="020B0A02040204020203" pitchFamily="34" charset="0"/>
              </a:rPr>
              <a:t>爱好</a:t>
            </a:r>
            <a:r>
              <a:rPr lang="en-US" altLang="zh-CN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Segoe UI Black" panose="020B0A02040204020203" pitchFamily="34" charset="0"/>
              </a:rPr>
              <a:t>:</a:t>
            </a:r>
            <a:endParaRPr lang="en-US" altLang="zh-CN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Segoe UI Black" panose="020B0A02040204020203" pitchFamily="34" charset="0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Segoe UI Black" panose="020B0A02040204020203" pitchFamily="34" charset="0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Segoe UI Black" panose="020B0A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7075" y="988096"/>
            <a:ext cx="4276165" cy="4163934"/>
            <a:chOff x="927075" y="988096"/>
            <a:chExt cx="4276165" cy="4163934"/>
          </a:xfrm>
        </p:grpSpPr>
        <p:sp>
          <p:nvSpPr>
            <p:cNvPr id="10" name="矩形 9"/>
            <p:cNvSpPr/>
            <p:nvPr/>
          </p:nvSpPr>
          <p:spPr>
            <a:xfrm>
              <a:off x="927075" y="988096"/>
              <a:ext cx="4276165" cy="41639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9553" y="1383042"/>
              <a:ext cx="3939988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600" dirty="0">
                  <a:solidFill>
                    <a:schemeClr val="bg1"/>
                  </a:solidFill>
                </a:rPr>
                <a:t>当</a:t>
              </a:r>
              <a:r>
                <a:rPr lang="zh-CN" altLang="en-US" sz="3600" dirty="0" smtClean="0">
                  <a:solidFill>
                    <a:schemeClr val="bg1"/>
                  </a:solidFill>
                </a:rPr>
                <a:t>你爱上做一件事的时候，你拥有的是爱好。也许你像右边这位一样，或者像我一样，爱上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3600" dirty="0" smtClean="0">
                  <a:solidFill>
                    <a:schemeClr val="bg1"/>
                  </a:solidFill>
                </a:rPr>
                <a:t>？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65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22183" y="-13647"/>
            <a:ext cx="770438" cy="1705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介绍</a:t>
            </a:r>
          </a:p>
        </p:txBody>
      </p:sp>
      <p:sp>
        <p:nvSpPr>
          <p:cNvPr id="14" name="矩形 13"/>
          <p:cNvSpPr/>
          <p:nvPr/>
        </p:nvSpPr>
        <p:spPr>
          <a:xfrm>
            <a:off x="11419365" y="1705971"/>
            <a:ext cx="770438" cy="17059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爱心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-13647"/>
            <a:ext cx="11393607" cy="6871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19365" y="3426195"/>
            <a:ext cx="770438" cy="170597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爱情</a:t>
            </a:r>
          </a:p>
        </p:txBody>
      </p:sp>
      <p:sp>
        <p:nvSpPr>
          <p:cNvPr id="12" name="矩形 11"/>
          <p:cNvSpPr/>
          <p:nvPr/>
        </p:nvSpPr>
        <p:spPr>
          <a:xfrm>
            <a:off x="11393607" y="5152030"/>
            <a:ext cx="770438" cy="170597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>
                <a:latin typeface="方正舒体" panose="02010601030101010101" pitchFamily="2" charset="-122"/>
                <a:ea typeface="方正舒体" panose="02010601030101010101" pitchFamily="2" charset="-122"/>
              </a:rPr>
              <a:t>爱好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62679" y="4037511"/>
            <a:ext cx="3514068" cy="1368206"/>
            <a:chOff x="762679" y="4037511"/>
            <a:chExt cx="3514068" cy="1368206"/>
          </a:xfrm>
        </p:grpSpPr>
        <p:grpSp>
          <p:nvGrpSpPr>
            <p:cNvPr id="17" name="组合 16"/>
            <p:cNvGrpSpPr/>
            <p:nvPr/>
          </p:nvGrpSpPr>
          <p:grpSpPr>
            <a:xfrm>
              <a:off x="762679" y="4037511"/>
              <a:ext cx="1368206" cy="1368206"/>
              <a:chOff x="2255303" y="4925017"/>
              <a:chExt cx="1368206" cy="1368206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255303" y="4925017"/>
                <a:ext cx="1368206" cy="136820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2560157" y="5300351"/>
                <a:ext cx="758498" cy="617538"/>
                <a:chOff x="4956176" y="3307627"/>
                <a:chExt cx="358775" cy="292100"/>
              </a:xfrm>
              <a:solidFill>
                <a:schemeClr val="bg1"/>
              </a:solidFill>
            </p:grpSpPr>
            <p:sp>
              <p:nvSpPr>
                <p:cNvPr id="44" name="Freeform 19"/>
                <p:cNvSpPr>
                  <a:spLocks noEditPoints="1"/>
                </p:cNvSpPr>
                <p:nvPr/>
              </p:nvSpPr>
              <p:spPr bwMode="auto">
                <a:xfrm>
                  <a:off x="5068888" y="3407640"/>
                  <a:ext cx="146050" cy="158750"/>
                </a:xfrm>
                <a:custGeom>
                  <a:avLst/>
                  <a:gdLst>
                    <a:gd name="T0" fmla="*/ 7 w 13"/>
                    <a:gd name="T1" fmla="*/ 0 h 14"/>
                    <a:gd name="T2" fmla="*/ 0 w 13"/>
                    <a:gd name="T3" fmla="*/ 7 h 14"/>
                    <a:gd name="T4" fmla="*/ 7 w 13"/>
                    <a:gd name="T5" fmla="*/ 14 h 14"/>
                    <a:gd name="T6" fmla="*/ 13 w 13"/>
                    <a:gd name="T7" fmla="*/ 7 h 14"/>
                    <a:gd name="T8" fmla="*/ 7 w 13"/>
                    <a:gd name="T9" fmla="*/ 0 h 14"/>
                    <a:gd name="T10" fmla="*/ 7 w 13"/>
                    <a:gd name="T11" fmla="*/ 12 h 14"/>
                    <a:gd name="T12" fmla="*/ 1 w 13"/>
                    <a:gd name="T13" fmla="*/ 7 h 14"/>
                    <a:gd name="T14" fmla="*/ 7 w 13"/>
                    <a:gd name="T15" fmla="*/ 2 h 14"/>
                    <a:gd name="T16" fmla="*/ 12 w 13"/>
                    <a:gd name="T17" fmla="*/ 7 h 14"/>
                    <a:gd name="T18" fmla="*/ 7 w 13"/>
                    <a:gd name="T19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14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0" y="14"/>
                        <a:pt x="13" y="11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  <a:moveTo>
                        <a:pt x="7" y="12"/>
                      </a:moveTo>
                      <a:cubicBezTo>
                        <a:pt x="4" y="12"/>
                        <a:pt x="1" y="10"/>
                        <a:pt x="1" y="7"/>
                      </a:cubicBezTo>
                      <a:cubicBezTo>
                        <a:pt x="1" y="4"/>
                        <a:pt x="4" y="2"/>
                        <a:pt x="7" y="2"/>
                      </a:cubicBezTo>
                      <a:cubicBezTo>
                        <a:pt x="10" y="2"/>
                        <a:pt x="12" y="4"/>
                        <a:pt x="12" y="7"/>
                      </a:cubicBezTo>
                      <a:cubicBezTo>
                        <a:pt x="12" y="10"/>
                        <a:pt x="10" y="12"/>
                        <a:pt x="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0"/>
                <p:cNvSpPr>
                  <a:spLocks noEditPoints="1"/>
                </p:cNvSpPr>
                <p:nvPr/>
              </p:nvSpPr>
              <p:spPr bwMode="auto">
                <a:xfrm>
                  <a:off x="4956176" y="3307627"/>
                  <a:ext cx="358775" cy="292100"/>
                </a:xfrm>
                <a:custGeom>
                  <a:avLst/>
                  <a:gdLst>
                    <a:gd name="T0" fmla="*/ 30 w 32"/>
                    <a:gd name="T1" fmla="*/ 5 h 26"/>
                    <a:gd name="T2" fmla="*/ 23 w 32"/>
                    <a:gd name="T3" fmla="*/ 5 h 26"/>
                    <a:gd name="T4" fmla="*/ 23 w 32"/>
                    <a:gd name="T5" fmla="*/ 2 h 26"/>
                    <a:gd name="T6" fmla="*/ 21 w 32"/>
                    <a:gd name="T7" fmla="*/ 0 h 26"/>
                    <a:gd name="T8" fmla="*/ 13 w 32"/>
                    <a:gd name="T9" fmla="*/ 0 h 26"/>
                    <a:gd name="T10" fmla="*/ 11 w 32"/>
                    <a:gd name="T11" fmla="*/ 2 h 26"/>
                    <a:gd name="T12" fmla="*/ 11 w 32"/>
                    <a:gd name="T13" fmla="*/ 5 h 26"/>
                    <a:gd name="T14" fmla="*/ 9 w 32"/>
                    <a:gd name="T15" fmla="*/ 5 h 26"/>
                    <a:gd name="T16" fmla="*/ 9 w 32"/>
                    <a:gd name="T17" fmla="*/ 5 h 26"/>
                    <a:gd name="T18" fmla="*/ 8 w 32"/>
                    <a:gd name="T19" fmla="*/ 3 h 26"/>
                    <a:gd name="T20" fmla="*/ 4 w 32"/>
                    <a:gd name="T21" fmla="*/ 3 h 26"/>
                    <a:gd name="T22" fmla="*/ 3 w 32"/>
                    <a:gd name="T23" fmla="*/ 5 h 26"/>
                    <a:gd name="T24" fmla="*/ 3 w 32"/>
                    <a:gd name="T25" fmla="*/ 5 h 26"/>
                    <a:gd name="T26" fmla="*/ 2 w 32"/>
                    <a:gd name="T27" fmla="*/ 5 h 26"/>
                    <a:gd name="T28" fmla="*/ 0 w 32"/>
                    <a:gd name="T29" fmla="*/ 7 h 26"/>
                    <a:gd name="T30" fmla="*/ 0 w 32"/>
                    <a:gd name="T31" fmla="*/ 24 h 26"/>
                    <a:gd name="T32" fmla="*/ 2 w 32"/>
                    <a:gd name="T33" fmla="*/ 26 h 26"/>
                    <a:gd name="T34" fmla="*/ 30 w 32"/>
                    <a:gd name="T35" fmla="*/ 26 h 26"/>
                    <a:gd name="T36" fmla="*/ 32 w 32"/>
                    <a:gd name="T37" fmla="*/ 24 h 26"/>
                    <a:gd name="T38" fmla="*/ 32 w 32"/>
                    <a:gd name="T39" fmla="*/ 7 h 26"/>
                    <a:gd name="T40" fmla="*/ 30 w 32"/>
                    <a:gd name="T41" fmla="*/ 5 h 26"/>
                    <a:gd name="T42" fmla="*/ 7 w 32"/>
                    <a:gd name="T43" fmla="*/ 9 h 26"/>
                    <a:gd name="T44" fmla="*/ 3 w 32"/>
                    <a:gd name="T45" fmla="*/ 9 h 26"/>
                    <a:gd name="T46" fmla="*/ 2 w 32"/>
                    <a:gd name="T47" fmla="*/ 8 h 26"/>
                    <a:gd name="T48" fmla="*/ 3 w 32"/>
                    <a:gd name="T49" fmla="*/ 7 h 26"/>
                    <a:gd name="T50" fmla="*/ 7 w 32"/>
                    <a:gd name="T51" fmla="*/ 7 h 26"/>
                    <a:gd name="T52" fmla="*/ 8 w 32"/>
                    <a:gd name="T53" fmla="*/ 8 h 26"/>
                    <a:gd name="T54" fmla="*/ 7 w 32"/>
                    <a:gd name="T55" fmla="*/ 9 h 26"/>
                    <a:gd name="T56" fmla="*/ 14 w 32"/>
                    <a:gd name="T57" fmla="*/ 2 h 26"/>
                    <a:gd name="T58" fmla="*/ 20 w 32"/>
                    <a:gd name="T59" fmla="*/ 2 h 26"/>
                    <a:gd name="T60" fmla="*/ 21 w 32"/>
                    <a:gd name="T61" fmla="*/ 2 h 26"/>
                    <a:gd name="T62" fmla="*/ 20 w 32"/>
                    <a:gd name="T63" fmla="*/ 3 h 26"/>
                    <a:gd name="T64" fmla="*/ 14 w 32"/>
                    <a:gd name="T65" fmla="*/ 3 h 26"/>
                    <a:gd name="T66" fmla="*/ 13 w 32"/>
                    <a:gd name="T67" fmla="*/ 2 h 26"/>
                    <a:gd name="T68" fmla="*/ 14 w 32"/>
                    <a:gd name="T69" fmla="*/ 2 h 26"/>
                    <a:gd name="T70" fmla="*/ 17 w 32"/>
                    <a:gd name="T71" fmla="*/ 24 h 26"/>
                    <a:gd name="T72" fmla="*/ 9 w 32"/>
                    <a:gd name="T73" fmla="*/ 16 h 26"/>
                    <a:gd name="T74" fmla="*/ 17 w 32"/>
                    <a:gd name="T75" fmla="*/ 8 h 26"/>
                    <a:gd name="T76" fmla="*/ 25 w 32"/>
                    <a:gd name="T77" fmla="*/ 16 h 26"/>
                    <a:gd name="T78" fmla="*/ 17 w 32"/>
                    <a:gd name="T79" fmla="*/ 24 h 26"/>
                    <a:gd name="T80" fmla="*/ 29 w 32"/>
                    <a:gd name="T81" fmla="*/ 9 h 26"/>
                    <a:gd name="T82" fmla="*/ 27 w 32"/>
                    <a:gd name="T83" fmla="*/ 8 h 26"/>
                    <a:gd name="T84" fmla="*/ 29 w 32"/>
                    <a:gd name="T85" fmla="*/ 7 h 26"/>
                    <a:gd name="T86" fmla="*/ 30 w 32"/>
                    <a:gd name="T87" fmla="*/ 8 h 26"/>
                    <a:gd name="T88" fmla="*/ 29 w 32"/>
                    <a:gd name="T89" fmla="*/ 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2" h="26">
                      <a:moveTo>
                        <a:pt x="30" y="5"/>
                      </a:move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2" y="0"/>
                        <a:pt x="2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1" y="1"/>
                        <a:pt x="11" y="2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3"/>
                        <a:pt x="8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6"/>
                        <a:pt x="0" y="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1" y="26"/>
                        <a:pt x="2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6"/>
                        <a:pt x="32" y="26"/>
                        <a:pt x="32" y="24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6"/>
                        <a:pt x="31" y="5"/>
                        <a:pt x="30" y="5"/>
                      </a:cubicBezTo>
                      <a:close/>
                      <a:moveTo>
                        <a:pt x="7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2" y="9"/>
                        <a:pt x="2" y="8"/>
                      </a:cubicBezTo>
                      <a:cubicBezTo>
                        <a:pt x="2" y="8"/>
                        <a:pt x="3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8" y="8"/>
                        <a:pt x="8" y="8"/>
                      </a:cubicBezTo>
                      <a:cubicBezTo>
                        <a:pt x="8" y="9"/>
                        <a:pt x="7" y="9"/>
                        <a:pt x="7" y="9"/>
                      </a:cubicBezTo>
                      <a:close/>
                      <a:moveTo>
                        <a:pt x="14" y="2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2"/>
                        <a:pt x="21" y="2"/>
                        <a:pt x="21" y="2"/>
                      </a:cubicBezTo>
                      <a:cubicBezTo>
                        <a:pt x="21" y="3"/>
                        <a:pt x="20" y="3"/>
                        <a:pt x="20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3"/>
                        <a:pt x="13" y="3"/>
                        <a:pt x="13" y="2"/>
                      </a:cubicBezTo>
                      <a:cubicBezTo>
                        <a:pt x="13" y="2"/>
                        <a:pt x="13" y="2"/>
                        <a:pt x="14" y="2"/>
                      </a:cubicBezTo>
                      <a:close/>
                      <a:moveTo>
                        <a:pt x="17" y="24"/>
                      </a:moveTo>
                      <a:cubicBezTo>
                        <a:pt x="12" y="24"/>
                        <a:pt x="9" y="20"/>
                        <a:pt x="9" y="16"/>
                      </a:cubicBezTo>
                      <a:cubicBezTo>
                        <a:pt x="9" y="11"/>
                        <a:pt x="12" y="8"/>
                        <a:pt x="17" y="8"/>
                      </a:cubicBezTo>
                      <a:cubicBezTo>
                        <a:pt x="21" y="8"/>
                        <a:pt x="25" y="11"/>
                        <a:pt x="25" y="16"/>
                      </a:cubicBezTo>
                      <a:cubicBezTo>
                        <a:pt x="25" y="20"/>
                        <a:pt x="21" y="24"/>
                        <a:pt x="17" y="24"/>
                      </a:cubicBezTo>
                      <a:close/>
                      <a:moveTo>
                        <a:pt x="29" y="9"/>
                      </a:moveTo>
                      <a:cubicBezTo>
                        <a:pt x="28" y="9"/>
                        <a:pt x="27" y="9"/>
                        <a:pt x="27" y="8"/>
                      </a:cubicBezTo>
                      <a:cubicBezTo>
                        <a:pt x="27" y="7"/>
                        <a:pt x="28" y="7"/>
                        <a:pt x="29" y="7"/>
                      </a:cubicBezTo>
                      <a:cubicBezTo>
                        <a:pt x="29" y="7"/>
                        <a:pt x="30" y="7"/>
                        <a:pt x="30" y="8"/>
                      </a:cubicBezTo>
                      <a:cubicBezTo>
                        <a:pt x="30" y="9"/>
                        <a:pt x="29" y="9"/>
                        <a:pt x="2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" name="文本框 19"/>
            <p:cNvSpPr txBox="1"/>
            <p:nvPr/>
          </p:nvSpPr>
          <p:spPr>
            <a:xfrm>
              <a:off x="2231194" y="4089100"/>
              <a:ext cx="20455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/>
                <a:t>也许你喜欢拍照？</a:t>
              </a:r>
              <a:endParaRPr lang="zh-CN" altLang="en-US" sz="3600" dirty="0"/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1433243" y="872197"/>
            <a:ext cx="1821624" cy="3121579"/>
          </a:xfrm>
          <a:custGeom>
            <a:avLst/>
            <a:gdLst>
              <a:gd name="connsiteX0" fmla="*/ 59381 w 2009204"/>
              <a:gd name="connsiteY0" fmla="*/ 3469341 h 3469341"/>
              <a:gd name="connsiteX1" fmla="*/ 140063 w 2009204"/>
              <a:gd name="connsiteY1" fmla="*/ 1869141 h 3469341"/>
              <a:gd name="connsiteX2" fmla="*/ 1283063 w 2009204"/>
              <a:gd name="connsiteY2" fmla="*/ 2124636 h 3469341"/>
              <a:gd name="connsiteX3" fmla="*/ 516581 w 2009204"/>
              <a:gd name="connsiteY3" fmla="*/ 2178424 h 3469341"/>
              <a:gd name="connsiteX4" fmla="*/ 1135145 w 2009204"/>
              <a:gd name="connsiteY4" fmla="*/ 457200 h 3469341"/>
              <a:gd name="connsiteX5" fmla="*/ 2009204 w 2009204"/>
              <a:gd name="connsiteY5" fmla="*/ 0 h 3469341"/>
              <a:gd name="connsiteX6" fmla="*/ 2009204 w 2009204"/>
              <a:gd name="connsiteY6" fmla="*/ 0 h 346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9204" h="3469341">
                <a:moveTo>
                  <a:pt x="59381" y="3469341"/>
                </a:moveTo>
                <a:cubicBezTo>
                  <a:pt x="-2252" y="2781299"/>
                  <a:pt x="-63884" y="2093258"/>
                  <a:pt x="140063" y="1869141"/>
                </a:cubicBezTo>
                <a:cubicBezTo>
                  <a:pt x="344010" y="1645024"/>
                  <a:pt x="1220310" y="2073089"/>
                  <a:pt x="1283063" y="2124636"/>
                </a:cubicBezTo>
                <a:cubicBezTo>
                  <a:pt x="1345816" y="2176183"/>
                  <a:pt x="541234" y="2456330"/>
                  <a:pt x="516581" y="2178424"/>
                </a:cubicBezTo>
                <a:cubicBezTo>
                  <a:pt x="491928" y="1900518"/>
                  <a:pt x="886375" y="820271"/>
                  <a:pt x="1135145" y="457200"/>
                </a:cubicBezTo>
                <a:cubicBezTo>
                  <a:pt x="1383915" y="94129"/>
                  <a:pt x="2009204" y="0"/>
                  <a:pt x="2009204" y="0"/>
                </a:cubicBezTo>
                <a:lnTo>
                  <a:pt x="2009204" y="0"/>
                </a:lnTo>
              </a:path>
            </a:pathLst>
          </a:custGeom>
          <a:ln w="317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54867" y="324117"/>
            <a:ext cx="3615811" cy="1368206"/>
            <a:chOff x="3254867" y="324117"/>
            <a:chExt cx="3615811" cy="1368206"/>
          </a:xfrm>
        </p:grpSpPr>
        <p:sp>
          <p:nvSpPr>
            <p:cNvPr id="50" name="文本框 49"/>
            <p:cNvSpPr txBox="1"/>
            <p:nvPr/>
          </p:nvSpPr>
          <p:spPr>
            <a:xfrm>
              <a:off x="4635471" y="337714"/>
              <a:ext cx="223520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/>
                <a:t>或者</a:t>
              </a:r>
              <a:r>
                <a:rPr lang="zh-CN" altLang="en-US" sz="3600" dirty="0" smtClean="0"/>
                <a:t>你喜欢音乐？</a:t>
              </a:r>
              <a:endParaRPr lang="zh-CN" altLang="en-US" sz="3600" dirty="0"/>
            </a:p>
          </p:txBody>
        </p:sp>
        <p:sp>
          <p:nvSpPr>
            <p:cNvPr id="48" name="椭圆 47"/>
            <p:cNvSpPr/>
            <p:nvPr/>
          </p:nvSpPr>
          <p:spPr>
            <a:xfrm>
              <a:off x="3254867" y="324117"/>
              <a:ext cx="1368206" cy="13682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3548320" y="668878"/>
              <a:ext cx="728427" cy="678683"/>
            </a:xfrm>
            <a:custGeom>
              <a:avLst/>
              <a:gdLst>
                <a:gd name="T0" fmla="*/ 27 w 29"/>
                <a:gd name="T1" fmla="*/ 0 h 27"/>
                <a:gd name="T2" fmla="*/ 8 w 29"/>
                <a:gd name="T3" fmla="*/ 0 h 27"/>
                <a:gd name="T4" fmla="*/ 6 w 29"/>
                <a:gd name="T5" fmla="*/ 2 h 27"/>
                <a:gd name="T6" fmla="*/ 6 w 29"/>
                <a:gd name="T7" fmla="*/ 4 h 27"/>
                <a:gd name="T8" fmla="*/ 6 w 29"/>
                <a:gd name="T9" fmla="*/ 4 h 27"/>
                <a:gd name="T10" fmla="*/ 6 w 29"/>
                <a:gd name="T11" fmla="*/ 22 h 27"/>
                <a:gd name="T12" fmla="*/ 4 w 29"/>
                <a:gd name="T13" fmla="*/ 21 h 27"/>
                <a:gd name="T14" fmla="*/ 0 w 29"/>
                <a:gd name="T15" fmla="*/ 24 h 27"/>
                <a:gd name="T16" fmla="*/ 4 w 29"/>
                <a:gd name="T17" fmla="*/ 27 h 27"/>
                <a:gd name="T18" fmla="*/ 8 w 29"/>
                <a:gd name="T19" fmla="*/ 24 h 27"/>
                <a:gd name="T20" fmla="*/ 8 w 29"/>
                <a:gd name="T21" fmla="*/ 24 h 27"/>
                <a:gd name="T22" fmla="*/ 8 w 29"/>
                <a:gd name="T23" fmla="*/ 24 h 27"/>
                <a:gd name="T24" fmla="*/ 8 w 29"/>
                <a:gd name="T25" fmla="*/ 10 h 27"/>
                <a:gd name="T26" fmla="*/ 28 w 29"/>
                <a:gd name="T27" fmla="*/ 10 h 27"/>
                <a:gd name="T28" fmla="*/ 28 w 29"/>
                <a:gd name="T29" fmla="*/ 22 h 27"/>
                <a:gd name="T30" fmla="*/ 25 w 29"/>
                <a:gd name="T31" fmla="*/ 21 h 27"/>
                <a:gd name="T32" fmla="*/ 21 w 29"/>
                <a:gd name="T33" fmla="*/ 24 h 27"/>
                <a:gd name="T34" fmla="*/ 25 w 29"/>
                <a:gd name="T35" fmla="*/ 27 h 27"/>
                <a:gd name="T36" fmla="*/ 29 w 29"/>
                <a:gd name="T37" fmla="*/ 24 h 27"/>
                <a:gd name="T38" fmla="*/ 29 w 29"/>
                <a:gd name="T39" fmla="*/ 24 h 27"/>
                <a:gd name="T40" fmla="*/ 29 w 29"/>
                <a:gd name="T41" fmla="*/ 24 h 27"/>
                <a:gd name="T42" fmla="*/ 29 w 29"/>
                <a:gd name="T43" fmla="*/ 4 h 27"/>
                <a:gd name="T44" fmla="*/ 29 w 29"/>
                <a:gd name="T45" fmla="*/ 4 h 27"/>
                <a:gd name="T46" fmla="*/ 29 w 29"/>
                <a:gd name="T47" fmla="*/ 2 h 27"/>
                <a:gd name="T48" fmla="*/ 27 w 29"/>
                <a:gd name="T49" fmla="*/ 0 h 27"/>
                <a:gd name="T50" fmla="*/ 8 w 29"/>
                <a:gd name="T51" fmla="*/ 8 h 27"/>
                <a:gd name="T52" fmla="*/ 8 w 29"/>
                <a:gd name="T53" fmla="*/ 6 h 27"/>
                <a:gd name="T54" fmla="*/ 8 w 29"/>
                <a:gd name="T55" fmla="*/ 6 h 27"/>
                <a:gd name="T56" fmla="*/ 27 w 29"/>
                <a:gd name="T57" fmla="*/ 6 h 27"/>
                <a:gd name="T58" fmla="*/ 28 w 29"/>
                <a:gd name="T59" fmla="*/ 6 h 27"/>
                <a:gd name="T60" fmla="*/ 28 w 29"/>
                <a:gd name="T61" fmla="*/ 8 h 27"/>
                <a:gd name="T62" fmla="*/ 8 w 29"/>
                <a:gd name="T6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27">
                  <a:moveTo>
                    <a:pt x="2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1" y="21"/>
                    <a:pt x="0" y="23"/>
                    <a:pt x="0" y="24"/>
                  </a:cubicBezTo>
                  <a:cubicBezTo>
                    <a:pt x="0" y="26"/>
                    <a:pt x="1" y="27"/>
                    <a:pt x="4" y="27"/>
                  </a:cubicBezTo>
                  <a:cubicBezTo>
                    <a:pt x="6" y="27"/>
                    <a:pt x="8" y="26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3" y="21"/>
                    <a:pt x="21" y="23"/>
                    <a:pt x="21" y="24"/>
                  </a:cubicBezTo>
                  <a:cubicBezTo>
                    <a:pt x="21" y="26"/>
                    <a:pt x="23" y="27"/>
                    <a:pt x="25" y="27"/>
                  </a:cubicBezTo>
                  <a:cubicBezTo>
                    <a:pt x="27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8" y="8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8" y="6"/>
                  </a:cubicBezTo>
                  <a:cubicBezTo>
                    <a:pt x="28" y="8"/>
                    <a:pt x="28" y="8"/>
                    <a:pt x="28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35384" y="3916813"/>
            <a:ext cx="3431758" cy="1368206"/>
            <a:chOff x="5535384" y="3916813"/>
            <a:chExt cx="3431758" cy="1368206"/>
          </a:xfrm>
        </p:grpSpPr>
        <p:grpSp>
          <p:nvGrpSpPr>
            <p:cNvPr id="68" name="组合 67"/>
            <p:cNvGrpSpPr/>
            <p:nvPr/>
          </p:nvGrpSpPr>
          <p:grpSpPr>
            <a:xfrm>
              <a:off x="5535384" y="3916813"/>
              <a:ext cx="1368206" cy="1368206"/>
              <a:chOff x="5535384" y="3916813"/>
              <a:chExt cx="1368206" cy="136820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535384" y="3916813"/>
                <a:ext cx="1368206" cy="136820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Freeform 10"/>
              <p:cNvSpPr>
                <a:spLocks noEditPoints="1"/>
              </p:cNvSpPr>
              <p:nvPr/>
            </p:nvSpPr>
            <p:spPr bwMode="auto">
              <a:xfrm>
                <a:off x="5810911" y="4341470"/>
                <a:ext cx="876536" cy="554088"/>
              </a:xfrm>
              <a:custGeom>
                <a:avLst/>
                <a:gdLst>
                  <a:gd name="T0" fmla="*/ 87 w 782"/>
                  <a:gd name="T1" fmla="*/ 232 h 493"/>
                  <a:gd name="T2" fmla="*/ 195 w 782"/>
                  <a:gd name="T3" fmla="*/ 0 h 493"/>
                  <a:gd name="T4" fmla="*/ 724 w 782"/>
                  <a:gd name="T5" fmla="*/ 467 h 493"/>
                  <a:gd name="T6" fmla="*/ 612 w 782"/>
                  <a:gd name="T7" fmla="*/ 369 h 493"/>
                  <a:gd name="T8" fmla="*/ 565 w 782"/>
                  <a:gd name="T9" fmla="*/ 349 h 493"/>
                  <a:gd name="T10" fmla="*/ 605 w 782"/>
                  <a:gd name="T11" fmla="*/ 354 h 493"/>
                  <a:gd name="T12" fmla="*/ 366 w 782"/>
                  <a:gd name="T13" fmla="*/ 366 h 493"/>
                  <a:gd name="T14" fmla="*/ 372 w 782"/>
                  <a:gd name="T15" fmla="*/ 348 h 493"/>
                  <a:gd name="T16" fmla="*/ 410 w 782"/>
                  <a:gd name="T17" fmla="*/ 351 h 493"/>
                  <a:gd name="T18" fmla="*/ 409 w 782"/>
                  <a:gd name="T19" fmla="*/ 406 h 493"/>
                  <a:gd name="T20" fmla="*/ 362 w 782"/>
                  <a:gd name="T21" fmla="*/ 405 h 493"/>
                  <a:gd name="T22" fmla="*/ 288 w 782"/>
                  <a:gd name="T23" fmla="*/ 400 h 493"/>
                  <a:gd name="T24" fmla="*/ 339 w 782"/>
                  <a:gd name="T25" fmla="*/ 389 h 493"/>
                  <a:gd name="T26" fmla="*/ 322 w 782"/>
                  <a:gd name="T27" fmla="*/ 409 h 493"/>
                  <a:gd name="T28" fmla="*/ 302 w 782"/>
                  <a:gd name="T29" fmla="*/ 353 h 493"/>
                  <a:gd name="T30" fmla="*/ 345 w 782"/>
                  <a:gd name="T31" fmla="*/ 351 h 493"/>
                  <a:gd name="T32" fmla="*/ 213 w 782"/>
                  <a:gd name="T33" fmla="*/ 402 h 493"/>
                  <a:gd name="T34" fmla="*/ 267 w 782"/>
                  <a:gd name="T35" fmla="*/ 387 h 493"/>
                  <a:gd name="T36" fmla="*/ 213 w 782"/>
                  <a:gd name="T37" fmla="*/ 406 h 493"/>
                  <a:gd name="T38" fmla="*/ 199 w 782"/>
                  <a:gd name="T39" fmla="*/ 369 h 493"/>
                  <a:gd name="T40" fmla="*/ 214 w 782"/>
                  <a:gd name="T41" fmla="*/ 348 h 493"/>
                  <a:gd name="T42" fmla="*/ 233 w 782"/>
                  <a:gd name="T43" fmla="*/ 361 h 493"/>
                  <a:gd name="T44" fmla="*/ 280 w 782"/>
                  <a:gd name="T45" fmla="*/ 350 h 493"/>
                  <a:gd name="T46" fmla="*/ 273 w 782"/>
                  <a:gd name="T47" fmla="*/ 367 h 493"/>
                  <a:gd name="T48" fmla="*/ 159 w 782"/>
                  <a:gd name="T49" fmla="*/ 452 h 493"/>
                  <a:gd name="T50" fmla="*/ 107 w 782"/>
                  <a:gd name="T51" fmla="*/ 448 h 493"/>
                  <a:gd name="T52" fmla="*/ 137 w 782"/>
                  <a:gd name="T53" fmla="*/ 424 h 493"/>
                  <a:gd name="T54" fmla="*/ 188 w 782"/>
                  <a:gd name="T55" fmla="*/ 402 h 493"/>
                  <a:gd name="T56" fmla="*/ 142 w 782"/>
                  <a:gd name="T57" fmla="*/ 409 h 493"/>
                  <a:gd name="T58" fmla="*/ 153 w 782"/>
                  <a:gd name="T59" fmla="*/ 385 h 493"/>
                  <a:gd name="T60" fmla="*/ 196 w 782"/>
                  <a:gd name="T61" fmla="*/ 389 h 493"/>
                  <a:gd name="T62" fmla="*/ 407 w 782"/>
                  <a:gd name="T63" fmla="*/ 455 h 493"/>
                  <a:gd name="T64" fmla="*/ 200 w 782"/>
                  <a:gd name="T65" fmla="*/ 458 h 493"/>
                  <a:gd name="T66" fmla="*/ 203 w 782"/>
                  <a:gd name="T67" fmla="*/ 427 h 493"/>
                  <a:gd name="T68" fmla="*/ 402 w 782"/>
                  <a:gd name="T69" fmla="*/ 423 h 493"/>
                  <a:gd name="T70" fmla="*/ 411 w 782"/>
                  <a:gd name="T71" fmla="*/ 448 h 493"/>
                  <a:gd name="T72" fmla="*/ 438 w 782"/>
                  <a:gd name="T73" fmla="*/ 347 h 493"/>
                  <a:gd name="T74" fmla="*/ 471 w 782"/>
                  <a:gd name="T75" fmla="*/ 369 h 493"/>
                  <a:gd name="T76" fmla="*/ 434 w 782"/>
                  <a:gd name="T77" fmla="*/ 366 h 493"/>
                  <a:gd name="T78" fmla="*/ 484 w 782"/>
                  <a:gd name="T79" fmla="*/ 395 h 493"/>
                  <a:gd name="T80" fmla="*/ 473 w 782"/>
                  <a:gd name="T81" fmla="*/ 409 h 493"/>
                  <a:gd name="T82" fmla="*/ 437 w 782"/>
                  <a:gd name="T83" fmla="*/ 404 h 493"/>
                  <a:gd name="T84" fmla="*/ 440 w 782"/>
                  <a:gd name="T85" fmla="*/ 451 h 493"/>
                  <a:gd name="T86" fmla="*/ 438 w 782"/>
                  <a:gd name="T87" fmla="*/ 428 h 493"/>
                  <a:gd name="T88" fmla="*/ 447 w 782"/>
                  <a:gd name="T89" fmla="*/ 423 h 493"/>
                  <a:gd name="T90" fmla="*/ 483 w 782"/>
                  <a:gd name="T91" fmla="*/ 424 h 493"/>
                  <a:gd name="T92" fmla="*/ 502 w 782"/>
                  <a:gd name="T93" fmla="*/ 363 h 493"/>
                  <a:gd name="T94" fmla="*/ 536 w 782"/>
                  <a:gd name="T95" fmla="*/ 350 h 493"/>
                  <a:gd name="T96" fmla="*/ 547 w 782"/>
                  <a:gd name="T97" fmla="*/ 366 h 493"/>
                  <a:gd name="T98" fmla="*/ 519 w 782"/>
                  <a:gd name="T99" fmla="*/ 405 h 493"/>
                  <a:gd name="T100" fmla="*/ 559 w 782"/>
                  <a:gd name="T101" fmla="*/ 389 h 493"/>
                  <a:gd name="T102" fmla="*/ 564 w 782"/>
                  <a:gd name="T103" fmla="*/ 408 h 493"/>
                  <a:gd name="T104" fmla="*/ 588 w 782"/>
                  <a:gd name="T105" fmla="*/ 453 h 493"/>
                  <a:gd name="T106" fmla="*/ 548 w 782"/>
                  <a:gd name="T107" fmla="*/ 457 h 493"/>
                  <a:gd name="T108" fmla="*/ 536 w 782"/>
                  <a:gd name="T109" fmla="*/ 423 h 493"/>
                  <a:gd name="T110" fmla="*/ 588 w 782"/>
                  <a:gd name="T111" fmla="*/ 448 h 493"/>
                  <a:gd name="T112" fmla="*/ 591 w 782"/>
                  <a:gd name="T113" fmla="*/ 382 h 493"/>
                  <a:gd name="T114" fmla="*/ 635 w 782"/>
                  <a:gd name="T115" fmla="*/ 409 h 493"/>
                  <a:gd name="T116" fmla="*/ 616 w 782"/>
                  <a:gd name="T117" fmla="*/ 449 h 493"/>
                  <a:gd name="T118" fmla="*/ 639 w 782"/>
                  <a:gd name="T119" fmla="*/ 423 h 493"/>
                  <a:gd name="T120" fmla="*/ 670 w 782"/>
                  <a:gd name="T121" fmla="*/ 44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2" h="493">
                    <a:moveTo>
                      <a:pt x="111" y="206"/>
                    </a:moveTo>
                    <a:cubicBezTo>
                      <a:pt x="91" y="187"/>
                      <a:pt x="91" y="152"/>
                      <a:pt x="111" y="134"/>
                    </a:cubicBezTo>
                    <a:cubicBezTo>
                      <a:pt x="97" y="136"/>
                      <a:pt x="84" y="151"/>
                      <a:pt x="84" y="170"/>
                    </a:cubicBezTo>
                    <a:cubicBezTo>
                      <a:pt x="84" y="188"/>
                      <a:pt x="97" y="203"/>
                      <a:pt x="111" y="206"/>
                    </a:cubicBezTo>
                    <a:close/>
                    <a:moveTo>
                      <a:pt x="698" y="170"/>
                    </a:moveTo>
                    <a:cubicBezTo>
                      <a:pt x="698" y="151"/>
                      <a:pt x="685" y="136"/>
                      <a:pt x="671" y="134"/>
                    </a:cubicBezTo>
                    <a:cubicBezTo>
                      <a:pt x="691" y="152"/>
                      <a:pt x="691" y="187"/>
                      <a:pt x="671" y="206"/>
                    </a:cubicBezTo>
                    <a:cubicBezTo>
                      <a:pt x="685" y="203"/>
                      <a:pt x="698" y="188"/>
                      <a:pt x="698" y="170"/>
                    </a:cubicBezTo>
                    <a:close/>
                    <a:moveTo>
                      <a:pt x="696" y="232"/>
                    </a:moveTo>
                    <a:cubicBezTo>
                      <a:pt x="716" y="224"/>
                      <a:pt x="737" y="200"/>
                      <a:pt x="737" y="170"/>
                    </a:cubicBezTo>
                    <a:cubicBezTo>
                      <a:pt x="737" y="139"/>
                      <a:pt x="716" y="115"/>
                      <a:pt x="696" y="108"/>
                    </a:cubicBezTo>
                    <a:cubicBezTo>
                      <a:pt x="712" y="124"/>
                      <a:pt x="723" y="147"/>
                      <a:pt x="723" y="170"/>
                    </a:cubicBezTo>
                    <a:cubicBezTo>
                      <a:pt x="723" y="193"/>
                      <a:pt x="712" y="215"/>
                      <a:pt x="696" y="232"/>
                    </a:cubicBezTo>
                    <a:close/>
                    <a:moveTo>
                      <a:pt x="87" y="232"/>
                    </a:moveTo>
                    <a:cubicBezTo>
                      <a:pt x="70" y="215"/>
                      <a:pt x="59" y="193"/>
                      <a:pt x="59" y="170"/>
                    </a:cubicBezTo>
                    <a:cubicBezTo>
                      <a:pt x="59" y="147"/>
                      <a:pt x="70" y="124"/>
                      <a:pt x="87" y="108"/>
                    </a:cubicBezTo>
                    <a:cubicBezTo>
                      <a:pt x="66" y="115"/>
                      <a:pt x="45" y="139"/>
                      <a:pt x="46" y="170"/>
                    </a:cubicBezTo>
                    <a:cubicBezTo>
                      <a:pt x="45" y="200"/>
                      <a:pt x="66" y="224"/>
                      <a:pt x="87" y="232"/>
                    </a:cubicBezTo>
                    <a:close/>
                    <a:moveTo>
                      <a:pt x="714" y="448"/>
                    </a:moveTo>
                    <a:cubicBezTo>
                      <a:pt x="706" y="438"/>
                      <a:pt x="697" y="428"/>
                      <a:pt x="689" y="419"/>
                    </a:cubicBezTo>
                    <a:cubicBezTo>
                      <a:pt x="671" y="397"/>
                      <a:pt x="653" y="376"/>
                      <a:pt x="635" y="355"/>
                    </a:cubicBezTo>
                    <a:cubicBezTo>
                      <a:pt x="634" y="354"/>
                      <a:pt x="633" y="353"/>
                      <a:pt x="632" y="352"/>
                    </a:cubicBezTo>
                    <a:cubicBezTo>
                      <a:pt x="629" y="347"/>
                      <a:pt x="623" y="345"/>
                      <a:pt x="617" y="343"/>
                    </a:cubicBezTo>
                    <a:cubicBezTo>
                      <a:pt x="612" y="341"/>
                      <a:pt x="606" y="339"/>
                      <a:pt x="599" y="339"/>
                    </a:cubicBezTo>
                    <a:cubicBezTo>
                      <a:pt x="621" y="333"/>
                      <a:pt x="637" y="314"/>
                      <a:pt x="637" y="291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22"/>
                      <a:pt x="614" y="0"/>
                      <a:pt x="587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68" y="0"/>
                      <a:pt x="145" y="22"/>
                      <a:pt x="145" y="50"/>
                    </a:cubicBezTo>
                    <a:cubicBezTo>
                      <a:pt x="145" y="291"/>
                      <a:pt x="145" y="291"/>
                      <a:pt x="145" y="291"/>
                    </a:cubicBezTo>
                    <a:cubicBezTo>
                      <a:pt x="145" y="314"/>
                      <a:pt x="161" y="334"/>
                      <a:pt x="183" y="339"/>
                    </a:cubicBezTo>
                    <a:cubicBezTo>
                      <a:pt x="171" y="340"/>
                      <a:pt x="157" y="344"/>
                      <a:pt x="149" y="354"/>
                    </a:cubicBezTo>
                    <a:cubicBezTo>
                      <a:pt x="143" y="361"/>
                      <a:pt x="136" y="369"/>
                      <a:pt x="130" y="377"/>
                    </a:cubicBezTo>
                    <a:cubicBezTo>
                      <a:pt x="111" y="399"/>
                      <a:pt x="91" y="422"/>
                      <a:pt x="72" y="446"/>
                    </a:cubicBezTo>
                    <a:cubicBezTo>
                      <a:pt x="67" y="451"/>
                      <a:pt x="58" y="459"/>
                      <a:pt x="58" y="467"/>
                    </a:cubicBezTo>
                    <a:cubicBezTo>
                      <a:pt x="58" y="489"/>
                      <a:pt x="58" y="478"/>
                      <a:pt x="58" y="478"/>
                    </a:cubicBezTo>
                    <a:cubicBezTo>
                      <a:pt x="58" y="481"/>
                      <a:pt x="59" y="483"/>
                      <a:pt x="60" y="485"/>
                    </a:cubicBezTo>
                    <a:cubicBezTo>
                      <a:pt x="65" y="492"/>
                      <a:pt x="75" y="493"/>
                      <a:pt x="83" y="493"/>
                    </a:cubicBezTo>
                    <a:cubicBezTo>
                      <a:pt x="94" y="493"/>
                      <a:pt x="667" y="493"/>
                      <a:pt x="684" y="493"/>
                    </a:cubicBezTo>
                    <a:cubicBezTo>
                      <a:pt x="693" y="493"/>
                      <a:pt x="702" y="492"/>
                      <a:pt x="711" y="490"/>
                    </a:cubicBezTo>
                    <a:cubicBezTo>
                      <a:pt x="716" y="489"/>
                      <a:pt x="723" y="486"/>
                      <a:pt x="724" y="479"/>
                    </a:cubicBezTo>
                    <a:cubicBezTo>
                      <a:pt x="724" y="456"/>
                      <a:pt x="724" y="467"/>
                      <a:pt x="724" y="467"/>
                    </a:cubicBezTo>
                    <a:cubicBezTo>
                      <a:pt x="725" y="462"/>
                      <a:pt x="722" y="457"/>
                      <a:pt x="718" y="453"/>
                    </a:cubicBezTo>
                    <a:cubicBezTo>
                      <a:pt x="717" y="451"/>
                      <a:pt x="715" y="449"/>
                      <a:pt x="714" y="448"/>
                    </a:cubicBezTo>
                    <a:close/>
                    <a:moveTo>
                      <a:pt x="164" y="299"/>
                    </a:moveTo>
                    <a:cubicBezTo>
                      <a:pt x="164" y="64"/>
                      <a:pt x="164" y="53"/>
                      <a:pt x="164" y="53"/>
                    </a:cubicBezTo>
                    <a:cubicBezTo>
                      <a:pt x="164" y="39"/>
                      <a:pt x="175" y="16"/>
                      <a:pt x="189" y="16"/>
                    </a:cubicBezTo>
                    <a:cubicBezTo>
                      <a:pt x="570" y="16"/>
                      <a:pt x="593" y="16"/>
                      <a:pt x="593" y="16"/>
                    </a:cubicBezTo>
                    <a:cubicBezTo>
                      <a:pt x="607" y="16"/>
                      <a:pt x="618" y="39"/>
                      <a:pt x="618" y="53"/>
                    </a:cubicBezTo>
                    <a:cubicBezTo>
                      <a:pt x="618" y="268"/>
                      <a:pt x="618" y="299"/>
                      <a:pt x="618" y="299"/>
                    </a:cubicBezTo>
                    <a:cubicBezTo>
                      <a:pt x="618" y="313"/>
                      <a:pt x="607" y="325"/>
                      <a:pt x="593" y="325"/>
                    </a:cubicBezTo>
                    <a:cubicBezTo>
                      <a:pt x="212" y="325"/>
                      <a:pt x="189" y="325"/>
                      <a:pt x="189" y="325"/>
                    </a:cubicBezTo>
                    <a:cubicBezTo>
                      <a:pt x="175" y="325"/>
                      <a:pt x="164" y="302"/>
                      <a:pt x="164" y="287"/>
                    </a:cubicBezTo>
                    <a:lnTo>
                      <a:pt x="164" y="299"/>
                    </a:lnTo>
                    <a:close/>
                    <a:moveTo>
                      <a:pt x="613" y="367"/>
                    </a:moveTo>
                    <a:cubicBezTo>
                      <a:pt x="613" y="367"/>
                      <a:pt x="613" y="368"/>
                      <a:pt x="612" y="369"/>
                    </a:cubicBezTo>
                    <a:cubicBezTo>
                      <a:pt x="612" y="369"/>
                      <a:pt x="612" y="369"/>
                      <a:pt x="612" y="369"/>
                    </a:cubicBezTo>
                    <a:cubicBezTo>
                      <a:pt x="612" y="369"/>
                      <a:pt x="612" y="369"/>
                      <a:pt x="612" y="369"/>
                    </a:cubicBezTo>
                    <a:cubicBezTo>
                      <a:pt x="612" y="369"/>
                      <a:pt x="612" y="369"/>
                      <a:pt x="612" y="369"/>
                    </a:cubicBezTo>
                    <a:cubicBezTo>
                      <a:pt x="612" y="369"/>
                      <a:pt x="612" y="369"/>
                      <a:pt x="611" y="369"/>
                    </a:cubicBezTo>
                    <a:cubicBezTo>
                      <a:pt x="611" y="369"/>
                      <a:pt x="611" y="369"/>
                      <a:pt x="611" y="369"/>
                    </a:cubicBezTo>
                    <a:cubicBezTo>
                      <a:pt x="611" y="369"/>
                      <a:pt x="611" y="369"/>
                      <a:pt x="610" y="369"/>
                    </a:cubicBezTo>
                    <a:cubicBezTo>
                      <a:pt x="608" y="371"/>
                      <a:pt x="604" y="371"/>
                      <a:pt x="600" y="371"/>
                    </a:cubicBezTo>
                    <a:cubicBezTo>
                      <a:pt x="584" y="371"/>
                      <a:pt x="584" y="371"/>
                      <a:pt x="584" y="371"/>
                    </a:cubicBezTo>
                    <a:cubicBezTo>
                      <a:pt x="580" y="371"/>
                      <a:pt x="577" y="370"/>
                      <a:pt x="574" y="369"/>
                    </a:cubicBezTo>
                    <a:cubicBezTo>
                      <a:pt x="573" y="368"/>
                      <a:pt x="572" y="367"/>
                      <a:pt x="571" y="367"/>
                    </a:cubicBezTo>
                    <a:cubicBezTo>
                      <a:pt x="570" y="366"/>
                      <a:pt x="569" y="365"/>
                      <a:pt x="569" y="365"/>
                    </a:cubicBezTo>
                    <a:cubicBezTo>
                      <a:pt x="568" y="363"/>
                      <a:pt x="568" y="363"/>
                      <a:pt x="568" y="363"/>
                    </a:cubicBezTo>
                    <a:cubicBezTo>
                      <a:pt x="566" y="360"/>
                      <a:pt x="564" y="357"/>
                      <a:pt x="563" y="354"/>
                    </a:cubicBezTo>
                    <a:cubicBezTo>
                      <a:pt x="561" y="351"/>
                      <a:pt x="563" y="350"/>
                      <a:pt x="565" y="349"/>
                    </a:cubicBezTo>
                    <a:cubicBezTo>
                      <a:pt x="565" y="349"/>
                      <a:pt x="566" y="349"/>
                      <a:pt x="566" y="349"/>
                    </a:cubicBezTo>
                    <a:cubicBezTo>
                      <a:pt x="567" y="348"/>
                      <a:pt x="569" y="348"/>
                      <a:pt x="570" y="348"/>
                    </a:cubicBezTo>
                    <a:cubicBezTo>
                      <a:pt x="573" y="348"/>
                      <a:pt x="573" y="348"/>
                      <a:pt x="573" y="348"/>
                    </a:cubicBezTo>
                    <a:cubicBezTo>
                      <a:pt x="573" y="348"/>
                      <a:pt x="573" y="348"/>
                      <a:pt x="573" y="348"/>
                    </a:cubicBezTo>
                    <a:cubicBezTo>
                      <a:pt x="577" y="348"/>
                      <a:pt x="581" y="348"/>
                      <a:pt x="586" y="348"/>
                    </a:cubicBezTo>
                    <a:cubicBezTo>
                      <a:pt x="586" y="348"/>
                      <a:pt x="586" y="348"/>
                      <a:pt x="586" y="348"/>
                    </a:cubicBezTo>
                    <a:cubicBezTo>
                      <a:pt x="590" y="348"/>
                      <a:pt x="590" y="348"/>
                      <a:pt x="590" y="348"/>
                    </a:cubicBezTo>
                    <a:cubicBezTo>
                      <a:pt x="592" y="348"/>
                      <a:pt x="594" y="348"/>
                      <a:pt x="595" y="348"/>
                    </a:cubicBezTo>
                    <a:cubicBezTo>
                      <a:pt x="596" y="349"/>
                      <a:pt x="597" y="349"/>
                      <a:pt x="598" y="349"/>
                    </a:cubicBezTo>
                    <a:cubicBezTo>
                      <a:pt x="598" y="349"/>
                      <a:pt x="598" y="349"/>
                      <a:pt x="598" y="349"/>
                    </a:cubicBezTo>
                    <a:cubicBezTo>
                      <a:pt x="598" y="350"/>
                      <a:pt x="598" y="350"/>
                      <a:pt x="599" y="350"/>
                    </a:cubicBezTo>
                    <a:cubicBezTo>
                      <a:pt x="599" y="350"/>
                      <a:pt x="599" y="350"/>
                      <a:pt x="599" y="350"/>
                    </a:cubicBezTo>
                    <a:cubicBezTo>
                      <a:pt x="600" y="350"/>
                      <a:pt x="602" y="351"/>
                      <a:pt x="603" y="351"/>
                    </a:cubicBezTo>
                    <a:cubicBezTo>
                      <a:pt x="604" y="352"/>
                      <a:pt x="604" y="353"/>
                      <a:pt x="605" y="354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9" y="360"/>
                      <a:pt x="611" y="362"/>
                      <a:pt x="612" y="364"/>
                    </a:cubicBezTo>
                    <a:cubicBezTo>
                      <a:pt x="612" y="364"/>
                      <a:pt x="612" y="364"/>
                      <a:pt x="612" y="364"/>
                    </a:cubicBezTo>
                    <a:cubicBezTo>
                      <a:pt x="613" y="365"/>
                      <a:pt x="613" y="366"/>
                      <a:pt x="613" y="367"/>
                    </a:cubicBezTo>
                    <a:close/>
                    <a:moveTo>
                      <a:pt x="410" y="363"/>
                    </a:moveTo>
                    <a:cubicBezTo>
                      <a:pt x="410" y="364"/>
                      <a:pt x="410" y="364"/>
                      <a:pt x="410" y="365"/>
                    </a:cubicBezTo>
                    <a:cubicBezTo>
                      <a:pt x="406" y="371"/>
                      <a:pt x="392" y="369"/>
                      <a:pt x="386" y="369"/>
                    </a:cubicBezTo>
                    <a:cubicBezTo>
                      <a:pt x="383" y="369"/>
                      <a:pt x="380" y="369"/>
                      <a:pt x="377" y="369"/>
                    </a:cubicBezTo>
                    <a:cubicBezTo>
                      <a:pt x="374" y="369"/>
                      <a:pt x="370" y="369"/>
                      <a:pt x="367" y="367"/>
                    </a:cubicBezTo>
                    <a:cubicBezTo>
                      <a:pt x="367" y="367"/>
                      <a:pt x="367" y="367"/>
                      <a:pt x="367" y="367"/>
                    </a:cubicBezTo>
                    <a:cubicBezTo>
                      <a:pt x="367" y="366"/>
                      <a:pt x="367" y="366"/>
                      <a:pt x="367" y="366"/>
                    </a:cubicBezTo>
                    <a:cubicBezTo>
                      <a:pt x="366" y="366"/>
                      <a:pt x="366" y="366"/>
                      <a:pt x="366" y="366"/>
                    </a:cubicBezTo>
                    <a:cubicBezTo>
                      <a:pt x="366" y="366"/>
                      <a:pt x="366" y="366"/>
                      <a:pt x="366" y="366"/>
                    </a:cubicBezTo>
                    <a:cubicBezTo>
                      <a:pt x="366" y="366"/>
                      <a:pt x="366" y="366"/>
                      <a:pt x="366" y="366"/>
                    </a:cubicBezTo>
                    <a:cubicBezTo>
                      <a:pt x="366" y="365"/>
                      <a:pt x="366" y="365"/>
                      <a:pt x="366" y="365"/>
                    </a:cubicBezTo>
                    <a:cubicBezTo>
                      <a:pt x="366" y="364"/>
                      <a:pt x="366" y="364"/>
                      <a:pt x="366" y="363"/>
                    </a:cubicBezTo>
                    <a:cubicBezTo>
                      <a:pt x="366" y="363"/>
                      <a:pt x="366" y="363"/>
                      <a:pt x="366" y="363"/>
                    </a:cubicBezTo>
                    <a:cubicBezTo>
                      <a:pt x="366" y="362"/>
                      <a:pt x="366" y="361"/>
                      <a:pt x="366" y="361"/>
                    </a:cubicBezTo>
                    <a:cubicBezTo>
                      <a:pt x="366" y="360"/>
                      <a:pt x="366" y="360"/>
                      <a:pt x="366" y="360"/>
                    </a:cubicBezTo>
                    <a:cubicBezTo>
                      <a:pt x="366" y="358"/>
                      <a:pt x="366" y="355"/>
                      <a:pt x="367" y="353"/>
                    </a:cubicBezTo>
                    <a:cubicBezTo>
                      <a:pt x="367" y="352"/>
                      <a:pt x="367" y="352"/>
                      <a:pt x="367" y="352"/>
                    </a:cubicBezTo>
                    <a:cubicBezTo>
                      <a:pt x="367" y="352"/>
                      <a:pt x="367" y="351"/>
                      <a:pt x="368" y="350"/>
                    </a:cubicBezTo>
                    <a:cubicBezTo>
                      <a:pt x="369" y="350"/>
                      <a:pt x="369" y="349"/>
                      <a:pt x="370" y="349"/>
                    </a:cubicBezTo>
                    <a:cubicBezTo>
                      <a:pt x="370" y="349"/>
                      <a:pt x="370" y="349"/>
                      <a:pt x="370" y="349"/>
                    </a:cubicBezTo>
                    <a:cubicBezTo>
                      <a:pt x="370" y="349"/>
                      <a:pt x="370" y="348"/>
                      <a:pt x="370" y="348"/>
                    </a:cubicBezTo>
                    <a:cubicBezTo>
                      <a:pt x="370" y="348"/>
                      <a:pt x="371" y="348"/>
                      <a:pt x="371" y="348"/>
                    </a:cubicBezTo>
                    <a:cubicBezTo>
                      <a:pt x="371" y="348"/>
                      <a:pt x="371" y="348"/>
                      <a:pt x="371" y="348"/>
                    </a:cubicBezTo>
                    <a:cubicBezTo>
                      <a:pt x="371" y="348"/>
                      <a:pt x="372" y="348"/>
                      <a:pt x="372" y="348"/>
                    </a:cubicBezTo>
                    <a:cubicBezTo>
                      <a:pt x="372" y="348"/>
                      <a:pt x="372" y="348"/>
                      <a:pt x="373" y="348"/>
                    </a:cubicBezTo>
                    <a:cubicBezTo>
                      <a:pt x="373" y="347"/>
                      <a:pt x="373" y="347"/>
                      <a:pt x="374" y="347"/>
                    </a:cubicBezTo>
                    <a:cubicBezTo>
                      <a:pt x="374" y="347"/>
                      <a:pt x="374" y="347"/>
                      <a:pt x="374" y="347"/>
                    </a:cubicBezTo>
                    <a:cubicBezTo>
                      <a:pt x="374" y="347"/>
                      <a:pt x="374" y="347"/>
                      <a:pt x="374" y="347"/>
                    </a:cubicBezTo>
                    <a:cubicBezTo>
                      <a:pt x="375" y="347"/>
                      <a:pt x="375" y="347"/>
                      <a:pt x="375" y="347"/>
                    </a:cubicBezTo>
                    <a:cubicBezTo>
                      <a:pt x="376" y="347"/>
                      <a:pt x="377" y="347"/>
                      <a:pt x="378" y="347"/>
                    </a:cubicBezTo>
                    <a:cubicBezTo>
                      <a:pt x="379" y="347"/>
                      <a:pt x="379" y="347"/>
                      <a:pt x="379" y="347"/>
                    </a:cubicBezTo>
                    <a:cubicBezTo>
                      <a:pt x="380" y="347"/>
                      <a:pt x="382" y="347"/>
                      <a:pt x="383" y="347"/>
                    </a:cubicBezTo>
                    <a:cubicBezTo>
                      <a:pt x="399" y="347"/>
                      <a:pt x="399" y="347"/>
                      <a:pt x="399" y="347"/>
                    </a:cubicBezTo>
                    <a:cubicBezTo>
                      <a:pt x="399" y="347"/>
                      <a:pt x="399" y="347"/>
                      <a:pt x="400" y="347"/>
                    </a:cubicBezTo>
                    <a:cubicBezTo>
                      <a:pt x="400" y="347"/>
                      <a:pt x="400" y="347"/>
                      <a:pt x="400" y="347"/>
                    </a:cubicBezTo>
                    <a:cubicBezTo>
                      <a:pt x="401" y="347"/>
                      <a:pt x="401" y="347"/>
                      <a:pt x="402" y="347"/>
                    </a:cubicBezTo>
                    <a:cubicBezTo>
                      <a:pt x="405" y="347"/>
                      <a:pt x="408" y="348"/>
                      <a:pt x="409" y="351"/>
                    </a:cubicBezTo>
                    <a:cubicBezTo>
                      <a:pt x="410" y="351"/>
                      <a:pt x="410" y="351"/>
                      <a:pt x="410" y="351"/>
                    </a:cubicBezTo>
                    <a:cubicBezTo>
                      <a:pt x="410" y="351"/>
                      <a:pt x="410" y="351"/>
                      <a:pt x="410" y="351"/>
                    </a:cubicBezTo>
                    <a:cubicBezTo>
                      <a:pt x="411" y="355"/>
                      <a:pt x="410" y="359"/>
                      <a:pt x="410" y="362"/>
                    </a:cubicBezTo>
                    <a:cubicBezTo>
                      <a:pt x="410" y="363"/>
                      <a:pt x="410" y="363"/>
                      <a:pt x="410" y="363"/>
                    </a:cubicBezTo>
                    <a:cubicBezTo>
                      <a:pt x="410" y="363"/>
                      <a:pt x="410" y="363"/>
                      <a:pt x="410" y="363"/>
                    </a:cubicBezTo>
                    <a:close/>
                    <a:moveTo>
                      <a:pt x="387" y="381"/>
                    </a:moveTo>
                    <a:cubicBezTo>
                      <a:pt x="393" y="381"/>
                      <a:pt x="407" y="380"/>
                      <a:pt x="410" y="386"/>
                    </a:cubicBezTo>
                    <a:cubicBezTo>
                      <a:pt x="410" y="387"/>
                      <a:pt x="411" y="387"/>
                      <a:pt x="411" y="388"/>
                    </a:cubicBezTo>
                    <a:cubicBezTo>
                      <a:pt x="411" y="395"/>
                      <a:pt x="411" y="395"/>
                      <a:pt x="411" y="395"/>
                    </a:cubicBezTo>
                    <a:cubicBezTo>
                      <a:pt x="411" y="397"/>
                      <a:pt x="411" y="399"/>
                      <a:pt x="411" y="401"/>
                    </a:cubicBezTo>
                    <a:cubicBezTo>
                      <a:pt x="411" y="401"/>
                      <a:pt x="411" y="401"/>
                      <a:pt x="411" y="401"/>
                    </a:cubicBezTo>
                    <a:cubicBezTo>
                      <a:pt x="411" y="402"/>
                      <a:pt x="411" y="402"/>
                      <a:pt x="411" y="402"/>
                    </a:cubicBezTo>
                    <a:cubicBezTo>
                      <a:pt x="411" y="402"/>
                      <a:pt x="410" y="404"/>
                      <a:pt x="410" y="404"/>
                    </a:cubicBezTo>
                    <a:cubicBezTo>
                      <a:pt x="409" y="405"/>
                      <a:pt x="409" y="405"/>
                      <a:pt x="409" y="405"/>
                    </a:cubicBezTo>
                    <a:cubicBezTo>
                      <a:pt x="409" y="405"/>
                      <a:pt x="409" y="405"/>
                      <a:pt x="409" y="406"/>
                    </a:cubicBezTo>
                    <a:cubicBezTo>
                      <a:pt x="409" y="406"/>
                      <a:pt x="409" y="406"/>
                      <a:pt x="409" y="406"/>
                    </a:cubicBezTo>
                    <a:cubicBezTo>
                      <a:pt x="407" y="407"/>
                      <a:pt x="405" y="408"/>
                      <a:pt x="403" y="409"/>
                    </a:cubicBezTo>
                    <a:cubicBezTo>
                      <a:pt x="403" y="409"/>
                      <a:pt x="403" y="409"/>
                      <a:pt x="403" y="409"/>
                    </a:cubicBezTo>
                    <a:cubicBezTo>
                      <a:pt x="403" y="409"/>
                      <a:pt x="403" y="409"/>
                      <a:pt x="403" y="409"/>
                    </a:cubicBezTo>
                    <a:cubicBezTo>
                      <a:pt x="402" y="409"/>
                      <a:pt x="401" y="409"/>
                      <a:pt x="401" y="409"/>
                    </a:cubicBezTo>
                    <a:cubicBezTo>
                      <a:pt x="400" y="409"/>
                      <a:pt x="400" y="409"/>
                      <a:pt x="400" y="409"/>
                    </a:cubicBezTo>
                    <a:cubicBezTo>
                      <a:pt x="399" y="409"/>
                      <a:pt x="398" y="409"/>
                      <a:pt x="398" y="409"/>
                    </a:cubicBezTo>
                    <a:cubicBezTo>
                      <a:pt x="398" y="409"/>
                      <a:pt x="398" y="409"/>
                      <a:pt x="398" y="409"/>
                    </a:cubicBezTo>
                    <a:cubicBezTo>
                      <a:pt x="373" y="409"/>
                      <a:pt x="373" y="409"/>
                      <a:pt x="373" y="409"/>
                    </a:cubicBezTo>
                    <a:cubicBezTo>
                      <a:pt x="371" y="409"/>
                      <a:pt x="367" y="409"/>
                      <a:pt x="364" y="407"/>
                    </a:cubicBezTo>
                    <a:cubicBezTo>
                      <a:pt x="364" y="407"/>
                      <a:pt x="364" y="407"/>
                      <a:pt x="364" y="407"/>
                    </a:cubicBezTo>
                    <a:cubicBezTo>
                      <a:pt x="364" y="407"/>
                      <a:pt x="364" y="407"/>
                      <a:pt x="364" y="407"/>
                    </a:cubicBezTo>
                    <a:cubicBezTo>
                      <a:pt x="364" y="407"/>
                      <a:pt x="364" y="406"/>
                      <a:pt x="363" y="406"/>
                    </a:cubicBezTo>
                    <a:cubicBezTo>
                      <a:pt x="363" y="406"/>
                      <a:pt x="362" y="405"/>
                      <a:pt x="362" y="405"/>
                    </a:cubicBezTo>
                    <a:cubicBezTo>
                      <a:pt x="362" y="405"/>
                      <a:pt x="362" y="405"/>
                      <a:pt x="362" y="404"/>
                    </a:cubicBezTo>
                    <a:cubicBezTo>
                      <a:pt x="362" y="404"/>
                      <a:pt x="361" y="403"/>
                      <a:pt x="361" y="402"/>
                    </a:cubicBezTo>
                    <a:cubicBezTo>
                      <a:pt x="362" y="400"/>
                      <a:pt x="362" y="400"/>
                      <a:pt x="362" y="400"/>
                    </a:cubicBezTo>
                    <a:cubicBezTo>
                      <a:pt x="362" y="400"/>
                      <a:pt x="362" y="400"/>
                      <a:pt x="362" y="400"/>
                    </a:cubicBezTo>
                    <a:cubicBezTo>
                      <a:pt x="362" y="396"/>
                      <a:pt x="362" y="392"/>
                      <a:pt x="363" y="388"/>
                    </a:cubicBezTo>
                    <a:cubicBezTo>
                      <a:pt x="363" y="388"/>
                      <a:pt x="363" y="388"/>
                      <a:pt x="363" y="388"/>
                    </a:cubicBezTo>
                    <a:cubicBezTo>
                      <a:pt x="363" y="388"/>
                      <a:pt x="363" y="388"/>
                      <a:pt x="363" y="388"/>
                    </a:cubicBezTo>
                    <a:cubicBezTo>
                      <a:pt x="364" y="379"/>
                      <a:pt x="381" y="381"/>
                      <a:pt x="387" y="381"/>
                    </a:cubicBezTo>
                    <a:close/>
                    <a:moveTo>
                      <a:pt x="289" y="407"/>
                    </a:moveTo>
                    <a:cubicBezTo>
                      <a:pt x="289" y="407"/>
                      <a:pt x="289" y="407"/>
                      <a:pt x="288" y="406"/>
                    </a:cubicBezTo>
                    <a:cubicBezTo>
                      <a:pt x="288" y="406"/>
                      <a:pt x="288" y="405"/>
                      <a:pt x="287" y="405"/>
                    </a:cubicBezTo>
                    <a:cubicBezTo>
                      <a:pt x="287" y="405"/>
                      <a:pt x="287" y="405"/>
                      <a:pt x="287" y="405"/>
                    </a:cubicBezTo>
                    <a:cubicBezTo>
                      <a:pt x="287" y="404"/>
                      <a:pt x="287" y="403"/>
                      <a:pt x="287" y="402"/>
                    </a:cubicBezTo>
                    <a:cubicBezTo>
                      <a:pt x="288" y="400"/>
                      <a:pt x="288" y="400"/>
                      <a:pt x="288" y="400"/>
                    </a:cubicBezTo>
                    <a:cubicBezTo>
                      <a:pt x="288" y="400"/>
                      <a:pt x="288" y="400"/>
                      <a:pt x="288" y="400"/>
                    </a:cubicBezTo>
                    <a:cubicBezTo>
                      <a:pt x="288" y="400"/>
                      <a:pt x="288" y="399"/>
                      <a:pt x="288" y="399"/>
                    </a:cubicBezTo>
                    <a:cubicBezTo>
                      <a:pt x="291" y="388"/>
                      <a:pt x="291" y="388"/>
                      <a:pt x="291" y="388"/>
                    </a:cubicBezTo>
                    <a:cubicBezTo>
                      <a:pt x="291" y="388"/>
                      <a:pt x="291" y="388"/>
                      <a:pt x="292" y="388"/>
                    </a:cubicBezTo>
                    <a:cubicBezTo>
                      <a:pt x="295" y="380"/>
                      <a:pt x="310" y="381"/>
                      <a:pt x="317" y="381"/>
                    </a:cubicBezTo>
                    <a:cubicBezTo>
                      <a:pt x="320" y="381"/>
                      <a:pt x="325" y="381"/>
                      <a:pt x="330" y="381"/>
                    </a:cubicBezTo>
                    <a:cubicBezTo>
                      <a:pt x="331" y="382"/>
                      <a:pt x="332" y="382"/>
                      <a:pt x="333" y="382"/>
                    </a:cubicBezTo>
                    <a:cubicBezTo>
                      <a:pt x="333" y="382"/>
                      <a:pt x="333" y="382"/>
                      <a:pt x="333" y="382"/>
                    </a:cubicBezTo>
                    <a:cubicBezTo>
                      <a:pt x="335" y="383"/>
                      <a:pt x="337" y="384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86"/>
                      <a:pt x="338" y="386"/>
                      <a:pt x="338" y="386"/>
                    </a:cubicBezTo>
                    <a:cubicBezTo>
                      <a:pt x="338" y="386"/>
                      <a:pt x="338" y="386"/>
                      <a:pt x="338" y="386"/>
                    </a:cubicBezTo>
                    <a:cubicBezTo>
                      <a:pt x="339" y="387"/>
                      <a:pt x="339" y="388"/>
                      <a:pt x="339" y="388"/>
                    </a:cubicBezTo>
                    <a:cubicBezTo>
                      <a:pt x="339" y="389"/>
                      <a:pt x="339" y="389"/>
                      <a:pt x="339" y="389"/>
                    </a:cubicBezTo>
                    <a:cubicBezTo>
                      <a:pt x="339" y="389"/>
                      <a:pt x="339" y="389"/>
                      <a:pt x="339" y="389"/>
                    </a:cubicBezTo>
                    <a:cubicBezTo>
                      <a:pt x="338" y="391"/>
                      <a:pt x="338" y="393"/>
                      <a:pt x="338" y="395"/>
                    </a:cubicBezTo>
                    <a:cubicBezTo>
                      <a:pt x="336" y="402"/>
                      <a:pt x="336" y="402"/>
                      <a:pt x="336" y="402"/>
                    </a:cubicBezTo>
                    <a:cubicBezTo>
                      <a:pt x="336" y="403"/>
                      <a:pt x="336" y="404"/>
                      <a:pt x="335" y="404"/>
                    </a:cubicBezTo>
                    <a:cubicBezTo>
                      <a:pt x="335" y="405"/>
                      <a:pt x="335" y="405"/>
                      <a:pt x="335" y="405"/>
                    </a:cubicBezTo>
                    <a:cubicBezTo>
                      <a:pt x="335" y="405"/>
                      <a:pt x="334" y="405"/>
                      <a:pt x="334" y="405"/>
                    </a:cubicBezTo>
                    <a:cubicBezTo>
                      <a:pt x="334" y="405"/>
                      <a:pt x="334" y="406"/>
                      <a:pt x="334" y="406"/>
                    </a:cubicBezTo>
                    <a:cubicBezTo>
                      <a:pt x="332" y="407"/>
                      <a:pt x="329" y="408"/>
                      <a:pt x="327" y="409"/>
                    </a:cubicBezTo>
                    <a:cubicBezTo>
                      <a:pt x="327" y="409"/>
                      <a:pt x="327" y="409"/>
                      <a:pt x="327" y="409"/>
                    </a:cubicBezTo>
                    <a:cubicBezTo>
                      <a:pt x="327" y="409"/>
                      <a:pt x="327" y="409"/>
                      <a:pt x="327" y="409"/>
                    </a:cubicBezTo>
                    <a:cubicBezTo>
                      <a:pt x="327" y="409"/>
                      <a:pt x="326" y="409"/>
                      <a:pt x="325" y="409"/>
                    </a:cubicBezTo>
                    <a:cubicBezTo>
                      <a:pt x="325" y="409"/>
                      <a:pt x="325" y="409"/>
                      <a:pt x="324" y="409"/>
                    </a:cubicBezTo>
                    <a:cubicBezTo>
                      <a:pt x="324" y="409"/>
                      <a:pt x="323" y="409"/>
                      <a:pt x="322" y="409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298" y="409"/>
                      <a:pt x="298" y="409"/>
                      <a:pt x="298" y="409"/>
                    </a:cubicBezTo>
                    <a:cubicBezTo>
                      <a:pt x="295" y="409"/>
                      <a:pt x="292" y="409"/>
                      <a:pt x="289" y="407"/>
                    </a:cubicBezTo>
                    <a:cubicBezTo>
                      <a:pt x="289" y="407"/>
                      <a:pt x="289" y="407"/>
                      <a:pt x="289" y="407"/>
                    </a:cubicBezTo>
                    <a:close/>
                    <a:moveTo>
                      <a:pt x="320" y="369"/>
                    </a:moveTo>
                    <a:cubicBezTo>
                      <a:pt x="316" y="369"/>
                      <a:pt x="312" y="369"/>
                      <a:pt x="309" y="369"/>
                    </a:cubicBezTo>
                    <a:cubicBezTo>
                      <a:pt x="306" y="369"/>
                      <a:pt x="301" y="369"/>
                      <a:pt x="299" y="366"/>
                    </a:cubicBezTo>
                    <a:cubicBezTo>
                      <a:pt x="299" y="365"/>
                      <a:pt x="299" y="365"/>
                      <a:pt x="299" y="365"/>
                    </a:cubicBezTo>
                    <a:cubicBezTo>
                      <a:pt x="299" y="365"/>
                      <a:pt x="299" y="364"/>
                      <a:pt x="299" y="364"/>
                    </a:cubicBezTo>
                    <a:cubicBezTo>
                      <a:pt x="299" y="364"/>
                      <a:pt x="299" y="364"/>
                      <a:pt x="299" y="363"/>
                    </a:cubicBezTo>
                    <a:cubicBezTo>
                      <a:pt x="299" y="363"/>
                      <a:pt x="299" y="363"/>
                      <a:pt x="299" y="363"/>
                    </a:cubicBezTo>
                    <a:cubicBezTo>
                      <a:pt x="299" y="363"/>
                      <a:pt x="299" y="363"/>
                      <a:pt x="299" y="363"/>
                    </a:cubicBezTo>
                    <a:cubicBezTo>
                      <a:pt x="299" y="362"/>
                      <a:pt x="299" y="361"/>
                      <a:pt x="300" y="361"/>
                    </a:cubicBezTo>
                    <a:cubicBezTo>
                      <a:pt x="300" y="358"/>
                      <a:pt x="301" y="355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2" y="352"/>
                      <a:pt x="303" y="351"/>
                      <a:pt x="303" y="350"/>
                    </a:cubicBezTo>
                    <a:cubicBezTo>
                      <a:pt x="304" y="350"/>
                      <a:pt x="304" y="350"/>
                      <a:pt x="305" y="349"/>
                    </a:cubicBezTo>
                    <a:cubicBezTo>
                      <a:pt x="306" y="348"/>
                      <a:pt x="308" y="348"/>
                      <a:pt x="310" y="347"/>
                    </a:cubicBezTo>
                    <a:cubicBezTo>
                      <a:pt x="310" y="347"/>
                      <a:pt x="310" y="347"/>
                      <a:pt x="310" y="347"/>
                    </a:cubicBezTo>
                    <a:cubicBezTo>
                      <a:pt x="312" y="347"/>
                      <a:pt x="313" y="347"/>
                      <a:pt x="315" y="347"/>
                    </a:cubicBezTo>
                    <a:cubicBezTo>
                      <a:pt x="317" y="347"/>
                      <a:pt x="317" y="347"/>
                      <a:pt x="317" y="347"/>
                    </a:cubicBezTo>
                    <a:cubicBezTo>
                      <a:pt x="317" y="347"/>
                      <a:pt x="318" y="347"/>
                      <a:pt x="319" y="347"/>
                    </a:cubicBezTo>
                    <a:cubicBezTo>
                      <a:pt x="323" y="347"/>
                      <a:pt x="328" y="347"/>
                      <a:pt x="332" y="347"/>
                    </a:cubicBezTo>
                    <a:cubicBezTo>
                      <a:pt x="333" y="347"/>
                      <a:pt x="334" y="347"/>
                      <a:pt x="334" y="347"/>
                    </a:cubicBezTo>
                    <a:cubicBezTo>
                      <a:pt x="335" y="347"/>
                      <a:pt x="335" y="347"/>
                      <a:pt x="335" y="347"/>
                    </a:cubicBezTo>
                    <a:cubicBezTo>
                      <a:pt x="335" y="347"/>
                      <a:pt x="335" y="347"/>
                      <a:pt x="336" y="347"/>
                    </a:cubicBezTo>
                    <a:cubicBezTo>
                      <a:pt x="336" y="347"/>
                      <a:pt x="337" y="347"/>
                      <a:pt x="337" y="347"/>
                    </a:cubicBezTo>
                    <a:cubicBezTo>
                      <a:pt x="337" y="347"/>
                      <a:pt x="337" y="347"/>
                      <a:pt x="337" y="347"/>
                    </a:cubicBezTo>
                    <a:cubicBezTo>
                      <a:pt x="341" y="347"/>
                      <a:pt x="345" y="348"/>
                      <a:pt x="345" y="351"/>
                    </a:cubicBezTo>
                    <a:cubicBezTo>
                      <a:pt x="345" y="351"/>
                      <a:pt x="345" y="351"/>
                      <a:pt x="345" y="351"/>
                    </a:cubicBezTo>
                    <a:cubicBezTo>
                      <a:pt x="345" y="351"/>
                      <a:pt x="345" y="351"/>
                      <a:pt x="345" y="352"/>
                    </a:cubicBezTo>
                    <a:cubicBezTo>
                      <a:pt x="345" y="355"/>
                      <a:pt x="344" y="359"/>
                      <a:pt x="343" y="362"/>
                    </a:cubicBezTo>
                    <a:cubicBezTo>
                      <a:pt x="343" y="362"/>
                      <a:pt x="343" y="362"/>
                      <a:pt x="343" y="362"/>
                    </a:cubicBezTo>
                    <a:cubicBezTo>
                      <a:pt x="343" y="363"/>
                      <a:pt x="343" y="363"/>
                      <a:pt x="343" y="363"/>
                    </a:cubicBezTo>
                    <a:cubicBezTo>
                      <a:pt x="343" y="364"/>
                      <a:pt x="343" y="364"/>
                      <a:pt x="342" y="365"/>
                    </a:cubicBezTo>
                    <a:cubicBezTo>
                      <a:pt x="342" y="365"/>
                      <a:pt x="342" y="365"/>
                      <a:pt x="342" y="366"/>
                    </a:cubicBezTo>
                    <a:cubicBezTo>
                      <a:pt x="342" y="366"/>
                      <a:pt x="342" y="366"/>
                      <a:pt x="342" y="366"/>
                    </a:cubicBezTo>
                    <a:cubicBezTo>
                      <a:pt x="342" y="366"/>
                      <a:pt x="342" y="366"/>
                      <a:pt x="342" y="366"/>
                    </a:cubicBezTo>
                    <a:cubicBezTo>
                      <a:pt x="337" y="371"/>
                      <a:pt x="325" y="369"/>
                      <a:pt x="320" y="369"/>
                    </a:cubicBezTo>
                    <a:close/>
                    <a:moveTo>
                      <a:pt x="212" y="404"/>
                    </a:moveTo>
                    <a:cubicBezTo>
                      <a:pt x="212" y="404"/>
                      <a:pt x="212" y="403"/>
                      <a:pt x="212" y="403"/>
                    </a:cubicBezTo>
                    <a:cubicBezTo>
                      <a:pt x="213" y="403"/>
                      <a:pt x="213" y="402"/>
                      <a:pt x="213" y="402"/>
                    </a:cubicBezTo>
                    <a:cubicBezTo>
                      <a:pt x="213" y="402"/>
                      <a:pt x="213" y="402"/>
                      <a:pt x="213" y="402"/>
                    </a:cubicBezTo>
                    <a:cubicBezTo>
                      <a:pt x="213" y="402"/>
                      <a:pt x="213" y="402"/>
                      <a:pt x="213" y="402"/>
                    </a:cubicBezTo>
                    <a:cubicBezTo>
                      <a:pt x="213" y="401"/>
                      <a:pt x="214" y="401"/>
                      <a:pt x="214" y="400"/>
                    </a:cubicBezTo>
                    <a:cubicBezTo>
                      <a:pt x="216" y="396"/>
                      <a:pt x="217" y="393"/>
                      <a:pt x="219" y="389"/>
                    </a:cubicBezTo>
                    <a:cubicBezTo>
                      <a:pt x="219" y="389"/>
                      <a:pt x="219" y="389"/>
                      <a:pt x="219" y="389"/>
                    </a:cubicBezTo>
                    <a:cubicBezTo>
                      <a:pt x="219" y="389"/>
                      <a:pt x="219" y="389"/>
                      <a:pt x="219" y="389"/>
                    </a:cubicBezTo>
                    <a:cubicBezTo>
                      <a:pt x="220" y="388"/>
                      <a:pt x="220" y="388"/>
                      <a:pt x="220" y="388"/>
                    </a:cubicBezTo>
                    <a:cubicBezTo>
                      <a:pt x="220" y="388"/>
                      <a:pt x="220" y="388"/>
                      <a:pt x="220" y="387"/>
                    </a:cubicBezTo>
                    <a:cubicBezTo>
                      <a:pt x="220" y="387"/>
                      <a:pt x="220" y="387"/>
                      <a:pt x="221" y="387"/>
                    </a:cubicBezTo>
                    <a:cubicBezTo>
                      <a:pt x="226" y="380"/>
                      <a:pt x="238" y="382"/>
                      <a:pt x="245" y="382"/>
                    </a:cubicBezTo>
                    <a:cubicBezTo>
                      <a:pt x="245" y="382"/>
                      <a:pt x="245" y="382"/>
                      <a:pt x="245" y="382"/>
                    </a:cubicBezTo>
                    <a:cubicBezTo>
                      <a:pt x="247" y="382"/>
                      <a:pt x="253" y="381"/>
                      <a:pt x="258" y="382"/>
                    </a:cubicBezTo>
                    <a:cubicBezTo>
                      <a:pt x="259" y="382"/>
                      <a:pt x="261" y="382"/>
                      <a:pt x="262" y="382"/>
                    </a:cubicBezTo>
                    <a:cubicBezTo>
                      <a:pt x="263" y="382"/>
                      <a:pt x="264" y="383"/>
                      <a:pt x="264" y="383"/>
                    </a:cubicBezTo>
                    <a:cubicBezTo>
                      <a:pt x="266" y="384"/>
                      <a:pt x="267" y="385"/>
                      <a:pt x="267" y="387"/>
                    </a:cubicBezTo>
                    <a:cubicBezTo>
                      <a:pt x="267" y="387"/>
                      <a:pt x="267" y="387"/>
                      <a:pt x="267" y="387"/>
                    </a:cubicBezTo>
                    <a:cubicBezTo>
                      <a:pt x="267" y="387"/>
                      <a:pt x="267" y="387"/>
                      <a:pt x="267" y="388"/>
                    </a:cubicBezTo>
                    <a:cubicBezTo>
                      <a:pt x="267" y="388"/>
                      <a:pt x="267" y="388"/>
                      <a:pt x="267" y="388"/>
                    </a:cubicBezTo>
                    <a:cubicBezTo>
                      <a:pt x="262" y="402"/>
                      <a:pt x="262" y="402"/>
                      <a:pt x="262" y="402"/>
                    </a:cubicBezTo>
                    <a:cubicBezTo>
                      <a:pt x="262" y="403"/>
                      <a:pt x="261" y="404"/>
                      <a:pt x="260" y="405"/>
                    </a:cubicBezTo>
                    <a:cubicBezTo>
                      <a:pt x="259" y="406"/>
                      <a:pt x="258" y="407"/>
                      <a:pt x="256" y="407"/>
                    </a:cubicBez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4" y="408"/>
                      <a:pt x="252" y="409"/>
                      <a:pt x="250" y="409"/>
                    </a:cubicBezTo>
                    <a:cubicBezTo>
                      <a:pt x="249" y="409"/>
                      <a:pt x="249" y="409"/>
                      <a:pt x="249" y="409"/>
                    </a:cubicBezTo>
                    <a:cubicBezTo>
                      <a:pt x="249" y="409"/>
                      <a:pt x="249" y="409"/>
                      <a:pt x="248" y="409"/>
                    </a:cubicBezTo>
                    <a:cubicBezTo>
                      <a:pt x="244" y="410"/>
                      <a:pt x="240" y="409"/>
                      <a:pt x="235" y="409"/>
                    </a:cubicBezTo>
                    <a:cubicBezTo>
                      <a:pt x="231" y="409"/>
                      <a:pt x="227" y="410"/>
                      <a:pt x="222" y="410"/>
                    </a:cubicBezTo>
                    <a:cubicBezTo>
                      <a:pt x="219" y="410"/>
                      <a:pt x="215" y="409"/>
                      <a:pt x="213" y="406"/>
                    </a:cubicBezTo>
                    <a:cubicBezTo>
                      <a:pt x="213" y="406"/>
                      <a:pt x="213" y="406"/>
                      <a:pt x="213" y="406"/>
                    </a:cubicBezTo>
                    <a:cubicBezTo>
                      <a:pt x="213" y="406"/>
                      <a:pt x="213" y="406"/>
                      <a:pt x="213" y="406"/>
                    </a:cubicBezTo>
                    <a:cubicBezTo>
                      <a:pt x="213" y="405"/>
                      <a:pt x="213" y="405"/>
                      <a:pt x="212" y="405"/>
                    </a:cubicBezTo>
                    <a:cubicBezTo>
                      <a:pt x="212" y="405"/>
                      <a:pt x="212" y="405"/>
                      <a:pt x="212" y="405"/>
                    </a:cubicBezTo>
                    <a:cubicBezTo>
                      <a:pt x="212" y="405"/>
                      <a:pt x="212" y="405"/>
                      <a:pt x="212" y="405"/>
                    </a:cubicBezTo>
                    <a:cubicBezTo>
                      <a:pt x="212" y="404"/>
                      <a:pt x="212" y="404"/>
                      <a:pt x="212" y="404"/>
                    </a:cubicBezTo>
                    <a:close/>
                    <a:moveTo>
                      <a:pt x="212" y="359"/>
                    </a:moveTo>
                    <a:cubicBezTo>
                      <a:pt x="212" y="359"/>
                      <a:pt x="212" y="359"/>
                      <a:pt x="212" y="359"/>
                    </a:cubicBezTo>
                    <a:cubicBezTo>
                      <a:pt x="209" y="364"/>
                      <a:pt x="209" y="364"/>
                      <a:pt x="209" y="364"/>
                    </a:cubicBezTo>
                    <a:cubicBezTo>
                      <a:pt x="209" y="364"/>
                      <a:pt x="208" y="365"/>
                      <a:pt x="207" y="366"/>
                    </a:cubicBezTo>
                    <a:cubicBezTo>
                      <a:pt x="206" y="367"/>
                      <a:pt x="205" y="367"/>
                      <a:pt x="203" y="368"/>
                    </a:cubicBezTo>
                    <a:cubicBezTo>
                      <a:pt x="203" y="368"/>
                      <a:pt x="203" y="368"/>
                      <a:pt x="202" y="368"/>
                    </a:cubicBezTo>
                    <a:cubicBezTo>
                      <a:pt x="202" y="369"/>
                      <a:pt x="202" y="369"/>
                      <a:pt x="202" y="369"/>
                    </a:cubicBezTo>
                    <a:cubicBezTo>
                      <a:pt x="202" y="369"/>
                      <a:pt x="202" y="369"/>
                      <a:pt x="202" y="369"/>
                    </a:cubicBezTo>
                    <a:cubicBezTo>
                      <a:pt x="201" y="369"/>
                      <a:pt x="200" y="369"/>
                      <a:pt x="199" y="369"/>
                    </a:cubicBezTo>
                    <a:cubicBezTo>
                      <a:pt x="197" y="370"/>
                      <a:pt x="196" y="370"/>
                      <a:pt x="194" y="370"/>
                    </a:cubicBezTo>
                    <a:cubicBezTo>
                      <a:pt x="189" y="370"/>
                      <a:pt x="189" y="370"/>
                      <a:pt x="189" y="370"/>
                    </a:cubicBezTo>
                    <a:cubicBezTo>
                      <a:pt x="189" y="370"/>
                      <a:pt x="189" y="370"/>
                      <a:pt x="189" y="370"/>
                    </a:cubicBezTo>
                    <a:cubicBezTo>
                      <a:pt x="184" y="370"/>
                      <a:pt x="178" y="370"/>
                      <a:pt x="172" y="370"/>
                    </a:cubicBezTo>
                    <a:cubicBezTo>
                      <a:pt x="170" y="370"/>
                      <a:pt x="165" y="369"/>
                      <a:pt x="164" y="366"/>
                    </a:cubicBezTo>
                    <a:cubicBezTo>
                      <a:pt x="164" y="366"/>
                      <a:pt x="164" y="365"/>
                      <a:pt x="164" y="365"/>
                    </a:cubicBezTo>
                    <a:cubicBezTo>
                      <a:pt x="165" y="364"/>
                      <a:pt x="166" y="362"/>
                      <a:pt x="166" y="362"/>
                    </a:cubicBezTo>
                    <a:cubicBezTo>
                      <a:pt x="168" y="358"/>
                      <a:pt x="170" y="355"/>
                      <a:pt x="173" y="352"/>
                    </a:cubicBezTo>
                    <a:cubicBezTo>
                      <a:pt x="173" y="352"/>
                      <a:pt x="173" y="352"/>
                      <a:pt x="173" y="352"/>
                    </a:cubicBezTo>
                    <a:cubicBezTo>
                      <a:pt x="173" y="352"/>
                      <a:pt x="173" y="352"/>
                      <a:pt x="173" y="352"/>
                    </a:cubicBezTo>
                    <a:cubicBezTo>
                      <a:pt x="180" y="345"/>
                      <a:pt x="193" y="347"/>
                      <a:pt x="201" y="347"/>
                    </a:cubicBezTo>
                    <a:cubicBezTo>
                      <a:pt x="205" y="347"/>
                      <a:pt x="210" y="346"/>
                      <a:pt x="213" y="348"/>
                    </a:cubicBezTo>
                    <a:cubicBezTo>
                      <a:pt x="213" y="348"/>
                      <a:pt x="213" y="348"/>
                      <a:pt x="213" y="348"/>
                    </a:cubicBezTo>
                    <a:cubicBezTo>
                      <a:pt x="214" y="348"/>
                      <a:pt x="214" y="348"/>
                      <a:pt x="214" y="348"/>
                    </a:cubicBezTo>
                    <a:cubicBezTo>
                      <a:pt x="214" y="348"/>
                      <a:pt x="214" y="349"/>
                      <a:pt x="214" y="349"/>
                    </a:cubicBezTo>
                    <a:cubicBezTo>
                      <a:pt x="215" y="349"/>
                      <a:pt x="216" y="350"/>
                      <a:pt x="216" y="350"/>
                    </a:cubicBezTo>
                    <a:cubicBezTo>
                      <a:pt x="216" y="351"/>
                      <a:pt x="216" y="352"/>
                      <a:pt x="215" y="353"/>
                    </a:cubicBezTo>
                    <a:cubicBezTo>
                      <a:pt x="215" y="353"/>
                      <a:pt x="215" y="353"/>
                      <a:pt x="215" y="353"/>
                    </a:cubicBezTo>
                    <a:cubicBezTo>
                      <a:pt x="214" y="355"/>
                      <a:pt x="213" y="357"/>
                      <a:pt x="212" y="359"/>
                    </a:cubicBezTo>
                    <a:close/>
                    <a:moveTo>
                      <a:pt x="266" y="369"/>
                    </a:moveTo>
                    <a:cubicBezTo>
                      <a:pt x="266" y="369"/>
                      <a:pt x="265" y="369"/>
                      <a:pt x="264" y="369"/>
                    </a:cubicBezTo>
                    <a:cubicBezTo>
                      <a:pt x="264" y="369"/>
                      <a:pt x="264" y="370"/>
                      <a:pt x="264" y="370"/>
                    </a:cubicBezTo>
                    <a:cubicBezTo>
                      <a:pt x="261" y="370"/>
                      <a:pt x="258" y="370"/>
                      <a:pt x="254" y="370"/>
                    </a:cubicBezTo>
                    <a:cubicBezTo>
                      <a:pt x="240" y="370"/>
                      <a:pt x="240" y="370"/>
                      <a:pt x="240" y="370"/>
                    </a:cubicBezTo>
                    <a:cubicBezTo>
                      <a:pt x="238" y="370"/>
                      <a:pt x="233" y="369"/>
                      <a:pt x="231" y="366"/>
                    </a:cubicBezTo>
                    <a:cubicBezTo>
                      <a:pt x="231" y="366"/>
                      <a:pt x="231" y="365"/>
                      <a:pt x="231" y="365"/>
                    </a:cubicBezTo>
                    <a:cubicBezTo>
                      <a:pt x="231" y="365"/>
                      <a:pt x="231" y="365"/>
                      <a:pt x="231" y="364"/>
                    </a:cubicBezTo>
                    <a:cubicBezTo>
                      <a:pt x="232" y="363"/>
                      <a:pt x="233" y="362"/>
                      <a:pt x="233" y="361"/>
                    </a:cubicBezTo>
                    <a:cubicBezTo>
                      <a:pt x="234" y="358"/>
                      <a:pt x="235" y="354"/>
                      <a:pt x="238" y="352"/>
                    </a:cubicBezTo>
                    <a:cubicBezTo>
                      <a:pt x="238" y="351"/>
                      <a:pt x="238" y="351"/>
                      <a:pt x="238" y="351"/>
                    </a:cubicBezTo>
                    <a:cubicBezTo>
                      <a:pt x="238" y="351"/>
                      <a:pt x="238" y="351"/>
                      <a:pt x="238" y="351"/>
                    </a:cubicBezTo>
                    <a:cubicBezTo>
                      <a:pt x="239" y="351"/>
                      <a:pt x="239" y="351"/>
                      <a:pt x="239" y="351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41" y="349"/>
                      <a:pt x="244" y="348"/>
                      <a:pt x="246" y="348"/>
                    </a:cubicBezTo>
                    <a:cubicBezTo>
                      <a:pt x="246" y="348"/>
                      <a:pt x="246" y="347"/>
                      <a:pt x="247" y="347"/>
                    </a:cubicBezTo>
                    <a:cubicBezTo>
                      <a:pt x="248" y="347"/>
                      <a:pt x="249" y="347"/>
                      <a:pt x="251" y="347"/>
                    </a:cubicBezTo>
                    <a:cubicBezTo>
                      <a:pt x="259" y="347"/>
                      <a:pt x="259" y="347"/>
                      <a:pt x="259" y="347"/>
                    </a:cubicBezTo>
                    <a:cubicBezTo>
                      <a:pt x="262" y="347"/>
                      <a:pt x="265" y="347"/>
                      <a:pt x="267" y="347"/>
                    </a:cubicBezTo>
                    <a:cubicBezTo>
                      <a:pt x="271" y="347"/>
                      <a:pt x="276" y="346"/>
                      <a:pt x="279" y="349"/>
                    </a:cubicBezTo>
                    <a:cubicBezTo>
                      <a:pt x="279" y="349"/>
                      <a:pt x="280" y="349"/>
                      <a:pt x="280" y="350"/>
                    </a:cubicBezTo>
                    <a:cubicBezTo>
                      <a:pt x="280" y="350"/>
                      <a:pt x="280" y="350"/>
                      <a:pt x="280" y="350"/>
                    </a:cubicBezTo>
                    <a:cubicBezTo>
                      <a:pt x="280" y="350"/>
                      <a:pt x="280" y="350"/>
                      <a:pt x="280" y="350"/>
                    </a:cubicBezTo>
                    <a:cubicBezTo>
                      <a:pt x="280" y="350"/>
                      <a:pt x="280" y="350"/>
                      <a:pt x="280" y="350"/>
                    </a:cubicBezTo>
                    <a:cubicBezTo>
                      <a:pt x="280" y="351"/>
                      <a:pt x="280" y="351"/>
                      <a:pt x="280" y="352"/>
                    </a:cubicBezTo>
                    <a:cubicBezTo>
                      <a:pt x="280" y="355"/>
                      <a:pt x="278" y="359"/>
                      <a:pt x="277" y="361"/>
                    </a:cubicBezTo>
                    <a:cubicBezTo>
                      <a:pt x="277" y="361"/>
                      <a:pt x="277" y="361"/>
                      <a:pt x="277" y="361"/>
                    </a:cubicBezTo>
                    <a:cubicBezTo>
                      <a:pt x="277" y="362"/>
                      <a:pt x="277" y="362"/>
                      <a:pt x="276" y="363"/>
                    </a:cubicBezTo>
                    <a:cubicBezTo>
                      <a:pt x="276" y="363"/>
                      <a:pt x="276" y="363"/>
                      <a:pt x="276" y="363"/>
                    </a:cubicBezTo>
                    <a:cubicBezTo>
                      <a:pt x="276" y="364"/>
                      <a:pt x="276" y="364"/>
                      <a:pt x="276" y="364"/>
                    </a:cubicBezTo>
                    <a:cubicBezTo>
                      <a:pt x="276" y="364"/>
                      <a:pt x="276" y="364"/>
                      <a:pt x="276" y="364"/>
                    </a:cubicBezTo>
                    <a:cubicBezTo>
                      <a:pt x="276" y="364"/>
                      <a:pt x="275" y="365"/>
                      <a:pt x="275" y="365"/>
                    </a:cubicBezTo>
                    <a:cubicBezTo>
                      <a:pt x="275" y="365"/>
                      <a:pt x="275" y="365"/>
                      <a:pt x="275" y="365"/>
                    </a:cubicBezTo>
                    <a:cubicBezTo>
                      <a:pt x="275" y="365"/>
                      <a:pt x="275" y="365"/>
                      <a:pt x="275" y="365"/>
                    </a:cubicBezTo>
                    <a:cubicBezTo>
                      <a:pt x="275" y="366"/>
                      <a:pt x="275" y="366"/>
                      <a:pt x="275" y="366"/>
                    </a:cubicBezTo>
                    <a:cubicBezTo>
                      <a:pt x="274" y="366"/>
                      <a:pt x="274" y="367"/>
                      <a:pt x="273" y="367"/>
                    </a:cubicBezTo>
                    <a:cubicBezTo>
                      <a:pt x="273" y="367"/>
                      <a:pt x="272" y="367"/>
                      <a:pt x="272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71" y="368"/>
                      <a:pt x="271" y="368"/>
                      <a:pt x="271" y="368"/>
                    </a:cubicBezTo>
                    <a:cubicBezTo>
                      <a:pt x="269" y="369"/>
                      <a:pt x="268" y="369"/>
                      <a:pt x="266" y="369"/>
                    </a:cubicBezTo>
                    <a:close/>
                    <a:moveTo>
                      <a:pt x="172" y="430"/>
                    </a:moveTo>
                    <a:cubicBezTo>
                      <a:pt x="172" y="430"/>
                      <a:pt x="172" y="430"/>
                      <a:pt x="172" y="430"/>
                    </a:cubicBezTo>
                    <a:cubicBezTo>
                      <a:pt x="172" y="433"/>
                      <a:pt x="169" y="437"/>
                      <a:pt x="167" y="439"/>
                    </a:cubicBezTo>
                    <a:cubicBezTo>
                      <a:pt x="167" y="439"/>
                      <a:pt x="167" y="439"/>
                      <a:pt x="167" y="439"/>
                    </a:cubicBezTo>
                    <a:cubicBezTo>
                      <a:pt x="165" y="443"/>
                      <a:pt x="164" y="447"/>
                      <a:pt x="161" y="450"/>
                    </a:cubicBezTo>
                    <a:cubicBezTo>
                      <a:pt x="161" y="450"/>
                      <a:pt x="161" y="450"/>
                      <a:pt x="161" y="451"/>
                    </a:cubicBezTo>
                    <a:cubicBezTo>
                      <a:pt x="160" y="451"/>
                      <a:pt x="160" y="451"/>
                      <a:pt x="160" y="451"/>
                    </a:cubicBezTo>
                    <a:cubicBezTo>
                      <a:pt x="160" y="451"/>
                      <a:pt x="160" y="451"/>
                      <a:pt x="160" y="452"/>
                    </a:cubicBezTo>
                    <a:cubicBezTo>
                      <a:pt x="159" y="452"/>
                      <a:pt x="159" y="452"/>
                      <a:pt x="159" y="452"/>
                    </a:cubicBezTo>
                    <a:cubicBezTo>
                      <a:pt x="159" y="452"/>
                      <a:pt x="159" y="452"/>
                      <a:pt x="159" y="452"/>
                    </a:cubicBezTo>
                    <a:cubicBezTo>
                      <a:pt x="156" y="455"/>
                      <a:pt x="153" y="456"/>
                      <a:pt x="150" y="457"/>
                    </a:cubicBezTo>
                    <a:cubicBezTo>
                      <a:pt x="149" y="457"/>
                      <a:pt x="149" y="457"/>
                      <a:pt x="149" y="458"/>
                    </a:cubicBezTo>
                    <a:cubicBezTo>
                      <a:pt x="146" y="458"/>
                      <a:pt x="144" y="458"/>
                      <a:pt x="142" y="458"/>
                    </a:cubicBezTo>
                    <a:cubicBezTo>
                      <a:pt x="141" y="458"/>
                      <a:pt x="141" y="458"/>
                      <a:pt x="141" y="458"/>
                    </a:cubicBezTo>
                    <a:cubicBezTo>
                      <a:pt x="141" y="458"/>
                      <a:pt x="141" y="458"/>
                      <a:pt x="141" y="458"/>
                    </a:cubicBezTo>
                    <a:cubicBezTo>
                      <a:pt x="132" y="458"/>
                      <a:pt x="124" y="458"/>
                      <a:pt x="115" y="458"/>
                    </a:cubicBezTo>
                    <a:cubicBezTo>
                      <a:pt x="114" y="458"/>
                      <a:pt x="114" y="458"/>
                      <a:pt x="113" y="458"/>
                    </a:cubicBezTo>
                    <a:cubicBezTo>
                      <a:pt x="112" y="458"/>
                      <a:pt x="111" y="458"/>
                      <a:pt x="110" y="458"/>
                    </a:cubicBezTo>
                    <a:cubicBezTo>
                      <a:pt x="109" y="457"/>
                      <a:pt x="107" y="456"/>
                      <a:pt x="107" y="456"/>
                    </a:cubicBezTo>
                    <a:cubicBezTo>
                      <a:pt x="106" y="455"/>
                      <a:pt x="106" y="453"/>
                      <a:pt x="106" y="452"/>
                    </a:cubicBezTo>
                    <a:cubicBezTo>
                      <a:pt x="106" y="451"/>
                      <a:pt x="106" y="451"/>
                      <a:pt x="107" y="450"/>
                    </a:cubicBezTo>
                    <a:cubicBezTo>
                      <a:pt x="107" y="449"/>
                      <a:pt x="107" y="449"/>
                      <a:pt x="107" y="449"/>
                    </a:cubicBezTo>
                    <a:cubicBezTo>
                      <a:pt x="107" y="449"/>
                      <a:pt x="107" y="449"/>
                      <a:pt x="107" y="449"/>
                    </a:cubicBezTo>
                    <a:cubicBezTo>
                      <a:pt x="107" y="448"/>
                      <a:pt x="107" y="448"/>
                      <a:pt x="107" y="448"/>
                    </a:cubicBezTo>
                    <a:cubicBezTo>
                      <a:pt x="107" y="448"/>
                      <a:pt x="107" y="448"/>
                      <a:pt x="107" y="448"/>
                    </a:cubicBezTo>
                    <a:cubicBezTo>
                      <a:pt x="109" y="445"/>
                      <a:pt x="112" y="442"/>
                      <a:pt x="114" y="439"/>
                    </a:cubicBezTo>
                    <a:cubicBezTo>
                      <a:pt x="116" y="436"/>
                      <a:pt x="117" y="433"/>
                      <a:pt x="119" y="431"/>
                    </a:cubicBezTo>
                    <a:cubicBezTo>
                      <a:pt x="120" y="431"/>
                      <a:pt x="120" y="430"/>
                      <a:pt x="120" y="430"/>
                    </a:cubicBezTo>
                    <a:cubicBezTo>
                      <a:pt x="120" y="430"/>
                      <a:pt x="120" y="430"/>
                      <a:pt x="120" y="430"/>
                    </a:cubicBezTo>
                    <a:cubicBezTo>
                      <a:pt x="121" y="430"/>
                      <a:pt x="121" y="429"/>
                      <a:pt x="122" y="429"/>
                    </a:cubicBezTo>
                    <a:cubicBezTo>
                      <a:pt x="122" y="429"/>
                      <a:pt x="122" y="429"/>
                      <a:pt x="122" y="429"/>
                    </a:cubicBezTo>
                    <a:cubicBezTo>
                      <a:pt x="122" y="429"/>
                      <a:pt x="122" y="429"/>
                      <a:pt x="122" y="429"/>
                    </a:cubicBezTo>
                    <a:cubicBezTo>
                      <a:pt x="125" y="426"/>
                      <a:pt x="128" y="425"/>
                      <a:pt x="132" y="424"/>
                    </a:cubicBezTo>
                    <a:cubicBezTo>
                      <a:pt x="132" y="424"/>
                      <a:pt x="132" y="424"/>
                      <a:pt x="132" y="424"/>
                    </a:cubicBezTo>
                    <a:cubicBezTo>
                      <a:pt x="132" y="424"/>
                      <a:pt x="132" y="424"/>
                      <a:pt x="132" y="424"/>
                    </a:cubicBezTo>
                    <a:cubicBezTo>
                      <a:pt x="133" y="424"/>
                      <a:pt x="133" y="424"/>
                      <a:pt x="134" y="424"/>
                    </a:cubicBezTo>
                    <a:cubicBezTo>
                      <a:pt x="135" y="424"/>
                      <a:pt x="135" y="424"/>
                      <a:pt x="135" y="424"/>
                    </a:cubicBezTo>
                    <a:cubicBezTo>
                      <a:pt x="136" y="424"/>
                      <a:pt x="136" y="424"/>
                      <a:pt x="137" y="424"/>
                    </a:cubicBezTo>
                    <a:cubicBezTo>
                      <a:pt x="137" y="423"/>
                      <a:pt x="137" y="423"/>
                      <a:pt x="138" y="423"/>
                    </a:cubicBezTo>
                    <a:cubicBezTo>
                      <a:pt x="138" y="423"/>
                      <a:pt x="138" y="423"/>
                      <a:pt x="138" y="423"/>
                    </a:cubicBezTo>
                    <a:cubicBezTo>
                      <a:pt x="138" y="423"/>
                      <a:pt x="138" y="423"/>
                      <a:pt x="138" y="423"/>
                    </a:cubicBezTo>
                    <a:cubicBezTo>
                      <a:pt x="146" y="423"/>
                      <a:pt x="153" y="423"/>
                      <a:pt x="161" y="423"/>
                    </a:cubicBezTo>
                    <a:cubicBezTo>
                      <a:pt x="161" y="423"/>
                      <a:pt x="161" y="423"/>
                      <a:pt x="161" y="423"/>
                    </a:cubicBezTo>
                    <a:cubicBezTo>
                      <a:pt x="163" y="423"/>
                      <a:pt x="163" y="423"/>
                      <a:pt x="163" y="423"/>
                    </a:cubicBezTo>
                    <a:cubicBezTo>
                      <a:pt x="165" y="423"/>
                      <a:pt x="166" y="424"/>
                      <a:pt x="167" y="424"/>
                    </a:cubicBezTo>
                    <a:cubicBezTo>
                      <a:pt x="168" y="424"/>
                      <a:pt x="168" y="424"/>
                      <a:pt x="169" y="425"/>
                    </a:cubicBezTo>
                    <a:cubicBezTo>
                      <a:pt x="169" y="425"/>
                      <a:pt x="169" y="425"/>
                      <a:pt x="169" y="425"/>
                    </a:cubicBezTo>
                    <a:cubicBezTo>
                      <a:pt x="169" y="425"/>
                      <a:pt x="169" y="425"/>
                      <a:pt x="170" y="425"/>
                    </a:cubicBezTo>
                    <a:cubicBezTo>
                      <a:pt x="172" y="426"/>
                      <a:pt x="173" y="428"/>
                      <a:pt x="172" y="430"/>
                    </a:cubicBezTo>
                    <a:close/>
                    <a:moveTo>
                      <a:pt x="188" y="402"/>
                    </a:moveTo>
                    <a:cubicBezTo>
                      <a:pt x="188" y="402"/>
                      <a:pt x="188" y="402"/>
                      <a:pt x="188" y="402"/>
                    </a:cubicBezTo>
                    <a:cubicBezTo>
                      <a:pt x="188" y="402"/>
                      <a:pt x="188" y="402"/>
                      <a:pt x="188" y="402"/>
                    </a:cubicBezTo>
                    <a:cubicBezTo>
                      <a:pt x="188" y="403"/>
                      <a:pt x="187" y="403"/>
                      <a:pt x="187" y="404"/>
                    </a:cubicBezTo>
                    <a:cubicBezTo>
                      <a:pt x="187" y="404"/>
                      <a:pt x="187" y="404"/>
                      <a:pt x="187" y="404"/>
                    </a:cubicBezTo>
                    <a:cubicBezTo>
                      <a:pt x="185" y="406"/>
                      <a:pt x="182" y="407"/>
                      <a:pt x="179" y="408"/>
                    </a:cubicBezTo>
                    <a:cubicBezTo>
                      <a:pt x="179" y="408"/>
                      <a:pt x="179" y="408"/>
                      <a:pt x="179" y="408"/>
                    </a:cubicBezTo>
                    <a:cubicBezTo>
                      <a:pt x="179" y="409"/>
                      <a:pt x="178" y="409"/>
                      <a:pt x="178" y="409"/>
                    </a:cubicBezTo>
                    <a:cubicBezTo>
                      <a:pt x="177" y="409"/>
                      <a:pt x="177" y="409"/>
                      <a:pt x="177" y="409"/>
                    </a:cubicBezTo>
                    <a:cubicBezTo>
                      <a:pt x="177" y="409"/>
                      <a:pt x="177" y="409"/>
                      <a:pt x="176" y="409"/>
                    </a:cubicBezTo>
                    <a:cubicBezTo>
                      <a:pt x="174" y="409"/>
                      <a:pt x="172" y="410"/>
                      <a:pt x="171" y="410"/>
                    </a:cubicBezTo>
                    <a:cubicBezTo>
                      <a:pt x="170" y="410"/>
                      <a:pt x="170" y="410"/>
                      <a:pt x="170" y="410"/>
                    </a:cubicBezTo>
                    <a:cubicBezTo>
                      <a:pt x="167" y="410"/>
                      <a:pt x="164" y="410"/>
                      <a:pt x="161" y="410"/>
                    </a:cubicBezTo>
                    <a:cubicBezTo>
                      <a:pt x="156" y="410"/>
                      <a:pt x="151" y="410"/>
                      <a:pt x="146" y="410"/>
                    </a:cubicBezTo>
                    <a:cubicBezTo>
                      <a:pt x="146" y="410"/>
                      <a:pt x="145" y="410"/>
                      <a:pt x="144" y="410"/>
                    </a:cubicBezTo>
                    <a:cubicBezTo>
                      <a:pt x="144" y="410"/>
                      <a:pt x="144" y="410"/>
                      <a:pt x="144" y="410"/>
                    </a:cubicBezTo>
                    <a:cubicBezTo>
                      <a:pt x="143" y="409"/>
                      <a:pt x="143" y="409"/>
                      <a:pt x="142" y="409"/>
                    </a:cubicBezTo>
                    <a:cubicBezTo>
                      <a:pt x="142" y="409"/>
                      <a:pt x="142" y="409"/>
                      <a:pt x="142" y="409"/>
                    </a:cubicBezTo>
                    <a:cubicBezTo>
                      <a:pt x="142" y="409"/>
                      <a:pt x="142" y="409"/>
                      <a:pt x="142" y="409"/>
                    </a:cubicBezTo>
                    <a:cubicBezTo>
                      <a:pt x="140" y="409"/>
                      <a:pt x="138" y="407"/>
                      <a:pt x="138" y="405"/>
                    </a:cubicBezTo>
                    <a:cubicBezTo>
                      <a:pt x="138" y="405"/>
                      <a:pt x="138" y="404"/>
                      <a:pt x="138" y="404"/>
                    </a:cubicBezTo>
                    <a:cubicBezTo>
                      <a:pt x="138" y="404"/>
                      <a:pt x="138" y="404"/>
                      <a:pt x="138" y="403"/>
                    </a:cubicBezTo>
                    <a:cubicBezTo>
                      <a:pt x="138" y="403"/>
                      <a:pt x="138" y="403"/>
                      <a:pt x="139" y="402"/>
                    </a:cubicBezTo>
                    <a:cubicBezTo>
                      <a:pt x="139" y="402"/>
                      <a:pt x="139" y="402"/>
                      <a:pt x="139" y="402"/>
                    </a:cubicBezTo>
                    <a:cubicBezTo>
                      <a:pt x="139" y="402"/>
                      <a:pt x="139" y="402"/>
                      <a:pt x="139" y="402"/>
                    </a:cubicBezTo>
                    <a:cubicBezTo>
                      <a:pt x="139" y="402"/>
                      <a:pt x="139" y="401"/>
                      <a:pt x="140" y="401"/>
                    </a:cubicBezTo>
                    <a:cubicBezTo>
                      <a:pt x="142" y="397"/>
                      <a:pt x="144" y="394"/>
                      <a:pt x="147" y="390"/>
                    </a:cubicBezTo>
                    <a:cubicBezTo>
                      <a:pt x="147" y="390"/>
                      <a:pt x="147" y="390"/>
                      <a:pt x="147" y="390"/>
                    </a:cubicBezTo>
                    <a:cubicBezTo>
                      <a:pt x="148" y="389"/>
                      <a:pt x="148" y="389"/>
                      <a:pt x="148" y="389"/>
                    </a:cubicBezTo>
                    <a:cubicBezTo>
                      <a:pt x="149" y="388"/>
                      <a:pt x="149" y="387"/>
                      <a:pt x="151" y="386"/>
                    </a:cubicBezTo>
                    <a:cubicBezTo>
                      <a:pt x="151" y="385"/>
                      <a:pt x="152" y="385"/>
                      <a:pt x="153" y="385"/>
                    </a:cubicBezTo>
                    <a:cubicBezTo>
                      <a:pt x="153" y="384"/>
                      <a:pt x="154" y="384"/>
                      <a:pt x="154" y="384"/>
                    </a:cubicBezTo>
                    <a:cubicBezTo>
                      <a:pt x="154" y="384"/>
                      <a:pt x="154" y="384"/>
                      <a:pt x="155" y="384"/>
                    </a:cubicBezTo>
                    <a:cubicBezTo>
                      <a:pt x="155" y="384"/>
                      <a:pt x="155" y="384"/>
                      <a:pt x="155" y="384"/>
                    </a:cubicBezTo>
                    <a:cubicBezTo>
                      <a:pt x="155" y="384"/>
                      <a:pt x="155" y="384"/>
                      <a:pt x="156" y="383"/>
                    </a:cubicBezTo>
                    <a:cubicBezTo>
                      <a:pt x="157" y="383"/>
                      <a:pt x="158" y="383"/>
                      <a:pt x="160" y="382"/>
                    </a:cubicBezTo>
                    <a:cubicBezTo>
                      <a:pt x="161" y="382"/>
                      <a:pt x="163" y="382"/>
                      <a:pt x="165" y="382"/>
                    </a:cubicBezTo>
                    <a:cubicBezTo>
                      <a:pt x="169" y="382"/>
                      <a:pt x="169" y="382"/>
                      <a:pt x="169" y="382"/>
                    </a:cubicBezTo>
                    <a:cubicBezTo>
                      <a:pt x="170" y="382"/>
                      <a:pt x="171" y="382"/>
                      <a:pt x="172" y="382"/>
                    </a:cubicBezTo>
                    <a:cubicBezTo>
                      <a:pt x="177" y="382"/>
                      <a:pt x="181" y="382"/>
                      <a:pt x="185" y="382"/>
                    </a:cubicBezTo>
                    <a:cubicBezTo>
                      <a:pt x="185" y="382"/>
                      <a:pt x="185" y="382"/>
                      <a:pt x="185" y="382"/>
                    </a:cubicBezTo>
                    <a:cubicBezTo>
                      <a:pt x="187" y="382"/>
                      <a:pt x="187" y="382"/>
                      <a:pt x="187" y="382"/>
                    </a:cubicBezTo>
                    <a:cubicBezTo>
                      <a:pt x="189" y="382"/>
                      <a:pt x="190" y="382"/>
                      <a:pt x="191" y="382"/>
                    </a:cubicBezTo>
                    <a:cubicBezTo>
                      <a:pt x="193" y="383"/>
                      <a:pt x="193" y="383"/>
                      <a:pt x="194" y="383"/>
                    </a:cubicBezTo>
                    <a:cubicBezTo>
                      <a:pt x="196" y="384"/>
                      <a:pt x="197" y="386"/>
                      <a:pt x="196" y="389"/>
                    </a:cubicBezTo>
                    <a:cubicBezTo>
                      <a:pt x="194" y="392"/>
                      <a:pt x="192" y="395"/>
                      <a:pt x="190" y="398"/>
                    </a:cubicBezTo>
                    <a:cubicBezTo>
                      <a:pt x="188" y="402"/>
                      <a:pt x="188" y="402"/>
                      <a:pt x="188" y="402"/>
                    </a:cubicBezTo>
                    <a:cubicBezTo>
                      <a:pt x="188" y="402"/>
                      <a:pt x="188" y="402"/>
                      <a:pt x="188" y="402"/>
                    </a:cubicBezTo>
                    <a:close/>
                    <a:moveTo>
                      <a:pt x="411" y="448"/>
                    </a:moveTo>
                    <a:cubicBezTo>
                      <a:pt x="411" y="449"/>
                      <a:pt x="411" y="449"/>
                      <a:pt x="411" y="450"/>
                    </a:cubicBezTo>
                    <a:cubicBezTo>
                      <a:pt x="411" y="450"/>
                      <a:pt x="411" y="450"/>
                      <a:pt x="411" y="450"/>
                    </a:cubicBezTo>
                    <a:cubicBezTo>
                      <a:pt x="411" y="451"/>
                      <a:pt x="411" y="451"/>
                      <a:pt x="410" y="451"/>
                    </a:cubicBezTo>
                    <a:cubicBezTo>
                      <a:pt x="410" y="451"/>
                      <a:pt x="410" y="451"/>
                      <a:pt x="410" y="452"/>
                    </a:cubicBezTo>
                    <a:cubicBezTo>
                      <a:pt x="410" y="452"/>
                      <a:pt x="410" y="452"/>
                      <a:pt x="410" y="452"/>
                    </a:cubicBezTo>
                    <a:cubicBezTo>
                      <a:pt x="410" y="452"/>
                      <a:pt x="409" y="453"/>
                      <a:pt x="409" y="453"/>
                    </a:cubicBezTo>
                    <a:cubicBezTo>
                      <a:pt x="409" y="453"/>
                      <a:pt x="409" y="453"/>
                      <a:pt x="409" y="453"/>
                    </a:cubicBezTo>
                    <a:cubicBezTo>
                      <a:pt x="408" y="454"/>
                      <a:pt x="408" y="454"/>
                      <a:pt x="407" y="455"/>
                    </a:cubicBezTo>
                    <a:cubicBezTo>
                      <a:pt x="407" y="455"/>
                      <a:pt x="407" y="455"/>
                      <a:pt x="407" y="455"/>
                    </a:cubicBezTo>
                    <a:cubicBezTo>
                      <a:pt x="407" y="455"/>
                      <a:pt x="407" y="455"/>
                      <a:pt x="407" y="455"/>
                    </a:cubicBezTo>
                    <a:cubicBezTo>
                      <a:pt x="406" y="455"/>
                      <a:pt x="406" y="456"/>
                      <a:pt x="405" y="456"/>
                    </a:cubicBezTo>
                    <a:cubicBezTo>
                      <a:pt x="405" y="456"/>
                      <a:pt x="405" y="456"/>
                      <a:pt x="405" y="456"/>
                    </a:cubicBezTo>
                    <a:cubicBezTo>
                      <a:pt x="404" y="456"/>
                      <a:pt x="404" y="456"/>
                      <a:pt x="404" y="456"/>
                    </a:cubicBezTo>
                    <a:cubicBezTo>
                      <a:pt x="403" y="456"/>
                      <a:pt x="403" y="457"/>
                      <a:pt x="403" y="457"/>
                    </a:cubicBezTo>
                    <a:cubicBezTo>
                      <a:pt x="403" y="457"/>
                      <a:pt x="403" y="457"/>
                      <a:pt x="402" y="457"/>
                    </a:cubicBezTo>
                    <a:cubicBezTo>
                      <a:pt x="402" y="457"/>
                      <a:pt x="402" y="457"/>
                      <a:pt x="402" y="457"/>
                    </a:cubicBezTo>
                    <a:cubicBezTo>
                      <a:pt x="402" y="457"/>
                      <a:pt x="401" y="457"/>
                      <a:pt x="400" y="457"/>
                    </a:cubicBezTo>
                    <a:cubicBezTo>
                      <a:pt x="400" y="457"/>
                      <a:pt x="399" y="457"/>
                      <a:pt x="399" y="457"/>
                    </a:cubicBezTo>
                    <a:cubicBezTo>
                      <a:pt x="398" y="458"/>
                      <a:pt x="398" y="458"/>
                      <a:pt x="397" y="458"/>
                    </a:cubicBezTo>
                    <a:cubicBezTo>
                      <a:pt x="397" y="458"/>
                      <a:pt x="397" y="458"/>
                      <a:pt x="397" y="458"/>
                    </a:cubicBezTo>
                    <a:cubicBezTo>
                      <a:pt x="396" y="458"/>
                      <a:pt x="396" y="458"/>
                      <a:pt x="396" y="458"/>
                    </a:cubicBezTo>
                    <a:cubicBezTo>
                      <a:pt x="396" y="458"/>
                      <a:pt x="396" y="458"/>
                      <a:pt x="396" y="458"/>
                    </a:cubicBezTo>
                    <a:cubicBezTo>
                      <a:pt x="393" y="458"/>
                      <a:pt x="390" y="458"/>
                      <a:pt x="387" y="458"/>
                    </a:cubicBezTo>
                    <a:cubicBezTo>
                      <a:pt x="373" y="458"/>
                      <a:pt x="212" y="458"/>
                      <a:pt x="200" y="458"/>
                    </a:cubicBezTo>
                    <a:cubicBezTo>
                      <a:pt x="199" y="458"/>
                      <a:pt x="198" y="458"/>
                      <a:pt x="198" y="458"/>
                    </a:cubicBezTo>
                    <a:cubicBezTo>
                      <a:pt x="197" y="458"/>
                      <a:pt x="196" y="458"/>
                      <a:pt x="195" y="457"/>
                    </a:cubicBezTo>
                    <a:cubicBezTo>
                      <a:pt x="193" y="457"/>
                      <a:pt x="192" y="456"/>
                      <a:pt x="191" y="455"/>
                    </a:cubicBezTo>
                    <a:cubicBezTo>
                      <a:pt x="190" y="454"/>
                      <a:pt x="190" y="453"/>
                      <a:pt x="189" y="452"/>
                    </a:cubicBezTo>
                    <a:cubicBezTo>
                      <a:pt x="189" y="451"/>
                      <a:pt x="189" y="450"/>
                      <a:pt x="190" y="449"/>
                    </a:cubicBezTo>
                    <a:cubicBezTo>
                      <a:pt x="191" y="448"/>
                      <a:pt x="191" y="448"/>
                      <a:pt x="191" y="448"/>
                    </a:cubicBezTo>
                    <a:cubicBezTo>
                      <a:pt x="191" y="448"/>
                      <a:pt x="191" y="448"/>
                      <a:pt x="191" y="448"/>
                    </a:cubicBezTo>
                    <a:cubicBezTo>
                      <a:pt x="192" y="444"/>
                      <a:pt x="194" y="440"/>
                      <a:pt x="196" y="437"/>
                    </a:cubicBezTo>
                    <a:cubicBezTo>
                      <a:pt x="196" y="436"/>
                      <a:pt x="197" y="435"/>
                      <a:pt x="197" y="435"/>
                    </a:cubicBezTo>
                    <a:cubicBezTo>
                      <a:pt x="198" y="432"/>
                      <a:pt x="198" y="432"/>
                      <a:pt x="198" y="432"/>
                    </a:cubicBezTo>
                    <a:cubicBezTo>
                      <a:pt x="199" y="431"/>
                      <a:pt x="200" y="430"/>
                      <a:pt x="201" y="428"/>
                    </a:cubicBezTo>
                    <a:cubicBezTo>
                      <a:pt x="201" y="428"/>
                      <a:pt x="202" y="428"/>
                      <a:pt x="202" y="428"/>
                    </a:cubicBezTo>
                    <a:cubicBezTo>
                      <a:pt x="202" y="428"/>
                      <a:pt x="202" y="428"/>
                      <a:pt x="203" y="428"/>
                    </a:cubicBezTo>
                    <a:cubicBezTo>
                      <a:pt x="203" y="427"/>
                      <a:pt x="203" y="427"/>
                      <a:pt x="203" y="427"/>
                    </a:cubicBezTo>
                    <a:cubicBezTo>
                      <a:pt x="203" y="427"/>
                      <a:pt x="203" y="427"/>
                      <a:pt x="203" y="427"/>
                    </a:cubicBezTo>
                    <a:cubicBezTo>
                      <a:pt x="204" y="427"/>
                      <a:pt x="204" y="427"/>
                      <a:pt x="204" y="427"/>
                    </a:cubicBezTo>
                    <a:cubicBezTo>
                      <a:pt x="204" y="426"/>
                      <a:pt x="205" y="426"/>
                      <a:pt x="205" y="426"/>
                    </a:cubicBezTo>
                    <a:cubicBezTo>
                      <a:pt x="205" y="426"/>
                      <a:pt x="206" y="426"/>
                      <a:pt x="206" y="425"/>
                    </a:cubicBezTo>
                    <a:cubicBezTo>
                      <a:pt x="206" y="425"/>
                      <a:pt x="207" y="425"/>
                      <a:pt x="207" y="425"/>
                    </a:cubicBezTo>
                    <a:cubicBezTo>
                      <a:pt x="208" y="425"/>
                      <a:pt x="208" y="425"/>
                      <a:pt x="209" y="424"/>
                    </a:cubicBezTo>
                    <a:cubicBezTo>
                      <a:pt x="209" y="424"/>
                      <a:pt x="210" y="424"/>
                      <a:pt x="210" y="424"/>
                    </a:cubicBezTo>
                    <a:cubicBezTo>
                      <a:pt x="210" y="424"/>
                      <a:pt x="210" y="424"/>
                      <a:pt x="210" y="424"/>
                    </a:cubicBezTo>
                    <a:cubicBezTo>
                      <a:pt x="212" y="423"/>
                      <a:pt x="214" y="423"/>
                      <a:pt x="216" y="423"/>
                    </a:cubicBezTo>
                    <a:cubicBezTo>
                      <a:pt x="216" y="423"/>
                      <a:pt x="385" y="423"/>
                      <a:pt x="392" y="423"/>
                    </a:cubicBezTo>
                    <a:cubicBezTo>
                      <a:pt x="393" y="423"/>
                      <a:pt x="395" y="423"/>
                      <a:pt x="397" y="423"/>
                    </a:cubicBezTo>
                    <a:cubicBezTo>
                      <a:pt x="398" y="423"/>
                      <a:pt x="399" y="423"/>
                      <a:pt x="400" y="423"/>
                    </a:cubicBezTo>
                    <a:cubicBezTo>
                      <a:pt x="400" y="423"/>
                      <a:pt x="400" y="423"/>
                      <a:pt x="400" y="423"/>
                    </a:cubicBezTo>
                    <a:cubicBezTo>
                      <a:pt x="401" y="423"/>
                      <a:pt x="402" y="423"/>
                      <a:pt x="402" y="423"/>
                    </a:cubicBezTo>
                    <a:cubicBezTo>
                      <a:pt x="403" y="423"/>
                      <a:pt x="403" y="423"/>
                      <a:pt x="403" y="423"/>
                    </a:cubicBezTo>
                    <a:cubicBezTo>
                      <a:pt x="403" y="423"/>
                      <a:pt x="403" y="423"/>
                      <a:pt x="403" y="423"/>
                    </a:cubicBezTo>
                    <a:cubicBezTo>
                      <a:pt x="404" y="424"/>
                      <a:pt x="404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6" y="425"/>
                      <a:pt x="406" y="425"/>
                      <a:pt x="407" y="425"/>
                    </a:cubicBezTo>
                    <a:cubicBezTo>
                      <a:pt x="407" y="425"/>
                      <a:pt x="407" y="425"/>
                      <a:pt x="407" y="425"/>
                    </a:cubicBezTo>
                    <a:cubicBezTo>
                      <a:pt x="407" y="425"/>
                      <a:pt x="407" y="425"/>
                      <a:pt x="407" y="425"/>
                    </a:cubicBezTo>
                    <a:cubicBezTo>
                      <a:pt x="408" y="426"/>
                      <a:pt x="408" y="426"/>
                      <a:pt x="408" y="426"/>
                    </a:cubicBezTo>
                    <a:cubicBezTo>
                      <a:pt x="409" y="427"/>
                      <a:pt x="409" y="427"/>
                      <a:pt x="410" y="428"/>
                    </a:cubicBezTo>
                    <a:cubicBezTo>
                      <a:pt x="411" y="429"/>
                      <a:pt x="411" y="430"/>
                      <a:pt x="411" y="431"/>
                    </a:cubicBezTo>
                    <a:cubicBezTo>
                      <a:pt x="411" y="432"/>
                      <a:pt x="411" y="432"/>
                      <a:pt x="411" y="432"/>
                    </a:cubicBezTo>
                    <a:cubicBezTo>
                      <a:pt x="411" y="432"/>
                      <a:pt x="411" y="432"/>
                      <a:pt x="411" y="432"/>
                    </a:cubicBezTo>
                    <a:cubicBezTo>
                      <a:pt x="411" y="436"/>
                      <a:pt x="411" y="441"/>
                      <a:pt x="411" y="445"/>
                    </a:cubicBezTo>
                    <a:cubicBezTo>
                      <a:pt x="411" y="446"/>
                      <a:pt x="411" y="447"/>
                      <a:pt x="411" y="448"/>
                    </a:cubicBezTo>
                    <a:close/>
                    <a:moveTo>
                      <a:pt x="434" y="366"/>
                    </a:moveTo>
                    <a:cubicBezTo>
                      <a:pt x="434" y="366"/>
                      <a:pt x="434" y="366"/>
                      <a:pt x="434" y="366"/>
                    </a:cubicBezTo>
                    <a:cubicBezTo>
                      <a:pt x="434" y="366"/>
                      <a:pt x="434" y="366"/>
                      <a:pt x="434" y="365"/>
                    </a:cubicBezTo>
                    <a:cubicBezTo>
                      <a:pt x="433" y="365"/>
                      <a:pt x="433" y="364"/>
                      <a:pt x="432" y="363"/>
                    </a:cubicBezTo>
                    <a:cubicBezTo>
                      <a:pt x="432" y="362"/>
                      <a:pt x="432" y="362"/>
                      <a:pt x="432" y="362"/>
                    </a:cubicBezTo>
                    <a:cubicBezTo>
                      <a:pt x="432" y="362"/>
                      <a:pt x="432" y="361"/>
                      <a:pt x="432" y="360"/>
                    </a:cubicBezTo>
                    <a:cubicBezTo>
                      <a:pt x="432" y="360"/>
                      <a:pt x="432" y="360"/>
                      <a:pt x="432" y="360"/>
                    </a:cubicBezTo>
                    <a:cubicBezTo>
                      <a:pt x="432" y="358"/>
                      <a:pt x="432" y="355"/>
                      <a:pt x="432" y="353"/>
                    </a:cubicBezTo>
                    <a:cubicBezTo>
                      <a:pt x="432" y="352"/>
                      <a:pt x="432" y="352"/>
                      <a:pt x="432" y="352"/>
                    </a:cubicBezTo>
                    <a:cubicBezTo>
                      <a:pt x="432" y="351"/>
                      <a:pt x="432" y="350"/>
                      <a:pt x="432" y="350"/>
                    </a:cubicBezTo>
                    <a:cubicBezTo>
                      <a:pt x="433" y="349"/>
                      <a:pt x="434" y="349"/>
                      <a:pt x="435" y="348"/>
                    </a:cubicBezTo>
                    <a:cubicBezTo>
                      <a:pt x="436" y="348"/>
                      <a:pt x="437" y="347"/>
                      <a:pt x="438" y="347"/>
                    </a:cubicBezTo>
                    <a:cubicBezTo>
                      <a:pt x="438" y="347"/>
                      <a:pt x="438" y="347"/>
                      <a:pt x="438" y="347"/>
                    </a:cubicBezTo>
                    <a:cubicBezTo>
                      <a:pt x="438" y="347"/>
                      <a:pt x="438" y="347"/>
                      <a:pt x="438" y="347"/>
                    </a:cubicBezTo>
                    <a:cubicBezTo>
                      <a:pt x="439" y="347"/>
                      <a:pt x="439" y="347"/>
                      <a:pt x="440" y="347"/>
                    </a:cubicBezTo>
                    <a:cubicBezTo>
                      <a:pt x="440" y="347"/>
                      <a:pt x="440" y="347"/>
                      <a:pt x="441" y="347"/>
                    </a:cubicBezTo>
                    <a:cubicBezTo>
                      <a:pt x="443" y="346"/>
                      <a:pt x="445" y="346"/>
                      <a:pt x="447" y="346"/>
                    </a:cubicBezTo>
                    <a:cubicBezTo>
                      <a:pt x="463" y="346"/>
                      <a:pt x="463" y="346"/>
                      <a:pt x="463" y="346"/>
                    </a:cubicBezTo>
                    <a:cubicBezTo>
                      <a:pt x="464" y="346"/>
                      <a:pt x="465" y="346"/>
                      <a:pt x="465" y="347"/>
                    </a:cubicBezTo>
                    <a:cubicBezTo>
                      <a:pt x="469" y="347"/>
                      <a:pt x="474" y="348"/>
                      <a:pt x="475" y="352"/>
                    </a:cubicBezTo>
                    <a:cubicBezTo>
                      <a:pt x="476" y="355"/>
                      <a:pt x="476" y="359"/>
                      <a:pt x="477" y="362"/>
                    </a:cubicBezTo>
                    <a:cubicBezTo>
                      <a:pt x="477" y="363"/>
                      <a:pt x="477" y="363"/>
                      <a:pt x="477" y="363"/>
                    </a:cubicBezTo>
                    <a:cubicBezTo>
                      <a:pt x="477" y="364"/>
                      <a:pt x="477" y="364"/>
                      <a:pt x="477" y="365"/>
                    </a:cubicBezTo>
                    <a:cubicBezTo>
                      <a:pt x="477" y="365"/>
                      <a:pt x="477" y="365"/>
                      <a:pt x="477" y="365"/>
                    </a:cubicBezTo>
                    <a:cubicBezTo>
                      <a:pt x="477" y="365"/>
                      <a:pt x="477" y="365"/>
                      <a:pt x="477" y="365"/>
                    </a:cubicBezTo>
                    <a:cubicBezTo>
                      <a:pt x="477" y="365"/>
                      <a:pt x="477" y="365"/>
                      <a:pt x="477" y="365"/>
                    </a:cubicBezTo>
                    <a:cubicBezTo>
                      <a:pt x="476" y="367"/>
                      <a:pt x="474" y="368"/>
                      <a:pt x="472" y="369"/>
                    </a:cubicBezTo>
                    <a:cubicBezTo>
                      <a:pt x="471" y="369"/>
                      <a:pt x="471" y="369"/>
                      <a:pt x="471" y="369"/>
                    </a:cubicBezTo>
                    <a:cubicBezTo>
                      <a:pt x="471" y="369"/>
                      <a:pt x="471" y="369"/>
                      <a:pt x="470" y="369"/>
                    </a:cubicBezTo>
                    <a:cubicBezTo>
                      <a:pt x="470" y="369"/>
                      <a:pt x="470" y="369"/>
                      <a:pt x="470" y="369"/>
                    </a:cubicBezTo>
                    <a:cubicBezTo>
                      <a:pt x="469" y="369"/>
                      <a:pt x="469" y="369"/>
                      <a:pt x="469" y="369"/>
                    </a:cubicBezTo>
                    <a:cubicBezTo>
                      <a:pt x="463" y="370"/>
                      <a:pt x="457" y="369"/>
                      <a:pt x="455" y="369"/>
                    </a:cubicBezTo>
                    <a:cubicBezTo>
                      <a:pt x="445" y="369"/>
                      <a:pt x="445" y="369"/>
                      <a:pt x="445" y="369"/>
                    </a:cubicBezTo>
                    <a:cubicBezTo>
                      <a:pt x="444" y="369"/>
                      <a:pt x="443" y="369"/>
                      <a:pt x="442" y="369"/>
                    </a:cubicBezTo>
                    <a:cubicBezTo>
                      <a:pt x="442" y="369"/>
                      <a:pt x="441" y="369"/>
                      <a:pt x="441" y="369"/>
                    </a:cubicBezTo>
                    <a:cubicBezTo>
                      <a:pt x="440" y="369"/>
                      <a:pt x="440" y="369"/>
                      <a:pt x="440" y="369"/>
                    </a:cubicBezTo>
                    <a:cubicBezTo>
                      <a:pt x="440" y="369"/>
                      <a:pt x="440" y="369"/>
                      <a:pt x="440" y="369"/>
                    </a:cubicBezTo>
                    <a:cubicBezTo>
                      <a:pt x="439" y="369"/>
                      <a:pt x="439" y="369"/>
                      <a:pt x="438" y="368"/>
                    </a:cubicBezTo>
                    <a:cubicBezTo>
                      <a:pt x="438" y="368"/>
                      <a:pt x="438" y="368"/>
                      <a:pt x="438" y="368"/>
                    </a:cubicBezTo>
                    <a:cubicBezTo>
                      <a:pt x="437" y="368"/>
                      <a:pt x="437" y="368"/>
                      <a:pt x="436" y="367"/>
                    </a:cubicBezTo>
                    <a:cubicBezTo>
                      <a:pt x="436" y="367"/>
                      <a:pt x="435" y="367"/>
                      <a:pt x="434" y="366"/>
                    </a:cubicBezTo>
                    <a:cubicBezTo>
                      <a:pt x="434" y="366"/>
                      <a:pt x="434" y="366"/>
                      <a:pt x="434" y="366"/>
                    </a:cubicBezTo>
                    <a:close/>
                    <a:moveTo>
                      <a:pt x="437" y="404"/>
                    </a:moveTo>
                    <a:cubicBezTo>
                      <a:pt x="436" y="403"/>
                      <a:pt x="436" y="402"/>
                      <a:pt x="435" y="402"/>
                    </a:cubicBezTo>
                    <a:cubicBezTo>
                      <a:pt x="435" y="400"/>
                      <a:pt x="435" y="400"/>
                      <a:pt x="435" y="400"/>
                    </a:cubicBezTo>
                    <a:cubicBezTo>
                      <a:pt x="435" y="400"/>
                      <a:pt x="435" y="400"/>
                      <a:pt x="435" y="400"/>
                    </a:cubicBezTo>
                    <a:cubicBezTo>
                      <a:pt x="435" y="396"/>
                      <a:pt x="435" y="392"/>
                      <a:pt x="434" y="388"/>
                    </a:cubicBezTo>
                    <a:cubicBezTo>
                      <a:pt x="434" y="388"/>
                      <a:pt x="434" y="388"/>
                      <a:pt x="434" y="388"/>
                    </a:cubicBezTo>
                    <a:cubicBezTo>
                      <a:pt x="434" y="388"/>
                      <a:pt x="434" y="388"/>
                      <a:pt x="434" y="388"/>
                    </a:cubicBezTo>
                    <a:cubicBezTo>
                      <a:pt x="434" y="388"/>
                      <a:pt x="434" y="388"/>
                      <a:pt x="434" y="387"/>
                    </a:cubicBezTo>
                    <a:cubicBezTo>
                      <a:pt x="435" y="379"/>
                      <a:pt x="453" y="381"/>
                      <a:pt x="458" y="381"/>
                    </a:cubicBezTo>
                    <a:cubicBezTo>
                      <a:pt x="465" y="381"/>
                      <a:pt x="477" y="380"/>
                      <a:pt x="481" y="386"/>
                    </a:cubicBezTo>
                    <a:cubicBezTo>
                      <a:pt x="481" y="387"/>
                      <a:pt x="482" y="387"/>
                      <a:pt x="482" y="388"/>
                    </a:cubicBezTo>
                    <a:cubicBezTo>
                      <a:pt x="482" y="389"/>
                      <a:pt x="482" y="389"/>
                      <a:pt x="482" y="389"/>
                    </a:cubicBezTo>
                    <a:cubicBezTo>
                      <a:pt x="482" y="389"/>
                      <a:pt x="482" y="389"/>
                      <a:pt x="482" y="389"/>
                    </a:cubicBezTo>
                    <a:cubicBezTo>
                      <a:pt x="483" y="391"/>
                      <a:pt x="483" y="392"/>
                      <a:pt x="484" y="395"/>
                    </a:cubicBezTo>
                    <a:cubicBezTo>
                      <a:pt x="485" y="401"/>
                      <a:pt x="485" y="401"/>
                      <a:pt x="485" y="401"/>
                    </a:cubicBezTo>
                    <a:cubicBezTo>
                      <a:pt x="485" y="402"/>
                      <a:pt x="485" y="403"/>
                      <a:pt x="484" y="404"/>
                    </a:cubicBezTo>
                    <a:cubicBezTo>
                      <a:pt x="484" y="405"/>
                      <a:pt x="484" y="405"/>
                      <a:pt x="483" y="406"/>
                    </a:cubicBezTo>
                    <a:cubicBezTo>
                      <a:pt x="483" y="406"/>
                      <a:pt x="483" y="406"/>
                      <a:pt x="482" y="407"/>
                    </a:cubicBezTo>
                    <a:cubicBezTo>
                      <a:pt x="482" y="407"/>
                      <a:pt x="482" y="407"/>
                      <a:pt x="482" y="407"/>
                    </a:cubicBezTo>
                    <a:cubicBezTo>
                      <a:pt x="482" y="407"/>
                      <a:pt x="482" y="407"/>
                      <a:pt x="482" y="407"/>
                    </a:cubicBezTo>
                    <a:cubicBezTo>
                      <a:pt x="481" y="407"/>
                      <a:pt x="481" y="407"/>
                      <a:pt x="481" y="407"/>
                    </a:cubicBezTo>
                    <a:cubicBezTo>
                      <a:pt x="480" y="408"/>
                      <a:pt x="480" y="408"/>
                      <a:pt x="480" y="408"/>
                    </a:cubicBezTo>
                    <a:cubicBezTo>
                      <a:pt x="479" y="408"/>
                      <a:pt x="479" y="408"/>
                      <a:pt x="479" y="408"/>
                    </a:cubicBezTo>
                    <a:cubicBezTo>
                      <a:pt x="479" y="408"/>
                      <a:pt x="479" y="408"/>
                      <a:pt x="478" y="408"/>
                    </a:cubicBezTo>
                    <a:cubicBezTo>
                      <a:pt x="478" y="408"/>
                      <a:pt x="478" y="409"/>
                      <a:pt x="477" y="409"/>
                    </a:cubicBezTo>
                    <a:cubicBezTo>
                      <a:pt x="477" y="409"/>
                      <a:pt x="477" y="409"/>
                      <a:pt x="477" y="409"/>
                    </a:cubicBezTo>
                    <a:cubicBezTo>
                      <a:pt x="477" y="409"/>
                      <a:pt x="476" y="409"/>
                      <a:pt x="475" y="409"/>
                    </a:cubicBezTo>
                    <a:cubicBezTo>
                      <a:pt x="474" y="409"/>
                      <a:pt x="474" y="409"/>
                      <a:pt x="473" y="409"/>
                    </a:cubicBezTo>
                    <a:cubicBezTo>
                      <a:pt x="473" y="409"/>
                      <a:pt x="473" y="409"/>
                      <a:pt x="473" y="409"/>
                    </a:cubicBezTo>
                    <a:cubicBezTo>
                      <a:pt x="473" y="409"/>
                      <a:pt x="473" y="409"/>
                      <a:pt x="473" y="409"/>
                    </a:cubicBezTo>
                    <a:cubicBezTo>
                      <a:pt x="473" y="409"/>
                      <a:pt x="473" y="409"/>
                      <a:pt x="473" y="409"/>
                    </a:cubicBezTo>
                    <a:cubicBezTo>
                      <a:pt x="465" y="409"/>
                      <a:pt x="457" y="409"/>
                      <a:pt x="449" y="409"/>
                    </a:cubicBezTo>
                    <a:cubicBezTo>
                      <a:pt x="448" y="409"/>
                      <a:pt x="447" y="409"/>
                      <a:pt x="447" y="409"/>
                    </a:cubicBezTo>
                    <a:cubicBezTo>
                      <a:pt x="446" y="409"/>
                      <a:pt x="446" y="409"/>
                      <a:pt x="446" y="409"/>
                    </a:cubicBezTo>
                    <a:cubicBezTo>
                      <a:pt x="445" y="409"/>
                      <a:pt x="445" y="409"/>
                      <a:pt x="444" y="409"/>
                    </a:cubicBezTo>
                    <a:cubicBezTo>
                      <a:pt x="444" y="409"/>
                      <a:pt x="444" y="409"/>
                      <a:pt x="444" y="409"/>
                    </a:cubicBezTo>
                    <a:cubicBezTo>
                      <a:pt x="444" y="408"/>
                      <a:pt x="444" y="408"/>
                      <a:pt x="444" y="408"/>
                    </a:cubicBezTo>
                    <a:cubicBezTo>
                      <a:pt x="443" y="408"/>
                      <a:pt x="442" y="408"/>
                      <a:pt x="442" y="408"/>
                    </a:cubicBezTo>
                    <a:cubicBezTo>
                      <a:pt x="441" y="408"/>
                      <a:pt x="441" y="407"/>
                      <a:pt x="441" y="407"/>
                    </a:cubicBezTo>
                    <a:cubicBezTo>
                      <a:pt x="441" y="407"/>
                      <a:pt x="440" y="407"/>
                      <a:pt x="440" y="407"/>
                    </a:cubicBezTo>
                    <a:cubicBezTo>
                      <a:pt x="440" y="407"/>
                      <a:pt x="440" y="407"/>
                      <a:pt x="440" y="407"/>
                    </a:cubicBezTo>
                    <a:cubicBezTo>
                      <a:pt x="439" y="406"/>
                      <a:pt x="437" y="405"/>
                      <a:pt x="437" y="404"/>
                    </a:cubicBezTo>
                    <a:close/>
                    <a:moveTo>
                      <a:pt x="494" y="451"/>
                    </a:moveTo>
                    <a:cubicBezTo>
                      <a:pt x="493" y="453"/>
                      <a:pt x="492" y="453"/>
                      <a:pt x="491" y="454"/>
                    </a:cubicBezTo>
                    <a:cubicBezTo>
                      <a:pt x="490" y="455"/>
                      <a:pt x="489" y="456"/>
                      <a:pt x="487" y="456"/>
                    </a:cubicBezTo>
                    <a:cubicBezTo>
                      <a:pt x="485" y="457"/>
                      <a:pt x="484" y="457"/>
                      <a:pt x="481" y="457"/>
                    </a:cubicBezTo>
                    <a:cubicBezTo>
                      <a:pt x="476" y="457"/>
                      <a:pt x="476" y="457"/>
                      <a:pt x="476" y="457"/>
                    </a:cubicBezTo>
                    <a:cubicBezTo>
                      <a:pt x="476" y="457"/>
                      <a:pt x="476" y="457"/>
                      <a:pt x="476" y="457"/>
                    </a:cubicBezTo>
                    <a:cubicBezTo>
                      <a:pt x="469" y="457"/>
                      <a:pt x="462" y="457"/>
                      <a:pt x="454" y="457"/>
                    </a:cubicBezTo>
                    <a:cubicBezTo>
                      <a:pt x="453" y="457"/>
                      <a:pt x="453" y="457"/>
                      <a:pt x="452" y="457"/>
                    </a:cubicBezTo>
                    <a:cubicBezTo>
                      <a:pt x="451" y="457"/>
                      <a:pt x="451" y="457"/>
                      <a:pt x="451" y="457"/>
                    </a:cubicBezTo>
                    <a:cubicBezTo>
                      <a:pt x="450" y="457"/>
                      <a:pt x="450" y="457"/>
                      <a:pt x="449" y="457"/>
                    </a:cubicBezTo>
                    <a:cubicBezTo>
                      <a:pt x="449" y="457"/>
                      <a:pt x="449" y="457"/>
                      <a:pt x="448" y="457"/>
                    </a:cubicBezTo>
                    <a:cubicBezTo>
                      <a:pt x="448" y="457"/>
                      <a:pt x="448" y="457"/>
                      <a:pt x="448" y="457"/>
                    </a:cubicBezTo>
                    <a:cubicBezTo>
                      <a:pt x="445" y="456"/>
                      <a:pt x="442" y="454"/>
                      <a:pt x="440" y="451"/>
                    </a:cubicBezTo>
                    <a:cubicBezTo>
                      <a:pt x="440" y="451"/>
                      <a:pt x="440" y="451"/>
                      <a:pt x="440" y="451"/>
                    </a:cubicBezTo>
                    <a:cubicBezTo>
                      <a:pt x="440" y="451"/>
                      <a:pt x="440" y="451"/>
                      <a:pt x="440" y="451"/>
                    </a:cubicBezTo>
                    <a:cubicBezTo>
                      <a:pt x="440" y="451"/>
                      <a:pt x="440" y="451"/>
                      <a:pt x="440" y="450"/>
                    </a:cubicBezTo>
                    <a:cubicBezTo>
                      <a:pt x="439" y="450"/>
                      <a:pt x="439" y="449"/>
                      <a:pt x="439" y="449"/>
                    </a:cubicBezTo>
                    <a:cubicBezTo>
                      <a:pt x="439" y="449"/>
                      <a:pt x="439" y="449"/>
                      <a:pt x="439" y="448"/>
                    </a:cubicBezTo>
                    <a:cubicBezTo>
                      <a:pt x="439" y="448"/>
                      <a:pt x="439" y="448"/>
                      <a:pt x="439" y="448"/>
                    </a:cubicBezTo>
                    <a:cubicBezTo>
                      <a:pt x="439" y="447"/>
                      <a:pt x="439" y="447"/>
                      <a:pt x="439" y="447"/>
                    </a:cubicBezTo>
                    <a:cubicBezTo>
                      <a:pt x="439" y="447"/>
                      <a:pt x="439" y="447"/>
                      <a:pt x="439" y="447"/>
                    </a:cubicBezTo>
                    <a:cubicBezTo>
                      <a:pt x="439" y="444"/>
                      <a:pt x="438" y="439"/>
                      <a:pt x="438" y="435"/>
                    </a:cubicBezTo>
                    <a:cubicBezTo>
                      <a:pt x="438" y="435"/>
                      <a:pt x="438" y="434"/>
                      <a:pt x="438" y="433"/>
                    </a:cubicBezTo>
                    <a:cubicBezTo>
                      <a:pt x="438" y="431"/>
                      <a:pt x="438" y="431"/>
                      <a:pt x="438" y="431"/>
                    </a:cubicBezTo>
                    <a:cubicBezTo>
                      <a:pt x="438" y="431"/>
                      <a:pt x="438" y="431"/>
                      <a:pt x="438" y="431"/>
                    </a:cubicBezTo>
                    <a:cubicBezTo>
                      <a:pt x="438" y="430"/>
                      <a:pt x="438" y="430"/>
                      <a:pt x="438" y="430"/>
                    </a:cubicBezTo>
                    <a:cubicBezTo>
                      <a:pt x="438" y="430"/>
                      <a:pt x="438" y="429"/>
                      <a:pt x="438" y="429"/>
                    </a:cubicBezTo>
                    <a:cubicBezTo>
                      <a:pt x="438" y="429"/>
                      <a:pt x="438" y="429"/>
                      <a:pt x="438" y="428"/>
                    </a:cubicBezTo>
                    <a:cubicBezTo>
                      <a:pt x="439" y="428"/>
                      <a:pt x="439" y="428"/>
                      <a:pt x="439" y="428"/>
                    </a:cubicBezTo>
                    <a:cubicBezTo>
                      <a:pt x="439" y="428"/>
                      <a:pt x="439" y="428"/>
                      <a:pt x="439" y="428"/>
                    </a:cubicBezTo>
                    <a:cubicBezTo>
                      <a:pt x="439" y="427"/>
                      <a:pt x="439" y="427"/>
                      <a:pt x="439" y="427"/>
                    </a:cubicBezTo>
                    <a:cubicBezTo>
                      <a:pt x="440" y="426"/>
                      <a:pt x="440" y="426"/>
                      <a:pt x="440" y="426"/>
                    </a:cubicBezTo>
                    <a:cubicBezTo>
                      <a:pt x="440" y="426"/>
                      <a:pt x="441" y="426"/>
                      <a:pt x="441" y="425"/>
                    </a:cubicBezTo>
                    <a:cubicBezTo>
                      <a:pt x="441" y="425"/>
                      <a:pt x="441" y="425"/>
                      <a:pt x="441" y="425"/>
                    </a:cubicBezTo>
                    <a:cubicBezTo>
                      <a:pt x="441" y="425"/>
                      <a:pt x="441" y="425"/>
                      <a:pt x="441" y="425"/>
                    </a:cubicBezTo>
                    <a:cubicBezTo>
                      <a:pt x="442" y="425"/>
                      <a:pt x="442" y="425"/>
                      <a:pt x="443" y="424"/>
                    </a:cubicBezTo>
                    <a:cubicBezTo>
                      <a:pt x="443" y="424"/>
                      <a:pt x="443" y="424"/>
                      <a:pt x="443" y="424"/>
                    </a:cubicBezTo>
                    <a:cubicBezTo>
                      <a:pt x="444" y="424"/>
                      <a:pt x="444" y="424"/>
                      <a:pt x="444" y="424"/>
                    </a:cubicBezTo>
                    <a:cubicBezTo>
                      <a:pt x="444" y="424"/>
                      <a:pt x="444" y="424"/>
                      <a:pt x="444" y="424"/>
                    </a:cubicBezTo>
                    <a:cubicBezTo>
                      <a:pt x="444" y="424"/>
                      <a:pt x="445" y="423"/>
                      <a:pt x="445" y="423"/>
                    </a:cubicBezTo>
                    <a:cubicBezTo>
                      <a:pt x="446" y="423"/>
                      <a:pt x="446" y="423"/>
                      <a:pt x="446" y="423"/>
                    </a:cubicBezTo>
                    <a:cubicBezTo>
                      <a:pt x="446" y="423"/>
                      <a:pt x="447" y="423"/>
                      <a:pt x="447" y="423"/>
                    </a:cubicBezTo>
                    <a:cubicBezTo>
                      <a:pt x="448" y="423"/>
                      <a:pt x="448" y="423"/>
                      <a:pt x="449" y="423"/>
                    </a:cubicBezTo>
                    <a:cubicBezTo>
                      <a:pt x="450" y="423"/>
                      <a:pt x="450" y="423"/>
                      <a:pt x="450" y="423"/>
                    </a:cubicBezTo>
                    <a:cubicBezTo>
                      <a:pt x="450" y="423"/>
                      <a:pt x="450" y="423"/>
                      <a:pt x="451" y="423"/>
                    </a:cubicBezTo>
                    <a:cubicBezTo>
                      <a:pt x="452" y="423"/>
                      <a:pt x="452" y="423"/>
                      <a:pt x="452" y="423"/>
                    </a:cubicBezTo>
                    <a:cubicBezTo>
                      <a:pt x="453" y="423"/>
                      <a:pt x="454" y="423"/>
                      <a:pt x="455" y="423"/>
                    </a:cubicBezTo>
                    <a:cubicBezTo>
                      <a:pt x="457" y="423"/>
                      <a:pt x="458" y="423"/>
                      <a:pt x="459" y="423"/>
                    </a:cubicBezTo>
                    <a:cubicBezTo>
                      <a:pt x="469" y="423"/>
                      <a:pt x="469" y="423"/>
                      <a:pt x="469" y="423"/>
                    </a:cubicBezTo>
                    <a:cubicBezTo>
                      <a:pt x="472" y="423"/>
                      <a:pt x="475" y="423"/>
                      <a:pt x="478" y="423"/>
                    </a:cubicBezTo>
                    <a:cubicBezTo>
                      <a:pt x="478" y="423"/>
                      <a:pt x="479" y="423"/>
                      <a:pt x="479" y="423"/>
                    </a:cubicBezTo>
                    <a:cubicBezTo>
                      <a:pt x="479" y="423"/>
                      <a:pt x="480" y="423"/>
                      <a:pt x="480" y="423"/>
                    </a:cubicBezTo>
                    <a:cubicBezTo>
                      <a:pt x="480" y="423"/>
                      <a:pt x="480" y="423"/>
                      <a:pt x="481" y="423"/>
                    </a:cubicBezTo>
                    <a:cubicBezTo>
                      <a:pt x="481" y="423"/>
                      <a:pt x="481" y="423"/>
                      <a:pt x="481" y="423"/>
                    </a:cubicBezTo>
                    <a:cubicBezTo>
                      <a:pt x="481" y="423"/>
                      <a:pt x="481" y="423"/>
                      <a:pt x="481" y="423"/>
                    </a:cubicBezTo>
                    <a:cubicBezTo>
                      <a:pt x="482" y="423"/>
                      <a:pt x="482" y="424"/>
                      <a:pt x="483" y="424"/>
                    </a:cubicBezTo>
                    <a:cubicBezTo>
                      <a:pt x="483" y="424"/>
                      <a:pt x="484" y="424"/>
                      <a:pt x="484" y="424"/>
                    </a:cubicBezTo>
                    <a:cubicBezTo>
                      <a:pt x="484" y="424"/>
                      <a:pt x="484" y="424"/>
                      <a:pt x="484" y="425"/>
                    </a:cubicBezTo>
                    <a:cubicBezTo>
                      <a:pt x="485" y="425"/>
                      <a:pt x="485" y="425"/>
                      <a:pt x="486" y="425"/>
                    </a:cubicBezTo>
                    <a:cubicBezTo>
                      <a:pt x="487" y="426"/>
                      <a:pt x="488" y="427"/>
                      <a:pt x="489" y="428"/>
                    </a:cubicBezTo>
                    <a:cubicBezTo>
                      <a:pt x="490" y="429"/>
                      <a:pt x="491" y="430"/>
                      <a:pt x="491" y="431"/>
                    </a:cubicBezTo>
                    <a:cubicBezTo>
                      <a:pt x="492" y="438"/>
                      <a:pt x="492" y="438"/>
                      <a:pt x="492" y="438"/>
                    </a:cubicBezTo>
                    <a:cubicBezTo>
                      <a:pt x="493" y="441"/>
                      <a:pt x="493" y="443"/>
                      <a:pt x="494" y="446"/>
                    </a:cubicBezTo>
                    <a:cubicBezTo>
                      <a:pt x="494" y="446"/>
                      <a:pt x="494" y="446"/>
                      <a:pt x="494" y="446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9"/>
                      <a:pt x="494" y="450"/>
                      <a:pt x="494" y="451"/>
                    </a:cubicBezTo>
                    <a:close/>
                    <a:moveTo>
                      <a:pt x="508" y="369"/>
                    </a:moveTo>
                    <a:cubicBezTo>
                      <a:pt x="507" y="368"/>
                      <a:pt x="505" y="368"/>
                      <a:pt x="505" y="367"/>
                    </a:cubicBezTo>
                    <a:cubicBezTo>
                      <a:pt x="504" y="366"/>
                      <a:pt x="503" y="365"/>
                      <a:pt x="503" y="365"/>
                    </a:cubicBezTo>
                    <a:cubicBezTo>
                      <a:pt x="502" y="363"/>
                      <a:pt x="502" y="363"/>
                      <a:pt x="502" y="363"/>
                    </a:cubicBezTo>
                    <a:cubicBezTo>
                      <a:pt x="502" y="361"/>
                      <a:pt x="501" y="359"/>
                      <a:pt x="500" y="357"/>
                    </a:cubicBezTo>
                    <a:cubicBezTo>
                      <a:pt x="500" y="356"/>
                      <a:pt x="499" y="355"/>
                      <a:pt x="499" y="353"/>
                    </a:cubicBezTo>
                    <a:cubicBezTo>
                      <a:pt x="499" y="353"/>
                      <a:pt x="499" y="353"/>
                      <a:pt x="499" y="353"/>
                    </a:cubicBezTo>
                    <a:cubicBezTo>
                      <a:pt x="499" y="353"/>
                      <a:pt x="499" y="353"/>
                      <a:pt x="499" y="353"/>
                    </a:cubicBezTo>
                    <a:cubicBezTo>
                      <a:pt x="499" y="352"/>
                      <a:pt x="499" y="352"/>
                      <a:pt x="499" y="352"/>
                    </a:cubicBezTo>
                    <a:cubicBezTo>
                      <a:pt x="499" y="352"/>
                      <a:pt x="499" y="352"/>
                      <a:pt x="499" y="352"/>
                    </a:cubicBezTo>
                    <a:cubicBezTo>
                      <a:pt x="499" y="352"/>
                      <a:pt x="499" y="352"/>
                      <a:pt x="499" y="352"/>
                    </a:cubicBezTo>
                    <a:cubicBezTo>
                      <a:pt x="501" y="348"/>
                      <a:pt x="508" y="348"/>
                      <a:pt x="511" y="348"/>
                    </a:cubicBezTo>
                    <a:cubicBezTo>
                      <a:pt x="528" y="348"/>
                      <a:pt x="528" y="348"/>
                      <a:pt x="528" y="348"/>
                    </a:cubicBezTo>
                    <a:cubicBezTo>
                      <a:pt x="529" y="348"/>
                      <a:pt x="531" y="348"/>
                      <a:pt x="532" y="349"/>
                    </a:cubicBezTo>
                    <a:cubicBezTo>
                      <a:pt x="532" y="349"/>
                      <a:pt x="533" y="349"/>
                      <a:pt x="533" y="349"/>
                    </a:cubicBezTo>
                    <a:cubicBezTo>
                      <a:pt x="533" y="349"/>
                      <a:pt x="534" y="349"/>
                      <a:pt x="534" y="349"/>
                    </a:cubicBezTo>
                    <a:cubicBezTo>
                      <a:pt x="534" y="349"/>
                      <a:pt x="534" y="349"/>
                      <a:pt x="534" y="349"/>
                    </a:cubicBezTo>
                    <a:cubicBezTo>
                      <a:pt x="535" y="349"/>
                      <a:pt x="536" y="350"/>
                      <a:pt x="536" y="350"/>
                    </a:cubicBezTo>
                    <a:cubicBezTo>
                      <a:pt x="536" y="350"/>
                      <a:pt x="536" y="350"/>
                      <a:pt x="536" y="350"/>
                    </a:cubicBezTo>
                    <a:cubicBezTo>
                      <a:pt x="536" y="350"/>
                      <a:pt x="536" y="350"/>
                      <a:pt x="536" y="350"/>
                    </a:cubicBezTo>
                    <a:cubicBezTo>
                      <a:pt x="537" y="350"/>
                      <a:pt x="537" y="350"/>
                      <a:pt x="538" y="350"/>
                    </a:cubicBezTo>
                    <a:cubicBezTo>
                      <a:pt x="538" y="351"/>
                      <a:pt x="538" y="351"/>
                      <a:pt x="538" y="351"/>
                    </a:cubicBezTo>
                    <a:cubicBezTo>
                      <a:pt x="538" y="351"/>
                      <a:pt x="538" y="351"/>
                      <a:pt x="539" y="351"/>
                    </a:cubicBezTo>
                    <a:cubicBezTo>
                      <a:pt x="539" y="351"/>
                      <a:pt x="539" y="351"/>
                      <a:pt x="539" y="351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40" y="352"/>
                      <a:pt x="541" y="353"/>
                      <a:pt x="541" y="354"/>
                    </a:cubicBezTo>
                    <a:cubicBezTo>
                      <a:pt x="541" y="354"/>
                      <a:pt x="541" y="354"/>
                      <a:pt x="541" y="354"/>
                    </a:cubicBezTo>
                    <a:cubicBezTo>
                      <a:pt x="543" y="356"/>
                      <a:pt x="544" y="359"/>
                      <a:pt x="545" y="361"/>
                    </a:cubicBezTo>
                    <a:cubicBezTo>
                      <a:pt x="545" y="361"/>
                      <a:pt x="545" y="361"/>
                      <a:pt x="545" y="361"/>
                    </a:cubicBezTo>
                    <a:cubicBezTo>
                      <a:pt x="546" y="363"/>
                      <a:pt x="547" y="364"/>
                      <a:pt x="547" y="365"/>
                    </a:cubicBezTo>
                    <a:cubicBezTo>
                      <a:pt x="547" y="366"/>
                      <a:pt x="547" y="366"/>
                      <a:pt x="547" y="366"/>
                    </a:cubicBezTo>
                    <a:cubicBezTo>
                      <a:pt x="547" y="366"/>
                      <a:pt x="547" y="366"/>
                      <a:pt x="547" y="366"/>
                    </a:cubicBezTo>
                    <a:cubicBezTo>
                      <a:pt x="547" y="368"/>
                      <a:pt x="545" y="369"/>
                      <a:pt x="543" y="370"/>
                    </a:cubicBezTo>
                    <a:cubicBezTo>
                      <a:pt x="542" y="370"/>
                      <a:pt x="542" y="370"/>
                      <a:pt x="542" y="370"/>
                    </a:cubicBezTo>
                    <a:cubicBezTo>
                      <a:pt x="542" y="370"/>
                      <a:pt x="542" y="370"/>
                      <a:pt x="542" y="370"/>
                    </a:cubicBezTo>
                    <a:cubicBezTo>
                      <a:pt x="542" y="370"/>
                      <a:pt x="541" y="370"/>
                      <a:pt x="541" y="371"/>
                    </a:cubicBezTo>
                    <a:cubicBezTo>
                      <a:pt x="540" y="371"/>
                      <a:pt x="540" y="371"/>
                      <a:pt x="540" y="371"/>
                    </a:cubicBezTo>
                    <a:cubicBezTo>
                      <a:pt x="540" y="371"/>
                      <a:pt x="539" y="371"/>
                      <a:pt x="539" y="371"/>
                    </a:cubicBezTo>
                    <a:cubicBezTo>
                      <a:pt x="539" y="371"/>
                      <a:pt x="538" y="371"/>
                      <a:pt x="538" y="371"/>
                    </a:cubicBezTo>
                    <a:cubicBezTo>
                      <a:pt x="538" y="371"/>
                      <a:pt x="538" y="371"/>
                      <a:pt x="538" y="371"/>
                    </a:cubicBezTo>
                    <a:cubicBezTo>
                      <a:pt x="538" y="371"/>
                      <a:pt x="538" y="371"/>
                      <a:pt x="538" y="371"/>
                    </a:cubicBezTo>
                    <a:cubicBezTo>
                      <a:pt x="535" y="371"/>
                      <a:pt x="532" y="371"/>
                      <a:pt x="530" y="371"/>
                    </a:cubicBezTo>
                    <a:cubicBezTo>
                      <a:pt x="526" y="371"/>
                      <a:pt x="521" y="371"/>
                      <a:pt x="517" y="371"/>
                    </a:cubicBezTo>
                    <a:cubicBezTo>
                      <a:pt x="514" y="371"/>
                      <a:pt x="511" y="370"/>
                      <a:pt x="508" y="369"/>
                    </a:cubicBezTo>
                    <a:cubicBezTo>
                      <a:pt x="508" y="369"/>
                      <a:pt x="508" y="369"/>
                      <a:pt x="508" y="369"/>
                    </a:cubicBezTo>
                    <a:close/>
                    <a:moveTo>
                      <a:pt x="519" y="405"/>
                    </a:moveTo>
                    <a:cubicBezTo>
                      <a:pt x="518" y="404"/>
                      <a:pt x="517" y="403"/>
                      <a:pt x="517" y="402"/>
                    </a:cubicBezTo>
                    <a:cubicBezTo>
                      <a:pt x="515" y="396"/>
                      <a:pt x="515" y="396"/>
                      <a:pt x="515" y="396"/>
                    </a:cubicBezTo>
                    <a:cubicBezTo>
                      <a:pt x="514" y="394"/>
                      <a:pt x="513" y="392"/>
                      <a:pt x="512" y="390"/>
                    </a:cubicBezTo>
                    <a:cubicBezTo>
                      <a:pt x="512" y="390"/>
                      <a:pt x="512" y="390"/>
                      <a:pt x="512" y="390"/>
                    </a:cubicBezTo>
                    <a:cubicBezTo>
                      <a:pt x="512" y="389"/>
                      <a:pt x="512" y="389"/>
                      <a:pt x="512" y="389"/>
                    </a:cubicBezTo>
                    <a:cubicBezTo>
                      <a:pt x="512" y="388"/>
                      <a:pt x="512" y="387"/>
                      <a:pt x="512" y="386"/>
                    </a:cubicBezTo>
                    <a:cubicBezTo>
                      <a:pt x="512" y="386"/>
                      <a:pt x="513" y="385"/>
                      <a:pt x="513" y="385"/>
                    </a:cubicBezTo>
                    <a:cubicBezTo>
                      <a:pt x="513" y="385"/>
                      <a:pt x="513" y="385"/>
                      <a:pt x="514" y="385"/>
                    </a:cubicBezTo>
                    <a:cubicBezTo>
                      <a:pt x="514" y="384"/>
                      <a:pt x="514" y="384"/>
                      <a:pt x="514" y="384"/>
                    </a:cubicBezTo>
                    <a:cubicBezTo>
                      <a:pt x="515" y="384"/>
                      <a:pt x="516" y="383"/>
                      <a:pt x="517" y="383"/>
                    </a:cubicBezTo>
                    <a:cubicBezTo>
                      <a:pt x="518" y="383"/>
                      <a:pt x="519" y="383"/>
                      <a:pt x="520" y="382"/>
                    </a:cubicBezTo>
                    <a:cubicBezTo>
                      <a:pt x="525" y="382"/>
                      <a:pt x="530" y="382"/>
                      <a:pt x="532" y="382"/>
                    </a:cubicBezTo>
                    <a:cubicBezTo>
                      <a:pt x="540" y="382"/>
                      <a:pt x="554" y="381"/>
                      <a:pt x="559" y="389"/>
                    </a:cubicBezTo>
                    <a:cubicBezTo>
                      <a:pt x="559" y="389"/>
                      <a:pt x="559" y="389"/>
                      <a:pt x="559" y="389"/>
                    </a:cubicBezTo>
                    <a:cubicBezTo>
                      <a:pt x="559" y="389"/>
                      <a:pt x="559" y="389"/>
                      <a:pt x="559" y="389"/>
                    </a:cubicBezTo>
                    <a:cubicBezTo>
                      <a:pt x="559" y="389"/>
                      <a:pt x="559" y="389"/>
                      <a:pt x="559" y="389"/>
                    </a:cubicBezTo>
                    <a:cubicBezTo>
                      <a:pt x="561" y="393"/>
                      <a:pt x="562" y="396"/>
                      <a:pt x="564" y="400"/>
                    </a:cubicBezTo>
                    <a:cubicBezTo>
                      <a:pt x="565" y="401"/>
                      <a:pt x="565" y="402"/>
                      <a:pt x="566" y="403"/>
                    </a:cubicBezTo>
                    <a:cubicBezTo>
                      <a:pt x="566" y="403"/>
                      <a:pt x="566" y="403"/>
                      <a:pt x="566" y="403"/>
                    </a:cubicBezTo>
                    <a:cubicBezTo>
                      <a:pt x="566" y="404"/>
                      <a:pt x="566" y="404"/>
                      <a:pt x="566" y="404"/>
                    </a:cubicBezTo>
                    <a:cubicBezTo>
                      <a:pt x="566" y="404"/>
                      <a:pt x="566" y="405"/>
                      <a:pt x="566" y="405"/>
                    </a:cubicBezTo>
                    <a:cubicBezTo>
                      <a:pt x="566" y="405"/>
                      <a:pt x="566" y="405"/>
                      <a:pt x="566" y="405"/>
                    </a:cubicBezTo>
                    <a:cubicBezTo>
                      <a:pt x="566" y="405"/>
                      <a:pt x="566" y="405"/>
                      <a:pt x="566" y="405"/>
                    </a:cubicBezTo>
                    <a:cubicBezTo>
                      <a:pt x="566" y="406"/>
                      <a:pt x="565" y="406"/>
                      <a:pt x="565" y="406"/>
                    </a:cubicBezTo>
                    <a:cubicBezTo>
                      <a:pt x="565" y="406"/>
                      <a:pt x="565" y="406"/>
                      <a:pt x="565" y="406"/>
                    </a:cubicBezTo>
                    <a:cubicBezTo>
                      <a:pt x="565" y="407"/>
                      <a:pt x="565" y="407"/>
                      <a:pt x="564" y="407"/>
                    </a:cubicBezTo>
                    <a:cubicBezTo>
                      <a:pt x="564" y="407"/>
                      <a:pt x="564" y="407"/>
                      <a:pt x="564" y="407"/>
                    </a:cubicBezTo>
                    <a:cubicBezTo>
                      <a:pt x="564" y="408"/>
                      <a:pt x="564" y="408"/>
                      <a:pt x="564" y="408"/>
                    </a:cubicBezTo>
                    <a:cubicBezTo>
                      <a:pt x="564" y="408"/>
                      <a:pt x="563" y="408"/>
                      <a:pt x="563" y="408"/>
                    </a:cubicBezTo>
                    <a:cubicBezTo>
                      <a:pt x="563" y="408"/>
                      <a:pt x="562" y="409"/>
                      <a:pt x="561" y="409"/>
                    </a:cubicBezTo>
                    <a:cubicBezTo>
                      <a:pt x="561" y="409"/>
                      <a:pt x="561" y="409"/>
                      <a:pt x="560" y="409"/>
                    </a:cubicBezTo>
                    <a:cubicBezTo>
                      <a:pt x="560" y="409"/>
                      <a:pt x="559" y="409"/>
                      <a:pt x="559" y="410"/>
                    </a:cubicBezTo>
                    <a:cubicBezTo>
                      <a:pt x="559" y="410"/>
                      <a:pt x="559" y="410"/>
                      <a:pt x="559" y="410"/>
                    </a:cubicBezTo>
                    <a:cubicBezTo>
                      <a:pt x="558" y="410"/>
                      <a:pt x="558" y="410"/>
                      <a:pt x="558" y="410"/>
                    </a:cubicBezTo>
                    <a:cubicBezTo>
                      <a:pt x="550" y="410"/>
                      <a:pt x="541" y="410"/>
                      <a:pt x="532" y="410"/>
                    </a:cubicBezTo>
                    <a:cubicBezTo>
                      <a:pt x="532" y="410"/>
                      <a:pt x="531" y="410"/>
                      <a:pt x="530" y="410"/>
                    </a:cubicBezTo>
                    <a:cubicBezTo>
                      <a:pt x="530" y="410"/>
                      <a:pt x="530" y="410"/>
                      <a:pt x="530" y="410"/>
                    </a:cubicBezTo>
                    <a:cubicBezTo>
                      <a:pt x="527" y="409"/>
                      <a:pt x="524" y="408"/>
                      <a:pt x="521" y="406"/>
                    </a:cubicBezTo>
                    <a:cubicBezTo>
                      <a:pt x="520" y="406"/>
                      <a:pt x="520" y="406"/>
                      <a:pt x="519" y="405"/>
                    </a:cubicBezTo>
                    <a:close/>
                    <a:moveTo>
                      <a:pt x="589" y="451"/>
                    </a:moveTo>
                    <a:cubicBezTo>
                      <a:pt x="589" y="452"/>
                      <a:pt x="588" y="452"/>
                      <a:pt x="588" y="452"/>
                    </a:cubicBezTo>
                    <a:cubicBezTo>
                      <a:pt x="588" y="452"/>
                      <a:pt x="588" y="452"/>
                      <a:pt x="588" y="453"/>
                    </a:cubicBezTo>
                    <a:cubicBezTo>
                      <a:pt x="588" y="453"/>
                      <a:pt x="588" y="453"/>
                      <a:pt x="588" y="453"/>
                    </a:cubicBezTo>
                    <a:cubicBezTo>
                      <a:pt x="588" y="453"/>
                      <a:pt x="588" y="453"/>
                      <a:pt x="588" y="454"/>
                    </a:cubicBezTo>
                    <a:cubicBezTo>
                      <a:pt x="588" y="454"/>
                      <a:pt x="588" y="454"/>
                      <a:pt x="587" y="454"/>
                    </a:cubicBezTo>
                    <a:cubicBezTo>
                      <a:pt x="587" y="454"/>
                      <a:pt x="587" y="454"/>
                      <a:pt x="587" y="454"/>
                    </a:cubicBezTo>
                    <a:cubicBezTo>
                      <a:pt x="587" y="454"/>
                      <a:pt x="587" y="454"/>
                      <a:pt x="587" y="455"/>
                    </a:cubicBezTo>
                    <a:cubicBezTo>
                      <a:pt x="585" y="456"/>
                      <a:pt x="583" y="457"/>
                      <a:pt x="581" y="457"/>
                    </a:cubicBezTo>
                    <a:cubicBezTo>
                      <a:pt x="581" y="457"/>
                      <a:pt x="581" y="457"/>
                      <a:pt x="581" y="457"/>
                    </a:cubicBezTo>
                    <a:cubicBezTo>
                      <a:pt x="580" y="457"/>
                      <a:pt x="579" y="457"/>
                      <a:pt x="578" y="457"/>
                    </a:cubicBezTo>
                    <a:cubicBezTo>
                      <a:pt x="578" y="457"/>
                      <a:pt x="578" y="457"/>
                      <a:pt x="578" y="457"/>
                    </a:cubicBezTo>
                    <a:cubicBezTo>
                      <a:pt x="577" y="457"/>
                      <a:pt x="577" y="457"/>
                      <a:pt x="577" y="457"/>
                    </a:cubicBezTo>
                    <a:cubicBezTo>
                      <a:pt x="577" y="457"/>
                      <a:pt x="576" y="457"/>
                      <a:pt x="575" y="457"/>
                    </a:cubicBezTo>
                    <a:cubicBezTo>
                      <a:pt x="552" y="457"/>
                      <a:pt x="552" y="457"/>
                      <a:pt x="552" y="457"/>
                    </a:cubicBezTo>
                    <a:cubicBezTo>
                      <a:pt x="551" y="457"/>
                      <a:pt x="550" y="457"/>
                      <a:pt x="549" y="457"/>
                    </a:cubicBezTo>
                    <a:cubicBezTo>
                      <a:pt x="549" y="457"/>
                      <a:pt x="549" y="457"/>
                      <a:pt x="548" y="457"/>
                    </a:cubicBezTo>
                    <a:cubicBezTo>
                      <a:pt x="543" y="456"/>
                      <a:pt x="538" y="454"/>
                      <a:pt x="535" y="450"/>
                    </a:cubicBezTo>
                    <a:cubicBezTo>
                      <a:pt x="534" y="449"/>
                      <a:pt x="534" y="449"/>
                      <a:pt x="534" y="448"/>
                    </a:cubicBezTo>
                    <a:cubicBezTo>
                      <a:pt x="534" y="448"/>
                      <a:pt x="534" y="448"/>
                      <a:pt x="534" y="448"/>
                    </a:cubicBezTo>
                    <a:cubicBezTo>
                      <a:pt x="534" y="448"/>
                      <a:pt x="534" y="448"/>
                      <a:pt x="534" y="448"/>
                    </a:cubicBezTo>
                    <a:cubicBezTo>
                      <a:pt x="533" y="444"/>
                      <a:pt x="531" y="441"/>
                      <a:pt x="530" y="438"/>
                    </a:cubicBezTo>
                    <a:cubicBezTo>
                      <a:pt x="530" y="436"/>
                      <a:pt x="528" y="434"/>
                      <a:pt x="528" y="432"/>
                    </a:cubicBezTo>
                    <a:cubicBezTo>
                      <a:pt x="528" y="432"/>
                      <a:pt x="528" y="432"/>
                      <a:pt x="528" y="432"/>
                    </a:cubicBezTo>
                    <a:cubicBezTo>
                      <a:pt x="528" y="431"/>
                      <a:pt x="528" y="431"/>
                      <a:pt x="528" y="431"/>
                    </a:cubicBezTo>
                    <a:cubicBezTo>
                      <a:pt x="528" y="431"/>
                      <a:pt x="528" y="431"/>
                      <a:pt x="528" y="431"/>
                    </a:cubicBezTo>
                    <a:cubicBezTo>
                      <a:pt x="528" y="430"/>
                      <a:pt x="528" y="429"/>
                      <a:pt x="528" y="428"/>
                    </a:cubicBezTo>
                    <a:cubicBezTo>
                      <a:pt x="528" y="428"/>
                      <a:pt x="528" y="427"/>
                      <a:pt x="528" y="427"/>
                    </a:cubicBezTo>
                    <a:cubicBezTo>
                      <a:pt x="528" y="427"/>
                      <a:pt x="528" y="427"/>
                      <a:pt x="528" y="427"/>
                    </a:cubicBezTo>
                    <a:cubicBezTo>
                      <a:pt x="530" y="425"/>
                      <a:pt x="532" y="424"/>
                      <a:pt x="535" y="423"/>
                    </a:cubicBezTo>
                    <a:cubicBezTo>
                      <a:pt x="535" y="423"/>
                      <a:pt x="535" y="423"/>
                      <a:pt x="536" y="423"/>
                    </a:cubicBezTo>
                    <a:cubicBezTo>
                      <a:pt x="536" y="423"/>
                      <a:pt x="537" y="423"/>
                      <a:pt x="538" y="423"/>
                    </a:cubicBezTo>
                    <a:cubicBezTo>
                      <a:pt x="538" y="423"/>
                      <a:pt x="538" y="423"/>
                      <a:pt x="538" y="423"/>
                    </a:cubicBezTo>
                    <a:cubicBezTo>
                      <a:pt x="540" y="423"/>
                      <a:pt x="540" y="423"/>
                      <a:pt x="540" y="423"/>
                    </a:cubicBezTo>
                    <a:cubicBezTo>
                      <a:pt x="540" y="423"/>
                      <a:pt x="540" y="423"/>
                      <a:pt x="541" y="423"/>
                    </a:cubicBezTo>
                    <a:cubicBezTo>
                      <a:pt x="548" y="423"/>
                      <a:pt x="555" y="423"/>
                      <a:pt x="563" y="423"/>
                    </a:cubicBezTo>
                    <a:cubicBezTo>
                      <a:pt x="563" y="423"/>
                      <a:pt x="563" y="423"/>
                      <a:pt x="563" y="423"/>
                    </a:cubicBezTo>
                    <a:cubicBezTo>
                      <a:pt x="563" y="423"/>
                      <a:pt x="563" y="423"/>
                      <a:pt x="563" y="423"/>
                    </a:cubicBezTo>
                    <a:cubicBezTo>
                      <a:pt x="563" y="423"/>
                      <a:pt x="564" y="423"/>
                      <a:pt x="565" y="423"/>
                    </a:cubicBezTo>
                    <a:cubicBezTo>
                      <a:pt x="565" y="423"/>
                      <a:pt x="565" y="423"/>
                      <a:pt x="565" y="423"/>
                    </a:cubicBezTo>
                    <a:cubicBezTo>
                      <a:pt x="570" y="424"/>
                      <a:pt x="576" y="426"/>
                      <a:pt x="579" y="430"/>
                    </a:cubicBezTo>
                    <a:cubicBezTo>
                      <a:pt x="579" y="430"/>
                      <a:pt x="579" y="431"/>
                      <a:pt x="580" y="431"/>
                    </a:cubicBezTo>
                    <a:cubicBezTo>
                      <a:pt x="581" y="433"/>
                      <a:pt x="581" y="433"/>
                      <a:pt x="581" y="433"/>
                    </a:cubicBezTo>
                    <a:cubicBezTo>
                      <a:pt x="582" y="436"/>
                      <a:pt x="584" y="439"/>
                      <a:pt x="585" y="442"/>
                    </a:cubicBezTo>
                    <a:cubicBezTo>
                      <a:pt x="586" y="443"/>
                      <a:pt x="588" y="446"/>
                      <a:pt x="588" y="448"/>
                    </a:cubicBezTo>
                    <a:cubicBezTo>
                      <a:pt x="589" y="449"/>
                      <a:pt x="589" y="450"/>
                      <a:pt x="589" y="451"/>
                    </a:cubicBezTo>
                    <a:close/>
                    <a:moveTo>
                      <a:pt x="594" y="406"/>
                    </a:moveTo>
                    <a:cubicBezTo>
                      <a:pt x="593" y="406"/>
                      <a:pt x="593" y="405"/>
                      <a:pt x="592" y="405"/>
                    </a:cubicBezTo>
                    <a:cubicBezTo>
                      <a:pt x="591" y="404"/>
                      <a:pt x="590" y="403"/>
                      <a:pt x="590" y="402"/>
                    </a:cubicBezTo>
                    <a:cubicBezTo>
                      <a:pt x="589" y="401"/>
                      <a:pt x="589" y="401"/>
                      <a:pt x="589" y="401"/>
                    </a:cubicBezTo>
                    <a:cubicBezTo>
                      <a:pt x="589" y="401"/>
                      <a:pt x="589" y="401"/>
                      <a:pt x="589" y="401"/>
                    </a:cubicBezTo>
                    <a:cubicBezTo>
                      <a:pt x="587" y="398"/>
                      <a:pt x="585" y="394"/>
                      <a:pt x="583" y="390"/>
                    </a:cubicBezTo>
                    <a:cubicBezTo>
                      <a:pt x="583" y="390"/>
                      <a:pt x="583" y="390"/>
                      <a:pt x="583" y="390"/>
                    </a:cubicBezTo>
                    <a:cubicBezTo>
                      <a:pt x="582" y="389"/>
                      <a:pt x="582" y="389"/>
                      <a:pt x="582" y="389"/>
                    </a:cubicBezTo>
                    <a:cubicBezTo>
                      <a:pt x="582" y="388"/>
                      <a:pt x="582" y="387"/>
                      <a:pt x="582" y="386"/>
                    </a:cubicBezTo>
                    <a:cubicBezTo>
                      <a:pt x="582" y="385"/>
                      <a:pt x="582" y="385"/>
                      <a:pt x="583" y="384"/>
                    </a:cubicBezTo>
                    <a:cubicBezTo>
                      <a:pt x="584" y="383"/>
                      <a:pt x="585" y="383"/>
                      <a:pt x="586" y="383"/>
                    </a:cubicBezTo>
                    <a:cubicBezTo>
                      <a:pt x="588" y="382"/>
                      <a:pt x="589" y="382"/>
                      <a:pt x="591" y="382"/>
                    </a:cubicBezTo>
                    <a:cubicBezTo>
                      <a:pt x="591" y="382"/>
                      <a:pt x="591" y="382"/>
                      <a:pt x="591" y="382"/>
                    </a:cubicBezTo>
                    <a:cubicBezTo>
                      <a:pt x="594" y="382"/>
                      <a:pt x="598" y="382"/>
                      <a:pt x="600" y="382"/>
                    </a:cubicBezTo>
                    <a:cubicBezTo>
                      <a:pt x="609" y="382"/>
                      <a:pt x="623" y="380"/>
                      <a:pt x="629" y="389"/>
                    </a:cubicBezTo>
                    <a:cubicBezTo>
                      <a:pt x="631" y="392"/>
                      <a:pt x="633" y="394"/>
                      <a:pt x="635" y="397"/>
                    </a:cubicBezTo>
                    <a:cubicBezTo>
                      <a:pt x="636" y="399"/>
                      <a:pt x="637" y="401"/>
                      <a:pt x="638" y="402"/>
                    </a:cubicBezTo>
                    <a:cubicBezTo>
                      <a:pt x="639" y="403"/>
                      <a:pt x="639" y="404"/>
                      <a:pt x="639" y="405"/>
                    </a:cubicBezTo>
                    <a:cubicBezTo>
                      <a:pt x="639" y="405"/>
                      <a:pt x="639" y="406"/>
                      <a:pt x="639" y="406"/>
                    </a:cubicBezTo>
                    <a:cubicBezTo>
                      <a:pt x="639" y="407"/>
                      <a:pt x="638" y="407"/>
                      <a:pt x="638" y="407"/>
                    </a:cubicBezTo>
                    <a:cubicBezTo>
                      <a:pt x="638" y="407"/>
                      <a:pt x="638" y="407"/>
                      <a:pt x="638" y="407"/>
                    </a:cubicBezTo>
                    <a:cubicBezTo>
                      <a:pt x="638" y="407"/>
                      <a:pt x="638" y="407"/>
                      <a:pt x="638" y="407"/>
                    </a:cubicBezTo>
                    <a:cubicBezTo>
                      <a:pt x="638" y="408"/>
                      <a:pt x="638" y="408"/>
                      <a:pt x="637" y="408"/>
                    </a:cubicBezTo>
                    <a:cubicBezTo>
                      <a:pt x="637" y="408"/>
                      <a:pt x="637" y="408"/>
                      <a:pt x="637" y="408"/>
                    </a:cubicBezTo>
                    <a:cubicBezTo>
                      <a:pt x="637" y="408"/>
                      <a:pt x="637" y="408"/>
                      <a:pt x="636" y="408"/>
                    </a:cubicBezTo>
                    <a:cubicBezTo>
                      <a:pt x="636" y="408"/>
                      <a:pt x="635" y="409"/>
                      <a:pt x="635" y="409"/>
                    </a:cubicBezTo>
                    <a:cubicBezTo>
                      <a:pt x="635" y="409"/>
                      <a:pt x="635" y="409"/>
                      <a:pt x="635" y="409"/>
                    </a:cubicBezTo>
                    <a:cubicBezTo>
                      <a:pt x="635" y="409"/>
                      <a:pt x="635" y="409"/>
                      <a:pt x="635" y="409"/>
                    </a:cubicBezTo>
                    <a:cubicBezTo>
                      <a:pt x="631" y="410"/>
                      <a:pt x="625" y="410"/>
                      <a:pt x="621" y="410"/>
                    </a:cubicBezTo>
                    <a:cubicBezTo>
                      <a:pt x="616" y="410"/>
                      <a:pt x="611" y="410"/>
                      <a:pt x="607" y="410"/>
                    </a:cubicBezTo>
                    <a:cubicBezTo>
                      <a:pt x="602" y="410"/>
                      <a:pt x="598" y="408"/>
                      <a:pt x="594" y="406"/>
                    </a:cubicBezTo>
                    <a:close/>
                    <a:moveTo>
                      <a:pt x="670" y="454"/>
                    </a:moveTo>
                    <a:cubicBezTo>
                      <a:pt x="670" y="454"/>
                      <a:pt x="670" y="454"/>
                      <a:pt x="670" y="454"/>
                    </a:cubicBezTo>
                    <a:cubicBezTo>
                      <a:pt x="669" y="455"/>
                      <a:pt x="668" y="456"/>
                      <a:pt x="666" y="456"/>
                    </a:cubicBezTo>
                    <a:cubicBezTo>
                      <a:pt x="665" y="457"/>
                      <a:pt x="664" y="457"/>
                      <a:pt x="662" y="457"/>
                    </a:cubicBezTo>
                    <a:cubicBezTo>
                      <a:pt x="660" y="457"/>
                      <a:pt x="660" y="457"/>
                      <a:pt x="660" y="457"/>
                    </a:cubicBezTo>
                    <a:cubicBezTo>
                      <a:pt x="660" y="457"/>
                      <a:pt x="660" y="457"/>
                      <a:pt x="660" y="457"/>
                    </a:cubicBezTo>
                    <a:cubicBezTo>
                      <a:pt x="651" y="457"/>
                      <a:pt x="643" y="457"/>
                      <a:pt x="635" y="457"/>
                    </a:cubicBezTo>
                    <a:cubicBezTo>
                      <a:pt x="634" y="457"/>
                      <a:pt x="633" y="457"/>
                      <a:pt x="632" y="457"/>
                    </a:cubicBezTo>
                    <a:cubicBezTo>
                      <a:pt x="632" y="457"/>
                      <a:pt x="632" y="457"/>
                      <a:pt x="632" y="457"/>
                    </a:cubicBezTo>
                    <a:cubicBezTo>
                      <a:pt x="626" y="456"/>
                      <a:pt x="620" y="454"/>
                      <a:pt x="616" y="449"/>
                    </a:cubicBezTo>
                    <a:cubicBezTo>
                      <a:pt x="616" y="449"/>
                      <a:pt x="616" y="448"/>
                      <a:pt x="615" y="448"/>
                    </a:cubicBezTo>
                    <a:cubicBezTo>
                      <a:pt x="615" y="448"/>
                      <a:pt x="615" y="448"/>
                      <a:pt x="615" y="448"/>
                    </a:cubicBezTo>
                    <a:cubicBezTo>
                      <a:pt x="615" y="448"/>
                      <a:pt x="615" y="448"/>
                      <a:pt x="615" y="448"/>
                    </a:cubicBezTo>
                    <a:cubicBezTo>
                      <a:pt x="614" y="445"/>
                      <a:pt x="612" y="441"/>
                      <a:pt x="610" y="438"/>
                    </a:cubicBezTo>
                    <a:cubicBezTo>
                      <a:pt x="609" y="436"/>
                      <a:pt x="606" y="433"/>
                      <a:pt x="606" y="430"/>
                    </a:cubicBezTo>
                    <a:cubicBezTo>
                      <a:pt x="606" y="430"/>
                      <a:pt x="606" y="430"/>
                      <a:pt x="606" y="430"/>
                    </a:cubicBezTo>
                    <a:cubicBezTo>
                      <a:pt x="605" y="429"/>
                      <a:pt x="605" y="429"/>
                      <a:pt x="605" y="429"/>
                    </a:cubicBezTo>
                    <a:cubicBezTo>
                      <a:pt x="605" y="426"/>
                      <a:pt x="607" y="425"/>
                      <a:pt x="610" y="424"/>
                    </a:cubicBezTo>
                    <a:cubicBezTo>
                      <a:pt x="610" y="424"/>
                      <a:pt x="610" y="424"/>
                      <a:pt x="610" y="424"/>
                    </a:cubicBezTo>
                    <a:cubicBezTo>
                      <a:pt x="610" y="424"/>
                      <a:pt x="610" y="424"/>
                      <a:pt x="610" y="424"/>
                    </a:cubicBezTo>
                    <a:cubicBezTo>
                      <a:pt x="610" y="424"/>
                      <a:pt x="610" y="424"/>
                      <a:pt x="611" y="423"/>
                    </a:cubicBezTo>
                    <a:cubicBezTo>
                      <a:pt x="612" y="423"/>
                      <a:pt x="613" y="423"/>
                      <a:pt x="615" y="423"/>
                    </a:cubicBezTo>
                    <a:cubicBezTo>
                      <a:pt x="631" y="423"/>
                      <a:pt x="631" y="423"/>
                      <a:pt x="631" y="423"/>
                    </a:cubicBezTo>
                    <a:cubicBezTo>
                      <a:pt x="634" y="423"/>
                      <a:pt x="637" y="423"/>
                      <a:pt x="639" y="423"/>
                    </a:cubicBezTo>
                    <a:cubicBezTo>
                      <a:pt x="639" y="423"/>
                      <a:pt x="639" y="423"/>
                      <a:pt x="639" y="423"/>
                    </a:cubicBezTo>
                    <a:cubicBezTo>
                      <a:pt x="639" y="423"/>
                      <a:pt x="639" y="423"/>
                      <a:pt x="640" y="423"/>
                    </a:cubicBezTo>
                    <a:cubicBezTo>
                      <a:pt x="640" y="423"/>
                      <a:pt x="641" y="423"/>
                      <a:pt x="642" y="423"/>
                    </a:cubicBezTo>
                    <a:cubicBezTo>
                      <a:pt x="642" y="423"/>
                      <a:pt x="642" y="423"/>
                      <a:pt x="642" y="423"/>
                    </a:cubicBezTo>
                    <a:cubicBezTo>
                      <a:pt x="647" y="424"/>
                      <a:pt x="653" y="426"/>
                      <a:pt x="656" y="429"/>
                    </a:cubicBezTo>
                    <a:cubicBezTo>
                      <a:pt x="657" y="429"/>
                      <a:pt x="657" y="430"/>
                      <a:pt x="657" y="430"/>
                    </a:cubicBezTo>
                    <a:cubicBezTo>
                      <a:pt x="657" y="430"/>
                      <a:pt x="657" y="430"/>
                      <a:pt x="657" y="431"/>
                    </a:cubicBezTo>
                    <a:cubicBezTo>
                      <a:pt x="658" y="431"/>
                      <a:pt x="658" y="431"/>
                      <a:pt x="658" y="431"/>
                    </a:cubicBezTo>
                    <a:cubicBezTo>
                      <a:pt x="658" y="431"/>
                      <a:pt x="658" y="431"/>
                      <a:pt x="658" y="431"/>
                    </a:cubicBezTo>
                    <a:cubicBezTo>
                      <a:pt x="659" y="432"/>
                      <a:pt x="659" y="432"/>
                      <a:pt x="659" y="432"/>
                    </a:cubicBezTo>
                    <a:cubicBezTo>
                      <a:pt x="660" y="434"/>
                      <a:pt x="662" y="436"/>
                      <a:pt x="663" y="439"/>
                    </a:cubicBezTo>
                    <a:cubicBezTo>
                      <a:pt x="663" y="439"/>
                      <a:pt x="663" y="439"/>
                      <a:pt x="663" y="439"/>
                    </a:cubicBezTo>
                    <a:cubicBezTo>
                      <a:pt x="665" y="442"/>
                      <a:pt x="668" y="445"/>
                      <a:pt x="670" y="449"/>
                    </a:cubicBezTo>
                    <a:cubicBezTo>
                      <a:pt x="670" y="449"/>
                      <a:pt x="670" y="449"/>
                      <a:pt x="670" y="449"/>
                    </a:cubicBezTo>
                    <a:cubicBezTo>
                      <a:pt x="670" y="449"/>
                      <a:pt x="670" y="449"/>
                      <a:pt x="670" y="449"/>
                    </a:cubicBezTo>
                    <a:cubicBezTo>
                      <a:pt x="671" y="451"/>
                      <a:pt x="671" y="453"/>
                      <a:pt x="670" y="454"/>
                    </a:cubicBezTo>
                    <a:close/>
                    <a:moveTo>
                      <a:pt x="729" y="79"/>
                    </a:moveTo>
                    <a:cubicBezTo>
                      <a:pt x="753" y="103"/>
                      <a:pt x="766" y="136"/>
                      <a:pt x="766" y="170"/>
                    </a:cubicBezTo>
                    <a:cubicBezTo>
                      <a:pt x="766" y="204"/>
                      <a:pt x="753" y="237"/>
                      <a:pt x="729" y="261"/>
                    </a:cubicBezTo>
                    <a:cubicBezTo>
                      <a:pt x="757" y="248"/>
                      <a:pt x="782" y="212"/>
                      <a:pt x="782" y="170"/>
                    </a:cubicBezTo>
                    <a:cubicBezTo>
                      <a:pt x="782" y="127"/>
                      <a:pt x="757" y="92"/>
                      <a:pt x="729" y="79"/>
                    </a:cubicBezTo>
                    <a:close/>
                    <a:moveTo>
                      <a:pt x="53" y="79"/>
                    </a:moveTo>
                    <a:cubicBezTo>
                      <a:pt x="26" y="92"/>
                      <a:pt x="0" y="127"/>
                      <a:pt x="0" y="170"/>
                    </a:cubicBezTo>
                    <a:cubicBezTo>
                      <a:pt x="0" y="212"/>
                      <a:pt x="26" y="248"/>
                      <a:pt x="53" y="261"/>
                    </a:cubicBezTo>
                    <a:cubicBezTo>
                      <a:pt x="30" y="237"/>
                      <a:pt x="16" y="204"/>
                      <a:pt x="16" y="170"/>
                    </a:cubicBezTo>
                    <a:cubicBezTo>
                      <a:pt x="16" y="136"/>
                      <a:pt x="30" y="103"/>
                      <a:pt x="53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921589" y="3976556"/>
              <a:ext cx="20455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/>
                <a:t>你是网络达人？</a:t>
              </a:r>
              <a:endParaRPr lang="zh-CN" altLang="en-US" sz="3600" dirty="0"/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4234375" y="1716258"/>
            <a:ext cx="1308296" cy="2447779"/>
          </a:xfrm>
          <a:custGeom>
            <a:avLst/>
            <a:gdLst>
              <a:gd name="connsiteX0" fmla="*/ 0 w 1308296"/>
              <a:gd name="connsiteY0" fmla="*/ 0 h 2447779"/>
              <a:gd name="connsiteX1" fmla="*/ 253219 w 1308296"/>
              <a:gd name="connsiteY1" fmla="*/ 1477108 h 2447779"/>
              <a:gd name="connsiteX2" fmla="*/ 1308296 w 1308296"/>
              <a:gd name="connsiteY2" fmla="*/ 2447779 h 2447779"/>
              <a:gd name="connsiteX3" fmla="*/ 1308296 w 1308296"/>
              <a:gd name="connsiteY3" fmla="*/ 2447779 h 244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8296" h="2447779">
                <a:moveTo>
                  <a:pt x="0" y="0"/>
                </a:moveTo>
                <a:cubicBezTo>
                  <a:pt x="17585" y="534572"/>
                  <a:pt x="35170" y="1069145"/>
                  <a:pt x="253219" y="1477108"/>
                </a:cubicBezTo>
                <a:cubicBezTo>
                  <a:pt x="471268" y="1885071"/>
                  <a:pt x="1308296" y="2447779"/>
                  <a:pt x="1308296" y="2447779"/>
                </a:cubicBezTo>
                <a:lnTo>
                  <a:pt x="1308296" y="2447779"/>
                </a:lnTo>
              </a:path>
            </a:pathLst>
          </a:custGeom>
          <a:ln w="317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74464" y="357462"/>
            <a:ext cx="3606455" cy="1368206"/>
            <a:chOff x="7874464" y="357462"/>
            <a:chExt cx="3606455" cy="1368206"/>
          </a:xfrm>
        </p:grpSpPr>
        <p:sp>
          <p:nvSpPr>
            <p:cNvPr id="66" name="文本框 65"/>
            <p:cNvSpPr txBox="1"/>
            <p:nvPr/>
          </p:nvSpPr>
          <p:spPr>
            <a:xfrm>
              <a:off x="9183629" y="408054"/>
              <a:ext cx="229729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亦或运动是你的长项？</a:t>
              </a:r>
              <a:endParaRPr lang="zh-CN" altLang="en-US" sz="3200" dirty="0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874464" y="357462"/>
              <a:ext cx="1368206" cy="1368206"/>
              <a:chOff x="8196201" y="324117"/>
              <a:chExt cx="1368206" cy="136820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196201" y="324117"/>
                <a:ext cx="1368206" cy="1368206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8547687" y="668111"/>
                <a:ext cx="782637" cy="679450"/>
                <a:chOff x="9359901" y="5393904"/>
                <a:chExt cx="782637" cy="679450"/>
              </a:xfrm>
            </p:grpSpPr>
            <p:sp>
              <p:nvSpPr>
                <p:cNvPr id="60" name="Freeform 26"/>
                <p:cNvSpPr>
                  <a:spLocks/>
                </p:cNvSpPr>
                <p:nvPr/>
              </p:nvSpPr>
              <p:spPr bwMode="auto">
                <a:xfrm>
                  <a:off x="9455151" y="5936829"/>
                  <a:ext cx="684213" cy="136525"/>
                </a:xfrm>
                <a:custGeom>
                  <a:avLst/>
                  <a:gdLst>
                    <a:gd name="T0" fmla="*/ 249 w 288"/>
                    <a:gd name="T1" fmla="*/ 4 h 57"/>
                    <a:gd name="T2" fmla="*/ 230 w 288"/>
                    <a:gd name="T3" fmla="*/ 11 h 57"/>
                    <a:gd name="T4" fmla="*/ 216 w 288"/>
                    <a:gd name="T5" fmla="*/ 25 h 57"/>
                    <a:gd name="T6" fmla="*/ 204 w 288"/>
                    <a:gd name="T7" fmla="*/ 18 h 57"/>
                    <a:gd name="T8" fmla="*/ 191 w 288"/>
                    <a:gd name="T9" fmla="*/ 7 h 57"/>
                    <a:gd name="T10" fmla="*/ 167 w 288"/>
                    <a:gd name="T11" fmla="*/ 8 h 57"/>
                    <a:gd name="T12" fmla="*/ 149 w 288"/>
                    <a:gd name="T13" fmla="*/ 24 h 57"/>
                    <a:gd name="T14" fmla="*/ 134 w 288"/>
                    <a:gd name="T15" fmla="*/ 16 h 57"/>
                    <a:gd name="T16" fmla="*/ 124 w 288"/>
                    <a:gd name="T17" fmla="*/ 8 h 57"/>
                    <a:gd name="T18" fmla="*/ 84 w 288"/>
                    <a:gd name="T19" fmla="*/ 19 h 57"/>
                    <a:gd name="T20" fmla="*/ 72 w 288"/>
                    <a:gd name="T21" fmla="*/ 24 h 57"/>
                    <a:gd name="T22" fmla="*/ 52 w 288"/>
                    <a:gd name="T23" fmla="*/ 8 h 57"/>
                    <a:gd name="T24" fmla="*/ 26 w 288"/>
                    <a:gd name="T25" fmla="*/ 9 h 57"/>
                    <a:gd name="T26" fmla="*/ 1 w 288"/>
                    <a:gd name="T27" fmla="*/ 23 h 57"/>
                    <a:gd name="T28" fmla="*/ 1 w 288"/>
                    <a:gd name="T29" fmla="*/ 42 h 57"/>
                    <a:gd name="T30" fmla="*/ 1 w 288"/>
                    <a:gd name="T31" fmla="*/ 54 h 57"/>
                    <a:gd name="T32" fmla="*/ 9 w 288"/>
                    <a:gd name="T33" fmla="*/ 55 h 57"/>
                    <a:gd name="T34" fmla="*/ 22 w 288"/>
                    <a:gd name="T35" fmla="*/ 49 h 57"/>
                    <a:gd name="T36" fmla="*/ 41 w 288"/>
                    <a:gd name="T37" fmla="*/ 37 h 57"/>
                    <a:gd name="T38" fmla="*/ 57 w 288"/>
                    <a:gd name="T39" fmla="*/ 46 h 57"/>
                    <a:gd name="T40" fmla="*/ 65 w 288"/>
                    <a:gd name="T41" fmla="*/ 52 h 57"/>
                    <a:gd name="T42" fmla="*/ 90 w 288"/>
                    <a:gd name="T43" fmla="*/ 50 h 57"/>
                    <a:gd name="T44" fmla="*/ 102 w 288"/>
                    <a:gd name="T45" fmla="*/ 40 h 57"/>
                    <a:gd name="T46" fmla="*/ 113 w 288"/>
                    <a:gd name="T47" fmla="*/ 35 h 57"/>
                    <a:gd name="T48" fmla="*/ 121 w 288"/>
                    <a:gd name="T49" fmla="*/ 44 h 57"/>
                    <a:gd name="T50" fmla="*/ 154 w 288"/>
                    <a:gd name="T51" fmla="*/ 52 h 57"/>
                    <a:gd name="T52" fmla="*/ 170 w 288"/>
                    <a:gd name="T53" fmla="*/ 42 h 57"/>
                    <a:gd name="T54" fmla="*/ 185 w 288"/>
                    <a:gd name="T55" fmla="*/ 38 h 57"/>
                    <a:gd name="T56" fmla="*/ 214 w 288"/>
                    <a:gd name="T57" fmla="*/ 55 h 57"/>
                    <a:gd name="T58" fmla="*/ 234 w 288"/>
                    <a:gd name="T59" fmla="*/ 46 h 57"/>
                    <a:gd name="T60" fmla="*/ 247 w 288"/>
                    <a:gd name="T61" fmla="*/ 35 h 57"/>
                    <a:gd name="T62" fmla="*/ 259 w 288"/>
                    <a:gd name="T63" fmla="*/ 42 h 57"/>
                    <a:gd name="T64" fmla="*/ 284 w 288"/>
                    <a:gd name="T65" fmla="*/ 55 h 57"/>
                    <a:gd name="T66" fmla="*/ 288 w 288"/>
                    <a:gd name="T67" fmla="*/ 55 h 57"/>
                    <a:gd name="T68" fmla="*/ 288 w 288"/>
                    <a:gd name="T69" fmla="*/ 50 h 57"/>
                    <a:gd name="T70" fmla="*/ 288 w 288"/>
                    <a:gd name="T71" fmla="*/ 25 h 57"/>
                    <a:gd name="T72" fmla="*/ 281 w 288"/>
                    <a:gd name="T73" fmla="*/ 25 h 57"/>
                    <a:gd name="T74" fmla="*/ 268 w 288"/>
                    <a:gd name="T75" fmla="*/ 11 h 57"/>
                    <a:gd name="T76" fmla="*/ 249 w 288"/>
                    <a:gd name="T77" fmla="*/ 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88" h="57">
                      <a:moveTo>
                        <a:pt x="249" y="4"/>
                      </a:moveTo>
                      <a:cubicBezTo>
                        <a:pt x="242" y="4"/>
                        <a:pt x="235" y="7"/>
                        <a:pt x="230" y="11"/>
                      </a:cubicBezTo>
                      <a:cubicBezTo>
                        <a:pt x="225" y="16"/>
                        <a:pt x="222" y="23"/>
                        <a:pt x="216" y="25"/>
                      </a:cubicBezTo>
                      <a:cubicBezTo>
                        <a:pt x="211" y="27"/>
                        <a:pt x="207" y="22"/>
                        <a:pt x="204" y="18"/>
                      </a:cubicBezTo>
                      <a:cubicBezTo>
                        <a:pt x="200" y="14"/>
                        <a:pt x="196" y="10"/>
                        <a:pt x="191" y="7"/>
                      </a:cubicBezTo>
                      <a:cubicBezTo>
                        <a:pt x="183" y="4"/>
                        <a:pt x="175" y="4"/>
                        <a:pt x="167" y="8"/>
                      </a:cubicBezTo>
                      <a:cubicBezTo>
                        <a:pt x="160" y="11"/>
                        <a:pt x="156" y="19"/>
                        <a:pt x="149" y="24"/>
                      </a:cubicBezTo>
                      <a:cubicBezTo>
                        <a:pt x="143" y="29"/>
                        <a:pt x="137" y="20"/>
                        <a:pt x="134" y="16"/>
                      </a:cubicBezTo>
                      <a:cubicBezTo>
                        <a:pt x="131" y="13"/>
                        <a:pt x="128" y="10"/>
                        <a:pt x="124" y="8"/>
                      </a:cubicBezTo>
                      <a:cubicBezTo>
                        <a:pt x="109" y="0"/>
                        <a:pt x="94" y="7"/>
                        <a:pt x="84" y="19"/>
                      </a:cubicBezTo>
                      <a:cubicBezTo>
                        <a:pt x="81" y="22"/>
                        <a:pt x="77" y="26"/>
                        <a:pt x="72" y="24"/>
                      </a:cubicBezTo>
                      <a:cubicBezTo>
                        <a:pt x="64" y="21"/>
                        <a:pt x="60" y="11"/>
                        <a:pt x="52" y="8"/>
                      </a:cubicBezTo>
                      <a:cubicBezTo>
                        <a:pt x="43" y="4"/>
                        <a:pt x="34" y="4"/>
                        <a:pt x="26" y="9"/>
                      </a:cubicBezTo>
                      <a:cubicBezTo>
                        <a:pt x="18" y="14"/>
                        <a:pt x="12" y="25"/>
                        <a:pt x="1" y="23"/>
                      </a:cubicBezTo>
                      <a:cubicBezTo>
                        <a:pt x="0" y="30"/>
                        <a:pt x="0" y="33"/>
                        <a:pt x="1" y="42"/>
                      </a:cubicBezTo>
                      <a:cubicBezTo>
                        <a:pt x="1" y="44"/>
                        <a:pt x="1" y="50"/>
                        <a:pt x="1" y="54"/>
                      </a:cubicBezTo>
                      <a:cubicBezTo>
                        <a:pt x="2" y="57"/>
                        <a:pt x="7" y="56"/>
                        <a:pt x="9" y="55"/>
                      </a:cubicBezTo>
                      <a:cubicBezTo>
                        <a:pt x="13" y="54"/>
                        <a:pt x="19" y="51"/>
                        <a:pt x="22" y="49"/>
                      </a:cubicBezTo>
                      <a:cubicBezTo>
                        <a:pt x="28" y="45"/>
                        <a:pt x="32" y="36"/>
                        <a:pt x="41" y="37"/>
                      </a:cubicBezTo>
                      <a:cubicBezTo>
                        <a:pt x="47" y="37"/>
                        <a:pt x="52" y="42"/>
                        <a:pt x="57" y="46"/>
                      </a:cubicBezTo>
                      <a:cubicBezTo>
                        <a:pt x="59" y="48"/>
                        <a:pt x="62" y="51"/>
                        <a:pt x="65" y="52"/>
                      </a:cubicBezTo>
                      <a:cubicBezTo>
                        <a:pt x="74" y="57"/>
                        <a:pt x="82" y="54"/>
                        <a:pt x="90" y="50"/>
                      </a:cubicBezTo>
                      <a:cubicBezTo>
                        <a:pt x="95" y="47"/>
                        <a:pt x="98" y="43"/>
                        <a:pt x="102" y="40"/>
                      </a:cubicBezTo>
                      <a:cubicBezTo>
                        <a:pt x="104" y="37"/>
                        <a:pt x="109" y="32"/>
                        <a:pt x="113" y="35"/>
                      </a:cubicBezTo>
                      <a:cubicBezTo>
                        <a:pt x="117" y="37"/>
                        <a:pt x="119" y="41"/>
                        <a:pt x="121" y="44"/>
                      </a:cubicBezTo>
                      <a:cubicBezTo>
                        <a:pt x="130" y="53"/>
                        <a:pt x="143" y="57"/>
                        <a:pt x="154" y="52"/>
                      </a:cubicBezTo>
                      <a:cubicBezTo>
                        <a:pt x="160" y="50"/>
                        <a:pt x="166" y="47"/>
                        <a:pt x="170" y="42"/>
                      </a:cubicBezTo>
                      <a:cubicBezTo>
                        <a:pt x="174" y="38"/>
                        <a:pt x="179" y="32"/>
                        <a:pt x="185" y="38"/>
                      </a:cubicBezTo>
                      <a:cubicBezTo>
                        <a:pt x="193" y="46"/>
                        <a:pt x="201" y="55"/>
                        <a:pt x="214" y="55"/>
                      </a:cubicBezTo>
                      <a:cubicBezTo>
                        <a:pt x="222" y="55"/>
                        <a:pt x="228" y="51"/>
                        <a:pt x="234" y="46"/>
                      </a:cubicBezTo>
                      <a:cubicBezTo>
                        <a:pt x="238" y="43"/>
                        <a:pt x="241" y="36"/>
                        <a:pt x="247" y="35"/>
                      </a:cubicBezTo>
                      <a:cubicBezTo>
                        <a:pt x="252" y="33"/>
                        <a:pt x="256" y="38"/>
                        <a:pt x="259" y="42"/>
                      </a:cubicBezTo>
                      <a:cubicBezTo>
                        <a:pt x="265" y="50"/>
                        <a:pt x="273" y="55"/>
                        <a:pt x="284" y="55"/>
                      </a:cubicBezTo>
                      <a:cubicBezTo>
                        <a:pt x="288" y="55"/>
                        <a:pt x="288" y="55"/>
                        <a:pt x="288" y="55"/>
                      </a:cubicBezTo>
                      <a:cubicBezTo>
                        <a:pt x="288" y="55"/>
                        <a:pt x="288" y="51"/>
                        <a:pt x="288" y="50"/>
                      </a:cubicBezTo>
                      <a:cubicBezTo>
                        <a:pt x="288" y="42"/>
                        <a:pt x="288" y="34"/>
                        <a:pt x="288" y="25"/>
                      </a:cubicBezTo>
                      <a:cubicBezTo>
                        <a:pt x="286" y="25"/>
                        <a:pt x="283" y="26"/>
                        <a:pt x="281" y="25"/>
                      </a:cubicBezTo>
                      <a:cubicBezTo>
                        <a:pt x="275" y="22"/>
                        <a:pt x="272" y="15"/>
                        <a:pt x="268" y="11"/>
                      </a:cubicBezTo>
                      <a:cubicBezTo>
                        <a:pt x="262" y="7"/>
                        <a:pt x="256" y="4"/>
                        <a:pt x="249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Oval 27"/>
                <p:cNvSpPr>
                  <a:spLocks noChangeArrowheads="1"/>
                </p:cNvSpPr>
                <p:nvPr/>
              </p:nvSpPr>
              <p:spPr bwMode="auto">
                <a:xfrm>
                  <a:off x="9359901" y="5659017"/>
                  <a:ext cx="192088" cy="1920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8"/>
                <p:cNvSpPr>
                  <a:spLocks/>
                </p:cNvSpPr>
                <p:nvPr/>
              </p:nvSpPr>
              <p:spPr bwMode="auto">
                <a:xfrm>
                  <a:off x="9447213" y="5393904"/>
                  <a:ext cx="695325" cy="547688"/>
                </a:xfrm>
                <a:custGeom>
                  <a:avLst/>
                  <a:gdLst>
                    <a:gd name="T0" fmla="*/ 69 w 292"/>
                    <a:gd name="T1" fmla="*/ 226 h 231"/>
                    <a:gd name="T2" fmla="*/ 78 w 292"/>
                    <a:gd name="T3" fmla="*/ 231 h 231"/>
                    <a:gd name="T4" fmla="*/ 86 w 292"/>
                    <a:gd name="T5" fmla="*/ 226 h 231"/>
                    <a:gd name="T6" fmla="*/ 111 w 292"/>
                    <a:gd name="T7" fmla="*/ 214 h 231"/>
                    <a:gd name="T8" fmla="*/ 136 w 292"/>
                    <a:gd name="T9" fmla="*/ 226 h 231"/>
                    <a:gd name="T10" fmla="*/ 144 w 292"/>
                    <a:gd name="T11" fmla="*/ 231 h 231"/>
                    <a:gd name="T12" fmla="*/ 152 w 292"/>
                    <a:gd name="T13" fmla="*/ 227 h 231"/>
                    <a:gd name="T14" fmla="*/ 177 w 292"/>
                    <a:gd name="T15" fmla="*/ 214 h 231"/>
                    <a:gd name="T16" fmla="*/ 201 w 292"/>
                    <a:gd name="T17" fmla="*/ 226 h 231"/>
                    <a:gd name="T18" fmla="*/ 209 w 292"/>
                    <a:gd name="T19" fmla="*/ 231 h 231"/>
                    <a:gd name="T20" fmla="*/ 218 w 292"/>
                    <a:gd name="T21" fmla="*/ 226 h 231"/>
                    <a:gd name="T22" fmla="*/ 237 w 292"/>
                    <a:gd name="T23" fmla="*/ 214 h 231"/>
                    <a:gd name="T24" fmla="*/ 258 w 292"/>
                    <a:gd name="T25" fmla="*/ 218 h 231"/>
                    <a:gd name="T26" fmla="*/ 271 w 292"/>
                    <a:gd name="T27" fmla="*/ 223 h 231"/>
                    <a:gd name="T28" fmla="*/ 282 w 292"/>
                    <a:gd name="T29" fmla="*/ 225 h 231"/>
                    <a:gd name="T30" fmla="*/ 288 w 292"/>
                    <a:gd name="T31" fmla="*/ 221 h 231"/>
                    <a:gd name="T32" fmla="*/ 153 w 292"/>
                    <a:gd name="T33" fmla="*/ 138 h 231"/>
                    <a:gd name="T34" fmla="*/ 151 w 292"/>
                    <a:gd name="T35" fmla="*/ 27 h 231"/>
                    <a:gd name="T36" fmla="*/ 71 w 292"/>
                    <a:gd name="T37" fmla="*/ 0 h 231"/>
                    <a:gd name="T38" fmla="*/ 1 w 292"/>
                    <a:gd name="T39" fmla="*/ 21 h 231"/>
                    <a:gd name="T40" fmla="*/ 0 w 292"/>
                    <a:gd name="T41" fmla="*/ 22 h 231"/>
                    <a:gd name="T42" fmla="*/ 14 w 292"/>
                    <a:gd name="T43" fmla="*/ 42 h 231"/>
                    <a:gd name="T44" fmla="*/ 15 w 292"/>
                    <a:gd name="T45" fmla="*/ 42 h 231"/>
                    <a:gd name="T46" fmla="*/ 60 w 292"/>
                    <a:gd name="T47" fmla="*/ 37 h 231"/>
                    <a:gd name="T48" fmla="*/ 113 w 292"/>
                    <a:gd name="T49" fmla="*/ 76 h 231"/>
                    <a:gd name="T50" fmla="*/ 82 w 292"/>
                    <a:gd name="T51" fmla="*/ 126 h 231"/>
                    <a:gd name="T52" fmla="*/ 29 w 292"/>
                    <a:gd name="T53" fmla="*/ 219 h 231"/>
                    <a:gd name="T54" fmla="*/ 45 w 292"/>
                    <a:gd name="T55" fmla="*/ 214 h 231"/>
                    <a:gd name="T56" fmla="*/ 69 w 292"/>
                    <a:gd name="T57" fmla="*/ 226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92" h="231">
                      <a:moveTo>
                        <a:pt x="69" y="226"/>
                      </a:moveTo>
                      <a:cubicBezTo>
                        <a:pt x="73" y="230"/>
                        <a:pt x="74" y="231"/>
                        <a:pt x="78" y="231"/>
                      </a:cubicBezTo>
                      <a:cubicBezTo>
                        <a:pt x="81" y="231"/>
                        <a:pt x="82" y="230"/>
                        <a:pt x="86" y="226"/>
                      </a:cubicBezTo>
                      <a:cubicBezTo>
                        <a:pt x="91" y="221"/>
                        <a:pt x="98" y="214"/>
                        <a:pt x="111" y="214"/>
                      </a:cubicBezTo>
                      <a:cubicBezTo>
                        <a:pt x="124" y="214"/>
                        <a:pt x="131" y="221"/>
                        <a:pt x="136" y="226"/>
                      </a:cubicBezTo>
                      <a:cubicBezTo>
                        <a:pt x="140" y="231"/>
                        <a:pt x="141" y="231"/>
                        <a:pt x="144" y="231"/>
                      </a:cubicBezTo>
                      <a:cubicBezTo>
                        <a:pt x="147" y="231"/>
                        <a:pt x="148" y="231"/>
                        <a:pt x="152" y="227"/>
                      </a:cubicBezTo>
                      <a:cubicBezTo>
                        <a:pt x="157" y="222"/>
                        <a:pt x="164" y="214"/>
                        <a:pt x="177" y="214"/>
                      </a:cubicBezTo>
                      <a:cubicBezTo>
                        <a:pt x="190" y="214"/>
                        <a:pt x="196" y="222"/>
                        <a:pt x="201" y="226"/>
                      </a:cubicBezTo>
                      <a:cubicBezTo>
                        <a:pt x="205" y="230"/>
                        <a:pt x="206" y="231"/>
                        <a:pt x="209" y="231"/>
                      </a:cubicBezTo>
                      <a:cubicBezTo>
                        <a:pt x="212" y="231"/>
                        <a:pt x="214" y="230"/>
                        <a:pt x="218" y="226"/>
                      </a:cubicBezTo>
                      <a:cubicBezTo>
                        <a:pt x="223" y="221"/>
                        <a:pt x="230" y="216"/>
                        <a:pt x="237" y="214"/>
                      </a:cubicBezTo>
                      <a:cubicBezTo>
                        <a:pt x="244" y="213"/>
                        <a:pt x="251" y="215"/>
                        <a:pt x="258" y="218"/>
                      </a:cubicBezTo>
                      <a:cubicBezTo>
                        <a:pt x="262" y="220"/>
                        <a:pt x="266" y="222"/>
                        <a:pt x="271" y="223"/>
                      </a:cubicBezTo>
                      <a:cubicBezTo>
                        <a:pt x="274" y="224"/>
                        <a:pt x="278" y="225"/>
                        <a:pt x="282" y="225"/>
                      </a:cubicBezTo>
                      <a:cubicBezTo>
                        <a:pt x="284" y="225"/>
                        <a:pt x="292" y="224"/>
                        <a:pt x="288" y="221"/>
                      </a:cubicBezTo>
                      <a:cubicBezTo>
                        <a:pt x="246" y="187"/>
                        <a:pt x="164" y="143"/>
                        <a:pt x="153" y="138"/>
                      </a:cubicBezTo>
                      <a:cubicBezTo>
                        <a:pt x="168" y="104"/>
                        <a:pt x="180" y="58"/>
                        <a:pt x="151" y="27"/>
                      </a:cubicBezTo>
                      <a:cubicBezTo>
                        <a:pt x="129" y="5"/>
                        <a:pt x="101" y="0"/>
                        <a:pt x="71" y="0"/>
                      </a:cubicBezTo>
                      <a:cubicBezTo>
                        <a:pt x="26" y="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33" y="38"/>
                        <a:pt x="48" y="37"/>
                        <a:pt x="60" y="37"/>
                      </a:cubicBezTo>
                      <a:cubicBezTo>
                        <a:pt x="84" y="37"/>
                        <a:pt x="121" y="43"/>
                        <a:pt x="113" y="76"/>
                      </a:cubicBezTo>
                      <a:cubicBezTo>
                        <a:pt x="108" y="95"/>
                        <a:pt x="94" y="111"/>
                        <a:pt x="82" y="126"/>
                      </a:cubicBezTo>
                      <a:cubicBezTo>
                        <a:pt x="61" y="154"/>
                        <a:pt x="40" y="185"/>
                        <a:pt x="29" y="219"/>
                      </a:cubicBezTo>
                      <a:cubicBezTo>
                        <a:pt x="33" y="216"/>
                        <a:pt x="39" y="214"/>
                        <a:pt x="45" y="214"/>
                      </a:cubicBezTo>
                      <a:cubicBezTo>
                        <a:pt x="58" y="214"/>
                        <a:pt x="65" y="222"/>
                        <a:pt x="69" y="2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5" name="任意多边形 64"/>
          <p:cNvSpPr/>
          <p:nvPr/>
        </p:nvSpPr>
        <p:spPr>
          <a:xfrm>
            <a:off x="6344529" y="1871003"/>
            <a:ext cx="2082019" cy="2039815"/>
          </a:xfrm>
          <a:custGeom>
            <a:avLst/>
            <a:gdLst>
              <a:gd name="connsiteX0" fmla="*/ 0 w 2082019"/>
              <a:gd name="connsiteY0" fmla="*/ 2039815 h 2039815"/>
              <a:gd name="connsiteX1" fmla="*/ 211016 w 2082019"/>
              <a:gd name="connsiteY1" fmla="*/ 914400 h 2039815"/>
              <a:gd name="connsiteX2" fmla="*/ 829994 w 2082019"/>
              <a:gd name="connsiteY2" fmla="*/ 928468 h 2039815"/>
              <a:gd name="connsiteX3" fmla="*/ 703385 w 2082019"/>
              <a:gd name="connsiteY3" fmla="*/ 1322363 h 2039815"/>
              <a:gd name="connsiteX4" fmla="*/ 436099 w 2082019"/>
              <a:gd name="connsiteY4" fmla="*/ 1125415 h 2039815"/>
              <a:gd name="connsiteX5" fmla="*/ 675249 w 2082019"/>
              <a:gd name="connsiteY5" fmla="*/ 548640 h 2039815"/>
              <a:gd name="connsiteX6" fmla="*/ 1505243 w 2082019"/>
              <a:gd name="connsiteY6" fmla="*/ 422031 h 2039815"/>
              <a:gd name="connsiteX7" fmla="*/ 2082019 w 2082019"/>
              <a:gd name="connsiteY7" fmla="*/ 0 h 203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2019" h="2039815">
                <a:moveTo>
                  <a:pt x="0" y="2039815"/>
                </a:moveTo>
                <a:cubicBezTo>
                  <a:pt x="36342" y="1569719"/>
                  <a:pt x="72684" y="1099624"/>
                  <a:pt x="211016" y="914400"/>
                </a:cubicBezTo>
                <a:cubicBezTo>
                  <a:pt x="349348" y="729175"/>
                  <a:pt x="747933" y="860474"/>
                  <a:pt x="829994" y="928468"/>
                </a:cubicBezTo>
                <a:cubicBezTo>
                  <a:pt x="912055" y="996462"/>
                  <a:pt x="769034" y="1289538"/>
                  <a:pt x="703385" y="1322363"/>
                </a:cubicBezTo>
                <a:cubicBezTo>
                  <a:pt x="637736" y="1355187"/>
                  <a:pt x="440788" y="1254369"/>
                  <a:pt x="436099" y="1125415"/>
                </a:cubicBezTo>
                <a:cubicBezTo>
                  <a:pt x="431410" y="996461"/>
                  <a:pt x="497058" y="665871"/>
                  <a:pt x="675249" y="548640"/>
                </a:cubicBezTo>
                <a:cubicBezTo>
                  <a:pt x="853440" y="431409"/>
                  <a:pt x="1270781" y="513471"/>
                  <a:pt x="1505243" y="422031"/>
                </a:cubicBezTo>
                <a:cubicBezTo>
                  <a:pt x="1739705" y="330591"/>
                  <a:pt x="1910862" y="165295"/>
                  <a:pt x="2082019" y="0"/>
                </a:cubicBezTo>
              </a:path>
            </a:pathLst>
          </a:custGeom>
          <a:ln w="31750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8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5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 hidden="1"/>
          <p:cNvGraphicFramePr/>
          <p:nvPr>
            <p:extLst/>
          </p:nvPr>
        </p:nvGraphicFramePr>
        <p:xfrm>
          <a:off x="-6238543" y="22618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625270" y="2795103"/>
            <a:ext cx="1569493" cy="1569493"/>
            <a:chOff x="3497861" y="3895296"/>
            <a:chExt cx="1569493" cy="1569493"/>
          </a:xfrm>
        </p:grpSpPr>
        <p:sp>
          <p:nvSpPr>
            <p:cNvPr id="12" name="椭圆 11"/>
            <p:cNvSpPr/>
            <p:nvPr/>
          </p:nvSpPr>
          <p:spPr>
            <a:xfrm>
              <a:off x="3497861" y="3895296"/>
              <a:ext cx="1569493" cy="15694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方正舒体"/>
                <a:cs typeface="+mn-cs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881680" y="4355136"/>
              <a:ext cx="864225" cy="762774"/>
            </a:xfrm>
            <a:custGeom>
              <a:avLst/>
              <a:gdLst>
                <a:gd name="T0" fmla="*/ 48 w 101"/>
                <a:gd name="T1" fmla="*/ 89 h 89"/>
                <a:gd name="T2" fmla="*/ 38 w 101"/>
                <a:gd name="T3" fmla="*/ 84 h 89"/>
                <a:gd name="T4" fmla="*/ 12 w 101"/>
                <a:gd name="T5" fmla="*/ 60 h 89"/>
                <a:gd name="T6" fmla="*/ 0 w 101"/>
                <a:gd name="T7" fmla="*/ 26 h 89"/>
                <a:gd name="T8" fmla="*/ 9 w 101"/>
                <a:gd name="T9" fmla="*/ 4 h 89"/>
                <a:gd name="T10" fmla="*/ 19 w 101"/>
                <a:gd name="T11" fmla="*/ 0 h 89"/>
                <a:gd name="T12" fmla="*/ 24 w 101"/>
                <a:gd name="T13" fmla="*/ 0 h 89"/>
                <a:gd name="T14" fmla="*/ 32 w 101"/>
                <a:gd name="T15" fmla="*/ 1 h 89"/>
                <a:gd name="T16" fmla="*/ 49 w 101"/>
                <a:gd name="T17" fmla="*/ 12 h 89"/>
                <a:gd name="T18" fmla="*/ 50 w 101"/>
                <a:gd name="T19" fmla="*/ 12 h 89"/>
                <a:gd name="T20" fmla="*/ 51 w 101"/>
                <a:gd name="T21" fmla="*/ 12 h 89"/>
                <a:gd name="T22" fmla="*/ 69 w 101"/>
                <a:gd name="T23" fmla="*/ 2 h 89"/>
                <a:gd name="T24" fmla="*/ 77 w 101"/>
                <a:gd name="T25" fmla="*/ 1 h 89"/>
                <a:gd name="T26" fmla="*/ 82 w 101"/>
                <a:gd name="T27" fmla="*/ 1 h 89"/>
                <a:gd name="T28" fmla="*/ 92 w 101"/>
                <a:gd name="T29" fmla="*/ 6 h 89"/>
                <a:gd name="T30" fmla="*/ 100 w 101"/>
                <a:gd name="T31" fmla="*/ 28 h 89"/>
                <a:gd name="T32" fmla="*/ 86 w 101"/>
                <a:gd name="T33" fmla="*/ 62 h 89"/>
                <a:gd name="T34" fmla="*/ 58 w 101"/>
                <a:gd name="T35" fmla="*/ 84 h 89"/>
                <a:gd name="T36" fmla="*/ 48 w 101"/>
                <a:gd name="T3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89">
                  <a:moveTo>
                    <a:pt x="48" y="89"/>
                  </a:moveTo>
                  <a:cubicBezTo>
                    <a:pt x="44" y="88"/>
                    <a:pt x="41" y="86"/>
                    <a:pt x="38" y="84"/>
                  </a:cubicBezTo>
                  <a:cubicBezTo>
                    <a:pt x="29" y="78"/>
                    <a:pt x="19" y="70"/>
                    <a:pt x="12" y="60"/>
                  </a:cubicBezTo>
                  <a:cubicBezTo>
                    <a:pt x="4" y="50"/>
                    <a:pt x="0" y="39"/>
                    <a:pt x="0" y="26"/>
                  </a:cubicBezTo>
                  <a:cubicBezTo>
                    <a:pt x="0" y="17"/>
                    <a:pt x="3" y="9"/>
                    <a:pt x="9" y="4"/>
                  </a:cubicBezTo>
                  <a:cubicBezTo>
                    <a:pt x="12" y="2"/>
                    <a:pt x="15" y="1"/>
                    <a:pt x="19" y="0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7" y="0"/>
                    <a:pt x="29" y="0"/>
                    <a:pt x="32" y="1"/>
                  </a:cubicBezTo>
                  <a:cubicBezTo>
                    <a:pt x="38" y="3"/>
                    <a:pt x="43" y="7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7" y="7"/>
                    <a:pt x="63" y="3"/>
                    <a:pt x="69" y="2"/>
                  </a:cubicBezTo>
                  <a:cubicBezTo>
                    <a:pt x="72" y="1"/>
                    <a:pt x="74" y="1"/>
                    <a:pt x="77" y="1"/>
                  </a:cubicBezTo>
                  <a:cubicBezTo>
                    <a:pt x="79" y="1"/>
                    <a:pt x="80" y="1"/>
                    <a:pt x="82" y="1"/>
                  </a:cubicBezTo>
                  <a:cubicBezTo>
                    <a:pt x="86" y="2"/>
                    <a:pt x="89" y="4"/>
                    <a:pt x="92" y="6"/>
                  </a:cubicBezTo>
                  <a:cubicBezTo>
                    <a:pt x="98" y="11"/>
                    <a:pt x="101" y="19"/>
                    <a:pt x="100" y="28"/>
                  </a:cubicBezTo>
                  <a:cubicBezTo>
                    <a:pt x="99" y="41"/>
                    <a:pt x="94" y="52"/>
                    <a:pt x="86" y="62"/>
                  </a:cubicBezTo>
                  <a:cubicBezTo>
                    <a:pt x="78" y="71"/>
                    <a:pt x="68" y="79"/>
                    <a:pt x="58" y="84"/>
                  </a:cubicBezTo>
                  <a:cubicBezTo>
                    <a:pt x="55" y="86"/>
                    <a:pt x="52" y="88"/>
                    <a:pt x="48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方正舒体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69546" y="2795102"/>
            <a:ext cx="1569493" cy="1569493"/>
            <a:chOff x="9283264" y="1859507"/>
            <a:chExt cx="1569493" cy="1569493"/>
          </a:xfrm>
        </p:grpSpPr>
        <p:sp>
          <p:nvSpPr>
            <p:cNvPr id="11" name="椭圆 10"/>
            <p:cNvSpPr/>
            <p:nvPr/>
          </p:nvSpPr>
          <p:spPr>
            <a:xfrm>
              <a:off x="9283264" y="1859507"/>
              <a:ext cx="1569493" cy="15694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方正舒体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574782" y="2160992"/>
              <a:ext cx="931863" cy="976313"/>
              <a:chOff x="6949281" y="5054179"/>
              <a:chExt cx="931863" cy="976313"/>
            </a:xfrm>
          </p:grpSpPr>
          <p:sp>
            <p:nvSpPr>
              <p:cNvPr id="19" name="Freeform 60"/>
              <p:cNvSpPr>
                <a:spLocks/>
              </p:cNvSpPr>
              <p:nvPr/>
            </p:nvSpPr>
            <p:spPr bwMode="auto">
              <a:xfrm>
                <a:off x="7233444" y="5054179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  <p:sp>
            <p:nvSpPr>
              <p:cNvPr id="20" name="Freeform 61"/>
              <p:cNvSpPr>
                <a:spLocks/>
              </p:cNvSpPr>
              <p:nvPr/>
            </p:nvSpPr>
            <p:spPr bwMode="auto">
              <a:xfrm>
                <a:off x="7154069" y="5241504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  <p:sp>
            <p:nvSpPr>
              <p:cNvPr id="21" name="Freeform 62"/>
              <p:cNvSpPr>
                <a:spLocks/>
              </p:cNvSpPr>
              <p:nvPr/>
            </p:nvSpPr>
            <p:spPr bwMode="auto">
              <a:xfrm>
                <a:off x="7531894" y="5346279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  <p:sp>
            <p:nvSpPr>
              <p:cNvPr id="22" name="Freeform 63"/>
              <p:cNvSpPr>
                <a:spLocks noEditPoints="1"/>
              </p:cNvSpPr>
              <p:nvPr/>
            </p:nvSpPr>
            <p:spPr bwMode="auto">
              <a:xfrm>
                <a:off x="6949281" y="5203404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  <p:sp>
            <p:nvSpPr>
              <p:cNvPr id="23" name="Freeform 64"/>
              <p:cNvSpPr>
                <a:spLocks/>
              </p:cNvSpPr>
              <p:nvPr/>
            </p:nvSpPr>
            <p:spPr bwMode="auto">
              <a:xfrm>
                <a:off x="7015956" y="537009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  <p:sp>
            <p:nvSpPr>
              <p:cNvPr id="24" name="Freeform 65"/>
              <p:cNvSpPr>
                <a:spLocks/>
              </p:cNvSpPr>
              <p:nvPr/>
            </p:nvSpPr>
            <p:spPr bwMode="auto">
              <a:xfrm>
                <a:off x="7092156" y="5330404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方正舒体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47407" y="4513861"/>
            <a:ext cx="1569493" cy="1569493"/>
            <a:chOff x="7114518" y="3895296"/>
            <a:chExt cx="1569493" cy="1569493"/>
          </a:xfrm>
        </p:grpSpPr>
        <p:sp>
          <p:nvSpPr>
            <p:cNvPr id="13" name="椭圆 12"/>
            <p:cNvSpPr/>
            <p:nvPr/>
          </p:nvSpPr>
          <p:spPr>
            <a:xfrm>
              <a:off x="7114518" y="3895296"/>
              <a:ext cx="1569493" cy="15694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方正舒体"/>
                <a:cs typeface="+mn-cs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410591" y="4361486"/>
              <a:ext cx="978485" cy="591514"/>
              <a:chOff x="7563203" y="4204287"/>
              <a:chExt cx="761875" cy="460569"/>
            </a:xfrm>
          </p:grpSpPr>
          <p:grpSp>
            <p:nvGrpSpPr>
              <p:cNvPr id="35" name="组合 34"/>
              <p:cNvGrpSpPr/>
              <p:nvPr/>
            </p:nvGrpSpPr>
            <p:grpSpPr>
              <a:xfrm rot="2700000">
                <a:off x="7676248" y="4300191"/>
                <a:ext cx="251620" cy="477710"/>
                <a:chOff x="7483007" y="4207027"/>
                <a:chExt cx="296217" cy="562379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7483007" y="4207027"/>
                  <a:ext cx="296217" cy="296217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方正舒体"/>
                    <a:cs typeface="+mn-cs"/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7508143" y="4632515"/>
                  <a:ext cx="248382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rot="5400000">
                  <a:off x="7508143" y="4645215"/>
                  <a:ext cx="248382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>
                <a:off x="7880442" y="4204287"/>
                <a:ext cx="444636" cy="355196"/>
                <a:chOff x="7902439" y="4251564"/>
                <a:chExt cx="444636" cy="355196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7902439" y="4358311"/>
                  <a:ext cx="248449" cy="248449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方正舒体"/>
                    <a:cs typeface="+mn-cs"/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8124826" y="4251564"/>
                  <a:ext cx="222249" cy="155621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  <a:headEnd type="arrow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" name="组合 1"/>
          <p:cNvGrpSpPr/>
          <p:nvPr/>
        </p:nvGrpSpPr>
        <p:grpSpPr>
          <a:xfrm>
            <a:off x="3301125" y="-1548863"/>
            <a:ext cx="5662059" cy="4898978"/>
            <a:chOff x="3301125" y="-1548863"/>
            <a:chExt cx="5662059" cy="4898978"/>
          </a:xfrm>
        </p:grpSpPr>
        <p:sp>
          <p:nvSpPr>
            <p:cNvPr id="38" name="心形 37"/>
            <p:cNvSpPr/>
            <p:nvPr/>
          </p:nvSpPr>
          <p:spPr>
            <a:xfrm>
              <a:off x="3301125" y="-1548863"/>
              <a:ext cx="5662059" cy="4898978"/>
            </a:xfrm>
            <a:prstGeom prst="hear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59778" y="130759"/>
              <a:ext cx="431186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</a:rPr>
                <a:t>当你深谙爱的三种形态，在生活中拥有爱的三种形态，那你就拥有了绚烂的人生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8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软件人生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要有爱">
      <a:majorFont>
        <a:latin typeface="Calibri Light"/>
        <a:ea typeface="方正舒体"/>
        <a:cs typeface=""/>
      </a:majorFont>
      <a:minorFont>
        <a:latin typeface="Calibri"/>
        <a:ea typeface="方正舒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283</Words>
  <Application>Microsoft Office PowerPoint</Application>
  <PresentationFormat>自定义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方正舒体</vt:lpstr>
      <vt:lpstr>Calibri Light</vt:lpstr>
      <vt:lpstr>华文中宋</vt:lpstr>
      <vt:lpstr>Calibri</vt:lpstr>
      <vt:lpstr>方正字迹-吕建德行楷简体</vt:lpstr>
      <vt:lpstr>Segoe UI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陈琦</dc:creator>
  <cp:lastModifiedBy>pc</cp:lastModifiedBy>
  <cp:revision>66</cp:revision>
  <dcterms:created xsi:type="dcterms:W3CDTF">2015-05-05T11:00:28Z</dcterms:created>
  <dcterms:modified xsi:type="dcterms:W3CDTF">2015-07-12T11:44:24Z</dcterms:modified>
</cp:coreProperties>
</file>