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1" r:id="rId2"/>
    <p:sldId id="260" r:id="rId3"/>
    <p:sldId id="264" r:id="rId4"/>
    <p:sldId id="262" r:id="rId5"/>
    <p:sldId id="263" r:id="rId6"/>
    <p:sldId id="265" r:id="rId7"/>
    <p:sldId id="266" r:id="rId8"/>
    <p:sldId id="267" r:id="rId9"/>
    <p:sldId id="268" r:id="rId10"/>
    <p:sldId id="271" r:id="rId11"/>
  </p:sldIdLst>
  <p:sldSz cx="9144000" cy="5143500" type="screen16x9"/>
  <p:notesSz cx="6858000" cy="9144000"/>
  <p:embeddedFontLst>
    <p:embeddedFont>
      <p:font typeface="方正细圆简体" charset="-122"/>
      <p:regular r:id="rId12"/>
    </p:embeddedFont>
    <p:embeddedFont>
      <p:font typeface="Impact" pitchFamily="34" charset="0"/>
      <p:regular r:id="rId13"/>
    </p:embeddedFont>
    <p:embeddedFont>
      <p:font typeface="张海山锐谐体" charset="-122"/>
      <p:regular r:id="rId14"/>
    </p:embeddedFont>
    <p:embeddedFont>
      <p:font typeface="Wingdings 2" pitchFamily="18" charset="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汉仪力量黑简" charset="-122"/>
      <p:regular r:id="rId18"/>
    </p:embeddedFont>
    <p:embeddedFont>
      <p:font typeface="Calibri" pitchFamily="34" charset="0"/>
      <p:regular r:id="rId19"/>
      <p:bold r:id="rId20"/>
      <p:italic r:id="rId21"/>
      <p:boldItalic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48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61" d="100"/>
          <a:sy n="61" d="100"/>
        </p:scale>
        <p:origin x="-1626" y="-522"/>
      </p:cViewPr>
      <p:guideLst>
        <p:guide orient="horz" pos="1620"/>
        <p:guide orient="horz" pos="2935"/>
        <p:guide orient="horz" pos="305"/>
        <p:guide pos="2880"/>
        <p:guide pos="385"/>
        <p:guide pos="537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45100-94EB-4277-92A6-DFF14CD03C33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6C9D9-9F9D-44F4-BF24-3A29496FD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698755"/>
      </p:ext>
    </p:extLst>
  </p:cSld>
  <p:clrMapOvr>
    <a:masterClrMapping/>
  </p:clrMapOvr>
  <p:transition spd="slow" advClick="0" advTm="5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45100-94EB-4277-92A6-DFF14CD03C33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6C9D9-9F9D-44F4-BF24-3A29496FD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207627"/>
      </p:ext>
    </p:extLst>
  </p:cSld>
  <p:clrMapOvr>
    <a:masterClrMapping/>
  </p:clrMapOvr>
  <p:transition spd="slow" advClick="0" advTm="500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45100-94EB-4277-92A6-DFF14CD03C33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6C9D9-9F9D-44F4-BF24-3A29496FD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975818"/>
      </p:ext>
    </p:extLst>
  </p:cSld>
  <p:clrMapOvr>
    <a:masterClrMapping/>
  </p:clrMapOvr>
  <p:transition spd="slow" advClick="0" advTm="5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45100-94EB-4277-92A6-DFF14CD03C33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6C9D9-9F9D-44F4-BF24-3A29496FD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806434"/>
      </p:ext>
    </p:extLst>
  </p:cSld>
  <p:clrMapOvr>
    <a:masterClrMapping/>
  </p:clrMapOvr>
  <p:transition spd="slow" advClick="0" advTm="500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45100-94EB-4277-92A6-DFF14CD03C33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6C9D9-9F9D-44F4-BF24-3A29496FD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261685"/>
      </p:ext>
    </p:extLst>
  </p:cSld>
  <p:clrMapOvr>
    <a:masterClrMapping/>
  </p:clrMapOvr>
  <p:transition spd="slow" advClick="0" advTm="50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45100-94EB-4277-92A6-DFF14CD03C33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6C9D9-9F9D-44F4-BF24-3A29496FD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493756"/>
      </p:ext>
    </p:extLst>
  </p:cSld>
  <p:clrMapOvr>
    <a:masterClrMapping/>
  </p:clrMapOvr>
  <p:transition spd="slow" advClick="0" advTm="5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45100-94EB-4277-92A6-DFF14CD03C33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6C9D9-9F9D-44F4-BF24-3A29496FD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4266454"/>
      </p:ext>
    </p:extLst>
  </p:cSld>
  <p:clrMapOvr>
    <a:masterClrMapping/>
  </p:clrMapOvr>
  <p:transition spd="slow" advClick="0" advTm="5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45100-94EB-4277-92A6-DFF14CD03C33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6C9D9-9F9D-44F4-BF24-3A29496FD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918142"/>
      </p:ext>
    </p:extLst>
  </p:cSld>
  <p:clrMapOvr>
    <a:masterClrMapping/>
  </p:clrMapOvr>
  <p:transition spd="slow" advClick="0" advTm="5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45100-94EB-4277-92A6-DFF14CD03C33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6C9D9-9F9D-44F4-BF24-3A29496FD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961539"/>
      </p:ext>
    </p:extLst>
  </p:cSld>
  <p:clrMapOvr>
    <a:masterClrMapping/>
  </p:clrMapOvr>
  <p:transition spd="slow" advClick="0" advTm="5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45100-94EB-4277-92A6-DFF14CD03C33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6C9D9-9F9D-44F4-BF24-3A29496FD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733770"/>
      </p:ext>
    </p:extLst>
  </p:cSld>
  <p:clrMapOvr>
    <a:masterClrMapping/>
  </p:clrMapOvr>
  <p:transition spd="slow" advClick="0" advTm="500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45100-94EB-4277-92A6-DFF14CD03C33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6C9D9-9F9D-44F4-BF24-3A29496FD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87020"/>
      </p:ext>
    </p:extLst>
  </p:cSld>
  <p:clrMapOvr>
    <a:masterClrMapping/>
  </p:clrMapOvr>
  <p:transition spd="slow" advClick="0" advTm="5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E45100-94EB-4277-92A6-DFF14CD03C33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D6C9D9-9F9D-44F4-BF24-3A29496FD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8375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5000"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2.png"/><Relationship Id="rId5" Type="http://schemas.microsoft.com/office/2007/relationships/hdphoto" Target="../media/hdphoto1.wdp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microsoft.com/office/2007/relationships/hdphoto" Target="../media/hdphoto2.wdp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2492868" y="500898"/>
            <a:ext cx="4194268" cy="3006956"/>
            <a:chOff x="2267744" y="362469"/>
            <a:chExt cx="4644516" cy="4003894"/>
          </a:xfrm>
        </p:grpSpPr>
        <p:sp>
          <p:nvSpPr>
            <p:cNvPr id="4" name="等腰三角形 3"/>
            <p:cNvSpPr/>
            <p:nvPr/>
          </p:nvSpPr>
          <p:spPr>
            <a:xfrm flipV="1">
              <a:off x="2825806" y="699542"/>
              <a:ext cx="3528392" cy="3041717"/>
            </a:xfrm>
            <a:prstGeom prst="triangl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flipV="1">
              <a:off x="2267744" y="362469"/>
              <a:ext cx="4644516" cy="4003894"/>
            </a:xfrm>
            <a:custGeom>
              <a:avLst/>
              <a:gdLst/>
              <a:ahLst/>
              <a:cxnLst/>
              <a:rect l="l" t="t" r="r" b="b"/>
              <a:pathLst>
                <a:path w="3528392" h="3041717">
                  <a:moveTo>
                    <a:pt x="354279" y="2825693"/>
                  </a:moveTo>
                  <a:lnTo>
                    <a:pt x="1764196" y="394803"/>
                  </a:lnTo>
                  <a:lnTo>
                    <a:pt x="3174113" y="2825693"/>
                  </a:lnTo>
                  <a:close/>
                  <a:moveTo>
                    <a:pt x="0" y="3041717"/>
                  </a:moveTo>
                  <a:lnTo>
                    <a:pt x="3528392" y="3041717"/>
                  </a:lnTo>
                  <a:lnTo>
                    <a:pt x="1764196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2048785" y="1059582"/>
            <a:ext cx="5115503" cy="1569660"/>
          </a:xfrm>
          <a:prstGeom prst="rect">
            <a:avLst/>
          </a:prstGeom>
          <a:noFill/>
          <a:scene3d>
            <a:camera prst="orthographicFront"/>
            <a:lightRig rig="flood" dir="t">
              <a:rot lat="0" lon="0" rev="2400000"/>
            </a:lightRig>
          </a:scene3d>
          <a:sp3d>
            <a:bevelT prst="angle"/>
          </a:sp3d>
        </p:spPr>
        <p:txBody>
          <a:bodyPr wrap="none" rtlCol="0">
            <a:spAutoFit/>
            <a:sp3d extrusionH="88900" prstMaterial="plastic">
              <a:bevelT w="82550" h="57150" prst="angle"/>
              <a:bevelB w="0" h="57150"/>
            </a:sp3d>
          </a:bodyPr>
          <a:lstStyle/>
          <a:p>
            <a:r>
              <a:rPr lang="zh-CN" altLang="en-US" sz="9600" dirty="0" smtClean="0">
                <a:solidFill>
                  <a:schemeClr val="accent1">
                    <a:lumMod val="75000"/>
                  </a:schemeClr>
                </a:solidFill>
                <a:latin typeface="汉仪力量黑简" panose="00020600040101010101" pitchFamily="18" charset="-122"/>
                <a:ea typeface="汉仪力量黑简" panose="00020600040101010101" pitchFamily="18" charset="-122"/>
              </a:rPr>
              <a:t>再铸辉煌</a:t>
            </a:r>
            <a:endParaRPr lang="zh-CN" altLang="en-US" sz="9600" dirty="0">
              <a:solidFill>
                <a:schemeClr val="accent1">
                  <a:lumMod val="75000"/>
                </a:schemeClr>
              </a:solidFill>
              <a:latin typeface="汉仪力量黑简" panose="00020600040101010101" pitchFamily="18" charset="-122"/>
              <a:ea typeface="汉仪力量黑简" panose="00020600040101010101" pitchFamily="18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99792" y="2567109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年中工作商务演示模板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2541" y="4227934"/>
            <a:ext cx="9146541" cy="37920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Air - 夏影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476672" y="54520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269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Click="0" advTm="5000">
        <p14:vortex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7" grpId="0"/>
      <p:bldP spid="2" grpId="0"/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2492868" y="500898"/>
            <a:ext cx="4194268" cy="3006956"/>
            <a:chOff x="2267744" y="362469"/>
            <a:chExt cx="4644516" cy="4003894"/>
          </a:xfrm>
        </p:grpSpPr>
        <p:sp>
          <p:nvSpPr>
            <p:cNvPr id="4" name="等腰三角形 3"/>
            <p:cNvSpPr/>
            <p:nvPr/>
          </p:nvSpPr>
          <p:spPr>
            <a:xfrm flipV="1">
              <a:off x="2825806" y="699542"/>
              <a:ext cx="3528392" cy="3041717"/>
            </a:xfrm>
            <a:prstGeom prst="triangl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flipV="1">
              <a:off x="2267744" y="362469"/>
              <a:ext cx="4644516" cy="4003894"/>
            </a:xfrm>
            <a:custGeom>
              <a:avLst/>
              <a:gdLst/>
              <a:ahLst/>
              <a:cxnLst/>
              <a:rect l="l" t="t" r="r" b="b"/>
              <a:pathLst>
                <a:path w="3528392" h="3041717">
                  <a:moveTo>
                    <a:pt x="354279" y="2825693"/>
                  </a:moveTo>
                  <a:lnTo>
                    <a:pt x="1764196" y="394803"/>
                  </a:lnTo>
                  <a:lnTo>
                    <a:pt x="3174113" y="2825693"/>
                  </a:lnTo>
                  <a:close/>
                  <a:moveTo>
                    <a:pt x="0" y="3041717"/>
                  </a:moveTo>
                  <a:lnTo>
                    <a:pt x="3528392" y="3041717"/>
                  </a:lnTo>
                  <a:lnTo>
                    <a:pt x="1764196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2048785" y="1059582"/>
            <a:ext cx="5109091" cy="1569660"/>
          </a:xfrm>
          <a:prstGeom prst="rect">
            <a:avLst/>
          </a:prstGeom>
          <a:noFill/>
          <a:scene3d>
            <a:camera prst="orthographicFront"/>
            <a:lightRig rig="flood" dir="t">
              <a:rot lat="0" lon="0" rev="2400000"/>
            </a:lightRig>
          </a:scene3d>
          <a:sp3d>
            <a:bevelT prst="angle"/>
          </a:sp3d>
        </p:spPr>
        <p:txBody>
          <a:bodyPr wrap="none" rtlCol="0">
            <a:spAutoFit/>
            <a:sp3d extrusionH="88900" prstMaterial="plastic">
              <a:bevelT w="82550" h="57150" prst="angle"/>
              <a:bevelB w="0" h="57150"/>
            </a:sp3d>
          </a:bodyPr>
          <a:lstStyle/>
          <a:p>
            <a:r>
              <a:rPr lang="zh-CN" altLang="en-US" sz="9600" dirty="0" smtClean="0">
                <a:solidFill>
                  <a:schemeClr val="accent1">
                    <a:lumMod val="75000"/>
                  </a:schemeClr>
                </a:solidFill>
                <a:latin typeface="汉仪力量黑简" panose="00020600040101010101" pitchFamily="18" charset="-122"/>
                <a:ea typeface="汉仪力量黑简" panose="00020600040101010101" pitchFamily="18" charset="-122"/>
              </a:rPr>
              <a:t>谢谢大家</a:t>
            </a:r>
            <a:endParaRPr lang="zh-CN" altLang="en-US" sz="9600" dirty="0">
              <a:solidFill>
                <a:schemeClr val="accent1">
                  <a:lumMod val="75000"/>
                </a:schemeClr>
              </a:solidFill>
              <a:latin typeface="汉仪力量黑简" panose="00020600040101010101" pitchFamily="18" charset="-122"/>
              <a:ea typeface="汉仪力量黑简" panose="00020600040101010101" pitchFamily="18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99792" y="2567109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年中工作商务演示模板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-2541" y="4227934"/>
            <a:ext cx="9146541" cy="37920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354584"/>
      </p:ext>
    </p:extLst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2090046" y="-236563"/>
            <a:ext cx="5002234" cy="1990201"/>
            <a:chOff x="2267744" y="362469"/>
            <a:chExt cx="4644516" cy="4003894"/>
          </a:xfrm>
        </p:grpSpPr>
        <p:sp>
          <p:nvSpPr>
            <p:cNvPr id="4" name="等腰三角形 3"/>
            <p:cNvSpPr/>
            <p:nvPr/>
          </p:nvSpPr>
          <p:spPr>
            <a:xfrm flipV="1">
              <a:off x="2825806" y="699542"/>
              <a:ext cx="3528392" cy="3041717"/>
            </a:xfrm>
            <a:prstGeom prst="triangl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flipV="1">
              <a:off x="2267744" y="362469"/>
              <a:ext cx="4644516" cy="4003894"/>
            </a:xfrm>
            <a:custGeom>
              <a:avLst/>
              <a:gdLst/>
              <a:ahLst/>
              <a:cxnLst/>
              <a:rect l="l" t="t" r="r" b="b"/>
              <a:pathLst>
                <a:path w="3528392" h="3041717">
                  <a:moveTo>
                    <a:pt x="354279" y="2825693"/>
                  </a:moveTo>
                  <a:lnTo>
                    <a:pt x="1764196" y="394803"/>
                  </a:lnTo>
                  <a:lnTo>
                    <a:pt x="3174113" y="2825693"/>
                  </a:lnTo>
                  <a:close/>
                  <a:moveTo>
                    <a:pt x="0" y="3041717"/>
                  </a:moveTo>
                  <a:lnTo>
                    <a:pt x="3528392" y="3041717"/>
                  </a:lnTo>
                  <a:lnTo>
                    <a:pt x="1764196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3573677" y="339502"/>
            <a:ext cx="1934428" cy="923330"/>
          </a:xfrm>
          <a:prstGeom prst="rect">
            <a:avLst/>
          </a:prstGeom>
          <a:noFill/>
          <a:scene3d>
            <a:camera prst="orthographicFront"/>
            <a:lightRig rig="flood" dir="t">
              <a:rot lat="0" lon="0" rev="2400000"/>
            </a:lightRig>
          </a:scene3d>
          <a:sp3d>
            <a:bevelT prst="angle"/>
          </a:sp3d>
        </p:spPr>
        <p:txBody>
          <a:bodyPr wrap="square" rtlCol="0">
            <a:spAutoFit/>
            <a:sp3d extrusionH="88900" prstMaterial="plastic">
              <a:bevelT w="82550" h="57150" prst="angle"/>
              <a:bevelB w="0" h="57150"/>
            </a:sp3d>
          </a:bodyPr>
          <a:lstStyle/>
          <a:p>
            <a:pPr algn="dist"/>
            <a:r>
              <a:rPr lang="zh-CN" altLang="en-US" sz="5400" dirty="0">
                <a:solidFill>
                  <a:schemeClr val="accent1">
                    <a:lumMod val="75000"/>
                  </a:schemeClr>
                </a:solidFill>
                <a:latin typeface="汉仪力量黑简" panose="00020600040101010101" pitchFamily="18" charset="-122"/>
                <a:ea typeface="汉仪力量黑简" panose="00020600040101010101" pitchFamily="18" charset="-122"/>
              </a:rPr>
              <a:t>目录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383868" y="1115498"/>
            <a:ext cx="2376264" cy="3761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/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28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Courier New" panose="02070309020205020404" pitchFamily="49" charset="0"/>
              </a:rPr>
              <a:t>CONTENT</a:t>
            </a:r>
            <a:endParaRPr lang="zh-CN" altLang="en-US" sz="2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  <a:cs typeface="Courier New" panose="02070309020205020404" pitchFamily="49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76128" y="4035172"/>
            <a:ext cx="1944216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这里添加标题</a:t>
            </a:r>
          </a:p>
        </p:txBody>
      </p:sp>
      <p:sp>
        <p:nvSpPr>
          <p:cNvPr id="27" name="矩形 26"/>
          <p:cNvSpPr/>
          <p:nvPr/>
        </p:nvSpPr>
        <p:spPr>
          <a:xfrm>
            <a:off x="611202" y="4418813"/>
            <a:ext cx="1846724" cy="276999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Courier New" panose="02070309020205020404" pitchFamily="49" charset="0"/>
              </a:rPr>
              <a:t>ADD YOUR TEXT HERE</a:t>
            </a:r>
            <a:endParaRPr lang="zh-CN" altLang="en-US" sz="1200" dirty="0">
              <a:solidFill>
                <a:schemeClr val="bg2">
                  <a:lumMod val="90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  <a:cs typeface="Courier New" panose="02070309020205020404" pitchFamily="49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580160" y="4035172"/>
            <a:ext cx="1944216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这里添加标题</a:t>
            </a:r>
          </a:p>
        </p:txBody>
      </p:sp>
      <p:sp>
        <p:nvSpPr>
          <p:cNvPr id="29" name="矩形 28"/>
          <p:cNvSpPr/>
          <p:nvPr/>
        </p:nvSpPr>
        <p:spPr>
          <a:xfrm>
            <a:off x="2624229" y="4418813"/>
            <a:ext cx="1846724" cy="276999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Courier New" panose="02070309020205020404" pitchFamily="49" charset="0"/>
              </a:rPr>
              <a:t>ADD YOUR TEXT HERE</a:t>
            </a:r>
            <a:endParaRPr lang="zh-CN" altLang="en-US" sz="1200" dirty="0">
              <a:solidFill>
                <a:schemeClr val="bg2">
                  <a:lumMod val="90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  <a:cs typeface="Courier New" panose="02070309020205020404" pitchFamily="49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584192" y="4035172"/>
            <a:ext cx="1944216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这里添加标题</a:t>
            </a:r>
          </a:p>
        </p:txBody>
      </p:sp>
      <p:sp>
        <p:nvSpPr>
          <p:cNvPr id="31" name="矩形 30"/>
          <p:cNvSpPr/>
          <p:nvPr/>
        </p:nvSpPr>
        <p:spPr>
          <a:xfrm>
            <a:off x="4637256" y="4418813"/>
            <a:ext cx="1846724" cy="276999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Courier New" panose="02070309020205020404" pitchFamily="49" charset="0"/>
              </a:rPr>
              <a:t>ADD YOUR TEXT HERE</a:t>
            </a:r>
            <a:endParaRPr lang="zh-CN" altLang="en-US" sz="1200" dirty="0">
              <a:solidFill>
                <a:schemeClr val="bg2">
                  <a:lumMod val="90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  <a:cs typeface="Courier New" panose="02070309020205020404" pitchFamily="49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588224" y="4035172"/>
            <a:ext cx="1944216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这里添加标题</a:t>
            </a:r>
          </a:p>
        </p:txBody>
      </p:sp>
      <p:sp>
        <p:nvSpPr>
          <p:cNvPr id="33" name="矩形 32"/>
          <p:cNvSpPr/>
          <p:nvPr/>
        </p:nvSpPr>
        <p:spPr>
          <a:xfrm>
            <a:off x="6650284" y="4406621"/>
            <a:ext cx="1846724" cy="276999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zh-CN" sz="1200" dirty="0" smtClean="0">
                <a:solidFill>
                  <a:schemeClr val="bg2">
                    <a:lumMod val="90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Courier New" panose="02070309020205020404" pitchFamily="49" charset="0"/>
              </a:rPr>
              <a:t>ADD YOUR TEXT HERE</a:t>
            </a:r>
            <a:endParaRPr lang="zh-CN" altLang="en-US" sz="1200" dirty="0">
              <a:solidFill>
                <a:schemeClr val="bg2">
                  <a:lumMod val="90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  <a:cs typeface="Courier New" panose="02070309020205020404" pitchFamily="49" charset="0"/>
            </a:endParaRPr>
          </a:p>
        </p:txBody>
      </p:sp>
      <p:sp>
        <p:nvSpPr>
          <p:cNvPr id="36" name="矩形 35"/>
          <p:cNvSpPr/>
          <p:nvPr/>
        </p:nvSpPr>
        <p:spPr>
          <a:xfrm flipV="1">
            <a:off x="603813" y="2211710"/>
            <a:ext cx="1888847" cy="1446880"/>
          </a:xfrm>
          <a:prstGeom prst="rect">
            <a:avLst/>
          </a:pr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 flipV="1">
            <a:off x="2607845" y="2211710"/>
            <a:ext cx="1888847" cy="1446880"/>
          </a:xfrm>
          <a:prstGeom prst="rect">
            <a:avLst/>
          </a:pr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 flipV="1">
            <a:off x="4611877" y="2211710"/>
            <a:ext cx="1888847" cy="1446880"/>
          </a:xfrm>
          <a:prstGeom prst="rect">
            <a:avLst/>
          </a:pr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 flipV="1">
            <a:off x="6615909" y="2211710"/>
            <a:ext cx="1888847" cy="1446880"/>
          </a:xfrm>
          <a:prstGeom prst="rect">
            <a:avLst/>
          </a:pr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137" y="2315266"/>
            <a:ext cx="1558312" cy="1192588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4480" y="2315266"/>
            <a:ext cx="1558312" cy="1192588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1279" y="2315266"/>
            <a:ext cx="1587145" cy="1192588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4936" y="2315266"/>
            <a:ext cx="1541057" cy="1192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622849"/>
      </p:ext>
    </p:extLst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6" grpId="0" animBg="1"/>
      <p:bldP spid="37" grpId="0" animBg="1"/>
      <p:bldP spid="38" grpId="0" animBg="1"/>
      <p:bldP spid="3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矩形 35"/>
          <p:cNvSpPr/>
          <p:nvPr/>
        </p:nvSpPr>
        <p:spPr>
          <a:xfrm flipV="1">
            <a:off x="0" y="-2"/>
            <a:ext cx="9143999" cy="4948015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539552" y="267494"/>
            <a:ext cx="3535225" cy="7607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2">
                    <a:lumMod val="50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这里添加标题</a:t>
            </a:r>
          </a:p>
        </p:txBody>
      </p:sp>
      <p:sp>
        <p:nvSpPr>
          <p:cNvPr id="33" name="矩形 32"/>
          <p:cNvSpPr/>
          <p:nvPr/>
        </p:nvSpPr>
        <p:spPr>
          <a:xfrm>
            <a:off x="539552" y="771550"/>
            <a:ext cx="2406428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zh-CN" sz="1600" dirty="0" smtClean="0">
                <a:solidFill>
                  <a:schemeClr val="tx2">
                    <a:lumMod val="50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Courier New" panose="02070309020205020404" pitchFamily="49" charset="0"/>
              </a:rPr>
              <a:t>ADD YOUR TEXT HERE</a:t>
            </a:r>
            <a:endParaRPr lang="zh-CN" altLang="en-US" sz="1600" dirty="0">
              <a:solidFill>
                <a:schemeClr val="tx2">
                  <a:lumMod val="50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  <a:cs typeface="Courier New" panose="02070309020205020404" pitchFamily="49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8542" y="2648597"/>
            <a:ext cx="3819442" cy="792088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4716016" y="2648597"/>
            <a:ext cx="3819442" cy="792088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608542" y="3723878"/>
            <a:ext cx="3819442" cy="792088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4716016" y="3723878"/>
            <a:ext cx="3819442" cy="792088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767659" y="2788993"/>
            <a:ext cx="519274" cy="511294"/>
            <a:chOff x="1565181" y="1684182"/>
            <a:chExt cx="829062" cy="815560"/>
          </a:xfrm>
        </p:grpSpPr>
        <p:sp>
          <p:nvSpPr>
            <p:cNvPr id="44" name="Oval 9"/>
            <p:cNvSpPr>
              <a:spLocks noChangeArrowheads="1"/>
            </p:cNvSpPr>
            <p:nvPr/>
          </p:nvSpPr>
          <p:spPr bwMode="auto">
            <a:xfrm>
              <a:off x="1565181" y="1684182"/>
              <a:ext cx="829062" cy="81556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1713818" y="1877186"/>
              <a:ext cx="535580" cy="429552"/>
              <a:chOff x="3800628" y="1595448"/>
              <a:chExt cx="460300" cy="369175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46" name="任意多边形 45"/>
              <p:cNvSpPr/>
              <p:nvPr/>
            </p:nvSpPr>
            <p:spPr>
              <a:xfrm>
                <a:off x="3800628" y="1595448"/>
                <a:ext cx="326907" cy="296623"/>
              </a:xfrm>
              <a:custGeom>
                <a:avLst/>
                <a:gdLst>
                  <a:gd name="connsiteX0" fmla="*/ 239603 w 352904"/>
                  <a:gd name="connsiteY0" fmla="*/ 73741 h 320958"/>
                  <a:gd name="connsiteX1" fmla="*/ 216743 w 352904"/>
                  <a:gd name="connsiteY1" fmla="*/ 96601 h 320958"/>
                  <a:gd name="connsiteX2" fmla="*/ 239603 w 352904"/>
                  <a:gd name="connsiteY2" fmla="*/ 119461 h 320958"/>
                  <a:gd name="connsiteX3" fmla="*/ 262463 w 352904"/>
                  <a:gd name="connsiteY3" fmla="*/ 96601 h 320958"/>
                  <a:gd name="connsiteX4" fmla="*/ 239603 w 352904"/>
                  <a:gd name="connsiteY4" fmla="*/ 73741 h 320958"/>
                  <a:gd name="connsiteX5" fmla="*/ 117334 w 352904"/>
                  <a:gd name="connsiteY5" fmla="*/ 73157 h 320958"/>
                  <a:gd name="connsiteX6" fmla="*/ 94474 w 352904"/>
                  <a:gd name="connsiteY6" fmla="*/ 96017 h 320958"/>
                  <a:gd name="connsiteX7" fmla="*/ 117334 w 352904"/>
                  <a:gd name="connsiteY7" fmla="*/ 118877 h 320958"/>
                  <a:gd name="connsiteX8" fmla="*/ 140194 w 352904"/>
                  <a:gd name="connsiteY8" fmla="*/ 96017 h 320958"/>
                  <a:gd name="connsiteX9" fmla="*/ 117334 w 352904"/>
                  <a:gd name="connsiteY9" fmla="*/ 73157 h 320958"/>
                  <a:gd name="connsiteX10" fmla="*/ 161445 w 352904"/>
                  <a:gd name="connsiteY10" fmla="*/ 676 h 320958"/>
                  <a:gd name="connsiteX11" fmla="*/ 273513 w 352904"/>
                  <a:gd name="connsiteY11" fmla="*/ 23593 h 320958"/>
                  <a:gd name="connsiteX12" fmla="*/ 352891 w 352904"/>
                  <a:gd name="connsiteY12" fmla="*/ 122075 h 320958"/>
                  <a:gd name="connsiteX13" fmla="*/ 352904 w 352904"/>
                  <a:gd name="connsiteY13" fmla="*/ 128507 h 320958"/>
                  <a:gd name="connsiteX14" fmla="*/ 315146 w 352904"/>
                  <a:gd name="connsiteY14" fmla="*/ 129922 h 320958"/>
                  <a:gd name="connsiteX15" fmla="*/ 268164 w 352904"/>
                  <a:gd name="connsiteY15" fmla="*/ 145994 h 320958"/>
                  <a:gd name="connsiteX16" fmla="*/ 197650 w 352904"/>
                  <a:gd name="connsiteY16" fmla="*/ 278970 h 320958"/>
                  <a:gd name="connsiteX17" fmla="*/ 207241 w 352904"/>
                  <a:gd name="connsiteY17" fmla="*/ 300331 h 320958"/>
                  <a:gd name="connsiteX18" fmla="*/ 171382 w 352904"/>
                  <a:gd name="connsiteY18" fmla="*/ 304251 h 320958"/>
                  <a:gd name="connsiteX19" fmla="*/ 112465 w 352904"/>
                  <a:gd name="connsiteY19" fmla="*/ 293615 h 320958"/>
                  <a:gd name="connsiteX20" fmla="*/ 51566 w 352904"/>
                  <a:gd name="connsiteY20" fmla="*/ 320958 h 320958"/>
                  <a:gd name="connsiteX21" fmla="*/ 55204 w 352904"/>
                  <a:gd name="connsiteY21" fmla="*/ 262286 h 320958"/>
                  <a:gd name="connsiteX22" fmla="*/ 56385 w 352904"/>
                  <a:gd name="connsiteY22" fmla="*/ 41109 h 320958"/>
                  <a:gd name="connsiteX23" fmla="*/ 161445 w 352904"/>
                  <a:gd name="connsiteY23" fmla="*/ 676 h 320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52904" h="320958">
                    <a:moveTo>
                      <a:pt x="239603" y="73741"/>
                    </a:moveTo>
                    <a:cubicBezTo>
                      <a:pt x="226978" y="73741"/>
                      <a:pt x="216743" y="83976"/>
                      <a:pt x="216743" y="96601"/>
                    </a:cubicBezTo>
                    <a:cubicBezTo>
                      <a:pt x="216743" y="109226"/>
                      <a:pt x="226978" y="119461"/>
                      <a:pt x="239603" y="119461"/>
                    </a:cubicBezTo>
                    <a:cubicBezTo>
                      <a:pt x="252228" y="119461"/>
                      <a:pt x="262463" y="109226"/>
                      <a:pt x="262463" y="96601"/>
                    </a:cubicBezTo>
                    <a:cubicBezTo>
                      <a:pt x="262463" y="83976"/>
                      <a:pt x="252228" y="73741"/>
                      <a:pt x="239603" y="73741"/>
                    </a:cubicBezTo>
                    <a:close/>
                    <a:moveTo>
                      <a:pt x="117334" y="73157"/>
                    </a:moveTo>
                    <a:cubicBezTo>
                      <a:pt x="104709" y="73157"/>
                      <a:pt x="94474" y="83392"/>
                      <a:pt x="94474" y="96017"/>
                    </a:cubicBezTo>
                    <a:cubicBezTo>
                      <a:pt x="94474" y="108642"/>
                      <a:pt x="104709" y="118877"/>
                      <a:pt x="117334" y="118877"/>
                    </a:cubicBezTo>
                    <a:cubicBezTo>
                      <a:pt x="129959" y="118877"/>
                      <a:pt x="140194" y="108642"/>
                      <a:pt x="140194" y="96017"/>
                    </a:cubicBezTo>
                    <a:cubicBezTo>
                      <a:pt x="140194" y="83392"/>
                      <a:pt x="129959" y="73157"/>
                      <a:pt x="117334" y="73157"/>
                    </a:cubicBezTo>
                    <a:close/>
                    <a:moveTo>
                      <a:pt x="161445" y="676"/>
                    </a:moveTo>
                    <a:cubicBezTo>
                      <a:pt x="199745" y="-2414"/>
                      <a:pt x="239214" y="5055"/>
                      <a:pt x="273513" y="23593"/>
                    </a:cubicBezTo>
                    <a:cubicBezTo>
                      <a:pt x="316394" y="46769"/>
                      <a:pt x="343628" y="82874"/>
                      <a:pt x="352891" y="122075"/>
                    </a:cubicBezTo>
                    <a:lnTo>
                      <a:pt x="352904" y="128507"/>
                    </a:lnTo>
                    <a:lnTo>
                      <a:pt x="315146" y="129922"/>
                    </a:lnTo>
                    <a:cubicBezTo>
                      <a:pt x="298889" y="132883"/>
                      <a:pt x="282999" y="138217"/>
                      <a:pt x="268164" y="145994"/>
                    </a:cubicBezTo>
                    <a:cubicBezTo>
                      <a:pt x="213736" y="174528"/>
                      <a:pt x="187797" y="228001"/>
                      <a:pt x="197650" y="278970"/>
                    </a:cubicBezTo>
                    <a:lnTo>
                      <a:pt x="207241" y="300331"/>
                    </a:lnTo>
                    <a:lnTo>
                      <a:pt x="171382" y="304251"/>
                    </a:lnTo>
                    <a:cubicBezTo>
                      <a:pt x="151598" y="303607"/>
                      <a:pt x="131691" y="300131"/>
                      <a:pt x="112465" y="293615"/>
                    </a:cubicBezTo>
                    <a:lnTo>
                      <a:pt x="51566" y="320958"/>
                    </a:lnTo>
                    <a:lnTo>
                      <a:pt x="55204" y="262286"/>
                    </a:lnTo>
                    <a:cubicBezTo>
                      <a:pt x="-18866" y="201954"/>
                      <a:pt x="-18326" y="100862"/>
                      <a:pt x="56385" y="41109"/>
                    </a:cubicBezTo>
                    <a:cubicBezTo>
                      <a:pt x="86012" y="17414"/>
                      <a:pt x="123145" y="3766"/>
                      <a:pt x="161445" y="67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任意多边形 46"/>
              <p:cNvSpPr/>
              <p:nvPr/>
            </p:nvSpPr>
            <p:spPr>
              <a:xfrm>
                <a:off x="3992844" y="1717577"/>
                <a:ext cx="268084" cy="247046"/>
              </a:xfrm>
              <a:custGeom>
                <a:avLst/>
                <a:gdLst>
                  <a:gd name="connsiteX0" fmla="*/ 102711 w 289403"/>
                  <a:gd name="connsiteY0" fmla="*/ 68763 h 267313"/>
                  <a:gd name="connsiteX1" fmla="*/ 79851 w 289403"/>
                  <a:gd name="connsiteY1" fmla="*/ 91623 h 267313"/>
                  <a:gd name="connsiteX2" fmla="*/ 102711 w 289403"/>
                  <a:gd name="connsiteY2" fmla="*/ 114483 h 267313"/>
                  <a:gd name="connsiteX3" fmla="*/ 125571 w 289403"/>
                  <a:gd name="connsiteY3" fmla="*/ 91623 h 267313"/>
                  <a:gd name="connsiteX4" fmla="*/ 102711 w 289403"/>
                  <a:gd name="connsiteY4" fmla="*/ 68763 h 267313"/>
                  <a:gd name="connsiteX5" fmla="*/ 196923 w 289403"/>
                  <a:gd name="connsiteY5" fmla="*/ 64783 h 267313"/>
                  <a:gd name="connsiteX6" fmla="*/ 174063 w 289403"/>
                  <a:gd name="connsiteY6" fmla="*/ 87643 h 267313"/>
                  <a:gd name="connsiteX7" fmla="*/ 196923 w 289403"/>
                  <a:gd name="connsiteY7" fmla="*/ 110503 h 267313"/>
                  <a:gd name="connsiteX8" fmla="*/ 219783 w 289403"/>
                  <a:gd name="connsiteY8" fmla="*/ 87643 h 267313"/>
                  <a:gd name="connsiteX9" fmla="*/ 196923 w 289403"/>
                  <a:gd name="connsiteY9" fmla="*/ 64783 h 267313"/>
                  <a:gd name="connsiteX10" fmla="*/ 162659 w 289403"/>
                  <a:gd name="connsiteY10" fmla="*/ 959 h 267313"/>
                  <a:gd name="connsiteX11" fmla="*/ 246984 w 289403"/>
                  <a:gd name="connsiteY11" fmla="*/ 36272 h 267313"/>
                  <a:gd name="connsiteX12" fmla="*/ 241587 w 289403"/>
                  <a:gd name="connsiteY12" fmla="*/ 216018 h 267313"/>
                  <a:gd name="connsiteX13" fmla="*/ 245391 w 289403"/>
                  <a:gd name="connsiteY13" fmla="*/ 267313 h 267313"/>
                  <a:gd name="connsiteX14" fmla="*/ 194273 w 289403"/>
                  <a:gd name="connsiteY14" fmla="*/ 240402 h 267313"/>
                  <a:gd name="connsiteX15" fmla="*/ 23095 w 289403"/>
                  <a:gd name="connsiteY15" fmla="*/ 191102 h 267313"/>
                  <a:gd name="connsiteX16" fmla="*/ 70781 w 289403"/>
                  <a:gd name="connsiteY16" fmla="*/ 17404 h 267313"/>
                  <a:gd name="connsiteX17" fmla="*/ 162659 w 289403"/>
                  <a:gd name="connsiteY17" fmla="*/ 959 h 267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89403" h="267313">
                    <a:moveTo>
                      <a:pt x="102711" y="68763"/>
                    </a:moveTo>
                    <a:cubicBezTo>
                      <a:pt x="90086" y="68763"/>
                      <a:pt x="79851" y="78998"/>
                      <a:pt x="79851" y="91623"/>
                    </a:cubicBezTo>
                    <a:cubicBezTo>
                      <a:pt x="79851" y="104248"/>
                      <a:pt x="90086" y="114483"/>
                      <a:pt x="102711" y="114483"/>
                    </a:cubicBezTo>
                    <a:cubicBezTo>
                      <a:pt x="115336" y="114483"/>
                      <a:pt x="125571" y="104248"/>
                      <a:pt x="125571" y="91623"/>
                    </a:cubicBezTo>
                    <a:cubicBezTo>
                      <a:pt x="125571" y="78998"/>
                      <a:pt x="115336" y="68763"/>
                      <a:pt x="102711" y="68763"/>
                    </a:cubicBezTo>
                    <a:close/>
                    <a:moveTo>
                      <a:pt x="196923" y="64783"/>
                    </a:moveTo>
                    <a:cubicBezTo>
                      <a:pt x="184298" y="64783"/>
                      <a:pt x="174063" y="75018"/>
                      <a:pt x="174063" y="87643"/>
                    </a:cubicBezTo>
                    <a:cubicBezTo>
                      <a:pt x="174063" y="100268"/>
                      <a:pt x="184298" y="110503"/>
                      <a:pt x="196923" y="110503"/>
                    </a:cubicBezTo>
                    <a:cubicBezTo>
                      <a:pt x="209548" y="110503"/>
                      <a:pt x="219783" y="100268"/>
                      <a:pt x="219783" y="87643"/>
                    </a:cubicBezTo>
                    <a:cubicBezTo>
                      <a:pt x="219783" y="75018"/>
                      <a:pt x="209548" y="64783"/>
                      <a:pt x="196923" y="64783"/>
                    </a:cubicBezTo>
                    <a:close/>
                    <a:moveTo>
                      <a:pt x="162659" y="959"/>
                    </a:moveTo>
                    <a:cubicBezTo>
                      <a:pt x="193753" y="4289"/>
                      <a:pt x="223587" y="16245"/>
                      <a:pt x="246984" y="36272"/>
                    </a:cubicBezTo>
                    <a:cubicBezTo>
                      <a:pt x="305610" y="86454"/>
                      <a:pt x="303147" y="168484"/>
                      <a:pt x="241587" y="216018"/>
                    </a:cubicBezTo>
                    <a:lnTo>
                      <a:pt x="245391" y="267313"/>
                    </a:lnTo>
                    <a:lnTo>
                      <a:pt x="194273" y="240402"/>
                    </a:lnTo>
                    <a:cubicBezTo>
                      <a:pt x="130775" y="260233"/>
                      <a:pt x="59710" y="239766"/>
                      <a:pt x="23095" y="191102"/>
                    </a:cubicBezTo>
                    <a:cubicBezTo>
                      <a:pt x="-21311" y="132084"/>
                      <a:pt x="323" y="53281"/>
                      <a:pt x="70781" y="17404"/>
                    </a:cubicBezTo>
                    <a:cubicBezTo>
                      <a:pt x="99213" y="2927"/>
                      <a:pt x="131566" y="-2370"/>
                      <a:pt x="162659" y="95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4911571" y="2788993"/>
            <a:ext cx="519274" cy="511294"/>
            <a:chOff x="6660001" y="1684182"/>
            <a:chExt cx="829062" cy="815560"/>
          </a:xfrm>
        </p:grpSpPr>
        <p:sp>
          <p:nvSpPr>
            <p:cNvPr id="49" name="Oval 9"/>
            <p:cNvSpPr>
              <a:spLocks noChangeArrowheads="1"/>
            </p:cNvSpPr>
            <p:nvPr/>
          </p:nvSpPr>
          <p:spPr bwMode="auto">
            <a:xfrm>
              <a:off x="6660001" y="1684182"/>
              <a:ext cx="829062" cy="81556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 flipH="1">
              <a:off x="6833235" y="1818954"/>
              <a:ext cx="482594" cy="438710"/>
            </a:xfrm>
            <a:custGeom>
              <a:avLst/>
              <a:gdLst>
                <a:gd name="connsiteX0" fmla="*/ 803003 w 1250950"/>
                <a:gd name="connsiteY0" fmla="*/ 863471 h 1139853"/>
                <a:gd name="connsiteX1" fmla="*/ 820326 w 1250950"/>
                <a:gd name="connsiteY1" fmla="*/ 865925 h 1139853"/>
                <a:gd name="connsiteX2" fmla="*/ 1090156 w 1250950"/>
                <a:gd name="connsiteY2" fmla="*/ 1025268 h 1139853"/>
                <a:gd name="connsiteX3" fmla="*/ 1098216 w 1250950"/>
                <a:gd name="connsiteY3" fmla="*/ 1056576 h 1139853"/>
                <a:gd name="connsiteX4" fmla="*/ 1098216 w 1250950"/>
                <a:gd name="connsiteY4" fmla="*/ 1056575 h 1139853"/>
                <a:gd name="connsiteX5" fmla="*/ 1066908 w 1250950"/>
                <a:gd name="connsiteY5" fmla="*/ 1064635 h 1139853"/>
                <a:gd name="connsiteX6" fmla="*/ 797078 w 1250950"/>
                <a:gd name="connsiteY6" fmla="*/ 905293 h 1139853"/>
                <a:gd name="connsiteX7" fmla="*/ 789018 w 1250950"/>
                <a:gd name="connsiteY7" fmla="*/ 873985 h 1139853"/>
                <a:gd name="connsiteX8" fmla="*/ 803003 w 1250950"/>
                <a:gd name="connsiteY8" fmla="*/ 863471 h 1139853"/>
                <a:gd name="connsiteX9" fmla="*/ 446224 w 1250950"/>
                <a:gd name="connsiteY9" fmla="*/ 862581 h 1139853"/>
                <a:gd name="connsiteX10" fmla="*/ 460274 w 1250950"/>
                <a:gd name="connsiteY10" fmla="*/ 873008 h 1139853"/>
                <a:gd name="connsiteX11" fmla="*/ 452409 w 1250950"/>
                <a:gd name="connsiteY11" fmla="*/ 904366 h 1139853"/>
                <a:gd name="connsiteX12" fmla="*/ 183572 w 1250950"/>
                <a:gd name="connsiteY12" fmla="*/ 1065379 h 1139853"/>
                <a:gd name="connsiteX13" fmla="*/ 152215 w 1250950"/>
                <a:gd name="connsiteY13" fmla="*/ 1057513 h 1139853"/>
                <a:gd name="connsiteX14" fmla="*/ 152216 w 1250950"/>
                <a:gd name="connsiteY14" fmla="*/ 1057514 h 1139853"/>
                <a:gd name="connsiteX15" fmla="*/ 160082 w 1250950"/>
                <a:gd name="connsiteY15" fmla="*/ 1026156 h 1139853"/>
                <a:gd name="connsiteX16" fmla="*/ 428917 w 1250950"/>
                <a:gd name="connsiteY16" fmla="*/ 865143 h 1139853"/>
                <a:gd name="connsiteX17" fmla="*/ 446224 w 1250950"/>
                <a:gd name="connsiteY17" fmla="*/ 862581 h 1139853"/>
                <a:gd name="connsiteX18" fmla="*/ 1250950 w 1250950"/>
                <a:gd name="connsiteY18" fmla="*/ 460461 h 1139853"/>
                <a:gd name="connsiteX19" fmla="*/ 640444 w 1250950"/>
                <a:gd name="connsiteY19" fmla="*/ 812938 h 1139853"/>
                <a:gd name="connsiteX20" fmla="*/ 625478 w 1250950"/>
                <a:gd name="connsiteY20" fmla="*/ 815382 h 1139853"/>
                <a:gd name="connsiteX21" fmla="*/ 626513 w 1250950"/>
                <a:gd name="connsiteY21" fmla="*/ 789509 h 1139853"/>
                <a:gd name="connsiteX22" fmla="*/ 625475 w 1250950"/>
                <a:gd name="connsiteY22" fmla="*/ 790124 h 1139853"/>
                <a:gd name="connsiteX23" fmla="*/ 624374 w 1250950"/>
                <a:gd name="connsiteY23" fmla="*/ 789472 h 1139853"/>
                <a:gd name="connsiteX24" fmla="*/ 625472 w 1250950"/>
                <a:gd name="connsiteY24" fmla="*/ 815381 h 1139853"/>
                <a:gd name="connsiteX25" fmla="*/ 610441 w 1250950"/>
                <a:gd name="connsiteY25" fmla="*/ 812900 h 1139853"/>
                <a:gd name="connsiteX26" fmla="*/ 0 w 1250950"/>
                <a:gd name="connsiteY26" fmla="*/ 460461 h 1139853"/>
                <a:gd name="connsiteX27" fmla="*/ 0 w 1250950"/>
                <a:gd name="connsiteY27" fmla="*/ 991154 h 1139853"/>
                <a:gd name="connsiteX28" fmla="*/ 148699 w 1250950"/>
                <a:gd name="connsiteY28" fmla="*/ 1139853 h 1139853"/>
                <a:gd name="connsiteX29" fmla="*/ 1102251 w 1250950"/>
                <a:gd name="connsiteY29" fmla="*/ 1139853 h 1139853"/>
                <a:gd name="connsiteX30" fmla="*/ 1250950 w 1250950"/>
                <a:gd name="connsiteY30" fmla="*/ 991154 h 1139853"/>
                <a:gd name="connsiteX31" fmla="*/ 627124 w 1250950"/>
                <a:gd name="connsiteY31" fmla="*/ 0 h 1139853"/>
                <a:gd name="connsiteX32" fmla="*/ 625476 w 1250950"/>
                <a:gd name="connsiteY32" fmla="*/ 254 h 1139853"/>
                <a:gd name="connsiteX33" fmla="*/ 623826 w 1250950"/>
                <a:gd name="connsiteY33" fmla="*/ 0 h 1139853"/>
                <a:gd name="connsiteX34" fmla="*/ 516466 w 1250950"/>
                <a:gd name="connsiteY34" fmla="*/ 33878 h 1139853"/>
                <a:gd name="connsiteX35" fmla="*/ 513210 w 1250950"/>
                <a:gd name="connsiteY35" fmla="*/ 37558 h 1139853"/>
                <a:gd name="connsiteX36" fmla="*/ 28743 w 1250950"/>
                <a:gd name="connsiteY36" fmla="*/ 358393 h 1139853"/>
                <a:gd name="connsiteX37" fmla="*/ 29589 w 1250950"/>
                <a:gd name="connsiteY37" fmla="*/ 359776 h 1139853"/>
                <a:gd name="connsiteX38" fmla="*/ 28088 w 1250950"/>
                <a:gd name="connsiteY38" fmla="*/ 360547 h 1139853"/>
                <a:gd name="connsiteX39" fmla="*/ 7537 w 1250950"/>
                <a:gd name="connsiteY39" fmla="*/ 383769 h 1139853"/>
                <a:gd name="connsiteX40" fmla="*/ 1043 w 1250950"/>
                <a:gd name="connsiteY40" fmla="*/ 408272 h 1139853"/>
                <a:gd name="connsiteX41" fmla="*/ 342824 w 1250950"/>
                <a:gd name="connsiteY41" fmla="*/ 605599 h 1139853"/>
                <a:gd name="connsiteX42" fmla="*/ 342108 w 1250950"/>
                <a:gd name="connsiteY42" fmla="*/ 603872 h 1139853"/>
                <a:gd name="connsiteX43" fmla="*/ 342108 w 1250950"/>
                <a:gd name="connsiteY43" fmla="*/ 412515 h 1139853"/>
                <a:gd name="connsiteX44" fmla="*/ 389949 w 1250950"/>
                <a:gd name="connsiteY44" fmla="*/ 364674 h 1139853"/>
                <a:gd name="connsiteX45" fmla="*/ 863386 w 1250950"/>
                <a:gd name="connsiteY45" fmla="*/ 364674 h 1139853"/>
                <a:gd name="connsiteX46" fmla="*/ 911227 w 1250950"/>
                <a:gd name="connsiteY46" fmla="*/ 412515 h 1139853"/>
                <a:gd name="connsiteX47" fmla="*/ 911227 w 1250950"/>
                <a:gd name="connsiteY47" fmla="*/ 603810 h 1139853"/>
                <a:gd name="connsiteX48" fmla="*/ 1249908 w 1250950"/>
                <a:gd name="connsiteY48" fmla="*/ 408272 h 1139853"/>
                <a:gd name="connsiteX49" fmla="*/ 1243414 w 1250950"/>
                <a:gd name="connsiteY49" fmla="*/ 383769 h 1139853"/>
                <a:gd name="connsiteX50" fmla="*/ 1222862 w 1250950"/>
                <a:gd name="connsiteY50" fmla="*/ 360547 h 1139853"/>
                <a:gd name="connsiteX51" fmla="*/ 1221361 w 1250950"/>
                <a:gd name="connsiteY51" fmla="*/ 359776 h 1139853"/>
                <a:gd name="connsiteX52" fmla="*/ 1222208 w 1250950"/>
                <a:gd name="connsiteY52" fmla="*/ 358393 h 1139853"/>
                <a:gd name="connsiteX53" fmla="*/ 737741 w 1250950"/>
                <a:gd name="connsiteY53" fmla="*/ 37558 h 1139853"/>
                <a:gd name="connsiteX54" fmla="*/ 734485 w 1250950"/>
                <a:gd name="connsiteY54" fmla="*/ 33878 h 1139853"/>
                <a:gd name="connsiteX55" fmla="*/ 627124 w 1250950"/>
                <a:gd name="connsiteY55" fmla="*/ 0 h 1139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250950" h="1139853">
                  <a:moveTo>
                    <a:pt x="803003" y="863471"/>
                  </a:moveTo>
                  <a:cubicBezTo>
                    <a:pt x="808669" y="862013"/>
                    <a:pt x="814891" y="862715"/>
                    <a:pt x="820326" y="865925"/>
                  </a:cubicBezTo>
                  <a:cubicBezTo>
                    <a:pt x="910269" y="919039"/>
                    <a:pt x="1000213" y="972154"/>
                    <a:pt x="1090156" y="1025268"/>
                  </a:cubicBezTo>
                  <a:cubicBezTo>
                    <a:pt x="1101027" y="1031688"/>
                    <a:pt x="1104636" y="1045705"/>
                    <a:pt x="1098216" y="1056576"/>
                  </a:cubicBezTo>
                  <a:lnTo>
                    <a:pt x="1098216" y="1056575"/>
                  </a:lnTo>
                  <a:cubicBezTo>
                    <a:pt x="1091796" y="1067446"/>
                    <a:pt x="1077779" y="1071055"/>
                    <a:pt x="1066908" y="1064635"/>
                  </a:cubicBezTo>
                  <a:lnTo>
                    <a:pt x="797078" y="905293"/>
                  </a:lnTo>
                  <a:cubicBezTo>
                    <a:pt x="786207" y="898874"/>
                    <a:pt x="782599" y="884856"/>
                    <a:pt x="789018" y="873985"/>
                  </a:cubicBezTo>
                  <a:cubicBezTo>
                    <a:pt x="792228" y="868550"/>
                    <a:pt x="797337" y="864930"/>
                    <a:pt x="803003" y="863471"/>
                  </a:cubicBezTo>
                  <a:close/>
                  <a:moveTo>
                    <a:pt x="446224" y="862581"/>
                  </a:moveTo>
                  <a:cubicBezTo>
                    <a:pt x="451899" y="864005"/>
                    <a:pt x="457031" y="867593"/>
                    <a:pt x="460274" y="873008"/>
                  </a:cubicBezTo>
                  <a:cubicBezTo>
                    <a:pt x="466761" y="883839"/>
                    <a:pt x="463239" y="897879"/>
                    <a:pt x="452409" y="904366"/>
                  </a:cubicBezTo>
                  <a:cubicBezTo>
                    <a:pt x="362797" y="958037"/>
                    <a:pt x="273184" y="1011708"/>
                    <a:pt x="183572" y="1065379"/>
                  </a:cubicBezTo>
                  <a:cubicBezTo>
                    <a:pt x="172741" y="1071866"/>
                    <a:pt x="158702" y="1068344"/>
                    <a:pt x="152215" y="1057513"/>
                  </a:cubicBezTo>
                  <a:lnTo>
                    <a:pt x="152216" y="1057514"/>
                  </a:lnTo>
                  <a:cubicBezTo>
                    <a:pt x="145729" y="1046683"/>
                    <a:pt x="149251" y="1032643"/>
                    <a:pt x="160082" y="1026156"/>
                  </a:cubicBezTo>
                  <a:lnTo>
                    <a:pt x="428917" y="865143"/>
                  </a:lnTo>
                  <a:cubicBezTo>
                    <a:pt x="434332" y="861899"/>
                    <a:pt x="440550" y="861158"/>
                    <a:pt x="446224" y="862581"/>
                  </a:cubicBezTo>
                  <a:close/>
                  <a:moveTo>
                    <a:pt x="1250950" y="460461"/>
                  </a:moveTo>
                  <a:lnTo>
                    <a:pt x="640444" y="812938"/>
                  </a:lnTo>
                  <a:lnTo>
                    <a:pt x="625478" y="815382"/>
                  </a:lnTo>
                  <a:lnTo>
                    <a:pt x="626513" y="789509"/>
                  </a:lnTo>
                  <a:lnTo>
                    <a:pt x="625475" y="790124"/>
                  </a:lnTo>
                  <a:lnTo>
                    <a:pt x="624374" y="789472"/>
                  </a:lnTo>
                  <a:lnTo>
                    <a:pt x="625472" y="815381"/>
                  </a:lnTo>
                  <a:lnTo>
                    <a:pt x="610441" y="812900"/>
                  </a:lnTo>
                  <a:lnTo>
                    <a:pt x="0" y="460461"/>
                  </a:lnTo>
                  <a:lnTo>
                    <a:pt x="0" y="991154"/>
                  </a:lnTo>
                  <a:cubicBezTo>
                    <a:pt x="0" y="1073278"/>
                    <a:pt x="66575" y="1139853"/>
                    <a:pt x="148699" y="1139853"/>
                  </a:cubicBezTo>
                  <a:lnTo>
                    <a:pt x="1102251" y="1139853"/>
                  </a:lnTo>
                  <a:cubicBezTo>
                    <a:pt x="1184375" y="1139853"/>
                    <a:pt x="1250950" y="1073278"/>
                    <a:pt x="1250950" y="991154"/>
                  </a:cubicBezTo>
                  <a:close/>
                  <a:moveTo>
                    <a:pt x="627124" y="0"/>
                  </a:moveTo>
                  <a:lnTo>
                    <a:pt x="625476" y="254"/>
                  </a:lnTo>
                  <a:lnTo>
                    <a:pt x="623826" y="0"/>
                  </a:lnTo>
                  <a:cubicBezTo>
                    <a:pt x="581900" y="0"/>
                    <a:pt x="543942" y="12947"/>
                    <a:pt x="516466" y="33878"/>
                  </a:cubicBezTo>
                  <a:lnTo>
                    <a:pt x="513210" y="37558"/>
                  </a:lnTo>
                  <a:lnTo>
                    <a:pt x="28743" y="358393"/>
                  </a:lnTo>
                  <a:lnTo>
                    <a:pt x="29589" y="359776"/>
                  </a:lnTo>
                  <a:lnTo>
                    <a:pt x="28088" y="360547"/>
                  </a:lnTo>
                  <a:cubicBezTo>
                    <a:pt x="19411" y="367157"/>
                    <a:pt x="12389" y="375028"/>
                    <a:pt x="7537" y="383769"/>
                  </a:cubicBezTo>
                  <a:lnTo>
                    <a:pt x="1043" y="408272"/>
                  </a:lnTo>
                  <a:lnTo>
                    <a:pt x="342824" y="605599"/>
                  </a:lnTo>
                  <a:lnTo>
                    <a:pt x="342108" y="603872"/>
                  </a:lnTo>
                  <a:lnTo>
                    <a:pt x="342108" y="412515"/>
                  </a:lnTo>
                  <a:cubicBezTo>
                    <a:pt x="342108" y="386093"/>
                    <a:pt x="363527" y="364674"/>
                    <a:pt x="389949" y="364674"/>
                  </a:cubicBezTo>
                  <a:lnTo>
                    <a:pt x="863386" y="364674"/>
                  </a:lnTo>
                  <a:cubicBezTo>
                    <a:pt x="889808" y="364674"/>
                    <a:pt x="911227" y="386093"/>
                    <a:pt x="911227" y="412515"/>
                  </a:cubicBezTo>
                  <a:lnTo>
                    <a:pt x="911227" y="603810"/>
                  </a:lnTo>
                  <a:lnTo>
                    <a:pt x="1249908" y="408272"/>
                  </a:lnTo>
                  <a:lnTo>
                    <a:pt x="1243414" y="383769"/>
                  </a:lnTo>
                  <a:cubicBezTo>
                    <a:pt x="1238561" y="375028"/>
                    <a:pt x="1231539" y="367157"/>
                    <a:pt x="1222862" y="360547"/>
                  </a:cubicBezTo>
                  <a:lnTo>
                    <a:pt x="1221361" y="359776"/>
                  </a:lnTo>
                  <a:lnTo>
                    <a:pt x="1222208" y="358393"/>
                  </a:lnTo>
                  <a:lnTo>
                    <a:pt x="737741" y="37558"/>
                  </a:lnTo>
                  <a:lnTo>
                    <a:pt x="734485" y="33878"/>
                  </a:lnTo>
                  <a:cubicBezTo>
                    <a:pt x="707008" y="12947"/>
                    <a:pt x="669051" y="0"/>
                    <a:pt x="62712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79635" y="3866037"/>
            <a:ext cx="507298" cy="507769"/>
            <a:chOff x="3502816" y="1286126"/>
            <a:chExt cx="687862" cy="687862"/>
          </a:xfrm>
        </p:grpSpPr>
        <p:sp>
          <p:nvSpPr>
            <p:cNvPr id="52" name="椭圆 51"/>
            <p:cNvSpPr/>
            <p:nvPr/>
          </p:nvSpPr>
          <p:spPr>
            <a:xfrm>
              <a:off x="3502816" y="1286126"/>
              <a:ext cx="687862" cy="687862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3635741" y="1411295"/>
              <a:ext cx="422011" cy="425524"/>
            </a:xfrm>
            <a:custGeom>
              <a:avLst/>
              <a:gdLst>
                <a:gd name="connsiteX0" fmla="*/ 306653 w 617988"/>
                <a:gd name="connsiteY0" fmla="*/ 188483 h 633881"/>
                <a:gd name="connsiteX1" fmla="*/ 175019 w 617988"/>
                <a:gd name="connsiteY1" fmla="*/ 320117 h 633881"/>
                <a:gd name="connsiteX2" fmla="*/ 306653 w 617988"/>
                <a:gd name="connsiteY2" fmla="*/ 451751 h 633881"/>
                <a:gd name="connsiteX3" fmla="*/ 438287 w 617988"/>
                <a:gd name="connsiteY3" fmla="*/ 320117 h 633881"/>
                <a:gd name="connsiteX4" fmla="*/ 306653 w 617988"/>
                <a:gd name="connsiteY4" fmla="*/ 188483 h 633881"/>
                <a:gd name="connsiteX5" fmla="*/ 285953 w 617988"/>
                <a:gd name="connsiteY5" fmla="*/ 0 h 633881"/>
                <a:gd name="connsiteX6" fmla="*/ 459295 w 617988"/>
                <a:gd name="connsiteY6" fmla="*/ 39564 h 633881"/>
                <a:gd name="connsiteX7" fmla="*/ 447529 w 617988"/>
                <a:gd name="connsiteY7" fmla="*/ 91116 h 633881"/>
                <a:gd name="connsiteX8" fmla="*/ 454510 w 617988"/>
                <a:gd name="connsiteY8" fmla="*/ 94905 h 633881"/>
                <a:gd name="connsiteX9" fmla="*/ 492555 w 617988"/>
                <a:gd name="connsiteY9" fmla="*/ 127851 h 633881"/>
                <a:gd name="connsiteX10" fmla="*/ 540843 w 617988"/>
                <a:gd name="connsiteY10" fmla="*/ 104597 h 633881"/>
                <a:gd name="connsiteX11" fmla="*/ 617988 w 617988"/>
                <a:gd name="connsiteY11" fmla="*/ 264789 h 633881"/>
                <a:gd name="connsiteX12" fmla="*/ 568969 w 617988"/>
                <a:gd name="connsiteY12" fmla="*/ 288395 h 633881"/>
                <a:gd name="connsiteX13" fmla="*/ 572565 w 617988"/>
                <a:gd name="connsiteY13" fmla="*/ 316940 h 633881"/>
                <a:gd name="connsiteX14" fmla="*/ 569654 w 617988"/>
                <a:gd name="connsiteY14" fmla="*/ 345815 h 633881"/>
                <a:gd name="connsiteX15" fmla="*/ 617988 w 617988"/>
                <a:gd name="connsiteY15" fmla="*/ 369091 h 633881"/>
                <a:gd name="connsiteX16" fmla="*/ 540843 w 617988"/>
                <a:gd name="connsiteY16" fmla="*/ 529284 h 633881"/>
                <a:gd name="connsiteX17" fmla="*/ 493746 w 617988"/>
                <a:gd name="connsiteY17" fmla="*/ 506603 h 633881"/>
                <a:gd name="connsiteX18" fmla="*/ 454510 w 617988"/>
                <a:gd name="connsiteY18" fmla="*/ 538975 h 633881"/>
                <a:gd name="connsiteX19" fmla="*/ 447440 w 617988"/>
                <a:gd name="connsiteY19" fmla="*/ 542374 h 633881"/>
                <a:gd name="connsiteX20" fmla="*/ 459295 w 617988"/>
                <a:gd name="connsiteY20" fmla="*/ 594316 h 633881"/>
                <a:gd name="connsiteX21" fmla="*/ 285953 w 617988"/>
                <a:gd name="connsiteY21" fmla="*/ 633881 h 633881"/>
                <a:gd name="connsiteX22" fmla="*/ 273654 w 617988"/>
                <a:gd name="connsiteY22" fmla="*/ 579996 h 633881"/>
                <a:gd name="connsiteX23" fmla="*/ 225175 w 617988"/>
                <a:gd name="connsiteY23" fmla="*/ 572667 h 633881"/>
                <a:gd name="connsiteX24" fmla="*/ 217312 w 617988"/>
                <a:gd name="connsiteY24" fmla="*/ 569232 h 633881"/>
                <a:gd name="connsiteX25" fmla="*/ 184266 w 617988"/>
                <a:gd name="connsiteY25" fmla="*/ 610670 h 633881"/>
                <a:gd name="connsiteX26" fmla="*/ 45256 w 617988"/>
                <a:gd name="connsiteY26" fmla="*/ 499814 h 633881"/>
                <a:gd name="connsiteX27" fmla="*/ 78629 w 617988"/>
                <a:gd name="connsiteY27" fmla="*/ 457966 h 633881"/>
                <a:gd name="connsiteX28" fmla="*/ 58077 w 617988"/>
                <a:gd name="connsiteY28" fmla="*/ 421167 h 633881"/>
                <a:gd name="connsiteX29" fmla="*/ 53320 w 617988"/>
                <a:gd name="connsiteY29" fmla="*/ 405840 h 633881"/>
                <a:gd name="connsiteX30" fmla="*/ 0 w 617988"/>
                <a:gd name="connsiteY30" fmla="*/ 405840 h 633881"/>
                <a:gd name="connsiteX31" fmla="*/ 0 w 617988"/>
                <a:gd name="connsiteY31" fmla="*/ 228040 h 633881"/>
                <a:gd name="connsiteX32" fmla="*/ 53320 w 617988"/>
                <a:gd name="connsiteY32" fmla="*/ 228040 h 633881"/>
                <a:gd name="connsiteX33" fmla="*/ 58077 w 617988"/>
                <a:gd name="connsiteY33" fmla="*/ 212714 h 633881"/>
                <a:gd name="connsiteX34" fmla="*/ 79637 w 617988"/>
                <a:gd name="connsiteY34" fmla="*/ 177179 h 633881"/>
                <a:gd name="connsiteX35" fmla="*/ 45255 w 617988"/>
                <a:gd name="connsiteY35" fmla="*/ 134066 h 633881"/>
                <a:gd name="connsiteX36" fmla="*/ 184265 w 617988"/>
                <a:gd name="connsiteY36" fmla="*/ 23210 h 633881"/>
                <a:gd name="connsiteX37" fmla="*/ 217510 w 617988"/>
                <a:gd name="connsiteY37" fmla="*/ 64898 h 633881"/>
                <a:gd name="connsiteX38" fmla="*/ 225175 w 617988"/>
                <a:gd name="connsiteY38" fmla="*/ 61213 h 633881"/>
                <a:gd name="connsiteX39" fmla="*/ 273654 w 617988"/>
                <a:gd name="connsiteY39" fmla="*/ 53884 h 633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17988" h="633881">
                  <a:moveTo>
                    <a:pt x="306653" y="188483"/>
                  </a:moveTo>
                  <a:cubicBezTo>
                    <a:pt x="233954" y="188483"/>
                    <a:pt x="175019" y="247418"/>
                    <a:pt x="175019" y="320117"/>
                  </a:cubicBezTo>
                  <a:cubicBezTo>
                    <a:pt x="175019" y="392816"/>
                    <a:pt x="233954" y="451751"/>
                    <a:pt x="306653" y="451751"/>
                  </a:cubicBezTo>
                  <a:cubicBezTo>
                    <a:pt x="379352" y="451751"/>
                    <a:pt x="438287" y="392816"/>
                    <a:pt x="438287" y="320117"/>
                  </a:cubicBezTo>
                  <a:cubicBezTo>
                    <a:pt x="438287" y="247418"/>
                    <a:pt x="379352" y="188483"/>
                    <a:pt x="306653" y="188483"/>
                  </a:cubicBezTo>
                  <a:close/>
                  <a:moveTo>
                    <a:pt x="285953" y="0"/>
                  </a:moveTo>
                  <a:lnTo>
                    <a:pt x="459295" y="39564"/>
                  </a:lnTo>
                  <a:lnTo>
                    <a:pt x="447529" y="91116"/>
                  </a:lnTo>
                  <a:lnTo>
                    <a:pt x="454510" y="94905"/>
                  </a:lnTo>
                  <a:lnTo>
                    <a:pt x="492555" y="127851"/>
                  </a:lnTo>
                  <a:lnTo>
                    <a:pt x="540843" y="104597"/>
                  </a:lnTo>
                  <a:lnTo>
                    <a:pt x="617988" y="264789"/>
                  </a:lnTo>
                  <a:lnTo>
                    <a:pt x="568969" y="288395"/>
                  </a:lnTo>
                  <a:lnTo>
                    <a:pt x="572565" y="316940"/>
                  </a:lnTo>
                  <a:lnTo>
                    <a:pt x="569654" y="345815"/>
                  </a:lnTo>
                  <a:lnTo>
                    <a:pt x="617988" y="369091"/>
                  </a:lnTo>
                  <a:lnTo>
                    <a:pt x="540843" y="529284"/>
                  </a:lnTo>
                  <a:lnTo>
                    <a:pt x="493746" y="506603"/>
                  </a:lnTo>
                  <a:lnTo>
                    <a:pt x="454510" y="538975"/>
                  </a:lnTo>
                  <a:lnTo>
                    <a:pt x="447440" y="542374"/>
                  </a:lnTo>
                  <a:lnTo>
                    <a:pt x="459295" y="594316"/>
                  </a:lnTo>
                  <a:lnTo>
                    <a:pt x="285953" y="633881"/>
                  </a:lnTo>
                  <a:lnTo>
                    <a:pt x="273654" y="579996"/>
                  </a:lnTo>
                  <a:lnTo>
                    <a:pt x="225175" y="572667"/>
                  </a:lnTo>
                  <a:lnTo>
                    <a:pt x="217312" y="569232"/>
                  </a:lnTo>
                  <a:lnTo>
                    <a:pt x="184266" y="610670"/>
                  </a:lnTo>
                  <a:lnTo>
                    <a:pt x="45256" y="499814"/>
                  </a:lnTo>
                  <a:lnTo>
                    <a:pt x="78629" y="457966"/>
                  </a:lnTo>
                  <a:lnTo>
                    <a:pt x="58077" y="421167"/>
                  </a:lnTo>
                  <a:lnTo>
                    <a:pt x="53320" y="405840"/>
                  </a:lnTo>
                  <a:lnTo>
                    <a:pt x="0" y="405840"/>
                  </a:lnTo>
                  <a:lnTo>
                    <a:pt x="0" y="228040"/>
                  </a:lnTo>
                  <a:lnTo>
                    <a:pt x="53320" y="228040"/>
                  </a:lnTo>
                  <a:lnTo>
                    <a:pt x="58077" y="212714"/>
                  </a:lnTo>
                  <a:lnTo>
                    <a:pt x="79637" y="177179"/>
                  </a:lnTo>
                  <a:lnTo>
                    <a:pt x="45255" y="134066"/>
                  </a:lnTo>
                  <a:lnTo>
                    <a:pt x="184265" y="23210"/>
                  </a:lnTo>
                  <a:lnTo>
                    <a:pt x="217510" y="64898"/>
                  </a:lnTo>
                  <a:lnTo>
                    <a:pt x="225175" y="61213"/>
                  </a:lnTo>
                  <a:lnTo>
                    <a:pt x="273654" y="538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917559" y="3866037"/>
            <a:ext cx="507298" cy="507769"/>
            <a:chOff x="5001117" y="1286126"/>
            <a:chExt cx="687862" cy="687862"/>
          </a:xfrm>
        </p:grpSpPr>
        <p:sp>
          <p:nvSpPr>
            <p:cNvPr id="55" name="椭圆 54"/>
            <p:cNvSpPr/>
            <p:nvPr/>
          </p:nvSpPr>
          <p:spPr>
            <a:xfrm>
              <a:off x="5001117" y="1286126"/>
              <a:ext cx="687862" cy="687862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 rot="19800796">
              <a:off x="5173192" y="1427719"/>
              <a:ext cx="422077" cy="428386"/>
            </a:xfrm>
            <a:custGeom>
              <a:avLst/>
              <a:gdLst>
                <a:gd name="connsiteX0" fmla="*/ 470653 w 1412563"/>
                <a:gd name="connsiteY0" fmla="*/ 9354 h 1458403"/>
                <a:gd name="connsiteX1" fmla="*/ 682800 w 1412563"/>
                <a:gd name="connsiteY1" fmla="*/ 70106 h 1458403"/>
                <a:gd name="connsiteX2" fmla="*/ 694477 w 1412563"/>
                <a:gd name="connsiteY2" fmla="*/ 86905 h 1458403"/>
                <a:gd name="connsiteX3" fmla="*/ 756682 w 1412563"/>
                <a:gd name="connsiteY3" fmla="*/ 320998 h 1458403"/>
                <a:gd name="connsiteX4" fmla="*/ 1270875 w 1412563"/>
                <a:gd name="connsiteY4" fmla="*/ 320998 h 1458403"/>
                <a:gd name="connsiteX5" fmla="*/ 1412563 w 1412563"/>
                <a:gd name="connsiteY5" fmla="*/ 575975 h 1458403"/>
                <a:gd name="connsiteX6" fmla="*/ 824437 w 1412563"/>
                <a:gd name="connsiteY6" fmla="*/ 575975 h 1458403"/>
                <a:gd name="connsiteX7" fmla="*/ 925560 w 1412563"/>
                <a:gd name="connsiteY7" fmla="*/ 956529 h 1458403"/>
                <a:gd name="connsiteX8" fmla="*/ 1102841 w 1412563"/>
                <a:gd name="connsiteY8" fmla="*/ 956529 h 1458403"/>
                <a:gd name="connsiteX9" fmla="*/ 1259040 w 1412563"/>
                <a:gd name="connsiteY9" fmla="*/ 1237620 h 1458403"/>
                <a:gd name="connsiteX10" fmla="*/ 874979 w 1412563"/>
                <a:gd name="connsiteY10" fmla="*/ 1237620 h 1458403"/>
                <a:gd name="connsiteX11" fmla="*/ 515914 w 1412563"/>
                <a:gd name="connsiteY11" fmla="*/ 1458403 h 1458403"/>
                <a:gd name="connsiteX12" fmla="*/ 501740 w 1412563"/>
                <a:gd name="connsiteY12" fmla="*/ 1137141 h 1458403"/>
                <a:gd name="connsiteX13" fmla="*/ 638801 w 1412563"/>
                <a:gd name="connsiteY13" fmla="*/ 1052864 h 1458403"/>
                <a:gd name="connsiteX14" fmla="*/ 504515 w 1412563"/>
                <a:gd name="connsiteY14" fmla="*/ 688582 h 1458403"/>
                <a:gd name="connsiteX15" fmla="*/ 12857 w 1412563"/>
                <a:gd name="connsiteY15" fmla="*/ 990894 h 1458403"/>
                <a:gd name="connsiteX16" fmla="*/ 0 w 1412563"/>
                <a:gd name="connsiteY16" fmla="*/ 699478 h 1458403"/>
                <a:gd name="connsiteX17" fmla="*/ 414565 w 1412563"/>
                <a:gd name="connsiteY17" fmla="*/ 444569 h 1458403"/>
                <a:gd name="connsiteX18" fmla="*/ 332782 w 1412563"/>
                <a:gd name="connsiteY18" fmla="*/ 222714 h 1458403"/>
                <a:gd name="connsiteX19" fmla="*/ 332282 w 1412563"/>
                <a:gd name="connsiteY19" fmla="*/ 220317 h 1458403"/>
                <a:gd name="connsiteX20" fmla="*/ 470653 w 1412563"/>
                <a:gd name="connsiteY20" fmla="*/ 9354 h 1458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12563" h="1458403">
                  <a:moveTo>
                    <a:pt x="470653" y="9354"/>
                  </a:moveTo>
                  <a:cubicBezTo>
                    <a:pt x="549488" y="-15591"/>
                    <a:pt x="632294" y="10938"/>
                    <a:pt x="682800" y="70106"/>
                  </a:cubicBezTo>
                  <a:lnTo>
                    <a:pt x="694477" y="86905"/>
                  </a:lnTo>
                  <a:lnTo>
                    <a:pt x="756682" y="320998"/>
                  </a:lnTo>
                  <a:lnTo>
                    <a:pt x="1270875" y="320998"/>
                  </a:lnTo>
                  <a:lnTo>
                    <a:pt x="1412563" y="575975"/>
                  </a:lnTo>
                  <a:lnTo>
                    <a:pt x="824437" y="575975"/>
                  </a:lnTo>
                  <a:lnTo>
                    <a:pt x="925560" y="956529"/>
                  </a:lnTo>
                  <a:lnTo>
                    <a:pt x="1102841" y="956529"/>
                  </a:lnTo>
                  <a:lnTo>
                    <a:pt x="1259040" y="1237620"/>
                  </a:lnTo>
                  <a:lnTo>
                    <a:pt x="874979" y="1237620"/>
                  </a:lnTo>
                  <a:lnTo>
                    <a:pt x="515914" y="1458403"/>
                  </a:lnTo>
                  <a:lnTo>
                    <a:pt x="501740" y="1137141"/>
                  </a:lnTo>
                  <a:lnTo>
                    <a:pt x="638801" y="1052864"/>
                  </a:lnTo>
                  <a:lnTo>
                    <a:pt x="504515" y="688582"/>
                  </a:lnTo>
                  <a:lnTo>
                    <a:pt x="12857" y="990894"/>
                  </a:lnTo>
                  <a:lnTo>
                    <a:pt x="0" y="699478"/>
                  </a:lnTo>
                  <a:lnTo>
                    <a:pt x="414565" y="444569"/>
                  </a:lnTo>
                  <a:lnTo>
                    <a:pt x="332782" y="222714"/>
                  </a:lnTo>
                  <a:lnTo>
                    <a:pt x="332282" y="220317"/>
                  </a:lnTo>
                  <a:cubicBezTo>
                    <a:pt x="322587" y="127975"/>
                    <a:pt x="378680" y="38456"/>
                    <a:pt x="470653" y="93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43828797"/>
      </p:ext>
    </p:extLst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2" grpId="0" animBg="1"/>
      <p:bldP spid="39" grpId="0" animBg="1"/>
      <p:bldP spid="40" grpId="0" animBg="1"/>
      <p:bldP spid="4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2090046" y="-236563"/>
            <a:ext cx="5002234" cy="1990201"/>
            <a:chOff x="2267744" y="362469"/>
            <a:chExt cx="4644516" cy="4003894"/>
          </a:xfrm>
        </p:grpSpPr>
        <p:sp>
          <p:nvSpPr>
            <p:cNvPr id="4" name="等腰三角形 3"/>
            <p:cNvSpPr/>
            <p:nvPr/>
          </p:nvSpPr>
          <p:spPr>
            <a:xfrm flipV="1">
              <a:off x="2825806" y="699542"/>
              <a:ext cx="3528392" cy="3041717"/>
            </a:xfrm>
            <a:prstGeom prst="triangl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flipV="1">
              <a:off x="2267744" y="362469"/>
              <a:ext cx="4644516" cy="4003894"/>
            </a:xfrm>
            <a:custGeom>
              <a:avLst/>
              <a:gdLst/>
              <a:ahLst/>
              <a:cxnLst/>
              <a:rect l="l" t="t" r="r" b="b"/>
              <a:pathLst>
                <a:path w="3528392" h="3041717">
                  <a:moveTo>
                    <a:pt x="354279" y="2825693"/>
                  </a:moveTo>
                  <a:lnTo>
                    <a:pt x="1764196" y="394803"/>
                  </a:lnTo>
                  <a:lnTo>
                    <a:pt x="3174113" y="2825693"/>
                  </a:lnTo>
                  <a:close/>
                  <a:moveTo>
                    <a:pt x="0" y="3041717"/>
                  </a:moveTo>
                  <a:lnTo>
                    <a:pt x="3528392" y="3041717"/>
                  </a:lnTo>
                  <a:lnTo>
                    <a:pt x="1764196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矩形 35"/>
          <p:cNvSpPr/>
          <p:nvPr/>
        </p:nvSpPr>
        <p:spPr>
          <a:xfrm flipV="1">
            <a:off x="0" y="2276998"/>
            <a:ext cx="9143999" cy="1878928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4200623" y="137994"/>
            <a:ext cx="803425" cy="1569660"/>
          </a:xfrm>
          <a:prstGeom prst="rect">
            <a:avLst/>
          </a:prstGeom>
          <a:noFill/>
          <a:scene3d>
            <a:camera prst="orthographicFront"/>
            <a:lightRig rig="flood" dir="t">
              <a:rot lat="0" lon="0" rev="2400000"/>
            </a:lightRig>
          </a:scene3d>
          <a:sp3d>
            <a:bevelT prst="angle"/>
          </a:sp3d>
        </p:spPr>
        <p:txBody>
          <a:bodyPr wrap="none" rtlCol="0">
            <a:spAutoFit/>
            <a:sp3d extrusionH="88900" prstMaterial="plastic">
              <a:bevelT w="82550" h="57150" prst="angle"/>
              <a:bevelB w="0" h="57150"/>
            </a:sp3d>
          </a:bodyPr>
          <a:lstStyle/>
          <a:p>
            <a:r>
              <a:rPr lang="en-US" altLang="zh-CN" sz="9600" dirty="0" smtClean="0">
                <a:solidFill>
                  <a:schemeClr val="accent1">
                    <a:lumMod val="75000"/>
                  </a:schemeClr>
                </a:solidFill>
                <a:latin typeface="汉仪力量黑简" panose="00020600040101010101" pitchFamily="18" charset="-122"/>
                <a:ea typeface="汉仪力量黑简" panose="00020600040101010101" pitchFamily="18" charset="-122"/>
              </a:rPr>
              <a:t>2</a:t>
            </a:r>
            <a:endParaRPr lang="zh-CN" altLang="en-US" sz="9600" dirty="0">
              <a:solidFill>
                <a:schemeClr val="accent1">
                  <a:lumMod val="75000"/>
                </a:schemeClr>
              </a:solidFill>
              <a:latin typeface="汉仪力量黑简" panose="00020600040101010101" pitchFamily="18" charset="-122"/>
              <a:ea typeface="汉仪力量黑简" panose="00020600040101010101" pitchFamily="18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133119" y="2696477"/>
            <a:ext cx="3535225" cy="7607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4000" dirty="0">
                <a:solidFill>
                  <a:schemeClr val="tx2">
                    <a:lumMod val="50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这里添加标题</a:t>
            </a:r>
          </a:p>
        </p:txBody>
      </p:sp>
      <p:sp>
        <p:nvSpPr>
          <p:cNvPr id="33" name="矩形 32"/>
          <p:cNvSpPr/>
          <p:nvPr/>
        </p:nvSpPr>
        <p:spPr>
          <a:xfrm>
            <a:off x="4165462" y="3363838"/>
            <a:ext cx="3502882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bg2">
                    <a:lumMod val="90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Courier New" panose="02070309020205020404" pitchFamily="49" charset="0"/>
              </a:rPr>
              <a:t>ADD YOUR TEXT HERE</a:t>
            </a:r>
            <a:endParaRPr lang="zh-CN" altLang="en-US" sz="2400" dirty="0">
              <a:solidFill>
                <a:schemeClr val="bg2">
                  <a:lumMod val="90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剪去对角的矩形 2"/>
          <p:cNvSpPr/>
          <p:nvPr/>
        </p:nvSpPr>
        <p:spPr>
          <a:xfrm>
            <a:off x="1282457" y="2425314"/>
            <a:ext cx="2281431" cy="1507867"/>
          </a:xfrm>
          <a:prstGeom prst="snip2DiagRect">
            <a:avLst>
              <a:gd name="adj1" fmla="val 0"/>
              <a:gd name="adj2" fmla="val 24990"/>
            </a:avLst>
          </a:prstGeom>
          <a:blipFill>
            <a:blip r:embed="rId4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4638540"/>
      </p:ext>
    </p:extLst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0" grpId="0"/>
      <p:bldP spid="32" grpId="0"/>
      <p:bldP spid="33" grpId="0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矩形 35"/>
          <p:cNvSpPr/>
          <p:nvPr/>
        </p:nvSpPr>
        <p:spPr>
          <a:xfrm flipV="1">
            <a:off x="1" y="-14072"/>
            <a:ext cx="9143999" cy="4948015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539552" y="267494"/>
            <a:ext cx="3535225" cy="7607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2">
                    <a:lumMod val="50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这里添加标题</a:t>
            </a:r>
          </a:p>
        </p:txBody>
      </p:sp>
      <p:sp>
        <p:nvSpPr>
          <p:cNvPr id="33" name="矩形 32"/>
          <p:cNvSpPr/>
          <p:nvPr/>
        </p:nvSpPr>
        <p:spPr>
          <a:xfrm>
            <a:off x="539552" y="771550"/>
            <a:ext cx="2406428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zh-CN" sz="1600" dirty="0" smtClean="0">
                <a:solidFill>
                  <a:schemeClr val="tx2">
                    <a:lumMod val="50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Courier New" panose="02070309020205020404" pitchFamily="49" charset="0"/>
              </a:rPr>
              <a:t>ADD YOUR TEXT HERE</a:t>
            </a:r>
            <a:endParaRPr lang="zh-CN" altLang="en-US" sz="1600" dirty="0">
              <a:solidFill>
                <a:schemeClr val="tx2">
                  <a:lumMod val="50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  <a:cs typeface="Courier New" panose="02070309020205020404" pitchFamily="49" charset="0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4113" y="1801148"/>
            <a:ext cx="2015291" cy="1192588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1312" y="1800045"/>
            <a:ext cx="1999299" cy="1208081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413" y="1801148"/>
            <a:ext cx="2013871" cy="1192588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3851920" y="3241308"/>
            <a:ext cx="1343678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添加小标题</a:t>
            </a:r>
            <a:endParaRPr lang="zh-CN" altLang="en-US" sz="1600" dirty="0">
              <a:solidFill>
                <a:schemeClr val="tx2">
                  <a:lumMod val="50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804248" y="3241308"/>
            <a:ext cx="1343678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添加小标题</a:t>
            </a:r>
            <a:endParaRPr lang="zh-CN" altLang="en-US" sz="1600" dirty="0">
              <a:solidFill>
                <a:schemeClr val="tx2">
                  <a:lumMod val="50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71600" y="3241308"/>
            <a:ext cx="1343678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添加小标题</a:t>
            </a:r>
            <a:endParaRPr lang="zh-CN" altLang="en-US" sz="1600" dirty="0">
              <a:solidFill>
                <a:schemeClr val="tx2">
                  <a:lumMod val="50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48413" y="1635646"/>
            <a:ext cx="2013871" cy="165502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3488862" y="1635646"/>
            <a:ext cx="2013871" cy="165502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6481388" y="1635646"/>
            <a:ext cx="2013871" cy="165502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9944703"/>
      </p:ext>
    </p:extLst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0" grpId="0"/>
      <p:bldP spid="34" grpId="0"/>
      <p:bldP spid="38" grpId="0"/>
      <p:bldP spid="2" grpId="0" animBg="1"/>
      <p:bldP spid="39" grpId="0" animBg="1"/>
      <p:bldP spid="4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矩形 31"/>
          <p:cNvSpPr/>
          <p:nvPr/>
        </p:nvSpPr>
        <p:spPr>
          <a:xfrm>
            <a:off x="539552" y="267494"/>
            <a:ext cx="3535225" cy="7607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2">
                    <a:lumMod val="50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这里添加标题</a:t>
            </a:r>
          </a:p>
        </p:txBody>
      </p:sp>
      <p:sp>
        <p:nvSpPr>
          <p:cNvPr id="33" name="矩形 32"/>
          <p:cNvSpPr/>
          <p:nvPr/>
        </p:nvSpPr>
        <p:spPr>
          <a:xfrm>
            <a:off x="539552" y="771550"/>
            <a:ext cx="2406428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zh-CN" sz="1600" dirty="0" smtClean="0">
                <a:solidFill>
                  <a:schemeClr val="tx2">
                    <a:lumMod val="50000"/>
                  </a:schemeClr>
                </a:solidFill>
                <a:latin typeface="Courier New" panose="02070309020205020404" pitchFamily="49" charset="0"/>
                <a:ea typeface="微软雅黑" pitchFamily="34" charset="-122"/>
                <a:cs typeface="Courier New" panose="02070309020205020404" pitchFamily="49" charset="0"/>
              </a:rPr>
              <a:t>ADD YOUR TEXT HERE</a:t>
            </a:r>
            <a:endParaRPr lang="zh-CN" altLang="en-US" sz="1600" dirty="0">
              <a:solidFill>
                <a:schemeClr val="tx2">
                  <a:lumMod val="50000"/>
                </a:schemeClr>
              </a:solidFill>
              <a:latin typeface="Courier New" panose="02070309020205020404" pitchFamily="49" charset="0"/>
              <a:ea typeface="微软雅黑" pitchFamily="34" charset="-122"/>
              <a:cs typeface="Courier New" panose="02070309020205020404" pitchFamily="49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39552" y="1424461"/>
            <a:ext cx="7995906" cy="954107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基于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演示设计的一站式在线演示、素材销售、服务交易系统。诞生于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年，由中国专业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设计领跑者上海锐普广告有限公司整合锐普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锐普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、锐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普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市场等资源组建成立。基于演示设计的一站式在线演示、素材销售、服务交易系统。诞生于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年，由中国专业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设计领跑者上海锐普广告有限公司整合锐普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锐普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论坛、锐普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市场等资源组建成立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82377" y="2882429"/>
            <a:ext cx="68800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sym typeface="Wingdings 2"/>
              </a:rPr>
              <a:t>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4" cstate="print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H="1">
            <a:off x="0" y="-20537"/>
            <a:ext cx="9144000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" name="矩形 62"/>
          <p:cNvSpPr/>
          <p:nvPr/>
        </p:nvSpPr>
        <p:spPr>
          <a:xfrm flipV="1">
            <a:off x="0" y="-20538"/>
            <a:ext cx="9143999" cy="2715767"/>
          </a:xfrm>
          <a:prstGeom prst="rect">
            <a:avLst/>
          </a:prstGeom>
          <a:solidFill>
            <a:schemeClr val="bg1">
              <a:lumMod val="75000"/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681" b="97751" l="6843" r="96890">
                        <a14:foregroundMark x1="28305" y1="10429" x2="34837" y2="11861"/>
                      </a14:backgroundRemoval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572000" y="339502"/>
            <a:ext cx="4309653" cy="3276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/>
          <p:cNvSpPr txBox="1"/>
          <p:nvPr/>
        </p:nvSpPr>
        <p:spPr>
          <a:xfrm>
            <a:off x="467544" y="2130991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2">
                    <a:lumMod val="50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这里输入标题</a:t>
            </a:r>
            <a:endParaRPr lang="zh-CN" altLang="en-US" sz="3200" dirty="0">
              <a:solidFill>
                <a:schemeClr val="tx2">
                  <a:lumMod val="50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7609053"/>
      </p:ext>
    </p:extLst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矩形 35"/>
          <p:cNvSpPr/>
          <p:nvPr/>
        </p:nvSpPr>
        <p:spPr>
          <a:xfrm flipV="1">
            <a:off x="0" y="-2"/>
            <a:ext cx="9143999" cy="4948015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539552" y="267494"/>
            <a:ext cx="3535225" cy="7607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2">
                    <a:lumMod val="50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这里添加标题</a:t>
            </a:r>
          </a:p>
        </p:txBody>
      </p:sp>
      <p:sp>
        <p:nvSpPr>
          <p:cNvPr id="33" name="矩形 32"/>
          <p:cNvSpPr/>
          <p:nvPr/>
        </p:nvSpPr>
        <p:spPr>
          <a:xfrm>
            <a:off x="539552" y="771550"/>
            <a:ext cx="2406428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zh-CN" sz="1600" dirty="0" smtClean="0">
                <a:solidFill>
                  <a:schemeClr val="tx2">
                    <a:lumMod val="50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Courier New" panose="02070309020205020404" pitchFamily="49" charset="0"/>
              </a:rPr>
              <a:t>ADD YOUR TEXT HERE</a:t>
            </a:r>
            <a:endParaRPr lang="zh-CN" altLang="en-US" sz="1600" dirty="0">
              <a:solidFill>
                <a:schemeClr val="tx2">
                  <a:lumMod val="50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  <a:cs typeface="Courier New" panose="02070309020205020404" pitchFamily="49" charset="0"/>
            </a:endParaRPr>
          </a:p>
        </p:txBody>
      </p:sp>
      <p:sp>
        <p:nvSpPr>
          <p:cNvPr id="35" name="Freeform 5"/>
          <p:cNvSpPr>
            <a:spLocks/>
          </p:cNvSpPr>
          <p:nvPr/>
        </p:nvSpPr>
        <p:spPr bwMode="auto">
          <a:xfrm>
            <a:off x="5099276" y="1895798"/>
            <a:ext cx="199619" cy="328019"/>
          </a:xfrm>
          <a:custGeom>
            <a:avLst/>
            <a:gdLst>
              <a:gd name="T0" fmla="*/ 10 w 21"/>
              <a:gd name="T1" fmla="*/ 35 h 35"/>
              <a:gd name="T2" fmla="*/ 21 w 21"/>
              <a:gd name="T3" fmla="*/ 0 h 35"/>
              <a:gd name="T4" fmla="*/ 0 w 21"/>
              <a:gd name="T5" fmla="*/ 0 h 35"/>
              <a:gd name="T6" fmla="*/ 10 w 21"/>
              <a:gd name="T7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35">
                <a:moveTo>
                  <a:pt x="10" y="35"/>
                </a:moveTo>
                <a:cubicBezTo>
                  <a:pt x="10" y="35"/>
                  <a:pt x="14" y="11"/>
                  <a:pt x="21" y="0"/>
                </a:cubicBezTo>
                <a:cubicBezTo>
                  <a:pt x="0" y="0"/>
                  <a:pt x="0" y="0"/>
                  <a:pt x="0" y="0"/>
                </a:cubicBezTo>
                <a:cubicBezTo>
                  <a:pt x="6" y="11"/>
                  <a:pt x="10" y="35"/>
                  <a:pt x="10" y="3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" name="Freeform 6"/>
          <p:cNvSpPr>
            <a:spLocks/>
          </p:cNvSpPr>
          <p:nvPr/>
        </p:nvSpPr>
        <p:spPr bwMode="auto">
          <a:xfrm>
            <a:off x="1315969" y="2487477"/>
            <a:ext cx="208024" cy="318677"/>
          </a:xfrm>
          <a:custGeom>
            <a:avLst/>
            <a:gdLst>
              <a:gd name="T0" fmla="*/ 11 w 22"/>
              <a:gd name="T1" fmla="*/ 34 h 34"/>
              <a:gd name="T2" fmla="*/ 22 w 22"/>
              <a:gd name="T3" fmla="*/ 0 h 34"/>
              <a:gd name="T4" fmla="*/ 0 w 22"/>
              <a:gd name="T5" fmla="*/ 0 h 34"/>
              <a:gd name="T6" fmla="*/ 11 w 22"/>
              <a:gd name="T7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" h="34">
                <a:moveTo>
                  <a:pt x="11" y="34"/>
                </a:moveTo>
                <a:cubicBezTo>
                  <a:pt x="11" y="34"/>
                  <a:pt x="15" y="10"/>
                  <a:pt x="22" y="0"/>
                </a:cubicBezTo>
                <a:cubicBezTo>
                  <a:pt x="0" y="0"/>
                  <a:pt x="0" y="0"/>
                  <a:pt x="0" y="0"/>
                </a:cubicBezTo>
                <a:cubicBezTo>
                  <a:pt x="6" y="10"/>
                  <a:pt x="11" y="34"/>
                  <a:pt x="11" y="3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8" name="Freeform 7"/>
          <p:cNvSpPr>
            <a:spLocks/>
          </p:cNvSpPr>
          <p:nvPr/>
        </p:nvSpPr>
        <p:spPr bwMode="auto">
          <a:xfrm>
            <a:off x="2387609" y="2007906"/>
            <a:ext cx="208024" cy="329057"/>
          </a:xfrm>
          <a:custGeom>
            <a:avLst/>
            <a:gdLst>
              <a:gd name="T0" fmla="*/ 11 w 22"/>
              <a:gd name="T1" fmla="*/ 35 h 35"/>
              <a:gd name="T2" fmla="*/ 22 w 22"/>
              <a:gd name="T3" fmla="*/ 0 h 35"/>
              <a:gd name="T4" fmla="*/ 0 w 22"/>
              <a:gd name="T5" fmla="*/ 0 h 35"/>
              <a:gd name="T6" fmla="*/ 11 w 22"/>
              <a:gd name="T7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" h="35">
                <a:moveTo>
                  <a:pt x="11" y="35"/>
                </a:moveTo>
                <a:cubicBezTo>
                  <a:pt x="11" y="35"/>
                  <a:pt x="15" y="11"/>
                  <a:pt x="22" y="0"/>
                </a:cubicBezTo>
                <a:cubicBezTo>
                  <a:pt x="0" y="0"/>
                  <a:pt x="0" y="0"/>
                  <a:pt x="0" y="0"/>
                </a:cubicBezTo>
                <a:cubicBezTo>
                  <a:pt x="6" y="11"/>
                  <a:pt x="11" y="35"/>
                  <a:pt x="11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746529" y="2664981"/>
            <a:ext cx="4428392" cy="1212422"/>
            <a:chOff x="818537" y="2664981"/>
            <a:chExt cx="4428392" cy="1212422"/>
          </a:xfrm>
        </p:grpSpPr>
        <p:sp>
          <p:nvSpPr>
            <p:cNvPr id="61" name="Freeform 20"/>
            <p:cNvSpPr>
              <a:spLocks noEditPoints="1"/>
            </p:cNvSpPr>
            <p:nvPr/>
          </p:nvSpPr>
          <p:spPr bwMode="auto">
            <a:xfrm>
              <a:off x="1397432" y="2881930"/>
              <a:ext cx="189113" cy="197226"/>
            </a:xfrm>
            <a:custGeom>
              <a:avLst/>
              <a:gdLst>
                <a:gd name="T0" fmla="*/ 10 w 20"/>
                <a:gd name="T1" fmla="*/ 21 h 21"/>
                <a:gd name="T2" fmla="*/ 0 w 20"/>
                <a:gd name="T3" fmla="*/ 11 h 21"/>
                <a:gd name="T4" fmla="*/ 10 w 20"/>
                <a:gd name="T5" fmla="*/ 0 h 21"/>
                <a:gd name="T6" fmla="*/ 20 w 20"/>
                <a:gd name="T7" fmla="*/ 11 h 21"/>
                <a:gd name="T8" fmla="*/ 10 w 20"/>
                <a:gd name="T9" fmla="*/ 21 h 21"/>
                <a:gd name="T10" fmla="*/ 10 w 20"/>
                <a:gd name="T11" fmla="*/ 5 h 21"/>
                <a:gd name="T12" fmla="*/ 4 w 20"/>
                <a:gd name="T13" fmla="*/ 11 h 21"/>
                <a:gd name="T14" fmla="*/ 10 w 20"/>
                <a:gd name="T15" fmla="*/ 16 h 21"/>
                <a:gd name="T16" fmla="*/ 16 w 20"/>
                <a:gd name="T17" fmla="*/ 11 h 21"/>
                <a:gd name="T18" fmla="*/ 10 w 20"/>
                <a:gd name="T19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1">
                  <a:moveTo>
                    <a:pt x="10" y="21"/>
                  </a:moveTo>
                  <a:cubicBezTo>
                    <a:pt x="5" y="21"/>
                    <a:pt x="0" y="16"/>
                    <a:pt x="0" y="11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6" y="0"/>
                    <a:pt x="20" y="5"/>
                    <a:pt x="20" y="11"/>
                  </a:cubicBezTo>
                  <a:cubicBezTo>
                    <a:pt x="20" y="16"/>
                    <a:pt x="16" y="21"/>
                    <a:pt x="10" y="21"/>
                  </a:cubicBezTo>
                  <a:close/>
                  <a:moveTo>
                    <a:pt x="10" y="5"/>
                  </a:moveTo>
                  <a:cubicBezTo>
                    <a:pt x="7" y="5"/>
                    <a:pt x="4" y="7"/>
                    <a:pt x="4" y="11"/>
                  </a:cubicBezTo>
                  <a:cubicBezTo>
                    <a:pt x="4" y="14"/>
                    <a:pt x="7" y="16"/>
                    <a:pt x="10" y="16"/>
                  </a:cubicBezTo>
                  <a:cubicBezTo>
                    <a:pt x="13" y="16"/>
                    <a:pt x="16" y="14"/>
                    <a:pt x="16" y="11"/>
                  </a:cubicBezTo>
                  <a:cubicBezTo>
                    <a:pt x="16" y="7"/>
                    <a:pt x="13" y="5"/>
                    <a:pt x="10" y="5"/>
                  </a:cubicBez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21"/>
            <p:cNvSpPr>
              <a:spLocks noEditPoints="1"/>
            </p:cNvSpPr>
            <p:nvPr/>
          </p:nvSpPr>
          <p:spPr bwMode="auto">
            <a:xfrm>
              <a:off x="1871265" y="3576374"/>
              <a:ext cx="190164" cy="187884"/>
            </a:xfrm>
            <a:custGeom>
              <a:avLst/>
              <a:gdLst>
                <a:gd name="T0" fmla="*/ 10 w 20"/>
                <a:gd name="T1" fmla="*/ 20 h 20"/>
                <a:gd name="T2" fmla="*/ 0 w 20"/>
                <a:gd name="T3" fmla="*/ 10 h 20"/>
                <a:gd name="T4" fmla="*/ 10 w 20"/>
                <a:gd name="T5" fmla="*/ 0 h 20"/>
                <a:gd name="T6" fmla="*/ 20 w 20"/>
                <a:gd name="T7" fmla="*/ 10 h 20"/>
                <a:gd name="T8" fmla="*/ 10 w 20"/>
                <a:gd name="T9" fmla="*/ 20 h 20"/>
                <a:gd name="T10" fmla="*/ 10 w 20"/>
                <a:gd name="T11" fmla="*/ 4 h 20"/>
                <a:gd name="T12" fmla="*/ 4 w 20"/>
                <a:gd name="T13" fmla="*/ 10 h 20"/>
                <a:gd name="T14" fmla="*/ 10 w 20"/>
                <a:gd name="T15" fmla="*/ 16 h 20"/>
                <a:gd name="T16" fmla="*/ 16 w 20"/>
                <a:gd name="T17" fmla="*/ 10 h 20"/>
                <a:gd name="T18" fmla="*/ 10 w 20"/>
                <a:gd name="T1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4" y="20"/>
                    <a:pt x="0" y="15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15"/>
                    <a:pt x="15" y="20"/>
                    <a:pt x="10" y="20"/>
                  </a:cubicBezTo>
                  <a:close/>
                  <a:moveTo>
                    <a:pt x="10" y="4"/>
                  </a:moveTo>
                  <a:cubicBezTo>
                    <a:pt x="7" y="4"/>
                    <a:pt x="4" y="7"/>
                    <a:pt x="4" y="10"/>
                  </a:cubicBezTo>
                  <a:cubicBezTo>
                    <a:pt x="4" y="13"/>
                    <a:pt x="7" y="16"/>
                    <a:pt x="10" y="16"/>
                  </a:cubicBezTo>
                  <a:cubicBezTo>
                    <a:pt x="13" y="16"/>
                    <a:pt x="16" y="13"/>
                    <a:pt x="16" y="10"/>
                  </a:cubicBezTo>
                  <a:cubicBezTo>
                    <a:pt x="16" y="7"/>
                    <a:pt x="13" y="4"/>
                    <a:pt x="10" y="4"/>
                  </a:cubicBez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22"/>
            <p:cNvSpPr>
              <a:spLocks noEditPoints="1"/>
            </p:cNvSpPr>
            <p:nvPr/>
          </p:nvSpPr>
          <p:spPr bwMode="auto">
            <a:xfrm>
              <a:off x="2535261" y="2664981"/>
              <a:ext cx="189113" cy="187884"/>
            </a:xfrm>
            <a:custGeom>
              <a:avLst/>
              <a:gdLst>
                <a:gd name="T0" fmla="*/ 10 w 20"/>
                <a:gd name="T1" fmla="*/ 20 h 20"/>
                <a:gd name="T2" fmla="*/ 0 w 20"/>
                <a:gd name="T3" fmla="*/ 10 h 20"/>
                <a:gd name="T4" fmla="*/ 10 w 20"/>
                <a:gd name="T5" fmla="*/ 0 h 20"/>
                <a:gd name="T6" fmla="*/ 20 w 20"/>
                <a:gd name="T7" fmla="*/ 10 h 20"/>
                <a:gd name="T8" fmla="*/ 10 w 20"/>
                <a:gd name="T9" fmla="*/ 20 h 20"/>
                <a:gd name="T10" fmla="*/ 10 w 20"/>
                <a:gd name="T11" fmla="*/ 4 h 20"/>
                <a:gd name="T12" fmla="*/ 4 w 20"/>
                <a:gd name="T13" fmla="*/ 10 h 20"/>
                <a:gd name="T14" fmla="*/ 10 w 20"/>
                <a:gd name="T15" fmla="*/ 16 h 20"/>
                <a:gd name="T16" fmla="*/ 16 w 20"/>
                <a:gd name="T17" fmla="*/ 10 h 20"/>
                <a:gd name="T18" fmla="*/ 10 w 20"/>
                <a:gd name="T1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5" y="20"/>
                    <a:pt x="0" y="16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ubicBezTo>
                    <a:pt x="20" y="16"/>
                    <a:pt x="16" y="20"/>
                    <a:pt x="10" y="20"/>
                  </a:cubicBezTo>
                  <a:close/>
                  <a:moveTo>
                    <a:pt x="10" y="4"/>
                  </a:moveTo>
                  <a:cubicBezTo>
                    <a:pt x="7" y="4"/>
                    <a:pt x="4" y="7"/>
                    <a:pt x="4" y="10"/>
                  </a:cubicBezTo>
                  <a:cubicBezTo>
                    <a:pt x="4" y="13"/>
                    <a:pt x="7" y="16"/>
                    <a:pt x="10" y="16"/>
                  </a:cubicBezTo>
                  <a:cubicBezTo>
                    <a:pt x="13" y="16"/>
                    <a:pt x="16" y="13"/>
                    <a:pt x="16" y="10"/>
                  </a:cubicBezTo>
                  <a:cubicBezTo>
                    <a:pt x="16" y="7"/>
                    <a:pt x="13" y="4"/>
                    <a:pt x="10" y="4"/>
                  </a:cubicBez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23"/>
            <p:cNvSpPr>
              <a:spLocks noEditPoints="1"/>
            </p:cNvSpPr>
            <p:nvPr/>
          </p:nvSpPr>
          <p:spPr bwMode="auto">
            <a:xfrm>
              <a:off x="3237080" y="3276383"/>
              <a:ext cx="189113" cy="187884"/>
            </a:xfrm>
            <a:custGeom>
              <a:avLst/>
              <a:gdLst>
                <a:gd name="T0" fmla="*/ 10 w 20"/>
                <a:gd name="T1" fmla="*/ 20 h 20"/>
                <a:gd name="T2" fmla="*/ 0 w 20"/>
                <a:gd name="T3" fmla="*/ 10 h 20"/>
                <a:gd name="T4" fmla="*/ 10 w 20"/>
                <a:gd name="T5" fmla="*/ 0 h 20"/>
                <a:gd name="T6" fmla="*/ 20 w 20"/>
                <a:gd name="T7" fmla="*/ 10 h 20"/>
                <a:gd name="T8" fmla="*/ 10 w 20"/>
                <a:gd name="T9" fmla="*/ 20 h 20"/>
                <a:gd name="T10" fmla="*/ 10 w 20"/>
                <a:gd name="T11" fmla="*/ 4 h 20"/>
                <a:gd name="T12" fmla="*/ 5 w 20"/>
                <a:gd name="T13" fmla="*/ 10 h 20"/>
                <a:gd name="T14" fmla="*/ 10 w 20"/>
                <a:gd name="T15" fmla="*/ 16 h 20"/>
                <a:gd name="T16" fmla="*/ 16 w 20"/>
                <a:gd name="T17" fmla="*/ 10 h 20"/>
                <a:gd name="T18" fmla="*/ 10 w 20"/>
                <a:gd name="T1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6" y="0"/>
                    <a:pt x="20" y="5"/>
                    <a:pt x="20" y="10"/>
                  </a:cubicBezTo>
                  <a:cubicBezTo>
                    <a:pt x="20" y="16"/>
                    <a:pt x="16" y="20"/>
                    <a:pt x="10" y="20"/>
                  </a:cubicBezTo>
                  <a:close/>
                  <a:moveTo>
                    <a:pt x="10" y="4"/>
                  </a:moveTo>
                  <a:cubicBezTo>
                    <a:pt x="7" y="4"/>
                    <a:pt x="5" y="7"/>
                    <a:pt x="5" y="10"/>
                  </a:cubicBezTo>
                  <a:cubicBezTo>
                    <a:pt x="5" y="13"/>
                    <a:pt x="7" y="16"/>
                    <a:pt x="10" y="16"/>
                  </a:cubicBezTo>
                  <a:cubicBezTo>
                    <a:pt x="14" y="16"/>
                    <a:pt x="16" y="13"/>
                    <a:pt x="16" y="10"/>
                  </a:cubicBezTo>
                  <a:cubicBezTo>
                    <a:pt x="16" y="7"/>
                    <a:pt x="14" y="4"/>
                    <a:pt x="10" y="4"/>
                  </a:cubicBez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24"/>
            <p:cNvSpPr>
              <a:spLocks noEditPoints="1"/>
            </p:cNvSpPr>
            <p:nvPr/>
          </p:nvSpPr>
          <p:spPr bwMode="auto">
            <a:xfrm>
              <a:off x="4023999" y="2694046"/>
              <a:ext cx="190164" cy="187884"/>
            </a:xfrm>
            <a:custGeom>
              <a:avLst/>
              <a:gdLst>
                <a:gd name="T0" fmla="*/ 10 w 20"/>
                <a:gd name="T1" fmla="*/ 20 h 20"/>
                <a:gd name="T2" fmla="*/ 0 w 20"/>
                <a:gd name="T3" fmla="*/ 10 h 20"/>
                <a:gd name="T4" fmla="*/ 10 w 20"/>
                <a:gd name="T5" fmla="*/ 0 h 20"/>
                <a:gd name="T6" fmla="*/ 20 w 20"/>
                <a:gd name="T7" fmla="*/ 10 h 20"/>
                <a:gd name="T8" fmla="*/ 10 w 20"/>
                <a:gd name="T9" fmla="*/ 20 h 20"/>
                <a:gd name="T10" fmla="*/ 10 w 20"/>
                <a:gd name="T11" fmla="*/ 5 h 20"/>
                <a:gd name="T12" fmla="*/ 5 w 20"/>
                <a:gd name="T13" fmla="*/ 10 h 20"/>
                <a:gd name="T14" fmla="*/ 10 w 20"/>
                <a:gd name="T15" fmla="*/ 16 h 20"/>
                <a:gd name="T16" fmla="*/ 16 w 20"/>
                <a:gd name="T17" fmla="*/ 10 h 20"/>
                <a:gd name="T18" fmla="*/ 10 w 20"/>
                <a:gd name="T1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6" y="0"/>
                    <a:pt x="20" y="5"/>
                    <a:pt x="20" y="10"/>
                  </a:cubicBezTo>
                  <a:cubicBezTo>
                    <a:pt x="20" y="16"/>
                    <a:pt x="16" y="20"/>
                    <a:pt x="10" y="20"/>
                  </a:cubicBezTo>
                  <a:close/>
                  <a:moveTo>
                    <a:pt x="10" y="5"/>
                  </a:moveTo>
                  <a:cubicBezTo>
                    <a:pt x="7" y="5"/>
                    <a:pt x="5" y="7"/>
                    <a:pt x="5" y="10"/>
                  </a:cubicBezTo>
                  <a:cubicBezTo>
                    <a:pt x="5" y="14"/>
                    <a:pt x="7" y="16"/>
                    <a:pt x="10" y="16"/>
                  </a:cubicBezTo>
                  <a:cubicBezTo>
                    <a:pt x="14" y="16"/>
                    <a:pt x="16" y="14"/>
                    <a:pt x="16" y="10"/>
                  </a:cubicBezTo>
                  <a:cubicBezTo>
                    <a:pt x="16" y="7"/>
                    <a:pt x="14" y="5"/>
                    <a:pt x="10" y="5"/>
                  </a:cubicBez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25"/>
            <p:cNvSpPr>
              <a:spLocks noEditPoints="1"/>
            </p:cNvSpPr>
            <p:nvPr/>
          </p:nvSpPr>
          <p:spPr bwMode="auto">
            <a:xfrm>
              <a:off x="5057816" y="2956668"/>
              <a:ext cx="189113" cy="187884"/>
            </a:xfrm>
            <a:custGeom>
              <a:avLst/>
              <a:gdLst>
                <a:gd name="T0" fmla="*/ 10 w 20"/>
                <a:gd name="T1" fmla="*/ 20 h 20"/>
                <a:gd name="T2" fmla="*/ 0 w 20"/>
                <a:gd name="T3" fmla="*/ 10 h 20"/>
                <a:gd name="T4" fmla="*/ 10 w 20"/>
                <a:gd name="T5" fmla="*/ 0 h 20"/>
                <a:gd name="T6" fmla="*/ 20 w 20"/>
                <a:gd name="T7" fmla="*/ 10 h 20"/>
                <a:gd name="T8" fmla="*/ 10 w 20"/>
                <a:gd name="T9" fmla="*/ 20 h 20"/>
                <a:gd name="T10" fmla="*/ 10 w 20"/>
                <a:gd name="T11" fmla="*/ 4 h 20"/>
                <a:gd name="T12" fmla="*/ 4 w 20"/>
                <a:gd name="T13" fmla="*/ 10 h 20"/>
                <a:gd name="T14" fmla="*/ 10 w 20"/>
                <a:gd name="T15" fmla="*/ 16 h 20"/>
                <a:gd name="T16" fmla="*/ 16 w 20"/>
                <a:gd name="T17" fmla="*/ 10 h 20"/>
                <a:gd name="T18" fmla="*/ 10 w 20"/>
                <a:gd name="T1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4" y="20"/>
                    <a:pt x="0" y="15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ubicBezTo>
                    <a:pt x="20" y="15"/>
                    <a:pt x="16" y="20"/>
                    <a:pt x="10" y="20"/>
                  </a:cubicBezTo>
                  <a:close/>
                  <a:moveTo>
                    <a:pt x="10" y="4"/>
                  </a:moveTo>
                  <a:cubicBezTo>
                    <a:pt x="7" y="4"/>
                    <a:pt x="4" y="7"/>
                    <a:pt x="4" y="10"/>
                  </a:cubicBezTo>
                  <a:cubicBezTo>
                    <a:pt x="4" y="13"/>
                    <a:pt x="7" y="16"/>
                    <a:pt x="10" y="16"/>
                  </a:cubicBezTo>
                  <a:cubicBezTo>
                    <a:pt x="13" y="16"/>
                    <a:pt x="16" y="13"/>
                    <a:pt x="16" y="10"/>
                  </a:cubicBezTo>
                  <a:cubicBezTo>
                    <a:pt x="16" y="7"/>
                    <a:pt x="13" y="4"/>
                    <a:pt x="10" y="4"/>
                  </a:cubicBez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26"/>
            <p:cNvSpPr>
              <a:spLocks/>
            </p:cNvSpPr>
            <p:nvPr/>
          </p:nvSpPr>
          <p:spPr bwMode="auto">
            <a:xfrm>
              <a:off x="818537" y="3031406"/>
              <a:ext cx="635630" cy="845997"/>
            </a:xfrm>
            <a:custGeom>
              <a:avLst/>
              <a:gdLst>
                <a:gd name="T0" fmla="*/ 27 w 605"/>
                <a:gd name="T1" fmla="*/ 815 h 815"/>
                <a:gd name="T2" fmla="*/ 0 w 605"/>
                <a:gd name="T3" fmla="*/ 797 h 815"/>
                <a:gd name="T4" fmla="*/ 587 w 605"/>
                <a:gd name="T5" fmla="*/ 0 h 815"/>
                <a:gd name="T6" fmla="*/ 605 w 605"/>
                <a:gd name="T7" fmla="*/ 18 h 815"/>
                <a:gd name="T8" fmla="*/ 27 w 605"/>
                <a:gd name="T9" fmla="*/ 815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5" h="815">
                  <a:moveTo>
                    <a:pt x="27" y="815"/>
                  </a:moveTo>
                  <a:lnTo>
                    <a:pt x="0" y="797"/>
                  </a:lnTo>
                  <a:lnTo>
                    <a:pt x="587" y="0"/>
                  </a:lnTo>
                  <a:lnTo>
                    <a:pt x="605" y="18"/>
                  </a:lnTo>
                  <a:lnTo>
                    <a:pt x="27" y="815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27"/>
            <p:cNvSpPr>
              <a:spLocks/>
            </p:cNvSpPr>
            <p:nvPr/>
          </p:nvSpPr>
          <p:spPr bwMode="auto">
            <a:xfrm>
              <a:off x="1548722" y="3003381"/>
              <a:ext cx="379277" cy="619706"/>
            </a:xfrm>
            <a:custGeom>
              <a:avLst/>
              <a:gdLst>
                <a:gd name="T0" fmla="*/ 334 w 361"/>
                <a:gd name="T1" fmla="*/ 597 h 597"/>
                <a:gd name="T2" fmla="*/ 0 w 361"/>
                <a:gd name="T3" fmla="*/ 18 h 597"/>
                <a:gd name="T4" fmla="*/ 27 w 361"/>
                <a:gd name="T5" fmla="*/ 0 h 597"/>
                <a:gd name="T6" fmla="*/ 361 w 361"/>
                <a:gd name="T7" fmla="*/ 588 h 597"/>
                <a:gd name="T8" fmla="*/ 334 w 361"/>
                <a:gd name="T9" fmla="*/ 597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1" h="597">
                  <a:moveTo>
                    <a:pt x="334" y="597"/>
                  </a:moveTo>
                  <a:lnTo>
                    <a:pt x="0" y="18"/>
                  </a:lnTo>
                  <a:lnTo>
                    <a:pt x="27" y="0"/>
                  </a:lnTo>
                  <a:lnTo>
                    <a:pt x="361" y="588"/>
                  </a:lnTo>
                  <a:lnTo>
                    <a:pt x="334" y="597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28"/>
            <p:cNvSpPr>
              <a:spLocks/>
            </p:cNvSpPr>
            <p:nvPr/>
          </p:nvSpPr>
          <p:spPr bwMode="auto">
            <a:xfrm>
              <a:off x="2014151" y="2806154"/>
              <a:ext cx="596756" cy="826274"/>
            </a:xfrm>
            <a:custGeom>
              <a:avLst/>
              <a:gdLst>
                <a:gd name="T0" fmla="*/ 18 w 568"/>
                <a:gd name="T1" fmla="*/ 796 h 796"/>
                <a:gd name="T2" fmla="*/ 0 w 568"/>
                <a:gd name="T3" fmla="*/ 778 h 796"/>
                <a:gd name="T4" fmla="*/ 541 w 568"/>
                <a:gd name="T5" fmla="*/ 0 h 796"/>
                <a:gd name="T6" fmla="*/ 568 w 568"/>
                <a:gd name="T7" fmla="*/ 18 h 796"/>
                <a:gd name="T8" fmla="*/ 18 w 568"/>
                <a:gd name="T9" fmla="*/ 796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8" h="796">
                  <a:moveTo>
                    <a:pt x="18" y="796"/>
                  </a:moveTo>
                  <a:lnTo>
                    <a:pt x="0" y="778"/>
                  </a:lnTo>
                  <a:lnTo>
                    <a:pt x="541" y="0"/>
                  </a:lnTo>
                  <a:lnTo>
                    <a:pt x="568" y="18"/>
                  </a:lnTo>
                  <a:lnTo>
                    <a:pt x="18" y="796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29"/>
            <p:cNvSpPr>
              <a:spLocks/>
            </p:cNvSpPr>
            <p:nvPr/>
          </p:nvSpPr>
          <p:spPr bwMode="auto">
            <a:xfrm>
              <a:off x="2677096" y="2806153"/>
              <a:ext cx="607262" cy="516941"/>
            </a:xfrm>
            <a:custGeom>
              <a:avLst/>
              <a:gdLst>
                <a:gd name="T0" fmla="*/ 560 w 578"/>
                <a:gd name="T1" fmla="*/ 498 h 498"/>
                <a:gd name="T2" fmla="*/ 0 w 578"/>
                <a:gd name="T3" fmla="*/ 18 h 498"/>
                <a:gd name="T4" fmla="*/ 18 w 578"/>
                <a:gd name="T5" fmla="*/ 0 h 498"/>
                <a:gd name="T6" fmla="*/ 578 w 578"/>
                <a:gd name="T7" fmla="*/ 480 h 498"/>
                <a:gd name="T8" fmla="*/ 560 w 578"/>
                <a:gd name="T9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8" h="498">
                  <a:moveTo>
                    <a:pt x="560" y="498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578" y="480"/>
                  </a:lnTo>
                  <a:lnTo>
                    <a:pt x="560" y="498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30"/>
            <p:cNvSpPr>
              <a:spLocks/>
            </p:cNvSpPr>
            <p:nvPr/>
          </p:nvSpPr>
          <p:spPr bwMode="auto">
            <a:xfrm>
              <a:off x="3397826" y="2834181"/>
              <a:ext cx="682907" cy="535625"/>
            </a:xfrm>
            <a:custGeom>
              <a:avLst/>
              <a:gdLst>
                <a:gd name="T0" fmla="*/ 18 w 650"/>
                <a:gd name="T1" fmla="*/ 516 h 516"/>
                <a:gd name="T2" fmla="*/ 0 w 650"/>
                <a:gd name="T3" fmla="*/ 489 h 516"/>
                <a:gd name="T4" fmla="*/ 632 w 650"/>
                <a:gd name="T5" fmla="*/ 0 h 516"/>
                <a:gd name="T6" fmla="*/ 650 w 650"/>
                <a:gd name="T7" fmla="*/ 27 h 516"/>
                <a:gd name="T8" fmla="*/ 18 w 650"/>
                <a:gd name="T9" fmla="*/ 51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0" h="516">
                  <a:moveTo>
                    <a:pt x="18" y="516"/>
                  </a:moveTo>
                  <a:lnTo>
                    <a:pt x="0" y="489"/>
                  </a:lnTo>
                  <a:lnTo>
                    <a:pt x="632" y="0"/>
                  </a:lnTo>
                  <a:lnTo>
                    <a:pt x="650" y="27"/>
                  </a:lnTo>
                  <a:lnTo>
                    <a:pt x="18" y="516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31"/>
            <p:cNvSpPr>
              <a:spLocks/>
            </p:cNvSpPr>
            <p:nvPr/>
          </p:nvSpPr>
          <p:spPr bwMode="auto">
            <a:xfrm>
              <a:off x="4195252" y="2787469"/>
              <a:ext cx="890932" cy="262623"/>
            </a:xfrm>
            <a:custGeom>
              <a:avLst/>
              <a:gdLst>
                <a:gd name="T0" fmla="*/ 839 w 848"/>
                <a:gd name="T1" fmla="*/ 253 h 253"/>
                <a:gd name="T2" fmla="*/ 0 w 848"/>
                <a:gd name="T3" fmla="*/ 27 h 253"/>
                <a:gd name="T4" fmla="*/ 9 w 848"/>
                <a:gd name="T5" fmla="*/ 0 h 253"/>
                <a:gd name="T6" fmla="*/ 848 w 848"/>
                <a:gd name="T7" fmla="*/ 226 h 253"/>
                <a:gd name="T8" fmla="*/ 839 w 848"/>
                <a:gd name="T9" fmla="*/ 2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8" h="253">
                  <a:moveTo>
                    <a:pt x="839" y="253"/>
                  </a:moveTo>
                  <a:lnTo>
                    <a:pt x="0" y="27"/>
                  </a:lnTo>
                  <a:lnTo>
                    <a:pt x="9" y="0"/>
                  </a:lnTo>
                  <a:lnTo>
                    <a:pt x="848" y="226"/>
                  </a:lnTo>
                  <a:lnTo>
                    <a:pt x="839" y="253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765440" y="2393017"/>
            <a:ext cx="4912732" cy="1633864"/>
            <a:chOff x="837448" y="2393017"/>
            <a:chExt cx="4912732" cy="1633864"/>
          </a:xfrm>
          <a:solidFill>
            <a:schemeClr val="bg1"/>
          </a:solidFill>
        </p:grpSpPr>
        <p:sp>
          <p:nvSpPr>
            <p:cNvPr id="74" name="Freeform 32"/>
            <p:cNvSpPr>
              <a:spLocks noEditPoints="1"/>
            </p:cNvSpPr>
            <p:nvPr/>
          </p:nvSpPr>
          <p:spPr bwMode="auto">
            <a:xfrm>
              <a:off x="2450160" y="2393017"/>
              <a:ext cx="198569" cy="187884"/>
            </a:xfrm>
            <a:custGeom>
              <a:avLst/>
              <a:gdLst>
                <a:gd name="T0" fmla="*/ 10 w 21"/>
                <a:gd name="T1" fmla="*/ 20 h 20"/>
                <a:gd name="T2" fmla="*/ 0 w 21"/>
                <a:gd name="T3" fmla="*/ 10 h 20"/>
                <a:gd name="T4" fmla="*/ 10 w 21"/>
                <a:gd name="T5" fmla="*/ 0 h 20"/>
                <a:gd name="T6" fmla="*/ 21 w 21"/>
                <a:gd name="T7" fmla="*/ 10 h 20"/>
                <a:gd name="T8" fmla="*/ 10 w 21"/>
                <a:gd name="T9" fmla="*/ 20 h 20"/>
                <a:gd name="T10" fmla="*/ 10 w 21"/>
                <a:gd name="T11" fmla="*/ 4 h 20"/>
                <a:gd name="T12" fmla="*/ 5 w 21"/>
                <a:gd name="T13" fmla="*/ 10 h 20"/>
                <a:gd name="T14" fmla="*/ 10 w 21"/>
                <a:gd name="T15" fmla="*/ 16 h 20"/>
                <a:gd name="T16" fmla="*/ 16 w 21"/>
                <a:gd name="T17" fmla="*/ 10 h 20"/>
                <a:gd name="T18" fmla="*/ 10 w 21"/>
                <a:gd name="T1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0">
                  <a:moveTo>
                    <a:pt x="10" y="20"/>
                  </a:move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6" y="0"/>
                    <a:pt x="21" y="4"/>
                    <a:pt x="21" y="10"/>
                  </a:cubicBezTo>
                  <a:cubicBezTo>
                    <a:pt x="21" y="15"/>
                    <a:pt x="16" y="20"/>
                    <a:pt x="10" y="20"/>
                  </a:cubicBezTo>
                  <a:close/>
                  <a:moveTo>
                    <a:pt x="10" y="4"/>
                  </a:moveTo>
                  <a:cubicBezTo>
                    <a:pt x="7" y="4"/>
                    <a:pt x="5" y="7"/>
                    <a:pt x="5" y="10"/>
                  </a:cubicBezTo>
                  <a:cubicBezTo>
                    <a:pt x="5" y="13"/>
                    <a:pt x="7" y="16"/>
                    <a:pt x="10" y="16"/>
                  </a:cubicBezTo>
                  <a:cubicBezTo>
                    <a:pt x="14" y="16"/>
                    <a:pt x="16" y="13"/>
                    <a:pt x="16" y="10"/>
                  </a:cubicBezTo>
                  <a:cubicBezTo>
                    <a:pt x="16" y="7"/>
                    <a:pt x="14" y="4"/>
                    <a:pt x="10" y="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33"/>
            <p:cNvSpPr>
              <a:spLocks noEditPoints="1"/>
            </p:cNvSpPr>
            <p:nvPr/>
          </p:nvSpPr>
          <p:spPr bwMode="auto">
            <a:xfrm>
              <a:off x="1748342" y="2900615"/>
              <a:ext cx="189113" cy="187884"/>
            </a:xfrm>
            <a:custGeom>
              <a:avLst/>
              <a:gdLst>
                <a:gd name="T0" fmla="*/ 10 w 20"/>
                <a:gd name="T1" fmla="*/ 20 h 20"/>
                <a:gd name="T2" fmla="*/ 0 w 20"/>
                <a:gd name="T3" fmla="*/ 10 h 20"/>
                <a:gd name="T4" fmla="*/ 10 w 20"/>
                <a:gd name="T5" fmla="*/ 0 h 20"/>
                <a:gd name="T6" fmla="*/ 20 w 20"/>
                <a:gd name="T7" fmla="*/ 10 h 20"/>
                <a:gd name="T8" fmla="*/ 10 w 20"/>
                <a:gd name="T9" fmla="*/ 20 h 20"/>
                <a:gd name="T10" fmla="*/ 10 w 20"/>
                <a:gd name="T11" fmla="*/ 4 h 20"/>
                <a:gd name="T12" fmla="*/ 5 w 20"/>
                <a:gd name="T13" fmla="*/ 10 h 20"/>
                <a:gd name="T14" fmla="*/ 10 w 20"/>
                <a:gd name="T15" fmla="*/ 15 h 20"/>
                <a:gd name="T16" fmla="*/ 16 w 20"/>
                <a:gd name="T17" fmla="*/ 10 h 20"/>
                <a:gd name="T18" fmla="*/ 10 w 20"/>
                <a:gd name="T1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ubicBezTo>
                    <a:pt x="20" y="15"/>
                    <a:pt x="16" y="20"/>
                    <a:pt x="10" y="20"/>
                  </a:cubicBezTo>
                  <a:close/>
                  <a:moveTo>
                    <a:pt x="10" y="4"/>
                  </a:moveTo>
                  <a:cubicBezTo>
                    <a:pt x="7" y="4"/>
                    <a:pt x="5" y="6"/>
                    <a:pt x="5" y="10"/>
                  </a:cubicBezTo>
                  <a:cubicBezTo>
                    <a:pt x="5" y="13"/>
                    <a:pt x="7" y="15"/>
                    <a:pt x="10" y="15"/>
                  </a:cubicBezTo>
                  <a:cubicBezTo>
                    <a:pt x="13" y="15"/>
                    <a:pt x="16" y="13"/>
                    <a:pt x="16" y="10"/>
                  </a:cubicBezTo>
                  <a:cubicBezTo>
                    <a:pt x="16" y="6"/>
                    <a:pt x="13" y="4"/>
                    <a:pt x="10" y="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34"/>
            <p:cNvSpPr>
              <a:spLocks noEditPoints="1"/>
            </p:cNvSpPr>
            <p:nvPr/>
          </p:nvSpPr>
          <p:spPr bwMode="auto">
            <a:xfrm>
              <a:off x="2999638" y="2919299"/>
              <a:ext cx="190164" cy="197226"/>
            </a:xfrm>
            <a:custGeom>
              <a:avLst/>
              <a:gdLst>
                <a:gd name="T0" fmla="*/ 10 w 20"/>
                <a:gd name="T1" fmla="*/ 21 h 21"/>
                <a:gd name="T2" fmla="*/ 0 w 20"/>
                <a:gd name="T3" fmla="*/ 10 h 21"/>
                <a:gd name="T4" fmla="*/ 10 w 20"/>
                <a:gd name="T5" fmla="*/ 0 h 21"/>
                <a:gd name="T6" fmla="*/ 20 w 20"/>
                <a:gd name="T7" fmla="*/ 10 h 21"/>
                <a:gd name="T8" fmla="*/ 10 w 20"/>
                <a:gd name="T9" fmla="*/ 21 h 21"/>
                <a:gd name="T10" fmla="*/ 10 w 20"/>
                <a:gd name="T11" fmla="*/ 5 h 21"/>
                <a:gd name="T12" fmla="*/ 4 w 20"/>
                <a:gd name="T13" fmla="*/ 10 h 21"/>
                <a:gd name="T14" fmla="*/ 10 w 20"/>
                <a:gd name="T15" fmla="*/ 16 h 21"/>
                <a:gd name="T16" fmla="*/ 16 w 20"/>
                <a:gd name="T17" fmla="*/ 10 h 21"/>
                <a:gd name="T18" fmla="*/ 10 w 20"/>
                <a:gd name="T19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1">
                  <a:moveTo>
                    <a:pt x="10" y="21"/>
                  </a:moveTo>
                  <a:cubicBezTo>
                    <a:pt x="4" y="21"/>
                    <a:pt x="0" y="16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20" y="5"/>
                    <a:pt x="20" y="10"/>
                  </a:cubicBezTo>
                  <a:cubicBezTo>
                    <a:pt x="20" y="16"/>
                    <a:pt x="15" y="21"/>
                    <a:pt x="10" y="21"/>
                  </a:cubicBezTo>
                  <a:close/>
                  <a:moveTo>
                    <a:pt x="10" y="5"/>
                  </a:moveTo>
                  <a:cubicBezTo>
                    <a:pt x="7" y="5"/>
                    <a:pt x="4" y="7"/>
                    <a:pt x="4" y="10"/>
                  </a:cubicBezTo>
                  <a:cubicBezTo>
                    <a:pt x="4" y="14"/>
                    <a:pt x="7" y="16"/>
                    <a:pt x="10" y="16"/>
                  </a:cubicBezTo>
                  <a:cubicBezTo>
                    <a:pt x="13" y="16"/>
                    <a:pt x="16" y="14"/>
                    <a:pt x="16" y="10"/>
                  </a:cubicBezTo>
                  <a:cubicBezTo>
                    <a:pt x="16" y="7"/>
                    <a:pt x="13" y="5"/>
                    <a:pt x="10" y="5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35"/>
            <p:cNvSpPr>
              <a:spLocks noEditPoints="1"/>
            </p:cNvSpPr>
            <p:nvPr/>
          </p:nvSpPr>
          <p:spPr bwMode="auto">
            <a:xfrm>
              <a:off x="3767646" y="3247318"/>
              <a:ext cx="190164" cy="187884"/>
            </a:xfrm>
            <a:custGeom>
              <a:avLst/>
              <a:gdLst>
                <a:gd name="T0" fmla="*/ 10 w 20"/>
                <a:gd name="T1" fmla="*/ 20 h 20"/>
                <a:gd name="T2" fmla="*/ 0 w 20"/>
                <a:gd name="T3" fmla="*/ 10 h 20"/>
                <a:gd name="T4" fmla="*/ 10 w 20"/>
                <a:gd name="T5" fmla="*/ 0 h 20"/>
                <a:gd name="T6" fmla="*/ 20 w 20"/>
                <a:gd name="T7" fmla="*/ 10 h 20"/>
                <a:gd name="T8" fmla="*/ 10 w 20"/>
                <a:gd name="T9" fmla="*/ 20 h 20"/>
                <a:gd name="T10" fmla="*/ 10 w 20"/>
                <a:gd name="T11" fmla="*/ 4 h 20"/>
                <a:gd name="T12" fmla="*/ 4 w 20"/>
                <a:gd name="T13" fmla="*/ 10 h 20"/>
                <a:gd name="T14" fmla="*/ 10 w 20"/>
                <a:gd name="T15" fmla="*/ 15 h 20"/>
                <a:gd name="T16" fmla="*/ 16 w 20"/>
                <a:gd name="T17" fmla="*/ 10 h 20"/>
                <a:gd name="T18" fmla="*/ 10 w 20"/>
                <a:gd name="T1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4" y="20"/>
                    <a:pt x="0" y="15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15"/>
                    <a:pt x="15" y="20"/>
                    <a:pt x="10" y="20"/>
                  </a:cubicBezTo>
                  <a:close/>
                  <a:moveTo>
                    <a:pt x="10" y="4"/>
                  </a:moveTo>
                  <a:cubicBezTo>
                    <a:pt x="7" y="4"/>
                    <a:pt x="4" y="7"/>
                    <a:pt x="4" y="10"/>
                  </a:cubicBezTo>
                  <a:cubicBezTo>
                    <a:pt x="4" y="13"/>
                    <a:pt x="7" y="15"/>
                    <a:pt x="10" y="15"/>
                  </a:cubicBezTo>
                  <a:cubicBezTo>
                    <a:pt x="13" y="15"/>
                    <a:pt x="16" y="13"/>
                    <a:pt x="16" y="10"/>
                  </a:cubicBezTo>
                  <a:cubicBezTo>
                    <a:pt x="16" y="7"/>
                    <a:pt x="13" y="4"/>
                    <a:pt x="10" y="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36"/>
            <p:cNvSpPr>
              <a:spLocks noEditPoints="1"/>
            </p:cNvSpPr>
            <p:nvPr/>
          </p:nvSpPr>
          <p:spPr bwMode="auto">
            <a:xfrm>
              <a:off x="4507287" y="2534189"/>
              <a:ext cx="190164" cy="187884"/>
            </a:xfrm>
            <a:custGeom>
              <a:avLst/>
              <a:gdLst>
                <a:gd name="T0" fmla="*/ 10 w 20"/>
                <a:gd name="T1" fmla="*/ 20 h 20"/>
                <a:gd name="T2" fmla="*/ 0 w 20"/>
                <a:gd name="T3" fmla="*/ 10 h 20"/>
                <a:gd name="T4" fmla="*/ 10 w 20"/>
                <a:gd name="T5" fmla="*/ 0 h 20"/>
                <a:gd name="T6" fmla="*/ 20 w 20"/>
                <a:gd name="T7" fmla="*/ 10 h 20"/>
                <a:gd name="T8" fmla="*/ 10 w 20"/>
                <a:gd name="T9" fmla="*/ 20 h 20"/>
                <a:gd name="T10" fmla="*/ 10 w 20"/>
                <a:gd name="T11" fmla="*/ 5 h 20"/>
                <a:gd name="T12" fmla="*/ 5 w 20"/>
                <a:gd name="T13" fmla="*/ 10 h 20"/>
                <a:gd name="T14" fmla="*/ 10 w 20"/>
                <a:gd name="T15" fmla="*/ 16 h 20"/>
                <a:gd name="T16" fmla="*/ 16 w 20"/>
                <a:gd name="T17" fmla="*/ 10 h 20"/>
                <a:gd name="T18" fmla="*/ 10 w 20"/>
                <a:gd name="T1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6" y="0"/>
                    <a:pt x="20" y="5"/>
                    <a:pt x="20" y="10"/>
                  </a:cubicBezTo>
                  <a:cubicBezTo>
                    <a:pt x="20" y="16"/>
                    <a:pt x="16" y="20"/>
                    <a:pt x="10" y="20"/>
                  </a:cubicBezTo>
                  <a:close/>
                  <a:moveTo>
                    <a:pt x="10" y="5"/>
                  </a:moveTo>
                  <a:cubicBezTo>
                    <a:pt x="7" y="5"/>
                    <a:pt x="5" y="7"/>
                    <a:pt x="5" y="10"/>
                  </a:cubicBezTo>
                  <a:cubicBezTo>
                    <a:pt x="5" y="14"/>
                    <a:pt x="7" y="16"/>
                    <a:pt x="10" y="16"/>
                  </a:cubicBezTo>
                  <a:cubicBezTo>
                    <a:pt x="14" y="16"/>
                    <a:pt x="16" y="14"/>
                    <a:pt x="16" y="10"/>
                  </a:cubicBezTo>
                  <a:cubicBezTo>
                    <a:pt x="16" y="7"/>
                    <a:pt x="14" y="5"/>
                    <a:pt x="10" y="5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37"/>
            <p:cNvSpPr>
              <a:spLocks noEditPoints="1"/>
            </p:cNvSpPr>
            <p:nvPr/>
          </p:nvSpPr>
          <p:spPr bwMode="auto">
            <a:xfrm>
              <a:off x="5560016" y="2534189"/>
              <a:ext cx="190164" cy="187884"/>
            </a:xfrm>
            <a:custGeom>
              <a:avLst/>
              <a:gdLst>
                <a:gd name="T0" fmla="*/ 10 w 20"/>
                <a:gd name="T1" fmla="*/ 20 h 20"/>
                <a:gd name="T2" fmla="*/ 0 w 20"/>
                <a:gd name="T3" fmla="*/ 10 h 20"/>
                <a:gd name="T4" fmla="*/ 10 w 20"/>
                <a:gd name="T5" fmla="*/ 0 h 20"/>
                <a:gd name="T6" fmla="*/ 20 w 20"/>
                <a:gd name="T7" fmla="*/ 10 h 20"/>
                <a:gd name="T8" fmla="*/ 10 w 20"/>
                <a:gd name="T9" fmla="*/ 20 h 20"/>
                <a:gd name="T10" fmla="*/ 10 w 20"/>
                <a:gd name="T11" fmla="*/ 5 h 20"/>
                <a:gd name="T12" fmla="*/ 4 w 20"/>
                <a:gd name="T13" fmla="*/ 10 h 20"/>
                <a:gd name="T14" fmla="*/ 10 w 20"/>
                <a:gd name="T15" fmla="*/ 16 h 20"/>
                <a:gd name="T16" fmla="*/ 16 w 20"/>
                <a:gd name="T17" fmla="*/ 10 h 20"/>
                <a:gd name="T18" fmla="*/ 10 w 20"/>
                <a:gd name="T1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4" y="20"/>
                    <a:pt x="0" y="16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20" y="5"/>
                    <a:pt x="20" y="10"/>
                  </a:cubicBezTo>
                  <a:cubicBezTo>
                    <a:pt x="20" y="16"/>
                    <a:pt x="15" y="20"/>
                    <a:pt x="10" y="20"/>
                  </a:cubicBezTo>
                  <a:close/>
                  <a:moveTo>
                    <a:pt x="10" y="5"/>
                  </a:moveTo>
                  <a:cubicBezTo>
                    <a:pt x="7" y="5"/>
                    <a:pt x="4" y="7"/>
                    <a:pt x="4" y="10"/>
                  </a:cubicBezTo>
                  <a:cubicBezTo>
                    <a:pt x="4" y="14"/>
                    <a:pt x="7" y="16"/>
                    <a:pt x="10" y="16"/>
                  </a:cubicBezTo>
                  <a:cubicBezTo>
                    <a:pt x="13" y="16"/>
                    <a:pt x="16" y="14"/>
                    <a:pt x="16" y="10"/>
                  </a:cubicBezTo>
                  <a:cubicBezTo>
                    <a:pt x="16" y="7"/>
                    <a:pt x="13" y="5"/>
                    <a:pt x="10" y="5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38"/>
            <p:cNvSpPr>
              <a:spLocks/>
            </p:cNvSpPr>
            <p:nvPr/>
          </p:nvSpPr>
          <p:spPr bwMode="auto">
            <a:xfrm>
              <a:off x="837448" y="3040749"/>
              <a:ext cx="967628" cy="986132"/>
            </a:xfrm>
            <a:custGeom>
              <a:avLst/>
              <a:gdLst>
                <a:gd name="T0" fmla="*/ 27 w 921"/>
                <a:gd name="T1" fmla="*/ 950 h 950"/>
                <a:gd name="T2" fmla="*/ 0 w 921"/>
                <a:gd name="T3" fmla="*/ 932 h 950"/>
                <a:gd name="T4" fmla="*/ 903 w 921"/>
                <a:gd name="T5" fmla="*/ 0 h 950"/>
                <a:gd name="T6" fmla="*/ 921 w 921"/>
                <a:gd name="T7" fmla="*/ 19 h 950"/>
                <a:gd name="T8" fmla="*/ 27 w 921"/>
                <a:gd name="T9" fmla="*/ 95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1" h="950">
                  <a:moveTo>
                    <a:pt x="27" y="950"/>
                  </a:moveTo>
                  <a:lnTo>
                    <a:pt x="0" y="932"/>
                  </a:lnTo>
                  <a:lnTo>
                    <a:pt x="903" y="0"/>
                  </a:lnTo>
                  <a:lnTo>
                    <a:pt x="921" y="19"/>
                  </a:lnTo>
                  <a:lnTo>
                    <a:pt x="27" y="95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39"/>
            <p:cNvSpPr>
              <a:spLocks/>
            </p:cNvSpPr>
            <p:nvPr/>
          </p:nvSpPr>
          <p:spPr bwMode="auto">
            <a:xfrm>
              <a:off x="1890177" y="2506162"/>
              <a:ext cx="597807" cy="441164"/>
            </a:xfrm>
            <a:custGeom>
              <a:avLst/>
              <a:gdLst>
                <a:gd name="T0" fmla="*/ 18 w 569"/>
                <a:gd name="T1" fmla="*/ 425 h 425"/>
                <a:gd name="T2" fmla="*/ 0 w 569"/>
                <a:gd name="T3" fmla="*/ 407 h 425"/>
                <a:gd name="T4" fmla="*/ 551 w 569"/>
                <a:gd name="T5" fmla="*/ 0 h 425"/>
                <a:gd name="T6" fmla="*/ 569 w 569"/>
                <a:gd name="T7" fmla="*/ 18 h 425"/>
                <a:gd name="T8" fmla="*/ 18 w 569"/>
                <a:gd name="T9" fmla="*/ 425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9" h="425">
                  <a:moveTo>
                    <a:pt x="18" y="425"/>
                  </a:moveTo>
                  <a:lnTo>
                    <a:pt x="0" y="407"/>
                  </a:lnTo>
                  <a:lnTo>
                    <a:pt x="551" y="0"/>
                  </a:lnTo>
                  <a:lnTo>
                    <a:pt x="569" y="18"/>
                  </a:lnTo>
                  <a:lnTo>
                    <a:pt x="18" y="425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40"/>
            <p:cNvSpPr>
              <a:spLocks/>
            </p:cNvSpPr>
            <p:nvPr/>
          </p:nvSpPr>
          <p:spPr bwMode="auto">
            <a:xfrm>
              <a:off x="2610907" y="2506162"/>
              <a:ext cx="436010" cy="469191"/>
            </a:xfrm>
            <a:custGeom>
              <a:avLst/>
              <a:gdLst>
                <a:gd name="T0" fmla="*/ 397 w 415"/>
                <a:gd name="T1" fmla="*/ 452 h 452"/>
                <a:gd name="T2" fmla="*/ 0 w 415"/>
                <a:gd name="T3" fmla="*/ 27 h 452"/>
                <a:gd name="T4" fmla="*/ 18 w 415"/>
                <a:gd name="T5" fmla="*/ 0 h 452"/>
                <a:gd name="T6" fmla="*/ 415 w 415"/>
                <a:gd name="T7" fmla="*/ 434 h 452"/>
                <a:gd name="T8" fmla="*/ 397 w 415"/>
                <a:gd name="T9" fmla="*/ 45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452">
                  <a:moveTo>
                    <a:pt x="397" y="452"/>
                  </a:moveTo>
                  <a:lnTo>
                    <a:pt x="0" y="27"/>
                  </a:lnTo>
                  <a:lnTo>
                    <a:pt x="18" y="0"/>
                  </a:lnTo>
                  <a:lnTo>
                    <a:pt x="415" y="434"/>
                  </a:lnTo>
                  <a:lnTo>
                    <a:pt x="397" y="452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41"/>
            <p:cNvSpPr>
              <a:spLocks/>
            </p:cNvSpPr>
            <p:nvPr/>
          </p:nvSpPr>
          <p:spPr bwMode="auto">
            <a:xfrm>
              <a:off x="3161435" y="3031407"/>
              <a:ext cx="625124" cy="301030"/>
            </a:xfrm>
            <a:custGeom>
              <a:avLst/>
              <a:gdLst>
                <a:gd name="T0" fmla="*/ 586 w 595"/>
                <a:gd name="T1" fmla="*/ 290 h 290"/>
                <a:gd name="T2" fmla="*/ 0 w 595"/>
                <a:gd name="T3" fmla="*/ 28 h 290"/>
                <a:gd name="T4" fmla="*/ 9 w 595"/>
                <a:gd name="T5" fmla="*/ 0 h 290"/>
                <a:gd name="T6" fmla="*/ 595 w 595"/>
                <a:gd name="T7" fmla="*/ 263 h 290"/>
                <a:gd name="T8" fmla="*/ 586 w 595"/>
                <a:gd name="T9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5" h="290">
                  <a:moveTo>
                    <a:pt x="586" y="290"/>
                  </a:moveTo>
                  <a:lnTo>
                    <a:pt x="0" y="28"/>
                  </a:lnTo>
                  <a:lnTo>
                    <a:pt x="9" y="0"/>
                  </a:lnTo>
                  <a:lnTo>
                    <a:pt x="595" y="263"/>
                  </a:lnTo>
                  <a:lnTo>
                    <a:pt x="586" y="29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42"/>
            <p:cNvSpPr>
              <a:spLocks/>
            </p:cNvSpPr>
            <p:nvPr/>
          </p:nvSpPr>
          <p:spPr bwMode="auto">
            <a:xfrm>
              <a:off x="3919987" y="2664981"/>
              <a:ext cx="635630" cy="658113"/>
            </a:xfrm>
            <a:custGeom>
              <a:avLst/>
              <a:gdLst>
                <a:gd name="T0" fmla="*/ 27 w 605"/>
                <a:gd name="T1" fmla="*/ 634 h 634"/>
                <a:gd name="T2" fmla="*/ 0 w 605"/>
                <a:gd name="T3" fmla="*/ 616 h 634"/>
                <a:gd name="T4" fmla="*/ 586 w 605"/>
                <a:gd name="T5" fmla="*/ 0 h 634"/>
                <a:gd name="T6" fmla="*/ 605 w 605"/>
                <a:gd name="T7" fmla="*/ 19 h 634"/>
                <a:gd name="T8" fmla="*/ 27 w 605"/>
                <a:gd name="T9" fmla="*/ 634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5" h="634">
                  <a:moveTo>
                    <a:pt x="27" y="634"/>
                  </a:moveTo>
                  <a:lnTo>
                    <a:pt x="0" y="616"/>
                  </a:lnTo>
                  <a:lnTo>
                    <a:pt x="586" y="0"/>
                  </a:lnTo>
                  <a:lnTo>
                    <a:pt x="605" y="19"/>
                  </a:lnTo>
                  <a:lnTo>
                    <a:pt x="27" y="634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Rectangle 43"/>
            <p:cNvSpPr>
              <a:spLocks noChangeArrowheads="1"/>
            </p:cNvSpPr>
            <p:nvPr/>
          </p:nvSpPr>
          <p:spPr bwMode="auto">
            <a:xfrm>
              <a:off x="4678540" y="2618269"/>
              <a:ext cx="900388" cy="28028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86" name="TextBox 85"/>
          <p:cNvSpPr txBox="1"/>
          <p:nvPr/>
        </p:nvSpPr>
        <p:spPr>
          <a:xfrm>
            <a:off x="1092687" y="2059808"/>
            <a:ext cx="752615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700" b="1" dirty="0">
                <a:solidFill>
                  <a:schemeClr val="tx2">
                    <a:lumMod val="50000"/>
                  </a:schemeClr>
                </a:solidFill>
              </a:rPr>
              <a:t>34</a:t>
            </a:r>
            <a:r>
              <a:rPr lang="en-US" altLang="zh-CN" sz="1600" b="1" dirty="0">
                <a:solidFill>
                  <a:schemeClr val="tx2">
                    <a:lumMod val="50000"/>
                  </a:schemeClr>
                </a:solidFill>
              </a:rPr>
              <a:t>%</a:t>
            </a:r>
            <a:endParaRPr lang="zh-CN" altLang="en-US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4878157" y="1491138"/>
            <a:ext cx="800015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700" b="1" dirty="0">
                <a:solidFill>
                  <a:schemeClr val="tx2">
                    <a:lumMod val="50000"/>
                  </a:schemeClr>
                </a:solidFill>
              </a:rPr>
              <a:t>79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</a:rPr>
              <a:t>%</a:t>
            </a:r>
            <a:endParaRPr lang="zh-CN" altLang="en-US" sz="27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2159622" y="1596612"/>
            <a:ext cx="758553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700" b="1" dirty="0">
                <a:solidFill>
                  <a:schemeClr val="tx2">
                    <a:lumMod val="50000"/>
                  </a:schemeClr>
                </a:solidFill>
              </a:rPr>
              <a:t>63</a:t>
            </a:r>
            <a:r>
              <a:rPr lang="en-US" altLang="zh-CN" sz="1600" b="1" dirty="0">
                <a:solidFill>
                  <a:schemeClr val="tx2">
                    <a:lumMod val="50000"/>
                  </a:schemeClr>
                </a:solidFill>
              </a:rPr>
              <a:t>%</a:t>
            </a:r>
            <a:endParaRPr lang="zh-CN" altLang="en-US" sz="2700" b="1" dirty="0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755576" y="2242502"/>
            <a:ext cx="4542911" cy="1991985"/>
            <a:chOff x="827992" y="2242502"/>
            <a:chExt cx="4542911" cy="1991985"/>
          </a:xfrm>
          <a:solidFill>
            <a:schemeClr val="bg1">
              <a:lumMod val="50000"/>
            </a:schemeClr>
          </a:solidFill>
        </p:grpSpPr>
        <p:sp>
          <p:nvSpPr>
            <p:cNvPr id="93" name="Freeform 8"/>
            <p:cNvSpPr>
              <a:spLocks noEditPoints="1"/>
            </p:cNvSpPr>
            <p:nvPr/>
          </p:nvSpPr>
          <p:spPr bwMode="auto">
            <a:xfrm>
              <a:off x="2573084" y="3379148"/>
              <a:ext cx="190164" cy="187884"/>
            </a:xfrm>
            <a:custGeom>
              <a:avLst/>
              <a:gdLst>
                <a:gd name="T0" fmla="*/ 10 w 20"/>
                <a:gd name="T1" fmla="*/ 20 h 20"/>
                <a:gd name="T2" fmla="*/ 0 w 20"/>
                <a:gd name="T3" fmla="*/ 10 h 20"/>
                <a:gd name="T4" fmla="*/ 10 w 20"/>
                <a:gd name="T5" fmla="*/ 0 h 20"/>
                <a:gd name="T6" fmla="*/ 20 w 20"/>
                <a:gd name="T7" fmla="*/ 10 h 20"/>
                <a:gd name="T8" fmla="*/ 10 w 20"/>
                <a:gd name="T9" fmla="*/ 20 h 20"/>
                <a:gd name="T10" fmla="*/ 10 w 20"/>
                <a:gd name="T11" fmla="*/ 5 h 20"/>
                <a:gd name="T12" fmla="*/ 4 w 20"/>
                <a:gd name="T13" fmla="*/ 10 h 20"/>
                <a:gd name="T14" fmla="*/ 10 w 20"/>
                <a:gd name="T15" fmla="*/ 16 h 20"/>
                <a:gd name="T16" fmla="*/ 16 w 20"/>
                <a:gd name="T17" fmla="*/ 10 h 20"/>
                <a:gd name="T18" fmla="*/ 10 w 20"/>
                <a:gd name="T1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6" y="0"/>
                    <a:pt x="20" y="5"/>
                    <a:pt x="20" y="10"/>
                  </a:cubicBezTo>
                  <a:cubicBezTo>
                    <a:pt x="20" y="16"/>
                    <a:pt x="16" y="20"/>
                    <a:pt x="10" y="20"/>
                  </a:cubicBezTo>
                  <a:close/>
                  <a:moveTo>
                    <a:pt x="10" y="5"/>
                  </a:moveTo>
                  <a:cubicBezTo>
                    <a:pt x="7" y="5"/>
                    <a:pt x="4" y="7"/>
                    <a:pt x="4" y="10"/>
                  </a:cubicBezTo>
                  <a:cubicBezTo>
                    <a:pt x="4" y="14"/>
                    <a:pt x="7" y="16"/>
                    <a:pt x="10" y="16"/>
                  </a:cubicBezTo>
                  <a:cubicBezTo>
                    <a:pt x="13" y="16"/>
                    <a:pt x="16" y="14"/>
                    <a:pt x="16" y="10"/>
                  </a:cubicBezTo>
                  <a:cubicBezTo>
                    <a:pt x="16" y="7"/>
                    <a:pt x="13" y="5"/>
                    <a:pt x="10" y="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9"/>
            <p:cNvSpPr>
              <a:spLocks noEditPoints="1"/>
            </p:cNvSpPr>
            <p:nvPr/>
          </p:nvSpPr>
          <p:spPr bwMode="auto">
            <a:xfrm>
              <a:off x="4374909" y="3285725"/>
              <a:ext cx="190164" cy="187884"/>
            </a:xfrm>
            <a:custGeom>
              <a:avLst/>
              <a:gdLst>
                <a:gd name="T0" fmla="*/ 10 w 20"/>
                <a:gd name="T1" fmla="*/ 20 h 20"/>
                <a:gd name="T2" fmla="*/ 0 w 20"/>
                <a:gd name="T3" fmla="*/ 10 h 20"/>
                <a:gd name="T4" fmla="*/ 10 w 20"/>
                <a:gd name="T5" fmla="*/ 0 h 20"/>
                <a:gd name="T6" fmla="*/ 20 w 20"/>
                <a:gd name="T7" fmla="*/ 10 h 20"/>
                <a:gd name="T8" fmla="*/ 10 w 20"/>
                <a:gd name="T9" fmla="*/ 20 h 20"/>
                <a:gd name="T10" fmla="*/ 10 w 20"/>
                <a:gd name="T11" fmla="*/ 4 h 20"/>
                <a:gd name="T12" fmla="*/ 4 w 20"/>
                <a:gd name="T13" fmla="*/ 10 h 20"/>
                <a:gd name="T14" fmla="*/ 10 w 20"/>
                <a:gd name="T15" fmla="*/ 16 h 20"/>
                <a:gd name="T16" fmla="*/ 16 w 20"/>
                <a:gd name="T17" fmla="*/ 10 h 20"/>
                <a:gd name="T18" fmla="*/ 10 w 20"/>
                <a:gd name="T1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4" y="20"/>
                    <a:pt x="0" y="16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20" y="5"/>
                    <a:pt x="20" y="10"/>
                  </a:cubicBezTo>
                  <a:cubicBezTo>
                    <a:pt x="20" y="16"/>
                    <a:pt x="15" y="20"/>
                    <a:pt x="10" y="20"/>
                  </a:cubicBezTo>
                  <a:close/>
                  <a:moveTo>
                    <a:pt x="10" y="4"/>
                  </a:moveTo>
                  <a:cubicBezTo>
                    <a:pt x="7" y="4"/>
                    <a:pt x="4" y="7"/>
                    <a:pt x="4" y="10"/>
                  </a:cubicBezTo>
                  <a:cubicBezTo>
                    <a:pt x="4" y="13"/>
                    <a:pt x="7" y="16"/>
                    <a:pt x="10" y="16"/>
                  </a:cubicBezTo>
                  <a:cubicBezTo>
                    <a:pt x="13" y="16"/>
                    <a:pt x="16" y="13"/>
                    <a:pt x="16" y="10"/>
                  </a:cubicBezTo>
                  <a:cubicBezTo>
                    <a:pt x="16" y="7"/>
                    <a:pt x="13" y="4"/>
                    <a:pt x="10" y="4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10"/>
            <p:cNvSpPr>
              <a:spLocks noEditPoints="1"/>
            </p:cNvSpPr>
            <p:nvPr/>
          </p:nvSpPr>
          <p:spPr bwMode="auto">
            <a:xfrm>
              <a:off x="1169447" y="3642809"/>
              <a:ext cx="190164" cy="186846"/>
            </a:xfrm>
            <a:custGeom>
              <a:avLst/>
              <a:gdLst>
                <a:gd name="T0" fmla="*/ 10 w 20"/>
                <a:gd name="T1" fmla="*/ 20 h 20"/>
                <a:gd name="T2" fmla="*/ 0 w 20"/>
                <a:gd name="T3" fmla="*/ 10 h 20"/>
                <a:gd name="T4" fmla="*/ 10 w 20"/>
                <a:gd name="T5" fmla="*/ 0 h 20"/>
                <a:gd name="T6" fmla="*/ 20 w 20"/>
                <a:gd name="T7" fmla="*/ 10 h 20"/>
                <a:gd name="T8" fmla="*/ 10 w 20"/>
                <a:gd name="T9" fmla="*/ 20 h 20"/>
                <a:gd name="T10" fmla="*/ 10 w 20"/>
                <a:gd name="T11" fmla="*/ 4 h 20"/>
                <a:gd name="T12" fmla="*/ 5 w 20"/>
                <a:gd name="T13" fmla="*/ 10 h 20"/>
                <a:gd name="T14" fmla="*/ 10 w 20"/>
                <a:gd name="T15" fmla="*/ 16 h 20"/>
                <a:gd name="T16" fmla="*/ 16 w 20"/>
                <a:gd name="T17" fmla="*/ 10 h 20"/>
                <a:gd name="T18" fmla="*/ 10 w 20"/>
                <a:gd name="T1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ubicBezTo>
                    <a:pt x="20" y="15"/>
                    <a:pt x="16" y="20"/>
                    <a:pt x="10" y="20"/>
                  </a:cubicBezTo>
                  <a:close/>
                  <a:moveTo>
                    <a:pt x="10" y="4"/>
                  </a:moveTo>
                  <a:cubicBezTo>
                    <a:pt x="7" y="4"/>
                    <a:pt x="5" y="7"/>
                    <a:pt x="5" y="10"/>
                  </a:cubicBezTo>
                  <a:cubicBezTo>
                    <a:pt x="5" y="13"/>
                    <a:pt x="7" y="16"/>
                    <a:pt x="10" y="16"/>
                  </a:cubicBezTo>
                  <a:cubicBezTo>
                    <a:pt x="14" y="16"/>
                    <a:pt x="16" y="13"/>
                    <a:pt x="16" y="10"/>
                  </a:cubicBezTo>
                  <a:cubicBezTo>
                    <a:pt x="16" y="7"/>
                    <a:pt x="14" y="4"/>
                    <a:pt x="10" y="4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11"/>
            <p:cNvSpPr>
              <a:spLocks noEditPoints="1"/>
            </p:cNvSpPr>
            <p:nvPr/>
          </p:nvSpPr>
          <p:spPr bwMode="auto">
            <a:xfrm>
              <a:off x="1965822" y="3097840"/>
              <a:ext cx="190164" cy="187884"/>
            </a:xfrm>
            <a:custGeom>
              <a:avLst/>
              <a:gdLst>
                <a:gd name="T0" fmla="*/ 10 w 20"/>
                <a:gd name="T1" fmla="*/ 20 h 20"/>
                <a:gd name="T2" fmla="*/ 0 w 20"/>
                <a:gd name="T3" fmla="*/ 10 h 20"/>
                <a:gd name="T4" fmla="*/ 10 w 20"/>
                <a:gd name="T5" fmla="*/ 0 h 20"/>
                <a:gd name="T6" fmla="*/ 20 w 20"/>
                <a:gd name="T7" fmla="*/ 10 h 20"/>
                <a:gd name="T8" fmla="*/ 10 w 20"/>
                <a:gd name="T9" fmla="*/ 20 h 20"/>
                <a:gd name="T10" fmla="*/ 10 w 20"/>
                <a:gd name="T11" fmla="*/ 4 h 20"/>
                <a:gd name="T12" fmla="*/ 4 w 20"/>
                <a:gd name="T13" fmla="*/ 10 h 20"/>
                <a:gd name="T14" fmla="*/ 10 w 20"/>
                <a:gd name="T15" fmla="*/ 16 h 20"/>
                <a:gd name="T16" fmla="*/ 16 w 20"/>
                <a:gd name="T17" fmla="*/ 10 h 20"/>
                <a:gd name="T18" fmla="*/ 10 w 20"/>
                <a:gd name="T1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ubicBezTo>
                    <a:pt x="20" y="15"/>
                    <a:pt x="16" y="20"/>
                    <a:pt x="10" y="20"/>
                  </a:cubicBezTo>
                  <a:close/>
                  <a:moveTo>
                    <a:pt x="10" y="4"/>
                  </a:moveTo>
                  <a:cubicBezTo>
                    <a:pt x="7" y="4"/>
                    <a:pt x="4" y="7"/>
                    <a:pt x="4" y="10"/>
                  </a:cubicBezTo>
                  <a:cubicBezTo>
                    <a:pt x="4" y="13"/>
                    <a:pt x="7" y="16"/>
                    <a:pt x="10" y="16"/>
                  </a:cubicBezTo>
                  <a:cubicBezTo>
                    <a:pt x="13" y="16"/>
                    <a:pt x="16" y="13"/>
                    <a:pt x="16" y="10"/>
                  </a:cubicBezTo>
                  <a:cubicBezTo>
                    <a:pt x="16" y="7"/>
                    <a:pt x="13" y="4"/>
                    <a:pt x="10" y="4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12"/>
            <p:cNvSpPr>
              <a:spLocks noEditPoints="1"/>
            </p:cNvSpPr>
            <p:nvPr/>
          </p:nvSpPr>
          <p:spPr bwMode="auto">
            <a:xfrm>
              <a:off x="3493433" y="2994038"/>
              <a:ext cx="189113" cy="187884"/>
            </a:xfrm>
            <a:custGeom>
              <a:avLst/>
              <a:gdLst>
                <a:gd name="T0" fmla="*/ 10 w 20"/>
                <a:gd name="T1" fmla="*/ 20 h 20"/>
                <a:gd name="T2" fmla="*/ 0 w 20"/>
                <a:gd name="T3" fmla="*/ 10 h 20"/>
                <a:gd name="T4" fmla="*/ 10 w 20"/>
                <a:gd name="T5" fmla="*/ 0 h 20"/>
                <a:gd name="T6" fmla="*/ 20 w 20"/>
                <a:gd name="T7" fmla="*/ 10 h 20"/>
                <a:gd name="T8" fmla="*/ 10 w 20"/>
                <a:gd name="T9" fmla="*/ 20 h 20"/>
                <a:gd name="T10" fmla="*/ 10 w 20"/>
                <a:gd name="T11" fmla="*/ 4 h 20"/>
                <a:gd name="T12" fmla="*/ 4 w 20"/>
                <a:gd name="T13" fmla="*/ 10 h 20"/>
                <a:gd name="T14" fmla="*/ 10 w 20"/>
                <a:gd name="T15" fmla="*/ 15 h 20"/>
                <a:gd name="T16" fmla="*/ 16 w 20"/>
                <a:gd name="T17" fmla="*/ 10 h 20"/>
                <a:gd name="T18" fmla="*/ 10 w 20"/>
                <a:gd name="T1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ubicBezTo>
                    <a:pt x="20" y="15"/>
                    <a:pt x="16" y="20"/>
                    <a:pt x="10" y="20"/>
                  </a:cubicBezTo>
                  <a:close/>
                  <a:moveTo>
                    <a:pt x="10" y="4"/>
                  </a:moveTo>
                  <a:cubicBezTo>
                    <a:pt x="7" y="4"/>
                    <a:pt x="4" y="6"/>
                    <a:pt x="4" y="10"/>
                  </a:cubicBezTo>
                  <a:cubicBezTo>
                    <a:pt x="4" y="13"/>
                    <a:pt x="7" y="15"/>
                    <a:pt x="10" y="15"/>
                  </a:cubicBezTo>
                  <a:cubicBezTo>
                    <a:pt x="13" y="15"/>
                    <a:pt x="16" y="13"/>
                    <a:pt x="16" y="10"/>
                  </a:cubicBezTo>
                  <a:cubicBezTo>
                    <a:pt x="16" y="6"/>
                    <a:pt x="13" y="4"/>
                    <a:pt x="10" y="4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13"/>
            <p:cNvSpPr>
              <a:spLocks noEditPoints="1"/>
            </p:cNvSpPr>
            <p:nvPr/>
          </p:nvSpPr>
          <p:spPr bwMode="auto">
            <a:xfrm>
              <a:off x="5171284" y="2242502"/>
              <a:ext cx="199619" cy="187884"/>
            </a:xfrm>
            <a:custGeom>
              <a:avLst/>
              <a:gdLst>
                <a:gd name="T0" fmla="*/ 11 w 21"/>
                <a:gd name="T1" fmla="*/ 20 h 20"/>
                <a:gd name="T2" fmla="*/ 0 w 21"/>
                <a:gd name="T3" fmla="*/ 10 h 20"/>
                <a:gd name="T4" fmla="*/ 11 w 21"/>
                <a:gd name="T5" fmla="*/ 0 h 20"/>
                <a:gd name="T6" fmla="*/ 21 w 21"/>
                <a:gd name="T7" fmla="*/ 10 h 20"/>
                <a:gd name="T8" fmla="*/ 11 w 21"/>
                <a:gd name="T9" fmla="*/ 20 h 20"/>
                <a:gd name="T10" fmla="*/ 11 w 21"/>
                <a:gd name="T11" fmla="*/ 4 h 20"/>
                <a:gd name="T12" fmla="*/ 5 w 21"/>
                <a:gd name="T13" fmla="*/ 10 h 20"/>
                <a:gd name="T14" fmla="*/ 11 w 21"/>
                <a:gd name="T15" fmla="*/ 16 h 20"/>
                <a:gd name="T16" fmla="*/ 16 w 21"/>
                <a:gd name="T17" fmla="*/ 10 h 20"/>
                <a:gd name="T18" fmla="*/ 11 w 21"/>
                <a:gd name="T1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0">
                  <a:moveTo>
                    <a:pt x="11" y="20"/>
                  </a:move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6" y="0"/>
                    <a:pt x="21" y="5"/>
                    <a:pt x="21" y="10"/>
                  </a:cubicBezTo>
                  <a:cubicBezTo>
                    <a:pt x="21" y="16"/>
                    <a:pt x="16" y="20"/>
                    <a:pt x="11" y="20"/>
                  </a:cubicBezTo>
                  <a:close/>
                  <a:moveTo>
                    <a:pt x="11" y="4"/>
                  </a:moveTo>
                  <a:cubicBezTo>
                    <a:pt x="7" y="4"/>
                    <a:pt x="5" y="7"/>
                    <a:pt x="5" y="10"/>
                  </a:cubicBezTo>
                  <a:cubicBezTo>
                    <a:pt x="5" y="13"/>
                    <a:pt x="7" y="16"/>
                    <a:pt x="11" y="16"/>
                  </a:cubicBezTo>
                  <a:cubicBezTo>
                    <a:pt x="14" y="16"/>
                    <a:pt x="16" y="13"/>
                    <a:pt x="16" y="10"/>
                  </a:cubicBezTo>
                  <a:cubicBezTo>
                    <a:pt x="16" y="7"/>
                    <a:pt x="14" y="4"/>
                    <a:pt x="11" y="4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14"/>
            <p:cNvSpPr>
              <a:spLocks/>
            </p:cNvSpPr>
            <p:nvPr/>
          </p:nvSpPr>
          <p:spPr bwMode="auto">
            <a:xfrm>
              <a:off x="827992" y="3773600"/>
              <a:ext cx="388732" cy="460887"/>
            </a:xfrm>
            <a:custGeom>
              <a:avLst/>
              <a:gdLst>
                <a:gd name="T0" fmla="*/ 18 w 370"/>
                <a:gd name="T1" fmla="*/ 444 h 444"/>
                <a:gd name="T2" fmla="*/ 0 w 370"/>
                <a:gd name="T3" fmla="*/ 425 h 444"/>
                <a:gd name="T4" fmla="*/ 352 w 370"/>
                <a:gd name="T5" fmla="*/ 0 h 444"/>
                <a:gd name="T6" fmla="*/ 370 w 370"/>
                <a:gd name="T7" fmla="*/ 18 h 444"/>
                <a:gd name="T8" fmla="*/ 18 w 370"/>
                <a:gd name="T9" fmla="*/ 444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0" h="444">
                  <a:moveTo>
                    <a:pt x="18" y="444"/>
                  </a:moveTo>
                  <a:lnTo>
                    <a:pt x="0" y="425"/>
                  </a:lnTo>
                  <a:lnTo>
                    <a:pt x="352" y="0"/>
                  </a:lnTo>
                  <a:lnTo>
                    <a:pt x="370" y="18"/>
                  </a:lnTo>
                  <a:lnTo>
                    <a:pt x="18" y="444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15"/>
            <p:cNvSpPr>
              <a:spLocks/>
            </p:cNvSpPr>
            <p:nvPr/>
          </p:nvSpPr>
          <p:spPr bwMode="auto">
            <a:xfrm>
              <a:off x="1321787" y="3209948"/>
              <a:ext cx="673452" cy="479571"/>
            </a:xfrm>
            <a:custGeom>
              <a:avLst/>
              <a:gdLst>
                <a:gd name="T0" fmla="*/ 18 w 641"/>
                <a:gd name="T1" fmla="*/ 462 h 462"/>
                <a:gd name="T2" fmla="*/ 0 w 641"/>
                <a:gd name="T3" fmla="*/ 444 h 462"/>
                <a:gd name="T4" fmla="*/ 631 w 641"/>
                <a:gd name="T5" fmla="*/ 0 h 462"/>
                <a:gd name="T6" fmla="*/ 641 w 641"/>
                <a:gd name="T7" fmla="*/ 18 h 462"/>
                <a:gd name="T8" fmla="*/ 18 w 641"/>
                <a:gd name="T9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1" h="462">
                  <a:moveTo>
                    <a:pt x="18" y="462"/>
                  </a:moveTo>
                  <a:lnTo>
                    <a:pt x="0" y="444"/>
                  </a:lnTo>
                  <a:lnTo>
                    <a:pt x="631" y="0"/>
                  </a:lnTo>
                  <a:lnTo>
                    <a:pt x="641" y="18"/>
                  </a:lnTo>
                  <a:lnTo>
                    <a:pt x="18" y="462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16"/>
            <p:cNvSpPr>
              <a:spLocks/>
            </p:cNvSpPr>
            <p:nvPr/>
          </p:nvSpPr>
          <p:spPr bwMode="auto">
            <a:xfrm>
              <a:off x="2127619" y="3191263"/>
              <a:ext cx="473833" cy="310373"/>
            </a:xfrm>
            <a:custGeom>
              <a:avLst/>
              <a:gdLst>
                <a:gd name="T0" fmla="*/ 442 w 451"/>
                <a:gd name="T1" fmla="*/ 299 h 299"/>
                <a:gd name="T2" fmla="*/ 0 w 451"/>
                <a:gd name="T3" fmla="*/ 27 h 299"/>
                <a:gd name="T4" fmla="*/ 9 w 451"/>
                <a:gd name="T5" fmla="*/ 0 h 299"/>
                <a:gd name="T6" fmla="*/ 451 w 451"/>
                <a:gd name="T7" fmla="*/ 272 h 299"/>
                <a:gd name="T8" fmla="*/ 442 w 451"/>
                <a:gd name="T9" fmla="*/ 29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1" h="299">
                  <a:moveTo>
                    <a:pt x="442" y="299"/>
                  </a:moveTo>
                  <a:lnTo>
                    <a:pt x="0" y="27"/>
                  </a:lnTo>
                  <a:lnTo>
                    <a:pt x="9" y="0"/>
                  </a:lnTo>
                  <a:lnTo>
                    <a:pt x="451" y="272"/>
                  </a:lnTo>
                  <a:lnTo>
                    <a:pt x="442" y="299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17"/>
            <p:cNvSpPr>
              <a:spLocks/>
            </p:cNvSpPr>
            <p:nvPr/>
          </p:nvSpPr>
          <p:spPr bwMode="auto">
            <a:xfrm>
              <a:off x="2734880" y="3088498"/>
              <a:ext cx="786920" cy="403796"/>
            </a:xfrm>
            <a:custGeom>
              <a:avLst/>
              <a:gdLst>
                <a:gd name="T0" fmla="*/ 9 w 749"/>
                <a:gd name="T1" fmla="*/ 389 h 389"/>
                <a:gd name="T2" fmla="*/ 0 w 749"/>
                <a:gd name="T3" fmla="*/ 362 h 389"/>
                <a:gd name="T4" fmla="*/ 740 w 749"/>
                <a:gd name="T5" fmla="*/ 0 h 389"/>
                <a:gd name="T6" fmla="*/ 749 w 749"/>
                <a:gd name="T7" fmla="*/ 27 h 389"/>
                <a:gd name="T8" fmla="*/ 9 w 749"/>
                <a:gd name="T9" fmla="*/ 389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9" h="389">
                  <a:moveTo>
                    <a:pt x="9" y="389"/>
                  </a:moveTo>
                  <a:lnTo>
                    <a:pt x="0" y="362"/>
                  </a:lnTo>
                  <a:lnTo>
                    <a:pt x="740" y="0"/>
                  </a:lnTo>
                  <a:lnTo>
                    <a:pt x="749" y="27"/>
                  </a:lnTo>
                  <a:lnTo>
                    <a:pt x="9" y="389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18"/>
            <p:cNvSpPr>
              <a:spLocks/>
            </p:cNvSpPr>
            <p:nvPr/>
          </p:nvSpPr>
          <p:spPr bwMode="auto">
            <a:xfrm>
              <a:off x="3654179" y="3088498"/>
              <a:ext cx="749097" cy="328019"/>
            </a:xfrm>
            <a:custGeom>
              <a:avLst/>
              <a:gdLst>
                <a:gd name="T0" fmla="*/ 704 w 713"/>
                <a:gd name="T1" fmla="*/ 316 h 316"/>
                <a:gd name="T2" fmla="*/ 0 w 713"/>
                <a:gd name="T3" fmla="*/ 18 h 316"/>
                <a:gd name="T4" fmla="*/ 9 w 713"/>
                <a:gd name="T5" fmla="*/ 0 h 316"/>
                <a:gd name="T6" fmla="*/ 713 w 713"/>
                <a:gd name="T7" fmla="*/ 289 h 316"/>
                <a:gd name="T8" fmla="*/ 704 w 713"/>
                <a:gd name="T9" fmla="*/ 316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3" h="316">
                  <a:moveTo>
                    <a:pt x="704" y="316"/>
                  </a:moveTo>
                  <a:lnTo>
                    <a:pt x="0" y="18"/>
                  </a:lnTo>
                  <a:lnTo>
                    <a:pt x="9" y="0"/>
                  </a:lnTo>
                  <a:lnTo>
                    <a:pt x="713" y="289"/>
                  </a:lnTo>
                  <a:lnTo>
                    <a:pt x="704" y="316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19"/>
            <p:cNvSpPr>
              <a:spLocks/>
            </p:cNvSpPr>
            <p:nvPr/>
          </p:nvSpPr>
          <p:spPr bwMode="auto">
            <a:xfrm>
              <a:off x="4516744" y="2374332"/>
              <a:ext cx="730186" cy="986132"/>
            </a:xfrm>
            <a:custGeom>
              <a:avLst/>
              <a:gdLst>
                <a:gd name="T0" fmla="*/ 27 w 695"/>
                <a:gd name="T1" fmla="*/ 950 h 950"/>
                <a:gd name="T2" fmla="*/ 0 w 695"/>
                <a:gd name="T3" fmla="*/ 941 h 950"/>
                <a:gd name="T4" fmla="*/ 677 w 695"/>
                <a:gd name="T5" fmla="*/ 0 h 950"/>
                <a:gd name="T6" fmla="*/ 695 w 695"/>
                <a:gd name="T7" fmla="*/ 18 h 950"/>
                <a:gd name="T8" fmla="*/ 27 w 695"/>
                <a:gd name="T9" fmla="*/ 95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5" h="950">
                  <a:moveTo>
                    <a:pt x="27" y="950"/>
                  </a:moveTo>
                  <a:lnTo>
                    <a:pt x="0" y="941"/>
                  </a:lnTo>
                  <a:lnTo>
                    <a:pt x="677" y="0"/>
                  </a:lnTo>
                  <a:lnTo>
                    <a:pt x="695" y="18"/>
                  </a:lnTo>
                  <a:lnTo>
                    <a:pt x="27" y="95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" name="矩形 104"/>
          <p:cNvSpPr/>
          <p:nvPr/>
        </p:nvSpPr>
        <p:spPr>
          <a:xfrm>
            <a:off x="7884368" y="1491138"/>
            <a:ext cx="648072" cy="568669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矩形 107"/>
          <p:cNvSpPr/>
          <p:nvPr/>
        </p:nvSpPr>
        <p:spPr>
          <a:xfrm>
            <a:off x="6228184" y="4195324"/>
            <a:ext cx="2304058" cy="169603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7" name="组合 116"/>
          <p:cNvGrpSpPr/>
          <p:nvPr/>
        </p:nvGrpSpPr>
        <p:grpSpPr>
          <a:xfrm>
            <a:off x="7971496" y="1550414"/>
            <a:ext cx="450894" cy="451313"/>
            <a:chOff x="5001117" y="1286126"/>
            <a:chExt cx="687862" cy="687862"/>
          </a:xfrm>
        </p:grpSpPr>
        <p:sp>
          <p:nvSpPr>
            <p:cNvPr id="118" name="椭圆 117"/>
            <p:cNvSpPr/>
            <p:nvPr/>
          </p:nvSpPr>
          <p:spPr>
            <a:xfrm>
              <a:off x="5001117" y="1286126"/>
              <a:ext cx="687862" cy="687862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任意多边形 118"/>
            <p:cNvSpPr/>
            <p:nvPr/>
          </p:nvSpPr>
          <p:spPr>
            <a:xfrm rot="19800796">
              <a:off x="5173192" y="1427719"/>
              <a:ext cx="422077" cy="428386"/>
            </a:xfrm>
            <a:custGeom>
              <a:avLst/>
              <a:gdLst>
                <a:gd name="connsiteX0" fmla="*/ 470653 w 1412563"/>
                <a:gd name="connsiteY0" fmla="*/ 9354 h 1458403"/>
                <a:gd name="connsiteX1" fmla="*/ 682800 w 1412563"/>
                <a:gd name="connsiteY1" fmla="*/ 70106 h 1458403"/>
                <a:gd name="connsiteX2" fmla="*/ 694477 w 1412563"/>
                <a:gd name="connsiteY2" fmla="*/ 86905 h 1458403"/>
                <a:gd name="connsiteX3" fmla="*/ 756682 w 1412563"/>
                <a:gd name="connsiteY3" fmla="*/ 320998 h 1458403"/>
                <a:gd name="connsiteX4" fmla="*/ 1270875 w 1412563"/>
                <a:gd name="connsiteY4" fmla="*/ 320998 h 1458403"/>
                <a:gd name="connsiteX5" fmla="*/ 1412563 w 1412563"/>
                <a:gd name="connsiteY5" fmla="*/ 575975 h 1458403"/>
                <a:gd name="connsiteX6" fmla="*/ 824437 w 1412563"/>
                <a:gd name="connsiteY6" fmla="*/ 575975 h 1458403"/>
                <a:gd name="connsiteX7" fmla="*/ 925560 w 1412563"/>
                <a:gd name="connsiteY7" fmla="*/ 956529 h 1458403"/>
                <a:gd name="connsiteX8" fmla="*/ 1102841 w 1412563"/>
                <a:gd name="connsiteY8" fmla="*/ 956529 h 1458403"/>
                <a:gd name="connsiteX9" fmla="*/ 1259040 w 1412563"/>
                <a:gd name="connsiteY9" fmla="*/ 1237620 h 1458403"/>
                <a:gd name="connsiteX10" fmla="*/ 874979 w 1412563"/>
                <a:gd name="connsiteY10" fmla="*/ 1237620 h 1458403"/>
                <a:gd name="connsiteX11" fmla="*/ 515914 w 1412563"/>
                <a:gd name="connsiteY11" fmla="*/ 1458403 h 1458403"/>
                <a:gd name="connsiteX12" fmla="*/ 501740 w 1412563"/>
                <a:gd name="connsiteY12" fmla="*/ 1137141 h 1458403"/>
                <a:gd name="connsiteX13" fmla="*/ 638801 w 1412563"/>
                <a:gd name="connsiteY13" fmla="*/ 1052864 h 1458403"/>
                <a:gd name="connsiteX14" fmla="*/ 504515 w 1412563"/>
                <a:gd name="connsiteY14" fmla="*/ 688582 h 1458403"/>
                <a:gd name="connsiteX15" fmla="*/ 12857 w 1412563"/>
                <a:gd name="connsiteY15" fmla="*/ 990894 h 1458403"/>
                <a:gd name="connsiteX16" fmla="*/ 0 w 1412563"/>
                <a:gd name="connsiteY16" fmla="*/ 699478 h 1458403"/>
                <a:gd name="connsiteX17" fmla="*/ 414565 w 1412563"/>
                <a:gd name="connsiteY17" fmla="*/ 444569 h 1458403"/>
                <a:gd name="connsiteX18" fmla="*/ 332782 w 1412563"/>
                <a:gd name="connsiteY18" fmla="*/ 222714 h 1458403"/>
                <a:gd name="connsiteX19" fmla="*/ 332282 w 1412563"/>
                <a:gd name="connsiteY19" fmla="*/ 220317 h 1458403"/>
                <a:gd name="connsiteX20" fmla="*/ 470653 w 1412563"/>
                <a:gd name="connsiteY20" fmla="*/ 9354 h 1458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12563" h="1458403">
                  <a:moveTo>
                    <a:pt x="470653" y="9354"/>
                  </a:moveTo>
                  <a:cubicBezTo>
                    <a:pt x="549488" y="-15591"/>
                    <a:pt x="632294" y="10938"/>
                    <a:pt x="682800" y="70106"/>
                  </a:cubicBezTo>
                  <a:lnTo>
                    <a:pt x="694477" y="86905"/>
                  </a:lnTo>
                  <a:lnTo>
                    <a:pt x="756682" y="320998"/>
                  </a:lnTo>
                  <a:lnTo>
                    <a:pt x="1270875" y="320998"/>
                  </a:lnTo>
                  <a:lnTo>
                    <a:pt x="1412563" y="575975"/>
                  </a:lnTo>
                  <a:lnTo>
                    <a:pt x="824437" y="575975"/>
                  </a:lnTo>
                  <a:lnTo>
                    <a:pt x="925560" y="956529"/>
                  </a:lnTo>
                  <a:lnTo>
                    <a:pt x="1102841" y="956529"/>
                  </a:lnTo>
                  <a:lnTo>
                    <a:pt x="1259040" y="1237620"/>
                  </a:lnTo>
                  <a:lnTo>
                    <a:pt x="874979" y="1237620"/>
                  </a:lnTo>
                  <a:lnTo>
                    <a:pt x="515914" y="1458403"/>
                  </a:lnTo>
                  <a:lnTo>
                    <a:pt x="501740" y="1137141"/>
                  </a:lnTo>
                  <a:lnTo>
                    <a:pt x="638801" y="1052864"/>
                  </a:lnTo>
                  <a:lnTo>
                    <a:pt x="504515" y="688582"/>
                  </a:lnTo>
                  <a:lnTo>
                    <a:pt x="12857" y="990894"/>
                  </a:lnTo>
                  <a:lnTo>
                    <a:pt x="0" y="699478"/>
                  </a:lnTo>
                  <a:lnTo>
                    <a:pt x="414565" y="444569"/>
                  </a:lnTo>
                  <a:lnTo>
                    <a:pt x="332782" y="222714"/>
                  </a:lnTo>
                  <a:lnTo>
                    <a:pt x="332282" y="220317"/>
                  </a:lnTo>
                  <a:cubicBezTo>
                    <a:pt x="322587" y="127975"/>
                    <a:pt x="378680" y="38456"/>
                    <a:pt x="470653" y="93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1" name="矩形 120"/>
          <p:cNvSpPr/>
          <p:nvPr/>
        </p:nvSpPr>
        <p:spPr>
          <a:xfrm>
            <a:off x="7884368" y="3416806"/>
            <a:ext cx="648072" cy="568669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矩形 125"/>
          <p:cNvSpPr/>
          <p:nvPr/>
        </p:nvSpPr>
        <p:spPr>
          <a:xfrm>
            <a:off x="6228184" y="2468307"/>
            <a:ext cx="648072" cy="568669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4" name="组合 113"/>
          <p:cNvGrpSpPr/>
          <p:nvPr/>
        </p:nvGrpSpPr>
        <p:grpSpPr>
          <a:xfrm>
            <a:off x="7974911" y="3470895"/>
            <a:ext cx="450894" cy="451313"/>
            <a:chOff x="3502816" y="1286126"/>
            <a:chExt cx="687862" cy="687862"/>
          </a:xfrm>
        </p:grpSpPr>
        <p:sp>
          <p:nvSpPr>
            <p:cNvPr id="115" name="椭圆 114"/>
            <p:cNvSpPr/>
            <p:nvPr/>
          </p:nvSpPr>
          <p:spPr>
            <a:xfrm>
              <a:off x="3502816" y="1286126"/>
              <a:ext cx="687862" cy="687862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任意多边形 115"/>
            <p:cNvSpPr/>
            <p:nvPr/>
          </p:nvSpPr>
          <p:spPr>
            <a:xfrm>
              <a:off x="3635741" y="1411295"/>
              <a:ext cx="422011" cy="425524"/>
            </a:xfrm>
            <a:custGeom>
              <a:avLst/>
              <a:gdLst>
                <a:gd name="connsiteX0" fmla="*/ 306653 w 617988"/>
                <a:gd name="connsiteY0" fmla="*/ 188483 h 633881"/>
                <a:gd name="connsiteX1" fmla="*/ 175019 w 617988"/>
                <a:gd name="connsiteY1" fmla="*/ 320117 h 633881"/>
                <a:gd name="connsiteX2" fmla="*/ 306653 w 617988"/>
                <a:gd name="connsiteY2" fmla="*/ 451751 h 633881"/>
                <a:gd name="connsiteX3" fmla="*/ 438287 w 617988"/>
                <a:gd name="connsiteY3" fmla="*/ 320117 h 633881"/>
                <a:gd name="connsiteX4" fmla="*/ 306653 w 617988"/>
                <a:gd name="connsiteY4" fmla="*/ 188483 h 633881"/>
                <a:gd name="connsiteX5" fmla="*/ 285953 w 617988"/>
                <a:gd name="connsiteY5" fmla="*/ 0 h 633881"/>
                <a:gd name="connsiteX6" fmla="*/ 459295 w 617988"/>
                <a:gd name="connsiteY6" fmla="*/ 39564 h 633881"/>
                <a:gd name="connsiteX7" fmla="*/ 447529 w 617988"/>
                <a:gd name="connsiteY7" fmla="*/ 91116 h 633881"/>
                <a:gd name="connsiteX8" fmla="*/ 454510 w 617988"/>
                <a:gd name="connsiteY8" fmla="*/ 94905 h 633881"/>
                <a:gd name="connsiteX9" fmla="*/ 492555 w 617988"/>
                <a:gd name="connsiteY9" fmla="*/ 127851 h 633881"/>
                <a:gd name="connsiteX10" fmla="*/ 540843 w 617988"/>
                <a:gd name="connsiteY10" fmla="*/ 104597 h 633881"/>
                <a:gd name="connsiteX11" fmla="*/ 617988 w 617988"/>
                <a:gd name="connsiteY11" fmla="*/ 264789 h 633881"/>
                <a:gd name="connsiteX12" fmla="*/ 568969 w 617988"/>
                <a:gd name="connsiteY12" fmla="*/ 288395 h 633881"/>
                <a:gd name="connsiteX13" fmla="*/ 572565 w 617988"/>
                <a:gd name="connsiteY13" fmla="*/ 316940 h 633881"/>
                <a:gd name="connsiteX14" fmla="*/ 569654 w 617988"/>
                <a:gd name="connsiteY14" fmla="*/ 345815 h 633881"/>
                <a:gd name="connsiteX15" fmla="*/ 617988 w 617988"/>
                <a:gd name="connsiteY15" fmla="*/ 369091 h 633881"/>
                <a:gd name="connsiteX16" fmla="*/ 540843 w 617988"/>
                <a:gd name="connsiteY16" fmla="*/ 529284 h 633881"/>
                <a:gd name="connsiteX17" fmla="*/ 493746 w 617988"/>
                <a:gd name="connsiteY17" fmla="*/ 506603 h 633881"/>
                <a:gd name="connsiteX18" fmla="*/ 454510 w 617988"/>
                <a:gd name="connsiteY18" fmla="*/ 538975 h 633881"/>
                <a:gd name="connsiteX19" fmla="*/ 447440 w 617988"/>
                <a:gd name="connsiteY19" fmla="*/ 542374 h 633881"/>
                <a:gd name="connsiteX20" fmla="*/ 459295 w 617988"/>
                <a:gd name="connsiteY20" fmla="*/ 594316 h 633881"/>
                <a:gd name="connsiteX21" fmla="*/ 285953 w 617988"/>
                <a:gd name="connsiteY21" fmla="*/ 633881 h 633881"/>
                <a:gd name="connsiteX22" fmla="*/ 273654 w 617988"/>
                <a:gd name="connsiteY22" fmla="*/ 579996 h 633881"/>
                <a:gd name="connsiteX23" fmla="*/ 225175 w 617988"/>
                <a:gd name="connsiteY23" fmla="*/ 572667 h 633881"/>
                <a:gd name="connsiteX24" fmla="*/ 217312 w 617988"/>
                <a:gd name="connsiteY24" fmla="*/ 569232 h 633881"/>
                <a:gd name="connsiteX25" fmla="*/ 184266 w 617988"/>
                <a:gd name="connsiteY25" fmla="*/ 610670 h 633881"/>
                <a:gd name="connsiteX26" fmla="*/ 45256 w 617988"/>
                <a:gd name="connsiteY26" fmla="*/ 499814 h 633881"/>
                <a:gd name="connsiteX27" fmla="*/ 78629 w 617988"/>
                <a:gd name="connsiteY27" fmla="*/ 457966 h 633881"/>
                <a:gd name="connsiteX28" fmla="*/ 58077 w 617988"/>
                <a:gd name="connsiteY28" fmla="*/ 421167 h 633881"/>
                <a:gd name="connsiteX29" fmla="*/ 53320 w 617988"/>
                <a:gd name="connsiteY29" fmla="*/ 405840 h 633881"/>
                <a:gd name="connsiteX30" fmla="*/ 0 w 617988"/>
                <a:gd name="connsiteY30" fmla="*/ 405840 h 633881"/>
                <a:gd name="connsiteX31" fmla="*/ 0 w 617988"/>
                <a:gd name="connsiteY31" fmla="*/ 228040 h 633881"/>
                <a:gd name="connsiteX32" fmla="*/ 53320 w 617988"/>
                <a:gd name="connsiteY32" fmla="*/ 228040 h 633881"/>
                <a:gd name="connsiteX33" fmla="*/ 58077 w 617988"/>
                <a:gd name="connsiteY33" fmla="*/ 212714 h 633881"/>
                <a:gd name="connsiteX34" fmla="*/ 79637 w 617988"/>
                <a:gd name="connsiteY34" fmla="*/ 177179 h 633881"/>
                <a:gd name="connsiteX35" fmla="*/ 45255 w 617988"/>
                <a:gd name="connsiteY35" fmla="*/ 134066 h 633881"/>
                <a:gd name="connsiteX36" fmla="*/ 184265 w 617988"/>
                <a:gd name="connsiteY36" fmla="*/ 23210 h 633881"/>
                <a:gd name="connsiteX37" fmla="*/ 217510 w 617988"/>
                <a:gd name="connsiteY37" fmla="*/ 64898 h 633881"/>
                <a:gd name="connsiteX38" fmla="*/ 225175 w 617988"/>
                <a:gd name="connsiteY38" fmla="*/ 61213 h 633881"/>
                <a:gd name="connsiteX39" fmla="*/ 273654 w 617988"/>
                <a:gd name="connsiteY39" fmla="*/ 53884 h 633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17988" h="633881">
                  <a:moveTo>
                    <a:pt x="306653" y="188483"/>
                  </a:moveTo>
                  <a:cubicBezTo>
                    <a:pt x="233954" y="188483"/>
                    <a:pt x="175019" y="247418"/>
                    <a:pt x="175019" y="320117"/>
                  </a:cubicBezTo>
                  <a:cubicBezTo>
                    <a:pt x="175019" y="392816"/>
                    <a:pt x="233954" y="451751"/>
                    <a:pt x="306653" y="451751"/>
                  </a:cubicBezTo>
                  <a:cubicBezTo>
                    <a:pt x="379352" y="451751"/>
                    <a:pt x="438287" y="392816"/>
                    <a:pt x="438287" y="320117"/>
                  </a:cubicBezTo>
                  <a:cubicBezTo>
                    <a:pt x="438287" y="247418"/>
                    <a:pt x="379352" y="188483"/>
                    <a:pt x="306653" y="188483"/>
                  </a:cubicBezTo>
                  <a:close/>
                  <a:moveTo>
                    <a:pt x="285953" y="0"/>
                  </a:moveTo>
                  <a:lnTo>
                    <a:pt x="459295" y="39564"/>
                  </a:lnTo>
                  <a:lnTo>
                    <a:pt x="447529" y="91116"/>
                  </a:lnTo>
                  <a:lnTo>
                    <a:pt x="454510" y="94905"/>
                  </a:lnTo>
                  <a:lnTo>
                    <a:pt x="492555" y="127851"/>
                  </a:lnTo>
                  <a:lnTo>
                    <a:pt x="540843" y="104597"/>
                  </a:lnTo>
                  <a:lnTo>
                    <a:pt x="617988" y="264789"/>
                  </a:lnTo>
                  <a:lnTo>
                    <a:pt x="568969" y="288395"/>
                  </a:lnTo>
                  <a:lnTo>
                    <a:pt x="572565" y="316940"/>
                  </a:lnTo>
                  <a:lnTo>
                    <a:pt x="569654" y="345815"/>
                  </a:lnTo>
                  <a:lnTo>
                    <a:pt x="617988" y="369091"/>
                  </a:lnTo>
                  <a:lnTo>
                    <a:pt x="540843" y="529284"/>
                  </a:lnTo>
                  <a:lnTo>
                    <a:pt x="493746" y="506603"/>
                  </a:lnTo>
                  <a:lnTo>
                    <a:pt x="454510" y="538975"/>
                  </a:lnTo>
                  <a:lnTo>
                    <a:pt x="447440" y="542374"/>
                  </a:lnTo>
                  <a:lnTo>
                    <a:pt x="459295" y="594316"/>
                  </a:lnTo>
                  <a:lnTo>
                    <a:pt x="285953" y="633881"/>
                  </a:lnTo>
                  <a:lnTo>
                    <a:pt x="273654" y="579996"/>
                  </a:lnTo>
                  <a:lnTo>
                    <a:pt x="225175" y="572667"/>
                  </a:lnTo>
                  <a:lnTo>
                    <a:pt x="217312" y="569232"/>
                  </a:lnTo>
                  <a:lnTo>
                    <a:pt x="184266" y="610670"/>
                  </a:lnTo>
                  <a:lnTo>
                    <a:pt x="45256" y="499814"/>
                  </a:lnTo>
                  <a:lnTo>
                    <a:pt x="78629" y="457966"/>
                  </a:lnTo>
                  <a:lnTo>
                    <a:pt x="58077" y="421167"/>
                  </a:lnTo>
                  <a:lnTo>
                    <a:pt x="53320" y="405840"/>
                  </a:lnTo>
                  <a:lnTo>
                    <a:pt x="0" y="405840"/>
                  </a:lnTo>
                  <a:lnTo>
                    <a:pt x="0" y="228040"/>
                  </a:lnTo>
                  <a:lnTo>
                    <a:pt x="53320" y="228040"/>
                  </a:lnTo>
                  <a:lnTo>
                    <a:pt x="58077" y="212714"/>
                  </a:lnTo>
                  <a:lnTo>
                    <a:pt x="79637" y="177179"/>
                  </a:lnTo>
                  <a:lnTo>
                    <a:pt x="45255" y="134066"/>
                  </a:lnTo>
                  <a:lnTo>
                    <a:pt x="184265" y="23210"/>
                  </a:lnTo>
                  <a:lnTo>
                    <a:pt x="217510" y="64898"/>
                  </a:lnTo>
                  <a:lnTo>
                    <a:pt x="225175" y="61213"/>
                  </a:lnTo>
                  <a:lnTo>
                    <a:pt x="273654" y="538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6331084" y="2514728"/>
            <a:ext cx="461539" cy="454446"/>
            <a:chOff x="1565181" y="1684182"/>
            <a:chExt cx="829062" cy="815560"/>
          </a:xfrm>
        </p:grpSpPr>
        <p:sp>
          <p:nvSpPr>
            <p:cNvPr id="110" name="Oval 9"/>
            <p:cNvSpPr>
              <a:spLocks noChangeArrowheads="1"/>
            </p:cNvSpPr>
            <p:nvPr/>
          </p:nvSpPr>
          <p:spPr bwMode="auto">
            <a:xfrm>
              <a:off x="1565181" y="1684182"/>
              <a:ext cx="829062" cy="81556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111" name="组合 110"/>
            <p:cNvGrpSpPr/>
            <p:nvPr/>
          </p:nvGrpSpPr>
          <p:grpSpPr>
            <a:xfrm>
              <a:off x="1713818" y="1877186"/>
              <a:ext cx="535580" cy="429552"/>
              <a:chOff x="3800628" y="1595448"/>
              <a:chExt cx="460300" cy="369175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112" name="任意多边形 111"/>
              <p:cNvSpPr/>
              <p:nvPr/>
            </p:nvSpPr>
            <p:spPr>
              <a:xfrm>
                <a:off x="3800628" y="1595448"/>
                <a:ext cx="326907" cy="296623"/>
              </a:xfrm>
              <a:custGeom>
                <a:avLst/>
                <a:gdLst>
                  <a:gd name="connsiteX0" fmla="*/ 239603 w 352904"/>
                  <a:gd name="connsiteY0" fmla="*/ 73741 h 320958"/>
                  <a:gd name="connsiteX1" fmla="*/ 216743 w 352904"/>
                  <a:gd name="connsiteY1" fmla="*/ 96601 h 320958"/>
                  <a:gd name="connsiteX2" fmla="*/ 239603 w 352904"/>
                  <a:gd name="connsiteY2" fmla="*/ 119461 h 320958"/>
                  <a:gd name="connsiteX3" fmla="*/ 262463 w 352904"/>
                  <a:gd name="connsiteY3" fmla="*/ 96601 h 320958"/>
                  <a:gd name="connsiteX4" fmla="*/ 239603 w 352904"/>
                  <a:gd name="connsiteY4" fmla="*/ 73741 h 320958"/>
                  <a:gd name="connsiteX5" fmla="*/ 117334 w 352904"/>
                  <a:gd name="connsiteY5" fmla="*/ 73157 h 320958"/>
                  <a:gd name="connsiteX6" fmla="*/ 94474 w 352904"/>
                  <a:gd name="connsiteY6" fmla="*/ 96017 h 320958"/>
                  <a:gd name="connsiteX7" fmla="*/ 117334 w 352904"/>
                  <a:gd name="connsiteY7" fmla="*/ 118877 h 320958"/>
                  <a:gd name="connsiteX8" fmla="*/ 140194 w 352904"/>
                  <a:gd name="connsiteY8" fmla="*/ 96017 h 320958"/>
                  <a:gd name="connsiteX9" fmla="*/ 117334 w 352904"/>
                  <a:gd name="connsiteY9" fmla="*/ 73157 h 320958"/>
                  <a:gd name="connsiteX10" fmla="*/ 161445 w 352904"/>
                  <a:gd name="connsiteY10" fmla="*/ 676 h 320958"/>
                  <a:gd name="connsiteX11" fmla="*/ 273513 w 352904"/>
                  <a:gd name="connsiteY11" fmla="*/ 23593 h 320958"/>
                  <a:gd name="connsiteX12" fmla="*/ 352891 w 352904"/>
                  <a:gd name="connsiteY12" fmla="*/ 122075 h 320958"/>
                  <a:gd name="connsiteX13" fmla="*/ 352904 w 352904"/>
                  <a:gd name="connsiteY13" fmla="*/ 128507 h 320958"/>
                  <a:gd name="connsiteX14" fmla="*/ 315146 w 352904"/>
                  <a:gd name="connsiteY14" fmla="*/ 129922 h 320958"/>
                  <a:gd name="connsiteX15" fmla="*/ 268164 w 352904"/>
                  <a:gd name="connsiteY15" fmla="*/ 145994 h 320958"/>
                  <a:gd name="connsiteX16" fmla="*/ 197650 w 352904"/>
                  <a:gd name="connsiteY16" fmla="*/ 278970 h 320958"/>
                  <a:gd name="connsiteX17" fmla="*/ 207241 w 352904"/>
                  <a:gd name="connsiteY17" fmla="*/ 300331 h 320958"/>
                  <a:gd name="connsiteX18" fmla="*/ 171382 w 352904"/>
                  <a:gd name="connsiteY18" fmla="*/ 304251 h 320958"/>
                  <a:gd name="connsiteX19" fmla="*/ 112465 w 352904"/>
                  <a:gd name="connsiteY19" fmla="*/ 293615 h 320958"/>
                  <a:gd name="connsiteX20" fmla="*/ 51566 w 352904"/>
                  <a:gd name="connsiteY20" fmla="*/ 320958 h 320958"/>
                  <a:gd name="connsiteX21" fmla="*/ 55204 w 352904"/>
                  <a:gd name="connsiteY21" fmla="*/ 262286 h 320958"/>
                  <a:gd name="connsiteX22" fmla="*/ 56385 w 352904"/>
                  <a:gd name="connsiteY22" fmla="*/ 41109 h 320958"/>
                  <a:gd name="connsiteX23" fmla="*/ 161445 w 352904"/>
                  <a:gd name="connsiteY23" fmla="*/ 676 h 320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52904" h="320958">
                    <a:moveTo>
                      <a:pt x="239603" y="73741"/>
                    </a:moveTo>
                    <a:cubicBezTo>
                      <a:pt x="226978" y="73741"/>
                      <a:pt x="216743" y="83976"/>
                      <a:pt x="216743" y="96601"/>
                    </a:cubicBezTo>
                    <a:cubicBezTo>
                      <a:pt x="216743" y="109226"/>
                      <a:pt x="226978" y="119461"/>
                      <a:pt x="239603" y="119461"/>
                    </a:cubicBezTo>
                    <a:cubicBezTo>
                      <a:pt x="252228" y="119461"/>
                      <a:pt x="262463" y="109226"/>
                      <a:pt x="262463" y="96601"/>
                    </a:cubicBezTo>
                    <a:cubicBezTo>
                      <a:pt x="262463" y="83976"/>
                      <a:pt x="252228" y="73741"/>
                      <a:pt x="239603" y="73741"/>
                    </a:cubicBezTo>
                    <a:close/>
                    <a:moveTo>
                      <a:pt x="117334" y="73157"/>
                    </a:moveTo>
                    <a:cubicBezTo>
                      <a:pt x="104709" y="73157"/>
                      <a:pt x="94474" y="83392"/>
                      <a:pt x="94474" y="96017"/>
                    </a:cubicBezTo>
                    <a:cubicBezTo>
                      <a:pt x="94474" y="108642"/>
                      <a:pt x="104709" y="118877"/>
                      <a:pt x="117334" y="118877"/>
                    </a:cubicBezTo>
                    <a:cubicBezTo>
                      <a:pt x="129959" y="118877"/>
                      <a:pt x="140194" y="108642"/>
                      <a:pt x="140194" y="96017"/>
                    </a:cubicBezTo>
                    <a:cubicBezTo>
                      <a:pt x="140194" y="83392"/>
                      <a:pt x="129959" y="73157"/>
                      <a:pt x="117334" y="73157"/>
                    </a:cubicBezTo>
                    <a:close/>
                    <a:moveTo>
                      <a:pt x="161445" y="676"/>
                    </a:moveTo>
                    <a:cubicBezTo>
                      <a:pt x="199745" y="-2414"/>
                      <a:pt x="239214" y="5055"/>
                      <a:pt x="273513" y="23593"/>
                    </a:cubicBezTo>
                    <a:cubicBezTo>
                      <a:pt x="316394" y="46769"/>
                      <a:pt x="343628" y="82874"/>
                      <a:pt x="352891" y="122075"/>
                    </a:cubicBezTo>
                    <a:lnTo>
                      <a:pt x="352904" y="128507"/>
                    </a:lnTo>
                    <a:lnTo>
                      <a:pt x="315146" y="129922"/>
                    </a:lnTo>
                    <a:cubicBezTo>
                      <a:pt x="298889" y="132883"/>
                      <a:pt x="282999" y="138217"/>
                      <a:pt x="268164" y="145994"/>
                    </a:cubicBezTo>
                    <a:cubicBezTo>
                      <a:pt x="213736" y="174528"/>
                      <a:pt x="187797" y="228001"/>
                      <a:pt x="197650" y="278970"/>
                    </a:cubicBezTo>
                    <a:lnTo>
                      <a:pt x="207241" y="300331"/>
                    </a:lnTo>
                    <a:lnTo>
                      <a:pt x="171382" y="304251"/>
                    </a:lnTo>
                    <a:cubicBezTo>
                      <a:pt x="151598" y="303607"/>
                      <a:pt x="131691" y="300131"/>
                      <a:pt x="112465" y="293615"/>
                    </a:cubicBezTo>
                    <a:lnTo>
                      <a:pt x="51566" y="320958"/>
                    </a:lnTo>
                    <a:lnTo>
                      <a:pt x="55204" y="262286"/>
                    </a:lnTo>
                    <a:cubicBezTo>
                      <a:pt x="-18866" y="201954"/>
                      <a:pt x="-18326" y="100862"/>
                      <a:pt x="56385" y="41109"/>
                    </a:cubicBezTo>
                    <a:cubicBezTo>
                      <a:pt x="86012" y="17414"/>
                      <a:pt x="123145" y="3766"/>
                      <a:pt x="161445" y="67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任意多边形 112"/>
              <p:cNvSpPr/>
              <p:nvPr/>
            </p:nvSpPr>
            <p:spPr>
              <a:xfrm>
                <a:off x="3992844" y="1717577"/>
                <a:ext cx="268084" cy="247046"/>
              </a:xfrm>
              <a:custGeom>
                <a:avLst/>
                <a:gdLst>
                  <a:gd name="connsiteX0" fmla="*/ 102711 w 289403"/>
                  <a:gd name="connsiteY0" fmla="*/ 68763 h 267313"/>
                  <a:gd name="connsiteX1" fmla="*/ 79851 w 289403"/>
                  <a:gd name="connsiteY1" fmla="*/ 91623 h 267313"/>
                  <a:gd name="connsiteX2" fmla="*/ 102711 w 289403"/>
                  <a:gd name="connsiteY2" fmla="*/ 114483 h 267313"/>
                  <a:gd name="connsiteX3" fmla="*/ 125571 w 289403"/>
                  <a:gd name="connsiteY3" fmla="*/ 91623 h 267313"/>
                  <a:gd name="connsiteX4" fmla="*/ 102711 w 289403"/>
                  <a:gd name="connsiteY4" fmla="*/ 68763 h 267313"/>
                  <a:gd name="connsiteX5" fmla="*/ 196923 w 289403"/>
                  <a:gd name="connsiteY5" fmla="*/ 64783 h 267313"/>
                  <a:gd name="connsiteX6" fmla="*/ 174063 w 289403"/>
                  <a:gd name="connsiteY6" fmla="*/ 87643 h 267313"/>
                  <a:gd name="connsiteX7" fmla="*/ 196923 w 289403"/>
                  <a:gd name="connsiteY7" fmla="*/ 110503 h 267313"/>
                  <a:gd name="connsiteX8" fmla="*/ 219783 w 289403"/>
                  <a:gd name="connsiteY8" fmla="*/ 87643 h 267313"/>
                  <a:gd name="connsiteX9" fmla="*/ 196923 w 289403"/>
                  <a:gd name="connsiteY9" fmla="*/ 64783 h 267313"/>
                  <a:gd name="connsiteX10" fmla="*/ 162659 w 289403"/>
                  <a:gd name="connsiteY10" fmla="*/ 959 h 267313"/>
                  <a:gd name="connsiteX11" fmla="*/ 246984 w 289403"/>
                  <a:gd name="connsiteY11" fmla="*/ 36272 h 267313"/>
                  <a:gd name="connsiteX12" fmla="*/ 241587 w 289403"/>
                  <a:gd name="connsiteY12" fmla="*/ 216018 h 267313"/>
                  <a:gd name="connsiteX13" fmla="*/ 245391 w 289403"/>
                  <a:gd name="connsiteY13" fmla="*/ 267313 h 267313"/>
                  <a:gd name="connsiteX14" fmla="*/ 194273 w 289403"/>
                  <a:gd name="connsiteY14" fmla="*/ 240402 h 267313"/>
                  <a:gd name="connsiteX15" fmla="*/ 23095 w 289403"/>
                  <a:gd name="connsiteY15" fmla="*/ 191102 h 267313"/>
                  <a:gd name="connsiteX16" fmla="*/ 70781 w 289403"/>
                  <a:gd name="connsiteY16" fmla="*/ 17404 h 267313"/>
                  <a:gd name="connsiteX17" fmla="*/ 162659 w 289403"/>
                  <a:gd name="connsiteY17" fmla="*/ 959 h 267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89403" h="267313">
                    <a:moveTo>
                      <a:pt x="102711" y="68763"/>
                    </a:moveTo>
                    <a:cubicBezTo>
                      <a:pt x="90086" y="68763"/>
                      <a:pt x="79851" y="78998"/>
                      <a:pt x="79851" y="91623"/>
                    </a:cubicBezTo>
                    <a:cubicBezTo>
                      <a:pt x="79851" y="104248"/>
                      <a:pt x="90086" y="114483"/>
                      <a:pt x="102711" y="114483"/>
                    </a:cubicBezTo>
                    <a:cubicBezTo>
                      <a:pt x="115336" y="114483"/>
                      <a:pt x="125571" y="104248"/>
                      <a:pt x="125571" y="91623"/>
                    </a:cubicBezTo>
                    <a:cubicBezTo>
                      <a:pt x="125571" y="78998"/>
                      <a:pt x="115336" y="68763"/>
                      <a:pt x="102711" y="68763"/>
                    </a:cubicBezTo>
                    <a:close/>
                    <a:moveTo>
                      <a:pt x="196923" y="64783"/>
                    </a:moveTo>
                    <a:cubicBezTo>
                      <a:pt x="184298" y="64783"/>
                      <a:pt x="174063" y="75018"/>
                      <a:pt x="174063" y="87643"/>
                    </a:cubicBezTo>
                    <a:cubicBezTo>
                      <a:pt x="174063" y="100268"/>
                      <a:pt x="184298" y="110503"/>
                      <a:pt x="196923" y="110503"/>
                    </a:cubicBezTo>
                    <a:cubicBezTo>
                      <a:pt x="209548" y="110503"/>
                      <a:pt x="219783" y="100268"/>
                      <a:pt x="219783" y="87643"/>
                    </a:cubicBezTo>
                    <a:cubicBezTo>
                      <a:pt x="219783" y="75018"/>
                      <a:pt x="209548" y="64783"/>
                      <a:pt x="196923" y="64783"/>
                    </a:cubicBezTo>
                    <a:close/>
                    <a:moveTo>
                      <a:pt x="162659" y="959"/>
                    </a:moveTo>
                    <a:cubicBezTo>
                      <a:pt x="193753" y="4289"/>
                      <a:pt x="223587" y="16245"/>
                      <a:pt x="246984" y="36272"/>
                    </a:cubicBezTo>
                    <a:cubicBezTo>
                      <a:pt x="305610" y="86454"/>
                      <a:pt x="303147" y="168484"/>
                      <a:pt x="241587" y="216018"/>
                    </a:cubicBezTo>
                    <a:lnTo>
                      <a:pt x="245391" y="267313"/>
                    </a:lnTo>
                    <a:lnTo>
                      <a:pt x="194273" y="240402"/>
                    </a:lnTo>
                    <a:cubicBezTo>
                      <a:pt x="130775" y="260233"/>
                      <a:pt x="59710" y="239766"/>
                      <a:pt x="23095" y="191102"/>
                    </a:cubicBezTo>
                    <a:cubicBezTo>
                      <a:pt x="-21311" y="132084"/>
                      <a:pt x="323" y="53281"/>
                      <a:pt x="70781" y="17404"/>
                    </a:cubicBezTo>
                    <a:cubicBezTo>
                      <a:pt x="99213" y="2927"/>
                      <a:pt x="131566" y="-2370"/>
                      <a:pt x="162659" y="95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782483" y="4089253"/>
            <a:ext cx="5085661" cy="381744"/>
            <a:chOff x="782483" y="4089253"/>
            <a:chExt cx="5085661" cy="381744"/>
          </a:xfrm>
        </p:grpSpPr>
        <p:cxnSp>
          <p:nvCxnSpPr>
            <p:cNvPr id="90" name="Straight Connector 46"/>
            <p:cNvCxnSpPr/>
            <p:nvPr/>
          </p:nvCxnSpPr>
          <p:spPr>
            <a:xfrm>
              <a:off x="782483" y="4299942"/>
              <a:ext cx="5085661" cy="0"/>
            </a:xfrm>
            <a:prstGeom prst="line">
              <a:avLst/>
            </a:prstGeom>
            <a:ln w="28575">
              <a:solidFill>
                <a:schemeClr val="tx2">
                  <a:lumMod val="5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" name="椭圆 2"/>
            <p:cNvSpPr/>
            <p:nvPr/>
          </p:nvSpPr>
          <p:spPr>
            <a:xfrm>
              <a:off x="1146232" y="4089253"/>
              <a:ext cx="381744" cy="381744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" dirty="0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120944" y="4153167"/>
              <a:ext cx="426720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2011</a:t>
              </a:r>
              <a:endParaRPr lang="zh-CN" altLang="en-US" sz="105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2100338" y="4089253"/>
              <a:ext cx="381744" cy="381744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" dirty="0"/>
            </a:p>
          </p:txBody>
        </p:sp>
        <p:sp>
          <p:nvSpPr>
            <p:cNvPr id="131" name="TextBox 130"/>
            <p:cNvSpPr txBox="1"/>
            <p:nvPr/>
          </p:nvSpPr>
          <p:spPr>
            <a:xfrm>
              <a:off x="2075050" y="4153167"/>
              <a:ext cx="442750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2012</a:t>
              </a:r>
              <a:endParaRPr lang="zh-CN" altLang="en-US" sz="105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32" name="椭圆 131"/>
            <p:cNvSpPr/>
            <p:nvPr/>
          </p:nvSpPr>
          <p:spPr>
            <a:xfrm>
              <a:off x="3054444" y="4089253"/>
              <a:ext cx="381744" cy="381744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" dirty="0"/>
            </a:p>
          </p:txBody>
        </p:sp>
        <p:sp>
          <p:nvSpPr>
            <p:cNvPr id="133" name="TextBox 132"/>
            <p:cNvSpPr txBox="1"/>
            <p:nvPr/>
          </p:nvSpPr>
          <p:spPr>
            <a:xfrm>
              <a:off x="3029156" y="4153167"/>
              <a:ext cx="447558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2013</a:t>
              </a:r>
              <a:endParaRPr lang="zh-CN" altLang="en-US" sz="105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>
              <a:off x="4008550" y="4089253"/>
              <a:ext cx="381744" cy="381744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" dirty="0"/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3983262" y="4153167"/>
              <a:ext cx="442750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2014</a:t>
              </a:r>
              <a:endParaRPr lang="zh-CN" altLang="en-US" sz="105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4962656" y="4089253"/>
              <a:ext cx="381744" cy="381744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" dirty="0"/>
            </a:p>
          </p:txBody>
        </p:sp>
        <p:sp>
          <p:nvSpPr>
            <p:cNvPr id="137" name="TextBox 136"/>
            <p:cNvSpPr txBox="1"/>
            <p:nvPr/>
          </p:nvSpPr>
          <p:spPr>
            <a:xfrm>
              <a:off x="4937368" y="4153167"/>
              <a:ext cx="447558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2015</a:t>
              </a:r>
              <a:endParaRPr lang="zh-CN" altLang="en-US" sz="105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23975" y="1556593"/>
            <a:ext cx="260455" cy="2836262"/>
            <a:chOff x="523975" y="1556593"/>
            <a:chExt cx="260455" cy="2836262"/>
          </a:xfrm>
        </p:grpSpPr>
        <p:cxnSp>
          <p:nvCxnSpPr>
            <p:cNvPr id="89" name="Straight Connector 45"/>
            <p:cNvCxnSpPr/>
            <p:nvPr/>
          </p:nvCxnSpPr>
          <p:spPr>
            <a:xfrm>
              <a:off x="765440" y="1556593"/>
              <a:ext cx="9455" cy="2743349"/>
            </a:xfrm>
            <a:prstGeom prst="line">
              <a:avLst/>
            </a:prstGeom>
            <a:ln w="28575">
              <a:solidFill>
                <a:schemeClr val="tx2">
                  <a:lumMod val="50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91" name="TextBox 90"/>
            <p:cNvSpPr txBox="1"/>
            <p:nvPr/>
          </p:nvSpPr>
          <p:spPr>
            <a:xfrm>
              <a:off x="523975" y="4077384"/>
              <a:ext cx="249107" cy="31547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1600" dirty="0">
                  <a:solidFill>
                    <a:schemeClr val="tx2">
                      <a:lumMod val="50000"/>
                    </a:schemeClr>
                  </a:solidFill>
                  <a:latin typeface="Impact" panose="020B0806030902050204" pitchFamily="34" charset="0"/>
                </a:rPr>
                <a:t>0</a:t>
              </a:r>
              <a:endParaRPr lang="zh-CN" altLang="en-US" sz="1600" dirty="0">
                <a:solidFill>
                  <a:schemeClr val="tx2">
                    <a:lumMod val="5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523975" y="3525031"/>
              <a:ext cx="249107" cy="31547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tx2">
                      <a:lumMod val="50000"/>
                    </a:schemeClr>
                  </a:solidFill>
                  <a:latin typeface="Impact" panose="020B0806030902050204" pitchFamily="34" charset="0"/>
                </a:rPr>
                <a:t>2</a:t>
              </a:r>
              <a:endParaRPr lang="zh-CN" altLang="en-US" sz="1600" dirty="0">
                <a:solidFill>
                  <a:schemeClr val="tx2">
                    <a:lumMod val="5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523975" y="3248853"/>
              <a:ext cx="249107" cy="31547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tx2">
                      <a:lumMod val="50000"/>
                    </a:schemeClr>
                  </a:solidFill>
                  <a:latin typeface="Impact" panose="020B0806030902050204" pitchFamily="34" charset="0"/>
                </a:rPr>
                <a:t>3</a:t>
              </a:r>
              <a:endParaRPr lang="zh-CN" altLang="en-US" sz="1600" dirty="0">
                <a:solidFill>
                  <a:schemeClr val="tx2">
                    <a:lumMod val="5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523975" y="2972675"/>
              <a:ext cx="249107" cy="31547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tx2">
                      <a:lumMod val="50000"/>
                    </a:schemeClr>
                  </a:solidFill>
                  <a:latin typeface="Impact" panose="020B0806030902050204" pitchFamily="34" charset="0"/>
                </a:rPr>
                <a:t>4</a:t>
              </a:r>
              <a:endParaRPr lang="zh-CN" altLang="en-US" sz="1600" dirty="0">
                <a:solidFill>
                  <a:schemeClr val="tx2">
                    <a:lumMod val="5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41" name="TextBox 140"/>
            <p:cNvSpPr txBox="1"/>
            <p:nvPr/>
          </p:nvSpPr>
          <p:spPr>
            <a:xfrm>
              <a:off x="523975" y="2696497"/>
              <a:ext cx="249107" cy="31547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tx2">
                      <a:lumMod val="50000"/>
                    </a:schemeClr>
                  </a:solidFill>
                  <a:latin typeface="Impact" panose="020B0806030902050204" pitchFamily="34" charset="0"/>
                </a:rPr>
                <a:t>5</a:t>
              </a:r>
              <a:endParaRPr lang="zh-CN" altLang="en-US" sz="1600" dirty="0">
                <a:solidFill>
                  <a:schemeClr val="tx2">
                    <a:lumMod val="5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523975" y="2420319"/>
              <a:ext cx="249107" cy="31547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tx2">
                      <a:lumMod val="50000"/>
                    </a:schemeClr>
                  </a:solidFill>
                  <a:latin typeface="Impact" panose="020B0806030902050204" pitchFamily="34" charset="0"/>
                </a:rPr>
                <a:t>6</a:t>
              </a:r>
              <a:endParaRPr lang="zh-CN" altLang="en-US" sz="1600" dirty="0">
                <a:solidFill>
                  <a:schemeClr val="tx2">
                    <a:lumMod val="5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536926" y="2144141"/>
              <a:ext cx="218650" cy="31547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tx2">
                      <a:lumMod val="50000"/>
                    </a:schemeClr>
                  </a:solidFill>
                  <a:latin typeface="Impact" panose="020B0806030902050204" pitchFamily="34" charset="0"/>
                </a:rPr>
                <a:t>7</a:t>
              </a:r>
              <a:endParaRPr lang="zh-CN" altLang="en-US" sz="1600" dirty="0">
                <a:solidFill>
                  <a:schemeClr val="tx2">
                    <a:lumMod val="5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44" name="TextBox 143"/>
            <p:cNvSpPr txBox="1"/>
            <p:nvPr/>
          </p:nvSpPr>
          <p:spPr>
            <a:xfrm>
              <a:off x="523975" y="3801209"/>
              <a:ext cx="217047" cy="31547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tx2">
                      <a:lumMod val="50000"/>
                    </a:schemeClr>
                  </a:solidFill>
                  <a:latin typeface="Impact" panose="020B0806030902050204" pitchFamily="34" charset="0"/>
                </a:rPr>
                <a:t>1</a:t>
              </a:r>
              <a:endParaRPr lang="zh-CN" altLang="en-US" sz="1600" dirty="0">
                <a:solidFill>
                  <a:schemeClr val="tx2">
                    <a:lumMod val="5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45" name="TextBox 144"/>
            <p:cNvSpPr txBox="1"/>
            <p:nvPr/>
          </p:nvSpPr>
          <p:spPr>
            <a:xfrm>
              <a:off x="536926" y="1867963"/>
              <a:ext cx="247504" cy="31547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tx2">
                      <a:lumMod val="50000"/>
                    </a:schemeClr>
                  </a:solidFill>
                  <a:latin typeface="Impact" panose="020B0806030902050204" pitchFamily="34" charset="0"/>
                </a:rPr>
                <a:t>8</a:t>
              </a:r>
              <a:endParaRPr lang="zh-CN" altLang="en-US" sz="1600" dirty="0">
                <a:solidFill>
                  <a:schemeClr val="tx2">
                    <a:lumMod val="50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99598261"/>
      </p:ext>
    </p:extLst>
  </p:cSld>
  <p:clrMapOvr>
    <a:masterClrMapping/>
  </p:clrMapOvr>
  <p:transition spd="slow" advClick="0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5" grpId="0" animBg="1"/>
      <p:bldP spid="37" grpId="0" animBg="1"/>
      <p:bldP spid="38" grpId="0" animBg="1"/>
      <p:bldP spid="86" grpId="0"/>
      <p:bldP spid="87" grpId="0"/>
      <p:bldP spid="88" grpId="0"/>
      <p:bldP spid="105" grpId="0" animBg="1"/>
      <p:bldP spid="108" grpId="0" animBg="1"/>
      <p:bldP spid="121" grpId="0" animBg="1"/>
      <p:bldP spid="1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椭圆 1"/>
          <p:cNvSpPr/>
          <p:nvPr/>
        </p:nvSpPr>
        <p:spPr>
          <a:xfrm>
            <a:off x="879874" y="1831952"/>
            <a:ext cx="1603894" cy="1603894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空心弧 105"/>
          <p:cNvSpPr/>
          <p:nvPr/>
        </p:nvSpPr>
        <p:spPr>
          <a:xfrm rot="5400000">
            <a:off x="936589" y="1888667"/>
            <a:ext cx="1490464" cy="1490464"/>
          </a:xfrm>
          <a:prstGeom prst="blockArc">
            <a:avLst>
              <a:gd name="adj1" fmla="val 16443095"/>
              <a:gd name="adj2" fmla="val 6961060"/>
              <a:gd name="adj3" fmla="val 16394"/>
            </a:avLst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1224621" y="2176699"/>
            <a:ext cx="914400" cy="91440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>
            <a:off x="3770053" y="1831952"/>
            <a:ext cx="1603894" cy="1603894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空心弧 123"/>
          <p:cNvSpPr/>
          <p:nvPr/>
        </p:nvSpPr>
        <p:spPr>
          <a:xfrm rot="5400000">
            <a:off x="3826768" y="1888667"/>
            <a:ext cx="1490464" cy="1490464"/>
          </a:xfrm>
          <a:prstGeom prst="blockArc">
            <a:avLst>
              <a:gd name="adj1" fmla="val 13353248"/>
              <a:gd name="adj2" fmla="val 6961060"/>
              <a:gd name="adj3" fmla="val 16394"/>
            </a:avLst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椭圆 126"/>
          <p:cNvSpPr/>
          <p:nvPr/>
        </p:nvSpPr>
        <p:spPr>
          <a:xfrm>
            <a:off x="4114800" y="2176699"/>
            <a:ext cx="914400" cy="914400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椭圆 127"/>
          <p:cNvSpPr/>
          <p:nvPr/>
        </p:nvSpPr>
        <p:spPr>
          <a:xfrm>
            <a:off x="6568506" y="1831952"/>
            <a:ext cx="1603894" cy="1603894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空心弧 128"/>
          <p:cNvSpPr/>
          <p:nvPr/>
        </p:nvSpPr>
        <p:spPr>
          <a:xfrm rot="5400000">
            <a:off x="6625221" y="1888667"/>
            <a:ext cx="1490464" cy="1490464"/>
          </a:xfrm>
          <a:prstGeom prst="blockArc">
            <a:avLst>
              <a:gd name="adj1" fmla="val 10800000"/>
              <a:gd name="adj2" fmla="val 6961060"/>
              <a:gd name="adj3" fmla="val 16394"/>
            </a:avLst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椭圆 129"/>
          <p:cNvSpPr/>
          <p:nvPr/>
        </p:nvSpPr>
        <p:spPr>
          <a:xfrm>
            <a:off x="6913253" y="2176699"/>
            <a:ext cx="914400" cy="91440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矩形 131"/>
          <p:cNvSpPr/>
          <p:nvPr/>
        </p:nvSpPr>
        <p:spPr>
          <a:xfrm>
            <a:off x="1947354" y="3355127"/>
            <a:ext cx="1142269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4776587" y="3355127"/>
            <a:ext cx="1142269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72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6" name="矩形 135"/>
          <p:cNvSpPr/>
          <p:nvPr/>
        </p:nvSpPr>
        <p:spPr>
          <a:xfrm>
            <a:off x="7534187" y="3355127"/>
            <a:ext cx="1142269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85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7" name="组合 136"/>
          <p:cNvGrpSpPr/>
          <p:nvPr/>
        </p:nvGrpSpPr>
        <p:grpSpPr>
          <a:xfrm>
            <a:off x="2090046" y="-236563"/>
            <a:ext cx="5002234" cy="1990201"/>
            <a:chOff x="2267744" y="362469"/>
            <a:chExt cx="4644516" cy="4003894"/>
          </a:xfrm>
        </p:grpSpPr>
        <p:sp>
          <p:nvSpPr>
            <p:cNvPr id="138" name="等腰三角形 137"/>
            <p:cNvSpPr/>
            <p:nvPr/>
          </p:nvSpPr>
          <p:spPr>
            <a:xfrm flipV="1">
              <a:off x="2825806" y="699542"/>
              <a:ext cx="3528392" cy="3041717"/>
            </a:xfrm>
            <a:prstGeom prst="triangl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等腰三角形 5"/>
            <p:cNvSpPr/>
            <p:nvPr/>
          </p:nvSpPr>
          <p:spPr>
            <a:xfrm flipV="1">
              <a:off x="2267744" y="362469"/>
              <a:ext cx="4644516" cy="4003894"/>
            </a:xfrm>
            <a:custGeom>
              <a:avLst/>
              <a:gdLst/>
              <a:ahLst/>
              <a:cxnLst/>
              <a:rect l="l" t="t" r="r" b="b"/>
              <a:pathLst>
                <a:path w="3528392" h="3041717">
                  <a:moveTo>
                    <a:pt x="354279" y="2825693"/>
                  </a:moveTo>
                  <a:lnTo>
                    <a:pt x="1764196" y="394803"/>
                  </a:lnTo>
                  <a:lnTo>
                    <a:pt x="3174113" y="2825693"/>
                  </a:lnTo>
                  <a:close/>
                  <a:moveTo>
                    <a:pt x="0" y="3041717"/>
                  </a:moveTo>
                  <a:lnTo>
                    <a:pt x="3528392" y="3041717"/>
                  </a:lnTo>
                  <a:lnTo>
                    <a:pt x="1764196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6188534" y="3723878"/>
            <a:ext cx="140780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直接连接符 139"/>
          <p:cNvCxnSpPr/>
          <p:nvPr/>
        </p:nvCxnSpPr>
        <p:spPr>
          <a:xfrm>
            <a:off x="3419872" y="3723878"/>
            <a:ext cx="140780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直接连接符 140"/>
          <p:cNvCxnSpPr/>
          <p:nvPr/>
        </p:nvCxnSpPr>
        <p:spPr>
          <a:xfrm>
            <a:off x="611188" y="3723878"/>
            <a:ext cx="140780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3419873" y="267494"/>
            <a:ext cx="2376264" cy="7607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这里添加标题</a:t>
            </a:r>
          </a:p>
        </p:txBody>
      </p:sp>
      <p:sp>
        <p:nvSpPr>
          <p:cNvPr id="33" name="矩形 32"/>
          <p:cNvSpPr/>
          <p:nvPr/>
        </p:nvSpPr>
        <p:spPr>
          <a:xfrm>
            <a:off x="3389708" y="771550"/>
            <a:ext cx="2406428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Courier New" panose="02070309020205020404" pitchFamily="49" charset="0"/>
              </a:rPr>
              <a:t>ADD YOUR TEXT HERE</a:t>
            </a:r>
            <a:endParaRPr lang="zh-CN" altLang="en-US" sz="16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5961455"/>
      </p:ext>
    </p:extLst>
  </p:cSld>
  <p:clrMapOvr>
    <a:masterClrMapping/>
  </p:clrMapOvr>
  <p:transition spd="slow" advClick="0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1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1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1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6" grpId="0" animBg="1"/>
      <p:bldP spid="3" grpId="0" animBg="1"/>
      <p:bldP spid="123" grpId="0" animBg="1"/>
      <p:bldP spid="124" grpId="0" animBg="1"/>
      <p:bldP spid="127" grpId="0" animBg="1"/>
      <p:bldP spid="128" grpId="0" animBg="1"/>
      <p:bldP spid="129" grpId="0" animBg="1"/>
      <p:bldP spid="130" grpId="0" animBg="1"/>
      <p:bldP spid="132" grpId="0"/>
      <p:bldP spid="134" grpId="0"/>
      <p:bldP spid="136" grpId="0"/>
      <p:bldP spid="32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矩形 35"/>
          <p:cNvSpPr/>
          <p:nvPr/>
        </p:nvSpPr>
        <p:spPr>
          <a:xfrm flipV="1">
            <a:off x="0" y="-2"/>
            <a:ext cx="9143999" cy="4948015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539552" y="267494"/>
            <a:ext cx="3535225" cy="7607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2">
                    <a:lumMod val="50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这里添加标题</a:t>
            </a:r>
          </a:p>
        </p:txBody>
      </p:sp>
      <p:sp>
        <p:nvSpPr>
          <p:cNvPr id="33" name="矩形 32"/>
          <p:cNvSpPr/>
          <p:nvPr/>
        </p:nvSpPr>
        <p:spPr>
          <a:xfrm>
            <a:off x="539552" y="771550"/>
            <a:ext cx="2406428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zh-CN" sz="1600" dirty="0" smtClean="0">
                <a:solidFill>
                  <a:schemeClr val="tx2">
                    <a:lumMod val="50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Courier New" panose="02070309020205020404" pitchFamily="49" charset="0"/>
              </a:rPr>
              <a:t>ADD YOUR TEXT HERE</a:t>
            </a:r>
            <a:endParaRPr lang="zh-CN" altLang="en-US" sz="1600" dirty="0">
              <a:solidFill>
                <a:schemeClr val="tx2">
                  <a:lumMod val="50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  <a:cs typeface="Courier New" panose="02070309020205020404" pitchFamily="49" charset="0"/>
            </a:endParaRPr>
          </a:p>
        </p:txBody>
      </p:sp>
      <p:sp>
        <p:nvSpPr>
          <p:cNvPr id="106" name="任意多边形 105"/>
          <p:cNvSpPr/>
          <p:nvPr/>
        </p:nvSpPr>
        <p:spPr>
          <a:xfrm rot="21255145">
            <a:off x="4573177" y="1413041"/>
            <a:ext cx="3700115" cy="1074272"/>
          </a:xfrm>
          <a:custGeom>
            <a:avLst/>
            <a:gdLst>
              <a:gd name="connsiteX0" fmla="*/ 0 w 3977640"/>
              <a:gd name="connsiteY0" fmla="*/ 1333500 h 1508760"/>
              <a:gd name="connsiteX1" fmla="*/ 624840 w 3977640"/>
              <a:gd name="connsiteY1" fmla="*/ 655320 h 1508760"/>
              <a:gd name="connsiteX2" fmla="*/ 1264920 w 3977640"/>
              <a:gd name="connsiteY2" fmla="*/ 1074420 h 1508760"/>
              <a:gd name="connsiteX3" fmla="*/ 2049780 w 3977640"/>
              <a:gd name="connsiteY3" fmla="*/ 342900 h 1508760"/>
              <a:gd name="connsiteX4" fmla="*/ 2682240 w 3977640"/>
              <a:gd name="connsiteY4" fmla="*/ 982980 h 1508760"/>
              <a:gd name="connsiteX5" fmla="*/ 3406140 w 3977640"/>
              <a:gd name="connsiteY5" fmla="*/ 266700 h 1508760"/>
              <a:gd name="connsiteX6" fmla="*/ 3185160 w 3977640"/>
              <a:gd name="connsiteY6" fmla="*/ 83820 h 1508760"/>
              <a:gd name="connsiteX7" fmla="*/ 3977640 w 3977640"/>
              <a:gd name="connsiteY7" fmla="*/ 0 h 1508760"/>
              <a:gd name="connsiteX8" fmla="*/ 3909060 w 3977640"/>
              <a:gd name="connsiteY8" fmla="*/ 777240 h 1508760"/>
              <a:gd name="connsiteX9" fmla="*/ 3703320 w 3977640"/>
              <a:gd name="connsiteY9" fmla="*/ 594360 h 1508760"/>
              <a:gd name="connsiteX10" fmla="*/ 2689860 w 3977640"/>
              <a:gd name="connsiteY10" fmla="*/ 1501140 h 1508760"/>
              <a:gd name="connsiteX11" fmla="*/ 2065020 w 3977640"/>
              <a:gd name="connsiteY11" fmla="*/ 861060 h 1508760"/>
              <a:gd name="connsiteX12" fmla="*/ 1264920 w 3977640"/>
              <a:gd name="connsiteY12" fmla="*/ 1508760 h 1508760"/>
              <a:gd name="connsiteX13" fmla="*/ 655320 w 3977640"/>
              <a:gd name="connsiteY13" fmla="*/ 1059180 h 1508760"/>
              <a:gd name="connsiteX14" fmla="*/ 198120 w 3977640"/>
              <a:gd name="connsiteY14" fmla="*/ 1493520 h 1508760"/>
              <a:gd name="connsiteX15" fmla="*/ 0 w 3977640"/>
              <a:gd name="connsiteY15" fmla="*/ 1333500 h 1508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77640" h="1508760">
                <a:moveTo>
                  <a:pt x="0" y="1333500"/>
                </a:moveTo>
                <a:lnTo>
                  <a:pt x="624840" y="655320"/>
                </a:lnTo>
                <a:lnTo>
                  <a:pt x="1264920" y="1074420"/>
                </a:lnTo>
                <a:lnTo>
                  <a:pt x="2049780" y="342900"/>
                </a:lnTo>
                <a:lnTo>
                  <a:pt x="2682240" y="982980"/>
                </a:lnTo>
                <a:lnTo>
                  <a:pt x="3406140" y="266700"/>
                </a:lnTo>
                <a:lnTo>
                  <a:pt x="3185160" y="83820"/>
                </a:lnTo>
                <a:lnTo>
                  <a:pt x="3977640" y="0"/>
                </a:lnTo>
                <a:lnTo>
                  <a:pt x="3909060" y="777240"/>
                </a:lnTo>
                <a:lnTo>
                  <a:pt x="3703320" y="594360"/>
                </a:lnTo>
                <a:lnTo>
                  <a:pt x="2689860" y="1501140"/>
                </a:lnTo>
                <a:lnTo>
                  <a:pt x="2065020" y="861060"/>
                </a:lnTo>
                <a:lnTo>
                  <a:pt x="1264920" y="1508760"/>
                </a:lnTo>
                <a:lnTo>
                  <a:pt x="655320" y="1059180"/>
                </a:lnTo>
                <a:lnTo>
                  <a:pt x="198120" y="1493520"/>
                </a:lnTo>
                <a:lnTo>
                  <a:pt x="0" y="1333500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22" name="直接连接符 121"/>
          <p:cNvCxnSpPr/>
          <p:nvPr/>
        </p:nvCxnSpPr>
        <p:spPr>
          <a:xfrm>
            <a:off x="4572000" y="4509513"/>
            <a:ext cx="388843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矩形 122"/>
          <p:cNvSpPr/>
          <p:nvPr/>
        </p:nvSpPr>
        <p:spPr>
          <a:xfrm>
            <a:off x="6071367" y="2860545"/>
            <a:ext cx="364591" cy="1648966"/>
          </a:xfrm>
          <a:prstGeom prst="rect">
            <a:avLst/>
          </a:prstGeom>
          <a:solidFill>
            <a:schemeClr val="tx2">
              <a:lumMod val="50000"/>
              <a:alpha val="80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7070945" y="2589134"/>
            <a:ext cx="364591" cy="1920379"/>
          </a:xfrm>
          <a:prstGeom prst="rect">
            <a:avLst/>
          </a:prstGeom>
          <a:solidFill>
            <a:schemeClr val="tx2">
              <a:lumMod val="50000"/>
              <a:alpha val="80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8070525" y="2139703"/>
            <a:ext cx="389907" cy="2369810"/>
          </a:xfrm>
          <a:prstGeom prst="rect">
            <a:avLst/>
          </a:prstGeom>
          <a:solidFill>
            <a:schemeClr val="tx2">
              <a:lumMod val="50000"/>
              <a:alpha val="80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6624747" y="2663932"/>
            <a:ext cx="364591" cy="1832184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7624325" y="3030367"/>
            <a:ext cx="364591" cy="146574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5625169" y="3030367"/>
            <a:ext cx="364591" cy="146574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1" name="矩形 130"/>
          <p:cNvSpPr/>
          <p:nvPr/>
        </p:nvSpPr>
        <p:spPr>
          <a:xfrm>
            <a:off x="5071789" y="2860547"/>
            <a:ext cx="364591" cy="1648966"/>
          </a:xfrm>
          <a:prstGeom prst="rect">
            <a:avLst/>
          </a:prstGeom>
          <a:solidFill>
            <a:schemeClr val="tx2">
              <a:lumMod val="50000"/>
              <a:alpha val="80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4625591" y="3311210"/>
            <a:ext cx="364591" cy="118490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5" name="矩形 134"/>
          <p:cNvSpPr/>
          <p:nvPr/>
        </p:nvSpPr>
        <p:spPr>
          <a:xfrm>
            <a:off x="611560" y="1779662"/>
            <a:ext cx="360041" cy="36004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971601" y="1883965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标签文本</a:t>
            </a:r>
            <a:endParaRPr lang="zh-CN" altLang="en-US" sz="12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7" name="矩形 136"/>
          <p:cNvSpPr/>
          <p:nvPr/>
        </p:nvSpPr>
        <p:spPr>
          <a:xfrm>
            <a:off x="2547644" y="1779662"/>
            <a:ext cx="360041" cy="360041"/>
          </a:xfrm>
          <a:prstGeom prst="rect">
            <a:avLst/>
          </a:prstGeom>
          <a:solidFill>
            <a:schemeClr val="tx2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2907685" y="1883965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标签文本</a:t>
            </a:r>
            <a:endParaRPr lang="zh-CN" altLang="en-US" sz="12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5660524"/>
      </p:ext>
    </p:extLst>
  </p:cSld>
  <p:clrMapOvr>
    <a:masterClrMapping/>
  </p:clrMapOvr>
  <p:transition spd="slow" advClick="0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106" grpId="0" animBg="1"/>
      <p:bldP spid="123" grpId="0" animBg="1"/>
      <p:bldP spid="124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5" grpId="0" animBg="1"/>
      <p:bldP spid="136" grpId="0"/>
      <p:bldP spid="137" grpId="0" animBg="1"/>
      <p:bldP spid="138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734</TotalTime>
  <Words>237</Words>
  <Application>Microsoft Office PowerPoint</Application>
  <PresentationFormat>全屏显示(16:9)</PresentationFormat>
  <Paragraphs>57</Paragraphs>
  <Slides>10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Arial</vt:lpstr>
      <vt:lpstr>宋体</vt:lpstr>
      <vt:lpstr>方正细圆简体</vt:lpstr>
      <vt:lpstr>Impact</vt:lpstr>
      <vt:lpstr>张海山锐谐体</vt:lpstr>
      <vt:lpstr>Wingdings 2</vt:lpstr>
      <vt:lpstr>微软雅黑</vt:lpstr>
      <vt:lpstr>汉仪力量黑简</vt:lpstr>
      <vt:lpstr>Calibri</vt:lpstr>
      <vt:lpstr>Courier New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pc</cp:lastModifiedBy>
  <cp:revision>50</cp:revision>
  <dcterms:created xsi:type="dcterms:W3CDTF">2015-06-11T17:53:38Z</dcterms:created>
  <dcterms:modified xsi:type="dcterms:W3CDTF">2015-07-13T06:01:45Z</dcterms:modified>
</cp:coreProperties>
</file>