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9" r:id="rId2"/>
    <p:sldId id="257" r:id="rId3"/>
    <p:sldId id="258" r:id="rId4"/>
    <p:sldId id="256" r:id="rId5"/>
    <p:sldId id="260" r:id="rId6"/>
    <p:sldId id="262" r:id="rId7"/>
    <p:sldId id="261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3B3B"/>
    <a:srgbClr val="202020"/>
    <a:srgbClr val="BA292E"/>
    <a:srgbClr val="1C1C1C"/>
    <a:srgbClr val="181818"/>
    <a:srgbClr val="252525"/>
    <a:srgbClr val="D20D0E"/>
    <a:srgbClr val="B3494F"/>
    <a:srgbClr val="E0BC60"/>
    <a:srgbClr val="4236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0189" autoAdjust="0"/>
  </p:normalViewPr>
  <p:slideViewPr>
    <p:cSldViewPr snapToGrid="0" showGuides="1">
      <p:cViewPr varScale="1">
        <p:scale>
          <a:sx n="78" d="100"/>
          <a:sy n="78" d="100"/>
        </p:scale>
        <p:origin x="105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BA292E"/>
            </a:solidFill>
            <a:ln>
              <a:noFill/>
            </a:ln>
          </c:spPr>
          <c:dPt>
            <c:idx val="0"/>
            <c:bubble3D val="0"/>
            <c:spPr>
              <a:solidFill>
                <a:srgbClr val="BA292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BA292E"/>
            </a:solidFill>
            <a:ln>
              <a:noFill/>
            </a:ln>
          </c:spPr>
          <c:dPt>
            <c:idx val="0"/>
            <c:bubble3D val="0"/>
            <c:spPr>
              <a:solidFill>
                <a:srgbClr val="BA292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BA292E"/>
            </a:solidFill>
            <a:ln>
              <a:noFill/>
            </a:ln>
          </c:spPr>
          <c:dPt>
            <c:idx val="0"/>
            <c:bubble3D val="0"/>
            <c:spPr>
              <a:solidFill>
                <a:srgbClr val="BA292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E692A7-73CE-4C2F-B70D-96D5D69334F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B039C-859F-470F-A5C8-25245C0FA6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813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B039C-859F-470F-A5C8-25245C0FA63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206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5506-FF13-4DF8-B8B6-7B0802FAA3F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0F753-60FB-4615-8B37-CDA92A392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258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5506-FF13-4DF8-B8B6-7B0802FAA3F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0F753-60FB-4615-8B37-CDA92A392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9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5506-FF13-4DF8-B8B6-7B0802FAA3F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0F753-60FB-4615-8B37-CDA92A392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87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>
          <a:gsLst>
            <a:gs pos="81000">
              <a:srgbClr val="1C1C1C"/>
            </a:gs>
            <a:gs pos="100000">
              <a:srgbClr val="181818"/>
            </a:gs>
            <a:gs pos="0">
              <a:srgbClr val="252525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576000"/>
          </a:xfrm>
          <a:prstGeom prst="rect">
            <a:avLst/>
          </a:prstGeom>
          <a:solidFill>
            <a:srgbClr val="BA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/>
          <p:cNvSpPr/>
          <p:nvPr userDrawn="1"/>
        </p:nvSpPr>
        <p:spPr>
          <a:xfrm>
            <a:off x="292817" y="116104"/>
            <a:ext cx="435180" cy="343793"/>
          </a:xfrm>
          <a:custGeom>
            <a:avLst/>
            <a:gdLst/>
            <a:ahLst/>
            <a:cxnLst/>
            <a:rect l="l" t="t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81050" y="39904"/>
            <a:ext cx="1171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81050" y="288000"/>
            <a:ext cx="11715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/>
              <a:t>Personal resume</a:t>
            </a:r>
            <a:endParaRPr lang="zh-CN" altLang="en-US" sz="10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457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5506-FF13-4DF8-B8B6-7B0802FAA3F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0F753-60FB-4615-8B37-CDA92A392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327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5506-FF13-4DF8-B8B6-7B0802FAA3F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0F753-60FB-4615-8B37-CDA92A392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50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5506-FF13-4DF8-B8B6-7B0802FAA3F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0F753-60FB-4615-8B37-CDA92A392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464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5506-FF13-4DF8-B8B6-7B0802FAA3F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0F753-60FB-4615-8B37-CDA92A392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896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5506-FF13-4DF8-B8B6-7B0802FAA3F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0F753-60FB-4615-8B37-CDA92A392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090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5506-FF13-4DF8-B8B6-7B0802FAA3F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0F753-60FB-4615-8B37-CDA92A392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93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5506-FF13-4DF8-B8B6-7B0802FAA3F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0F753-60FB-4615-8B37-CDA92A392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2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15506-FF13-4DF8-B8B6-7B0802FAA3F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0F753-60FB-4615-8B37-CDA92A392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69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" r="1589"/>
          <a:stretch/>
        </p:blipFill>
        <p:spPr>
          <a:xfrm>
            <a:off x="2596396" y="1053290"/>
            <a:ext cx="6999205" cy="37522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752850" y="-446581"/>
            <a:ext cx="4686299" cy="7304581"/>
            <a:chOff x="17392650" y="-446581"/>
            <a:chExt cx="4686299" cy="73045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92650" y="-446581"/>
              <a:ext cx="4686299" cy="593832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827"/>
            <a:stretch/>
          </p:blipFill>
          <p:spPr>
            <a:xfrm>
              <a:off x="17392650" y="5322332"/>
              <a:ext cx="4686299" cy="1535668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4044131" y="3746090"/>
            <a:ext cx="3772514" cy="311191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80000">
                <a:srgbClr val="000000">
                  <a:alpha val="50000"/>
                </a:srgbClr>
              </a:gs>
              <a:gs pos="30296">
                <a:srgbClr val="000000">
                  <a:alpha val="60000"/>
                </a:srgbClr>
              </a:gs>
              <a:gs pos="5600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3752850" y="4705419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rgbClr val="D20D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即刻启程</a:t>
            </a:r>
            <a:endParaRPr lang="zh-CN" altLang="en-US" sz="8000" b="1" dirty="0">
              <a:solidFill>
                <a:srgbClr val="D20D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25266" y="4121375"/>
            <a:ext cx="30957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月薪八千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537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752850" y="-446581"/>
            <a:ext cx="4686299" cy="7304581"/>
            <a:chOff x="17392650" y="-446581"/>
            <a:chExt cx="4686299" cy="73045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92650" y="-446581"/>
              <a:ext cx="4686299" cy="593832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827"/>
            <a:stretch/>
          </p:blipFill>
          <p:spPr>
            <a:xfrm>
              <a:off x="17392650" y="5322332"/>
              <a:ext cx="4686299" cy="1535668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4044131" y="3746090"/>
            <a:ext cx="3772514" cy="311191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80000">
                <a:srgbClr val="000000">
                  <a:alpha val="50000"/>
                </a:srgbClr>
              </a:gs>
              <a:gs pos="30296">
                <a:srgbClr val="000000">
                  <a:alpha val="60000"/>
                </a:srgbClr>
              </a:gs>
              <a:gs pos="5600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3752850" y="4705419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rgbClr val="D20D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8000" b="1" dirty="0">
              <a:solidFill>
                <a:srgbClr val="D20D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25266" y="4121375"/>
            <a:ext cx="30957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诚挚加入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43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5741">
            <a:off x="3438240" y="962311"/>
            <a:ext cx="5353050" cy="535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950" y="290512"/>
            <a:ext cx="5353050" cy="5353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5741">
            <a:off x="6410038" y="3176586"/>
            <a:ext cx="5353050" cy="5353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5741">
            <a:off x="-1230753" y="-1698999"/>
            <a:ext cx="5572940" cy="55729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5741">
            <a:off x="-1588284" y="1737350"/>
            <a:ext cx="3802969" cy="38029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41121">
            <a:off x="-405122" y="3902473"/>
            <a:ext cx="8304337" cy="8304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04" y="671807"/>
            <a:ext cx="5674104" cy="56467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5741">
            <a:off x="-1913667" y="5477161"/>
            <a:ext cx="5353050" cy="5353050"/>
          </a:xfrm>
          <a:prstGeom prst="rect">
            <a:avLst/>
          </a:prstGeom>
        </p:spPr>
      </p:pic>
      <p:sp>
        <p:nvSpPr>
          <p:cNvPr id="22" name="等腰三角形 21"/>
          <p:cNvSpPr/>
          <p:nvPr/>
        </p:nvSpPr>
        <p:spPr>
          <a:xfrm rot="6342149">
            <a:off x="2404344" y="5677407"/>
            <a:ext cx="2481842" cy="1339208"/>
          </a:xfrm>
          <a:prstGeom prst="triangle">
            <a:avLst>
              <a:gd name="adj" fmla="val 54777"/>
            </a:avLst>
          </a:prstGeom>
          <a:solidFill>
            <a:srgbClr val="D04742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21304487">
            <a:off x="5973427" y="5322878"/>
            <a:ext cx="2481842" cy="1339208"/>
          </a:xfrm>
          <a:prstGeom prst="triangle">
            <a:avLst>
              <a:gd name="adj" fmla="val 54777"/>
            </a:avLst>
          </a:prstGeom>
          <a:solidFill>
            <a:srgbClr val="105556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20701833">
            <a:off x="805728" y="-362827"/>
            <a:ext cx="2215604" cy="1195544"/>
          </a:xfrm>
          <a:prstGeom prst="triangle">
            <a:avLst>
              <a:gd name="adj" fmla="val 54777"/>
            </a:avLst>
          </a:prstGeom>
          <a:solidFill>
            <a:srgbClr val="D04742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21304487">
            <a:off x="-357641" y="6029893"/>
            <a:ext cx="2481842" cy="1339208"/>
          </a:xfrm>
          <a:prstGeom prst="triangle">
            <a:avLst>
              <a:gd name="adj" fmla="val 54777"/>
            </a:avLst>
          </a:prstGeom>
          <a:solidFill>
            <a:srgbClr val="105556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1193615">
            <a:off x="6503573" y="1117819"/>
            <a:ext cx="1328324" cy="2894008"/>
          </a:xfrm>
          <a:prstGeom prst="triangle">
            <a:avLst>
              <a:gd name="adj" fmla="val 100000"/>
            </a:avLst>
          </a:prstGeom>
          <a:solidFill>
            <a:srgbClr val="105556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040274">
            <a:off x="8899667" y="418425"/>
            <a:ext cx="253928" cy="553230"/>
          </a:xfrm>
          <a:prstGeom prst="triangle">
            <a:avLst>
              <a:gd name="adj" fmla="val 100000"/>
            </a:avLst>
          </a:prstGeom>
          <a:solidFill>
            <a:srgbClr val="105556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6627633">
            <a:off x="10949139" y="544691"/>
            <a:ext cx="304302" cy="489898"/>
          </a:xfrm>
          <a:prstGeom prst="triangle">
            <a:avLst>
              <a:gd name="adj" fmla="val 83563"/>
            </a:avLst>
          </a:prstGeom>
          <a:solidFill>
            <a:srgbClr val="105556">
              <a:alpha val="75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2016884">
            <a:off x="1666981" y="6570850"/>
            <a:ext cx="518125" cy="90422"/>
          </a:xfrm>
          <a:prstGeom prst="triangle">
            <a:avLst>
              <a:gd name="adj" fmla="val 89534"/>
            </a:avLst>
          </a:prstGeom>
          <a:solidFill>
            <a:srgbClr val="E0BC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5140321">
            <a:off x="5674021" y="5880613"/>
            <a:ext cx="518125" cy="90422"/>
          </a:xfrm>
          <a:prstGeom prst="triangle">
            <a:avLst>
              <a:gd name="adj" fmla="val 89534"/>
            </a:avLst>
          </a:prstGeom>
          <a:solidFill>
            <a:srgbClr val="E0BC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5140321">
            <a:off x="11121123" y="4665402"/>
            <a:ext cx="290542" cy="93834"/>
          </a:xfrm>
          <a:prstGeom prst="triangle">
            <a:avLst>
              <a:gd name="adj" fmla="val 89534"/>
            </a:avLst>
          </a:prstGeom>
          <a:solidFill>
            <a:srgbClr val="E0BC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617928">
            <a:off x="11070669" y="5402845"/>
            <a:ext cx="579313" cy="195264"/>
          </a:xfrm>
          <a:prstGeom prst="triangle">
            <a:avLst>
              <a:gd name="adj" fmla="val 59385"/>
            </a:avLst>
          </a:prstGeom>
          <a:solidFill>
            <a:srgbClr val="E0BC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617928">
            <a:off x="10249624" y="673870"/>
            <a:ext cx="338937" cy="114243"/>
          </a:xfrm>
          <a:prstGeom prst="triangle">
            <a:avLst>
              <a:gd name="adj" fmla="val 59385"/>
            </a:avLst>
          </a:prstGeom>
          <a:solidFill>
            <a:srgbClr val="E0BC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5597872">
            <a:off x="10005043" y="145341"/>
            <a:ext cx="338937" cy="114243"/>
          </a:xfrm>
          <a:prstGeom prst="triangle">
            <a:avLst>
              <a:gd name="adj" fmla="val 8047"/>
            </a:avLst>
          </a:prstGeom>
          <a:solidFill>
            <a:srgbClr val="E0BC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4500000">
            <a:off x="4073584" y="1453293"/>
            <a:ext cx="1109265" cy="2543082"/>
          </a:xfrm>
          <a:prstGeom prst="triangle">
            <a:avLst>
              <a:gd name="adj" fmla="val 100000"/>
            </a:avLst>
          </a:prstGeom>
          <a:solidFill>
            <a:srgbClr val="105556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596895" y="2987355"/>
            <a:ext cx="7595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月薪八千 </a:t>
            </a:r>
            <a:r>
              <a:rPr lang="zh-CN" altLang="en-US" sz="6000" b="1" dirty="0" smtClean="0">
                <a:solidFill>
                  <a:srgbClr val="D1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即刻</a:t>
            </a:r>
            <a:r>
              <a:rPr lang="zh-CN" altLang="en-US" sz="6000" b="1" dirty="0">
                <a:solidFill>
                  <a:srgbClr val="D1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710625" y="2465068"/>
            <a:ext cx="7595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IS TIME FOR A CHANGE</a:t>
            </a:r>
            <a:endParaRPr lang="zh-CN" altLang="en-US" sz="4000" dirty="0">
              <a:solidFill>
                <a:srgbClr val="D10B1C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10625" y="3915694"/>
            <a:ext cx="75951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我们所有的奇思妙想，只为让你变得与众不同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434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1" t="5977" r="20689" b="10958"/>
          <a:stretch/>
        </p:blipFill>
        <p:spPr>
          <a:xfrm>
            <a:off x="342899" y="381000"/>
            <a:ext cx="5479652" cy="640080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42899" y="5509470"/>
            <a:ext cx="1676400" cy="1676400"/>
          </a:xfrm>
          <a:prstGeom prst="ellipse">
            <a:avLst/>
          </a:prstGeom>
          <a:solidFill>
            <a:schemeClr val="tx1">
              <a:lumMod val="50000"/>
              <a:lumOff val="50000"/>
              <a:alpha val="13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838200" y="5699970"/>
            <a:ext cx="1676400" cy="1676400"/>
          </a:xfrm>
          <a:prstGeom prst="ellipse">
            <a:avLst/>
          </a:prstGeom>
          <a:solidFill>
            <a:schemeClr val="bg1">
              <a:lumMod val="50000"/>
              <a:alpha val="1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259886" y="1323850"/>
            <a:ext cx="3926576" cy="3926576"/>
          </a:xfrm>
          <a:prstGeom prst="ellipse">
            <a:avLst/>
          </a:prstGeom>
          <a:solidFill>
            <a:schemeClr val="tx1">
              <a:lumMod val="50000"/>
              <a:lumOff val="50000"/>
              <a:alpha val="13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826982" y="5250426"/>
            <a:ext cx="1676400" cy="1676400"/>
          </a:xfrm>
          <a:prstGeom prst="ellipse">
            <a:avLst/>
          </a:prstGeom>
          <a:solidFill>
            <a:schemeClr val="tx1">
              <a:lumMod val="50000"/>
              <a:lumOff val="50000"/>
              <a:alpha val="13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467502" y="4488285"/>
            <a:ext cx="1676400" cy="1676400"/>
          </a:xfrm>
          <a:prstGeom prst="ellipse">
            <a:avLst/>
          </a:prstGeom>
          <a:solidFill>
            <a:schemeClr val="tx1">
              <a:lumMod val="50000"/>
              <a:lumOff val="50000"/>
              <a:alpha val="13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573522" y="5517927"/>
            <a:ext cx="1676400" cy="1676400"/>
          </a:xfrm>
          <a:prstGeom prst="ellipse">
            <a:avLst/>
          </a:prstGeom>
          <a:solidFill>
            <a:schemeClr val="tx1">
              <a:lumMod val="50000"/>
              <a:lumOff val="50000"/>
              <a:alpha val="13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411722" y="4982925"/>
            <a:ext cx="1676400" cy="1676400"/>
          </a:xfrm>
          <a:prstGeom prst="ellipse">
            <a:avLst/>
          </a:prstGeom>
          <a:solidFill>
            <a:schemeClr val="tx1">
              <a:lumMod val="50000"/>
              <a:lumOff val="50000"/>
              <a:alpha val="13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284993" y="5683788"/>
            <a:ext cx="1676400" cy="1676400"/>
          </a:xfrm>
          <a:prstGeom prst="ellipse">
            <a:avLst/>
          </a:prstGeom>
          <a:solidFill>
            <a:schemeClr val="tx1">
              <a:lumMod val="50000"/>
              <a:lumOff val="50000"/>
              <a:alpha val="13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219737" y="5736076"/>
            <a:ext cx="1676400" cy="1676400"/>
          </a:xfrm>
          <a:prstGeom prst="ellipse">
            <a:avLst/>
          </a:prstGeom>
          <a:solidFill>
            <a:schemeClr val="tx1">
              <a:lumMod val="50000"/>
              <a:lumOff val="50000"/>
              <a:alpha val="7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653351" y="1465667"/>
            <a:ext cx="1628302" cy="1628302"/>
          </a:xfrm>
          <a:prstGeom prst="ellipse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181753" y="1816909"/>
            <a:ext cx="2242400" cy="2242400"/>
          </a:xfrm>
          <a:prstGeom prst="ellipse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69838" y="2209716"/>
            <a:ext cx="5861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NEW STARTING POINT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53213" y="2779307"/>
            <a:ext cx="7595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月薪八千 </a:t>
            </a:r>
            <a:r>
              <a:rPr lang="zh-CN" altLang="en-US" sz="6000" b="1" dirty="0" smtClean="0">
                <a:solidFill>
                  <a:srgbClr val="D1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即刻</a:t>
            </a:r>
            <a:r>
              <a:rPr lang="zh-CN" altLang="en-US" sz="6000" b="1" dirty="0">
                <a:solidFill>
                  <a:srgbClr val="D1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53214" y="3647174"/>
            <a:ext cx="45399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kern="20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这里有专业的品牌演示设计专家</a:t>
            </a:r>
            <a:endParaRPr lang="en-US" altLang="zh-CN" sz="2000" kern="2000" spc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53212" y="4047284"/>
            <a:ext cx="7595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CREATIVITY ANDE IDEAS CREATIVITY ANDE IDEAS CREATIVITY ANDE IDEAS CREATIVITY ANDE IDEAS CREATIVITY ANDE IDEAS CREATIVITY ANDE IDEAS </a:t>
            </a:r>
            <a:endParaRPr lang="zh-CN" altLang="en-US" sz="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CREATIVITY ANDE IDEAS CREATIVITY ANDE IDEAS CREATIVITY ANDE IDEAS  </a:t>
            </a:r>
            <a:endParaRPr lang="zh-CN" altLang="en-US" sz="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CREATIVITY ANDE IDEAS </a:t>
            </a:r>
            <a:endParaRPr lang="zh-CN" altLang="en-US" sz="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05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184" y="-1194175"/>
            <a:ext cx="8305800" cy="67360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093" y="1976924"/>
            <a:ext cx="1988264" cy="19882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224" y="5383974"/>
            <a:ext cx="762000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50" y="0"/>
            <a:ext cx="1485900" cy="6633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608" y="3995736"/>
            <a:ext cx="747713" cy="6919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557" y="3662362"/>
            <a:ext cx="409575" cy="504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872918"/>
            <a:ext cx="266700" cy="295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084" y="3865159"/>
            <a:ext cx="438150" cy="323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713" y="2314574"/>
            <a:ext cx="695325" cy="800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077" y="959327"/>
            <a:ext cx="1476377" cy="14098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2476499"/>
            <a:ext cx="819150" cy="7950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937" y="2476499"/>
            <a:ext cx="409575" cy="47625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043471" y="4423592"/>
            <a:ext cx="6105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月薪八千 即刻启程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43471" y="4973417"/>
            <a:ext cx="6105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D1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CREATIVITY AND IDEAS</a:t>
            </a:r>
            <a:endParaRPr lang="zh-CN" altLang="en-US" sz="3200" b="1" dirty="0">
              <a:solidFill>
                <a:srgbClr val="D1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96954" y="5423443"/>
            <a:ext cx="3798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这里有无穷无尽的创意和想法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64213" y="5970782"/>
            <a:ext cx="1476377" cy="140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38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1000">
              <a:srgbClr val="1C1C1C"/>
            </a:gs>
            <a:gs pos="100000">
              <a:srgbClr val="181818"/>
            </a:gs>
            <a:gs pos="0">
              <a:srgbClr val="25252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227963" y="1880077"/>
            <a:ext cx="2695124" cy="3097846"/>
            <a:chOff x="1750060" y="95"/>
            <a:chExt cx="1747506" cy="2008628"/>
          </a:xfrm>
          <a:blipFill>
            <a:blip r:embed="rId2"/>
            <a:stretch>
              <a:fillRect/>
            </a:stretch>
          </a:blipFill>
        </p:grpSpPr>
        <p:sp>
          <p:nvSpPr>
            <p:cNvPr id="12" name="六边形 11"/>
            <p:cNvSpPr/>
            <p:nvPr/>
          </p:nvSpPr>
          <p:spPr>
            <a:xfrm rot="5400000">
              <a:off x="1619499" y="130656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六边形 4"/>
            <p:cNvSpPr/>
            <p:nvPr/>
          </p:nvSpPr>
          <p:spPr>
            <a:xfrm>
              <a:off x="2022380" y="313106"/>
              <a:ext cx="1202866" cy="138260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090215" y="2303139"/>
            <a:ext cx="3600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BA292E"/>
                </a:solidFill>
              </a:rPr>
              <a:t>DAVID JONES</a:t>
            </a:r>
            <a:endParaRPr lang="zh-CN" altLang="en-US" sz="4000" b="1" dirty="0">
              <a:solidFill>
                <a:srgbClr val="BA292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90215" y="2896529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目标岗位：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38993" y="2805254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090215" y="3543285"/>
            <a:ext cx="3836539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201530" y="3938307"/>
            <a:ext cx="3981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这里填写您的个人格言，木荷设计工作室荣誉出品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05500" y="3494643"/>
            <a:ext cx="649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>
                    <a:lumMod val="75000"/>
                  </a:schemeClr>
                </a:solidFill>
              </a:rPr>
              <a:t>“</a:t>
            </a:r>
            <a:endParaRPr lang="zh-CN" altLang="en-US" sz="6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72593" y="4197304"/>
            <a:ext cx="649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>
                    <a:lumMod val="75000"/>
                  </a:schemeClr>
                </a:solidFill>
              </a:rPr>
              <a:t>”</a:t>
            </a:r>
            <a:endParaRPr lang="zh-CN" altLang="en-US" sz="6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08860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个人介绍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479110" y="473869"/>
            <a:ext cx="612000" cy="99755"/>
          </a:xfrm>
          <a:custGeom>
            <a:avLst/>
            <a:gdLst>
              <a:gd name="connsiteX0" fmla="*/ 306000 w 612000"/>
              <a:gd name="connsiteY0" fmla="*/ 0 h 99755"/>
              <a:gd name="connsiteX1" fmla="*/ 334575 w 612000"/>
              <a:gd name="connsiteY1" fmla="*/ 54036 h 99755"/>
              <a:gd name="connsiteX2" fmla="*/ 612000 w 612000"/>
              <a:gd name="connsiteY2" fmla="*/ 54036 h 99755"/>
              <a:gd name="connsiteX3" fmla="*/ 612000 w 612000"/>
              <a:gd name="connsiteY3" fmla="*/ 99755 h 99755"/>
              <a:gd name="connsiteX4" fmla="*/ 0 w 612000"/>
              <a:gd name="connsiteY4" fmla="*/ 99755 h 99755"/>
              <a:gd name="connsiteX5" fmla="*/ 0 w 612000"/>
              <a:gd name="connsiteY5" fmla="*/ 54036 h 99755"/>
              <a:gd name="connsiteX6" fmla="*/ 277425 w 612000"/>
              <a:gd name="connsiteY6" fmla="*/ 54036 h 99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000" h="99755">
                <a:moveTo>
                  <a:pt x="306000" y="0"/>
                </a:moveTo>
                <a:lnTo>
                  <a:pt x="334575" y="54036"/>
                </a:lnTo>
                <a:lnTo>
                  <a:pt x="612000" y="54036"/>
                </a:lnTo>
                <a:lnTo>
                  <a:pt x="612000" y="99755"/>
                </a:lnTo>
                <a:lnTo>
                  <a:pt x="0" y="99755"/>
                </a:lnTo>
                <a:lnTo>
                  <a:pt x="0" y="54036"/>
                </a:lnTo>
                <a:lnTo>
                  <a:pt x="277425" y="540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399723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90586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工作技能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581449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80765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235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1000">
              <a:srgbClr val="1C1C1C"/>
            </a:gs>
            <a:gs pos="100000">
              <a:srgbClr val="181818"/>
            </a:gs>
            <a:gs pos="0">
              <a:srgbClr val="25252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308860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个人介绍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569973" y="473869"/>
            <a:ext cx="612000" cy="99755"/>
          </a:xfrm>
          <a:custGeom>
            <a:avLst/>
            <a:gdLst>
              <a:gd name="connsiteX0" fmla="*/ 306000 w 612000"/>
              <a:gd name="connsiteY0" fmla="*/ 0 h 99755"/>
              <a:gd name="connsiteX1" fmla="*/ 334575 w 612000"/>
              <a:gd name="connsiteY1" fmla="*/ 54036 h 99755"/>
              <a:gd name="connsiteX2" fmla="*/ 612000 w 612000"/>
              <a:gd name="connsiteY2" fmla="*/ 54036 h 99755"/>
              <a:gd name="connsiteX3" fmla="*/ 612000 w 612000"/>
              <a:gd name="connsiteY3" fmla="*/ 99755 h 99755"/>
              <a:gd name="connsiteX4" fmla="*/ 0 w 612000"/>
              <a:gd name="connsiteY4" fmla="*/ 99755 h 99755"/>
              <a:gd name="connsiteX5" fmla="*/ 0 w 612000"/>
              <a:gd name="connsiteY5" fmla="*/ 54036 h 99755"/>
              <a:gd name="connsiteX6" fmla="*/ 277425 w 612000"/>
              <a:gd name="connsiteY6" fmla="*/ 54036 h 99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000" h="99755">
                <a:moveTo>
                  <a:pt x="306000" y="0"/>
                </a:moveTo>
                <a:lnTo>
                  <a:pt x="334575" y="54036"/>
                </a:lnTo>
                <a:lnTo>
                  <a:pt x="612000" y="54036"/>
                </a:lnTo>
                <a:lnTo>
                  <a:pt x="612000" y="99755"/>
                </a:lnTo>
                <a:lnTo>
                  <a:pt x="0" y="99755"/>
                </a:lnTo>
                <a:lnTo>
                  <a:pt x="0" y="54036"/>
                </a:lnTo>
                <a:lnTo>
                  <a:pt x="277425" y="540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399723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90586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工作技能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581449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80765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2259915" y="3492150"/>
            <a:ext cx="288000" cy="288000"/>
          </a:xfrm>
          <a:custGeom>
            <a:avLst/>
            <a:gdLst>
              <a:gd name="connsiteX0" fmla="*/ 216568 w 433138"/>
              <a:gd name="connsiteY0" fmla="*/ 97589 h 433138"/>
              <a:gd name="connsiteX1" fmla="*/ 97589 w 433138"/>
              <a:gd name="connsiteY1" fmla="*/ 216568 h 433138"/>
              <a:gd name="connsiteX2" fmla="*/ 216568 w 433138"/>
              <a:gd name="connsiteY2" fmla="*/ 335547 h 433138"/>
              <a:gd name="connsiteX3" fmla="*/ 335547 w 433138"/>
              <a:gd name="connsiteY3" fmla="*/ 216568 h 433138"/>
              <a:gd name="connsiteX4" fmla="*/ 216568 w 433138"/>
              <a:gd name="connsiteY4" fmla="*/ 97589 h 433138"/>
              <a:gd name="connsiteX5" fmla="*/ 216569 w 433138"/>
              <a:gd name="connsiteY5" fmla="*/ 0 h 433138"/>
              <a:gd name="connsiteX6" fmla="*/ 433138 w 433138"/>
              <a:gd name="connsiteY6" fmla="*/ 216569 h 433138"/>
              <a:gd name="connsiteX7" fmla="*/ 216569 w 433138"/>
              <a:gd name="connsiteY7" fmla="*/ 433138 h 433138"/>
              <a:gd name="connsiteX8" fmla="*/ 0 w 433138"/>
              <a:gd name="connsiteY8" fmla="*/ 216569 h 433138"/>
              <a:gd name="connsiteX9" fmla="*/ 216569 w 433138"/>
              <a:gd name="connsiteY9" fmla="*/ 0 h 43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138" h="433138">
                <a:moveTo>
                  <a:pt x="216568" y="97589"/>
                </a:moveTo>
                <a:cubicBezTo>
                  <a:pt x="150858" y="97589"/>
                  <a:pt x="97589" y="150858"/>
                  <a:pt x="97589" y="216568"/>
                </a:cubicBezTo>
                <a:cubicBezTo>
                  <a:pt x="97589" y="282278"/>
                  <a:pt x="150858" y="335547"/>
                  <a:pt x="216568" y="335547"/>
                </a:cubicBezTo>
                <a:cubicBezTo>
                  <a:pt x="282278" y="335547"/>
                  <a:pt x="335547" y="282278"/>
                  <a:pt x="335547" y="216568"/>
                </a:cubicBezTo>
                <a:cubicBezTo>
                  <a:pt x="335547" y="150858"/>
                  <a:pt x="282278" y="97589"/>
                  <a:pt x="216568" y="97589"/>
                </a:cubicBezTo>
                <a:close/>
                <a:moveTo>
                  <a:pt x="216569" y="0"/>
                </a:moveTo>
                <a:cubicBezTo>
                  <a:pt x="336177" y="0"/>
                  <a:pt x="433138" y="96961"/>
                  <a:pt x="433138" y="216569"/>
                </a:cubicBezTo>
                <a:cubicBezTo>
                  <a:pt x="433138" y="336177"/>
                  <a:pt x="336177" y="433138"/>
                  <a:pt x="216569" y="433138"/>
                </a:cubicBezTo>
                <a:cubicBezTo>
                  <a:pt x="96961" y="433138"/>
                  <a:pt x="0" y="336177"/>
                  <a:pt x="0" y="216569"/>
                </a:cubicBezTo>
                <a:cubicBezTo>
                  <a:pt x="0" y="96961"/>
                  <a:pt x="96961" y="0"/>
                  <a:pt x="216569" y="0"/>
                </a:cubicBezTo>
                <a:close/>
              </a:path>
            </a:pathLst>
          </a:custGeom>
          <a:solidFill>
            <a:srgbClr val="BA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4751120" y="3492150"/>
            <a:ext cx="288000" cy="288000"/>
          </a:xfrm>
          <a:custGeom>
            <a:avLst/>
            <a:gdLst>
              <a:gd name="connsiteX0" fmla="*/ 216568 w 433138"/>
              <a:gd name="connsiteY0" fmla="*/ 97589 h 433138"/>
              <a:gd name="connsiteX1" fmla="*/ 97589 w 433138"/>
              <a:gd name="connsiteY1" fmla="*/ 216568 h 433138"/>
              <a:gd name="connsiteX2" fmla="*/ 216568 w 433138"/>
              <a:gd name="connsiteY2" fmla="*/ 335547 h 433138"/>
              <a:gd name="connsiteX3" fmla="*/ 335547 w 433138"/>
              <a:gd name="connsiteY3" fmla="*/ 216568 h 433138"/>
              <a:gd name="connsiteX4" fmla="*/ 216568 w 433138"/>
              <a:gd name="connsiteY4" fmla="*/ 97589 h 433138"/>
              <a:gd name="connsiteX5" fmla="*/ 216569 w 433138"/>
              <a:gd name="connsiteY5" fmla="*/ 0 h 433138"/>
              <a:gd name="connsiteX6" fmla="*/ 433138 w 433138"/>
              <a:gd name="connsiteY6" fmla="*/ 216569 h 433138"/>
              <a:gd name="connsiteX7" fmla="*/ 216569 w 433138"/>
              <a:gd name="connsiteY7" fmla="*/ 433138 h 433138"/>
              <a:gd name="connsiteX8" fmla="*/ 0 w 433138"/>
              <a:gd name="connsiteY8" fmla="*/ 216569 h 433138"/>
              <a:gd name="connsiteX9" fmla="*/ 216569 w 433138"/>
              <a:gd name="connsiteY9" fmla="*/ 0 h 43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138" h="433138">
                <a:moveTo>
                  <a:pt x="216568" y="97589"/>
                </a:moveTo>
                <a:cubicBezTo>
                  <a:pt x="150858" y="97589"/>
                  <a:pt x="97589" y="150858"/>
                  <a:pt x="97589" y="216568"/>
                </a:cubicBezTo>
                <a:cubicBezTo>
                  <a:pt x="97589" y="282278"/>
                  <a:pt x="150858" y="335547"/>
                  <a:pt x="216568" y="335547"/>
                </a:cubicBezTo>
                <a:cubicBezTo>
                  <a:pt x="282278" y="335547"/>
                  <a:pt x="335547" y="282278"/>
                  <a:pt x="335547" y="216568"/>
                </a:cubicBezTo>
                <a:cubicBezTo>
                  <a:pt x="335547" y="150858"/>
                  <a:pt x="282278" y="97589"/>
                  <a:pt x="216568" y="97589"/>
                </a:cubicBezTo>
                <a:close/>
                <a:moveTo>
                  <a:pt x="216569" y="0"/>
                </a:moveTo>
                <a:cubicBezTo>
                  <a:pt x="336177" y="0"/>
                  <a:pt x="433138" y="96961"/>
                  <a:pt x="433138" y="216569"/>
                </a:cubicBezTo>
                <a:cubicBezTo>
                  <a:pt x="433138" y="336177"/>
                  <a:pt x="336177" y="433138"/>
                  <a:pt x="216569" y="433138"/>
                </a:cubicBezTo>
                <a:cubicBezTo>
                  <a:pt x="96961" y="433138"/>
                  <a:pt x="0" y="336177"/>
                  <a:pt x="0" y="216569"/>
                </a:cubicBezTo>
                <a:cubicBezTo>
                  <a:pt x="0" y="96961"/>
                  <a:pt x="96961" y="0"/>
                  <a:pt x="216569" y="0"/>
                </a:cubicBezTo>
                <a:close/>
              </a:path>
            </a:pathLst>
          </a:custGeom>
          <a:solidFill>
            <a:srgbClr val="BA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204225" y="3492150"/>
            <a:ext cx="288000" cy="288000"/>
          </a:xfrm>
          <a:custGeom>
            <a:avLst/>
            <a:gdLst>
              <a:gd name="connsiteX0" fmla="*/ 216568 w 433138"/>
              <a:gd name="connsiteY0" fmla="*/ 97589 h 433138"/>
              <a:gd name="connsiteX1" fmla="*/ 97589 w 433138"/>
              <a:gd name="connsiteY1" fmla="*/ 216568 h 433138"/>
              <a:gd name="connsiteX2" fmla="*/ 216568 w 433138"/>
              <a:gd name="connsiteY2" fmla="*/ 335547 h 433138"/>
              <a:gd name="connsiteX3" fmla="*/ 335547 w 433138"/>
              <a:gd name="connsiteY3" fmla="*/ 216568 h 433138"/>
              <a:gd name="connsiteX4" fmla="*/ 216568 w 433138"/>
              <a:gd name="connsiteY4" fmla="*/ 97589 h 433138"/>
              <a:gd name="connsiteX5" fmla="*/ 216569 w 433138"/>
              <a:gd name="connsiteY5" fmla="*/ 0 h 433138"/>
              <a:gd name="connsiteX6" fmla="*/ 433138 w 433138"/>
              <a:gd name="connsiteY6" fmla="*/ 216569 h 433138"/>
              <a:gd name="connsiteX7" fmla="*/ 216569 w 433138"/>
              <a:gd name="connsiteY7" fmla="*/ 433138 h 433138"/>
              <a:gd name="connsiteX8" fmla="*/ 0 w 433138"/>
              <a:gd name="connsiteY8" fmla="*/ 216569 h 433138"/>
              <a:gd name="connsiteX9" fmla="*/ 216569 w 433138"/>
              <a:gd name="connsiteY9" fmla="*/ 0 h 43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138" h="433138">
                <a:moveTo>
                  <a:pt x="216568" y="97589"/>
                </a:moveTo>
                <a:cubicBezTo>
                  <a:pt x="150858" y="97589"/>
                  <a:pt x="97589" y="150858"/>
                  <a:pt x="97589" y="216568"/>
                </a:cubicBezTo>
                <a:cubicBezTo>
                  <a:pt x="97589" y="282278"/>
                  <a:pt x="150858" y="335547"/>
                  <a:pt x="216568" y="335547"/>
                </a:cubicBezTo>
                <a:cubicBezTo>
                  <a:pt x="282278" y="335547"/>
                  <a:pt x="335547" y="282278"/>
                  <a:pt x="335547" y="216568"/>
                </a:cubicBezTo>
                <a:cubicBezTo>
                  <a:pt x="335547" y="150858"/>
                  <a:pt x="282278" y="97589"/>
                  <a:pt x="216568" y="97589"/>
                </a:cubicBezTo>
                <a:close/>
                <a:moveTo>
                  <a:pt x="216569" y="0"/>
                </a:moveTo>
                <a:cubicBezTo>
                  <a:pt x="336177" y="0"/>
                  <a:pt x="433138" y="96961"/>
                  <a:pt x="433138" y="216569"/>
                </a:cubicBezTo>
                <a:cubicBezTo>
                  <a:pt x="433138" y="336177"/>
                  <a:pt x="336177" y="433138"/>
                  <a:pt x="216569" y="433138"/>
                </a:cubicBezTo>
                <a:cubicBezTo>
                  <a:pt x="96961" y="433138"/>
                  <a:pt x="0" y="336177"/>
                  <a:pt x="0" y="216569"/>
                </a:cubicBezTo>
                <a:cubicBezTo>
                  <a:pt x="0" y="96961"/>
                  <a:pt x="96961" y="0"/>
                  <a:pt x="216569" y="0"/>
                </a:cubicBezTo>
                <a:close/>
              </a:path>
            </a:pathLst>
          </a:custGeom>
          <a:solidFill>
            <a:srgbClr val="BA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9657331" y="3492150"/>
            <a:ext cx="288000" cy="288000"/>
          </a:xfrm>
          <a:custGeom>
            <a:avLst/>
            <a:gdLst>
              <a:gd name="connsiteX0" fmla="*/ 216568 w 433138"/>
              <a:gd name="connsiteY0" fmla="*/ 97589 h 433138"/>
              <a:gd name="connsiteX1" fmla="*/ 97589 w 433138"/>
              <a:gd name="connsiteY1" fmla="*/ 216568 h 433138"/>
              <a:gd name="connsiteX2" fmla="*/ 216568 w 433138"/>
              <a:gd name="connsiteY2" fmla="*/ 335547 h 433138"/>
              <a:gd name="connsiteX3" fmla="*/ 335547 w 433138"/>
              <a:gd name="connsiteY3" fmla="*/ 216568 h 433138"/>
              <a:gd name="connsiteX4" fmla="*/ 216568 w 433138"/>
              <a:gd name="connsiteY4" fmla="*/ 97589 h 433138"/>
              <a:gd name="connsiteX5" fmla="*/ 216569 w 433138"/>
              <a:gd name="connsiteY5" fmla="*/ 0 h 433138"/>
              <a:gd name="connsiteX6" fmla="*/ 433138 w 433138"/>
              <a:gd name="connsiteY6" fmla="*/ 216569 h 433138"/>
              <a:gd name="connsiteX7" fmla="*/ 216569 w 433138"/>
              <a:gd name="connsiteY7" fmla="*/ 433138 h 433138"/>
              <a:gd name="connsiteX8" fmla="*/ 0 w 433138"/>
              <a:gd name="connsiteY8" fmla="*/ 216569 h 433138"/>
              <a:gd name="connsiteX9" fmla="*/ 216569 w 433138"/>
              <a:gd name="connsiteY9" fmla="*/ 0 h 43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138" h="433138">
                <a:moveTo>
                  <a:pt x="216568" y="97589"/>
                </a:moveTo>
                <a:cubicBezTo>
                  <a:pt x="150858" y="97589"/>
                  <a:pt x="97589" y="150858"/>
                  <a:pt x="97589" y="216568"/>
                </a:cubicBezTo>
                <a:cubicBezTo>
                  <a:pt x="97589" y="282278"/>
                  <a:pt x="150858" y="335547"/>
                  <a:pt x="216568" y="335547"/>
                </a:cubicBezTo>
                <a:cubicBezTo>
                  <a:pt x="282278" y="335547"/>
                  <a:pt x="335547" y="282278"/>
                  <a:pt x="335547" y="216568"/>
                </a:cubicBezTo>
                <a:cubicBezTo>
                  <a:pt x="335547" y="150858"/>
                  <a:pt x="282278" y="97589"/>
                  <a:pt x="216568" y="97589"/>
                </a:cubicBezTo>
                <a:close/>
                <a:moveTo>
                  <a:pt x="216569" y="0"/>
                </a:moveTo>
                <a:cubicBezTo>
                  <a:pt x="336177" y="0"/>
                  <a:pt x="433138" y="96961"/>
                  <a:pt x="433138" y="216569"/>
                </a:cubicBezTo>
                <a:cubicBezTo>
                  <a:pt x="433138" y="336177"/>
                  <a:pt x="336177" y="433138"/>
                  <a:pt x="216569" y="433138"/>
                </a:cubicBezTo>
                <a:cubicBezTo>
                  <a:pt x="96961" y="433138"/>
                  <a:pt x="0" y="336177"/>
                  <a:pt x="0" y="216569"/>
                </a:cubicBezTo>
                <a:cubicBezTo>
                  <a:pt x="0" y="96961"/>
                  <a:pt x="96961" y="0"/>
                  <a:pt x="216569" y="0"/>
                </a:cubicBezTo>
                <a:close/>
              </a:path>
            </a:pathLst>
          </a:custGeom>
          <a:solidFill>
            <a:srgbClr val="BA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924401" y="3652406"/>
            <a:ext cx="1273595" cy="12516"/>
          </a:xfrm>
          <a:prstGeom prst="line">
            <a:avLst/>
          </a:prstGeom>
          <a:ln w="28575">
            <a:solidFill>
              <a:srgbClr val="BA29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2617670" y="3636150"/>
            <a:ext cx="2071000" cy="16256"/>
          </a:xfrm>
          <a:prstGeom prst="line">
            <a:avLst/>
          </a:prstGeom>
          <a:ln w="28575">
            <a:solidFill>
              <a:srgbClr val="BA29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5101039" y="3633538"/>
            <a:ext cx="2055976" cy="0"/>
          </a:xfrm>
          <a:prstGeom prst="line">
            <a:avLst/>
          </a:prstGeom>
          <a:ln w="28575">
            <a:solidFill>
              <a:srgbClr val="BA29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7539121" y="3633538"/>
            <a:ext cx="2055976" cy="0"/>
          </a:xfrm>
          <a:prstGeom prst="line">
            <a:avLst/>
          </a:prstGeom>
          <a:ln w="28575">
            <a:solidFill>
              <a:srgbClr val="BA29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9992227" y="3645569"/>
            <a:ext cx="1328916" cy="0"/>
          </a:xfrm>
          <a:prstGeom prst="line">
            <a:avLst/>
          </a:prstGeom>
          <a:ln w="28575">
            <a:solidFill>
              <a:srgbClr val="BA29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535315" y="2782669"/>
            <a:ext cx="1726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006424" y="3933326"/>
            <a:ext cx="1726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459529" y="2775650"/>
            <a:ext cx="1726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912635" y="3933326"/>
            <a:ext cx="1726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35315" y="3862138"/>
            <a:ext cx="1726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木荷设计公司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006424" y="2983287"/>
            <a:ext cx="1726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木荷设计公司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477533" y="3889029"/>
            <a:ext cx="1726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木荷设计公司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930640" y="2951384"/>
            <a:ext cx="1726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木荷设计公司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79900" y="4285252"/>
            <a:ext cx="2390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任职期间从事设计相关的工作，包括修图等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688240" y="2397050"/>
            <a:ext cx="2390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任职期间从事设计相关的工作，包括修图等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177036" y="4285252"/>
            <a:ext cx="2390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任职期间从事设计相关的工作，包括修图等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598625" y="2397050"/>
            <a:ext cx="2390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任职期间从事设计相关的工作，包括修图等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305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08860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个人介绍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660836" y="473869"/>
            <a:ext cx="612000" cy="99755"/>
          </a:xfrm>
          <a:custGeom>
            <a:avLst/>
            <a:gdLst>
              <a:gd name="connsiteX0" fmla="*/ 306000 w 612000"/>
              <a:gd name="connsiteY0" fmla="*/ 0 h 99755"/>
              <a:gd name="connsiteX1" fmla="*/ 334575 w 612000"/>
              <a:gd name="connsiteY1" fmla="*/ 54036 h 99755"/>
              <a:gd name="connsiteX2" fmla="*/ 612000 w 612000"/>
              <a:gd name="connsiteY2" fmla="*/ 54036 h 99755"/>
              <a:gd name="connsiteX3" fmla="*/ 612000 w 612000"/>
              <a:gd name="connsiteY3" fmla="*/ 99755 h 99755"/>
              <a:gd name="connsiteX4" fmla="*/ 0 w 612000"/>
              <a:gd name="connsiteY4" fmla="*/ 99755 h 99755"/>
              <a:gd name="connsiteX5" fmla="*/ 0 w 612000"/>
              <a:gd name="connsiteY5" fmla="*/ 54036 h 99755"/>
              <a:gd name="connsiteX6" fmla="*/ 277425 w 612000"/>
              <a:gd name="connsiteY6" fmla="*/ 54036 h 99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000" h="99755">
                <a:moveTo>
                  <a:pt x="306000" y="0"/>
                </a:moveTo>
                <a:lnTo>
                  <a:pt x="334575" y="54036"/>
                </a:lnTo>
                <a:lnTo>
                  <a:pt x="612000" y="54036"/>
                </a:lnTo>
                <a:lnTo>
                  <a:pt x="612000" y="99755"/>
                </a:lnTo>
                <a:lnTo>
                  <a:pt x="0" y="99755"/>
                </a:lnTo>
                <a:lnTo>
                  <a:pt x="0" y="54036"/>
                </a:lnTo>
                <a:lnTo>
                  <a:pt x="277425" y="540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99723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0586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工作技能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1449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80765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666048445"/>
              </p:ext>
            </p:extLst>
          </p:nvPr>
        </p:nvGraphicFramePr>
        <p:xfrm>
          <a:off x="662810" y="2055283"/>
          <a:ext cx="4121149" cy="2747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578679371"/>
              </p:ext>
            </p:extLst>
          </p:nvPr>
        </p:nvGraphicFramePr>
        <p:xfrm>
          <a:off x="4035425" y="2055283"/>
          <a:ext cx="4121149" cy="2747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489528863"/>
              </p:ext>
            </p:extLst>
          </p:nvPr>
        </p:nvGraphicFramePr>
        <p:xfrm>
          <a:off x="7633265" y="2055283"/>
          <a:ext cx="4121149" cy="2747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061210" y="2967335"/>
            <a:ext cx="1399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>
                    <a:lumMod val="65000"/>
                  </a:schemeClr>
                </a:solidFill>
              </a:rPr>
              <a:t>80%</a:t>
            </a:r>
            <a:endParaRPr lang="zh-CN" altLang="en-US" sz="5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96263" y="2967335"/>
            <a:ext cx="1399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>
                    <a:lumMod val="65000"/>
                  </a:schemeClr>
                </a:solidFill>
              </a:rPr>
              <a:t>6</a:t>
            </a:r>
            <a:r>
              <a:rPr lang="en-US" altLang="zh-CN" sz="5400" dirty="0" smtClean="0">
                <a:solidFill>
                  <a:schemeClr val="bg1">
                    <a:lumMod val="65000"/>
                  </a:schemeClr>
                </a:solidFill>
              </a:rPr>
              <a:t>0%</a:t>
            </a:r>
            <a:endParaRPr lang="zh-CN" altLang="en-US" sz="5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34813" y="2967335"/>
            <a:ext cx="1399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>
                    <a:lumMod val="65000"/>
                  </a:schemeClr>
                </a:solidFill>
              </a:rPr>
              <a:t>9</a:t>
            </a:r>
            <a:r>
              <a:rPr lang="en-US" altLang="zh-CN" sz="5400" dirty="0" smtClean="0">
                <a:solidFill>
                  <a:schemeClr val="bg1">
                    <a:lumMod val="65000"/>
                  </a:schemeClr>
                </a:solidFill>
              </a:rPr>
              <a:t>0%</a:t>
            </a:r>
            <a:endParaRPr lang="zh-CN" altLang="en-US" sz="5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26366" y="4865012"/>
            <a:ext cx="1994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沟通能力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7921" y="4865012"/>
            <a:ext cx="2116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写作能力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35761" y="4865012"/>
            <a:ext cx="2116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平面设计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474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08860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个人介绍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5751699" y="473869"/>
            <a:ext cx="612000" cy="99755"/>
          </a:xfrm>
          <a:custGeom>
            <a:avLst/>
            <a:gdLst>
              <a:gd name="connsiteX0" fmla="*/ 306000 w 612000"/>
              <a:gd name="connsiteY0" fmla="*/ 0 h 99755"/>
              <a:gd name="connsiteX1" fmla="*/ 334575 w 612000"/>
              <a:gd name="connsiteY1" fmla="*/ 54036 h 99755"/>
              <a:gd name="connsiteX2" fmla="*/ 612000 w 612000"/>
              <a:gd name="connsiteY2" fmla="*/ 54036 h 99755"/>
              <a:gd name="connsiteX3" fmla="*/ 612000 w 612000"/>
              <a:gd name="connsiteY3" fmla="*/ 99755 h 99755"/>
              <a:gd name="connsiteX4" fmla="*/ 0 w 612000"/>
              <a:gd name="connsiteY4" fmla="*/ 99755 h 99755"/>
              <a:gd name="connsiteX5" fmla="*/ 0 w 612000"/>
              <a:gd name="connsiteY5" fmla="*/ 54036 h 99755"/>
              <a:gd name="connsiteX6" fmla="*/ 277425 w 612000"/>
              <a:gd name="connsiteY6" fmla="*/ 54036 h 99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000" h="99755">
                <a:moveTo>
                  <a:pt x="306000" y="0"/>
                </a:moveTo>
                <a:lnTo>
                  <a:pt x="334575" y="54036"/>
                </a:lnTo>
                <a:lnTo>
                  <a:pt x="612000" y="54036"/>
                </a:lnTo>
                <a:lnTo>
                  <a:pt x="612000" y="99755"/>
                </a:lnTo>
                <a:lnTo>
                  <a:pt x="0" y="99755"/>
                </a:lnTo>
                <a:lnTo>
                  <a:pt x="0" y="54036"/>
                </a:lnTo>
                <a:lnTo>
                  <a:pt x="277425" y="540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99723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0586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工作技能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1449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80765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89" b="31667"/>
          <a:stretch/>
        </p:blipFill>
        <p:spPr>
          <a:xfrm>
            <a:off x="509363" y="1053723"/>
            <a:ext cx="3576073" cy="23752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9714" t="4546" r="7779"/>
          <a:stretch/>
        </p:blipFill>
        <p:spPr>
          <a:xfrm>
            <a:off x="4315323" y="1068151"/>
            <a:ext cx="3559687" cy="23431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107836" y="1035301"/>
            <a:ext cx="3574800" cy="2376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9412" y="3829628"/>
            <a:ext cx="3574800" cy="2376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15323" y="3829628"/>
            <a:ext cx="3574800" cy="23760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107836" y="3829628"/>
            <a:ext cx="3574800" cy="237600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45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08860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个人介绍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6851015" y="473869"/>
            <a:ext cx="612000" cy="99755"/>
          </a:xfrm>
          <a:custGeom>
            <a:avLst/>
            <a:gdLst>
              <a:gd name="connsiteX0" fmla="*/ 306000 w 612000"/>
              <a:gd name="connsiteY0" fmla="*/ 0 h 99755"/>
              <a:gd name="connsiteX1" fmla="*/ 334575 w 612000"/>
              <a:gd name="connsiteY1" fmla="*/ 54036 h 99755"/>
              <a:gd name="connsiteX2" fmla="*/ 612000 w 612000"/>
              <a:gd name="connsiteY2" fmla="*/ 54036 h 99755"/>
              <a:gd name="connsiteX3" fmla="*/ 612000 w 612000"/>
              <a:gd name="connsiteY3" fmla="*/ 99755 h 99755"/>
              <a:gd name="connsiteX4" fmla="*/ 0 w 612000"/>
              <a:gd name="connsiteY4" fmla="*/ 99755 h 99755"/>
              <a:gd name="connsiteX5" fmla="*/ 0 w 612000"/>
              <a:gd name="connsiteY5" fmla="*/ 54036 h 99755"/>
              <a:gd name="connsiteX6" fmla="*/ 277425 w 612000"/>
              <a:gd name="connsiteY6" fmla="*/ 54036 h 99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000" h="99755">
                <a:moveTo>
                  <a:pt x="306000" y="0"/>
                </a:moveTo>
                <a:lnTo>
                  <a:pt x="334575" y="54036"/>
                </a:lnTo>
                <a:lnTo>
                  <a:pt x="612000" y="54036"/>
                </a:lnTo>
                <a:lnTo>
                  <a:pt x="612000" y="99755"/>
                </a:lnTo>
                <a:lnTo>
                  <a:pt x="0" y="99755"/>
                </a:lnTo>
                <a:lnTo>
                  <a:pt x="0" y="54036"/>
                </a:lnTo>
                <a:lnTo>
                  <a:pt x="277425" y="540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99723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0586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工作技能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1449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80765" y="159854"/>
            <a:ext cx="952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KSO_Shape"/>
          <p:cNvSpPr/>
          <p:nvPr/>
        </p:nvSpPr>
        <p:spPr>
          <a:xfrm>
            <a:off x="1200080" y="2056073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577593" h="577592">
                <a:moveTo>
                  <a:pt x="234310" y="380217"/>
                </a:moveTo>
                <a:cubicBezTo>
                  <a:pt x="246869" y="387442"/>
                  <a:pt x="258665" y="381442"/>
                  <a:pt x="262548" y="404283"/>
                </a:cubicBezTo>
                <a:cubicBezTo>
                  <a:pt x="266431" y="427125"/>
                  <a:pt x="242854" y="459767"/>
                  <a:pt x="229183" y="471323"/>
                </a:cubicBezTo>
                <a:cubicBezTo>
                  <a:pt x="215512" y="482878"/>
                  <a:pt x="193419" y="478515"/>
                  <a:pt x="180522" y="473617"/>
                </a:cubicBezTo>
                <a:cubicBezTo>
                  <a:pt x="193965" y="466292"/>
                  <a:pt x="207048" y="454529"/>
                  <a:pt x="217339" y="440601"/>
                </a:cubicBezTo>
                <a:cubicBezTo>
                  <a:pt x="233687" y="418479"/>
                  <a:pt x="240024" y="395096"/>
                  <a:pt x="234310" y="380217"/>
                </a:cubicBezTo>
                <a:close/>
                <a:moveTo>
                  <a:pt x="425006" y="121382"/>
                </a:moveTo>
                <a:cubicBezTo>
                  <a:pt x="429704" y="126991"/>
                  <a:pt x="433488" y="134230"/>
                  <a:pt x="436644" y="143057"/>
                </a:cubicBezTo>
                <a:cubicBezTo>
                  <a:pt x="453017" y="188848"/>
                  <a:pt x="374979" y="223071"/>
                  <a:pt x="356472" y="222273"/>
                </a:cubicBezTo>
                <a:cubicBezTo>
                  <a:pt x="340632" y="221589"/>
                  <a:pt x="329013" y="212922"/>
                  <a:pt x="316773" y="203393"/>
                </a:cubicBezTo>
                <a:cubicBezTo>
                  <a:pt x="332982" y="199546"/>
                  <a:pt x="349992" y="192409"/>
                  <a:pt x="365914" y="183372"/>
                </a:cubicBezTo>
                <a:cubicBezTo>
                  <a:pt x="400284" y="163865"/>
                  <a:pt x="423202" y="139309"/>
                  <a:pt x="425006" y="121382"/>
                </a:cubicBezTo>
                <a:close/>
                <a:moveTo>
                  <a:pt x="288797" y="0"/>
                </a:moveTo>
                <a:cubicBezTo>
                  <a:pt x="448295" y="0"/>
                  <a:pt x="577593" y="129298"/>
                  <a:pt x="577593" y="288796"/>
                </a:cubicBezTo>
                <a:cubicBezTo>
                  <a:pt x="577593" y="448294"/>
                  <a:pt x="448295" y="577592"/>
                  <a:pt x="288797" y="577592"/>
                </a:cubicBezTo>
                <a:cubicBezTo>
                  <a:pt x="242745" y="577593"/>
                  <a:pt x="199210" y="566813"/>
                  <a:pt x="160790" y="547224"/>
                </a:cubicBezTo>
                <a:lnTo>
                  <a:pt x="160978" y="548653"/>
                </a:lnTo>
                <a:cubicBezTo>
                  <a:pt x="160918" y="548616"/>
                  <a:pt x="159201" y="547509"/>
                  <a:pt x="156576" y="545302"/>
                </a:cubicBezTo>
                <a:cubicBezTo>
                  <a:pt x="155826" y="545059"/>
                  <a:pt x="155138" y="544697"/>
                  <a:pt x="154452" y="544332"/>
                </a:cubicBezTo>
                <a:lnTo>
                  <a:pt x="154081" y="542962"/>
                </a:lnTo>
                <a:cubicBezTo>
                  <a:pt x="143887" y="534039"/>
                  <a:pt x="126458" y="513897"/>
                  <a:pt x="125778" y="482542"/>
                </a:cubicBezTo>
                <a:cubicBezTo>
                  <a:pt x="125207" y="456209"/>
                  <a:pt x="135424" y="442013"/>
                  <a:pt x="144328" y="435402"/>
                </a:cubicBezTo>
                <a:cubicBezTo>
                  <a:pt x="141049" y="427772"/>
                  <a:pt x="139101" y="420175"/>
                  <a:pt x="137482" y="414002"/>
                </a:cubicBezTo>
                <a:cubicBezTo>
                  <a:pt x="130441" y="387159"/>
                  <a:pt x="138178" y="160274"/>
                  <a:pt x="347629" y="102143"/>
                </a:cubicBezTo>
                <a:cubicBezTo>
                  <a:pt x="355010" y="100659"/>
                  <a:pt x="362177" y="99561"/>
                  <a:pt x="369059" y="99057"/>
                </a:cubicBezTo>
                <a:cubicBezTo>
                  <a:pt x="375940" y="98553"/>
                  <a:pt x="382537" y="98644"/>
                  <a:pt x="388776" y="99538"/>
                </a:cubicBezTo>
                <a:cubicBezTo>
                  <a:pt x="400320" y="101193"/>
                  <a:pt x="410643" y="105601"/>
                  <a:pt x="418998" y="114390"/>
                </a:cubicBezTo>
                <a:cubicBezTo>
                  <a:pt x="425438" y="129703"/>
                  <a:pt x="401160" y="157423"/>
                  <a:pt x="362093" y="179190"/>
                </a:cubicBezTo>
                <a:cubicBezTo>
                  <a:pt x="345488" y="188443"/>
                  <a:pt x="327757" y="195717"/>
                  <a:pt x="311456" y="199847"/>
                </a:cubicBezTo>
                <a:cubicBezTo>
                  <a:pt x="306035" y="196348"/>
                  <a:pt x="300569" y="194901"/>
                  <a:pt x="294986" y="197818"/>
                </a:cubicBezTo>
                <a:cubicBezTo>
                  <a:pt x="275325" y="208090"/>
                  <a:pt x="219960" y="314670"/>
                  <a:pt x="214388" y="347873"/>
                </a:cubicBezTo>
                <a:cubicBezTo>
                  <a:pt x="212440" y="359480"/>
                  <a:pt x="217439" y="367666"/>
                  <a:pt x="224964" y="373701"/>
                </a:cubicBezTo>
                <a:lnTo>
                  <a:pt x="224630" y="374083"/>
                </a:lnTo>
                <a:cubicBezTo>
                  <a:pt x="237092" y="384983"/>
                  <a:pt x="231822" y="412316"/>
                  <a:pt x="212274" y="438164"/>
                </a:cubicBezTo>
                <a:cubicBezTo>
                  <a:pt x="201379" y="452569"/>
                  <a:pt x="187435" y="464598"/>
                  <a:pt x="173722" y="471257"/>
                </a:cubicBezTo>
                <a:cubicBezTo>
                  <a:pt x="160041" y="464734"/>
                  <a:pt x="151775" y="453122"/>
                  <a:pt x="146587" y="441033"/>
                </a:cubicBezTo>
                <a:cubicBezTo>
                  <a:pt x="139259" y="451214"/>
                  <a:pt x="130813" y="467448"/>
                  <a:pt x="133146" y="486288"/>
                </a:cubicBezTo>
                <a:cubicBezTo>
                  <a:pt x="137119" y="518381"/>
                  <a:pt x="141720" y="516247"/>
                  <a:pt x="146174" y="525248"/>
                </a:cubicBezTo>
                <a:cubicBezTo>
                  <a:pt x="158269" y="542339"/>
                  <a:pt x="158341" y="537239"/>
                  <a:pt x="159578" y="539900"/>
                </a:cubicBezTo>
                <a:cubicBezTo>
                  <a:pt x="198149" y="560306"/>
                  <a:pt x="242154" y="571597"/>
                  <a:pt x="288797" y="571597"/>
                </a:cubicBezTo>
                <a:cubicBezTo>
                  <a:pt x="444983" y="571597"/>
                  <a:pt x="571598" y="444983"/>
                  <a:pt x="571598" y="288796"/>
                </a:cubicBezTo>
                <a:cubicBezTo>
                  <a:pt x="571598" y="132609"/>
                  <a:pt x="444984" y="5995"/>
                  <a:pt x="288797" y="5995"/>
                </a:cubicBezTo>
                <a:cubicBezTo>
                  <a:pt x="132610" y="5995"/>
                  <a:pt x="5996" y="132609"/>
                  <a:pt x="5996" y="288796"/>
                </a:cubicBezTo>
                <a:cubicBezTo>
                  <a:pt x="5996" y="370017"/>
                  <a:pt x="40236" y="443242"/>
                  <a:pt x="95262" y="494616"/>
                </a:cubicBezTo>
                <a:lnTo>
                  <a:pt x="90248" y="498151"/>
                </a:lnTo>
                <a:cubicBezTo>
                  <a:pt x="34594" y="445716"/>
                  <a:pt x="0" y="371296"/>
                  <a:pt x="1" y="288796"/>
                </a:cubicBezTo>
                <a:cubicBezTo>
                  <a:pt x="1" y="129298"/>
                  <a:pt x="129299" y="0"/>
                  <a:pt x="28879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1200080" y="3307274"/>
            <a:ext cx="758190" cy="706380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/>
          <p:nvPr/>
        </p:nvSpPr>
        <p:spPr>
          <a:xfrm>
            <a:off x="1297235" y="4487615"/>
            <a:ext cx="758190" cy="616661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815" y="1982259"/>
            <a:ext cx="5371449" cy="325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22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241</Words>
  <Application>Microsoft Office PowerPoint</Application>
  <PresentationFormat>宽屏</PresentationFormat>
  <Paragraphs>66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DFGothic-EB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木荷设计工作室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138</cp:revision>
  <dcterms:created xsi:type="dcterms:W3CDTF">2015-04-01T07:44:32Z</dcterms:created>
  <dcterms:modified xsi:type="dcterms:W3CDTF">2016-05-30T12:53:40Z</dcterms:modified>
</cp:coreProperties>
</file>