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3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4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5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6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7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38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41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42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43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44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45.xml" ContentType="application/vnd.openxmlformats-officedocument.themeOverr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9"/>
  </p:notesMasterIdLst>
  <p:sldIdLst>
    <p:sldId id="598" r:id="rId2"/>
    <p:sldId id="603" r:id="rId3"/>
    <p:sldId id="593" r:id="rId4"/>
    <p:sldId id="527" r:id="rId5"/>
    <p:sldId id="538" r:id="rId6"/>
    <p:sldId id="575" r:id="rId7"/>
    <p:sldId id="567" r:id="rId8"/>
    <p:sldId id="568" r:id="rId9"/>
    <p:sldId id="569" r:id="rId10"/>
    <p:sldId id="530" r:id="rId11"/>
    <p:sldId id="531" r:id="rId12"/>
    <p:sldId id="600" r:id="rId13"/>
    <p:sldId id="532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542" r:id="rId23"/>
    <p:sldId id="543" r:id="rId24"/>
    <p:sldId id="545" r:id="rId25"/>
    <p:sldId id="546" r:id="rId26"/>
    <p:sldId id="570" r:id="rId27"/>
    <p:sldId id="601" r:id="rId28"/>
    <p:sldId id="547" r:id="rId29"/>
    <p:sldId id="548" r:id="rId30"/>
    <p:sldId id="549" r:id="rId31"/>
    <p:sldId id="550" r:id="rId32"/>
    <p:sldId id="551" r:id="rId33"/>
    <p:sldId id="577" r:id="rId34"/>
    <p:sldId id="553" r:id="rId35"/>
    <p:sldId id="554" r:id="rId36"/>
    <p:sldId id="556" r:id="rId37"/>
    <p:sldId id="557" r:id="rId38"/>
    <p:sldId id="576" r:id="rId39"/>
    <p:sldId id="602" r:id="rId40"/>
    <p:sldId id="558" r:id="rId41"/>
    <p:sldId id="559" r:id="rId42"/>
    <p:sldId id="571" r:id="rId43"/>
    <p:sldId id="574" r:id="rId44"/>
    <p:sldId id="560" r:id="rId45"/>
    <p:sldId id="561" r:id="rId46"/>
    <p:sldId id="604" r:id="rId47"/>
    <p:sldId id="605" r:id="rId48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8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956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11" orient="horz" pos="3861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0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5450" userDrawn="1">
          <p15:clr>
            <a:srgbClr val="A4A3A4"/>
          </p15:clr>
        </p15:guide>
        <p15:guide id="20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B43B20"/>
    <a:srgbClr val="613705"/>
    <a:srgbClr val="208AA4"/>
    <a:srgbClr val="FDFEFF"/>
    <a:srgbClr val="0180E3"/>
    <a:srgbClr val="476F4D"/>
    <a:srgbClr val="F6F6F6"/>
    <a:srgbClr val="F9F9F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3" autoAdjust="0"/>
    <p:restoredTop sz="94424" autoAdjust="0"/>
  </p:normalViewPr>
  <p:slideViewPr>
    <p:cSldViewPr snapToGrid="0" showGuides="1">
      <p:cViewPr>
        <p:scale>
          <a:sx n="114" d="100"/>
          <a:sy n="114" d="100"/>
        </p:scale>
        <p:origin x="-486" y="36"/>
      </p:cViewPr>
      <p:guideLst>
        <p:guide orient="horz" pos="3748"/>
        <p:guide orient="horz" pos="4876"/>
        <p:guide orient="horz" pos="1956"/>
        <p:guide orient="horz" pos="278"/>
        <p:guide orient="horz" pos="5480"/>
        <p:guide orient="horz" pos="3861"/>
        <p:guide orient="horz" pos="2863"/>
        <p:guide orient="horz" pos="3657"/>
        <p:guide orient="horz" pos="1049"/>
        <p:guide orient="horz" pos="4110"/>
        <p:guide orient="horz"/>
        <p:guide orient="horz" pos="2931"/>
        <p:guide pos="644"/>
        <p:guide pos="5120"/>
        <p:guide pos="483"/>
        <p:guide pos="5450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40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2016/9/26 Monday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74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720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301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109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555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41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9031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71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23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031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667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75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28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2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58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11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9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Freeform 103"/>
          <p:cNvSpPr>
            <a:spLocks noEditPoints="1"/>
          </p:cNvSpPr>
          <p:nvPr userDrawn="1"/>
        </p:nvSpPr>
        <p:spPr bwMode="auto">
          <a:xfrm>
            <a:off x="11219543" y="5644039"/>
            <a:ext cx="785587" cy="1213961"/>
          </a:xfrm>
          <a:custGeom>
            <a:avLst/>
            <a:gdLst>
              <a:gd name="T0" fmla="*/ 217 w 238"/>
              <a:gd name="T1" fmla="*/ 303 h 368"/>
              <a:gd name="T2" fmla="*/ 193 w 238"/>
              <a:gd name="T3" fmla="*/ 255 h 368"/>
              <a:gd name="T4" fmla="*/ 175 w 238"/>
              <a:gd name="T5" fmla="*/ 236 h 368"/>
              <a:gd name="T6" fmla="*/ 181 w 238"/>
              <a:gd name="T7" fmla="*/ 231 h 368"/>
              <a:gd name="T8" fmla="*/ 153 w 238"/>
              <a:gd name="T9" fmla="*/ 182 h 368"/>
              <a:gd name="T10" fmla="*/ 131 w 238"/>
              <a:gd name="T11" fmla="*/ 137 h 368"/>
              <a:gd name="T12" fmla="*/ 122 w 238"/>
              <a:gd name="T13" fmla="*/ 113 h 368"/>
              <a:gd name="T14" fmla="*/ 131 w 238"/>
              <a:gd name="T15" fmla="*/ 85 h 368"/>
              <a:gd name="T16" fmla="*/ 134 w 238"/>
              <a:gd name="T17" fmla="*/ 59 h 368"/>
              <a:gd name="T18" fmla="*/ 129 w 238"/>
              <a:gd name="T19" fmla="*/ 48 h 368"/>
              <a:gd name="T20" fmla="*/ 89 w 238"/>
              <a:gd name="T21" fmla="*/ 43 h 368"/>
              <a:gd name="T22" fmla="*/ 64 w 238"/>
              <a:gd name="T23" fmla="*/ 42 h 368"/>
              <a:gd name="T24" fmla="*/ 63 w 238"/>
              <a:gd name="T25" fmla="*/ 11 h 368"/>
              <a:gd name="T26" fmla="*/ 35 w 238"/>
              <a:gd name="T27" fmla="*/ 3 h 368"/>
              <a:gd name="T28" fmla="*/ 22 w 238"/>
              <a:gd name="T29" fmla="*/ 21 h 368"/>
              <a:gd name="T30" fmla="*/ 21 w 238"/>
              <a:gd name="T31" fmla="*/ 34 h 368"/>
              <a:gd name="T32" fmla="*/ 24 w 238"/>
              <a:gd name="T33" fmla="*/ 40 h 368"/>
              <a:gd name="T34" fmla="*/ 26 w 238"/>
              <a:gd name="T35" fmla="*/ 44 h 368"/>
              <a:gd name="T36" fmla="*/ 27 w 238"/>
              <a:gd name="T37" fmla="*/ 48 h 368"/>
              <a:gd name="T38" fmla="*/ 30 w 238"/>
              <a:gd name="T39" fmla="*/ 54 h 368"/>
              <a:gd name="T40" fmla="*/ 41 w 238"/>
              <a:gd name="T41" fmla="*/ 56 h 368"/>
              <a:gd name="T42" fmla="*/ 47 w 238"/>
              <a:gd name="T43" fmla="*/ 61 h 368"/>
              <a:gd name="T44" fmla="*/ 47 w 238"/>
              <a:gd name="T45" fmla="*/ 92 h 368"/>
              <a:gd name="T46" fmla="*/ 57 w 238"/>
              <a:gd name="T47" fmla="*/ 117 h 368"/>
              <a:gd name="T48" fmla="*/ 37 w 238"/>
              <a:gd name="T49" fmla="*/ 119 h 368"/>
              <a:gd name="T50" fmla="*/ 20 w 238"/>
              <a:gd name="T51" fmla="*/ 108 h 368"/>
              <a:gd name="T52" fmla="*/ 13 w 238"/>
              <a:gd name="T53" fmla="*/ 104 h 368"/>
              <a:gd name="T54" fmla="*/ 8 w 238"/>
              <a:gd name="T55" fmla="*/ 108 h 368"/>
              <a:gd name="T56" fmla="*/ 4 w 238"/>
              <a:gd name="T57" fmla="*/ 109 h 368"/>
              <a:gd name="T58" fmla="*/ 3 w 238"/>
              <a:gd name="T59" fmla="*/ 112 h 368"/>
              <a:gd name="T60" fmla="*/ 3 w 238"/>
              <a:gd name="T61" fmla="*/ 117 h 368"/>
              <a:gd name="T62" fmla="*/ 1 w 238"/>
              <a:gd name="T63" fmla="*/ 119 h 368"/>
              <a:gd name="T64" fmla="*/ 1 w 238"/>
              <a:gd name="T65" fmla="*/ 122 h 368"/>
              <a:gd name="T66" fmla="*/ 11 w 238"/>
              <a:gd name="T67" fmla="*/ 127 h 368"/>
              <a:gd name="T68" fmla="*/ 28 w 238"/>
              <a:gd name="T69" fmla="*/ 130 h 368"/>
              <a:gd name="T70" fmla="*/ 68 w 238"/>
              <a:gd name="T71" fmla="*/ 138 h 368"/>
              <a:gd name="T72" fmla="*/ 82 w 238"/>
              <a:gd name="T73" fmla="*/ 165 h 368"/>
              <a:gd name="T74" fmla="*/ 62 w 238"/>
              <a:gd name="T75" fmla="*/ 207 h 368"/>
              <a:gd name="T76" fmla="*/ 53 w 238"/>
              <a:gd name="T77" fmla="*/ 246 h 368"/>
              <a:gd name="T78" fmla="*/ 89 w 238"/>
              <a:gd name="T79" fmla="*/ 261 h 368"/>
              <a:gd name="T80" fmla="*/ 131 w 238"/>
              <a:gd name="T81" fmla="*/ 264 h 368"/>
              <a:gd name="T82" fmla="*/ 149 w 238"/>
              <a:gd name="T83" fmla="*/ 273 h 368"/>
              <a:gd name="T84" fmla="*/ 160 w 238"/>
              <a:gd name="T85" fmla="*/ 295 h 368"/>
              <a:gd name="T86" fmla="*/ 162 w 238"/>
              <a:gd name="T87" fmla="*/ 313 h 368"/>
              <a:gd name="T88" fmla="*/ 172 w 238"/>
              <a:gd name="T89" fmla="*/ 298 h 368"/>
              <a:gd name="T90" fmla="*/ 175 w 238"/>
              <a:gd name="T91" fmla="*/ 272 h 368"/>
              <a:gd name="T92" fmla="*/ 202 w 238"/>
              <a:gd name="T93" fmla="*/ 313 h 368"/>
              <a:gd name="T94" fmla="*/ 203 w 238"/>
              <a:gd name="T95" fmla="*/ 336 h 368"/>
              <a:gd name="T96" fmla="*/ 196 w 238"/>
              <a:gd name="T97" fmla="*/ 365 h 368"/>
              <a:gd name="T98" fmla="*/ 211 w 238"/>
              <a:gd name="T99" fmla="*/ 360 h 368"/>
              <a:gd name="T100" fmla="*/ 232 w 238"/>
              <a:gd name="T101" fmla="*/ 331 h 368"/>
              <a:gd name="T102" fmla="*/ 231 w 238"/>
              <a:gd name="T103" fmla="*/ 313 h 368"/>
              <a:gd name="T104" fmla="*/ 112 w 238"/>
              <a:gd name="T105" fmla="*/ 65 h 368"/>
              <a:gd name="T106" fmla="*/ 110 w 238"/>
              <a:gd name="T107" fmla="*/ 84 h 368"/>
              <a:gd name="T108" fmla="*/ 103 w 238"/>
              <a:gd name="T109" fmla="*/ 67 h 368"/>
              <a:gd name="T110" fmla="*/ 104 w 238"/>
              <a:gd name="T111" fmla="*/ 235 h 368"/>
              <a:gd name="T112" fmla="*/ 143 w 238"/>
              <a:gd name="T113" fmla="*/ 244 h 368"/>
              <a:gd name="T114" fmla="*/ 133 w 238"/>
              <a:gd name="T115" fmla="*/ 24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8" h="368">
                <a:moveTo>
                  <a:pt x="231" y="313"/>
                </a:moveTo>
                <a:cubicBezTo>
                  <a:pt x="229" y="312"/>
                  <a:pt x="219" y="306"/>
                  <a:pt x="217" y="303"/>
                </a:cubicBezTo>
                <a:cubicBezTo>
                  <a:pt x="215" y="300"/>
                  <a:pt x="206" y="283"/>
                  <a:pt x="204" y="278"/>
                </a:cubicBezTo>
                <a:cubicBezTo>
                  <a:pt x="203" y="273"/>
                  <a:pt x="195" y="259"/>
                  <a:pt x="193" y="255"/>
                </a:cubicBezTo>
                <a:cubicBezTo>
                  <a:pt x="190" y="252"/>
                  <a:pt x="181" y="243"/>
                  <a:pt x="179" y="242"/>
                </a:cubicBezTo>
                <a:cubicBezTo>
                  <a:pt x="178" y="241"/>
                  <a:pt x="175" y="236"/>
                  <a:pt x="175" y="236"/>
                </a:cubicBezTo>
                <a:cubicBezTo>
                  <a:pt x="175" y="236"/>
                  <a:pt x="175" y="235"/>
                  <a:pt x="176" y="235"/>
                </a:cubicBezTo>
                <a:cubicBezTo>
                  <a:pt x="178" y="234"/>
                  <a:pt x="182" y="233"/>
                  <a:pt x="181" y="231"/>
                </a:cubicBezTo>
                <a:cubicBezTo>
                  <a:pt x="181" y="230"/>
                  <a:pt x="180" y="222"/>
                  <a:pt x="177" y="218"/>
                </a:cubicBezTo>
                <a:cubicBezTo>
                  <a:pt x="175" y="215"/>
                  <a:pt x="153" y="182"/>
                  <a:pt x="153" y="182"/>
                </a:cubicBezTo>
                <a:cubicBezTo>
                  <a:pt x="153" y="182"/>
                  <a:pt x="152" y="174"/>
                  <a:pt x="151" y="166"/>
                </a:cubicBezTo>
                <a:cubicBezTo>
                  <a:pt x="150" y="157"/>
                  <a:pt x="133" y="140"/>
                  <a:pt x="131" y="137"/>
                </a:cubicBezTo>
                <a:cubicBezTo>
                  <a:pt x="129" y="134"/>
                  <a:pt x="124" y="125"/>
                  <a:pt x="123" y="120"/>
                </a:cubicBezTo>
                <a:cubicBezTo>
                  <a:pt x="122" y="116"/>
                  <a:pt x="122" y="114"/>
                  <a:pt x="122" y="113"/>
                </a:cubicBezTo>
                <a:cubicBezTo>
                  <a:pt x="122" y="113"/>
                  <a:pt x="125" y="102"/>
                  <a:pt x="125" y="102"/>
                </a:cubicBezTo>
                <a:cubicBezTo>
                  <a:pt x="125" y="102"/>
                  <a:pt x="130" y="87"/>
                  <a:pt x="131" y="85"/>
                </a:cubicBezTo>
                <a:cubicBezTo>
                  <a:pt x="131" y="84"/>
                  <a:pt x="133" y="73"/>
                  <a:pt x="134" y="71"/>
                </a:cubicBezTo>
                <a:cubicBezTo>
                  <a:pt x="134" y="69"/>
                  <a:pt x="134" y="61"/>
                  <a:pt x="134" y="59"/>
                </a:cubicBezTo>
                <a:cubicBezTo>
                  <a:pt x="134" y="57"/>
                  <a:pt x="134" y="56"/>
                  <a:pt x="134" y="53"/>
                </a:cubicBezTo>
                <a:cubicBezTo>
                  <a:pt x="134" y="51"/>
                  <a:pt x="131" y="50"/>
                  <a:pt x="129" y="48"/>
                </a:cubicBezTo>
                <a:cubicBezTo>
                  <a:pt x="126" y="47"/>
                  <a:pt x="111" y="44"/>
                  <a:pt x="108" y="44"/>
                </a:cubicBezTo>
                <a:cubicBezTo>
                  <a:pt x="106" y="45"/>
                  <a:pt x="91" y="44"/>
                  <a:pt x="89" y="43"/>
                </a:cubicBezTo>
                <a:cubicBezTo>
                  <a:pt x="88" y="43"/>
                  <a:pt x="82" y="40"/>
                  <a:pt x="76" y="40"/>
                </a:cubicBezTo>
                <a:cubicBezTo>
                  <a:pt x="71" y="40"/>
                  <a:pt x="64" y="42"/>
                  <a:pt x="64" y="42"/>
                </a:cubicBezTo>
                <a:cubicBezTo>
                  <a:pt x="64" y="42"/>
                  <a:pt x="64" y="30"/>
                  <a:pt x="64" y="26"/>
                </a:cubicBezTo>
                <a:cubicBezTo>
                  <a:pt x="65" y="22"/>
                  <a:pt x="65" y="17"/>
                  <a:pt x="63" y="11"/>
                </a:cubicBezTo>
                <a:cubicBezTo>
                  <a:pt x="60" y="6"/>
                  <a:pt x="55" y="2"/>
                  <a:pt x="51" y="1"/>
                </a:cubicBezTo>
                <a:cubicBezTo>
                  <a:pt x="46" y="0"/>
                  <a:pt x="38" y="2"/>
                  <a:pt x="35" y="3"/>
                </a:cubicBezTo>
                <a:cubicBezTo>
                  <a:pt x="31" y="4"/>
                  <a:pt x="24" y="10"/>
                  <a:pt x="23" y="13"/>
                </a:cubicBezTo>
                <a:cubicBezTo>
                  <a:pt x="21" y="15"/>
                  <a:pt x="22" y="19"/>
                  <a:pt x="22" y="21"/>
                </a:cubicBezTo>
                <a:cubicBezTo>
                  <a:pt x="22" y="23"/>
                  <a:pt x="22" y="29"/>
                  <a:pt x="22" y="29"/>
                </a:cubicBezTo>
                <a:cubicBezTo>
                  <a:pt x="22" y="29"/>
                  <a:pt x="22" y="31"/>
                  <a:pt x="21" y="34"/>
                </a:cubicBezTo>
                <a:cubicBezTo>
                  <a:pt x="20" y="36"/>
                  <a:pt x="20" y="38"/>
                  <a:pt x="21" y="39"/>
                </a:cubicBezTo>
                <a:cubicBezTo>
                  <a:pt x="21" y="40"/>
                  <a:pt x="24" y="40"/>
                  <a:pt x="24" y="40"/>
                </a:cubicBezTo>
                <a:cubicBezTo>
                  <a:pt x="24" y="40"/>
                  <a:pt x="24" y="41"/>
                  <a:pt x="24" y="43"/>
                </a:cubicBezTo>
                <a:cubicBezTo>
                  <a:pt x="24" y="44"/>
                  <a:pt x="25" y="44"/>
                  <a:pt x="26" y="44"/>
                </a:cubicBezTo>
                <a:cubicBezTo>
                  <a:pt x="27" y="44"/>
                  <a:pt x="27" y="45"/>
                  <a:pt x="27" y="45"/>
                </a:cubicBezTo>
                <a:cubicBezTo>
                  <a:pt x="26" y="46"/>
                  <a:pt x="26" y="46"/>
                  <a:pt x="27" y="48"/>
                </a:cubicBezTo>
                <a:cubicBezTo>
                  <a:pt x="28" y="49"/>
                  <a:pt x="29" y="50"/>
                  <a:pt x="29" y="50"/>
                </a:cubicBezTo>
                <a:cubicBezTo>
                  <a:pt x="29" y="50"/>
                  <a:pt x="29" y="53"/>
                  <a:pt x="30" y="54"/>
                </a:cubicBezTo>
                <a:cubicBezTo>
                  <a:pt x="30" y="55"/>
                  <a:pt x="33" y="56"/>
                  <a:pt x="34" y="56"/>
                </a:cubicBezTo>
                <a:cubicBezTo>
                  <a:pt x="36" y="55"/>
                  <a:pt x="40" y="55"/>
                  <a:pt x="41" y="56"/>
                </a:cubicBezTo>
                <a:cubicBezTo>
                  <a:pt x="42" y="57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6"/>
                  <a:pt x="46" y="71"/>
                </a:cubicBezTo>
                <a:cubicBezTo>
                  <a:pt x="46" y="75"/>
                  <a:pt x="47" y="88"/>
                  <a:pt x="47" y="92"/>
                </a:cubicBezTo>
                <a:cubicBezTo>
                  <a:pt x="47" y="96"/>
                  <a:pt x="51" y="107"/>
                  <a:pt x="52" y="108"/>
                </a:cubicBezTo>
                <a:cubicBezTo>
                  <a:pt x="52" y="109"/>
                  <a:pt x="57" y="117"/>
                  <a:pt x="57" y="117"/>
                </a:cubicBezTo>
                <a:cubicBezTo>
                  <a:pt x="57" y="117"/>
                  <a:pt x="57" y="117"/>
                  <a:pt x="56" y="118"/>
                </a:cubicBezTo>
                <a:cubicBezTo>
                  <a:pt x="54" y="118"/>
                  <a:pt x="41" y="119"/>
                  <a:pt x="37" y="119"/>
                </a:cubicBezTo>
                <a:cubicBezTo>
                  <a:pt x="34" y="119"/>
                  <a:pt x="22" y="116"/>
                  <a:pt x="22" y="116"/>
                </a:cubicBezTo>
                <a:cubicBezTo>
                  <a:pt x="22" y="116"/>
                  <a:pt x="21" y="111"/>
                  <a:pt x="20" y="108"/>
                </a:cubicBezTo>
                <a:cubicBezTo>
                  <a:pt x="19" y="105"/>
                  <a:pt x="15" y="105"/>
                  <a:pt x="15" y="105"/>
                </a:cubicBezTo>
                <a:cubicBezTo>
                  <a:pt x="15" y="105"/>
                  <a:pt x="14" y="105"/>
                  <a:pt x="13" y="104"/>
                </a:cubicBezTo>
                <a:cubicBezTo>
                  <a:pt x="11" y="103"/>
                  <a:pt x="9" y="106"/>
                  <a:pt x="9" y="107"/>
                </a:cubicBezTo>
                <a:cubicBezTo>
                  <a:pt x="9" y="107"/>
                  <a:pt x="8" y="108"/>
                  <a:pt x="8" y="108"/>
                </a:cubicBezTo>
                <a:cubicBezTo>
                  <a:pt x="8" y="108"/>
                  <a:pt x="7" y="108"/>
                  <a:pt x="6" y="108"/>
                </a:cubicBezTo>
                <a:cubicBezTo>
                  <a:pt x="5" y="108"/>
                  <a:pt x="4" y="108"/>
                  <a:pt x="4" y="109"/>
                </a:cubicBezTo>
                <a:cubicBezTo>
                  <a:pt x="4" y="110"/>
                  <a:pt x="5" y="112"/>
                  <a:pt x="5" y="112"/>
                </a:cubicBezTo>
                <a:cubicBezTo>
                  <a:pt x="5" y="112"/>
                  <a:pt x="3" y="112"/>
                  <a:pt x="3" y="112"/>
                </a:cubicBezTo>
                <a:cubicBezTo>
                  <a:pt x="2" y="113"/>
                  <a:pt x="2" y="114"/>
                  <a:pt x="2" y="115"/>
                </a:cubicBezTo>
                <a:cubicBezTo>
                  <a:pt x="3" y="115"/>
                  <a:pt x="3" y="117"/>
                  <a:pt x="3" y="117"/>
                </a:cubicBezTo>
                <a:cubicBezTo>
                  <a:pt x="3" y="117"/>
                  <a:pt x="3" y="117"/>
                  <a:pt x="2" y="117"/>
                </a:cubicBezTo>
                <a:cubicBezTo>
                  <a:pt x="0" y="117"/>
                  <a:pt x="1" y="118"/>
                  <a:pt x="1" y="119"/>
                </a:cubicBezTo>
                <a:cubicBezTo>
                  <a:pt x="2" y="120"/>
                  <a:pt x="2" y="121"/>
                  <a:pt x="2" y="121"/>
                </a:cubicBezTo>
                <a:cubicBezTo>
                  <a:pt x="2" y="121"/>
                  <a:pt x="1" y="121"/>
                  <a:pt x="1" y="122"/>
                </a:cubicBezTo>
                <a:cubicBezTo>
                  <a:pt x="0" y="123"/>
                  <a:pt x="2" y="124"/>
                  <a:pt x="5" y="125"/>
                </a:cubicBezTo>
                <a:cubicBezTo>
                  <a:pt x="8" y="126"/>
                  <a:pt x="9" y="127"/>
                  <a:pt x="11" y="127"/>
                </a:cubicBezTo>
                <a:cubicBezTo>
                  <a:pt x="13" y="127"/>
                  <a:pt x="15" y="127"/>
                  <a:pt x="17" y="127"/>
                </a:cubicBezTo>
                <a:cubicBezTo>
                  <a:pt x="19" y="128"/>
                  <a:pt x="19" y="127"/>
                  <a:pt x="28" y="130"/>
                </a:cubicBezTo>
                <a:cubicBezTo>
                  <a:pt x="37" y="133"/>
                  <a:pt x="51" y="137"/>
                  <a:pt x="54" y="137"/>
                </a:cubicBezTo>
                <a:cubicBezTo>
                  <a:pt x="58" y="138"/>
                  <a:pt x="68" y="138"/>
                  <a:pt x="68" y="138"/>
                </a:cubicBezTo>
                <a:cubicBezTo>
                  <a:pt x="68" y="138"/>
                  <a:pt x="72" y="144"/>
                  <a:pt x="75" y="149"/>
                </a:cubicBezTo>
                <a:cubicBezTo>
                  <a:pt x="78" y="154"/>
                  <a:pt x="82" y="162"/>
                  <a:pt x="82" y="165"/>
                </a:cubicBezTo>
                <a:cubicBezTo>
                  <a:pt x="82" y="168"/>
                  <a:pt x="81" y="175"/>
                  <a:pt x="79" y="178"/>
                </a:cubicBezTo>
                <a:cubicBezTo>
                  <a:pt x="77" y="181"/>
                  <a:pt x="62" y="207"/>
                  <a:pt x="62" y="207"/>
                </a:cubicBezTo>
                <a:cubicBezTo>
                  <a:pt x="62" y="207"/>
                  <a:pt x="52" y="233"/>
                  <a:pt x="52" y="235"/>
                </a:cubicBezTo>
                <a:cubicBezTo>
                  <a:pt x="51" y="238"/>
                  <a:pt x="51" y="241"/>
                  <a:pt x="53" y="246"/>
                </a:cubicBezTo>
                <a:cubicBezTo>
                  <a:pt x="54" y="250"/>
                  <a:pt x="57" y="253"/>
                  <a:pt x="64" y="257"/>
                </a:cubicBezTo>
                <a:cubicBezTo>
                  <a:pt x="71" y="260"/>
                  <a:pt x="86" y="260"/>
                  <a:pt x="89" y="261"/>
                </a:cubicBezTo>
                <a:cubicBezTo>
                  <a:pt x="93" y="261"/>
                  <a:pt x="107" y="262"/>
                  <a:pt x="114" y="262"/>
                </a:cubicBezTo>
                <a:cubicBezTo>
                  <a:pt x="121" y="262"/>
                  <a:pt x="128" y="263"/>
                  <a:pt x="131" y="264"/>
                </a:cubicBezTo>
                <a:cubicBezTo>
                  <a:pt x="134" y="264"/>
                  <a:pt x="139" y="266"/>
                  <a:pt x="142" y="268"/>
                </a:cubicBezTo>
                <a:cubicBezTo>
                  <a:pt x="145" y="270"/>
                  <a:pt x="148" y="272"/>
                  <a:pt x="149" y="273"/>
                </a:cubicBezTo>
                <a:cubicBezTo>
                  <a:pt x="150" y="274"/>
                  <a:pt x="151" y="279"/>
                  <a:pt x="152" y="283"/>
                </a:cubicBezTo>
                <a:cubicBezTo>
                  <a:pt x="153" y="286"/>
                  <a:pt x="159" y="293"/>
                  <a:pt x="160" y="295"/>
                </a:cubicBezTo>
                <a:cubicBezTo>
                  <a:pt x="161" y="298"/>
                  <a:pt x="160" y="304"/>
                  <a:pt x="160" y="307"/>
                </a:cubicBezTo>
                <a:cubicBezTo>
                  <a:pt x="160" y="310"/>
                  <a:pt x="161" y="312"/>
                  <a:pt x="162" y="313"/>
                </a:cubicBezTo>
                <a:cubicBezTo>
                  <a:pt x="164" y="313"/>
                  <a:pt x="166" y="311"/>
                  <a:pt x="167" y="310"/>
                </a:cubicBezTo>
                <a:cubicBezTo>
                  <a:pt x="167" y="309"/>
                  <a:pt x="170" y="303"/>
                  <a:pt x="172" y="298"/>
                </a:cubicBezTo>
                <a:cubicBezTo>
                  <a:pt x="173" y="293"/>
                  <a:pt x="174" y="281"/>
                  <a:pt x="174" y="281"/>
                </a:cubicBezTo>
                <a:cubicBezTo>
                  <a:pt x="174" y="281"/>
                  <a:pt x="174" y="272"/>
                  <a:pt x="175" y="272"/>
                </a:cubicBezTo>
                <a:cubicBezTo>
                  <a:pt x="175" y="272"/>
                  <a:pt x="188" y="289"/>
                  <a:pt x="192" y="293"/>
                </a:cubicBezTo>
                <a:cubicBezTo>
                  <a:pt x="195" y="296"/>
                  <a:pt x="201" y="309"/>
                  <a:pt x="202" y="313"/>
                </a:cubicBezTo>
                <a:cubicBezTo>
                  <a:pt x="204" y="317"/>
                  <a:pt x="204" y="320"/>
                  <a:pt x="204" y="323"/>
                </a:cubicBezTo>
                <a:cubicBezTo>
                  <a:pt x="204" y="326"/>
                  <a:pt x="203" y="330"/>
                  <a:pt x="203" y="336"/>
                </a:cubicBezTo>
                <a:cubicBezTo>
                  <a:pt x="203" y="342"/>
                  <a:pt x="202" y="351"/>
                  <a:pt x="199" y="356"/>
                </a:cubicBezTo>
                <a:cubicBezTo>
                  <a:pt x="197" y="361"/>
                  <a:pt x="195" y="362"/>
                  <a:pt x="196" y="365"/>
                </a:cubicBezTo>
                <a:cubicBezTo>
                  <a:pt x="196" y="368"/>
                  <a:pt x="203" y="367"/>
                  <a:pt x="204" y="366"/>
                </a:cubicBezTo>
                <a:cubicBezTo>
                  <a:pt x="206" y="365"/>
                  <a:pt x="210" y="360"/>
                  <a:pt x="211" y="360"/>
                </a:cubicBezTo>
                <a:cubicBezTo>
                  <a:pt x="212" y="359"/>
                  <a:pt x="219" y="351"/>
                  <a:pt x="221" y="348"/>
                </a:cubicBezTo>
                <a:cubicBezTo>
                  <a:pt x="222" y="346"/>
                  <a:pt x="230" y="334"/>
                  <a:pt x="232" y="331"/>
                </a:cubicBezTo>
                <a:cubicBezTo>
                  <a:pt x="234" y="329"/>
                  <a:pt x="238" y="323"/>
                  <a:pt x="238" y="320"/>
                </a:cubicBezTo>
                <a:cubicBezTo>
                  <a:pt x="238" y="317"/>
                  <a:pt x="234" y="315"/>
                  <a:pt x="231" y="313"/>
                </a:cubicBezTo>
                <a:close/>
                <a:moveTo>
                  <a:pt x="103" y="67"/>
                </a:moveTo>
                <a:cubicBezTo>
                  <a:pt x="103" y="67"/>
                  <a:pt x="112" y="66"/>
                  <a:pt x="112" y="65"/>
                </a:cubicBezTo>
                <a:cubicBezTo>
                  <a:pt x="112" y="65"/>
                  <a:pt x="113" y="88"/>
                  <a:pt x="113" y="90"/>
                </a:cubicBezTo>
                <a:cubicBezTo>
                  <a:pt x="113" y="92"/>
                  <a:pt x="112" y="88"/>
                  <a:pt x="110" y="84"/>
                </a:cubicBezTo>
                <a:cubicBezTo>
                  <a:pt x="107" y="80"/>
                  <a:pt x="103" y="68"/>
                  <a:pt x="103" y="68"/>
                </a:cubicBezTo>
                <a:lnTo>
                  <a:pt x="103" y="67"/>
                </a:lnTo>
                <a:close/>
                <a:moveTo>
                  <a:pt x="133" y="246"/>
                </a:moveTo>
                <a:cubicBezTo>
                  <a:pt x="126" y="243"/>
                  <a:pt x="104" y="235"/>
                  <a:pt x="104" y="235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40" y="242"/>
                  <a:pt x="143" y="244"/>
                </a:cubicBezTo>
                <a:cubicBezTo>
                  <a:pt x="145" y="247"/>
                  <a:pt x="151" y="251"/>
                  <a:pt x="151" y="251"/>
                </a:cubicBezTo>
                <a:cubicBezTo>
                  <a:pt x="151" y="251"/>
                  <a:pt x="139" y="249"/>
                  <a:pt x="133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17936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23"/>
          <p:cNvSpPr>
            <a:spLocks noEditPoints="1"/>
          </p:cNvSpPr>
          <p:nvPr userDrawn="1"/>
        </p:nvSpPr>
        <p:spPr bwMode="auto">
          <a:xfrm>
            <a:off x="10130589" y="5994721"/>
            <a:ext cx="1025284" cy="783978"/>
          </a:xfrm>
          <a:custGeom>
            <a:avLst/>
            <a:gdLst>
              <a:gd name="T0" fmla="*/ 1195 w 1228"/>
              <a:gd name="T1" fmla="*/ 372 h 939"/>
              <a:gd name="T2" fmla="*/ 1185 w 1228"/>
              <a:gd name="T3" fmla="*/ 406 h 939"/>
              <a:gd name="T4" fmla="*/ 1123 w 1228"/>
              <a:gd name="T5" fmla="*/ 384 h 939"/>
              <a:gd name="T6" fmla="*/ 1029 w 1228"/>
              <a:gd name="T7" fmla="*/ 341 h 939"/>
              <a:gd name="T8" fmla="*/ 911 w 1228"/>
              <a:gd name="T9" fmla="*/ 315 h 939"/>
              <a:gd name="T10" fmla="*/ 760 w 1228"/>
              <a:gd name="T11" fmla="*/ 341 h 939"/>
              <a:gd name="T12" fmla="*/ 722 w 1228"/>
              <a:gd name="T13" fmla="*/ 413 h 939"/>
              <a:gd name="T14" fmla="*/ 914 w 1228"/>
              <a:gd name="T15" fmla="*/ 430 h 939"/>
              <a:gd name="T16" fmla="*/ 1003 w 1228"/>
              <a:gd name="T17" fmla="*/ 627 h 939"/>
              <a:gd name="T18" fmla="*/ 1046 w 1228"/>
              <a:gd name="T19" fmla="*/ 723 h 939"/>
              <a:gd name="T20" fmla="*/ 1055 w 1228"/>
              <a:gd name="T21" fmla="*/ 730 h 939"/>
              <a:gd name="T22" fmla="*/ 1055 w 1228"/>
              <a:gd name="T23" fmla="*/ 773 h 939"/>
              <a:gd name="T24" fmla="*/ 1079 w 1228"/>
              <a:gd name="T25" fmla="*/ 809 h 939"/>
              <a:gd name="T26" fmla="*/ 1118 w 1228"/>
              <a:gd name="T27" fmla="*/ 833 h 939"/>
              <a:gd name="T28" fmla="*/ 1058 w 1228"/>
              <a:gd name="T29" fmla="*/ 867 h 939"/>
              <a:gd name="T30" fmla="*/ 1034 w 1228"/>
              <a:gd name="T31" fmla="*/ 891 h 939"/>
              <a:gd name="T32" fmla="*/ 964 w 1228"/>
              <a:gd name="T33" fmla="*/ 852 h 939"/>
              <a:gd name="T34" fmla="*/ 748 w 1228"/>
              <a:gd name="T35" fmla="*/ 809 h 939"/>
              <a:gd name="T36" fmla="*/ 659 w 1228"/>
              <a:gd name="T37" fmla="*/ 814 h 939"/>
              <a:gd name="T38" fmla="*/ 611 w 1228"/>
              <a:gd name="T39" fmla="*/ 795 h 939"/>
              <a:gd name="T40" fmla="*/ 537 w 1228"/>
              <a:gd name="T41" fmla="*/ 754 h 939"/>
              <a:gd name="T42" fmla="*/ 532 w 1228"/>
              <a:gd name="T43" fmla="*/ 723 h 939"/>
              <a:gd name="T44" fmla="*/ 558 w 1228"/>
              <a:gd name="T45" fmla="*/ 694 h 939"/>
              <a:gd name="T46" fmla="*/ 530 w 1228"/>
              <a:gd name="T47" fmla="*/ 672 h 939"/>
              <a:gd name="T48" fmla="*/ 522 w 1228"/>
              <a:gd name="T49" fmla="*/ 639 h 939"/>
              <a:gd name="T50" fmla="*/ 484 w 1228"/>
              <a:gd name="T51" fmla="*/ 619 h 939"/>
              <a:gd name="T52" fmla="*/ 388 w 1228"/>
              <a:gd name="T53" fmla="*/ 490 h 939"/>
              <a:gd name="T54" fmla="*/ 383 w 1228"/>
              <a:gd name="T55" fmla="*/ 427 h 939"/>
              <a:gd name="T56" fmla="*/ 412 w 1228"/>
              <a:gd name="T57" fmla="*/ 331 h 939"/>
              <a:gd name="T58" fmla="*/ 388 w 1228"/>
              <a:gd name="T59" fmla="*/ 319 h 939"/>
              <a:gd name="T60" fmla="*/ 278 w 1228"/>
              <a:gd name="T61" fmla="*/ 348 h 939"/>
              <a:gd name="T62" fmla="*/ 97 w 1228"/>
              <a:gd name="T63" fmla="*/ 439 h 939"/>
              <a:gd name="T64" fmla="*/ 69 w 1228"/>
              <a:gd name="T65" fmla="*/ 432 h 939"/>
              <a:gd name="T66" fmla="*/ 1 w 1228"/>
              <a:gd name="T67" fmla="*/ 415 h 939"/>
              <a:gd name="T68" fmla="*/ 21 w 1228"/>
              <a:gd name="T69" fmla="*/ 372 h 939"/>
              <a:gd name="T70" fmla="*/ 33 w 1228"/>
              <a:gd name="T71" fmla="*/ 334 h 939"/>
              <a:gd name="T72" fmla="*/ 112 w 1228"/>
              <a:gd name="T73" fmla="*/ 353 h 939"/>
              <a:gd name="T74" fmla="*/ 196 w 1228"/>
              <a:gd name="T75" fmla="*/ 319 h 939"/>
              <a:gd name="T76" fmla="*/ 383 w 1228"/>
              <a:gd name="T77" fmla="*/ 216 h 939"/>
              <a:gd name="T78" fmla="*/ 462 w 1228"/>
              <a:gd name="T79" fmla="*/ 175 h 939"/>
              <a:gd name="T80" fmla="*/ 503 w 1228"/>
              <a:gd name="T81" fmla="*/ 156 h 939"/>
              <a:gd name="T82" fmla="*/ 597 w 1228"/>
              <a:gd name="T83" fmla="*/ 106 h 939"/>
              <a:gd name="T84" fmla="*/ 748 w 1228"/>
              <a:gd name="T85" fmla="*/ 36 h 939"/>
              <a:gd name="T86" fmla="*/ 772 w 1228"/>
              <a:gd name="T87" fmla="*/ 132 h 939"/>
              <a:gd name="T88" fmla="*/ 779 w 1228"/>
              <a:gd name="T89" fmla="*/ 178 h 939"/>
              <a:gd name="T90" fmla="*/ 854 w 1228"/>
              <a:gd name="T91" fmla="*/ 214 h 939"/>
              <a:gd name="T92" fmla="*/ 931 w 1228"/>
              <a:gd name="T93" fmla="*/ 240 h 939"/>
              <a:gd name="T94" fmla="*/ 983 w 1228"/>
              <a:gd name="T95" fmla="*/ 259 h 939"/>
              <a:gd name="T96" fmla="*/ 1099 w 1228"/>
              <a:gd name="T97" fmla="*/ 324 h 939"/>
              <a:gd name="T98" fmla="*/ 1137 w 1228"/>
              <a:gd name="T99" fmla="*/ 339 h 939"/>
              <a:gd name="T100" fmla="*/ 1207 w 1228"/>
              <a:gd name="T101" fmla="*/ 389 h 939"/>
              <a:gd name="T102" fmla="*/ 724 w 1228"/>
              <a:gd name="T103" fmla="*/ 586 h 939"/>
              <a:gd name="T104" fmla="*/ 667 w 1228"/>
              <a:gd name="T105" fmla="*/ 636 h 939"/>
              <a:gd name="T106" fmla="*/ 650 w 1228"/>
              <a:gd name="T107" fmla="*/ 675 h 939"/>
              <a:gd name="T108" fmla="*/ 662 w 1228"/>
              <a:gd name="T109" fmla="*/ 732 h 939"/>
              <a:gd name="T110" fmla="*/ 671 w 1228"/>
              <a:gd name="T111" fmla="*/ 761 h 939"/>
              <a:gd name="T112" fmla="*/ 947 w 1228"/>
              <a:gd name="T113" fmla="*/ 804 h 939"/>
              <a:gd name="T114" fmla="*/ 909 w 1228"/>
              <a:gd name="T115" fmla="*/ 744 h 939"/>
              <a:gd name="T116" fmla="*/ 899 w 1228"/>
              <a:gd name="T117" fmla="*/ 684 h 939"/>
              <a:gd name="T118" fmla="*/ 859 w 1228"/>
              <a:gd name="T119" fmla="*/ 595 h 939"/>
              <a:gd name="T120" fmla="*/ 832 w 1228"/>
              <a:gd name="T121" fmla="*/ 567 h 939"/>
              <a:gd name="T122" fmla="*/ 765 w 1228"/>
              <a:gd name="T123" fmla="*/ 56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8" h="939">
                <a:moveTo>
                  <a:pt x="1207" y="389"/>
                </a:moveTo>
                <a:cubicBezTo>
                  <a:pt x="1204" y="390"/>
                  <a:pt x="1198" y="371"/>
                  <a:pt x="1195" y="372"/>
                </a:cubicBezTo>
                <a:cubicBezTo>
                  <a:pt x="1190" y="374"/>
                  <a:pt x="1228" y="415"/>
                  <a:pt x="1204" y="408"/>
                </a:cubicBezTo>
                <a:cubicBezTo>
                  <a:pt x="1205" y="408"/>
                  <a:pt x="1185" y="406"/>
                  <a:pt x="1185" y="406"/>
                </a:cubicBezTo>
                <a:cubicBezTo>
                  <a:pt x="1175" y="399"/>
                  <a:pt x="1185" y="382"/>
                  <a:pt x="1168" y="377"/>
                </a:cubicBezTo>
                <a:cubicBezTo>
                  <a:pt x="1155" y="373"/>
                  <a:pt x="1141" y="395"/>
                  <a:pt x="1123" y="384"/>
                </a:cubicBezTo>
                <a:cubicBezTo>
                  <a:pt x="1117" y="381"/>
                  <a:pt x="1112" y="367"/>
                  <a:pt x="1106" y="363"/>
                </a:cubicBezTo>
                <a:cubicBezTo>
                  <a:pt x="1092" y="352"/>
                  <a:pt x="1062" y="347"/>
                  <a:pt x="1029" y="341"/>
                </a:cubicBezTo>
                <a:cubicBezTo>
                  <a:pt x="1003" y="336"/>
                  <a:pt x="983" y="323"/>
                  <a:pt x="959" y="312"/>
                </a:cubicBezTo>
                <a:cubicBezTo>
                  <a:pt x="946" y="306"/>
                  <a:pt x="931" y="313"/>
                  <a:pt x="911" y="315"/>
                </a:cubicBezTo>
                <a:cubicBezTo>
                  <a:pt x="875" y="318"/>
                  <a:pt x="828" y="319"/>
                  <a:pt x="801" y="319"/>
                </a:cubicBezTo>
                <a:cubicBezTo>
                  <a:pt x="772" y="319"/>
                  <a:pt x="776" y="322"/>
                  <a:pt x="760" y="341"/>
                </a:cubicBezTo>
                <a:cubicBezTo>
                  <a:pt x="745" y="360"/>
                  <a:pt x="722" y="390"/>
                  <a:pt x="703" y="411"/>
                </a:cubicBezTo>
                <a:cubicBezTo>
                  <a:pt x="694" y="420"/>
                  <a:pt x="703" y="414"/>
                  <a:pt x="722" y="413"/>
                </a:cubicBezTo>
                <a:cubicBezTo>
                  <a:pt x="737" y="412"/>
                  <a:pt x="767" y="414"/>
                  <a:pt x="775" y="413"/>
                </a:cubicBezTo>
                <a:cubicBezTo>
                  <a:pt x="816" y="410"/>
                  <a:pt x="889" y="393"/>
                  <a:pt x="914" y="430"/>
                </a:cubicBezTo>
                <a:cubicBezTo>
                  <a:pt x="924" y="445"/>
                  <a:pt x="932" y="478"/>
                  <a:pt x="943" y="502"/>
                </a:cubicBezTo>
                <a:cubicBezTo>
                  <a:pt x="961" y="544"/>
                  <a:pt x="999" y="585"/>
                  <a:pt x="1003" y="627"/>
                </a:cubicBezTo>
                <a:cubicBezTo>
                  <a:pt x="1005" y="655"/>
                  <a:pt x="1008" y="673"/>
                  <a:pt x="1022" y="696"/>
                </a:cubicBezTo>
                <a:cubicBezTo>
                  <a:pt x="1028" y="707"/>
                  <a:pt x="1040" y="713"/>
                  <a:pt x="1046" y="723"/>
                </a:cubicBezTo>
                <a:cubicBezTo>
                  <a:pt x="1047" y="724"/>
                  <a:pt x="1046" y="736"/>
                  <a:pt x="1048" y="737"/>
                </a:cubicBezTo>
                <a:cubicBezTo>
                  <a:pt x="1055" y="740"/>
                  <a:pt x="1052" y="731"/>
                  <a:pt x="1055" y="730"/>
                </a:cubicBezTo>
                <a:cubicBezTo>
                  <a:pt x="1049" y="732"/>
                  <a:pt x="1072" y="728"/>
                  <a:pt x="1075" y="742"/>
                </a:cubicBezTo>
                <a:cubicBezTo>
                  <a:pt x="1078" y="758"/>
                  <a:pt x="1057" y="756"/>
                  <a:pt x="1055" y="773"/>
                </a:cubicBezTo>
                <a:cubicBezTo>
                  <a:pt x="1055" y="774"/>
                  <a:pt x="1063" y="790"/>
                  <a:pt x="1067" y="797"/>
                </a:cubicBezTo>
                <a:cubicBezTo>
                  <a:pt x="1070" y="801"/>
                  <a:pt x="1079" y="808"/>
                  <a:pt x="1079" y="809"/>
                </a:cubicBezTo>
                <a:cubicBezTo>
                  <a:pt x="1085" y="825"/>
                  <a:pt x="1072" y="838"/>
                  <a:pt x="1103" y="836"/>
                </a:cubicBezTo>
                <a:cubicBezTo>
                  <a:pt x="1116" y="835"/>
                  <a:pt x="1106" y="833"/>
                  <a:pt x="1118" y="833"/>
                </a:cubicBezTo>
                <a:cubicBezTo>
                  <a:pt x="1132" y="833"/>
                  <a:pt x="1156" y="834"/>
                  <a:pt x="1156" y="840"/>
                </a:cubicBezTo>
                <a:cubicBezTo>
                  <a:pt x="1157" y="851"/>
                  <a:pt x="1076" y="865"/>
                  <a:pt x="1058" y="867"/>
                </a:cubicBezTo>
                <a:cubicBezTo>
                  <a:pt x="1052" y="867"/>
                  <a:pt x="1035" y="861"/>
                  <a:pt x="1029" y="867"/>
                </a:cubicBezTo>
                <a:cubicBezTo>
                  <a:pt x="1027" y="868"/>
                  <a:pt x="1035" y="887"/>
                  <a:pt x="1034" y="891"/>
                </a:cubicBezTo>
                <a:cubicBezTo>
                  <a:pt x="1031" y="906"/>
                  <a:pt x="982" y="939"/>
                  <a:pt x="971" y="910"/>
                </a:cubicBezTo>
                <a:cubicBezTo>
                  <a:pt x="969" y="903"/>
                  <a:pt x="975" y="863"/>
                  <a:pt x="964" y="852"/>
                </a:cubicBezTo>
                <a:cubicBezTo>
                  <a:pt x="954" y="843"/>
                  <a:pt x="912" y="842"/>
                  <a:pt x="892" y="838"/>
                </a:cubicBezTo>
                <a:cubicBezTo>
                  <a:pt x="837" y="828"/>
                  <a:pt x="805" y="820"/>
                  <a:pt x="748" y="809"/>
                </a:cubicBezTo>
                <a:cubicBezTo>
                  <a:pt x="732" y="806"/>
                  <a:pt x="688" y="791"/>
                  <a:pt x="676" y="795"/>
                </a:cubicBezTo>
                <a:cubicBezTo>
                  <a:pt x="670" y="796"/>
                  <a:pt x="663" y="809"/>
                  <a:pt x="659" y="814"/>
                </a:cubicBezTo>
                <a:cubicBezTo>
                  <a:pt x="652" y="824"/>
                  <a:pt x="607" y="883"/>
                  <a:pt x="597" y="836"/>
                </a:cubicBezTo>
                <a:cubicBezTo>
                  <a:pt x="593" y="819"/>
                  <a:pt x="614" y="804"/>
                  <a:pt x="611" y="795"/>
                </a:cubicBezTo>
                <a:cubicBezTo>
                  <a:pt x="607" y="776"/>
                  <a:pt x="602" y="789"/>
                  <a:pt x="582" y="780"/>
                </a:cubicBezTo>
                <a:cubicBezTo>
                  <a:pt x="571" y="775"/>
                  <a:pt x="554" y="765"/>
                  <a:pt x="537" y="754"/>
                </a:cubicBezTo>
                <a:cubicBezTo>
                  <a:pt x="529" y="749"/>
                  <a:pt x="494" y="727"/>
                  <a:pt x="501" y="718"/>
                </a:cubicBezTo>
                <a:cubicBezTo>
                  <a:pt x="508" y="708"/>
                  <a:pt x="527" y="721"/>
                  <a:pt x="532" y="723"/>
                </a:cubicBezTo>
                <a:cubicBezTo>
                  <a:pt x="533" y="723"/>
                  <a:pt x="555" y="737"/>
                  <a:pt x="561" y="732"/>
                </a:cubicBezTo>
                <a:cubicBezTo>
                  <a:pt x="567" y="728"/>
                  <a:pt x="558" y="704"/>
                  <a:pt x="558" y="694"/>
                </a:cubicBezTo>
                <a:cubicBezTo>
                  <a:pt x="558" y="693"/>
                  <a:pt x="564" y="668"/>
                  <a:pt x="563" y="668"/>
                </a:cubicBezTo>
                <a:cubicBezTo>
                  <a:pt x="552" y="653"/>
                  <a:pt x="541" y="681"/>
                  <a:pt x="530" y="672"/>
                </a:cubicBezTo>
                <a:cubicBezTo>
                  <a:pt x="526" y="670"/>
                  <a:pt x="532" y="656"/>
                  <a:pt x="532" y="653"/>
                </a:cubicBezTo>
                <a:cubicBezTo>
                  <a:pt x="531" y="648"/>
                  <a:pt x="524" y="648"/>
                  <a:pt x="522" y="639"/>
                </a:cubicBezTo>
                <a:cubicBezTo>
                  <a:pt x="521" y="630"/>
                  <a:pt x="530" y="628"/>
                  <a:pt x="525" y="624"/>
                </a:cubicBezTo>
                <a:cubicBezTo>
                  <a:pt x="515" y="617"/>
                  <a:pt x="490" y="622"/>
                  <a:pt x="484" y="619"/>
                </a:cubicBezTo>
                <a:cubicBezTo>
                  <a:pt x="450" y="607"/>
                  <a:pt x="422" y="571"/>
                  <a:pt x="407" y="543"/>
                </a:cubicBezTo>
                <a:cubicBezTo>
                  <a:pt x="400" y="528"/>
                  <a:pt x="389" y="512"/>
                  <a:pt x="388" y="490"/>
                </a:cubicBezTo>
                <a:cubicBezTo>
                  <a:pt x="387" y="476"/>
                  <a:pt x="397" y="462"/>
                  <a:pt x="395" y="451"/>
                </a:cubicBezTo>
                <a:cubicBezTo>
                  <a:pt x="394" y="441"/>
                  <a:pt x="383" y="441"/>
                  <a:pt x="383" y="427"/>
                </a:cubicBezTo>
                <a:cubicBezTo>
                  <a:pt x="383" y="412"/>
                  <a:pt x="413" y="382"/>
                  <a:pt x="414" y="377"/>
                </a:cubicBezTo>
                <a:cubicBezTo>
                  <a:pt x="417" y="367"/>
                  <a:pt x="408" y="344"/>
                  <a:pt x="412" y="331"/>
                </a:cubicBezTo>
                <a:cubicBezTo>
                  <a:pt x="413" y="328"/>
                  <a:pt x="442" y="302"/>
                  <a:pt x="431" y="291"/>
                </a:cubicBezTo>
                <a:cubicBezTo>
                  <a:pt x="424" y="284"/>
                  <a:pt x="397" y="318"/>
                  <a:pt x="388" y="319"/>
                </a:cubicBezTo>
                <a:cubicBezTo>
                  <a:pt x="380" y="321"/>
                  <a:pt x="380" y="313"/>
                  <a:pt x="371" y="312"/>
                </a:cubicBezTo>
                <a:cubicBezTo>
                  <a:pt x="342" y="309"/>
                  <a:pt x="306" y="337"/>
                  <a:pt x="278" y="348"/>
                </a:cubicBezTo>
                <a:cubicBezTo>
                  <a:pt x="258" y="356"/>
                  <a:pt x="234" y="363"/>
                  <a:pt x="218" y="372"/>
                </a:cubicBezTo>
                <a:cubicBezTo>
                  <a:pt x="172" y="397"/>
                  <a:pt x="139" y="420"/>
                  <a:pt x="97" y="439"/>
                </a:cubicBezTo>
                <a:cubicBezTo>
                  <a:pt x="95" y="440"/>
                  <a:pt x="68" y="466"/>
                  <a:pt x="64" y="463"/>
                </a:cubicBezTo>
                <a:cubicBezTo>
                  <a:pt x="55" y="457"/>
                  <a:pt x="68" y="431"/>
                  <a:pt x="69" y="432"/>
                </a:cubicBezTo>
                <a:cubicBezTo>
                  <a:pt x="68" y="431"/>
                  <a:pt x="38" y="430"/>
                  <a:pt x="40" y="430"/>
                </a:cubicBezTo>
                <a:cubicBezTo>
                  <a:pt x="27" y="428"/>
                  <a:pt x="2" y="425"/>
                  <a:pt x="1" y="415"/>
                </a:cubicBezTo>
                <a:cubicBezTo>
                  <a:pt x="0" y="388"/>
                  <a:pt x="44" y="424"/>
                  <a:pt x="59" y="408"/>
                </a:cubicBezTo>
                <a:cubicBezTo>
                  <a:pt x="65" y="402"/>
                  <a:pt x="11" y="386"/>
                  <a:pt x="21" y="372"/>
                </a:cubicBezTo>
                <a:cubicBezTo>
                  <a:pt x="28" y="362"/>
                  <a:pt x="75" y="391"/>
                  <a:pt x="57" y="375"/>
                </a:cubicBezTo>
                <a:cubicBezTo>
                  <a:pt x="53" y="371"/>
                  <a:pt x="18" y="344"/>
                  <a:pt x="33" y="334"/>
                </a:cubicBezTo>
                <a:cubicBezTo>
                  <a:pt x="41" y="327"/>
                  <a:pt x="64" y="349"/>
                  <a:pt x="78" y="353"/>
                </a:cubicBezTo>
                <a:cubicBezTo>
                  <a:pt x="87" y="355"/>
                  <a:pt x="102" y="351"/>
                  <a:pt x="112" y="353"/>
                </a:cubicBezTo>
                <a:cubicBezTo>
                  <a:pt x="126" y="357"/>
                  <a:pt x="124" y="364"/>
                  <a:pt x="143" y="358"/>
                </a:cubicBezTo>
                <a:cubicBezTo>
                  <a:pt x="158" y="353"/>
                  <a:pt x="175" y="333"/>
                  <a:pt x="196" y="319"/>
                </a:cubicBezTo>
                <a:cubicBezTo>
                  <a:pt x="234" y="294"/>
                  <a:pt x="269" y="277"/>
                  <a:pt x="314" y="255"/>
                </a:cubicBezTo>
                <a:cubicBezTo>
                  <a:pt x="340" y="241"/>
                  <a:pt x="355" y="228"/>
                  <a:pt x="383" y="216"/>
                </a:cubicBezTo>
                <a:cubicBezTo>
                  <a:pt x="390" y="213"/>
                  <a:pt x="397" y="210"/>
                  <a:pt x="402" y="207"/>
                </a:cubicBezTo>
                <a:cubicBezTo>
                  <a:pt x="420" y="197"/>
                  <a:pt x="445" y="190"/>
                  <a:pt x="462" y="175"/>
                </a:cubicBezTo>
                <a:cubicBezTo>
                  <a:pt x="471" y="168"/>
                  <a:pt x="477" y="157"/>
                  <a:pt x="486" y="154"/>
                </a:cubicBezTo>
                <a:cubicBezTo>
                  <a:pt x="492" y="152"/>
                  <a:pt x="496" y="157"/>
                  <a:pt x="503" y="156"/>
                </a:cubicBezTo>
                <a:cubicBezTo>
                  <a:pt x="514" y="155"/>
                  <a:pt x="559" y="131"/>
                  <a:pt x="573" y="130"/>
                </a:cubicBezTo>
                <a:cubicBezTo>
                  <a:pt x="607" y="126"/>
                  <a:pt x="596" y="138"/>
                  <a:pt x="597" y="106"/>
                </a:cubicBezTo>
                <a:cubicBezTo>
                  <a:pt x="598" y="62"/>
                  <a:pt x="647" y="0"/>
                  <a:pt x="710" y="17"/>
                </a:cubicBezTo>
                <a:cubicBezTo>
                  <a:pt x="719" y="19"/>
                  <a:pt x="744" y="31"/>
                  <a:pt x="748" y="36"/>
                </a:cubicBezTo>
                <a:cubicBezTo>
                  <a:pt x="749" y="37"/>
                  <a:pt x="750" y="46"/>
                  <a:pt x="753" y="53"/>
                </a:cubicBezTo>
                <a:cubicBezTo>
                  <a:pt x="763" y="76"/>
                  <a:pt x="784" y="97"/>
                  <a:pt x="772" y="132"/>
                </a:cubicBezTo>
                <a:cubicBezTo>
                  <a:pt x="771" y="135"/>
                  <a:pt x="748" y="168"/>
                  <a:pt x="753" y="175"/>
                </a:cubicBezTo>
                <a:cubicBezTo>
                  <a:pt x="756" y="180"/>
                  <a:pt x="768" y="174"/>
                  <a:pt x="779" y="178"/>
                </a:cubicBezTo>
                <a:cubicBezTo>
                  <a:pt x="788" y="180"/>
                  <a:pt x="789" y="191"/>
                  <a:pt x="799" y="197"/>
                </a:cubicBezTo>
                <a:cubicBezTo>
                  <a:pt x="808" y="203"/>
                  <a:pt x="830" y="205"/>
                  <a:pt x="854" y="214"/>
                </a:cubicBezTo>
                <a:cubicBezTo>
                  <a:pt x="873" y="221"/>
                  <a:pt x="892" y="234"/>
                  <a:pt x="909" y="238"/>
                </a:cubicBezTo>
                <a:cubicBezTo>
                  <a:pt x="917" y="240"/>
                  <a:pt x="924" y="237"/>
                  <a:pt x="931" y="240"/>
                </a:cubicBezTo>
                <a:cubicBezTo>
                  <a:pt x="940" y="244"/>
                  <a:pt x="946" y="254"/>
                  <a:pt x="955" y="257"/>
                </a:cubicBezTo>
                <a:cubicBezTo>
                  <a:pt x="964" y="260"/>
                  <a:pt x="975" y="257"/>
                  <a:pt x="983" y="259"/>
                </a:cubicBezTo>
                <a:cubicBezTo>
                  <a:pt x="1007" y="265"/>
                  <a:pt x="1031" y="276"/>
                  <a:pt x="1048" y="286"/>
                </a:cubicBezTo>
                <a:cubicBezTo>
                  <a:pt x="1067" y="296"/>
                  <a:pt x="1081" y="316"/>
                  <a:pt x="1099" y="324"/>
                </a:cubicBezTo>
                <a:cubicBezTo>
                  <a:pt x="1103" y="326"/>
                  <a:pt x="1112" y="324"/>
                  <a:pt x="1120" y="327"/>
                </a:cubicBezTo>
                <a:cubicBezTo>
                  <a:pt x="1126" y="329"/>
                  <a:pt x="1131" y="336"/>
                  <a:pt x="1137" y="339"/>
                </a:cubicBezTo>
                <a:cubicBezTo>
                  <a:pt x="1151" y="343"/>
                  <a:pt x="1169" y="338"/>
                  <a:pt x="1176" y="341"/>
                </a:cubicBezTo>
                <a:cubicBezTo>
                  <a:pt x="1175" y="341"/>
                  <a:pt x="1227" y="381"/>
                  <a:pt x="1207" y="389"/>
                </a:cubicBezTo>
                <a:close/>
                <a:moveTo>
                  <a:pt x="765" y="562"/>
                </a:moveTo>
                <a:cubicBezTo>
                  <a:pt x="756" y="565"/>
                  <a:pt x="739" y="579"/>
                  <a:pt x="724" y="586"/>
                </a:cubicBezTo>
                <a:cubicBezTo>
                  <a:pt x="710" y="592"/>
                  <a:pt x="682" y="598"/>
                  <a:pt x="676" y="605"/>
                </a:cubicBezTo>
                <a:cubicBezTo>
                  <a:pt x="674" y="607"/>
                  <a:pt x="667" y="642"/>
                  <a:pt x="667" y="636"/>
                </a:cubicBezTo>
                <a:cubicBezTo>
                  <a:pt x="667" y="641"/>
                  <a:pt x="679" y="642"/>
                  <a:pt x="676" y="651"/>
                </a:cubicBezTo>
                <a:cubicBezTo>
                  <a:pt x="671" y="667"/>
                  <a:pt x="648" y="659"/>
                  <a:pt x="650" y="675"/>
                </a:cubicBezTo>
                <a:cubicBezTo>
                  <a:pt x="650" y="677"/>
                  <a:pt x="665" y="679"/>
                  <a:pt x="667" y="682"/>
                </a:cubicBezTo>
                <a:cubicBezTo>
                  <a:pt x="666" y="681"/>
                  <a:pt x="663" y="728"/>
                  <a:pt x="662" y="732"/>
                </a:cubicBezTo>
                <a:cubicBezTo>
                  <a:pt x="661" y="737"/>
                  <a:pt x="648" y="760"/>
                  <a:pt x="647" y="759"/>
                </a:cubicBezTo>
                <a:cubicBezTo>
                  <a:pt x="650" y="762"/>
                  <a:pt x="660" y="760"/>
                  <a:pt x="671" y="761"/>
                </a:cubicBezTo>
                <a:cubicBezTo>
                  <a:pt x="740" y="769"/>
                  <a:pt x="776" y="781"/>
                  <a:pt x="847" y="795"/>
                </a:cubicBezTo>
                <a:cubicBezTo>
                  <a:pt x="858" y="797"/>
                  <a:pt x="950" y="817"/>
                  <a:pt x="947" y="804"/>
                </a:cubicBezTo>
                <a:cubicBezTo>
                  <a:pt x="947" y="799"/>
                  <a:pt x="926" y="807"/>
                  <a:pt x="926" y="807"/>
                </a:cubicBezTo>
                <a:cubicBezTo>
                  <a:pt x="911" y="803"/>
                  <a:pt x="903" y="766"/>
                  <a:pt x="909" y="744"/>
                </a:cubicBezTo>
                <a:cubicBezTo>
                  <a:pt x="911" y="736"/>
                  <a:pt x="919" y="734"/>
                  <a:pt x="919" y="728"/>
                </a:cubicBezTo>
                <a:cubicBezTo>
                  <a:pt x="918" y="718"/>
                  <a:pt x="903" y="702"/>
                  <a:pt x="899" y="684"/>
                </a:cubicBezTo>
                <a:cubicBezTo>
                  <a:pt x="897" y="672"/>
                  <a:pt x="899" y="659"/>
                  <a:pt x="897" y="651"/>
                </a:cubicBezTo>
                <a:cubicBezTo>
                  <a:pt x="891" y="630"/>
                  <a:pt x="868" y="611"/>
                  <a:pt x="859" y="595"/>
                </a:cubicBezTo>
                <a:cubicBezTo>
                  <a:pt x="854" y="587"/>
                  <a:pt x="853" y="573"/>
                  <a:pt x="851" y="571"/>
                </a:cubicBezTo>
                <a:cubicBezTo>
                  <a:pt x="849" y="569"/>
                  <a:pt x="841" y="571"/>
                  <a:pt x="832" y="567"/>
                </a:cubicBezTo>
                <a:cubicBezTo>
                  <a:pt x="816" y="557"/>
                  <a:pt x="825" y="550"/>
                  <a:pt x="811" y="550"/>
                </a:cubicBezTo>
                <a:cubicBezTo>
                  <a:pt x="804" y="550"/>
                  <a:pt x="773" y="558"/>
                  <a:pt x="765" y="5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41999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9605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6" r:id="rId2"/>
    <p:sldLayoutId id="2147483724" r:id="rId3"/>
    <p:sldLayoutId id="2147483727" r:id="rId4"/>
    <p:sldLayoutId id="2147483725" r:id="rId5"/>
    <p:sldLayoutId id="2147483728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5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" name="图片 11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385566"/>
            <a:ext cx="5398019" cy="6086868"/>
          </a:xfrm>
          <a:prstGeom prst="rect">
            <a:avLst/>
          </a:prstGeom>
        </p:spPr>
      </p:pic>
      <p:sp>
        <p:nvSpPr>
          <p:cNvPr id="15" name="Freeform 5"/>
          <p:cNvSpPr>
            <a:spLocks/>
          </p:cNvSpPr>
          <p:nvPr/>
        </p:nvSpPr>
        <p:spPr bwMode="auto">
          <a:xfrm>
            <a:off x="1124856" y="560937"/>
            <a:ext cx="1946446" cy="3608830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5"/>
          <p:cNvSpPr>
            <a:spLocks/>
          </p:cNvSpPr>
          <p:nvPr/>
        </p:nvSpPr>
        <p:spPr bwMode="auto">
          <a:xfrm>
            <a:off x="7601116" y="909366"/>
            <a:ext cx="1472078" cy="3238012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6"/>
          <p:cNvSpPr>
            <a:spLocks noEditPoints="1"/>
          </p:cNvSpPr>
          <p:nvPr/>
        </p:nvSpPr>
        <p:spPr bwMode="auto">
          <a:xfrm>
            <a:off x="9490700" y="302327"/>
            <a:ext cx="1576444" cy="3789021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762654" y="998557"/>
            <a:ext cx="1212968" cy="3154218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5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5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04473" y="839402"/>
            <a:ext cx="2425010" cy="3320572"/>
            <a:chOff x="4211638" y="547688"/>
            <a:chExt cx="2751138" cy="3767138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0" y="4308566"/>
            <a:ext cx="12192000" cy="1317640"/>
            <a:chOff x="0" y="4308566"/>
            <a:chExt cx="12192000" cy="1317640"/>
          </a:xfrm>
        </p:grpSpPr>
        <p:sp>
          <p:nvSpPr>
            <p:cNvPr id="1171" name="矩形 1170"/>
            <p:cNvSpPr/>
            <p:nvPr/>
          </p:nvSpPr>
          <p:spPr>
            <a:xfrm>
              <a:off x="0" y="4308566"/>
              <a:ext cx="12192000" cy="123812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0" name="矩形 6399"/>
            <p:cNvSpPr/>
            <p:nvPr/>
          </p:nvSpPr>
          <p:spPr>
            <a:xfrm>
              <a:off x="0" y="5590206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01" name="文本框 6400"/>
          <p:cNvSpPr txBox="1"/>
          <p:nvPr/>
        </p:nvSpPr>
        <p:spPr>
          <a:xfrm>
            <a:off x="2556763" y="4605917"/>
            <a:ext cx="7078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体育运动 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课件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2" name="文本框 6401"/>
          <p:cNvSpPr txBox="1"/>
          <p:nvPr/>
        </p:nvSpPr>
        <p:spPr>
          <a:xfrm>
            <a:off x="3599554" y="4088569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3" name="文本框 6402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丁丁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sp>
        <p:nvSpPr>
          <p:cNvPr id="6404" name="文本框 6403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3" name="wl伴奏_clip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37054" y="6963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1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2905706" y="206905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348874" y="304706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1795976" y="402278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239145" y="499621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698069" y="52994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698069" y="432483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36483" y="335025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196378" y="237338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15750" y="2416582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476696" y="3393448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44641" y="4368024"/>
            <a:ext cx="282947" cy="2829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01620" y="5342597"/>
            <a:ext cx="282947" cy="28294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47389" y="94809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29613" y="132003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29613" y="167022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358599" y="239763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29613" y="26055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29613" y="295576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27588" y="4501676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884567" y="5460222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29613" y="3945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29613" y="4295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29613" y="528578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29613" y="5635985"/>
            <a:ext cx="2983316" cy="90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理论讲解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24988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  <a:solidFill>
            <a:schemeClr val="accent5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  <a:solidFill>
            <a:schemeClr val="accent3"/>
          </a:solidFill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5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3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083101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083100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67" y="432576"/>
            <a:ext cx="5398019" cy="6086868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151458" y="1277441"/>
            <a:ext cx="1028320" cy="1077003"/>
            <a:chOff x="1591111" y="2096074"/>
            <a:chExt cx="1110928" cy="1163522"/>
          </a:xfrm>
        </p:grpSpPr>
        <p:sp>
          <p:nvSpPr>
            <p:cNvPr id="116" name="任意多边形 115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674687" y="2373540"/>
              <a:ext cx="1027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127" name="TextBox 64"/>
          <p:cNvSpPr txBox="1"/>
          <p:nvPr/>
        </p:nvSpPr>
        <p:spPr>
          <a:xfrm>
            <a:off x="8505979" y="1549216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知识要点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7151458" y="2443158"/>
            <a:ext cx="1041968" cy="1077003"/>
            <a:chOff x="1591111" y="2096074"/>
            <a:chExt cx="1125672" cy="1163522"/>
          </a:xfrm>
        </p:grpSpPr>
        <p:sp>
          <p:nvSpPr>
            <p:cNvPr id="132" name="任意多边形 131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134" name="TextBox 64"/>
          <p:cNvSpPr txBox="1"/>
          <p:nvPr/>
        </p:nvSpPr>
        <p:spPr>
          <a:xfrm flipH="1">
            <a:off x="8505979" y="2714933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理论讲解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7151458" y="3608875"/>
            <a:ext cx="1041968" cy="1077003"/>
            <a:chOff x="1591111" y="2096074"/>
            <a:chExt cx="1125672" cy="1163522"/>
          </a:xfrm>
        </p:grpSpPr>
        <p:sp>
          <p:nvSpPr>
            <p:cNvPr id="137" name="任意多边形 136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139" name="TextBox 64"/>
          <p:cNvSpPr txBox="1"/>
          <p:nvPr/>
        </p:nvSpPr>
        <p:spPr>
          <a:xfrm>
            <a:off x="8505979" y="3880650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训练安排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151458" y="4774593"/>
            <a:ext cx="1041968" cy="1077003"/>
            <a:chOff x="1591111" y="2096074"/>
            <a:chExt cx="1125672" cy="1163522"/>
          </a:xfrm>
        </p:grpSpPr>
        <p:sp>
          <p:nvSpPr>
            <p:cNvPr id="141" name="任意多边形 140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5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143" name="TextBox 64"/>
          <p:cNvSpPr txBox="1"/>
          <p:nvPr/>
        </p:nvSpPr>
        <p:spPr>
          <a:xfrm flipH="1">
            <a:off x="8505979" y="5046368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重点总结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91176" y="2947781"/>
            <a:ext cx="3600000" cy="1144760"/>
            <a:chOff x="1074821" y="3125253"/>
            <a:chExt cx="3600000" cy="1144760"/>
          </a:xfrm>
        </p:grpSpPr>
        <p:sp>
          <p:nvSpPr>
            <p:cNvPr id="2" name="矩形 1"/>
            <p:cNvSpPr/>
            <p:nvPr/>
          </p:nvSpPr>
          <p:spPr>
            <a:xfrm>
              <a:off x="1074821" y="3125253"/>
              <a:ext cx="3600000" cy="108196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4821" y="4234013"/>
              <a:ext cx="360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557942" y="3039417"/>
            <a:ext cx="3466469" cy="90364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  Contents</a:t>
            </a:r>
            <a:endParaRPr lang="en-US" altLang="ko-KR" sz="2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169598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03867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893596" y="437091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893598" y="4822359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262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26238"/>
            <a:ext cx="12226779" cy="68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训练安排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03</a:t>
            </a:r>
          </a:p>
        </p:txBody>
      </p:sp>
    </p:spTree>
    <p:extLst>
      <p:ext uri="{BB962C8B-B14F-4D97-AF65-F5344CB8AC3E}">
        <p14:creationId xmlns:p14="http://schemas.microsoft.com/office/powerpoint/2010/main" val="39956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341803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698251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35916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30158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698251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466344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421918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14403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0424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0424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0424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1519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1519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1519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5041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5041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5041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知识要点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34612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48726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0060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74805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2863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0292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69595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93212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4872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87556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23913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288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1716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2579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17835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56665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916687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719573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501326"/>
            <a:ext cx="1724083" cy="14862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22619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293628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723148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723148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085965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281201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281201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522619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686646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085965"/>
            <a:ext cx="1724083" cy="1486279"/>
          </a:xfrm>
          <a:prstGeom prst="hexagon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9" y="5406241"/>
            <a:ext cx="5173928" cy="1240322"/>
            <a:chOff x="4911769" y="5406241"/>
            <a:chExt cx="5173928" cy="1240322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9" y="5843274"/>
              <a:ext cx="5173928" cy="80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4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4"/>
              </a:solidFill>
              <a:sym typeface="Impact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1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1"/>
              </a:solidFill>
              <a:sym typeface="Impact" pitchFamily="34" charset="0"/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331052" y="159656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重点分析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04</a:t>
            </a:r>
          </a:p>
        </p:txBody>
      </p:sp>
    </p:spTree>
    <p:extLst>
      <p:ext uri="{BB962C8B-B14F-4D97-AF65-F5344CB8AC3E}">
        <p14:creationId xmlns:p14="http://schemas.microsoft.com/office/powerpoint/2010/main" val="53457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0356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011964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0356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250182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498863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277865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01310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604993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035879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393786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498626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78945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31114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567266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346591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821485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01310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310081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657267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195913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/>
                <a:gridCol w="2742467"/>
                <a:gridCol w="1677992"/>
                <a:gridCol w="1677992"/>
                <a:gridCol w="1677992"/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117072"/>
            <a:ext cx="5398019" cy="6086868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221615" y="469149"/>
            <a:ext cx="1752928" cy="3250036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5"/>
          <p:cNvSpPr>
            <a:spLocks/>
          </p:cNvSpPr>
          <p:nvPr/>
        </p:nvSpPr>
        <p:spPr bwMode="auto">
          <a:xfrm>
            <a:off x="7674294" y="799144"/>
            <a:ext cx="1325722" cy="2916086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6"/>
          <p:cNvSpPr>
            <a:spLocks noEditPoints="1"/>
          </p:cNvSpPr>
          <p:nvPr/>
        </p:nvSpPr>
        <p:spPr bwMode="auto">
          <a:xfrm>
            <a:off x="9569066" y="219496"/>
            <a:ext cx="1419712" cy="3412314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5822951" y="884170"/>
            <a:ext cx="1092374" cy="2840622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5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5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25021" y="733284"/>
            <a:ext cx="2183914" cy="2990438"/>
            <a:chOff x="4211638" y="547688"/>
            <a:chExt cx="2751138" cy="3767138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0" y="3857342"/>
            <a:ext cx="12192000" cy="1850752"/>
            <a:chOff x="0" y="3857342"/>
            <a:chExt cx="12192000" cy="1850752"/>
          </a:xfrm>
        </p:grpSpPr>
        <p:sp>
          <p:nvSpPr>
            <p:cNvPr id="15" name="矩形 14"/>
            <p:cNvSpPr/>
            <p:nvPr/>
          </p:nvSpPr>
          <p:spPr>
            <a:xfrm>
              <a:off x="0" y="3857342"/>
              <a:ext cx="12192000" cy="179304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672094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6642" y="4148760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9554" y="3641032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丁丁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5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1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2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4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3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51243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4931210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49002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305024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15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B6AD"/>
      </a:accent1>
      <a:accent2>
        <a:srgbClr val="ECC01B"/>
      </a:accent2>
      <a:accent3>
        <a:srgbClr val="DD348A"/>
      </a:accent3>
      <a:accent4>
        <a:srgbClr val="DA351C"/>
      </a:accent4>
      <a:accent5>
        <a:srgbClr val="17ACD4"/>
      </a:accent5>
      <a:accent6>
        <a:srgbClr val="63B67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7050</TotalTime>
  <Words>4115</Words>
  <Application>Microsoft Office PowerPoint</Application>
  <PresentationFormat>自定义</PresentationFormat>
  <Paragraphs>491</Paragraphs>
  <Slides>47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1885</cp:revision>
  <dcterms:created xsi:type="dcterms:W3CDTF">2014-10-29T09:18:14Z</dcterms:created>
  <dcterms:modified xsi:type="dcterms:W3CDTF">2016-09-26T03:19:08Z</dcterms:modified>
  <cp:category>https://800sucai.taobao.com</cp:category>
</cp:coreProperties>
</file>