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60" r:id="rId6"/>
    <p:sldId id="261" r:id="rId7"/>
    <p:sldId id="353" r:id="rId8"/>
    <p:sldId id="354" r:id="rId9"/>
    <p:sldId id="355" r:id="rId10"/>
    <p:sldId id="356" r:id="rId11"/>
    <p:sldId id="357" r:id="rId12"/>
    <p:sldId id="262" r:id="rId13"/>
    <p:sldId id="263" r:id="rId14"/>
    <p:sldId id="315" r:id="rId15"/>
    <p:sldId id="317" r:id="rId16"/>
    <p:sldId id="316" r:id="rId17"/>
    <p:sldId id="318" r:id="rId18"/>
    <p:sldId id="319" r:id="rId19"/>
    <p:sldId id="320" r:id="rId20"/>
    <p:sldId id="321" r:id="rId21"/>
    <p:sldId id="322" r:id="rId22"/>
    <p:sldId id="344" r:id="rId23"/>
    <p:sldId id="303" r:id="rId24"/>
    <p:sldId id="339" r:id="rId25"/>
    <p:sldId id="304" r:id="rId26"/>
    <p:sldId id="345" r:id="rId27"/>
    <p:sldId id="305" r:id="rId28"/>
    <p:sldId id="346" r:id="rId29"/>
    <p:sldId id="347" r:id="rId30"/>
    <p:sldId id="348" r:id="rId31"/>
    <p:sldId id="349" r:id="rId32"/>
    <p:sldId id="350" r:id="rId33"/>
    <p:sldId id="351" r:id="rId34"/>
  </p:sldIdLst>
  <p:sldSz cx="12192000" cy="6858000"/>
  <p:notesSz cx="6858000" cy="9144000"/>
  <p:embeddedFontLst>
    <p:embeddedFont>
      <p:font typeface="庞门正道标题体" panose="02010600030101010101" charset="-122"/>
      <p:regular r:id="rId36"/>
    </p:embeddedFont>
    <p:embeddedFont>
      <p:font typeface="Arial Black" panose="020B0A04020102020204" pitchFamily="34" charset="0"/>
      <p:bold r:id="rId37"/>
    </p:embeddedFont>
    <p:embeddedFont>
      <p:font typeface="微软雅黑" panose="020B0503020204020204" pitchFamily="34" charset="-122"/>
      <p:regular r:id="rId38"/>
      <p:bold r:id="rId39"/>
    </p:embeddedFont>
    <p:embeddedFont>
      <p:font typeface="Gulim" panose="020B0600000101010101" pitchFamily="34" charset="-127"/>
      <p:regular r:id="rId40"/>
    </p:embeddedFont>
    <p:embeddedFont>
      <p:font typeface="Gulim" panose="020B0600000101010101" pitchFamily="34" charset="-127"/>
      <p:regular r:id="rId40"/>
    </p:embeddedFont>
    <p:embeddedFont>
      <p:font typeface="等线" panose="02010600030101010101" pitchFamily="2" charset="-122"/>
      <p:regular r:id="rId41"/>
      <p:bold r:id="rId42"/>
    </p:embeddedFont>
  </p:embeddedFontLst>
  <p:custDataLst>
    <p:tags r:id="rId43"/>
  </p:custDataLst>
  <p:defaultTextStyle>
    <a:defPPr>
      <a:defRPr lang="ko-KR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A713"/>
    <a:srgbClr val="996633"/>
    <a:srgbClr val="00409E"/>
    <a:srgbClr val="0044A8"/>
    <a:srgbClr val="005ADE"/>
    <a:srgbClr val="0066FF"/>
    <a:srgbClr val="0000CC"/>
    <a:srgbClr val="3333FF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08" autoAdjust="0"/>
    <p:restoredTop sz="93921" autoAdjust="0"/>
  </p:normalViewPr>
  <p:slideViewPr>
    <p:cSldViewPr showGuides="1">
      <p:cViewPr>
        <p:scale>
          <a:sx n="25" d="100"/>
          <a:sy n="25" d="100"/>
        </p:scale>
        <p:origin x="3396" y="179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7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6BFC0B-292B-4D4B-A058-8539D9387E24}" type="datetimeFigureOut">
              <a:rPr lang="zh-CN" altLang="en-US" smtClean="0"/>
              <a:t>2018/4/26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A697F8-26E3-4485-BC19-76847DF3F9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1344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697F8-26E3-4485-BC19-76847DF3F9D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0210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697F8-26E3-4485-BC19-76847DF3F9D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6232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697F8-26E3-4485-BC19-76847DF3F9D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5720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697F8-26E3-4485-BC19-76847DF3F9D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696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697F8-26E3-4485-BC19-76847DF3F9D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8546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1971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9697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2102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4613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0574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5395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697F8-26E3-4485-BC19-76847DF3F9D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8348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9250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9316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24771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913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47260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84609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82144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6679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8188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076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697F8-26E3-4485-BC19-76847DF3F9D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19537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23755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81788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135782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8D8D6-3829-429B-92F4-7F4C914BC059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3296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697F8-26E3-4485-BC19-76847DF3F9D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828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697F8-26E3-4485-BC19-76847DF3F9D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2398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697F8-26E3-4485-BC19-76847DF3F9D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1315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697F8-26E3-4485-BC19-76847DF3F9D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9742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697F8-26E3-4485-BC19-76847DF3F9D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2296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697F8-26E3-4485-BC19-76847DF3F9D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4308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428297C-73A1-478D-ACF1-A142AABBA50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DD9D2A3-0AC9-4DB5-BFB1-2E8F0B76879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28CE11B-8085-4554-86F2-2F4E0A68E9C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D5F2DE-5766-4273-9CA7-DB3E3131085B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776318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C67E2BE-8658-4C40-AE28-B2B59471B95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47E9650-5796-47E4-A554-8D2DB0D6AB4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9FD0E32-AFC1-422A-8486-78A18EB6425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172757-53B6-4E5B-BE36-3DEF18A5988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238720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FC86F4E-6FA3-4152-8EEA-E706D41718A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3D1AA11-E18B-4E27-94CF-85281B04906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EDFEFD7-4ECE-4018-8C18-99034671A0E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FB1D3F-C05A-41D2-A880-98EAFE95AEC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600370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AE4CDC9-49EA-4D3A-A5FB-76E0CCA84A5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F79ECA7-C121-4877-A8EB-2FE0B476247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4FB01A1-524B-4788-8482-76D2B561248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2C0DEA-DE01-4ECB-A79D-FD87E60F041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59248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3714829-A20A-4C8F-BEFE-1EF62957D4C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FFEE46C-06E7-49EB-A4A2-E9A6DAAC24A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93AD3A1-A46F-40F3-894F-EC434D691CC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5E4B49-51BB-4A5B-8C0E-8774DA7AE72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378090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64ED6AB-FE53-4E10-9D7D-6D6984A9D38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A49FB06-1961-4841-AD78-A4C184E570C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3C31454-CB24-4CFF-96BB-0E93C3C4EF8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BFB94C-A037-4EB3-AC73-8AF97C306CC6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609598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1ED2632B-CE72-4C0B-8838-85D8E551B37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ABA0E919-9BF2-4FC0-9394-84F7551B31D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1234A167-52F7-42AE-A206-AA75A3E0C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116236-48D2-4B35-841B-C2DA20718EA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8410504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4D1C5CFD-1420-4BC2-9568-973C89DB55E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5E0C6E57-D634-4BE1-A6A0-2B97E326174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35BB8AD9-7ED9-43E7-A044-5B430FEE697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9BE226-11A4-44E7-B2E2-610FAC4713F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1094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0EF6339F-6929-425E-A6DF-6DA371D0DC8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1C561343-4CD4-417C-91AF-38D2B1F1C35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2CB6B46-9635-4DE9-B067-689EB2CEAE7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1EFD7B-19F4-4508-9A26-ED866CC8F9BE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075035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F16C8C-5ACE-422C-B8EC-5ED5A785E97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E8C1FB1-5284-4A42-B842-31A3EF60BAF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91EC169-13A3-4A88-8417-25BA8D7AC0D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4B307C-4C9E-40EE-97E8-89242DC3D08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9925294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CA68BB6-1B7D-4557-9CF5-3EBDC407BB8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B3EA0EC-BA67-4052-BC62-97FD130056D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498DA75-07E6-4615-A1D3-134866FE7A2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AD4A7E-9E95-4FDF-8465-187D257BD4E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743276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2DD0BFCE-FF0B-414B-B3C6-F11A22F80D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7B3B84CA-2783-4BEA-BC5A-C3C9AD53A93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A022527E-05A3-4384-88D0-3365A79EE0D3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latinLnBrk="1" hangingPunct="1">
              <a:defRPr sz="1400"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0D3995F8-B6FB-486E-897D-7B1A73B7869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latinLnBrk="1" hangingPunct="1">
              <a:defRPr sz="1400"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B1C03597-76DB-433D-AE95-B9B185DFE1F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sz="1400"/>
            </a:lvl1pPr>
          </a:lstStyle>
          <a:p>
            <a:pPr>
              <a:defRPr/>
            </a:pPr>
            <a:fld id="{104038E2-E870-4EBA-BF04-071CBA855BA6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anose="020B0600000101010101" pitchFamily="34" charset="-127"/>
          <a:ea typeface="Gulim" panose="020B0600000101010101" pitchFamily="34" charset="-127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anose="020B0600000101010101" pitchFamily="34" charset="-127"/>
          <a:ea typeface="Gulim" panose="020B0600000101010101" pitchFamily="34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anose="020B0600000101010101" pitchFamily="34" charset="-127"/>
          <a:ea typeface="Gulim" panose="020B0600000101010101" pitchFamily="34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anose="020B0600000101010101" pitchFamily="34" charset="-127"/>
          <a:ea typeface="Gulim" panose="020B0600000101010101" pitchFamily="34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anose="020B0600000101010101" pitchFamily="34" charset="-127"/>
          <a:ea typeface="Gulim" panose="020B0600000101010101" pitchFamily="34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Gulim" panose="020B0600000101010101" pitchFamily="34" charset="-127"/>
          <a:ea typeface="Gulim" panose="020B0600000101010101" pitchFamily="34" charset="-127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Gulim" panose="020B0600000101010101" pitchFamily="34" charset="-127"/>
          <a:ea typeface="Gulim" panose="020B0600000101010101" pitchFamily="34" charset="-127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Gulim" panose="020B0600000101010101" pitchFamily="34" charset="-127"/>
          <a:ea typeface="Gulim" panose="020B0600000101010101" pitchFamily="34" charset="-127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Gulim" panose="020B0600000101010101" pitchFamily="34" charset="-127"/>
          <a:ea typeface="Gulim" panose="020B0600000101010101" pitchFamily="34" charset="-127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Gulim" panose="020B0600000101010101" pitchFamily="34" charset="-127"/>
          <a:ea typeface="Gulim" panose="020B0600000101010101" pitchFamily="34" charset="-127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WordArt 4">
            <a:extLst>
              <a:ext uri="{FF2B5EF4-FFF2-40B4-BE49-F238E27FC236}">
                <a16:creationId xmlns:a16="http://schemas.microsoft.com/office/drawing/2014/main" id="{5AAD1C12-07DA-4D8B-830A-EFBAA22CB6B5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230814" y="2740026"/>
            <a:ext cx="420687" cy="1476375"/>
          </a:xfrm>
          <a:prstGeom prst="rect">
            <a:avLst/>
          </a:prstGeom>
          <a:solidFill>
            <a:srgbClr val="FDA713"/>
          </a:solidFill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9600" b="1" kern="10" dirty="0">
                <a:ln w="9525">
                  <a:solidFill>
                    <a:srgbClr val="000042"/>
                  </a:solidFill>
                  <a:round/>
                  <a:headEnd/>
                  <a:tailEnd/>
                </a:ln>
                <a:solidFill>
                  <a:srgbClr val="FDA71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lang="zh-CN" altLang="en-US" sz="9600" b="1" kern="10" dirty="0">
              <a:ln w="9525">
                <a:solidFill>
                  <a:srgbClr val="000042"/>
                </a:solidFill>
                <a:round/>
                <a:headEnd/>
                <a:tailEnd/>
              </a:ln>
              <a:solidFill>
                <a:srgbClr val="FDA71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53" name="WordArt 5">
            <a:extLst>
              <a:ext uri="{FF2B5EF4-FFF2-40B4-BE49-F238E27FC236}">
                <a16:creationId xmlns:a16="http://schemas.microsoft.com/office/drawing/2014/main" id="{FF0BE0DA-7FC6-472F-9329-12EBF7612479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943475" y="3244850"/>
            <a:ext cx="2160588" cy="1036638"/>
          </a:xfrm>
          <a:prstGeom prst="rect">
            <a:avLst/>
          </a:prstGeom>
          <a:ln>
            <a:noFill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9525">
                  <a:solidFill>
                    <a:srgbClr val="000042"/>
                  </a:solidFill>
                  <a:round/>
                  <a:headEnd/>
                  <a:tailEnd/>
                </a:ln>
                <a:solidFill>
                  <a:srgbClr val="FDA713"/>
                </a:solidFill>
                <a:latin typeface="Arial Black" panose="020B0A04020102020204" pitchFamily="34" charset="0"/>
              </a:rPr>
              <a:t>am</a:t>
            </a:r>
            <a:endParaRPr lang="zh-CN" altLang="en-US" sz="3600" b="1" kern="10" dirty="0">
              <a:ln w="9525">
                <a:solidFill>
                  <a:srgbClr val="000042"/>
                </a:solidFill>
                <a:round/>
                <a:headEnd/>
                <a:tailEnd/>
              </a:ln>
              <a:solidFill>
                <a:srgbClr val="FDA713"/>
              </a:solidFill>
              <a:latin typeface="Arial Black" panose="020B0A04020102020204" pitchFamily="34" charset="0"/>
            </a:endParaRPr>
          </a:p>
        </p:txBody>
      </p:sp>
      <p:sp>
        <p:nvSpPr>
          <p:cNvPr id="2055" name="WordArt 7">
            <a:extLst>
              <a:ext uri="{FF2B5EF4-FFF2-40B4-BE49-F238E27FC236}">
                <a16:creationId xmlns:a16="http://schemas.microsoft.com/office/drawing/2014/main" id="{03D222BB-607B-4727-9974-472009E6B7F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943475" y="2708276"/>
            <a:ext cx="2160588" cy="536575"/>
          </a:xfrm>
          <a:prstGeom prst="rect">
            <a:avLst/>
          </a:prstGeom>
          <a:ln>
            <a:noFill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dirty="0" err="1">
                <a:ln w="9525">
                  <a:solidFill>
                    <a:srgbClr val="000042"/>
                  </a:solidFill>
                  <a:round/>
                  <a:headEnd/>
                  <a:tailEnd/>
                </a:ln>
                <a:solidFill>
                  <a:srgbClr val="FDA713"/>
                </a:solidFill>
                <a:latin typeface="Arial Black" panose="020B0A04020102020204" pitchFamily="34" charset="0"/>
              </a:rPr>
              <a:t>xiaojue</a:t>
            </a:r>
            <a:endParaRPr lang="zh-CN" altLang="en-US" sz="3600" b="1" kern="10" dirty="0">
              <a:ln w="9525">
                <a:solidFill>
                  <a:srgbClr val="000042"/>
                </a:solidFill>
                <a:round/>
                <a:headEnd/>
                <a:tailEnd/>
              </a:ln>
              <a:solidFill>
                <a:srgbClr val="FDA713"/>
              </a:solidFill>
              <a:latin typeface="Arial Black" panose="020B0A04020102020204" pitchFamily="34" charset="0"/>
            </a:endParaRPr>
          </a:p>
        </p:txBody>
      </p:sp>
      <p:sp>
        <p:nvSpPr>
          <p:cNvPr id="3077" name="Rectangle 13">
            <a:extLst>
              <a:ext uri="{FF2B5EF4-FFF2-40B4-BE49-F238E27FC236}">
                <a16:creationId xmlns:a16="http://schemas.microsoft.com/office/drawing/2014/main" id="{27B94D64-DBFF-41C7-B580-578ABBDAE2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9950"/>
            <a:ext cx="12192000" cy="908050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078" name="Rectangle 14">
            <a:extLst>
              <a:ext uri="{FF2B5EF4-FFF2-40B4-BE49-F238E27FC236}">
                <a16:creationId xmlns:a16="http://schemas.microsoft.com/office/drawing/2014/main" id="{A167C64E-AAB9-4D6A-B2B2-B2943A685A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"/>
            <a:ext cx="12192000" cy="620713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</p:cSld>
  <p:clrMapOvr>
    <a:masterClrMapping/>
  </p:clrMapOvr>
  <p:transition advClick="0" advTm="0">
    <p:sndAc>
      <p:stSnd>
        <p:snd r:embed="rId3" name="ABC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"/>
                            </p:stCondLst>
                            <p:childTnLst>
                              <p:par>
                                <p:cTn id="10" presetID="0" presetClass="path" presetSubtype="0" accel="5000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95833E-6 4.07407E-6 L -0.09375 4.07407E-6 " pathEditMode="relative" rAng="0" ptsTypes="AA">
                                      <p:cBhvr>
                                        <p:cTn id="11" dur="1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88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4" dur="1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16" presetID="12" presetClass="entr" presetSubtype="2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8" dur="1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4"/>
          <p:cNvSpPr/>
          <p:nvPr/>
        </p:nvSpPr>
        <p:spPr>
          <a:xfrm>
            <a:off x="2512541" y="4269262"/>
            <a:ext cx="864975" cy="37070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31" h="370701">
                <a:moveTo>
                  <a:pt x="0" y="364523"/>
                </a:moveTo>
                <a:lnTo>
                  <a:pt x="237868" y="0"/>
                </a:lnTo>
                <a:lnTo>
                  <a:pt x="648731" y="18534"/>
                </a:lnTo>
                <a:lnTo>
                  <a:pt x="454112" y="370701"/>
                </a:lnTo>
                <a:lnTo>
                  <a:pt x="0" y="36452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4"/>
          <p:cNvSpPr/>
          <p:nvPr/>
        </p:nvSpPr>
        <p:spPr>
          <a:xfrm>
            <a:off x="3344563" y="4281616"/>
            <a:ext cx="807310" cy="3583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483" h="358346">
                <a:moveTo>
                  <a:pt x="0" y="352168"/>
                </a:moveTo>
                <a:lnTo>
                  <a:pt x="188441" y="2"/>
                </a:lnTo>
                <a:lnTo>
                  <a:pt x="605483" y="0"/>
                </a:lnTo>
                <a:lnTo>
                  <a:pt x="454112" y="358346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4"/>
          <p:cNvSpPr/>
          <p:nvPr/>
        </p:nvSpPr>
        <p:spPr>
          <a:xfrm>
            <a:off x="4160107" y="4281616"/>
            <a:ext cx="749645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2234" h="352168">
                <a:moveTo>
                  <a:pt x="0" y="352168"/>
                </a:moveTo>
                <a:lnTo>
                  <a:pt x="132836" y="12359"/>
                </a:lnTo>
                <a:lnTo>
                  <a:pt x="562234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5000365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4"/>
          <p:cNvSpPr/>
          <p:nvPr/>
        </p:nvSpPr>
        <p:spPr>
          <a:xfrm>
            <a:off x="2902606" y="3866412"/>
            <a:ext cx="762666" cy="2847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000" h="284746">
                <a:moveTo>
                  <a:pt x="0" y="276034"/>
                </a:moveTo>
                <a:lnTo>
                  <a:pt x="207774" y="284"/>
                </a:lnTo>
                <a:lnTo>
                  <a:pt x="572000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4"/>
          <p:cNvSpPr/>
          <p:nvPr/>
        </p:nvSpPr>
        <p:spPr>
          <a:xfrm>
            <a:off x="3644237" y="3862200"/>
            <a:ext cx="717720" cy="2889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290" h="288959">
                <a:moveTo>
                  <a:pt x="0" y="280247"/>
                </a:moveTo>
                <a:lnTo>
                  <a:pt x="161423" y="8711"/>
                </a:lnTo>
                <a:lnTo>
                  <a:pt x="538290" y="0"/>
                </a:lnTo>
                <a:lnTo>
                  <a:pt x="419547" y="288959"/>
                </a:lnTo>
                <a:lnTo>
                  <a:pt x="0" y="28024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4"/>
          <p:cNvSpPr/>
          <p:nvPr/>
        </p:nvSpPr>
        <p:spPr>
          <a:xfrm>
            <a:off x="4385811" y="3870910"/>
            <a:ext cx="654875" cy="28024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1156" h="280248">
                <a:moveTo>
                  <a:pt x="0" y="271536"/>
                </a:moveTo>
                <a:lnTo>
                  <a:pt x="109576" y="0"/>
                </a:lnTo>
                <a:lnTo>
                  <a:pt x="491156" y="715"/>
                </a:lnTo>
                <a:lnTo>
                  <a:pt x="419547" y="280248"/>
                </a:lnTo>
                <a:lnTo>
                  <a:pt x="0" y="27153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4"/>
          <p:cNvSpPr/>
          <p:nvPr/>
        </p:nvSpPr>
        <p:spPr>
          <a:xfrm>
            <a:off x="5127388" y="3871627"/>
            <a:ext cx="610882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4"/>
          <p:cNvSpPr/>
          <p:nvPr/>
        </p:nvSpPr>
        <p:spPr>
          <a:xfrm>
            <a:off x="4855954" y="3018855"/>
            <a:ext cx="467295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471" h="159086">
                <a:moveTo>
                  <a:pt x="0" y="159086"/>
                </a:moveTo>
                <a:lnTo>
                  <a:pt x="47561" y="4497"/>
                </a:lnTo>
                <a:lnTo>
                  <a:pt x="350471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平行四边形 4"/>
          <p:cNvSpPr/>
          <p:nvPr/>
        </p:nvSpPr>
        <p:spPr>
          <a:xfrm>
            <a:off x="5398747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平行四边形 4"/>
          <p:cNvSpPr/>
          <p:nvPr/>
        </p:nvSpPr>
        <p:spPr>
          <a:xfrm>
            <a:off x="4968689" y="2821574"/>
            <a:ext cx="413017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3" h="134033">
                <a:moveTo>
                  <a:pt x="0" y="134033"/>
                </a:moveTo>
                <a:lnTo>
                  <a:pt x="44430" y="1367"/>
                </a:lnTo>
                <a:lnTo>
                  <a:pt x="309763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平行四边形 4"/>
          <p:cNvSpPr/>
          <p:nvPr/>
        </p:nvSpPr>
        <p:spPr>
          <a:xfrm>
            <a:off x="5461379" y="2821574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平行四边形 4"/>
          <p:cNvSpPr/>
          <p:nvPr/>
        </p:nvSpPr>
        <p:spPr>
          <a:xfrm>
            <a:off x="4378528" y="2375235"/>
            <a:ext cx="387396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648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23885"/>
              <a:gd name="connsiteY0" fmla="*/ 86933 h 90883"/>
              <a:gd name="connsiteX1" fmla="*/ 57672 w 323885"/>
              <a:gd name="connsiteY1" fmla="*/ 0 h 90883"/>
              <a:gd name="connsiteX2" fmla="*/ 323885 w 323885"/>
              <a:gd name="connsiteY2" fmla="*/ 3266 h 90883"/>
              <a:gd name="connsiteX3" fmla="*/ 236648 w 323885"/>
              <a:gd name="connsiteY3" fmla="*/ 90883 h 90883"/>
              <a:gd name="connsiteX4" fmla="*/ 0 w 323885"/>
              <a:gd name="connsiteY4" fmla="*/ 86933 h 90883"/>
              <a:gd name="connsiteX0" fmla="*/ 0 w 290547"/>
              <a:gd name="connsiteY0" fmla="*/ 86933 h 90883"/>
              <a:gd name="connsiteX1" fmla="*/ 57672 w 290547"/>
              <a:gd name="connsiteY1" fmla="*/ 0 h 90883"/>
              <a:gd name="connsiteX2" fmla="*/ 290547 w 290547"/>
              <a:gd name="connsiteY2" fmla="*/ 3266 h 90883"/>
              <a:gd name="connsiteX3" fmla="*/ 236648 w 290547"/>
              <a:gd name="connsiteY3" fmla="*/ 90883 h 90883"/>
              <a:gd name="connsiteX4" fmla="*/ 0 w 290547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547" h="90883">
                <a:moveTo>
                  <a:pt x="0" y="86933"/>
                </a:moveTo>
                <a:lnTo>
                  <a:pt x="57672" y="0"/>
                </a:lnTo>
                <a:lnTo>
                  <a:pt x="290547" y="3266"/>
                </a:lnTo>
                <a:lnTo>
                  <a:pt x="236648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4"/>
          <p:cNvSpPr/>
          <p:nvPr/>
        </p:nvSpPr>
        <p:spPr>
          <a:xfrm>
            <a:off x="4775403" y="2372852"/>
            <a:ext cx="377872" cy="9326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9314 h 93264"/>
              <a:gd name="connsiteX1" fmla="*/ 55291 w 331029"/>
              <a:gd name="connsiteY1" fmla="*/ 0 h 93264"/>
              <a:gd name="connsiteX2" fmla="*/ 331029 w 331029"/>
              <a:gd name="connsiteY2" fmla="*/ 5647 h 93264"/>
              <a:gd name="connsiteX3" fmla="*/ 243792 w 331029"/>
              <a:gd name="connsiteY3" fmla="*/ 93264 h 93264"/>
              <a:gd name="connsiteX4" fmla="*/ 0 w 331029"/>
              <a:gd name="connsiteY4" fmla="*/ 89314 h 93264"/>
              <a:gd name="connsiteX0" fmla="*/ 0 w 283404"/>
              <a:gd name="connsiteY0" fmla="*/ 89314 h 93264"/>
              <a:gd name="connsiteX1" fmla="*/ 55291 w 283404"/>
              <a:gd name="connsiteY1" fmla="*/ 0 h 93264"/>
              <a:gd name="connsiteX2" fmla="*/ 283404 w 283404"/>
              <a:gd name="connsiteY2" fmla="*/ 5647 h 93264"/>
              <a:gd name="connsiteX3" fmla="*/ 243792 w 283404"/>
              <a:gd name="connsiteY3" fmla="*/ 93264 h 93264"/>
              <a:gd name="connsiteX4" fmla="*/ 0 w 283404"/>
              <a:gd name="connsiteY4" fmla="*/ 89314 h 9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93264">
                <a:moveTo>
                  <a:pt x="0" y="89314"/>
                </a:moveTo>
                <a:lnTo>
                  <a:pt x="55291" y="0"/>
                </a:lnTo>
                <a:lnTo>
                  <a:pt x="283404" y="5647"/>
                </a:lnTo>
                <a:lnTo>
                  <a:pt x="243792" y="93264"/>
                </a:lnTo>
                <a:lnTo>
                  <a:pt x="0" y="8931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4"/>
          <p:cNvSpPr/>
          <p:nvPr/>
        </p:nvSpPr>
        <p:spPr>
          <a:xfrm>
            <a:off x="5181803" y="2378501"/>
            <a:ext cx="361998" cy="8761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3667 h 87617"/>
              <a:gd name="connsiteX1" fmla="*/ 31478 w 331029"/>
              <a:gd name="connsiteY1" fmla="*/ 1497 h 87617"/>
              <a:gd name="connsiteX2" fmla="*/ 331029 w 331029"/>
              <a:gd name="connsiteY2" fmla="*/ 0 h 87617"/>
              <a:gd name="connsiteX3" fmla="*/ 243792 w 331029"/>
              <a:gd name="connsiteY3" fmla="*/ 87617 h 87617"/>
              <a:gd name="connsiteX4" fmla="*/ 0 w 331029"/>
              <a:gd name="connsiteY4" fmla="*/ 83667 h 87617"/>
              <a:gd name="connsiteX0" fmla="*/ 0 w 271498"/>
              <a:gd name="connsiteY0" fmla="*/ 83667 h 87617"/>
              <a:gd name="connsiteX1" fmla="*/ 31478 w 271498"/>
              <a:gd name="connsiteY1" fmla="*/ 1497 h 87617"/>
              <a:gd name="connsiteX2" fmla="*/ 271498 w 271498"/>
              <a:gd name="connsiteY2" fmla="*/ 0 h 87617"/>
              <a:gd name="connsiteX3" fmla="*/ 243792 w 271498"/>
              <a:gd name="connsiteY3" fmla="*/ 87617 h 87617"/>
              <a:gd name="connsiteX4" fmla="*/ 0 w 271498"/>
              <a:gd name="connsiteY4" fmla="*/ 83667 h 8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8" h="87617">
                <a:moveTo>
                  <a:pt x="0" y="83667"/>
                </a:moveTo>
                <a:lnTo>
                  <a:pt x="31478" y="1497"/>
                </a:lnTo>
                <a:lnTo>
                  <a:pt x="271498" y="0"/>
                </a:lnTo>
                <a:lnTo>
                  <a:pt x="243792" y="87617"/>
                </a:lnTo>
                <a:lnTo>
                  <a:pt x="0" y="8366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平行四边形 4"/>
          <p:cNvSpPr/>
          <p:nvPr/>
        </p:nvSpPr>
        <p:spPr>
          <a:xfrm>
            <a:off x="5585028" y="2375235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4"/>
          <p:cNvSpPr/>
          <p:nvPr/>
        </p:nvSpPr>
        <p:spPr>
          <a:xfrm>
            <a:off x="4480126" y="2268076"/>
            <a:ext cx="365172" cy="742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879" h="74214">
                <a:moveTo>
                  <a:pt x="0" y="72645"/>
                </a:moveTo>
                <a:lnTo>
                  <a:pt x="52908" y="0"/>
                </a:lnTo>
                <a:lnTo>
                  <a:pt x="273879" y="884"/>
                </a:lnTo>
                <a:lnTo>
                  <a:pt x="229505" y="74214"/>
                </a:lnTo>
                <a:lnTo>
                  <a:pt x="0" y="72645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平行四边形 4"/>
          <p:cNvSpPr/>
          <p:nvPr/>
        </p:nvSpPr>
        <p:spPr>
          <a:xfrm>
            <a:off x="4864302" y="2265696"/>
            <a:ext cx="349297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973" h="76595">
                <a:moveTo>
                  <a:pt x="0" y="75026"/>
                </a:moveTo>
                <a:lnTo>
                  <a:pt x="33858" y="0"/>
                </a:lnTo>
                <a:lnTo>
                  <a:pt x="261973" y="884"/>
                </a:lnTo>
                <a:lnTo>
                  <a:pt x="229505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平行四边形 4"/>
          <p:cNvSpPr/>
          <p:nvPr/>
        </p:nvSpPr>
        <p:spPr>
          <a:xfrm>
            <a:off x="5248476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平行四边形 4"/>
          <p:cNvSpPr/>
          <p:nvPr/>
        </p:nvSpPr>
        <p:spPr>
          <a:xfrm>
            <a:off x="5623127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平行四边形 4"/>
          <p:cNvSpPr/>
          <p:nvPr/>
        </p:nvSpPr>
        <p:spPr>
          <a:xfrm flipH="1">
            <a:off x="8932895" y="4269262"/>
            <a:ext cx="864975" cy="37070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31" h="370701">
                <a:moveTo>
                  <a:pt x="0" y="364523"/>
                </a:moveTo>
                <a:lnTo>
                  <a:pt x="237868" y="0"/>
                </a:lnTo>
                <a:lnTo>
                  <a:pt x="648731" y="18534"/>
                </a:lnTo>
                <a:lnTo>
                  <a:pt x="454112" y="370701"/>
                </a:lnTo>
                <a:lnTo>
                  <a:pt x="0" y="36452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平行四边形 4"/>
          <p:cNvSpPr/>
          <p:nvPr/>
        </p:nvSpPr>
        <p:spPr>
          <a:xfrm flipH="1">
            <a:off x="8158539" y="4281616"/>
            <a:ext cx="807310" cy="3583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483" h="358346">
                <a:moveTo>
                  <a:pt x="0" y="352168"/>
                </a:moveTo>
                <a:lnTo>
                  <a:pt x="188441" y="2"/>
                </a:lnTo>
                <a:lnTo>
                  <a:pt x="605483" y="0"/>
                </a:lnTo>
                <a:lnTo>
                  <a:pt x="454112" y="358346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平行四边形 4"/>
          <p:cNvSpPr/>
          <p:nvPr/>
        </p:nvSpPr>
        <p:spPr>
          <a:xfrm flipH="1">
            <a:off x="7400658" y="4281616"/>
            <a:ext cx="749645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2234" h="352168">
                <a:moveTo>
                  <a:pt x="0" y="352168"/>
                </a:moveTo>
                <a:lnTo>
                  <a:pt x="132836" y="12359"/>
                </a:lnTo>
                <a:lnTo>
                  <a:pt x="562234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4"/>
          <p:cNvSpPr/>
          <p:nvPr/>
        </p:nvSpPr>
        <p:spPr>
          <a:xfrm flipH="1">
            <a:off x="6642777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平行四边形 4"/>
          <p:cNvSpPr/>
          <p:nvPr/>
        </p:nvSpPr>
        <p:spPr>
          <a:xfrm flipH="1">
            <a:off x="8645139" y="3866412"/>
            <a:ext cx="762666" cy="2847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000" h="284746">
                <a:moveTo>
                  <a:pt x="0" y="276034"/>
                </a:moveTo>
                <a:lnTo>
                  <a:pt x="207774" y="284"/>
                </a:lnTo>
                <a:lnTo>
                  <a:pt x="572000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平行四边形 4"/>
          <p:cNvSpPr/>
          <p:nvPr/>
        </p:nvSpPr>
        <p:spPr>
          <a:xfrm flipH="1">
            <a:off x="7948453" y="3862200"/>
            <a:ext cx="717720" cy="2889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290" h="288959">
                <a:moveTo>
                  <a:pt x="0" y="280247"/>
                </a:moveTo>
                <a:lnTo>
                  <a:pt x="161423" y="8711"/>
                </a:lnTo>
                <a:lnTo>
                  <a:pt x="538290" y="0"/>
                </a:lnTo>
                <a:lnTo>
                  <a:pt x="419547" y="288959"/>
                </a:lnTo>
                <a:lnTo>
                  <a:pt x="0" y="28024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平行四边形 4"/>
          <p:cNvSpPr/>
          <p:nvPr/>
        </p:nvSpPr>
        <p:spPr>
          <a:xfrm flipH="1">
            <a:off x="7269723" y="3870910"/>
            <a:ext cx="654875" cy="28024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1156" h="280248">
                <a:moveTo>
                  <a:pt x="0" y="271536"/>
                </a:moveTo>
                <a:lnTo>
                  <a:pt x="109576" y="0"/>
                </a:lnTo>
                <a:lnTo>
                  <a:pt x="491156" y="715"/>
                </a:lnTo>
                <a:lnTo>
                  <a:pt x="419547" y="280248"/>
                </a:lnTo>
                <a:lnTo>
                  <a:pt x="0" y="27153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平行四边形 4"/>
          <p:cNvSpPr/>
          <p:nvPr/>
        </p:nvSpPr>
        <p:spPr>
          <a:xfrm flipH="1">
            <a:off x="6572139" y="3871627"/>
            <a:ext cx="610882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平行四边形 4"/>
          <p:cNvSpPr/>
          <p:nvPr/>
        </p:nvSpPr>
        <p:spPr>
          <a:xfrm flipH="1">
            <a:off x="8369199" y="3526162"/>
            <a:ext cx="688587" cy="2335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6440" h="233559">
                <a:moveTo>
                  <a:pt x="0" y="224847"/>
                </a:moveTo>
                <a:lnTo>
                  <a:pt x="147769" y="4497"/>
                </a:lnTo>
                <a:lnTo>
                  <a:pt x="516440" y="0"/>
                </a:lnTo>
                <a:lnTo>
                  <a:pt x="381969" y="233559"/>
                </a:lnTo>
                <a:lnTo>
                  <a:pt x="0" y="22484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平行四边形 4"/>
          <p:cNvSpPr/>
          <p:nvPr/>
        </p:nvSpPr>
        <p:spPr>
          <a:xfrm flipH="1">
            <a:off x="7759601" y="3532425"/>
            <a:ext cx="634307" cy="22797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730" h="227979">
                <a:moveTo>
                  <a:pt x="0" y="227979"/>
                </a:moveTo>
                <a:lnTo>
                  <a:pt x="119586" y="1365"/>
                </a:lnTo>
                <a:lnTo>
                  <a:pt x="475730" y="0"/>
                </a:lnTo>
                <a:lnTo>
                  <a:pt x="375706" y="227296"/>
                </a:lnTo>
                <a:lnTo>
                  <a:pt x="0" y="22797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平行四边形 4"/>
          <p:cNvSpPr/>
          <p:nvPr/>
        </p:nvSpPr>
        <p:spPr>
          <a:xfrm flipH="1">
            <a:off x="8168781" y="3247456"/>
            <a:ext cx="617609" cy="19598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3207" h="195982">
                <a:moveTo>
                  <a:pt x="0" y="187270"/>
                </a:moveTo>
                <a:lnTo>
                  <a:pt x="132112" y="7630"/>
                </a:lnTo>
                <a:lnTo>
                  <a:pt x="463207" y="0"/>
                </a:lnTo>
                <a:lnTo>
                  <a:pt x="353785" y="195982"/>
                </a:lnTo>
                <a:lnTo>
                  <a:pt x="0" y="18727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平行四边形 4"/>
          <p:cNvSpPr/>
          <p:nvPr/>
        </p:nvSpPr>
        <p:spPr>
          <a:xfrm flipH="1">
            <a:off x="7613460" y="3244324"/>
            <a:ext cx="580032" cy="1991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024" h="199114">
                <a:moveTo>
                  <a:pt x="0" y="190402"/>
                </a:moveTo>
                <a:lnTo>
                  <a:pt x="107060" y="4499"/>
                </a:lnTo>
                <a:lnTo>
                  <a:pt x="435024" y="0"/>
                </a:lnTo>
                <a:lnTo>
                  <a:pt x="353785" y="199114"/>
                </a:lnTo>
                <a:lnTo>
                  <a:pt x="0" y="1904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平行四边形 4"/>
          <p:cNvSpPr/>
          <p:nvPr/>
        </p:nvSpPr>
        <p:spPr>
          <a:xfrm flipH="1">
            <a:off x="8014295" y="3018855"/>
            <a:ext cx="538276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707" h="159086">
                <a:moveTo>
                  <a:pt x="0" y="159086"/>
                </a:moveTo>
                <a:lnTo>
                  <a:pt x="100797" y="4498"/>
                </a:lnTo>
                <a:lnTo>
                  <a:pt x="403707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4"/>
          <p:cNvSpPr/>
          <p:nvPr/>
        </p:nvSpPr>
        <p:spPr>
          <a:xfrm flipH="1">
            <a:off x="7492377" y="3020221"/>
            <a:ext cx="509048" cy="15772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786" h="157720">
                <a:moveTo>
                  <a:pt x="0" y="157720"/>
                </a:moveTo>
                <a:lnTo>
                  <a:pt x="75745" y="0"/>
                </a:lnTo>
                <a:lnTo>
                  <a:pt x="381786" y="1766"/>
                </a:lnTo>
                <a:lnTo>
                  <a:pt x="313076" y="157037"/>
                </a:lnTo>
                <a:lnTo>
                  <a:pt x="0" y="15772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平行四边形 4"/>
          <p:cNvSpPr/>
          <p:nvPr/>
        </p:nvSpPr>
        <p:spPr>
          <a:xfrm flipH="1">
            <a:off x="6987163" y="3018855"/>
            <a:ext cx="467295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471" h="159086">
                <a:moveTo>
                  <a:pt x="0" y="159086"/>
                </a:moveTo>
                <a:lnTo>
                  <a:pt x="47561" y="4497"/>
                </a:lnTo>
                <a:lnTo>
                  <a:pt x="350471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平行四边形 4"/>
          <p:cNvSpPr/>
          <p:nvPr/>
        </p:nvSpPr>
        <p:spPr>
          <a:xfrm flipH="1">
            <a:off x="6465245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平行四边形 4"/>
          <p:cNvSpPr/>
          <p:nvPr/>
        </p:nvSpPr>
        <p:spPr>
          <a:xfrm flipH="1">
            <a:off x="7868159" y="2821574"/>
            <a:ext cx="492348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261" h="133351">
                <a:moveTo>
                  <a:pt x="0" y="130902"/>
                </a:moveTo>
                <a:lnTo>
                  <a:pt x="91402" y="4498"/>
                </a:lnTo>
                <a:lnTo>
                  <a:pt x="36926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平行四边形 4"/>
          <p:cNvSpPr/>
          <p:nvPr/>
        </p:nvSpPr>
        <p:spPr>
          <a:xfrm flipH="1">
            <a:off x="7396344" y="2821574"/>
            <a:ext cx="463122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341" h="133351">
                <a:moveTo>
                  <a:pt x="0" y="130902"/>
                </a:moveTo>
                <a:lnTo>
                  <a:pt x="72613" y="1367"/>
                </a:lnTo>
                <a:lnTo>
                  <a:pt x="34734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平行四边形 4"/>
          <p:cNvSpPr/>
          <p:nvPr/>
        </p:nvSpPr>
        <p:spPr>
          <a:xfrm flipH="1">
            <a:off x="6928705" y="2821574"/>
            <a:ext cx="413017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3" h="134033">
                <a:moveTo>
                  <a:pt x="0" y="134033"/>
                </a:moveTo>
                <a:lnTo>
                  <a:pt x="44430" y="1367"/>
                </a:lnTo>
                <a:lnTo>
                  <a:pt x="309763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平行四边形 4"/>
          <p:cNvSpPr/>
          <p:nvPr/>
        </p:nvSpPr>
        <p:spPr>
          <a:xfrm flipH="1">
            <a:off x="6452716" y="2821574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平行四边形 4"/>
          <p:cNvSpPr/>
          <p:nvPr/>
        </p:nvSpPr>
        <p:spPr>
          <a:xfrm flipH="1">
            <a:off x="7747075" y="2655606"/>
            <a:ext cx="442243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682" h="117693">
                <a:moveTo>
                  <a:pt x="0" y="108981"/>
                </a:moveTo>
                <a:lnTo>
                  <a:pt x="75745" y="4497"/>
                </a:lnTo>
                <a:lnTo>
                  <a:pt x="331682" y="0"/>
                </a:lnTo>
                <a:lnTo>
                  <a:pt x="259842" y="117693"/>
                </a:lnTo>
                <a:lnTo>
                  <a:pt x="0" y="1089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平行四边形 4"/>
          <p:cNvSpPr/>
          <p:nvPr/>
        </p:nvSpPr>
        <p:spPr>
          <a:xfrm flipH="1">
            <a:off x="7312839" y="2655604"/>
            <a:ext cx="413016" cy="11456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2" h="114562">
                <a:moveTo>
                  <a:pt x="0" y="108981"/>
                </a:moveTo>
                <a:lnTo>
                  <a:pt x="56956" y="1366"/>
                </a:lnTo>
                <a:lnTo>
                  <a:pt x="309762" y="0"/>
                </a:lnTo>
                <a:lnTo>
                  <a:pt x="266105" y="114562"/>
                </a:lnTo>
                <a:lnTo>
                  <a:pt x="0" y="1089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平行四边形 4"/>
          <p:cNvSpPr/>
          <p:nvPr/>
        </p:nvSpPr>
        <p:spPr>
          <a:xfrm flipH="1">
            <a:off x="7630206" y="2508582"/>
            <a:ext cx="431848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886" h="98028">
                <a:moveTo>
                  <a:pt x="0" y="96459"/>
                </a:moveTo>
                <a:lnTo>
                  <a:pt x="83866" y="0"/>
                </a:lnTo>
                <a:lnTo>
                  <a:pt x="323886" y="886"/>
                </a:lnTo>
                <a:lnTo>
                  <a:pt x="258080" y="98028"/>
                </a:lnTo>
                <a:lnTo>
                  <a:pt x="0" y="9645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平行四边形 4"/>
          <p:cNvSpPr/>
          <p:nvPr/>
        </p:nvSpPr>
        <p:spPr>
          <a:xfrm flipH="1">
            <a:off x="7220632" y="2506202"/>
            <a:ext cx="403272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454" h="100409">
                <a:moveTo>
                  <a:pt x="0" y="98840"/>
                </a:moveTo>
                <a:lnTo>
                  <a:pt x="60054" y="0"/>
                </a:lnTo>
                <a:lnTo>
                  <a:pt x="302454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平行四边形 4"/>
          <p:cNvSpPr/>
          <p:nvPr/>
        </p:nvSpPr>
        <p:spPr>
          <a:xfrm flipH="1">
            <a:off x="7544486" y="2375235"/>
            <a:ext cx="387396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648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23885"/>
              <a:gd name="connsiteY0" fmla="*/ 86933 h 90883"/>
              <a:gd name="connsiteX1" fmla="*/ 57672 w 323885"/>
              <a:gd name="connsiteY1" fmla="*/ 0 h 90883"/>
              <a:gd name="connsiteX2" fmla="*/ 323885 w 323885"/>
              <a:gd name="connsiteY2" fmla="*/ 3266 h 90883"/>
              <a:gd name="connsiteX3" fmla="*/ 236648 w 323885"/>
              <a:gd name="connsiteY3" fmla="*/ 90883 h 90883"/>
              <a:gd name="connsiteX4" fmla="*/ 0 w 323885"/>
              <a:gd name="connsiteY4" fmla="*/ 86933 h 90883"/>
              <a:gd name="connsiteX0" fmla="*/ 0 w 290547"/>
              <a:gd name="connsiteY0" fmla="*/ 86933 h 90883"/>
              <a:gd name="connsiteX1" fmla="*/ 57672 w 290547"/>
              <a:gd name="connsiteY1" fmla="*/ 0 h 90883"/>
              <a:gd name="connsiteX2" fmla="*/ 290547 w 290547"/>
              <a:gd name="connsiteY2" fmla="*/ 3266 h 90883"/>
              <a:gd name="connsiteX3" fmla="*/ 236648 w 290547"/>
              <a:gd name="connsiteY3" fmla="*/ 90883 h 90883"/>
              <a:gd name="connsiteX4" fmla="*/ 0 w 290547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547" h="90883">
                <a:moveTo>
                  <a:pt x="0" y="86933"/>
                </a:moveTo>
                <a:lnTo>
                  <a:pt x="57672" y="0"/>
                </a:lnTo>
                <a:lnTo>
                  <a:pt x="290547" y="3266"/>
                </a:lnTo>
                <a:lnTo>
                  <a:pt x="236648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平行四边形 4"/>
          <p:cNvSpPr/>
          <p:nvPr/>
        </p:nvSpPr>
        <p:spPr>
          <a:xfrm flipH="1">
            <a:off x="7157136" y="2372852"/>
            <a:ext cx="377872" cy="9326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9314 h 93264"/>
              <a:gd name="connsiteX1" fmla="*/ 55291 w 331029"/>
              <a:gd name="connsiteY1" fmla="*/ 0 h 93264"/>
              <a:gd name="connsiteX2" fmla="*/ 331029 w 331029"/>
              <a:gd name="connsiteY2" fmla="*/ 5647 h 93264"/>
              <a:gd name="connsiteX3" fmla="*/ 243792 w 331029"/>
              <a:gd name="connsiteY3" fmla="*/ 93264 h 93264"/>
              <a:gd name="connsiteX4" fmla="*/ 0 w 331029"/>
              <a:gd name="connsiteY4" fmla="*/ 89314 h 93264"/>
              <a:gd name="connsiteX0" fmla="*/ 0 w 283404"/>
              <a:gd name="connsiteY0" fmla="*/ 89314 h 93264"/>
              <a:gd name="connsiteX1" fmla="*/ 55291 w 283404"/>
              <a:gd name="connsiteY1" fmla="*/ 0 h 93264"/>
              <a:gd name="connsiteX2" fmla="*/ 283404 w 283404"/>
              <a:gd name="connsiteY2" fmla="*/ 5647 h 93264"/>
              <a:gd name="connsiteX3" fmla="*/ 243792 w 283404"/>
              <a:gd name="connsiteY3" fmla="*/ 93264 h 93264"/>
              <a:gd name="connsiteX4" fmla="*/ 0 w 283404"/>
              <a:gd name="connsiteY4" fmla="*/ 89314 h 9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93264">
                <a:moveTo>
                  <a:pt x="0" y="89314"/>
                </a:moveTo>
                <a:lnTo>
                  <a:pt x="55291" y="0"/>
                </a:lnTo>
                <a:lnTo>
                  <a:pt x="283404" y="5647"/>
                </a:lnTo>
                <a:lnTo>
                  <a:pt x="243792" y="93264"/>
                </a:lnTo>
                <a:lnTo>
                  <a:pt x="0" y="8931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平行四边形 4"/>
          <p:cNvSpPr/>
          <p:nvPr/>
        </p:nvSpPr>
        <p:spPr>
          <a:xfrm flipH="1">
            <a:off x="6766610" y="2378501"/>
            <a:ext cx="361998" cy="8761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3667 h 87617"/>
              <a:gd name="connsiteX1" fmla="*/ 31478 w 331029"/>
              <a:gd name="connsiteY1" fmla="*/ 1497 h 87617"/>
              <a:gd name="connsiteX2" fmla="*/ 331029 w 331029"/>
              <a:gd name="connsiteY2" fmla="*/ 0 h 87617"/>
              <a:gd name="connsiteX3" fmla="*/ 243792 w 331029"/>
              <a:gd name="connsiteY3" fmla="*/ 87617 h 87617"/>
              <a:gd name="connsiteX4" fmla="*/ 0 w 331029"/>
              <a:gd name="connsiteY4" fmla="*/ 83667 h 87617"/>
              <a:gd name="connsiteX0" fmla="*/ 0 w 271498"/>
              <a:gd name="connsiteY0" fmla="*/ 83667 h 87617"/>
              <a:gd name="connsiteX1" fmla="*/ 31478 w 271498"/>
              <a:gd name="connsiteY1" fmla="*/ 1497 h 87617"/>
              <a:gd name="connsiteX2" fmla="*/ 271498 w 271498"/>
              <a:gd name="connsiteY2" fmla="*/ 0 h 87617"/>
              <a:gd name="connsiteX3" fmla="*/ 243792 w 271498"/>
              <a:gd name="connsiteY3" fmla="*/ 87617 h 87617"/>
              <a:gd name="connsiteX4" fmla="*/ 0 w 271498"/>
              <a:gd name="connsiteY4" fmla="*/ 83667 h 8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8" h="87617">
                <a:moveTo>
                  <a:pt x="0" y="83667"/>
                </a:moveTo>
                <a:lnTo>
                  <a:pt x="31478" y="1497"/>
                </a:lnTo>
                <a:lnTo>
                  <a:pt x="271498" y="0"/>
                </a:lnTo>
                <a:lnTo>
                  <a:pt x="243792" y="87617"/>
                </a:lnTo>
                <a:lnTo>
                  <a:pt x="0" y="8366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平行四边形 4"/>
          <p:cNvSpPr/>
          <p:nvPr/>
        </p:nvSpPr>
        <p:spPr>
          <a:xfrm flipH="1">
            <a:off x="6388784" y="2375235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平行四边形 4"/>
          <p:cNvSpPr/>
          <p:nvPr/>
        </p:nvSpPr>
        <p:spPr>
          <a:xfrm flipH="1">
            <a:off x="7465113" y="2268076"/>
            <a:ext cx="365172" cy="742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879" h="74214">
                <a:moveTo>
                  <a:pt x="0" y="72645"/>
                </a:moveTo>
                <a:lnTo>
                  <a:pt x="52908" y="0"/>
                </a:lnTo>
                <a:lnTo>
                  <a:pt x="273879" y="884"/>
                </a:lnTo>
                <a:lnTo>
                  <a:pt x="229505" y="74214"/>
                </a:lnTo>
                <a:lnTo>
                  <a:pt x="0" y="72645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平行四边形 4"/>
          <p:cNvSpPr/>
          <p:nvPr/>
        </p:nvSpPr>
        <p:spPr>
          <a:xfrm flipH="1">
            <a:off x="7096813" y="2265696"/>
            <a:ext cx="349297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973" h="76595">
                <a:moveTo>
                  <a:pt x="0" y="75026"/>
                </a:moveTo>
                <a:lnTo>
                  <a:pt x="33858" y="0"/>
                </a:lnTo>
                <a:lnTo>
                  <a:pt x="261973" y="884"/>
                </a:lnTo>
                <a:lnTo>
                  <a:pt x="229505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平行四边形 4"/>
          <p:cNvSpPr/>
          <p:nvPr/>
        </p:nvSpPr>
        <p:spPr>
          <a:xfrm flipH="1">
            <a:off x="6750737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平行四边形 4"/>
          <p:cNvSpPr/>
          <p:nvPr/>
        </p:nvSpPr>
        <p:spPr>
          <a:xfrm flipH="1">
            <a:off x="6376086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平行四边形 4"/>
          <p:cNvSpPr/>
          <p:nvPr/>
        </p:nvSpPr>
        <p:spPr>
          <a:xfrm>
            <a:off x="5825866" y="4281616"/>
            <a:ext cx="654309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500450"/>
              <a:gd name="connsiteY0" fmla="*/ 352168 h 352168"/>
              <a:gd name="connsiteX1" fmla="*/ 20532 w 500450"/>
              <a:gd name="connsiteY1" fmla="*/ 2383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478826"/>
              <a:gd name="connsiteY0" fmla="*/ 352168 h 352168"/>
              <a:gd name="connsiteX1" fmla="*/ 20532 w 478826"/>
              <a:gd name="connsiteY1" fmla="*/ 2383 h 352168"/>
              <a:gd name="connsiteX2" fmla="*/ 469494 w 478826"/>
              <a:gd name="connsiteY2" fmla="*/ 0 h 352168"/>
              <a:gd name="connsiteX3" fmla="*/ 478826 w 478826"/>
              <a:gd name="connsiteY3" fmla="*/ 352168 h 352168"/>
              <a:gd name="connsiteX4" fmla="*/ 0 w 478826"/>
              <a:gd name="connsiteY4" fmla="*/ 352168 h 352168"/>
              <a:gd name="connsiteX0" fmla="*/ 0 w 490732"/>
              <a:gd name="connsiteY0" fmla="*/ 352168 h 352168"/>
              <a:gd name="connsiteX1" fmla="*/ 20532 w 490732"/>
              <a:gd name="connsiteY1" fmla="*/ 2383 h 352168"/>
              <a:gd name="connsiteX2" fmla="*/ 469494 w 490732"/>
              <a:gd name="connsiteY2" fmla="*/ 0 h 352168"/>
              <a:gd name="connsiteX3" fmla="*/ 490732 w 490732"/>
              <a:gd name="connsiteY3" fmla="*/ 352168 h 352168"/>
              <a:gd name="connsiteX4" fmla="*/ 0 w 490732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0732" h="352168">
                <a:moveTo>
                  <a:pt x="0" y="352168"/>
                </a:moveTo>
                <a:lnTo>
                  <a:pt x="20532" y="2383"/>
                </a:lnTo>
                <a:lnTo>
                  <a:pt x="469494" y="0"/>
                </a:lnTo>
                <a:lnTo>
                  <a:pt x="490732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平行四边形 4"/>
          <p:cNvSpPr/>
          <p:nvPr/>
        </p:nvSpPr>
        <p:spPr>
          <a:xfrm>
            <a:off x="5863989" y="3862100"/>
            <a:ext cx="584796" cy="28905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  <a:gd name="connsiteX0" fmla="*/ 0 w 458162"/>
              <a:gd name="connsiteY0" fmla="*/ 273967 h 282679"/>
              <a:gd name="connsiteX1" fmla="*/ 21813 w 458162"/>
              <a:gd name="connsiteY1" fmla="*/ 0 h 282679"/>
              <a:gd name="connsiteX2" fmla="*/ 458162 w 458162"/>
              <a:gd name="connsiteY2" fmla="*/ 3146 h 282679"/>
              <a:gd name="connsiteX3" fmla="*/ 419547 w 458162"/>
              <a:gd name="connsiteY3" fmla="*/ 282679 h 282679"/>
              <a:gd name="connsiteX4" fmla="*/ 0 w 458162"/>
              <a:gd name="connsiteY4" fmla="*/ 273967 h 282679"/>
              <a:gd name="connsiteX0" fmla="*/ 0 w 424824"/>
              <a:gd name="connsiteY0" fmla="*/ 280346 h 289058"/>
              <a:gd name="connsiteX1" fmla="*/ 21813 w 424824"/>
              <a:gd name="connsiteY1" fmla="*/ 6379 h 289058"/>
              <a:gd name="connsiteX2" fmla="*/ 424824 w 424824"/>
              <a:gd name="connsiteY2" fmla="*/ 0 h 289058"/>
              <a:gd name="connsiteX3" fmla="*/ 419547 w 424824"/>
              <a:gd name="connsiteY3" fmla="*/ 289058 h 289058"/>
              <a:gd name="connsiteX4" fmla="*/ 0 w 424824"/>
              <a:gd name="connsiteY4" fmla="*/ 280346 h 289058"/>
              <a:gd name="connsiteX0" fmla="*/ 0 w 438597"/>
              <a:gd name="connsiteY0" fmla="*/ 280346 h 289058"/>
              <a:gd name="connsiteX1" fmla="*/ 21813 w 438597"/>
              <a:gd name="connsiteY1" fmla="*/ 6379 h 289058"/>
              <a:gd name="connsiteX2" fmla="*/ 424824 w 438597"/>
              <a:gd name="connsiteY2" fmla="*/ 0 h 289058"/>
              <a:gd name="connsiteX3" fmla="*/ 438597 w 438597"/>
              <a:gd name="connsiteY3" fmla="*/ 289058 h 289058"/>
              <a:gd name="connsiteX4" fmla="*/ 0 w 438597"/>
              <a:gd name="connsiteY4" fmla="*/ 280346 h 289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597" h="289058">
                <a:moveTo>
                  <a:pt x="0" y="280346"/>
                </a:moveTo>
                <a:lnTo>
                  <a:pt x="21813" y="6379"/>
                </a:lnTo>
                <a:lnTo>
                  <a:pt x="424824" y="0"/>
                </a:lnTo>
                <a:lnTo>
                  <a:pt x="438597" y="289058"/>
                </a:lnTo>
                <a:lnTo>
                  <a:pt x="0" y="28034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平行四边形 4"/>
          <p:cNvSpPr/>
          <p:nvPr/>
        </p:nvSpPr>
        <p:spPr>
          <a:xfrm>
            <a:off x="5935322" y="3020221"/>
            <a:ext cx="439658" cy="16180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34814"/>
              <a:gd name="connsiteY0" fmla="*/ 159086 h 159086"/>
              <a:gd name="connsiteX1" fmla="*/ 15234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15764"/>
              <a:gd name="connsiteY0" fmla="*/ 157720 h 157720"/>
              <a:gd name="connsiteX1" fmla="*/ 15234 w 315764"/>
              <a:gd name="connsiteY1" fmla="*/ 0 h 157720"/>
              <a:gd name="connsiteX2" fmla="*/ 315764 w 315764"/>
              <a:gd name="connsiteY2" fmla="*/ 1015 h 157720"/>
              <a:gd name="connsiteX3" fmla="*/ 313076 w 315764"/>
              <a:gd name="connsiteY3" fmla="*/ 157037 h 157720"/>
              <a:gd name="connsiteX4" fmla="*/ 0 w 315764"/>
              <a:gd name="connsiteY4" fmla="*/ 157720 h 157720"/>
              <a:gd name="connsiteX0" fmla="*/ 0 w 329744"/>
              <a:gd name="connsiteY0" fmla="*/ 157720 h 161800"/>
              <a:gd name="connsiteX1" fmla="*/ 15234 w 329744"/>
              <a:gd name="connsiteY1" fmla="*/ 0 h 161800"/>
              <a:gd name="connsiteX2" fmla="*/ 315764 w 329744"/>
              <a:gd name="connsiteY2" fmla="*/ 1015 h 161800"/>
              <a:gd name="connsiteX3" fmla="*/ 329744 w 329744"/>
              <a:gd name="connsiteY3" fmla="*/ 161800 h 161800"/>
              <a:gd name="connsiteX4" fmla="*/ 0 w 329744"/>
              <a:gd name="connsiteY4" fmla="*/ 157720 h 16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744" h="161800">
                <a:moveTo>
                  <a:pt x="0" y="157720"/>
                </a:moveTo>
                <a:lnTo>
                  <a:pt x="15234" y="0"/>
                </a:lnTo>
                <a:lnTo>
                  <a:pt x="315764" y="1015"/>
                </a:lnTo>
                <a:lnTo>
                  <a:pt x="329744" y="161800"/>
                </a:lnTo>
                <a:lnTo>
                  <a:pt x="0" y="15772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平行四边形 4"/>
          <p:cNvSpPr/>
          <p:nvPr/>
        </p:nvSpPr>
        <p:spPr>
          <a:xfrm>
            <a:off x="5959854" y="2822940"/>
            <a:ext cx="397908" cy="13266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97237"/>
              <a:gd name="connsiteY0" fmla="*/ 134033 h 134033"/>
              <a:gd name="connsiteX1" fmla="*/ 1828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81762"/>
              <a:gd name="connsiteY0" fmla="*/ 132666 h 132666"/>
              <a:gd name="connsiteX1" fmla="*/ 1828 w 281762"/>
              <a:gd name="connsiteY1" fmla="*/ 0 h 132666"/>
              <a:gd name="connsiteX2" fmla="*/ 280568 w 281762"/>
              <a:gd name="connsiteY2" fmla="*/ 1014 h 132666"/>
              <a:gd name="connsiteX3" fmla="*/ 281762 w 281762"/>
              <a:gd name="connsiteY3" fmla="*/ 131984 h 132666"/>
              <a:gd name="connsiteX4" fmla="*/ 0 w 281762"/>
              <a:gd name="connsiteY4" fmla="*/ 132666 h 132666"/>
              <a:gd name="connsiteX0" fmla="*/ 0 w 291287"/>
              <a:gd name="connsiteY0" fmla="*/ 132666 h 132666"/>
              <a:gd name="connsiteX1" fmla="*/ 1828 w 291287"/>
              <a:gd name="connsiteY1" fmla="*/ 0 h 132666"/>
              <a:gd name="connsiteX2" fmla="*/ 280568 w 291287"/>
              <a:gd name="connsiteY2" fmla="*/ 1014 h 132666"/>
              <a:gd name="connsiteX3" fmla="*/ 291287 w 291287"/>
              <a:gd name="connsiteY3" fmla="*/ 131984 h 132666"/>
              <a:gd name="connsiteX4" fmla="*/ 0 w 291287"/>
              <a:gd name="connsiteY4" fmla="*/ 132666 h 132666"/>
              <a:gd name="connsiteX0" fmla="*/ 0 w 298431"/>
              <a:gd name="connsiteY0" fmla="*/ 132666 h 132666"/>
              <a:gd name="connsiteX1" fmla="*/ 8972 w 298431"/>
              <a:gd name="connsiteY1" fmla="*/ 0 h 132666"/>
              <a:gd name="connsiteX2" fmla="*/ 287712 w 298431"/>
              <a:gd name="connsiteY2" fmla="*/ 1014 h 132666"/>
              <a:gd name="connsiteX3" fmla="*/ 298431 w 298431"/>
              <a:gd name="connsiteY3" fmla="*/ 131984 h 132666"/>
              <a:gd name="connsiteX4" fmla="*/ 0 w 298431"/>
              <a:gd name="connsiteY4" fmla="*/ 132666 h 132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431" h="132666">
                <a:moveTo>
                  <a:pt x="0" y="132666"/>
                </a:moveTo>
                <a:cubicBezTo>
                  <a:pt x="609" y="88444"/>
                  <a:pt x="8363" y="44222"/>
                  <a:pt x="8972" y="0"/>
                </a:cubicBezTo>
                <a:lnTo>
                  <a:pt x="287712" y="1014"/>
                </a:lnTo>
                <a:lnTo>
                  <a:pt x="298431" y="131984"/>
                </a:lnTo>
                <a:lnTo>
                  <a:pt x="0" y="13266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平行四边形 4"/>
          <p:cNvSpPr/>
          <p:nvPr/>
        </p:nvSpPr>
        <p:spPr>
          <a:xfrm>
            <a:off x="5994603" y="2376119"/>
            <a:ext cx="325056" cy="8999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  <a:gd name="connsiteX0" fmla="*/ 0 w 252448"/>
              <a:gd name="connsiteY0" fmla="*/ 84552 h 88502"/>
              <a:gd name="connsiteX1" fmla="*/ 7666 w 252448"/>
              <a:gd name="connsiteY1" fmla="*/ 0 h 88502"/>
              <a:gd name="connsiteX2" fmla="*/ 252448 w 252448"/>
              <a:gd name="connsiteY2" fmla="*/ 885 h 88502"/>
              <a:gd name="connsiteX3" fmla="*/ 243792 w 252448"/>
              <a:gd name="connsiteY3" fmla="*/ 88502 h 88502"/>
              <a:gd name="connsiteX4" fmla="*/ 0 w 252448"/>
              <a:gd name="connsiteY4" fmla="*/ 84552 h 88502"/>
              <a:gd name="connsiteX0" fmla="*/ 0 w 243792"/>
              <a:gd name="connsiteY0" fmla="*/ 86049 h 89999"/>
              <a:gd name="connsiteX1" fmla="*/ 7666 w 243792"/>
              <a:gd name="connsiteY1" fmla="*/ 1497 h 89999"/>
              <a:gd name="connsiteX2" fmla="*/ 240541 w 243792"/>
              <a:gd name="connsiteY2" fmla="*/ 0 h 89999"/>
              <a:gd name="connsiteX3" fmla="*/ 243792 w 243792"/>
              <a:gd name="connsiteY3" fmla="*/ 89999 h 89999"/>
              <a:gd name="connsiteX4" fmla="*/ 0 w 243792"/>
              <a:gd name="connsiteY4" fmla="*/ 86049 h 8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792" h="89999">
                <a:moveTo>
                  <a:pt x="0" y="86049"/>
                </a:moveTo>
                <a:lnTo>
                  <a:pt x="7666" y="1497"/>
                </a:lnTo>
                <a:lnTo>
                  <a:pt x="240541" y="0"/>
                </a:lnTo>
                <a:lnTo>
                  <a:pt x="243792" y="89999"/>
                </a:lnTo>
                <a:lnTo>
                  <a:pt x="0" y="8604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平行四边形 4"/>
          <p:cNvSpPr/>
          <p:nvPr/>
        </p:nvSpPr>
        <p:spPr>
          <a:xfrm>
            <a:off x="6004126" y="2268959"/>
            <a:ext cx="296482" cy="7333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  <a:gd name="connsiteX0" fmla="*/ 0 w 233399"/>
              <a:gd name="connsiteY0" fmla="*/ 77407 h 78976"/>
              <a:gd name="connsiteX1" fmla="*/ 12428 w 233399"/>
              <a:gd name="connsiteY1" fmla="*/ 0 h 78976"/>
              <a:gd name="connsiteX2" fmla="*/ 233399 w 233399"/>
              <a:gd name="connsiteY2" fmla="*/ 3265 h 78976"/>
              <a:gd name="connsiteX3" fmla="*/ 222362 w 233399"/>
              <a:gd name="connsiteY3" fmla="*/ 78976 h 78976"/>
              <a:gd name="connsiteX4" fmla="*/ 0 w 233399"/>
              <a:gd name="connsiteY4" fmla="*/ 77407 h 78976"/>
              <a:gd name="connsiteX0" fmla="*/ 0 w 222362"/>
              <a:gd name="connsiteY0" fmla="*/ 77407 h 78976"/>
              <a:gd name="connsiteX1" fmla="*/ 12428 w 222362"/>
              <a:gd name="connsiteY1" fmla="*/ 0 h 78976"/>
              <a:gd name="connsiteX2" fmla="*/ 214349 w 222362"/>
              <a:gd name="connsiteY2" fmla="*/ 5646 h 78976"/>
              <a:gd name="connsiteX3" fmla="*/ 222362 w 222362"/>
              <a:gd name="connsiteY3" fmla="*/ 78976 h 78976"/>
              <a:gd name="connsiteX4" fmla="*/ 0 w 222362"/>
              <a:gd name="connsiteY4" fmla="*/ 77407 h 78976"/>
              <a:gd name="connsiteX0" fmla="*/ 0 w 222362"/>
              <a:gd name="connsiteY0" fmla="*/ 71761 h 73330"/>
              <a:gd name="connsiteX1" fmla="*/ 12428 w 222362"/>
              <a:gd name="connsiteY1" fmla="*/ 1498 h 73330"/>
              <a:gd name="connsiteX2" fmla="*/ 214349 w 222362"/>
              <a:gd name="connsiteY2" fmla="*/ 0 h 73330"/>
              <a:gd name="connsiteX3" fmla="*/ 222362 w 222362"/>
              <a:gd name="connsiteY3" fmla="*/ 73330 h 73330"/>
              <a:gd name="connsiteX4" fmla="*/ 0 w 222362"/>
              <a:gd name="connsiteY4" fmla="*/ 71761 h 7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362" h="73330">
                <a:moveTo>
                  <a:pt x="0" y="71761"/>
                </a:moveTo>
                <a:lnTo>
                  <a:pt x="12428" y="1498"/>
                </a:lnTo>
                <a:lnTo>
                  <a:pt x="214349" y="0"/>
                </a:lnTo>
                <a:lnTo>
                  <a:pt x="222362" y="73330"/>
                </a:lnTo>
                <a:lnTo>
                  <a:pt x="0" y="7176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067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16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6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16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16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16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16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16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1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0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1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0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1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1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1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1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grpId="1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1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grpId="1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xit" presetSubtype="0" fill="hold" grpId="1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1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1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0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1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1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1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0" presetClass="exit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1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0" presetClass="exit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1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0" presetClass="exit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0" presetClass="exit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0" presetClass="exit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1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1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1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1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1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1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1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1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1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1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4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1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1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1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1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1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1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1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1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1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1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1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0" dur="1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1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1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1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1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1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1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1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1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1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0" dur="1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1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1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xit" presetSubtype="0" fill="hold" grpId="1" nodeType="withEffect">
                                  <p:stCondLst>
                                    <p:cond delay="8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" dur="1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0" presetClass="exit" presetSubtype="0" fill="hold" grpId="1" nodeType="withEffect">
                                  <p:stCondLst>
                                    <p:cond delay="8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1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0" presetClass="exit" presetSubtype="0" fill="hold" grpId="1" nodeType="withEffect">
                                  <p:stCondLst>
                                    <p:cond delay="8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5" dur="1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0" presetClass="exit" presetSubtype="0" fill="hold" grpId="0" nodeType="withEffect">
                                  <p:stCondLst>
                                    <p:cond delay="8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8" dur="1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4"/>
          <p:cNvSpPr/>
          <p:nvPr/>
        </p:nvSpPr>
        <p:spPr>
          <a:xfrm>
            <a:off x="2512541" y="4269262"/>
            <a:ext cx="864975" cy="37070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31" h="370701">
                <a:moveTo>
                  <a:pt x="0" y="364523"/>
                </a:moveTo>
                <a:lnTo>
                  <a:pt x="237868" y="0"/>
                </a:lnTo>
                <a:lnTo>
                  <a:pt x="648731" y="18534"/>
                </a:lnTo>
                <a:lnTo>
                  <a:pt x="454112" y="370701"/>
                </a:lnTo>
                <a:lnTo>
                  <a:pt x="0" y="36452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4"/>
          <p:cNvSpPr/>
          <p:nvPr/>
        </p:nvSpPr>
        <p:spPr>
          <a:xfrm>
            <a:off x="3344563" y="4281616"/>
            <a:ext cx="807310" cy="3583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483" h="358346">
                <a:moveTo>
                  <a:pt x="0" y="352168"/>
                </a:moveTo>
                <a:lnTo>
                  <a:pt x="188441" y="2"/>
                </a:lnTo>
                <a:lnTo>
                  <a:pt x="605483" y="0"/>
                </a:lnTo>
                <a:lnTo>
                  <a:pt x="454112" y="358346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4"/>
          <p:cNvSpPr/>
          <p:nvPr/>
        </p:nvSpPr>
        <p:spPr>
          <a:xfrm>
            <a:off x="4160107" y="4281616"/>
            <a:ext cx="749645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2234" h="352168">
                <a:moveTo>
                  <a:pt x="0" y="352168"/>
                </a:moveTo>
                <a:lnTo>
                  <a:pt x="132836" y="12359"/>
                </a:lnTo>
                <a:lnTo>
                  <a:pt x="562234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5000365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4"/>
          <p:cNvSpPr/>
          <p:nvPr/>
        </p:nvSpPr>
        <p:spPr>
          <a:xfrm>
            <a:off x="2902606" y="3866412"/>
            <a:ext cx="762666" cy="2847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000" h="284746">
                <a:moveTo>
                  <a:pt x="0" y="276034"/>
                </a:moveTo>
                <a:lnTo>
                  <a:pt x="207774" y="284"/>
                </a:lnTo>
                <a:lnTo>
                  <a:pt x="572000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4"/>
          <p:cNvSpPr/>
          <p:nvPr/>
        </p:nvSpPr>
        <p:spPr>
          <a:xfrm>
            <a:off x="3644237" y="3862200"/>
            <a:ext cx="717720" cy="2889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290" h="288959">
                <a:moveTo>
                  <a:pt x="0" y="280247"/>
                </a:moveTo>
                <a:lnTo>
                  <a:pt x="161423" y="8711"/>
                </a:lnTo>
                <a:lnTo>
                  <a:pt x="538290" y="0"/>
                </a:lnTo>
                <a:lnTo>
                  <a:pt x="419547" y="288959"/>
                </a:lnTo>
                <a:lnTo>
                  <a:pt x="0" y="28024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4"/>
          <p:cNvSpPr/>
          <p:nvPr/>
        </p:nvSpPr>
        <p:spPr>
          <a:xfrm>
            <a:off x="4385811" y="3870910"/>
            <a:ext cx="654875" cy="28024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1156" h="280248">
                <a:moveTo>
                  <a:pt x="0" y="271536"/>
                </a:moveTo>
                <a:lnTo>
                  <a:pt x="109576" y="0"/>
                </a:lnTo>
                <a:lnTo>
                  <a:pt x="491156" y="715"/>
                </a:lnTo>
                <a:lnTo>
                  <a:pt x="419547" y="280248"/>
                </a:lnTo>
                <a:lnTo>
                  <a:pt x="0" y="27153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4"/>
          <p:cNvSpPr/>
          <p:nvPr/>
        </p:nvSpPr>
        <p:spPr>
          <a:xfrm>
            <a:off x="5127388" y="3871627"/>
            <a:ext cx="610882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4"/>
          <p:cNvSpPr/>
          <p:nvPr/>
        </p:nvSpPr>
        <p:spPr>
          <a:xfrm>
            <a:off x="3252623" y="3526162"/>
            <a:ext cx="688587" cy="2335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6440" h="233559">
                <a:moveTo>
                  <a:pt x="0" y="224847"/>
                </a:moveTo>
                <a:lnTo>
                  <a:pt x="147769" y="4497"/>
                </a:lnTo>
                <a:lnTo>
                  <a:pt x="516440" y="0"/>
                </a:lnTo>
                <a:lnTo>
                  <a:pt x="381969" y="233559"/>
                </a:lnTo>
                <a:lnTo>
                  <a:pt x="0" y="22484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平行四边形 4"/>
          <p:cNvSpPr/>
          <p:nvPr/>
        </p:nvSpPr>
        <p:spPr>
          <a:xfrm>
            <a:off x="3916503" y="3532425"/>
            <a:ext cx="634307" cy="22797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730" h="227979">
                <a:moveTo>
                  <a:pt x="0" y="227979"/>
                </a:moveTo>
                <a:lnTo>
                  <a:pt x="119586" y="1365"/>
                </a:lnTo>
                <a:lnTo>
                  <a:pt x="475730" y="0"/>
                </a:lnTo>
                <a:lnTo>
                  <a:pt x="375706" y="227296"/>
                </a:lnTo>
                <a:lnTo>
                  <a:pt x="0" y="22797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平行四边形 4"/>
          <p:cNvSpPr/>
          <p:nvPr/>
        </p:nvSpPr>
        <p:spPr>
          <a:xfrm>
            <a:off x="3524021" y="3247456"/>
            <a:ext cx="617609" cy="19598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3207" h="195982">
                <a:moveTo>
                  <a:pt x="0" y="187270"/>
                </a:moveTo>
                <a:lnTo>
                  <a:pt x="132112" y="7630"/>
                </a:lnTo>
                <a:lnTo>
                  <a:pt x="463207" y="0"/>
                </a:lnTo>
                <a:lnTo>
                  <a:pt x="353785" y="195982"/>
                </a:lnTo>
                <a:lnTo>
                  <a:pt x="0" y="18727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平行四边形 4"/>
          <p:cNvSpPr/>
          <p:nvPr/>
        </p:nvSpPr>
        <p:spPr>
          <a:xfrm>
            <a:off x="4116919" y="3244324"/>
            <a:ext cx="580032" cy="1991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024" h="199114">
                <a:moveTo>
                  <a:pt x="0" y="190402"/>
                </a:moveTo>
                <a:lnTo>
                  <a:pt x="107060" y="4499"/>
                </a:lnTo>
                <a:lnTo>
                  <a:pt x="435024" y="0"/>
                </a:lnTo>
                <a:lnTo>
                  <a:pt x="353785" y="199114"/>
                </a:lnTo>
                <a:lnTo>
                  <a:pt x="0" y="1904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平行四边形 4"/>
          <p:cNvSpPr/>
          <p:nvPr/>
        </p:nvSpPr>
        <p:spPr>
          <a:xfrm>
            <a:off x="3757841" y="3018855"/>
            <a:ext cx="538276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707" h="159086">
                <a:moveTo>
                  <a:pt x="0" y="159086"/>
                </a:moveTo>
                <a:lnTo>
                  <a:pt x="100797" y="4498"/>
                </a:lnTo>
                <a:lnTo>
                  <a:pt x="403707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4"/>
          <p:cNvSpPr/>
          <p:nvPr/>
        </p:nvSpPr>
        <p:spPr>
          <a:xfrm>
            <a:off x="4308985" y="3020221"/>
            <a:ext cx="509048" cy="15772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786" h="157720">
                <a:moveTo>
                  <a:pt x="0" y="157720"/>
                </a:moveTo>
                <a:lnTo>
                  <a:pt x="75745" y="0"/>
                </a:lnTo>
                <a:lnTo>
                  <a:pt x="381786" y="1766"/>
                </a:lnTo>
                <a:lnTo>
                  <a:pt x="313076" y="157037"/>
                </a:lnTo>
                <a:lnTo>
                  <a:pt x="0" y="15772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4"/>
          <p:cNvSpPr/>
          <p:nvPr/>
        </p:nvSpPr>
        <p:spPr>
          <a:xfrm>
            <a:off x="4855954" y="3018855"/>
            <a:ext cx="467295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471" h="159086">
                <a:moveTo>
                  <a:pt x="0" y="159086"/>
                </a:moveTo>
                <a:lnTo>
                  <a:pt x="47561" y="4497"/>
                </a:lnTo>
                <a:lnTo>
                  <a:pt x="350471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平行四边形 4"/>
          <p:cNvSpPr/>
          <p:nvPr/>
        </p:nvSpPr>
        <p:spPr>
          <a:xfrm>
            <a:off x="5398747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4"/>
          <p:cNvSpPr/>
          <p:nvPr/>
        </p:nvSpPr>
        <p:spPr>
          <a:xfrm>
            <a:off x="3949906" y="2821574"/>
            <a:ext cx="492348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261" h="133351">
                <a:moveTo>
                  <a:pt x="0" y="130902"/>
                </a:moveTo>
                <a:lnTo>
                  <a:pt x="91402" y="4498"/>
                </a:lnTo>
                <a:lnTo>
                  <a:pt x="36926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平行四边形 4"/>
          <p:cNvSpPr/>
          <p:nvPr/>
        </p:nvSpPr>
        <p:spPr>
          <a:xfrm>
            <a:off x="4450946" y="2821574"/>
            <a:ext cx="463122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341" h="133351">
                <a:moveTo>
                  <a:pt x="0" y="130902"/>
                </a:moveTo>
                <a:lnTo>
                  <a:pt x="72613" y="1367"/>
                </a:lnTo>
                <a:lnTo>
                  <a:pt x="34734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平行四边形 4"/>
          <p:cNvSpPr/>
          <p:nvPr/>
        </p:nvSpPr>
        <p:spPr>
          <a:xfrm>
            <a:off x="4968689" y="2821574"/>
            <a:ext cx="413017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3" h="134033">
                <a:moveTo>
                  <a:pt x="0" y="134033"/>
                </a:moveTo>
                <a:lnTo>
                  <a:pt x="44430" y="1367"/>
                </a:lnTo>
                <a:lnTo>
                  <a:pt x="309763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平行四边形 4"/>
          <p:cNvSpPr/>
          <p:nvPr/>
        </p:nvSpPr>
        <p:spPr>
          <a:xfrm>
            <a:off x="5461379" y="2821574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平行四边形 4"/>
          <p:cNvSpPr/>
          <p:nvPr/>
        </p:nvSpPr>
        <p:spPr>
          <a:xfrm>
            <a:off x="4378528" y="2375235"/>
            <a:ext cx="387396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648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23885"/>
              <a:gd name="connsiteY0" fmla="*/ 86933 h 90883"/>
              <a:gd name="connsiteX1" fmla="*/ 57672 w 323885"/>
              <a:gd name="connsiteY1" fmla="*/ 0 h 90883"/>
              <a:gd name="connsiteX2" fmla="*/ 323885 w 323885"/>
              <a:gd name="connsiteY2" fmla="*/ 3266 h 90883"/>
              <a:gd name="connsiteX3" fmla="*/ 236648 w 323885"/>
              <a:gd name="connsiteY3" fmla="*/ 90883 h 90883"/>
              <a:gd name="connsiteX4" fmla="*/ 0 w 323885"/>
              <a:gd name="connsiteY4" fmla="*/ 86933 h 90883"/>
              <a:gd name="connsiteX0" fmla="*/ 0 w 290547"/>
              <a:gd name="connsiteY0" fmla="*/ 86933 h 90883"/>
              <a:gd name="connsiteX1" fmla="*/ 57672 w 290547"/>
              <a:gd name="connsiteY1" fmla="*/ 0 h 90883"/>
              <a:gd name="connsiteX2" fmla="*/ 290547 w 290547"/>
              <a:gd name="connsiteY2" fmla="*/ 3266 h 90883"/>
              <a:gd name="connsiteX3" fmla="*/ 236648 w 290547"/>
              <a:gd name="connsiteY3" fmla="*/ 90883 h 90883"/>
              <a:gd name="connsiteX4" fmla="*/ 0 w 290547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547" h="90883">
                <a:moveTo>
                  <a:pt x="0" y="86933"/>
                </a:moveTo>
                <a:lnTo>
                  <a:pt x="57672" y="0"/>
                </a:lnTo>
                <a:lnTo>
                  <a:pt x="290547" y="3266"/>
                </a:lnTo>
                <a:lnTo>
                  <a:pt x="236648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平行四边形 4"/>
          <p:cNvSpPr/>
          <p:nvPr/>
        </p:nvSpPr>
        <p:spPr>
          <a:xfrm>
            <a:off x="4775403" y="2372852"/>
            <a:ext cx="377872" cy="9326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9314 h 93264"/>
              <a:gd name="connsiteX1" fmla="*/ 55291 w 331029"/>
              <a:gd name="connsiteY1" fmla="*/ 0 h 93264"/>
              <a:gd name="connsiteX2" fmla="*/ 331029 w 331029"/>
              <a:gd name="connsiteY2" fmla="*/ 5647 h 93264"/>
              <a:gd name="connsiteX3" fmla="*/ 243792 w 331029"/>
              <a:gd name="connsiteY3" fmla="*/ 93264 h 93264"/>
              <a:gd name="connsiteX4" fmla="*/ 0 w 331029"/>
              <a:gd name="connsiteY4" fmla="*/ 89314 h 93264"/>
              <a:gd name="connsiteX0" fmla="*/ 0 w 283404"/>
              <a:gd name="connsiteY0" fmla="*/ 89314 h 93264"/>
              <a:gd name="connsiteX1" fmla="*/ 55291 w 283404"/>
              <a:gd name="connsiteY1" fmla="*/ 0 h 93264"/>
              <a:gd name="connsiteX2" fmla="*/ 283404 w 283404"/>
              <a:gd name="connsiteY2" fmla="*/ 5647 h 93264"/>
              <a:gd name="connsiteX3" fmla="*/ 243792 w 283404"/>
              <a:gd name="connsiteY3" fmla="*/ 93264 h 93264"/>
              <a:gd name="connsiteX4" fmla="*/ 0 w 283404"/>
              <a:gd name="connsiteY4" fmla="*/ 89314 h 9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93264">
                <a:moveTo>
                  <a:pt x="0" y="89314"/>
                </a:moveTo>
                <a:lnTo>
                  <a:pt x="55291" y="0"/>
                </a:lnTo>
                <a:lnTo>
                  <a:pt x="283404" y="5647"/>
                </a:lnTo>
                <a:lnTo>
                  <a:pt x="243792" y="93264"/>
                </a:lnTo>
                <a:lnTo>
                  <a:pt x="0" y="8931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平行四边形 4"/>
          <p:cNvSpPr/>
          <p:nvPr/>
        </p:nvSpPr>
        <p:spPr>
          <a:xfrm>
            <a:off x="5181803" y="2378501"/>
            <a:ext cx="361998" cy="8761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3667 h 87617"/>
              <a:gd name="connsiteX1" fmla="*/ 31478 w 331029"/>
              <a:gd name="connsiteY1" fmla="*/ 1497 h 87617"/>
              <a:gd name="connsiteX2" fmla="*/ 331029 w 331029"/>
              <a:gd name="connsiteY2" fmla="*/ 0 h 87617"/>
              <a:gd name="connsiteX3" fmla="*/ 243792 w 331029"/>
              <a:gd name="connsiteY3" fmla="*/ 87617 h 87617"/>
              <a:gd name="connsiteX4" fmla="*/ 0 w 331029"/>
              <a:gd name="connsiteY4" fmla="*/ 83667 h 87617"/>
              <a:gd name="connsiteX0" fmla="*/ 0 w 271498"/>
              <a:gd name="connsiteY0" fmla="*/ 83667 h 87617"/>
              <a:gd name="connsiteX1" fmla="*/ 31478 w 271498"/>
              <a:gd name="connsiteY1" fmla="*/ 1497 h 87617"/>
              <a:gd name="connsiteX2" fmla="*/ 271498 w 271498"/>
              <a:gd name="connsiteY2" fmla="*/ 0 h 87617"/>
              <a:gd name="connsiteX3" fmla="*/ 243792 w 271498"/>
              <a:gd name="connsiteY3" fmla="*/ 87617 h 87617"/>
              <a:gd name="connsiteX4" fmla="*/ 0 w 271498"/>
              <a:gd name="connsiteY4" fmla="*/ 83667 h 8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8" h="87617">
                <a:moveTo>
                  <a:pt x="0" y="83667"/>
                </a:moveTo>
                <a:lnTo>
                  <a:pt x="31478" y="1497"/>
                </a:lnTo>
                <a:lnTo>
                  <a:pt x="271498" y="0"/>
                </a:lnTo>
                <a:lnTo>
                  <a:pt x="243792" y="87617"/>
                </a:lnTo>
                <a:lnTo>
                  <a:pt x="0" y="8366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4"/>
          <p:cNvSpPr/>
          <p:nvPr/>
        </p:nvSpPr>
        <p:spPr>
          <a:xfrm>
            <a:off x="5585028" y="2375235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平行四边形 4"/>
          <p:cNvSpPr/>
          <p:nvPr/>
        </p:nvSpPr>
        <p:spPr>
          <a:xfrm>
            <a:off x="4480126" y="2268076"/>
            <a:ext cx="365172" cy="742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879" h="74214">
                <a:moveTo>
                  <a:pt x="0" y="72645"/>
                </a:moveTo>
                <a:lnTo>
                  <a:pt x="52908" y="0"/>
                </a:lnTo>
                <a:lnTo>
                  <a:pt x="273879" y="884"/>
                </a:lnTo>
                <a:lnTo>
                  <a:pt x="229505" y="74214"/>
                </a:lnTo>
                <a:lnTo>
                  <a:pt x="0" y="72645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平行四边形 4"/>
          <p:cNvSpPr/>
          <p:nvPr/>
        </p:nvSpPr>
        <p:spPr>
          <a:xfrm>
            <a:off x="4864302" y="2265696"/>
            <a:ext cx="349297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973" h="76595">
                <a:moveTo>
                  <a:pt x="0" y="75026"/>
                </a:moveTo>
                <a:lnTo>
                  <a:pt x="33858" y="0"/>
                </a:lnTo>
                <a:lnTo>
                  <a:pt x="261973" y="884"/>
                </a:lnTo>
                <a:lnTo>
                  <a:pt x="229505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平行四边形 4"/>
          <p:cNvSpPr/>
          <p:nvPr/>
        </p:nvSpPr>
        <p:spPr>
          <a:xfrm>
            <a:off x="5248476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平行四边形 4"/>
          <p:cNvSpPr/>
          <p:nvPr/>
        </p:nvSpPr>
        <p:spPr>
          <a:xfrm>
            <a:off x="5623127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平行四边形 4"/>
          <p:cNvSpPr/>
          <p:nvPr/>
        </p:nvSpPr>
        <p:spPr>
          <a:xfrm flipH="1">
            <a:off x="8932895" y="4269262"/>
            <a:ext cx="864975" cy="37070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31" h="370701">
                <a:moveTo>
                  <a:pt x="0" y="364523"/>
                </a:moveTo>
                <a:lnTo>
                  <a:pt x="237868" y="0"/>
                </a:lnTo>
                <a:lnTo>
                  <a:pt x="648731" y="18534"/>
                </a:lnTo>
                <a:lnTo>
                  <a:pt x="454112" y="370701"/>
                </a:lnTo>
                <a:lnTo>
                  <a:pt x="0" y="36452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平行四边形 4"/>
          <p:cNvSpPr/>
          <p:nvPr/>
        </p:nvSpPr>
        <p:spPr>
          <a:xfrm flipH="1">
            <a:off x="8158539" y="4281616"/>
            <a:ext cx="807310" cy="3583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483" h="358346">
                <a:moveTo>
                  <a:pt x="0" y="352168"/>
                </a:moveTo>
                <a:lnTo>
                  <a:pt x="188441" y="2"/>
                </a:lnTo>
                <a:lnTo>
                  <a:pt x="605483" y="0"/>
                </a:lnTo>
                <a:lnTo>
                  <a:pt x="454112" y="358346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平行四边形 4"/>
          <p:cNvSpPr/>
          <p:nvPr/>
        </p:nvSpPr>
        <p:spPr>
          <a:xfrm flipH="1">
            <a:off x="7400658" y="4281616"/>
            <a:ext cx="749645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2234" h="352168">
                <a:moveTo>
                  <a:pt x="0" y="352168"/>
                </a:moveTo>
                <a:lnTo>
                  <a:pt x="132836" y="12359"/>
                </a:lnTo>
                <a:lnTo>
                  <a:pt x="562234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平行四边形 4"/>
          <p:cNvSpPr/>
          <p:nvPr/>
        </p:nvSpPr>
        <p:spPr>
          <a:xfrm flipH="1">
            <a:off x="6642777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平行四边形 4"/>
          <p:cNvSpPr/>
          <p:nvPr/>
        </p:nvSpPr>
        <p:spPr>
          <a:xfrm flipH="1">
            <a:off x="8645139" y="3866412"/>
            <a:ext cx="762666" cy="2847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000" h="284746">
                <a:moveTo>
                  <a:pt x="0" y="276034"/>
                </a:moveTo>
                <a:lnTo>
                  <a:pt x="207774" y="284"/>
                </a:lnTo>
                <a:lnTo>
                  <a:pt x="572000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4"/>
          <p:cNvSpPr/>
          <p:nvPr/>
        </p:nvSpPr>
        <p:spPr>
          <a:xfrm flipH="1">
            <a:off x="7948453" y="3862200"/>
            <a:ext cx="717720" cy="2889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290" h="288959">
                <a:moveTo>
                  <a:pt x="0" y="280247"/>
                </a:moveTo>
                <a:lnTo>
                  <a:pt x="161423" y="8711"/>
                </a:lnTo>
                <a:lnTo>
                  <a:pt x="538290" y="0"/>
                </a:lnTo>
                <a:lnTo>
                  <a:pt x="419547" y="288959"/>
                </a:lnTo>
                <a:lnTo>
                  <a:pt x="0" y="28024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平行四边形 4"/>
          <p:cNvSpPr/>
          <p:nvPr/>
        </p:nvSpPr>
        <p:spPr>
          <a:xfrm flipH="1">
            <a:off x="7269723" y="3870910"/>
            <a:ext cx="654875" cy="28024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1156" h="280248">
                <a:moveTo>
                  <a:pt x="0" y="271536"/>
                </a:moveTo>
                <a:lnTo>
                  <a:pt x="109576" y="0"/>
                </a:lnTo>
                <a:lnTo>
                  <a:pt x="491156" y="715"/>
                </a:lnTo>
                <a:lnTo>
                  <a:pt x="419547" y="280248"/>
                </a:lnTo>
                <a:lnTo>
                  <a:pt x="0" y="27153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平行四边形 4"/>
          <p:cNvSpPr/>
          <p:nvPr/>
        </p:nvSpPr>
        <p:spPr>
          <a:xfrm flipH="1">
            <a:off x="6572139" y="3871627"/>
            <a:ext cx="610882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平行四边形 4"/>
          <p:cNvSpPr/>
          <p:nvPr/>
        </p:nvSpPr>
        <p:spPr>
          <a:xfrm flipH="1">
            <a:off x="8014295" y="3018855"/>
            <a:ext cx="538276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707" h="159086">
                <a:moveTo>
                  <a:pt x="0" y="159086"/>
                </a:moveTo>
                <a:lnTo>
                  <a:pt x="100797" y="4498"/>
                </a:lnTo>
                <a:lnTo>
                  <a:pt x="403707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平行四边形 4"/>
          <p:cNvSpPr/>
          <p:nvPr/>
        </p:nvSpPr>
        <p:spPr>
          <a:xfrm flipH="1">
            <a:off x="7492377" y="3020221"/>
            <a:ext cx="509048" cy="15772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786" h="157720">
                <a:moveTo>
                  <a:pt x="0" y="157720"/>
                </a:moveTo>
                <a:lnTo>
                  <a:pt x="75745" y="0"/>
                </a:lnTo>
                <a:lnTo>
                  <a:pt x="381786" y="1766"/>
                </a:lnTo>
                <a:lnTo>
                  <a:pt x="313076" y="157037"/>
                </a:lnTo>
                <a:lnTo>
                  <a:pt x="0" y="15772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平行四边形 4"/>
          <p:cNvSpPr/>
          <p:nvPr/>
        </p:nvSpPr>
        <p:spPr>
          <a:xfrm flipH="1">
            <a:off x="6987163" y="3018855"/>
            <a:ext cx="467295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471" h="159086">
                <a:moveTo>
                  <a:pt x="0" y="159086"/>
                </a:moveTo>
                <a:lnTo>
                  <a:pt x="47561" y="4497"/>
                </a:lnTo>
                <a:lnTo>
                  <a:pt x="350471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平行四边形 4"/>
          <p:cNvSpPr/>
          <p:nvPr/>
        </p:nvSpPr>
        <p:spPr>
          <a:xfrm flipH="1">
            <a:off x="6465245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平行四边形 4"/>
          <p:cNvSpPr/>
          <p:nvPr/>
        </p:nvSpPr>
        <p:spPr>
          <a:xfrm flipH="1">
            <a:off x="7868159" y="2821574"/>
            <a:ext cx="492348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261" h="133351">
                <a:moveTo>
                  <a:pt x="0" y="130902"/>
                </a:moveTo>
                <a:lnTo>
                  <a:pt x="91402" y="4498"/>
                </a:lnTo>
                <a:lnTo>
                  <a:pt x="36926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平行四边形 4"/>
          <p:cNvSpPr/>
          <p:nvPr/>
        </p:nvSpPr>
        <p:spPr>
          <a:xfrm flipH="1">
            <a:off x="7396344" y="2821574"/>
            <a:ext cx="463122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341" h="133351">
                <a:moveTo>
                  <a:pt x="0" y="130902"/>
                </a:moveTo>
                <a:lnTo>
                  <a:pt x="72613" y="1367"/>
                </a:lnTo>
                <a:lnTo>
                  <a:pt x="34734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平行四边形 4"/>
          <p:cNvSpPr/>
          <p:nvPr/>
        </p:nvSpPr>
        <p:spPr>
          <a:xfrm flipH="1">
            <a:off x="6928705" y="2821574"/>
            <a:ext cx="413017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3" h="134033">
                <a:moveTo>
                  <a:pt x="0" y="134033"/>
                </a:moveTo>
                <a:lnTo>
                  <a:pt x="44430" y="1367"/>
                </a:lnTo>
                <a:lnTo>
                  <a:pt x="309763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平行四边形 4"/>
          <p:cNvSpPr/>
          <p:nvPr/>
        </p:nvSpPr>
        <p:spPr>
          <a:xfrm flipH="1">
            <a:off x="6452716" y="2821574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平行四边形 4"/>
          <p:cNvSpPr/>
          <p:nvPr/>
        </p:nvSpPr>
        <p:spPr>
          <a:xfrm flipH="1">
            <a:off x="7747075" y="2655606"/>
            <a:ext cx="442243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682" h="117693">
                <a:moveTo>
                  <a:pt x="0" y="108981"/>
                </a:moveTo>
                <a:lnTo>
                  <a:pt x="75745" y="4497"/>
                </a:lnTo>
                <a:lnTo>
                  <a:pt x="331682" y="0"/>
                </a:lnTo>
                <a:lnTo>
                  <a:pt x="259842" y="117693"/>
                </a:lnTo>
                <a:lnTo>
                  <a:pt x="0" y="1089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平行四边形 4"/>
          <p:cNvSpPr/>
          <p:nvPr/>
        </p:nvSpPr>
        <p:spPr>
          <a:xfrm flipH="1">
            <a:off x="7312839" y="2655604"/>
            <a:ext cx="413016" cy="11456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2" h="114562">
                <a:moveTo>
                  <a:pt x="0" y="108981"/>
                </a:moveTo>
                <a:lnTo>
                  <a:pt x="56956" y="1366"/>
                </a:lnTo>
                <a:lnTo>
                  <a:pt x="309762" y="0"/>
                </a:lnTo>
                <a:lnTo>
                  <a:pt x="266105" y="114562"/>
                </a:lnTo>
                <a:lnTo>
                  <a:pt x="0" y="1089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平行四边形 4"/>
          <p:cNvSpPr/>
          <p:nvPr/>
        </p:nvSpPr>
        <p:spPr>
          <a:xfrm flipH="1">
            <a:off x="7630206" y="2508582"/>
            <a:ext cx="431848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886" h="98028">
                <a:moveTo>
                  <a:pt x="0" y="96459"/>
                </a:moveTo>
                <a:lnTo>
                  <a:pt x="83866" y="0"/>
                </a:lnTo>
                <a:lnTo>
                  <a:pt x="323886" y="886"/>
                </a:lnTo>
                <a:lnTo>
                  <a:pt x="258080" y="98028"/>
                </a:lnTo>
                <a:lnTo>
                  <a:pt x="0" y="9645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平行四边形 4"/>
          <p:cNvSpPr/>
          <p:nvPr/>
        </p:nvSpPr>
        <p:spPr>
          <a:xfrm flipH="1">
            <a:off x="7220632" y="2506202"/>
            <a:ext cx="403272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454" h="100409">
                <a:moveTo>
                  <a:pt x="0" y="98840"/>
                </a:moveTo>
                <a:lnTo>
                  <a:pt x="60054" y="0"/>
                </a:lnTo>
                <a:lnTo>
                  <a:pt x="302454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平行四边形 4"/>
          <p:cNvSpPr/>
          <p:nvPr/>
        </p:nvSpPr>
        <p:spPr>
          <a:xfrm flipH="1">
            <a:off x="7544486" y="2375235"/>
            <a:ext cx="387396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648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23885"/>
              <a:gd name="connsiteY0" fmla="*/ 86933 h 90883"/>
              <a:gd name="connsiteX1" fmla="*/ 57672 w 323885"/>
              <a:gd name="connsiteY1" fmla="*/ 0 h 90883"/>
              <a:gd name="connsiteX2" fmla="*/ 323885 w 323885"/>
              <a:gd name="connsiteY2" fmla="*/ 3266 h 90883"/>
              <a:gd name="connsiteX3" fmla="*/ 236648 w 323885"/>
              <a:gd name="connsiteY3" fmla="*/ 90883 h 90883"/>
              <a:gd name="connsiteX4" fmla="*/ 0 w 323885"/>
              <a:gd name="connsiteY4" fmla="*/ 86933 h 90883"/>
              <a:gd name="connsiteX0" fmla="*/ 0 w 290547"/>
              <a:gd name="connsiteY0" fmla="*/ 86933 h 90883"/>
              <a:gd name="connsiteX1" fmla="*/ 57672 w 290547"/>
              <a:gd name="connsiteY1" fmla="*/ 0 h 90883"/>
              <a:gd name="connsiteX2" fmla="*/ 290547 w 290547"/>
              <a:gd name="connsiteY2" fmla="*/ 3266 h 90883"/>
              <a:gd name="connsiteX3" fmla="*/ 236648 w 290547"/>
              <a:gd name="connsiteY3" fmla="*/ 90883 h 90883"/>
              <a:gd name="connsiteX4" fmla="*/ 0 w 290547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547" h="90883">
                <a:moveTo>
                  <a:pt x="0" y="86933"/>
                </a:moveTo>
                <a:lnTo>
                  <a:pt x="57672" y="0"/>
                </a:lnTo>
                <a:lnTo>
                  <a:pt x="290547" y="3266"/>
                </a:lnTo>
                <a:lnTo>
                  <a:pt x="236648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平行四边形 4"/>
          <p:cNvSpPr/>
          <p:nvPr/>
        </p:nvSpPr>
        <p:spPr>
          <a:xfrm flipH="1">
            <a:off x="7157136" y="2372852"/>
            <a:ext cx="377872" cy="9326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9314 h 93264"/>
              <a:gd name="connsiteX1" fmla="*/ 55291 w 331029"/>
              <a:gd name="connsiteY1" fmla="*/ 0 h 93264"/>
              <a:gd name="connsiteX2" fmla="*/ 331029 w 331029"/>
              <a:gd name="connsiteY2" fmla="*/ 5647 h 93264"/>
              <a:gd name="connsiteX3" fmla="*/ 243792 w 331029"/>
              <a:gd name="connsiteY3" fmla="*/ 93264 h 93264"/>
              <a:gd name="connsiteX4" fmla="*/ 0 w 331029"/>
              <a:gd name="connsiteY4" fmla="*/ 89314 h 93264"/>
              <a:gd name="connsiteX0" fmla="*/ 0 w 283404"/>
              <a:gd name="connsiteY0" fmla="*/ 89314 h 93264"/>
              <a:gd name="connsiteX1" fmla="*/ 55291 w 283404"/>
              <a:gd name="connsiteY1" fmla="*/ 0 h 93264"/>
              <a:gd name="connsiteX2" fmla="*/ 283404 w 283404"/>
              <a:gd name="connsiteY2" fmla="*/ 5647 h 93264"/>
              <a:gd name="connsiteX3" fmla="*/ 243792 w 283404"/>
              <a:gd name="connsiteY3" fmla="*/ 93264 h 93264"/>
              <a:gd name="connsiteX4" fmla="*/ 0 w 283404"/>
              <a:gd name="connsiteY4" fmla="*/ 89314 h 9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93264">
                <a:moveTo>
                  <a:pt x="0" y="89314"/>
                </a:moveTo>
                <a:lnTo>
                  <a:pt x="55291" y="0"/>
                </a:lnTo>
                <a:lnTo>
                  <a:pt x="283404" y="5647"/>
                </a:lnTo>
                <a:lnTo>
                  <a:pt x="243792" y="93264"/>
                </a:lnTo>
                <a:lnTo>
                  <a:pt x="0" y="8931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平行四边形 4"/>
          <p:cNvSpPr/>
          <p:nvPr/>
        </p:nvSpPr>
        <p:spPr>
          <a:xfrm flipH="1">
            <a:off x="6766610" y="2378501"/>
            <a:ext cx="361998" cy="8761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3667 h 87617"/>
              <a:gd name="connsiteX1" fmla="*/ 31478 w 331029"/>
              <a:gd name="connsiteY1" fmla="*/ 1497 h 87617"/>
              <a:gd name="connsiteX2" fmla="*/ 331029 w 331029"/>
              <a:gd name="connsiteY2" fmla="*/ 0 h 87617"/>
              <a:gd name="connsiteX3" fmla="*/ 243792 w 331029"/>
              <a:gd name="connsiteY3" fmla="*/ 87617 h 87617"/>
              <a:gd name="connsiteX4" fmla="*/ 0 w 331029"/>
              <a:gd name="connsiteY4" fmla="*/ 83667 h 87617"/>
              <a:gd name="connsiteX0" fmla="*/ 0 w 271498"/>
              <a:gd name="connsiteY0" fmla="*/ 83667 h 87617"/>
              <a:gd name="connsiteX1" fmla="*/ 31478 w 271498"/>
              <a:gd name="connsiteY1" fmla="*/ 1497 h 87617"/>
              <a:gd name="connsiteX2" fmla="*/ 271498 w 271498"/>
              <a:gd name="connsiteY2" fmla="*/ 0 h 87617"/>
              <a:gd name="connsiteX3" fmla="*/ 243792 w 271498"/>
              <a:gd name="connsiteY3" fmla="*/ 87617 h 87617"/>
              <a:gd name="connsiteX4" fmla="*/ 0 w 271498"/>
              <a:gd name="connsiteY4" fmla="*/ 83667 h 8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8" h="87617">
                <a:moveTo>
                  <a:pt x="0" y="83667"/>
                </a:moveTo>
                <a:lnTo>
                  <a:pt x="31478" y="1497"/>
                </a:lnTo>
                <a:lnTo>
                  <a:pt x="271498" y="0"/>
                </a:lnTo>
                <a:lnTo>
                  <a:pt x="243792" y="87617"/>
                </a:lnTo>
                <a:lnTo>
                  <a:pt x="0" y="8366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平行四边形 4"/>
          <p:cNvSpPr/>
          <p:nvPr/>
        </p:nvSpPr>
        <p:spPr>
          <a:xfrm flipH="1">
            <a:off x="6388784" y="2375235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平行四边形 4"/>
          <p:cNvSpPr/>
          <p:nvPr/>
        </p:nvSpPr>
        <p:spPr>
          <a:xfrm flipH="1">
            <a:off x="7465113" y="2268076"/>
            <a:ext cx="365172" cy="742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879" h="74214">
                <a:moveTo>
                  <a:pt x="0" y="72645"/>
                </a:moveTo>
                <a:lnTo>
                  <a:pt x="52908" y="0"/>
                </a:lnTo>
                <a:lnTo>
                  <a:pt x="273879" y="884"/>
                </a:lnTo>
                <a:lnTo>
                  <a:pt x="229505" y="74214"/>
                </a:lnTo>
                <a:lnTo>
                  <a:pt x="0" y="72645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平行四边形 4"/>
          <p:cNvSpPr/>
          <p:nvPr/>
        </p:nvSpPr>
        <p:spPr>
          <a:xfrm flipH="1">
            <a:off x="7096813" y="2265696"/>
            <a:ext cx="349297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973" h="76595">
                <a:moveTo>
                  <a:pt x="0" y="75026"/>
                </a:moveTo>
                <a:lnTo>
                  <a:pt x="33858" y="0"/>
                </a:lnTo>
                <a:lnTo>
                  <a:pt x="261973" y="884"/>
                </a:lnTo>
                <a:lnTo>
                  <a:pt x="229505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平行四边形 4"/>
          <p:cNvSpPr/>
          <p:nvPr/>
        </p:nvSpPr>
        <p:spPr>
          <a:xfrm flipH="1">
            <a:off x="6750737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平行四边形 4"/>
          <p:cNvSpPr/>
          <p:nvPr/>
        </p:nvSpPr>
        <p:spPr>
          <a:xfrm flipH="1">
            <a:off x="6376086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平行四边形 4"/>
          <p:cNvSpPr/>
          <p:nvPr/>
        </p:nvSpPr>
        <p:spPr>
          <a:xfrm>
            <a:off x="5825866" y="4281616"/>
            <a:ext cx="654309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500450"/>
              <a:gd name="connsiteY0" fmla="*/ 352168 h 352168"/>
              <a:gd name="connsiteX1" fmla="*/ 20532 w 500450"/>
              <a:gd name="connsiteY1" fmla="*/ 2383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478826"/>
              <a:gd name="connsiteY0" fmla="*/ 352168 h 352168"/>
              <a:gd name="connsiteX1" fmla="*/ 20532 w 478826"/>
              <a:gd name="connsiteY1" fmla="*/ 2383 h 352168"/>
              <a:gd name="connsiteX2" fmla="*/ 469494 w 478826"/>
              <a:gd name="connsiteY2" fmla="*/ 0 h 352168"/>
              <a:gd name="connsiteX3" fmla="*/ 478826 w 478826"/>
              <a:gd name="connsiteY3" fmla="*/ 352168 h 352168"/>
              <a:gd name="connsiteX4" fmla="*/ 0 w 478826"/>
              <a:gd name="connsiteY4" fmla="*/ 352168 h 352168"/>
              <a:gd name="connsiteX0" fmla="*/ 0 w 490732"/>
              <a:gd name="connsiteY0" fmla="*/ 352168 h 352168"/>
              <a:gd name="connsiteX1" fmla="*/ 20532 w 490732"/>
              <a:gd name="connsiteY1" fmla="*/ 2383 h 352168"/>
              <a:gd name="connsiteX2" fmla="*/ 469494 w 490732"/>
              <a:gd name="connsiteY2" fmla="*/ 0 h 352168"/>
              <a:gd name="connsiteX3" fmla="*/ 490732 w 490732"/>
              <a:gd name="connsiteY3" fmla="*/ 352168 h 352168"/>
              <a:gd name="connsiteX4" fmla="*/ 0 w 490732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0732" h="352168">
                <a:moveTo>
                  <a:pt x="0" y="352168"/>
                </a:moveTo>
                <a:lnTo>
                  <a:pt x="20532" y="2383"/>
                </a:lnTo>
                <a:lnTo>
                  <a:pt x="469494" y="0"/>
                </a:lnTo>
                <a:lnTo>
                  <a:pt x="490732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平行四边形 4"/>
          <p:cNvSpPr/>
          <p:nvPr/>
        </p:nvSpPr>
        <p:spPr>
          <a:xfrm>
            <a:off x="5863989" y="3862100"/>
            <a:ext cx="584796" cy="28905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  <a:gd name="connsiteX0" fmla="*/ 0 w 458162"/>
              <a:gd name="connsiteY0" fmla="*/ 273967 h 282679"/>
              <a:gd name="connsiteX1" fmla="*/ 21813 w 458162"/>
              <a:gd name="connsiteY1" fmla="*/ 0 h 282679"/>
              <a:gd name="connsiteX2" fmla="*/ 458162 w 458162"/>
              <a:gd name="connsiteY2" fmla="*/ 3146 h 282679"/>
              <a:gd name="connsiteX3" fmla="*/ 419547 w 458162"/>
              <a:gd name="connsiteY3" fmla="*/ 282679 h 282679"/>
              <a:gd name="connsiteX4" fmla="*/ 0 w 458162"/>
              <a:gd name="connsiteY4" fmla="*/ 273967 h 282679"/>
              <a:gd name="connsiteX0" fmla="*/ 0 w 424824"/>
              <a:gd name="connsiteY0" fmla="*/ 280346 h 289058"/>
              <a:gd name="connsiteX1" fmla="*/ 21813 w 424824"/>
              <a:gd name="connsiteY1" fmla="*/ 6379 h 289058"/>
              <a:gd name="connsiteX2" fmla="*/ 424824 w 424824"/>
              <a:gd name="connsiteY2" fmla="*/ 0 h 289058"/>
              <a:gd name="connsiteX3" fmla="*/ 419547 w 424824"/>
              <a:gd name="connsiteY3" fmla="*/ 289058 h 289058"/>
              <a:gd name="connsiteX4" fmla="*/ 0 w 424824"/>
              <a:gd name="connsiteY4" fmla="*/ 280346 h 289058"/>
              <a:gd name="connsiteX0" fmla="*/ 0 w 438597"/>
              <a:gd name="connsiteY0" fmla="*/ 280346 h 289058"/>
              <a:gd name="connsiteX1" fmla="*/ 21813 w 438597"/>
              <a:gd name="connsiteY1" fmla="*/ 6379 h 289058"/>
              <a:gd name="connsiteX2" fmla="*/ 424824 w 438597"/>
              <a:gd name="connsiteY2" fmla="*/ 0 h 289058"/>
              <a:gd name="connsiteX3" fmla="*/ 438597 w 438597"/>
              <a:gd name="connsiteY3" fmla="*/ 289058 h 289058"/>
              <a:gd name="connsiteX4" fmla="*/ 0 w 438597"/>
              <a:gd name="connsiteY4" fmla="*/ 280346 h 289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597" h="289058">
                <a:moveTo>
                  <a:pt x="0" y="280346"/>
                </a:moveTo>
                <a:lnTo>
                  <a:pt x="21813" y="6379"/>
                </a:lnTo>
                <a:lnTo>
                  <a:pt x="424824" y="0"/>
                </a:lnTo>
                <a:lnTo>
                  <a:pt x="438597" y="289058"/>
                </a:lnTo>
                <a:lnTo>
                  <a:pt x="0" y="28034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平行四边形 4"/>
          <p:cNvSpPr/>
          <p:nvPr/>
        </p:nvSpPr>
        <p:spPr>
          <a:xfrm>
            <a:off x="5935322" y="3020221"/>
            <a:ext cx="439658" cy="16180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34814"/>
              <a:gd name="connsiteY0" fmla="*/ 159086 h 159086"/>
              <a:gd name="connsiteX1" fmla="*/ 15234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15764"/>
              <a:gd name="connsiteY0" fmla="*/ 157720 h 157720"/>
              <a:gd name="connsiteX1" fmla="*/ 15234 w 315764"/>
              <a:gd name="connsiteY1" fmla="*/ 0 h 157720"/>
              <a:gd name="connsiteX2" fmla="*/ 315764 w 315764"/>
              <a:gd name="connsiteY2" fmla="*/ 1015 h 157720"/>
              <a:gd name="connsiteX3" fmla="*/ 313076 w 315764"/>
              <a:gd name="connsiteY3" fmla="*/ 157037 h 157720"/>
              <a:gd name="connsiteX4" fmla="*/ 0 w 315764"/>
              <a:gd name="connsiteY4" fmla="*/ 157720 h 157720"/>
              <a:gd name="connsiteX0" fmla="*/ 0 w 329744"/>
              <a:gd name="connsiteY0" fmla="*/ 157720 h 161800"/>
              <a:gd name="connsiteX1" fmla="*/ 15234 w 329744"/>
              <a:gd name="connsiteY1" fmla="*/ 0 h 161800"/>
              <a:gd name="connsiteX2" fmla="*/ 315764 w 329744"/>
              <a:gd name="connsiteY2" fmla="*/ 1015 h 161800"/>
              <a:gd name="connsiteX3" fmla="*/ 329744 w 329744"/>
              <a:gd name="connsiteY3" fmla="*/ 161800 h 161800"/>
              <a:gd name="connsiteX4" fmla="*/ 0 w 329744"/>
              <a:gd name="connsiteY4" fmla="*/ 157720 h 16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744" h="161800">
                <a:moveTo>
                  <a:pt x="0" y="157720"/>
                </a:moveTo>
                <a:lnTo>
                  <a:pt x="15234" y="0"/>
                </a:lnTo>
                <a:lnTo>
                  <a:pt x="315764" y="1015"/>
                </a:lnTo>
                <a:lnTo>
                  <a:pt x="329744" y="161800"/>
                </a:lnTo>
                <a:lnTo>
                  <a:pt x="0" y="15772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平行四边形 4"/>
          <p:cNvSpPr/>
          <p:nvPr/>
        </p:nvSpPr>
        <p:spPr>
          <a:xfrm>
            <a:off x="5959854" y="2822940"/>
            <a:ext cx="397908" cy="13266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97237"/>
              <a:gd name="connsiteY0" fmla="*/ 134033 h 134033"/>
              <a:gd name="connsiteX1" fmla="*/ 1828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81762"/>
              <a:gd name="connsiteY0" fmla="*/ 132666 h 132666"/>
              <a:gd name="connsiteX1" fmla="*/ 1828 w 281762"/>
              <a:gd name="connsiteY1" fmla="*/ 0 h 132666"/>
              <a:gd name="connsiteX2" fmla="*/ 280568 w 281762"/>
              <a:gd name="connsiteY2" fmla="*/ 1014 h 132666"/>
              <a:gd name="connsiteX3" fmla="*/ 281762 w 281762"/>
              <a:gd name="connsiteY3" fmla="*/ 131984 h 132666"/>
              <a:gd name="connsiteX4" fmla="*/ 0 w 281762"/>
              <a:gd name="connsiteY4" fmla="*/ 132666 h 132666"/>
              <a:gd name="connsiteX0" fmla="*/ 0 w 291287"/>
              <a:gd name="connsiteY0" fmla="*/ 132666 h 132666"/>
              <a:gd name="connsiteX1" fmla="*/ 1828 w 291287"/>
              <a:gd name="connsiteY1" fmla="*/ 0 h 132666"/>
              <a:gd name="connsiteX2" fmla="*/ 280568 w 291287"/>
              <a:gd name="connsiteY2" fmla="*/ 1014 h 132666"/>
              <a:gd name="connsiteX3" fmla="*/ 291287 w 291287"/>
              <a:gd name="connsiteY3" fmla="*/ 131984 h 132666"/>
              <a:gd name="connsiteX4" fmla="*/ 0 w 291287"/>
              <a:gd name="connsiteY4" fmla="*/ 132666 h 132666"/>
              <a:gd name="connsiteX0" fmla="*/ 0 w 298431"/>
              <a:gd name="connsiteY0" fmla="*/ 132666 h 132666"/>
              <a:gd name="connsiteX1" fmla="*/ 8972 w 298431"/>
              <a:gd name="connsiteY1" fmla="*/ 0 h 132666"/>
              <a:gd name="connsiteX2" fmla="*/ 287712 w 298431"/>
              <a:gd name="connsiteY2" fmla="*/ 1014 h 132666"/>
              <a:gd name="connsiteX3" fmla="*/ 298431 w 298431"/>
              <a:gd name="connsiteY3" fmla="*/ 131984 h 132666"/>
              <a:gd name="connsiteX4" fmla="*/ 0 w 298431"/>
              <a:gd name="connsiteY4" fmla="*/ 132666 h 132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431" h="132666">
                <a:moveTo>
                  <a:pt x="0" y="132666"/>
                </a:moveTo>
                <a:cubicBezTo>
                  <a:pt x="609" y="88444"/>
                  <a:pt x="8363" y="44222"/>
                  <a:pt x="8972" y="0"/>
                </a:cubicBezTo>
                <a:lnTo>
                  <a:pt x="287712" y="1014"/>
                </a:lnTo>
                <a:lnTo>
                  <a:pt x="298431" y="131984"/>
                </a:lnTo>
                <a:lnTo>
                  <a:pt x="0" y="13266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平行四边形 4"/>
          <p:cNvSpPr/>
          <p:nvPr/>
        </p:nvSpPr>
        <p:spPr>
          <a:xfrm>
            <a:off x="5994603" y="2376119"/>
            <a:ext cx="325056" cy="8999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  <a:gd name="connsiteX0" fmla="*/ 0 w 252448"/>
              <a:gd name="connsiteY0" fmla="*/ 84552 h 88502"/>
              <a:gd name="connsiteX1" fmla="*/ 7666 w 252448"/>
              <a:gd name="connsiteY1" fmla="*/ 0 h 88502"/>
              <a:gd name="connsiteX2" fmla="*/ 252448 w 252448"/>
              <a:gd name="connsiteY2" fmla="*/ 885 h 88502"/>
              <a:gd name="connsiteX3" fmla="*/ 243792 w 252448"/>
              <a:gd name="connsiteY3" fmla="*/ 88502 h 88502"/>
              <a:gd name="connsiteX4" fmla="*/ 0 w 252448"/>
              <a:gd name="connsiteY4" fmla="*/ 84552 h 88502"/>
              <a:gd name="connsiteX0" fmla="*/ 0 w 243792"/>
              <a:gd name="connsiteY0" fmla="*/ 86049 h 89999"/>
              <a:gd name="connsiteX1" fmla="*/ 7666 w 243792"/>
              <a:gd name="connsiteY1" fmla="*/ 1497 h 89999"/>
              <a:gd name="connsiteX2" fmla="*/ 240541 w 243792"/>
              <a:gd name="connsiteY2" fmla="*/ 0 h 89999"/>
              <a:gd name="connsiteX3" fmla="*/ 243792 w 243792"/>
              <a:gd name="connsiteY3" fmla="*/ 89999 h 89999"/>
              <a:gd name="connsiteX4" fmla="*/ 0 w 243792"/>
              <a:gd name="connsiteY4" fmla="*/ 86049 h 8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792" h="89999">
                <a:moveTo>
                  <a:pt x="0" y="86049"/>
                </a:moveTo>
                <a:lnTo>
                  <a:pt x="7666" y="1497"/>
                </a:lnTo>
                <a:lnTo>
                  <a:pt x="240541" y="0"/>
                </a:lnTo>
                <a:lnTo>
                  <a:pt x="243792" y="89999"/>
                </a:lnTo>
                <a:lnTo>
                  <a:pt x="0" y="8604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平行四边形 4"/>
          <p:cNvSpPr/>
          <p:nvPr/>
        </p:nvSpPr>
        <p:spPr>
          <a:xfrm>
            <a:off x="6004126" y="2268959"/>
            <a:ext cx="296482" cy="7333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  <a:gd name="connsiteX0" fmla="*/ 0 w 233399"/>
              <a:gd name="connsiteY0" fmla="*/ 77407 h 78976"/>
              <a:gd name="connsiteX1" fmla="*/ 12428 w 233399"/>
              <a:gd name="connsiteY1" fmla="*/ 0 h 78976"/>
              <a:gd name="connsiteX2" fmla="*/ 233399 w 233399"/>
              <a:gd name="connsiteY2" fmla="*/ 3265 h 78976"/>
              <a:gd name="connsiteX3" fmla="*/ 222362 w 233399"/>
              <a:gd name="connsiteY3" fmla="*/ 78976 h 78976"/>
              <a:gd name="connsiteX4" fmla="*/ 0 w 233399"/>
              <a:gd name="connsiteY4" fmla="*/ 77407 h 78976"/>
              <a:gd name="connsiteX0" fmla="*/ 0 w 222362"/>
              <a:gd name="connsiteY0" fmla="*/ 77407 h 78976"/>
              <a:gd name="connsiteX1" fmla="*/ 12428 w 222362"/>
              <a:gd name="connsiteY1" fmla="*/ 0 h 78976"/>
              <a:gd name="connsiteX2" fmla="*/ 214349 w 222362"/>
              <a:gd name="connsiteY2" fmla="*/ 5646 h 78976"/>
              <a:gd name="connsiteX3" fmla="*/ 222362 w 222362"/>
              <a:gd name="connsiteY3" fmla="*/ 78976 h 78976"/>
              <a:gd name="connsiteX4" fmla="*/ 0 w 222362"/>
              <a:gd name="connsiteY4" fmla="*/ 77407 h 78976"/>
              <a:gd name="connsiteX0" fmla="*/ 0 w 222362"/>
              <a:gd name="connsiteY0" fmla="*/ 71761 h 73330"/>
              <a:gd name="connsiteX1" fmla="*/ 12428 w 222362"/>
              <a:gd name="connsiteY1" fmla="*/ 1498 h 73330"/>
              <a:gd name="connsiteX2" fmla="*/ 214349 w 222362"/>
              <a:gd name="connsiteY2" fmla="*/ 0 h 73330"/>
              <a:gd name="connsiteX3" fmla="*/ 222362 w 222362"/>
              <a:gd name="connsiteY3" fmla="*/ 73330 h 73330"/>
              <a:gd name="connsiteX4" fmla="*/ 0 w 222362"/>
              <a:gd name="connsiteY4" fmla="*/ 71761 h 7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362" h="73330">
                <a:moveTo>
                  <a:pt x="0" y="71761"/>
                </a:moveTo>
                <a:lnTo>
                  <a:pt x="12428" y="1498"/>
                </a:lnTo>
                <a:lnTo>
                  <a:pt x="214349" y="0"/>
                </a:lnTo>
                <a:lnTo>
                  <a:pt x="222362" y="73330"/>
                </a:lnTo>
                <a:lnTo>
                  <a:pt x="0" y="7176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14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6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6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6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6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1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1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1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xit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xit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1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0" presetClass="exit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1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1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1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0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1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0" presetClass="exit" presetSubtype="0" fill="hold" grpId="1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1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0" presetClass="exit" presetSubtype="0" fill="hold" grpId="1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1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0" presetClass="exit" presetSubtype="0" fill="hold" grpId="1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0" presetClass="exit" presetSubtype="0" fill="hold" grpId="1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1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xit" presetSubtype="0" fill="hold" grpId="1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1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xit" presetSubtype="0" fill="hold" grpId="1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1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0" presetClass="exit" presetSubtype="0" fill="hold" grpId="1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1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0" presetClass="exit" presetSubtype="0" fill="hold" grpId="1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0" presetClass="exit" presetSubtype="0" fill="hold" grpId="1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1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1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1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1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1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1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4" dur="1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1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0" presetClass="exit" presetSubtype="0" fill="hold" grpId="1" nodeType="withEffect">
                                  <p:stCondLst>
                                    <p:cond delay="7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1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xit" presetSubtype="0" fill="hold" grpId="1" nodeType="withEffect">
                                  <p:stCondLst>
                                    <p:cond delay="7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1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xit" presetSubtype="0" fill="hold" grpId="1" nodeType="withEffect">
                                  <p:stCondLst>
                                    <p:cond delay="7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1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0" presetClass="exit" presetSubtype="0" fill="hold" grpId="1" nodeType="withEffect">
                                  <p:stCondLst>
                                    <p:cond delay="7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1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1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1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1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1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0" dur="1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1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1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0" presetClass="exit" presetSubtype="0" fill="hold" grpId="1" nodeType="withEffect">
                                  <p:stCondLst>
                                    <p:cond delay="8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1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0" presetClass="exit" presetSubtype="0" fill="hold" grpId="1" nodeType="withEffect">
                                  <p:stCondLst>
                                    <p:cond delay="8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1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xit" presetSubtype="0" fill="hold" grpId="1" nodeType="withEffect">
                                  <p:stCondLst>
                                    <p:cond delay="8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1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xit" presetSubtype="0" fill="hold" grpId="1" nodeType="withEffect">
                                  <p:stCondLst>
                                    <p:cond delay="8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1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1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1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1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0" dur="1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0" presetClass="exit" presetSubtype="0" fill="hold" grpId="1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1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xit" presetSubtype="0" fill="hold" grpId="1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1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xit" presetSubtype="0" fill="hold" grpId="1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" dur="1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0" presetClass="exit" presetSubtype="0" fill="hold" grpId="1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1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0" presetClass="exit" presetSubtype="0" fill="hold" grpId="1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5" dur="1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8" dur="1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1" dur="1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1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1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0" presetClass="exit" presetSubtype="0" fill="hold" grpId="1" nodeType="withEffect">
                                  <p:stCondLst>
                                    <p:cond delay="86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0" dur="1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0" presetClass="exit" presetSubtype="0" fill="hold" grpId="1" nodeType="withEffect">
                                  <p:stCondLst>
                                    <p:cond delay="86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3" dur="1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0" presetClass="exit" presetSubtype="0" fill="hold" grpId="1" nodeType="withEffect">
                                  <p:stCondLst>
                                    <p:cond delay="86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6" dur="1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0" presetClass="exit" presetSubtype="0" fill="hold" grpId="1" nodeType="withEffect">
                                  <p:stCondLst>
                                    <p:cond delay="86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9" dur="1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2" dur="1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1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4"/>
          <p:cNvSpPr/>
          <p:nvPr/>
        </p:nvSpPr>
        <p:spPr>
          <a:xfrm>
            <a:off x="5000365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4"/>
          <p:cNvSpPr/>
          <p:nvPr/>
        </p:nvSpPr>
        <p:spPr>
          <a:xfrm>
            <a:off x="5127388" y="3871627"/>
            <a:ext cx="610882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4"/>
          <p:cNvSpPr/>
          <p:nvPr/>
        </p:nvSpPr>
        <p:spPr>
          <a:xfrm>
            <a:off x="5231736" y="3524396"/>
            <a:ext cx="534097" cy="23600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573" h="236008">
                <a:moveTo>
                  <a:pt x="0" y="236008"/>
                </a:moveTo>
                <a:lnTo>
                  <a:pt x="53824" y="0"/>
                </a:lnTo>
                <a:lnTo>
                  <a:pt x="400573" y="4898"/>
                </a:lnTo>
                <a:lnTo>
                  <a:pt x="375706" y="235325"/>
                </a:lnTo>
                <a:lnTo>
                  <a:pt x="0" y="23600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5340295" y="3250589"/>
            <a:ext cx="479824" cy="1928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868" h="192851">
                <a:moveTo>
                  <a:pt x="0" y="190402"/>
                </a:moveTo>
                <a:lnTo>
                  <a:pt x="28773" y="1369"/>
                </a:lnTo>
                <a:lnTo>
                  <a:pt x="359868" y="0"/>
                </a:lnTo>
                <a:lnTo>
                  <a:pt x="341259" y="192851"/>
                </a:lnTo>
                <a:lnTo>
                  <a:pt x="0" y="1904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4"/>
          <p:cNvSpPr/>
          <p:nvPr/>
        </p:nvSpPr>
        <p:spPr>
          <a:xfrm>
            <a:off x="5398747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4"/>
          <p:cNvSpPr/>
          <p:nvPr/>
        </p:nvSpPr>
        <p:spPr>
          <a:xfrm>
            <a:off x="5461379" y="2821574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4"/>
          <p:cNvSpPr/>
          <p:nvPr/>
        </p:nvSpPr>
        <p:spPr>
          <a:xfrm>
            <a:off x="5515916" y="2654588"/>
            <a:ext cx="368565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424" h="115578">
                <a:moveTo>
                  <a:pt x="0" y="109997"/>
                </a:moveTo>
                <a:lnTo>
                  <a:pt x="21237" y="0"/>
                </a:lnTo>
                <a:lnTo>
                  <a:pt x="276424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4"/>
          <p:cNvSpPr/>
          <p:nvPr/>
        </p:nvSpPr>
        <p:spPr>
          <a:xfrm>
            <a:off x="5550105" y="2506202"/>
            <a:ext cx="361996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7" h="100409">
                <a:moveTo>
                  <a:pt x="0" y="98840"/>
                </a:moveTo>
                <a:lnTo>
                  <a:pt x="24336" y="0"/>
                </a:lnTo>
                <a:lnTo>
                  <a:pt x="271497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4"/>
          <p:cNvSpPr/>
          <p:nvPr/>
        </p:nvSpPr>
        <p:spPr>
          <a:xfrm>
            <a:off x="5585028" y="2375235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平行四边形 4"/>
          <p:cNvSpPr/>
          <p:nvPr/>
        </p:nvSpPr>
        <p:spPr>
          <a:xfrm>
            <a:off x="5623127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平行四边形 4"/>
          <p:cNvSpPr/>
          <p:nvPr/>
        </p:nvSpPr>
        <p:spPr>
          <a:xfrm flipH="1">
            <a:off x="6642777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平行四边形 4"/>
          <p:cNvSpPr/>
          <p:nvPr/>
        </p:nvSpPr>
        <p:spPr>
          <a:xfrm flipH="1">
            <a:off x="6572139" y="3871627"/>
            <a:ext cx="610882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平行四边形 4"/>
          <p:cNvSpPr/>
          <p:nvPr/>
        </p:nvSpPr>
        <p:spPr>
          <a:xfrm flipH="1">
            <a:off x="6544578" y="3524396"/>
            <a:ext cx="534097" cy="23600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573" h="236008">
                <a:moveTo>
                  <a:pt x="0" y="236008"/>
                </a:moveTo>
                <a:lnTo>
                  <a:pt x="53824" y="0"/>
                </a:lnTo>
                <a:lnTo>
                  <a:pt x="400573" y="4898"/>
                </a:lnTo>
                <a:lnTo>
                  <a:pt x="375706" y="235325"/>
                </a:lnTo>
                <a:lnTo>
                  <a:pt x="0" y="23600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4"/>
          <p:cNvSpPr/>
          <p:nvPr/>
        </p:nvSpPr>
        <p:spPr>
          <a:xfrm flipH="1">
            <a:off x="6490292" y="3250589"/>
            <a:ext cx="479824" cy="1928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868" h="192851">
                <a:moveTo>
                  <a:pt x="0" y="190402"/>
                </a:moveTo>
                <a:lnTo>
                  <a:pt x="28773" y="1369"/>
                </a:lnTo>
                <a:lnTo>
                  <a:pt x="359868" y="0"/>
                </a:lnTo>
                <a:lnTo>
                  <a:pt x="341259" y="192851"/>
                </a:lnTo>
                <a:lnTo>
                  <a:pt x="0" y="1904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4"/>
          <p:cNvSpPr/>
          <p:nvPr/>
        </p:nvSpPr>
        <p:spPr>
          <a:xfrm flipH="1">
            <a:off x="6465245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平行四边形 4"/>
          <p:cNvSpPr/>
          <p:nvPr/>
        </p:nvSpPr>
        <p:spPr>
          <a:xfrm flipH="1">
            <a:off x="6452716" y="2821574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4"/>
          <p:cNvSpPr/>
          <p:nvPr/>
        </p:nvSpPr>
        <p:spPr>
          <a:xfrm flipH="1">
            <a:off x="6425930" y="2654588"/>
            <a:ext cx="368565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424" h="115578">
                <a:moveTo>
                  <a:pt x="0" y="109997"/>
                </a:moveTo>
                <a:lnTo>
                  <a:pt x="21237" y="0"/>
                </a:lnTo>
                <a:lnTo>
                  <a:pt x="276424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平行四边形 4"/>
          <p:cNvSpPr/>
          <p:nvPr/>
        </p:nvSpPr>
        <p:spPr>
          <a:xfrm flipH="1">
            <a:off x="6398311" y="2506202"/>
            <a:ext cx="361996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7" h="100409">
                <a:moveTo>
                  <a:pt x="0" y="98840"/>
                </a:moveTo>
                <a:lnTo>
                  <a:pt x="24336" y="0"/>
                </a:lnTo>
                <a:lnTo>
                  <a:pt x="271497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平行四边形 4"/>
          <p:cNvSpPr/>
          <p:nvPr/>
        </p:nvSpPr>
        <p:spPr>
          <a:xfrm flipH="1">
            <a:off x="6388784" y="2375235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平行四边形 4"/>
          <p:cNvSpPr/>
          <p:nvPr/>
        </p:nvSpPr>
        <p:spPr>
          <a:xfrm flipH="1">
            <a:off x="6376086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平行四边形 4"/>
          <p:cNvSpPr/>
          <p:nvPr/>
        </p:nvSpPr>
        <p:spPr>
          <a:xfrm>
            <a:off x="5825866" y="4281616"/>
            <a:ext cx="654309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500450"/>
              <a:gd name="connsiteY0" fmla="*/ 352168 h 352168"/>
              <a:gd name="connsiteX1" fmla="*/ 20532 w 500450"/>
              <a:gd name="connsiteY1" fmla="*/ 2383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478826"/>
              <a:gd name="connsiteY0" fmla="*/ 352168 h 352168"/>
              <a:gd name="connsiteX1" fmla="*/ 20532 w 478826"/>
              <a:gd name="connsiteY1" fmla="*/ 2383 h 352168"/>
              <a:gd name="connsiteX2" fmla="*/ 469494 w 478826"/>
              <a:gd name="connsiteY2" fmla="*/ 0 h 352168"/>
              <a:gd name="connsiteX3" fmla="*/ 478826 w 478826"/>
              <a:gd name="connsiteY3" fmla="*/ 352168 h 352168"/>
              <a:gd name="connsiteX4" fmla="*/ 0 w 478826"/>
              <a:gd name="connsiteY4" fmla="*/ 352168 h 352168"/>
              <a:gd name="connsiteX0" fmla="*/ 0 w 490732"/>
              <a:gd name="connsiteY0" fmla="*/ 352168 h 352168"/>
              <a:gd name="connsiteX1" fmla="*/ 20532 w 490732"/>
              <a:gd name="connsiteY1" fmla="*/ 2383 h 352168"/>
              <a:gd name="connsiteX2" fmla="*/ 469494 w 490732"/>
              <a:gd name="connsiteY2" fmla="*/ 0 h 352168"/>
              <a:gd name="connsiteX3" fmla="*/ 490732 w 490732"/>
              <a:gd name="connsiteY3" fmla="*/ 352168 h 352168"/>
              <a:gd name="connsiteX4" fmla="*/ 0 w 490732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0732" h="352168">
                <a:moveTo>
                  <a:pt x="0" y="352168"/>
                </a:moveTo>
                <a:lnTo>
                  <a:pt x="20532" y="2383"/>
                </a:lnTo>
                <a:lnTo>
                  <a:pt x="469494" y="0"/>
                </a:lnTo>
                <a:lnTo>
                  <a:pt x="490732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平行四边形 4"/>
          <p:cNvSpPr/>
          <p:nvPr/>
        </p:nvSpPr>
        <p:spPr>
          <a:xfrm>
            <a:off x="5863989" y="3862100"/>
            <a:ext cx="584796" cy="28905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  <a:gd name="connsiteX0" fmla="*/ 0 w 458162"/>
              <a:gd name="connsiteY0" fmla="*/ 273967 h 282679"/>
              <a:gd name="connsiteX1" fmla="*/ 21813 w 458162"/>
              <a:gd name="connsiteY1" fmla="*/ 0 h 282679"/>
              <a:gd name="connsiteX2" fmla="*/ 458162 w 458162"/>
              <a:gd name="connsiteY2" fmla="*/ 3146 h 282679"/>
              <a:gd name="connsiteX3" fmla="*/ 419547 w 458162"/>
              <a:gd name="connsiteY3" fmla="*/ 282679 h 282679"/>
              <a:gd name="connsiteX4" fmla="*/ 0 w 458162"/>
              <a:gd name="connsiteY4" fmla="*/ 273967 h 282679"/>
              <a:gd name="connsiteX0" fmla="*/ 0 w 424824"/>
              <a:gd name="connsiteY0" fmla="*/ 280346 h 289058"/>
              <a:gd name="connsiteX1" fmla="*/ 21813 w 424824"/>
              <a:gd name="connsiteY1" fmla="*/ 6379 h 289058"/>
              <a:gd name="connsiteX2" fmla="*/ 424824 w 424824"/>
              <a:gd name="connsiteY2" fmla="*/ 0 h 289058"/>
              <a:gd name="connsiteX3" fmla="*/ 419547 w 424824"/>
              <a:gd name="connsiteY3" fmla="*/ 289058 h 289058"/>
              <a:gd name="connsiteX4" fmla="*/ 0 w 424824"/>
              <a:gd name="connsiteY4" fmla="*/ 280346 h 289058"/>
              <a:gd name="connsiteX0" fmla="*/ 0 w 438597"/>
              <a:gd name="connsiteY0" fmla="*/ 280346 h 289058"/>
              <a:gd name="connsiteX1" fmla="*/ 21813 w 438597"/>
              <a:gd name="connsiteY1" fmla="*/ 6379 h 289058"/>
              <a:gd name="connsiteX2" fmla="*/ 424824 w 438597"/>
              <a:gd name="connsiteY2" fmla="*/ 0 h 289058"/>
              <a:gd name="connsiteX3" fmla="*/ 438597 w 438597"/>
              <a:gd name="connsiteY3" fmla="*/ 289058 h 289058"/>
              <a:gd name="connsiteX4" fmla="*/ 0 w 438597"/>
              <a:gd name="connsiteY4" fmla="*/ 280346 h 289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597" h="289058">
                <a:moveTo>
                  <a:pt x="0" y="280346"/>
                </a:moveTo>
                <a:lnTo>
                  <a:pt x="21813" y="6379"/>
                </a:lnTo>
                <a:lnTo>
                  <a:pt x="424824" y="0"/>
                </a:lnTo>
                <a:lnTo>
                  <a:pt x="438597" y="289058"/>
                </a:lnTo>
                <a:lnTo>
                  <a:pt x="0" y="28034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平行四边形 4"/>
          <p:cNvSpPr/>
          <p:nvPr/>
        </p:nvSpPr>
        <p:spPr>
          <a:xfrm>
            <a:off x="5888960" y="3529161"/>
            <a:ext cx="526341" cy="23294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  <a:gd name="connsiteX0" fmla="*/ 0 w 400573"/>
              <a:gd name="connsiteY0" fmla="*/ 231245 h 231245"/>
              <a:gd name="connsiteX1" fmla="*/ 22868 w 400573"/>
              <a:gd name="connsiteY1" fmla="*/ 0 h 231245"/>
              <a:gd name="connsiteX2" fmla="*/ 400573 w 400573"/>
              <a:gd name="connsiteY2" fmla="*/ 135 h 231245"/>
              <a:gd name="connsiteX3" fmla="*/ 375706 w 400573"/>
              <a:gd name="connsiteY3" fmla="*/ 230562 h 231245"/>
              <a:gd name="connsiteX4" fmla="*/ 0 w 400573"/>
              <a:gd name="connsiteY4" fmla="*/ 231245 h 231245"/>
              <a:gd name="connsiteX0" fmla="*/ 0 w 383904"/>
              <a:gd name="connsiteY0" fmla="*/ 231245 h 231245"/>
              <a:gd name="connsiteX1" fmla="*/ 22868 w 383904"/>
              <a:gd name="connsiteY1" fmla="*/ 0 h 231245"/>
              <a:gd name="connsiteX2" fmla="*/ 383904 w 383904"/>
              <a:gd name="connsiteY2" fmla="*/ 135 h 231245"/>
              <a:gd name="connsiteX3" fmla="*/ 375706 w 383904"/>
              <a:gd name="connsiteY3" fmla="*/ 230562 h 231245"/>
              <a:gd name="connsiteX4" fmla="*/ 0 w 383904"/>
              <a:gd name="connsiteY4" fmla="*/ 231245 h 231245"/>
              <a:gd name="connsiteX0" fmla="*/ 0 w 394756"/>
              <a:gd name="connsiteY0" fmla="*/ 231245 h 232943"/>
              <a:gd name="connsiteX1" fmla="*/ 22868 w 394756"/>
              <a:gd name="connsiteY1" fmla="*/ 0 h 232943"/>
              <a:gd name="connsiteX2" fmla="*/ 383904 w 394756"/>
              <a:gd name="connsiteY2" fmla="*/ 135 h 232943"/>
              <a:gd name="connsiteX3" fmla="*/ 394756 w 394756"/>
              <a:gd name="connsiteY3" fmla="*/ 232943 h 232943"/>
              <a:gd name="connsiteX4" fmla="*/ 0 w 394756"/>
              <a:gd name="connsiteY4" fmla="*/ 231245 h 232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756" h="232943">
                <a:moveTo>
                  <a:pt x="0" y="231245"/>
                </a:moveTo>
                <a:lnTo>
                  <a:pt x="22868" y="0"/>
                </a:lnTo>
                <a:lnTo>
                  <a:pt x="383904" y="135"/>
                </a:lnTo>
                <a:lnTo>
                  <a:pt x="394756" y="232943"/>
                </a:lnTo>
                <a:lnTo>
                  <a:pt x="0" y="231245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4"/>
          <p:cNvSpPr/>
          <p:nvPr/>
        </p:nvSpPr>
        <p:spPr>
          <a:xfrm>
            <a:off x="5914971" y="3244814"/>
            <a:ext cx="480412" cy="20100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  <a:gd name="connsiteX0" fmla="*/ 0 w 359868"/>
              <a:gd name="connsiteY0" fmla="*/ 196177 h 198626"/>
              <a:gd name="connsiteX1" fmla="*/ 14485 w 359868"/>
              <a:gd name="connsiteY1" fmla="*/ 0 h 198626"/>
              <a:gd name="connsiteX2" fmla="*/ 359868 w 359868"/>
              <a:gd name="connsiteY2" fmla="*/ 5775 h 198626"/>
              <a:gd name="connsiteX3" fmla="*/ 341259 w 359868"/>
              <a:gd name="connsiteY3" fmla="*/ 198626 h 198626"/>
              <a:gd name="connsiteX4" fmla="*/ 0 w 359868"/>
              <a:gd name="connsiteY4" fmla="*/ 196177 h 198626"/>
              <a:gd name="connsiteX0" fmla="*/ 0 w 360309"/>
              <a:gd name="connsiteY0" fmla="*/ 196177 h 201007"/>
              <a:gd name="connsiteX1" fmla="*/ 14485 w 360309"/>
              <a:gd name="connsiteY1" fmla="*/ 0 h 201007"/>
              <a:gd name="connsiteX2" fmla="*/ 359868 w 360309"/>
              <a:gd name="connsiteY2" fmla="*/ 5775 h 201007"/>
              <a:gd name="connsiteX3" fmla="*/ 360309 w 360309"/>
              <a:gd name="connsiteY3" fmla="*/ 201007 h 201007"/>
              <a:gd name="connsiteX4" fmla="*/ 0 w 360309"/>
              <a:gd name="connsiteY4" fmla="*/ 196177 h 201007"/>
              <a:gd name="connsiteX0" fmla="*/ 0 w 360309"/>
              <a:gd name="connsiteY0" fmla="*/ 196177 h 201007"/>
              <a:gd name="connsiteX1" fmla="*/ 14485 w 360309"/>
              <a:gd name="connsiteY1" fmla="*/ 0 h 201007"/>
              <a:gd name="connsiteX2" fmla="*/ 343199 w 360309"/>
              <a:gd name="connsiteY2" fmla="*/ 3394 h 201007"/>
              <a:gd name="connsiteX3" fmla="*/ 360309 w 360309"/>
              <a:gd name="connsiteY3" fmla="*/ 201007 h 201007"/>
              <a:gd name="connsiteX4" fmla="*/ 0 w 360309"/>
              <a:gd name="connsiteY4" fmla="*/ 196177 h 201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309" h="201007">
                <a:moveTo>
                  <a:pt x="0" y="196177"/>
                </a:moveTo>
                <a:lnTo>
                  <a:pt x="14485" y="0"/>
                </a:lnTo>
                <a:lnTo>
                  <a:pt x="343199" y="3394"/>
                </a:lnTo>
                <a:lnTo>
                  <a:pt x="360309" y="201007"/>
                </a:lnTo>
                <a:lnTo>
                  <a:pt x="0" y="19617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平行四边形 4"/>
          <p:cNvSpPr/>
          <p:nvPr/>
        </p:nvSpPr>
        <p:spPr>
          <a:xfrm>
            <a:off x="5935322" y="3020221"/>
            <a:ext cx="439658" cy="16180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34814"/>
              <a:gd name="connsiteY0" fmla="*/ 159086 h 159086"/>
              <a:gd name="connsiteX1" fmla="*/ 15234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15764"/>
              <a:gd name="connsiteY0" fmla="*/ 157720 h 157720"/>
              <a:gd name="connsiteX1" fmla="*/ 15234 w 315764"/>
              <a:gd name="connsiteY1" fmla="*/ 0 h 157720"/>
              <a:gd name="connsiteX2" fmla="*/ 315764 w 315764"/>
              <a:gd name="connsiteY2" fmla="*/ 1015 h 157720"/>
              <a:gd name="connsiteX3" fmla="*/ 313076 w 315764"/>
              <a:gd name="connsiteY3" fmla="*/ 157037 h 157720"/>
              <a:gd name="connsiteX4" fmla="*/ 0 w 315764"/>
              <a:gd name="connsiteY4" fmla="*/ 157720 h 157720"/>
              <a:gd name="connsiteX0" fmla="*/ 0 w 329744"/>
              <a:gd name="connsiteY0" fmla="*/ 157720 h 161800"/>
              <a:gd name="connsiteX1" fmla="*/ 15234 w 329744"/>
              <a:gd name="connsiteY1" fmla="*/ 0 h 161800"/>
              <a:gd name="connsiteX2" fmla="*/ 315764 w 329744"/>
              <a:gd name="connsiteY2" fmla="*/ 1015 h 161800"/>
              <a:gd name="connsiteX3" fmla="*/ 329744 w 329744"/>
              <a:gd name="connsiteY3" fmla="*/ 161800 h 161800"/>
              <a:gd name="connsiteX4" fmla="*/ 0 w 329744"/>
              <a:gd name="connsiteY4" fmla="*/ 157720 h 16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744" h="161800">
                <a:moveTo>
                  <a:pt x="0" y="157720"/>
                </a:moveTo>
                <a:lnTo>
                  <a:pt x="15234" y="0"/>
                </a:lnTo>
                <a:lnTo>
                  <a:pt x="315764" y="1015"/>
                </a:lnTo>
                <a:lnTo>
                  <a:pt x="329744" y="161800"/>
                </a:lnTo>
                <a:lnTo>
                  <a:pt x="0" y="15772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平行四边形 4"/>
          <p:cNvSpPr/>
          <p:nvPr/>
        </p:nvSpPr>
        <p:spPr>
          <a:xfrm>
            <a:off x="5959854" y="2822940"/>
            <a:ext cx="397908" cy="13266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97237"/>
              <a:gd name="connsiteY0" fmla="*/ 134033 h 134033"/>
              <a:gd name="connsiteX1" fmla="*/ 1828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81762"/>
              <a:gd name="connsiteY0" fmla="*/ 132666 h 132666"/>
              <a:gd name="connsiteX1" fmla="*/ 1828 w 281762"/>
              <a:gd name="connsiteY1" fmla="*/ 0 h 132666"/>
              <a:gd name="connsiteX2" fmla="*/ 280568 w 281762"/>
              <a:gd name="connsiteY2" fmla="*/ 1014 h 132666"/>
              <a:gd name="connsiteX3" fmla="*/ 281762 w 281762"/>
              <a:gd name="connsiteY3" fmla="*/ 131984 h 132666"/>
              <a:gd name="connsiteX4" fmla="*/ 0 w 281762"/>
              <a:gd name="connsiteY4" fmla="*/ 132666 h 132666"/>
              <a:gd name="connsiteX0" fmla="*/ 0 w 291287"/>
              <a:gd name="connsiteY0" fmla="*/ 132666 h 132666"/>
              <a:gd name="connsiteX1" fmla="*/ 1828 w 291287"/>
              <a:gd name="connsiteY1" fmla="*/ 0 h 132666"/>
              <a:gd name="connsiteX2" fmla="*/ 280568 w 291287"/>
              <a:gd name="connsiteY2" fmla="*/ 1014 h 132666"/>
              <a:gd name="connsiteX3" fmla="*/ 291287 w 291287"/>
              <a:gd name="connsiteY3" fmla="*/ 131984 h 132666"/>
              <a:gd name="connsiteX4" fmla="*/ 0 w 291287"/>
              <a:gd name="connsiteY4" fmla="*/ 132666 h 132666"/>
              <a:gd name="connsiteX0" fmla="*/ 0 w 298431"/>
              <a:gd name="connsiteY0" fmla="*/ 132666 h 132666"/>
              <a:gd name="connsiteX1" fmla="*/ 8972 w 298431"/>
              <a:gd name="connsiteY1" fmla="*/ 0 h 132666"/>
              <a:gd name="connsiteX2" fmla="*/ 287712 w 298431"/>
              <a:gd name="connsiteY2" fmla="*/ 1014 h 132666"/>
              <a:gd name="connsiteX3" fmla="*/ 298431 w 298431"/>
              <a:gd name="connsiteY3" fmla="*/ 131984 h 132666"/>
              <a:gd name="connsiteX4" fmla="*/ 0 w 298431"/>
              <a:gd name="connsiteY4" fmla="*/ 132666 h 132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431" h="132666">
                <a:moveTo>
                  <a:pt x="0" y="132666"/>
                </a:moveTo>
                <a:cubicBezTo>
                  <a:pt x="609" y="88444"/>
                  <a:pt x="8363" y="44222"/>
                  <a:pt x="8972" y="0"/>
                </a:cubicBezTo>
                <a:lnTo>
                  <a:pt x="287712" y="1014"/>
                </a:lnTo>
                <a:lnTo>
                  <a:pt x="298431" y="131984"/>
                </a:lnTo>
                <a:lnTo>
                  <a:pt x="0" y="13266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平行四边形 4"/>
          <p:cNvSpPr/>
          <p:nvPr/>
        </p:nvSpPr>
        <p:spPr>
          <a:xfrm>
            <a:off x="5969939" y="2654588"/>
            <a:ext cx="373857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  <a:gd name="connsiteX0" fmla="*/ 0 w 276424"/>
              <a:gd name="connsiteY0" fmla="*/ 109997 h 115578"/>
              <a:gd name="connsiteX1" fmla="*/ 11712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  <a:gd name="connsiteX0" fmla="*/ 0 w 280393"/>
              <a:gd name="connsiteY0" fmla="*/ 109997 h 115578"/>
              <a:gd name="connsiteX1" fmla="*/ 11712 w 280393"/>
              <a:gd name="connsiteY1" fmla="*/ 0 h 115578"/>
              <a:gd name="connsiteX2" fmla="*/ 276424 w 280393"/>
              <a:gd name="connsiteY2" fmla="*/ 3397 h 115578"/>
              <a:gd name="connsiteX3" fmla="*/ 280393 w 280393"/>
              <a:gd name="connsiteY3" fmla="*/ 115578 h 115578"/>
              <a:gd name="connsiteX4" fmla="*/ 0 w 280393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393" h="115578">
                <a:moveTo>
                  <a:pt x="0" y="109997"/>
                </a:moveTo>
                <a:lnTo>
                  <a:pt x="11712" y="0"/>
                </a:lnTo>
                <a:lnTo>
                  <a:pt x="276424" y="3397"/>
                </a:lnTo>
                <a:lnTo>
                  <a:pt x="280393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平行四边形 4"/>
          <p:cNvSpPr/>
          <p:nvPr/>
        </p:nvSpPr>
        <p:spPr>
          <a:xfrm>
            <a:off x="5981904" y="2508582"/>
            <a:ext cx="344107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  <a:gd name="connsiteX0" fmla="*/ 0 w 271497"/>
              <a:gd name="connsiteY0" fmla="*/ 97955 h 99524"/>
              <a:gd name="connsiteX1" fmla="*/ 7667 w 271497"/>
              <a:gd name="connsiteY1" fmla="*/ 1496 h 99524"/>
              <a:gd name="connsiteX2" fmla="*/ 271497 w 271497"/>
              <a:gd name="connsiteY2" fmla="*/ 0 h 99524"/>
              <a:gd name="connsiteX3" fmla="*/ 258080 w 271497"/>
              <a:gd name="connsiteY3" fmla="*/ 99524 h 99524"/>
              <a:gd name="connsiteX4" fmla="*/ 0 w 271497"/>
              <a:gd name="connsiteY4" fmla="*/ 97955 h 99524"/>
              <a:gd name="connsiteX0" fmla="*/ 0 w 258080"/>
              <a:gd name="connsiteY0" fmla="*/ 96459 h 98028"/>
              <a:gd name="connsiteX1" fmla="*/ 7667 w 258080"/>
              <a:gd name="connsiteY1" fmla="*/ 0 h 98028"/>
              <a:gd name="connsiteX2" fmla="*/ 257209 w 258080"/>
              <a:gd name="connsiteY2" fmla="*/ 885 h 98028"/>
              <a:gd name="connsiteX3" fmla="*/ 258080 w 258080"/>
              <a:gd name="connsiteY3" fmla="*/ 98028 h 98028"/>
              <a:gd name="connsiteX4" fmla="*/ 0 w 258080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8080" h="98028">
                <a:moveTo>
                  <a:pt x="0" y="96459"/>
                </a:moveTo>
                <a:lnTo>
                  <a:pt x="7667" y="0"/>
                </a:lnTo>
                <a:lnTo>
                  <a:pt x="257209" y="885"/>
                </a:lnTo>
                <a:cubicBezTo>
                  <a:pt x="257499" y="33266"/>
                  <a:pt x="257790" y="65647"/>
                  <a:pt x="258080" y="98028"/>
                </a:cubicBezTo>
                <a:lnTo>
                  <a:pt x="0" y="9645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平行四边形 4"/>
          <p:cNvSpPr/>
          <p:nvPr/>
        </p:nvSpPr>
        <p:spPr>
          <a:xfrm>
            <a:off x="5994603" y="2376119"/>
            <a:ext cx="325056" cy="8999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  <a:gd name="connsiteX0" fmla="*/ 0 w 252448"/>
              <a:gd name="connsiteY0" fmla="*/ 84552 h 88502"/>
              <a:gd name="connsiteX1" fmla="*/ 7666 w 252448"/>
              <a:gd name="connsiteY1" fmla="*/ 0 h 88502"/>
              <a:gd name="connsiteX2" fmla="*/ 252448 w 252448"/>
              <a:gd name="connsiteY2" fmla="*/ 885 h 88502"/>
              <a:gd name="connsiteX3" fmla="*/ 243792 w 252448"/>
              <a:gd name="connsiteY3" fmla="*/ 88502 h 88502"/>
              <a:gd name="connsiteX4" fmla="*/ 0 w 252448"/>
              <a:gd name="connsiteY4" fmla="*/ 84552 h 88502"/>
              <a:gd name="connsiteX0" fmla="*/ 0 w 243792"/>
              <a:gd name="connsiteY0" fmla="*/ 86049 h 89999"/>
              <a:gd name="connsiteX1" fmla="*/ 7666 w 243792"/>
              <a:gd name="connsiteY1" fmla="*/ 1497 h 89999"/>
              <a:gd name="connsiteX2" fmla="*/ 240541 w 243792"/>
              <a:gd name="connsiteY2" fmla="*/ 0 h 89999"/>
              <a:gd name="connsiteX3" fmla="*/ 243792 w 243792"/>
              <a:gd name="connsiteY3" fmla="*/ 89999 h 89999"/>
              <a:gd name="connsiteX4" fmla="*/ 0 w 243792"/>
              <a:gd name="connsiteY4" fmla="*/ 86049 h 8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792" h="89999">
                <a:moveTo>
                  <a:pt x="0" y="86049"/>
                </a:moveTo>
                <a:lnTo>
                  <a:pt x="7666" y="1497"/>
                </a:lnTo>
                <a:lnTo>
                  <a:pt x="240541" y="0"/>
                </a:lnTo>
                <a:lnTo>
                  <a:pt x="243792" y="89999"/>
                </a:lnTo>
                <a:lnTo>
                  <a:pt x="0" y="8604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平行四边形 4"/>
          <p:cNvSpPr/>
          <p:nvPr/>
        </p:nvSpPr>
        <p:spPr>
          <a:xfrm>
            <a:off x="6004126" y="2268959"/>
            <a:ext cx="296482" cy="7333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  <a:gd name="connsiteX0" fmla="*/ 0 w 233399"/>
              <a:gd name="connsiteY0" fmla="*/ 77407 h 78976"/>
              <a:gd name="connsiteX1" fmla="*/ 12428 w 233399"/>
              <a:gd name="connsiteY1" fmla="*/ 0 h 78976"/>
              <a:gd name="connsiteX2" fmla="*/ 233399 w 233399"/>
              <a:gd name="connsiteY2" fmla="*/ 3265 h 78976"/>
              <a:gd name="connsiteX3" fmla="*/ 222362 w 233399"/>
              <a:gd name="connsiteY3" fmla="*/ 78976 h 78976"/>
              <a:gd name="connsiteX4" fmla="*/ 0 w 233399"/>
              <a:gd name="connsiteY4" fmla="*/ 77407 h 78976"/>
              <a:gd name="connsiteX0" fmla="*/ 0 w 222362"/>
              <a:gd name="connsiteY0" fmla="*/ 77407 h 78976"/>
              <a:gd name="connsiteX1" fmla="*/ 12428 w 222362"/>
              <a:gd name="connsiteY1" fmla="*/ 0 h 78976"/>
              <a:gd name="connsiteX2" fmla="*/ 214349 w 222362"/>
              <a:gd name="connsiteY2" fmla="*/ 5646 h 78976"/>
              <a:gd name="connsiteX3" fmla="*/ 222362 w 222362"/>
              <a:gd name="connsiteY3" fmla="*/ 78976 h 78976"/>
              <a:gd name="connsiteX4" fmla="*/ 0 w 222362"/>
              <a:gd name="connsiteY4" fmla="*/ 77407 h 78976"/>
              <a:gd name="connsiteX0" fmla="*/ 0 w 222362"/>
              <a:gd name="connsiteY0" fmla="*/ 71761 h 73330"/>
              <a:gd name="connsiteX1" fmla="*/ 12428 w 222362"/>
              <a:gd name="connsiteY1" fmla="*/ 1498 h 73330"/>
              <a:gd name="connsiteX2" fmla="*/ 214349 w 222362"/>
              <a:gd name="connsiteY2" fmla="*/ 0 h 73330"/>
              <a:gd name="connsiteX3" fmla="*/ 222362 w 222362"/>
              <a:gd name="connsiteY3" fmla="*/ 73330 h 73330"/>
              <a:gd name="connsiteX4" fmla="*/ 0 w 222362"/>
              <a:gd name="connsiteY4" fmla="*/ 71761 h 7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362" h="73330">
                <a:moveTo>
                  <a:pt x="0" y="71761"/>
                </a:moveTo>
                <a:lnTo>
                  <a:pt x="12428" y="1498"/>
                </a:lnTo>
                <a:lnTo>
                  <a:pt x="214349" y="0"/>
                </a:lnTo>
                <a:lnTo>
                  <a:pt x="222362" y="73330"/>
                </a:lnTo>
                <a:lnTo>
                  <a:pt x="0" y="7176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059062"/>
      </p:ext>
    </p:extLst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平行四边形 4"/>
          <p:cNvSpPr/>
          <p:nvPr/>
        </p:nvSpPr>
        <p:spPr>
          <a:xfrm>
            <a:off x="5000365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平行四边形 4"/>
          <p:cNvSpPr/>
          <p:nvPr/>
        </p:nvSpPr>
        <p:spPr>
          <a:xfrm>
            <a:off x="5127388" y="3871627"/>
            <a:ext cx="610882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平行四边形 4"/>
          <p:cNvSpPr/>
          <p:nvPr/>
        </p:nvSpPr>
        <p:spPr>
          <a:xfrm>
            <a:off x="5231736" y="3524396"/>
            <a:ext cx="534097" cy="23600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573" h="236008">
                <a:moveTo>
                  <a:pt x="0" y="236008"/>
                </a:moveTo>
                <a:lnTo>
                  <a:pt x="53824" y="0"/>
                </a:lnTo>
                <a:lnTo>
                  <a:pt x="400573" y="4898"/>
                </a:lnTo>
                <a:lnTo>
                  <a:pt x="375706" y="235325"/>
                </a:lnTo>
                <a:lnTo>
                  <a:pt x="0" y="23600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4"/>
          <p:cNvSpPr/>
          <p:nvPr/>
        </p:nvSpPr>
        <p:spPr>
          <a:xfrm>
            <a:off x="5340295" y="3250589"/>
            <a:ext cx="479824" cy="1928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868" h="192851">
                <a:moveTo>
                  <a:pt x="0" y="190402"/>
                </a:moveTo>
                <a:lnTo>
                  <a:pt x="28773" y="1369"/>
                </a:lnTo>
                <a:lnTo>
                  <a:pt x="359868" y="0"/>
                </a:lnTo>
                <a:lnTo>
                  <a:pt x="341259" y="192851"/>
                </a:lnTo>
                <a:lnTo>
                  <a:pt x="0" y="1904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平行四边形 4"/>
          <p:cNvSpPr/>
          <p:nvPr/>
        </p:nvSpPr>
        <p:spPr>
          <a:xfrm>
            <a:off x="5398747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平行四边形 4"/>
          <p:cNvSpPr/>
          <p:nvPr/>
        </p:nvSpPr>
        <p:spPr>
          <a:xfrm>
            <a:off x="5461379" y="2821574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平行四边形 4"/>
          <p:cNvSpPr/>
          <p:nvPr/>
        </p:nvSpPr>
        <p:spPr>
          <a:xfrm>
            <a:off x="5515916" y="2654588"/>
            <a:ext cx="368565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424" h="115578">
                <a:moveTo>
                  <a:pt x="0" y="109997"/>
                </a:moveTo>
                <a:lnTo>
                  <a:pt x="21237" y="0"/>
                </a:lnTo>
                <a:lnTo>
                  <a:pt x="276424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平行四边形 4"/>
          <p:cNvSpPr/>
          <p:nvPr/>
        </p:nvSpPr>
        <p:spPr>
          <a:xfrm>
            <a:off x="5550105" y="2506202"/>
            <a:ext cx="361996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7" h="100409">
                <a:moveTo>
                  <a:pt x="0" y="98840"/>
                </a:moveTo>
                <a:lnTo>
                  <a:pt x="24336" y="0"/>
                </a:lnTo>
                <a:lnTo>
                  <a:pt x="271497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平行四边形 4"/>
          <p:cNvSpPr/>
          <p:nvPr/>
        </p:nvSpPr>
        <p:spPr>
          <a:xfrm>
            <a:off x="5585028" y="2375235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平行四边形 4"/>
          <p:cNvSpPr/>
          <p:nvPr/>
        </p:nvSpPr>
        <p:spPr>
          <a:xfrm>
            <a:off x="5623127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平行四边形 4"/>
          <p:cNvSpPr/>
          <p:nvPr/>
        </p:nvSpPr>
        <p:spPr>
          <a:xfrm flipH="1">
            <a:off x="6642777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平行四边形 4"/>
          <p:cNvSpPr/>
          <p:nvPr/>
        </p:nvSpPr>
        <p:spPr>
          <a:xfrm flipH="1">
            <a:off x="6572139" y="3871627"/>
            <a:ext cx="610882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平行四边形 4"/>
          <p:cNvSpPr/>
          <p:nvPr/>
        </p:nvSpPr>
        <p:spPr>
          <a:xfrm flipH="1">
            <a:off x="6544578" y="3524396"/>
            <a:ext cx="534097" cy="23600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573" h="236008">
                <a:moveTo>
                  <a:pt x="0" y="236008"/>
                </a:moveTo>
                <a:lnTo>
                  <a:pt x="53824" y="0"/>
                </a:lnTo>
                <a:lnTo>
                  <a:pt x="400573" y="4898"/>
                </a:lnTo>
                <a:lnTo>
                  <a:pt x="375706" y="235325"/>
                </a:lnTo>
                <a:lnTo>
                  <a:pt x="0" y="23600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平行四边形 4"/>
          <p:cNvSpPr/>
          <p:nvPr/>
        </p:nvSpPr>
        <p:spPr>
          <a:xfrm flipH="1">
            <a:off x="6490292" y="3250589"/>
            <a:ext cx="479824" cy="1928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868" h="192851">
                <a:moveTo>
                  <a:pt x="0" y="190402"/>
                </a:moveTo>
                <a:lnTo>
                  <a:pt x="28773" y="1369"/>
                </a:lnTo>
                <a:lnTo>
                  <a:pt x="359868" y="0"/>
                </a:lnTo>
                <a:lnTo>
                  <a:pt x="341259" y="192851"/>
                </a:lnTo>
                <a:lnTo>
                  <a:pt x="0" y="1904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平行四边形 4"/>
          <p:cNvSpPr/>
          <p:nvPr/>
        </p:nvSpPr>
        <p:spPr>
          <a:xfrm flipH="1">
            <a:off x="6465245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平行四边形 4"/>
          <p:cNvSpPr/>
          <p:nvPr/>
        </p:nvSpPr>
        <p:spPr>
          <a:xfrm flipH="1">
            <a:off x="6452716" y="2821574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平行四边形 4"/>
          <p:cNvSpPr/>
          <p:nvPr/>
        </p:nvSpPr>
        <p:spPr>
          <a:xfrm flipH="1">
            <a:off x="6425930" y="2654588"/>
            <a:ext cx="368565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424" h="115578">
                <a:moveTo>
                  <a:pt x="0" y="109997"/>
                </a:moveTo>
                <a:lnTo>
                  <a:pt x="21237" y="0"/>
                </a:lnTo>
                <a:lnTo>
                  <a:pt x="276424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平行四边形 4"/>
          <p:cNvSpPr/>
          <p:nvPr/>
        </p:nvSpPr>
        <p:spPr>
          <a:xfrm flipH="1">
            <a:off x="6398311" y="2506202"/>
            <a:ext cx="361996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7" h="100409">
                <a:moveTo>
                  <a:pt x="0" y="98840"/>
                </a:moveTo>
                <a:lnTo>
                  <a:pt x="24336" y="0"/>
                </a:lnTo>
                <a:lnTo>
                  <a:pt x="271497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平行四边形 4"/>
          <p:cNvSpPr/>
          <p:nvPr/>
        </p:nvSpPr>
        <p:spPr>
          <a:xfrm flipH="1">
            <a:off x="6388784" y="2375235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平行四边形 4"/>
          <p:cNvSpPr/>
          <p:nvPr/>
        </p:nvSpPr>
        <p:spPr>
          <a:xfrm flipH="1">
            <a:off x="6376086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平行四边形 4"/>
          <p:cNvSpPr/>
          <p:nvPr/>
        </p:nvSpPr>
        <p:spPr>
          <a:xfrm>
            <a:off x="5825866" y="4281616"/>
            <a:ext cx="654309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500450"/>
              <a:gd name="connsiteY0" fmla="*/ 352168 h 352168"/>
              <a:gd name="connsiteX1" fmla="*/ 20532 w 500450"/>
              <a:gd name="connsiteY1" fmla="*/ 2383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478826"/>
              <a:gd name="connsiteY0" fmla="*/ 352168 h 352168"/>
              <a:gd name="connsiteX1" fmla="*/ 20532 w 478826"/>
              <a:gd name="connsiteY1" fmla="*/ 2383 h 352168"/>
              <a:gd name="connsiteX2" fmla="*/ 469494 w 478826"/>
              <a:gd name="connsiteY2" fmla="*/ 0 h 352168"/>
              <a:gd name="connsiteX3" fmla="*/ 478826 w 478826"/>
              <a:gd name="connsiteY3" fmla="*/ 352168 h 352168"/>
              <a:gd name="connsiteX4" fmla="*/ 0 w 478826"/>
              <a:gd name="connsiteY4" fmla="*/ 352168 h 352168"/>
              <a:gd name="connsiteX0" fmla="*/ 0 w 490732"/>
              <a:gd name="connsiteY0" fmla="*/ 352168 h 352168"/>
              <a:gd name="connsiteX1" fmla="*/ 20532 w 490732"/>
              <a:gd name="connsiteY1" fmla="*/ 2383 h 352168"/>
              <a:gd name="connsiteX2" fmla="*/ 469494 w 490732"/>
              <a:gd name="connsiteY2" fmla="*/ 0 h 352168"/>
              <a:gd name="connsiteX3" fmla="*/ 490732 w 490732"/>
              <a:gd name="connsiteY3" fmla="*/ 352168 h 352168"/>
              <a:gd name="connsiteX4" fmla="*/ 0 w 490732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0732" h="352168">
                <a:moveTo>
                  <a:pt x="0" y="352168"/>
                </a:moveTo>
                <a:lnTo>
                  <a:pt x="20532" y="2383"/>
                </a:lnTo>
                <a:lnTo>
                  <a:pt x="469494" y="0"/>
                </a:lnTo>
                <a:lnTo>
                  <a:pt x="490732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平行四边形 4"/>
          <p:cNvSpPr/>
          <p:nvPr/>
        </p:nvSpPr>
        <p:spPr>
          <a:xfrm>
            <a:off x="5863989" y="3862100"/>
            <a:ext cx="584796" cy="28905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  <a:gd name="connsiteX0" fmla="*/ 0 w 458162"/>
              <a:gd name="connsiteY0" fmla="*/ 273967 h 282679"/>
              <a:gd name="connsiteX1" fmla="*/ 21813 w 458162"/>
              <a:gd name="connsiteY1" fmla="*/ 0 h 282679"/>
              <a:gd name="connsiteX2" fmla="*/ 458162 w 458162"/>
              <a:gd name="connsiteY2" fmla="*/ 3146 h 282679"/>
              <a:gd name="connsiteX3" fmla="*/ 419547 w 458162"/>
              <a:gd name="connsiteY3" fmla="*/ 282679 h 282679"/>
              <a:gd name="connsiteX4" fmla="*/ 0 w 458162"/>
              <a:gd name="connsiteY4" fmla="*/ 273967 h 282679"/>
              <a:gd name="connsiteX0" fmla="*/ 0 w 424824"/>
              <a:gd name="connsiteY0" fmla="*/ 280346 h 289058"/>
              <a:gd name="connsiteX1" fmla="*/ 21813 w 424824"/>
              <a:gd name="connsiteY1" fmla="*/ 6379 h 289058"/>
              <a:gd name="connsiteX2" fmla="*/ 424824 w 424824"/>
              <a:gd name="connsiteY2" fmla="*/ 0 h 289058"/>
              <a:gd name="connsiteX3" fmla="*/ 419547 w 424824"/>
              <a:gd name="connsiteY3" fmla="*/ 289058 h 289058"/>
              <a:gd name="connsiteX4" fmla="*/ 0 w 424824"/>
              <a:gd name="connsiteY4" fmla="*/ 280346 h 289058"/>
              <a:gd name="connsiteX0" fmla="*/ 0 w 438597"/>
              <a:gd name="connsiteY0" fmla="*/ 280346 h 289058"/>
              <a:gd name="connsiteX1" fmla="*/ 21813 w 438597"/>
              <a:gd name="connsiteY1" fmla="*/ 6379 h 289058"/>
              <a:gd name="connsiteX2" fmla="*/ 424824 w 438597"/>
              <a:gd name="connsiteY2" fmla="*/ 0 h 289058"/>
              <a:gd name="connsiteX3" fmla="*/ 438597 w 438597"/>
              <a:gd name="connsiteY3" fmla="*/ 289058 h 289058"/>
              <a:gd name="connsiteX4" fmla="*/ 0 w 438597"/>
              <a:gd name="connsiteY4" fmla="*/ 280346 h 289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597" h="289058">
                <a:moveTo>
                  <a:pt x="0" y="280346"/>
                </a:moveTo>
                <a:lnTo>
                  <a:pt x="21813" y="6379"/>
                </a:lnTo>
                <a:lnTo>
                  <a:pt x="424824" y="0"/>
                </a:lnTo>
                <a:lnTo>
                  <a:pt x="438597" y="289058"/>
                </a:lnTo>
                <a:lnTo>
                  <a:pt x="0" y="28034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平行四边形 4"/>
          <p:cNvSpPr/>
          <p:nvPr/>
        </p:nvSpPr>
        <p:spPr>
          <a:xfrm>
            <a:off x="5888960" y="3529161"/>
            <a:ext cx="526341" cy="23294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  <a:gd name="connsiteX0" fmla="*/ 0 w 400573"/>
              <a:gd name="connsiteY0" fmla="*/ 231245 h 231245"/>
              <a:gd name="connsiteX1" fmla="*/ 22868 w 400573"/>
              <a:gd name="connsiteY1" fmla="*/ 0 h 231245"/>
              <a:gd name="connsiteX2" fmla="*/ 400573 w 400573"/>
              <a:gd name="connsiteY2" fmla="*/ 135 h 231245"/>
              <a:gd name="connsiteX3" fmla="*/ 375706 w 400573"/>
              <a:gd name="connsiteY3" fmla="*/ 230562 h 231245"/>
              <a:gd name="connsiteX4" fmla="*/ 0 w 400573"/>
              <a:gd name="connsiteY4" fmla="*/ 231245 h 231245"/>
              <a:gd name="connsiteX0" fmla="*/ 0 w 383904"/>
              <a:gd name="connsiteY0" fmla="*/ 231245 h 231245"/>
              <a:gd name="connsiteX1" fmla="*/ 22868 w 383904"/>
              <a:gd name="connsiteY1" fmla="*/ 0 h 231245"/>
              <a:gd name="connsiteX2" fmla="*/ 383904 w 383904"/>
              <a:gd name="connsiteY2" fmla="*/ 135 h 231245"/>
              <a:gd name="connsiteX3" fmla="*/ 375706 w 383904"/>
              <a:gd name="connsiteY3" fmla="*/ 230562 h 231245"/>
              <a:gd name="connsiteX4" fmla="*/ 0 w 383904"/>
              <a:gd name="connsiteY4" fmla="*/ 231245 h 231245"/>
              <a:gd name="connsiteX0" fmla="*/ 0 w 394756"/>
              <a:gd name="connsiteY0" fmla="*/ 231245 h 232943"/>
              <a:gd name="connsiteX1" fmla="*/ 22868 w 394756"/>
              <a:gd name="connsiteY1" fmla="*/ 0 h 232943"/>
              <a:gd name="connsiteX2" fmla="*/ 383904 w 394756"/>
              <a:gd name="connsiteY2" fmla="*/ 135 h 232943"/>
              <a:gd name="connsiteX3" fmla="*/ 394756 w 394756"/>
              <a:gd name="connsiteY3" fmla="*/ 232943 h 232943"/>
              <a:gd name="connsiteX4" fmla="*/ 0 w 394756"/>
              <a:gd name="connsiteY4" fmla="*/ 231245 h 232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756" h="232943">
                <a:moveTo>
                  <a:pt x="0" y="231245"/>
                </a:moveTo>
                <a:lnTo>
                  <a:pt x="22868" y="0"/>
                </a:lnTo>
                <a:lnTo>
                  <a:pt x="383904" y="135"/>
                </a:lnTo>
                <a:lnTo>
                  <a:pt x="394756" y="232943"/>
                </a:lnTo>
                <a:lnTo>
                  <a:pt x="0" y="231245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平行四边形 4"/>
          <p:cNvSpPr/>
          <p:nvPr/>
        </p:nvSpPr>
        <p:spPr>
          <a:xfrm>
            <a:off x="5914971" y="3244814"/>
            <a:ext cx="480412" cy="20100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  <a:gd name="connsiteX0" fmla="*/ 0 w 359868"/>
              <a:gd name="connsiteY0" fmla="*/ 196177 h 198626"/>
              <a:gd name="connsiteX1" fmla="*/ 14485 w 359868"/>
              <a:gd name="connsiteY1" fmla="*/ 0 h 198626"/>
              <a:gd name="connsiteX2" fmla="*/ 359868 w 359868"/>
              <a:gd name="connsiteY2" fmla="*/ 5775 h 198626"/>
              <a:gd name="connsiteX3" fmla="*/ 341259 w 359868"/>
              <a:gd name="connsiteY3" fmla="*/ 198626 h 198626"/>
              <a:gd name="connsiteX4" fmla="*/ 0 w 359868"/>
              <a:gd name="connsiteY4" fmla="*/ 196177 h 198626"/>
              <a:gd name="connsiteX0" fmla="*/ 0 w 360309"/>
              <a:gd name="connsiteY0" fmla="*/ 196177 h 201007"/>
              <a:gd name="connsiteX1" fmla="*/ 14485 w 360309"/>
              <a:gd name="connsiteY1" fmla="*/ 0 h 201007"/>
              <a:gd name="connsiteX2" fmla="*/ 359868 w 360309"/>
              <a:gd name="connsiteY2" fmla="*/ 5775 h 201007"/>
              <a:gd name="connsiteX3" fmla="*/ 360309 w 360309"/>
              <a:gd name="connsiteY3" fmla="*/ 201007 h 201007"/>
              <a:gd name="connsiteX4" fmla="*/ 0 w 360309"/>
              <a:gd name="connsiteY4" fmla="*/ 196177 h 201007"/>
              <a:gd name="connsiteX0" fmla="*/ 0 w 360309"/>
              <a:gd name="connsiteY0" fmla="*/ 196177 h 201007"/>
              <a:gd name="connsiteX1" fmla="*/ 14485 w 360309"/>
              <a:gd name="connsiteY1" fmla="*/ 0 h 201007"/>
              <a:gd name="connsiteX2" fmla="*/ 343199 w 360309"/>
              <a:gd name="connsiteY2" fmla="*/ 3394 h 201007"/>
              <a:gd name="connsiteX3" fmla="*/ 360309 w 360309"/>
              <a:gd name="connsiteY3" fmla="*/ 201007 h 201007"/>
              <a:gd name="connsiteX4" fmla="*/ 0 w 360309"/>
              <a:gd name="connsiteY4" fmla="*/ 196177 h 201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309" h="201007">
                <a:moveTo>
                  <a:pt x="0" y="196177"/>
                </a:moveTo>
                <a:lnTo>
                  <a:pt x="14485" y="0"/>
                </a:lnTo>
                <a:lnTo>
                  <a:pt x="343199" y="3394"/>
                </a:lnTo>
                <a:lnTo>
                  <a:pt x="360309" y="201007"/>
                </a:lnTo>
                <a:lnTo>
                  <a:pt x="0" y="19617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平行四边形 4"/>
          <p:cNvSpPr/>
          <p:nvPr/>
        </p:nvSpPr>
        <p:spPr>
          <a:xfrm>
            <a:off x="5935322" y="3020221"/>
            <a:ext cx="439658" cy="16180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34814"/>
              <a:gd name="connsiteY0" fmla="*/ 159086 h 159086"/>
              <a:gd name="connsiteX1" fmla="*/ 15234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15764"/>
              <a:gd name="connsiteY0" fmla="*/ 157720 h 157720"/>
              <a:gd name="connsiteX1" fmla="*/ 15234 w 315764"/>
              <a:gd name="connsiteY1" fmla="*/ 0 h 157720"/>
              <a:gd name="connsiteX2" fmla="*/ 315764 w 315764"/>
              <a:gd name="connsiteY2" fmla="*/ 1015 h 157720"/>
              <a:gd name="connsiteX3" fmla="*/ 313076 w 315764"/>
              <a:gd name="connsiteY3" fmla="*/ 157037 h 157720"/>
              <a:gd name="connsiteX4" fmla="*/ 0 w 315764"/>
              <a:gd name="connsiteY4" fmla="*/ 157720 h 157720"/>
              <a:gd name="connsiteX0" fmla="*/ 0 w 329744"/>
              <a:gd name="connsiteY0" fmla="*/ 157720 h 161800"/>
              <a:gd name="connsiteX1" fmla="*/ 15234 w 329744"/>
              <a:gd name="connsiteY1" fmla="*/ 0 h 161800"/>
              <a:gd name="connsiteX2" fmla="*/ 315764 w 329744"/>
              <a:gd name="connsiteY2" fmla="*/ 1015 h 161800"/>
              <a:gd name="connsiteX3" fmla="*/ 329744 w 329744"/>
              <a:gd name="connsiteY3" fmla="*/ 161800 h 161800"/>
              <a:gd name="connsiteX4" fmla="*/ 0 w 329744"/>
              <a:gd name="connsiteY4" fmla="*/ 157720 h 16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744" h="161800">
                <a:moveTo>
                  <a:pt x="0" y="157720"/>
                </a:moveTo>
                <a:lnTo>
                  <a:pt x="15234" y="0"/>
                </a:lnTo>
                <a:lnTo>
                  <a:pt x="315764" y="1015"/>
                </a:lnTo>
                <a:lnTo>
                  <a:pt x="329744" y="161800"/>
                </a:lnTo>
                <a:lnTo>
                  <a:pt x="0" y="15772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平行四边形 4"/>
          <p:cNvSpPr/>
          <p:nvPr/>
        </p:nvSpPr>
        <p:spPr>
          <a:xfrm>
            <a:off x="5959854" y="2822940"/>
            <a:ext cx="397908" cy="13266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97237"/>
              <a:gd name="connsiteY0" fmla="*/ 134033 h 134033"/>
              <a:gd name="connsiteX1" fmla="*/ 1828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81762"/>
              <a:gd name="connsiteY0" fmla="*/ 132666 h 132666"/>
              <a:gd name="connsiteX1" fmla="*/ 1828 w 281762"/>
              <a:gd name="connsiteY1" fmla="*/ 0 h 132666"/>
              <a:gd name="connsiteX2" fmla="*/ 280568 w 281762"/>
              <a:gd name="connsiteY2" fmla="*/ 1014 h 132666"/>
              <a:gd name="connsiteX3" fmla="*/ 281762 w 281762"/>
              <a:gd name="connsiteY3" fmla="*/ 131984 h 132666"/>
              <a:gd name="connsiteX4" fmla="*/ 0 w 281762"/>
              <a:gd name="connsiteY4" fmla="*/ 132666 h 132666"/>
              <a:gd name="connsiteX0" fmla="*/ 0 w 291287"/>
              <a:gd name="connsiteY0" fmla="*/ 132666 h 132666"/>
              <a:gd name="connsiteX1" fmla="*/ 1828 w 291287"/>
              <a:gd name="connsiteY1" fmla="*/ 0 h 132666"/>
              <a:gd name="connsiteX2" fmla="*/ 280568 w 291287"/>
              <a:gd name="connsiteY2" fmla="*/ 1014 h 132666"/>
              <a:gd name="connsiteX3" fmla="*/ 291287 w 291287"/>
              <a:gd name="connsiteY3" fmla="*/ 131984 h 132666"/>
              <a:gd name="connsiteX4" fmla="*/ 0 w 291287"/>
              <a:gd name="connsiteY4" fmla="*/ 132666 h 132666"/>
              <a:gd name="connsiteX0" fmla="*/ 0 w 298431"/>
              <a:gd name="connsiteY0" fmla="*/ 132666 h 132666"/>
              <a:gd name="connsiteX1" fmla="*/ 8972 w 298431"/>
              <a:gd name="connsiteY1" fmla="*/ 0 h 132666"/>
              <a:gd name="connsiteX2" fmla="*/ 287712 w 298431"/>
              <a:gd name="connsiteY2" fmla="*/ 1014 h 132666"/>
              <a:gd name="connsiteX3" fmla="*/ 298431 w 298431"/>
              <a:gd name="connsiteY3" fmla="*/ 131984 h 132666"/>
              <a:gd name="connsiteX4" fmla="*/ 0 w 298431"/>
              <a:gd name="connsiteY4" fmla="*/ 132666 h 132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431" h="132666">
                <a:moveTo>
                  <a:pt x="0" y="132666"/>
                </a:moveTo>
                <a:cubicBezTo>
                  <a:pt x="609" y="88444"/>
                  <a:pt x="8363" y="44222"/>
                  <a:pt x="8972" y="0"/>
                </a:cubicBezTo>
                <a:lnTo>
                  <a:pt x="287712" y="1014"/>
                </a:lnTo>
                <a:lnTo>
                  <a:pt x="298431" y="131984"/>
                </a:lnTo>
                <a:lnTo>
                  <a:pt x="0" y="13266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平行四边形 4"/>
          <p:cNvSpPr/>
          <p:nvPr/>
        </p:nvSpPr>
        <p:spPr>
          <a:xfrm>
            <a:off x="5969939" y="2654588"/>
            <a:ext cx="373857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  <a:gd name="connsiteX0" fmla="*/ 0 w 276424"/>
              <a:gd name="connsiteY0" fmla="*/ 109997 h 115578"/>
              <a:gd name="connsiteX1" fmla="*/ 11712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  <a:gd name="connsiteX0" fmla="*/ 0 w 280393"/>
              <a:gd name="connsiteY0" fmla="*/ 109997 h 115578"/>
              <a:gd name="connsiteX1" fmla="*/ 11712 w 280393"/>
              <a:gd name="connsiteY1" fmla="*/ 0 h 115578"/>
              <a:gd name="connsiteX2" fmla="*/ 276424 w 280393"/>
              <a:gd name="connsiteY2" fmla="*/ 3397 h 115578"/>
              <a:gd name="connsiteX3" fmla="*/ 280393 w 280393"/>
              <a:gd name="connsiteY3" fmla="*/ 115578 h 115578"/>
              <a:gd name="connsiteX4" fmla="*/ 0 w 280393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393" h="115578">
                <a:moveTo>
                  <a:pt x="0" y="109997"/>
                </a:moveTo>
                <a:lnTo>
                  <a:pt x="11712" y="0"/>
                </a:lnTo>
                <a:lnTo>
                  <a:pt x="276424" y="3397"/>
                </a:lnTo>
                <a:lnTo>
                  <a:pt x="280393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平行四边形 4"/>
          <p:cNvSpPr/>
          <p:nvPr/>
        </p:nvSpPr>
        <p:spPr>
          <a:xfrm>
            <a:off x="5981904" y="2508582"/>
            <a:ext cx="344107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  <a:gd name="connsiteX0" fmla="*/ 0 w 271497"/>
              <a:gd name="connsiteY0" fmla="*/ 97955 h 99524"/>
              <a:gd name="connsiteX1" fmla="*/ 7667 w 271497"/>
              <a:gd name="connsiteY1" fmla="*/ 1496 h 99524"/>
              <a:gd name="connsiteX2" fmla="*/ 271497 w 271497"/>
              <a:gd name="connsiteY2" fmla="*/ 0 h 99524"/>
              <a:gd name="connsiteX3" fmla="*/ 258080 w 271497"/>
              <a:gd name="connsiteY3" fmla="*/ 99524 h 99524"/>
              <a:gd name="connsiteX4" fmla="*/ 0 w 271497"/>
              <a:gd name="connsiteY4" fmla="*/ 97955 h 99524"/>
              <a:gd name="connsiteX0" fmla="*/ 0 w 258080"/>
              <a:gd name="connsiteY0" fmla="*/ 96459 h 98028"/>
              <a:gd name="connsiteX1" fmla="*/ 7667 w 258080"/>
              <a:gd name="connsiteY1" fmla="*/ 0 h 98028"/>
              <a:gd name="connsiteX2" fmla="*/ 257209 w 258080"/>
              <a:gd name="connsiteY2" fmla="*/ 885 h 98028"/>
              <a:gd name="connsiteX3" fmla="*/ 258080 w 258080"/>
              <a:gd name="connsiteY3" fmla="*/ 98028 h 98028"/>
              <a:gd name="connsiteX4" fmla="*/ 0 w 258080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8080" h="98028">
                <a:moveTo>
                  <a:pt x="0" y="96459"/>
                </a:moveTo>
                <a:lnTo>
                  <a:pt x="7667" y="0"/>
                </a:lnTo>
                <a:lnTo>
                  <a:pt x="257209" y="885"/>
                </a:lnTo>
                <a:cubicBezTo>
                  <a:pt x="257499" y="33266"/>
                  <a:pt x="257790" y="65647"/>
                  <a:pt x="258080" y="98028"/>
                </a:cubicBezTo>
                <a:lnTo>
                  <a:pt x="0" y="9645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平行四边形 4"/>
          <p:cNvSpPr/>
          <p:nvPr/>
        </p:nvSpPr>
        <p:spPr>
          <a:xfrm>
            <a:off x="5994603" y="2376119"/>
            <a:ext cx="325056" cy="8999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  <a:gd name="connsiteX0" fmla="*/ 0 w 252448"/>
              <a:gd name="connsiteY0" fmla="*/ 84552 h 88502"/>
              <a:gd name="connsiteX1" fmla="*/ 7666 w 252448"/>
              <a:gd name="connsiteY1" fmla="*/ 0 h 88502"/>
              <a:gd name="connsiteX2" fmla="*/ 252448 w 252448"/>
              <a:gd name="connsiteY2" fmla="*/ 885 h 88502"/>
              <a:gd name="connsiteX3" fmla="*/ 243792 w 252448"/>
              <a:gd name="connsiteY3" fmla="*/ 88502 h 88502"/>
              <a:gd name="connsiteX4" fmla="*/ 0 w 252448"/>
              <a:gd name="connsiteY4" fmla="*/ 84552 h 88502"/>
              <a:gd name="connsiteX0" fmla="*/ 0 w 243792"/>
              <a:gd name="connsiteY0" fmla="*/ 86049 h 89999"/>
              <a:gd name="connsiteX1" fmla="*/ 7666 w 243792"/>
              <a:gd name="connsiteY1" fmla="*/ 1497 h 89999"/>
              <a:gd name="connsiteX2" fmla="*/ 240541 w 243792"/>
              <a:gd name="connsiteY2" fmla="*/ 0 h 89999"/>
              <a:gd name="connsiteX3" fmla="*/ 243792 w 243792"/>
              <a:gd name="connsiteY3" fmla="*/ 89999 h 89999"/>
              <a:gd name="connsiteX4" fmla="*/ 0 w 243792"/>
              <a:gd name="connsiteY4" fmla="*/ 86049 h 8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792" h="89999">
                <a:moveTo>
                  <a:pt x="0" y="86049"/>
                </a:moveTo>
                <a:lnTo>
                  <a:pt x="7666" y="1497"/>
                </a:lnTo>
                <a:lnTo>
                  <a:pt x="240541" y="0"/>
                </a:lnTo>
                <a:lnTo>
                  <a:pt x="243792" y="89999"/>
                </a:lnTo>
                <a:lnTo>
                  <a:pt x="0" y="8604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平行四边形 4"/>
          <p:cNvSpPr/>
          <p:nvPr/>
        </p:nvSpPr>
        <p:spPr>
          <a:xfrm>
            <a:off x="6004126" y="2268959"/>
            <a:ext cx="296482" cy="7333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  <a:gd name="connsiteX0" fmla="*/ 0 w 233399"/>
              <a:gd name="connsiteY0" fmla="*/ 77407 h 78976"/>
              <a:gd name="connsiteX1" fmla="*/ 12428 w 233399"/>
              <a:gd name="connsiteY1" fmla="*/ 0 h 78976"/>
              <a:gd name="connsiteX2" fmla="*/ 233399 w 233399"/>
              <a:gd name="connsiteY2" fmla="*/ 3265 h 78976"/>
              <a:gd name="connsiteX3" fmla="*/ 222362 w 233399"/>
              <a:gd name="connsiteY3" fmla="*/ 78976 h 78976"/>
              <a:gd name="connsiteX4" fmla="*/ 0 w 233399"/>
              <a:gd name="connsiteY4" fmla="*/ 77407 h 78976"/>
              <a:gd name="connsiteX0" fmla="*/ 0 w 222362"/>
              <a:gd name="connsiteY0" fmla="*/ 77407 h 78976"/>
              <a:gd name="connsiteX1" fmla="*/ 12428 w 222362"/>
              <a:gd name="connsiteY1" fmla="*/ 0 h 78976"/>
              <a:gd name="connsiteX2" fmla="*/ 214349 w 222362"/>
              <a:gd name="connsiteY2" fmla="*/ 5646 h 78976"/>
              <a:gd name="connsiteX3" fmla="*/ 222362 w 222362"/>
              <a:gd name="connsiteY3" fmla="*/ 78976 h 78976"/>
              <a:gd name="connsiteX4" fmla="*/ 0 w 222362"/>
              <a:gd name="connsiteY4" fmla="*/ 77407 h 78976"/>
              <a:gd name="connsiteX0" fmla="*/ 0 w 222362"/>
              <a:gd name="connsiteY0" fmla="*/ 71761 h 73330"/>
              <a:gd name="connsiteX1" fmla="*/ 12428 w 222362"/>
              <a:gd name="connsiteY1" fmla="*/ 1498 h 73330"/>
              <a:gd name="connsiteX2" fmla="*/ 214349 w 222362"/>
              <a:gd name="connsiteY2" fmla="*/ 0 h 73330"/>
              <a:gd name="connsiteX3" fmla="*/ 222362 w 222362"/>
              <a:gd name="connsiteY3" fmla="*/ 73330 h 73330"/>
              <a:gd name="connsiteX4" fmla="*/ 0 w 222362"/>
              <a:gd name="connsiteY4" fmla="*/ 71761 h 7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362" h="73330">
                <a:moveTo>
                  <a:pt x="0" y="71761"/>
                </a:moveTo>
                <a:lnTo>
                  <a:pt x="12428" y="1498"/>
                </a:lnTo>
                <a:lnTo>
                  <a:pt x="214349" y="0"/>
                </a:lnTo>
                <a:lnTo>
                  <a:pt x="222362" y="73330"/>
                </a:lnTo>
                <a:lnTo>
                  <a:pt x="0" y="7176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997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8.64198E-7 C 0.0099 -0.01296 0.01702 -0.04475 0.05938 -0.07778 C 0.10174 -0.1108 0.16806 -0.16049 0.25417 -0.19815 C 0.34028 -0.2358 0.50903 -0.28179 0.57604 -0.3037 " pathEditMode="relative" rAng="0" ptsTypes="assa">
                                      <p:cBhvr>
                                        <p:cTn id="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02" y="-1518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45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0" presetClass="path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5E-6 -3.08429E-6 C 0.02344 -0.01605 0.09097 -0.07132 0.14011 -0.09663 C 0.18247 -0.12967 0.20816 -0.11454 0.29427 -0.1522 C 0.38038 -0.18987 0.52466 -0.16733 0.58525 -0.17135 " pathEditMode="relative" rAng="0" ptsTypes="assa">
                                      <p:cBhvr>
                                        <p:cTn id="15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53" y="-950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8" presetClass="emp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Rot by="21600000">
                                      <p:cBhvr>
                                        <p:cTn id="17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45" presetClass="exit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0" presetClass="path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11111E-6 2.71605E-6 C 0.02274 -0.02902 0.09305 -0.12963 0.13611 -0.17469 C 0.17847 -0.20772 0.17187 -0.23334 0.25799 -0.27099 C 0.3441 -0.30864 0.50972 -0.29692 0.57604 -0.30371 " pathEditMode="relative" rAng="0" ptsTypes="assa">
                                      <p:cBhvr>
                                        <p:cTn id="24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02" y="-15432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26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45" presetClass="exit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0" presetClass="path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11111E-6 2.71605E-6 C 0.02274 -0.02902 0.09305 -0.12963 0.13611 -0.17469 C 0.17847 -0.20772 0.17187 -0.23334 0.25799 -0.27099 C 0.3441 -0.30864 0.50972 -0.29692 0.57604 -0.30371 " pathEditMode="relative" rAng="0" ptsTypes="assa">
                                      <p:cBhvr>
                                        <p:cTn id="33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02" y="-15432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8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35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45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0" presetClass="path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0382 0.10837 C 0.02656 0.07935 0.09688 -0.0213 0.13993 -0.06637 C 0.18229 -0.09941 0.1757 -0.12503 0.26181 -0.1627 C 0.34792 -0.20037 0.51354 -0.18863 0.57986 -0.19543 " pathEditMode="relative" rAng="0" ptsTypes="assa">
                                      <p:cBhvr>
                                        <p:cTn id="42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02" y="-15437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8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44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45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0" presetClass="path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66667E-6 -1.82155E-6 C 0.02274 -0.02902 0.08594 -0.14819 0.13611 -0.17474 C 0.17847 -0.20778 0.21493 -0.12226 0.30104 -0.15992 C 0.38715 -0.19759 0.5151 -0.17814 0.57135 -0.18308 " pathEditMode="relative" rAng="0" ptsTypes="assa">
                                      <p:cBhvr>
                                        <p:cTn id="51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59" y="-10404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8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53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45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0" presetClass="path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1.11111E-6 2.71605E-6 C 0.02274 -0.02902 0.09305 -0.12963 0.13611 -0.17469 C 0.17847 -0.20772 0.17187 -0.23334 0.25799 -0.27099 C 0.3441 -0.30864 0.50972 -0.29692 0.57604 -0.30371 " pathEditMode="relative" rAng="0" ptsTypes="assa">
                                      <p:cBhvr>
                                        <p:cTn id="60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02" y="-15432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8" presetClass="emp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Rot by="21600000">
                                      <p:cBhvr>
                                        <p:cTn id="6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45" presetClass="exit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0" presetClass="path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3.88889E-6 -1.97531E-6 C 0.02848 -0.04969 0.11493 -0.25247 0.17049 -0.29753 C 0.21285 -0.33055 0.24688 -0.2321 0.33299 -0.26975 C 0.4191 -0.30741 0.52535 -0.2966 0.57605 -0.3037 " pathEditMode="relative" rAng="0" ptsTypes="assa">
                                      <p:cBhvr>
                                        <p:cTn id="69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02" y="-16543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8" presetClass="emp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Rot by="21600000">
                                      <p:cBhvr>
                                        <p:cTn id="71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45" presetClass="exit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0" presetClass="path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4.72222E-6 -3.24792E-6 C 0.03108 -0.02223 0.13056 -0.0954 0.18664 -0.13275 C 0.229 -0.16579 0.25053 -0.18586 0.33664 -0.22352 C 0.4 -0.25162 0.54636 -0.18802 0.58837 -0.18092 " pathEditMode="relative" rAng="0" ptsTypes="assa">
                                      <p:cBhvr>
                                        <p:cTn id="78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410" y="-12596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8" presetClass="emp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Rot by="21600000">
                                      <p:cBhvr>
                                        <p:cTn id="80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45" presetClass="exit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0" presetClass="path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1.11111E-6 -3.24792E-6 C 0.02587 -0.01976 0.09497 -0.09231 0.15556 -0.11793 C 0.19792 -0.15097 0.27778 -0.11546 0.36389 -0.15313 C 0.45 -0.1908 0.52952 -0.14757 0.57309 -0.14634 " pathEditMode="relative" rAng="0" ptsTypes="assa">
                                      <p:cBhvr>
                                        <p:cTn id="87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46" y="-954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8" presetClass="emp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Rot by="21600000">
                                      <p:cBhvr>
                                        <p:cTn id="89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45" presetClass="exit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0" presetClass="path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3.88889E-6 9.32387E-7 C 0.0125 -0.02964 0.01579 -0.13029 0.07534 -0.17752 C 0.1177 -0.21056 0.271 -0.24606 0.35711 -0.28373 C 0.44323 -0.3214 0.53038 -0.29948 0.57604 -0.3038 " pathEditMode="relative" rAng="0" ptsTypes="assa">
                                      <p:cBhvr>
                                        <p:cTn id="9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02" y="-16085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9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" presetID="45" presetClass="exit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0" presetClass="path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1.11111E-6 -4.93827E-7 C 0.02587 -0.01975 0.09497 -0.09228 0.15556 -0.1179 C 0.19792 -0.15093 0.27778 -0.11543 0.36389 -0.15309 C 0.45 -0.19074 0.53177 -0.27222 0.57604 -0.3037 " pathEditMode="relative" rAng="0" ptsTypes="assa">
                                      <p:cBhvr>
                                        <p:cTn id="105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02" y="-15185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107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" presetID="45" presetClass="exit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0" presetClass="path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5.55112E-17 -4.23896E-6 C 0.02587 -0.01975 0.09514 -0.06637 0.15556 -0.11793 C 0.19792 -0.15097 0.27639 -0.27261 0.3625 -0.31028 C 0.44861 -0.34794 0.57431 -0.35967 0.63003 -0.37264 " pathEditMode="relative" rAng="0" ptsTypes="assa">
                                      <p:cBhvr>
                                        <p:cTn id="11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93" y="-18648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11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45" presetClass="exit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0" presetClass="path" presetSubtype="0" fill="hold" grpId="0" nodeType="withEffect">
                                  <p:stCondLst>
                                    <p:cond delay="420"/>
                                  </p:stCondLst>
                                  <p:childTnLst>
                                    <p:animMotion origin="layout" path="M -3.88889E-6 -4.23896E-6 C 0.01997 -0.03859 0.07066 -0.16085 0.12014 -0.23186 C 0.1625 -0.26489 0.21059 -0.38808 0.29671 -0.42574 C 0.38282 -0.46341 0.51684 -0.40197 0.57466 -0.3958 " pathEditMode="relative" rAng="0" ptsTypes="assa">
                                      <p:cBhvr>
                                        <p:cTn id="123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33" y="-23186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8" presetClass="emph" presetSubtype="0" fill="hold" grpId="1" nodeType="withEffect">
                                  <p:stCondLst>
                                    <p:cond delay="420"/>
                                  </p:stCondLst>
                                  <p:childTnLst>
                                    <p:animRot by="21600000">
                                      <p:cBhvr>
                                        <p:cTn id="125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6" presetID="45" presetClass="exit" presetSubtype="0" fill="hold" grpId="2" nodeType="withEffect">
                                  <p:stCondLst>
                                    <p:cond delay="4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0" presetClass="path" presetSubtype="0" fill="hold" grpId="0" nodeType="withEffect">
                                  <p:stCondLst>
                                    <p:cond delay="420"/>
                                  </p:stCondLst>
                                  <p:childTnLst>
                                    <p:animMotion origin="layout" path="M -2.22222E-6 -4.23896E-6 C 0.02674 -0.04353 0.10747 -0.205 0.16025 -0.2618 C 0.20261 -0.29484 0.23004 -0.30256 0.31615 -0.34022 C 0.40226 -0.37789 0.47552 -0.34022 0.51736 -0.34022 " pathEditMode="relative" rAng="0" ptsTypes="assa">
                                      <p:cBhvr>
                                        <p:cTn id="132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868" y="-18895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8" presetClass="emph" presetSubtype="0" fill="hold" grpId="1" nodeType="withEffect">
                                  <p:stCondLst>
                                    <p:cond delay="420"/>
                                  </p:stCondLst>
                                  <p:childTnLst>
                                    <p:animRot by="21600000">
                                      <p:cBhvr>
                                        <p:cTn id="13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45" presetClass="exit" presetSubtype="0" fill="hold" grpId="2" nodeType="withEffect">
                                  <p:stCondLst>
                                    <p:cond delay="4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0" presetClass="path" presetSubtype="0" fill="hold" grpId="0" nodeType="withEffect">
                                  <p:stCondLst>
                                    <p:cond delay="420"/>
                                  </p:stCondLst>
                                  <p:childTnLst>
                                    <p:animMotion origin="layout" path="M 4.72222E-6 3.00401E-6 C 0.02569 0.01235 0.09062 0.06946 0.15468 0.07348 C 0.19704 0.04044 0.29843 0.06267 0.38454 0.025 C 0.47066 -0.01266 0.53055 -0.06268 0.56892 -0.08583 " pathEditMode="relative" rAng="0" ptsTypes="assa">
                                      <p:cBhvr>
                                        <p:cTn id="14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38" y="-617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8" presetClass="emph" presetSubtype="0" fill="hold" grpId="1" nodeType="withEffect">
                                  <p:stCondLst>
                                    <p:cond delay="420"/>
                                  </p:stCondLst>
                                  <p:childTnLst>
                                    <p:animRot by="21600000">
                                      <p:cBhvr>
                                        <p:cTn id="14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4" presetID="45" presetClass="exit" presetSubtype="0" fill="hold" grpId="2" nodeType="withEffect">
                                  <p:stCondLst>
                                    <p:cond delay="4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0" presetClass="path" presetSubtype="0" fill="hold" grpId="0" nodeType="withEffect">
                                  <p:stCondLst>
                                    <p:cond delay="470"/>
                                  </p:stCondLst>
                                  <p:childTnLst>
                                    <p:animMotion origin="layout" path="M 2.5E-6 4.26675E-6 C 0.01979 0.01512 0.0592 0.08613 0.11875 0.09169 C 0.1783 0.09694 0.28142 0.09694 0.35764 0.03149 C 0.42934 0.00648 0.50885 -0.03983 0.54861 -0.05866 " pathEditMode="relative" rAng="0" ptsTypes="asaa">
                                      <p:cBhvr>
                                        <p:cTn id="150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31" y="1914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8" presetClass="emph" presetSubtype="0" fill="hold" grpId="1" nodeType="withEffect">
                                  <p:stCondLst>
                                    <p:cond delay="470"/>
                                  </p:stCondLst>
                                  <p:childTnLst>
                                    <p:animRot by="21600000">
                                      <p:cBhvr>
                                        <p:cTn id="152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" presetID="45" presetClass="exit" presetSubtype="0" fill="hold" grpId="2" nodeType="withEffect">
                                  <p:stCondLst>
                                    <p:cond delay="4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0" presetClass="path" presetSubtype="0" fill="hold" grpId="0" nodeType="withEffect">
                                  <p:stCondLst>
                                    <p:cond delay="470"/>
                                  </p:stCondLst>
                                  <p:childTnLst>
                                    <p:animMotion origin="layout" path="M -2.77778E-7 2.22908E-6 C 0.01858 0.01667 0.04931 0.0849 0.11111 0.09941 C 0.15347 0.06638 0.28472 0.12535 0.37083 0.08768 C 0.45694 0.05001 0.51163 -0.00741 0.54879 -0.03242 " pathEditMode="relative" rAng="0" ptsTypes="assa">
                                      <p:cBhvr>
                                        <p:cTn id="15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31" y="4631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8" presetClass="emph" presetSubtype="0" fill="hold" grpId="1" nodeType="withEffect">
                                  <p:stCondLst>
                                    <p:cond delay="470"/>
                                  </p:stCondLst>
                                  <p:childTnLst>
                                    <p:animRot by="21600000">
                                      <p:cBhvr>
                                        <p:cTn id="161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2" presetID="45" presetClass="exit" presetSubtype="0" fill="hold" grpId="2" nodeType="withEffect">
                                  <p:stCondLst>
                                    <p:cond delay="4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0" presetClass="path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3.61111E-6 4.40877E-6 C 0.02032 0.01049 0.06771 0.06915 0.12205 0.06298 C 0.16441 0.02994 0.23993 0.00123 0.32605 -0.03644 C 0.41216 -0.0741 0.49254 -0.07842 0.53629 -0.08954 " pathEditMode="relative" rAng="0" ptsTypes="assa">
                                      <p:cBhvr>
                                        <p:cTn id="168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06" y="-1019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8" presetClass="emp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Rot by="21600000">
                                      <p:cBhvr>
                                        <p:cTn id="17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1" presetID="45" presetClass="exit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0" presetClass="path" presetSubtype="0" fill="hold" grpId="0" nodeType="withEffect">
                                  <p:stCondLst>
                                    <p:cond delay="390"/>
                                  </p:stCondLst>
                                  <p:childTnLst>
                                    <p:animMotion origin="layout" path="M -3.33333E-6 3.00401E-6 C 0.0257 -0.00155 0.09584 -0.0071 0.154 -0.00988 C 0.19636 -0.04292 0.26268 0.02099 0.34879 -0.01667 C 0.4349 -0.05434 0.46806 -0.0917 0.49931 -0.11146 " pathEditMode="relative" rAng="0" ptsTypes="assa">
                                      <p:cBhvr>
                                        <p:cTn id="177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965" y="-4538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8" presetClass="emph" presetSubtype="0" fill="hold" grpId="1" nodeType="withEffect">
                                  <p:stCondLst>
                                    <p:cond delay="390"/>
                                  </p:stCondLst>
                                  <p:childTnLst>
                                    <p:animRot by="21600000">
                                      <p:cBhvr>
                                        <p:cTn id="179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0" presetID="45" presetClass="exit" presetSubtype="0" fill="hold" grpId="2" nodeType="withEffect">
                                  <p:stCondLst>
                                    <p:cond delay="3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0" presetClass="path" presetSubtype="0" fill="hold" grpId="0" nodeType="withEffect">
                                  <p:stCondLst>
                                    <p:cond delay="390"/>
                                  </p:stCondLst>
                                  <p:childTnLst>
                                    <p:animMotion origin="layout" path="M 5E-6 4.40877E-6 C 0.03195 0.01852 0.13091 0.11454 0.19185 0.11145 C 0.23421 0.07841 0.27969 0.01975 0.3658 -0.01791 C 0.45191 -0.05558 0.54271 -0.11485 0.58924 -0.14017 " pathEditMode="relative" rAng="0" ptsTypes="assa">
                                      <p:cBhvr>
                                        <p:cTn id="186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462" y="-1297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8" presetClass="emph" presetSubtype="0" fill="hold" grpId="1" nodeType="withEffect">
                                  <p:stCondLst>
                                    <p:cond delay="390"/>
                                  </p:stCondLst>
                                  <p:childTnLst>
                                    <p:animRot by="21600000">
                                      <p:cBhvr>
                                        <p:cTn id="18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9" presetID="45" presetClass="exit" presetSubtype="0" fill="hold" grpId="2" nodeType="withEffect">
                                  <p:stCondLst>
                                    <p:cond delay="3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0" presetClass="path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1.66667E-6 2.22908E-6 C 0.02778 0.02192 0.10555 0.13708 0.16632 0.13152 C 0.20868 0.09879 0.27882 0.00525 0.36493 -0.03242 C 0.45104 -0.07009 0.55729 0.01543 0.60781 0.02778 " pathEditMode="relative" rAng="0" ptsTypes="assa">
                                      <p:cBhvr>
                                        <p:cTn id="19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82" y="3334"/>
                                    </p:animMotion>
                                  </p:childTnLst>
                                </p:cTn>
                              </p:par>
                              <p:par>
                                <p:cTn id="196" presetID="8" presetClass="emp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Rot by="21600000">
                                      <p:cBhvr>
                                        <p:cTn id="197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8" presetID="45" presetClass="exit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0" presetClass="path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4.72222E-6 -4.3285E-6 C 0.02518 0.01235 0.08941 0.07287 0.15087 0.0741 C 0.19323 0.04107 0.28282 0.04477 0.36893 0.00711 C 0.45504 -0.03056 0.53351 -0.03303 0.57674 -0.04353 " pathEditMode="relative" rAng="0" ptsTypes="assa">
                                      <p:cBhvr>
                                        <p:cTn id="204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37" y="1513"/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8" presetClass="emp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Rot by="21600000">
                                      <p:cBhvr>
                                        <p:cTn id="206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7" presetID="45" presetClass="exit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0" presetClass="path" presetSubtype="0" fill="hold" grpId="0" nodeType="withEffect">
                                  <p:stCondLst>
                                    <p:cond delay="370"/>
                                  </p:stCondLst>
                                  <p:childTnLst>
                                    <p:animMotion origin="layout" path="M 2.5E-6 3.49182E-6 C 0.02656 0.02871 0.10139 0.17783 0.15903 0.17289 C 0.20139 0.13985 0.25989 0.00741 0.346 -0.03026 C 0.43212 -0.06793 0.52274 -0.00463 0.56927 0.00216 " pathEditMode="relative" rAng="0" ptsTypes="assa">
                                      <p:cBhvr>
                                        <p:cTn id="213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55" y="5496"/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8" presetClass="emph" presetSubtype="0" fill="hold" grpId="1" nodeType="withEffect">
                                  <p:stCondLst>
                                    <p:cond delay="370"/>
                                  </p:stCondLst>
                                  <p:childTnLst>
                                    <p:animRot by="21600000">
                                      <p:cBhvr>
                                        <p:cTn id="215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6" presetID="45" presetClass="exit" presetSubtype="0" fill="hold" grpId="2" nodeType="withEffect">
                                  <p:stCondLst>
                                    <p:cond delay="3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0" presetClass="pat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5E-6 9.32387E-7 C 0.02639 -0.02038 0.1092 -0.07533 0.15799 -0.12195 C 0.20035 -0.15499 0.20695 -0.24143 0.29306 -0.2791 C 0.37917 -0.31677 0.45452 -0.2791 0.49705 -0.2791 " pathEditMode="relative" rAng="0" ptsTypes="assa">
                                      <p:cBhvr>
                                        <p:cTn id="222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44" y="-15838"/>
                                    </p:animMotion>
                                  </p:childTnLst>
                                </p:cTn>
                              </p:par>
                              <p:par>
                                <p:cTn id="223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24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5" presetID="45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0" presetClass="path" presetSubtype="0" fill="hold" grpId="0" nodeType="withEffect">
                                  <p:stCondLst>
                                    <p:cond delay="470"/>
                                  </p:stCondLst>
                                  <p:childTnLst>
                                    <p:animMotion origin="layout" path="M -5.55556E-7 -3.28496E-6 C 0.02292 -0.02439 0.08056 -0.13152 0.1375 -0.14696 C 0.17986 -0.17999 0.25521 -0.05403 0.34132 -0.09169 C 0.42743 -0.12936 0.46163 -0.20839 0.49323 -0.23927 " pathEditMode="relative" rAng="0" ptsTypes="assa">
                                      <p:cBhvr>
                                        <p:cTn id="231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53" y="-11979"/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8" presetClass="emph" presetSubtype="0" fill="hold" grpId="1" nodeType="withEffect">
                                  <p:stCondLst>
                                    <p:cond delay="470"/>
                                  </p:stCondLst>
                                  <p:childTnLst>
                                    <p:animRot by="21600000">
                                      <p:cBhvr>
                                        <p:cTn id="233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4" presetID="45" presetClass="exit" presetSubtype="0" fill="hold" grpId="2" nodeType="withEffect">
                                  <p:stCondLst>
                                    <p:cond delay="4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6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0" presetClass="path" presetSubtype="0" fill="hold" grpId="0" nodeType="withEffect">
                                  <p:stCondLst>
                                    <p:cond delay="480"/>
                                  </p:stCondLst>
                                  <p:childTnLst>
                                    <p:animMotion origin="layout" path="M 2.77778E-7 1.84625E-6 C 0.02448 -0.00741 0.08993 -0.03674 0.14687 -0.04353 C 0.18924 -0.07657 0.25556 -0.0034 0.34167 -0.04106 C 0.42778 -0.07873 0.46649 -0.09695 0.49931 -0.11146 " pathEditMode="relative" rAng="0" ptsTypes="assa">
                                      <p:cBhvr>
                                        <p:cTn id="240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965" y="-5588"/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8" presetClass="emph" presetSubtype="0" fill="hold" grpId="1" nodeType="withEffect">
                                  <p:stCondLst>
                                    <p:cond delay="480"/>
                                  </p:stCondLst>
                                  <p:childTnLst>
                                    <p:animRot by="21600000">
                                      <p:cBhvr>
                                        <p:cTn id="24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3" presetID="45" presetClass="exit" presetSubtype="0" fill="hold" grpId="2" nodeType="withEffect">
                                  <p:stCondLst>
                                    <p:cond delay="4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5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0" presetClass="path" presetSubtype="0" fill="hold" grpId="0" nodeType="withEffect">
                                  <p:stCondLst>
                                    <p:cond delay="480"/>
                                  </p:stCondLst>
                                  <p:childTnLst>
                                    <p:animMotion origin="layout" path="M -3.33333E-6 3.00401E-6 C 0.0257 -0.00155 0.09584 -0.0071 0.154 -0.00988 C 0.19636 -0.04292 0.26268 0.02099 0.34879 -0.01667 C 0.4349 -0.05434 0.46806 -0.0917 0.49931 -0.11146 " pathEditMode="relative" rAng="0" ptsTypes="assa">
                                      <p:cBhvr>
                                        <p:cTn id="249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965" y="-4538"/>
                                    </p:animMotion>
                                  </p:childTnLst>
                                </p:cTn>
                              </p:par>
                              <p:par>
                                <p:cTn id="250" presetID="8" presetClass="emph" presetSubtype="0" fill="hold" grpId="1" nodeType="withEffect">
                                  <p:stCondLst>
                                    <p:cond delay="480"/>
                                  </p:stCondLst>
                                  <p:childTnLst>
                                    <p:animRot by="21600000">
                                      <p:cBhvr>
                                        <p:cTn id="251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2" presetID="45" presetClass="exit" presetSubtype="0" fill="hold" grpId="2" nodeType="withEffect">
                                  <p:stCondLst>
                                    <p:cond delay="4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4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0" presetClass="path" presetSubtype="0" fill="hold" grpId="0" nodeType="withEffect">
                                  <p:stCondLst>
                                    <p:cond delay="470"/>
                                  </p:stCondLst>
                                  <p:childTnLst>
                                    <p:animMotion origin="layout" path="M 3.88889E-6 -3.08429E-6 C 0.02552 0.00402 0.09514 0.02779 0.15329 0.02501 C 0.19566 -0.00802 0.26267 0.021 0.34878 -0.01667 C 0.43489 -0.05433 0.46944 -0.05866 0.50121 -0.06977 " pathEditMode="relative" rAng="0" ptsTypes="assa">
                                      <p:cBhvr>
                                        <p:cTn id="258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52" y="-2099"/>
                                    </p:animMotion>
                                  </p:childTnLst>
                                </p:cTn>
                              </p:par>
                              <p:par>
                                <p:cTn id="259" presetID="8" presetClass="emph" presetSubtype="0" fill="hold" grpId="1" nodeType="withEffect">
                                  <p:stCondLst>
                                    <p:cond delay="470"/>
                                  </p:stCondLst>
                                  <p:childTnLst>
                                    <p:animRot by="21600000">
                                      <p:cBhvr>
                                        <p:cTn id="260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1" presetID="45" presetClass="exit" presetSubtype="0" fill="hold" grpId="2" nodeType="withEffect">
                                  <p:stCondLst>
                                    <p:cond delay="4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3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0" presetClass="path" presetSubtype="0" fill="hold" grpId="0" nodeType="withEffect">
                                  <p:stCondLst>
                                    <p:cond delay="490"/>
                                  </p:stCondLst>
                                  <p:childTnLst>
                                    <p:animMotion origin="layout" path="M 2.5E-6 -3.24792E-6 C 0.02534 0.01637 0.09444 0.10127 0.1526 0.09849 C 0.19496 0.06546 0.26267 0.021 0.34878 -0.01667 C 0.43489 -0.05433 0.49271 -0.02068 0.53055 -0.02161 " pathEditMode="relative" rAng="0" ptsTypes="assa">
                                      <p:cBhvr>
                                        <p:cTn id="267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28" y="2346"/>
                                    </p:animMotion>
                                  </p:childTnLst>
                                </p:cTn>
                              </p:par>
                              <p:par>
                                <p:cTn id="268" presetID="8" presetClass="emph" presetSubtype="0" fill="hold" grpId="1" nodeType="withEffect">
                                  <p:stCondLst>
                                    <p:cond delay="490"/>
                                  </p:stCondLst>
                                  <p:childTnLst>
                                    <p:animRot by="21600000">
                                      <p:cBhvr>
                                        <p:cTn id="269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0" presetID="45" presetClass="exit" presetSubtype="0" fill="hold" grpId="2" nodeType="withEffect">
                                  <p:stCondLst>
                                    <p:cond delay="4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2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5" grpId="0" animBg="1"/>
      <p:bldP spid="35" grpId="1" animBg="1"/>
      <p:bldP spid="35" grpId="2" animBg="1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38" grpId="0" animBg="1"/>
      <p:bldP spid="38" grpId="1" animBg="1"/>
      <p:bldP spid="38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  <p:bldP spid="43" grpId="0" animBg="1"/>
      <p:bldP spid="43" grpId="1" animBg="1"/>
      <p:bldP spid="43" grpId="2" animBg="1"/>
      <p:bldP spid="44" grpId="0" animBg="1"/>
      <p:bldP spid="44" grpId="1" animBg="1"/>
      <p:bldP spid="44" grpId="2" animBg="1"/>
      <p:bldP spid="45" grpId="0" animBg="1"/>
      <p:bldP spid="45" grpId="1" animBg="1"/>
      <p:bldP spid="45" grpId="2" animBg="1"/>
      <p:bldP spid="46" grpId="0" animBg="1"/>
      <p:bldP spid="46" grpId="1" animBg="1"/>
      <p:bldP spid="46" grpId="2" animBg="1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  <p:bldP spid="49" grpId="0" animBg="1"/>
      <p:bldP spid="49" grpId="1" animBg="1"/>
      <p:bldP spid="49" grpId="2" animBg="1"/>
      <p:bldP spid="50" grpId="0" animBg="1"/>
      <p:bldP spid="50" grpId="1" animBg="1"/>
      <p:bldP spid="50" grpId="2" animBg="1"/>
      <p:bldP spid="51" grpId="0" animBg="1"/>
      <p:bldP spid="51" grpId="1" animBg="1"/>
      <p:bldP spid="51" grpId="2" animBg="1"/>
      <p:bldP spid="52" grpId="0" animBg="1"/>
      <p:bldP spid="52" grpId="1" animBg="1"/>
      <p:bldP spid="52" grpId="2" animBg="1"/>
      <p:bldP spid="53" grpId="0" animBg="1"/>
      <p:bldP spid="53" grpId="1" animBg="1"/>
      <p:bldP spid="53" grpId="2" animBg="1"/>
      <p:bldP spid="54" grpId="0" animBg="1"/>
      <p:bldP spid="54" grpId="1" animBg="1"/>
      <p:bldP spid="54" grpId="2" animBg="1"/>
      <p:bldP spid="55" grpId="0" animBg="1"/>
      <p:bldP spid="55" grpId="1" animBg="1"/>
      <p:bldP spid="55" grpId="2" animBg="1"/>
      <p:bldP spid="56" grpId="0" animBg="1"/>
      <p:bldP spid="56" grpId="1" animBg="1"/>
      <p:bldP spid="56" grpId="2" animBg="1"/>
      <p:bldP spid="57" grpId="0" animBg="1"/>
      <p:bldP spid="57" grpId="1" animBg="1"/>
      <p:bldP spid="57" grpId="2" animBg="1"/>
      <p:bldP spid="58" grpId="0" animBg="1"/>
      <p:bldP spid="58" grpId="1" animBg="1"/>
      <p:bldP spid="58" grpId="2" animBg="1"/>
      <p:bldP spid="59" grpId="0" animBg="1"/>
      <p:bldP spid="59" grpId="1" animBg="1"/>
      <p:bldP spid="59" grpId="2" animBg="1"/>
      <p:bldP spid="60" grpId="0" animBg="1"/>
      <p:bldP spid="60" grpId="1" animBg="1"/>
      <p:bldP spid="60" grpId="2" animBg="1"/>
      <p:bldP spid="61" grpId="0" animBg="1"/>
      <p:bldP spid="61" grpId="1" animBg="1"/>
      <p:bldP spid="61" grpId="2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1688" y="1988840"/>
            <a:ext cx="678583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6600" kern="100" dirty="0">
                <a:solidFill>
                  <a:srgbClr val="FDA713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我叫</a:t>
            </a:r>
            <a:r>
              <a:rPr lang="zh-CN" altLang="en-US" sz="11500" kern="100" dirty="0">
                <a:solidFill>
                  <a:srgbClr val="FDA713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 夕小觉</a:t>
            </a:r>
            <a:endParaRPr lang="zh-CN" altLang="zh-CN" sz="5400" kern="100" dirty="0">
              <a:solidFill>
                <a:srgbClr val="FDA713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13">
            <a:extLst>
              <a:ext uri="{FF2B5EF4-FFF2-40B4-BE49-F238E27FC236}">
                <a16:creationId xmlns:a16="http://schemas.microsoft.com/office/drawing/2014/main" id="{48B87CCB-AB74-4763-B84C-BC6E3AB94F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9950"/>
            <a:ext cx="12192000" cy="908050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5" name="Rectangle 14">
            <a:extLst>
              <a:ext uri="{FF2B5EF4-FFF2-40B4-BE49-F238E27FC236}">
                <a16:creationId xmlns:a16="http://schemas.microsoft.com/office/drawing/2014/main" id="{62A34F6D-DDAE-45FB-9E9C-4AAFDE8B5C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"/>
            <a:ext cx="12192000" cy="620713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339754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"/>
    </mc:Choice>
    <mc:Fallback xmlns="">
      <p:transition spd="slow" advClick="0" advTm="2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A7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841489" y="2348880"/>
            <a:ext cx="250902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7200" kern="1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又</a:t>
            </a:r>
            <a:r>
              <a:rPr lang="zh-CN" altLang="en-US" sz="11500" kern="1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名</a:t>
            </a:r>
            <a:endParaRPr lang="zh-CN" altLang="zh-CN" sz="3600" kern="1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13">
            <a:extLst>
              <a:ext uri="{FF2B5EF4-FFF2-40B4-BE49-F238E27FC236}">
                <a16:creationId xmlns:a16="http://schemas.microsoft.com/office/drawing/2014/main" id="{9CD27A1D-605B-4AA3-8849-4AC7DF0186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9950"/>
            <a:ext cx="12192000" cy="908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01BE4A60-DAE0-4E82-B92E-015CF97539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"/>
            <a:ext cx="12192000" cy="620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937429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A7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126725" y="2321004"/>
            <a:ext cx="5931432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9900" kern="100" dirty="0"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小</a:t>
            </a:r>
            <a:r>
              <a:rPr lang="zh-CN" altLang="en-US" sz="13800" kern="100" dirty="0"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小觉</a:t>
            </a:r>
            <a:endParaRPr lang="zh-CN" altLang="zh-CN" sz="6000" kern="100" dirty="0">
              <a:latin typeface="庞门正道标题体" panose="02010600030101010101" pitchFamily="2" charset="-122"/>
              <a:ea typeface="庞门正道标题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70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14444" y="2644170"/>
            <a:ext cx="4974440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1500" kern="100" dirty="0">
                <a:solidFill>
                  <a:srgbClr val="FDA713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小</a:t>
            </a:r>
            <a:r>
              <a:rPr lang="zh-CN" altLang="en-US" sz="16600" kern="100" dirty="0">
                <a:solidFill>
                  <a:srgbClr val="FDA713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小</a:t>
            </a:r>
            <a:r>
              <a:rPr lang="zh-CN" altLang="en-US" sz="11500" kern="100" dirty="0">
                <a:solidFill>
                  <a:srgbClr val="FDA713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夕</a:t>
            </a:r>
            <a:endParaRPr lang="zh-CN" altLang="zh-CN" sz="5400" kern="100" dirty="0">
              <a:solidFill>
                <a:srgbClr val="FDA713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13">
            <a:extLst>
              <a:ext uri="{FF2B5EF4-FFF2-40B4-BE49-F238E27FC236}">
                <a16:creationId xmlns:a16="http://schemas.microsoft.com/office/drawing/2014/main" id="{C1556D24-B4C4-4EEC-BC7E-F5A25173C7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9950"/>
            <a:ext cx="12192000" cy="908050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5" name="Rectangle 14">
            <a:extLst>
              <a:ext uri="{FF2B5EF4-FFF2-40B4-BE49-F238E27FC236}">
                <a16:creationId xmlns:a16="http://schemas.microsoft.com/office/drawing/2014/main" id="{62D77F3B-6C0F-42E5-9B85-DA25D38C28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"/>
            <a:ext cx="12192000" cy="620713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389236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A7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626943" y="2728576"/>
            <a:ext cx="5144358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1500" kern="1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小</a:t>
            </a:r>
            <a:r>
              <a:rPr lang="zh-CN" altLang="en-US" sz="16600" kern="1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夕</a:t>
            </a:r>
            <a:r>
              <a:rPr lang="zh-CN" altLang="en-US" sz="11500" kern="1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夕</a:t>
            </a:r>
            <a:endParaRPr lang="zh-CN" altLang="zh-CN" sz="5400" kern="1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13">
            <a:extLst>
              <a:ext uri="{FF2B5EF4-FFF2-40B4-BE49-F238E27FC236}">
                <a16:creationId xmlns:a16="http://schemas.microsoft.com/office/drawing/2014/main" id="{9E7A4530-26EA-4CE6-8C28-7948B70662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9950"/>
            <a:ext cx="12192000" cy="908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5" name="Rectangle 14">
            <a:extLst>
              <a:ext uri="{FF2B5EF4-FFF2-40B4-BE49-F238E27FC236}">
                <a16:creationId xmlns:a16="http://schemas.microsoft.com/office/drawing/2014/main" id="{408BEA30-00ED-495B-B6D4-BA7616B226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"/>
            <a:ext cx="12192000" cy="620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001541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A7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231274" y="2767280"/>
            <a:ext cx="572945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8000" kern="1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很多人</a:t>
            </a:r>
            <a:r>
              <a:rPr lang="zh-CN" altLang="en-US" sz="11500" kern="1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知道</a:t>
            </a:r>
            <a:endParaRPr lang="zh-CN" altLang="zh-CN" sz="4000" kern="1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13">
            <a:extLst>
              <a:ext uri="{FF2B5EF4-FFF2-40B4-BE49-F238E27FC236}">
                <a16:creationId xmlns:a16="http://schemas.microsoft.com/office/drawing/2014/main" id="{5985F1E7-3783-4DF9-94D1-B16F4EB64F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9950"/>
            <a:ext cx="12192000" cy="908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EE445C70-695D-47A4-902F-9320D7EC1E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"/>
            <a:ext cx="12192000" cy="620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229660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>
            <a:extLst>
              <a:ext uri="{FF2B5EF4-FFF2-40B4-BE49-F238E27FC236}">
                <a16:creationId xmlns:a16="http://schemas.microsoft.com/office/drawing/2014/main" id="{9D5B130F-0508-4730-9AA5-E85F0A91ECEF}"/>
              </a:ext>
            </a:extLst>
          </p:cNvPr>
          <p:cNvGrpSpPr>
            <a:grpSpLocks/>
          </p:cNvGrpSpPr>
          <p:nvPr/>
        </p:nvGrpSpPr>
        <p:grpSpPr bwMode="auto">
          <a:xfrm>
            <a:off x="4367213" y="2708276"/>
            <a:ext cx="2736850" cy="1573213"/>
            <a:chOff x="2245" y="2140"/>
            <a:chExt cx="1724" cy="991"/>
          </a:xfrm>
        </p:grpSpPr>
        <p:sp>
          <p:nvSpPr>
            <p:cNvPr id="4106" name="WordArt 2">
              <a:extLst>
                <a:ext uri="{FF2B5EF4-FFF2-40B4-BE49-F238E27FC236}">
                  <a16:creationId xmlns:a16="http://schemas.microsoft.com/office/drawing/2014/main" id="{A7B58C69-0274-4770-A46D-F8CBE23A5FF6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2245" y="2160"/>
              <a:ext cx="265" cy="9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9600" b="1" kern="10">
                  <a:ln w="9525">
                    <a:solidFill>
                      <a:srgbClr val="000042"/>
                    </a:solidFill>
                    <a:round/>
                    <a:headEnd/>
                    <a:tailEnd/>
                  </a:ln>
                  <a:solidFill>
                    <a:srgbClr val="FDA71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endParaRPr lang="zh-CN" altLang="en-US" sz="9600" b="1" kern="10">
                <a:ln w="9525">
                  <a:solidFill>
                    <a:srgbClr val="000042"/>
                  </a:solidFill>
                  <a:round/>
                  <a:headEnd/>
                  <a:tailEnd/>
                </a:ln>
                <a:solidFill>
                  <a:srgbClr val="FDA713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07" name="WordArt 3">
              <a:extLst>
                <a:ext uri="{FF2B5EF4-FFF2-40B4-BE49-F238E27FC236}">
                  <a16:creationId xmlns:a16="http://schemas.microsoft.com/office/drawing/2014/main" id="{C62A857A-5CAE-4E16-B1D7-568565A811B8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2608" y="2478"/>
              <a:ext cx="1361" cy="65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 b="1" kern="10" dirty="0">
                  <a:ln w="9525">
                    <a:solidFill>
                      <a:srgbClr val="000042"/>
                    </a:solidFill>
                    <a:round/>
                    <a:headEnd/>
                    <a:tailEnd/>
                  </a:ln>
                  <a:solidFill>
                    <a:srgbClr val="FDA713"/>
                  </a:solidFill>
                  <a:latin typeface="Arial Black" panose="020B0A04020102020204" pitchFamily="34" charset="0"/>
                </a:rPr>
                <a:t>am</a:t>
              </a:r>
              <a:endParaRPr lang="zh-CN" altLang="en-US" sz="3600" b="1" kern="10" dirty="0">
                <a:ln w="9525">
                  <a:solidFill>
                    <a:srgbClr val="000042"/>
                  </a:solidFill>
                  <a:round/>
                  <a:headEnd/>
                  <a:tailEnd/>
                </a:ln>
                <a:solidFill>
                  <a:srgbClr val="FDA713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4108" name="WordArt 4">
              <a:extLst>
                <a:ext uri="{FF2B5EF4-FFF2-40B4-BE49-F238E27FC236}">
                  <a16:creationId xmlns:a16="http://schemas.microsoft.com/office/drawing/2014/main" id="{3C48B2FD-66C1-44DB-B934-586C782C4603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2608" y="2140"/>
              <a:ext cx="1361" cy="33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 b="1" kern="10" dirty="0" err="1">
                  <a:ln w="9525">
                    <a:solidFill>
                      <a:srgbClr val="000042"/>
                    </a:solidFill>
                    <a:round/>
                    <a:headEnd/>
                    <a:tailEnd/>
                  </a:ln>
                  <a:solidFill>
                    <a:srgbClr val="FDA713"/>
                  </a:solidFill>
                  <a:latin typeface="Arial Black" panose="020B0A04020102020204" pitchFamily="34" charset="0"/>
                </a:rPr>
                <a:t>xiaojue</a:t>
              </a:r>
              <a:endParaRPr lang="en-US" altLang="zh-CN" sz="3600" b="1" kern="10" dirty="0">
                <a:ln w="9525">
                  <a:solidFill>
                    <a:srgbClr val="000042"/>
                  </a:solidFill>
                  <a:round/>
                  <a:headEnd/>
                  <a:tailEnd/>
                </a:ln>
                <a:solidFill>
                  <a:srgbClr val="FDA713"/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3080" name="WordArt 8">
            <a:extLst>
              <a:ext uri="{FF2B5EF4-FFF2-40B4-BE49-F238E27FC236}">
                <a16:creationId xmlns:a16="http://schemas.microsoft.com/office/drawing/2014/main" id="{748E4A19-FD5F-4541-B6B1-89AFD8689FF8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870450" y="2913063"/>
            <a:ext cx="1801614" cy="1181100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600" b="1" kern="10" dirty="0">
                <a:ln w="9525">
                  <a:solidFill>
                    <a:srgbClr val="000042"/>
                  </a:solidFill>
                  <a:round/>
                  <a:headEnd/>
                  <a:tailEnd/>
                </a:ln>
                <a:solidFill>
                  <a:srgbClr val="FDA713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我的</a:t>
            </a:r>
          </a:p>
        </p:txBody>
      </p:sp>
      <p:sp>
        <p:nvSpPr>
          <p:cNvPr id="3081" name="WordArt 9">
            <a:extLst>
              <a:ext uri="{FF2B5EF4-FFF2-40B4-BE49-F238E27FC236}">
                <a16:creationId xmlns:a16="http://schemas.microsoft.com/office/drawing/2014/main" id="{98128352-262E-43D8-8811-A5B5812DA6E8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6827639" y="2976563"/>
            <a:ext cx="3084785" cy="1117600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600" b="1" kern="10" dirty="0">
                <a:ln w="9525">
                  <a:solidFill>
                    <a:srgbClr val="000042"/>
                  </a:solidFill>
                  <a:round/>
                  <a:headEnd/>
                  <a:tailEnd/>
                </a:ln>
                <a:solidFill>
                  <a:srgbClr val="FDA713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自我介绍</a:t>
            </a:r>
          </a:p>
        </p:txBody>
      </p:sp>
      <p:sp>
        <p:nvSpPr>
          <p:cNvPr id="13" name="Rectangle 13">
            <a:extLst>
              <a:ext uri="{FF2B5EF4-FFF2-40B4-BE49-F238E27FC236}">
                <a16:creationId xmlns:a16="http://schemas.microsoft.com/office/drawing/2014/main" id="{CFE7FF2F-DB43-44D9-A7CF-BCEEBD858C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9950"/>
            <a:ext cx="12192000" cy="908050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4" name="Rectangle 14">
            <a:extLst>
              <a:ext uri="{FF2B5EF4-FFF2-40B4-BE49-F238E27FC236}">
                <a16:creationId xmlns:a16="http://schemas.microsoft.com/office/drawing/2014/main" id="{C197A9F6-45BD-4668-B25C-F0B837F906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"/>
            <a:ext cx="12192000" cy="620713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1FD39FF-8170-49BD-940D-854BB3C56417}"/>
              </a:ext>
            </a:extLst>
          </p:cNvPr>
          <p:cNvSpPr txBox="1"/>
          <p:nvPr/>
        </p:nvSpPr>
        <p:spPr>
          <a:xfrm>
            <a:off x="1622682" y="1551934"/>
            <a:ext cx="4483885" cy="1107996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ko-KR"/>
            </a:defPPr>
            <a:lvl1pPr algn="ctr">
              <a:defRPr sz="6600" b="1" kern="10">
                <a:ln w="9525">
                  <a:solidFill>
                    <a:srgbClr val="000042"/>
                  </a:solidFill>
                  <a:round/>
                  <a:headEnd/>
                  <a:tailEnd/>
                </a:ln>
                <a:solidFill>
                  <a:srgbClr val="FDA713"/>
                </a:solidFill>
                <a:latin typeface="Arial Black" panose="020B0A04020102020204" pitchFamily="34" charset="0"/>
              </a:defRPr>
            </a:lvl1pPr>
          </a:lstStyle>
          <a:p>
            <a:r>
              <a:rPr lang="zh-CN" altLang="zh-CN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你将看</a:t>
            </a:r>
            <a:r>
              <a:rPr lang="zh-CN" altLang="en-US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到的是</a:t>
            </a: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77778E-7 -7.72612E-7 L 2.77778E-7 0.21004 " pathEditMode="relative" rAng="0" ptsTypes="AA">
                                      <p:cBhvr>
                                        <p:cTn id="6" dur="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" dur="5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50"/>
                            </p:stCondLst>
                            <p:childTnLst>
                              <p:par>
                                <p:cTn id="11" presetID="19" presetClass="entr" presetSubtype="1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A7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406803" y="2705725"/>
            <a:ext cx="537839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8800" kern="1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我们有很多</a:t>
            </a:r>
            <a:endParaRPr lang="zh-CN" altLang="zh-CN" sz="4400" kern="1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13">
            <a:extLst>
              <a:ext uri="{FF2B5EF4-FFF2-40B4-BE49-F238E27FC236}">
                <a16:creationId xmlns:a16="http://schemas.microsoft.com/office/drawing/2014/main" id="{61DED554-D632-41FD-B2FF-213F7E1B39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9950"/>
            <a:ext cx="12192000" cy="908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B6D577D3-91CC-4AA3-9CF4-48871CC1AC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"/>
            <a:ext cx="12192000" cy="620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32559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A7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534694" y="2644170"/>
            <a:ext cx="2946640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9600" kern="1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素</a:t>
            </a:r>
            <a:r>
              <a:rPr lang="zh-CN" altLang="en-US" sz="13800" kern="1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材</a:t>
            </a:r>
            <a:endParaRPr lang="zh-CN" altLang="zh-CN" sz="4800" kern="1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13">
            <a:extLst>
              <a:ext uri="{FF2B5EF4-FFF2-40B4-BE49-F238E27FC236}">
                <a16:creationId xmlns:a16="http://schemas.microsoft.com/office/drawing/2014/main" id="{96874E39-4F71-4DCF-8CB0-E2C013D51F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9950"/>
            <a:ext cx="12192000" cy="908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4D9FFE99-72BF-496B-A1BB-8D6AE339B1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"/>
            <a:ext cx="12192000" cy="620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931095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A7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044796" y="2105561"/>
            <a:ext cx="410240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6600" kern="1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不！</a:t>
            </a:r>
            <a:endParaRPr lang="zh-CN" altLang="zh-CN" sz="6600" kern="1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13">
            <a:extLst>
              <a:ext uri="{FF2B5EF4-FFF2-40B4-BE49-F238E27FC236}">
                <a16:creationId xmlns:a16="http://schemas.microsoft.com/office/drawing/2014/main" id="{A327F9B9-4677-406D-A1FB-FEB7E97B6C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9950"/>
            <a:ext cx="12192000" cy="908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45498975-2F17-49FB-8F6D-AC1BD03C58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"/>
            <a:ext cx="12192000" cy="620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931354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2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A7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873804" y="2644170"/>
            <a:ext cx="6444393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9600" kern="1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我们</a:t>
            </a:r>
            <a:r>
              <a:rPr lang="zh-CN" altLang="en-US" sz="13800" kern="1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还</a:t>
            </a:r>
            <a:r>
              <a:rPr lang="zh-CN" altLang="en-US" sz="9600" kern="1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可以</a:t>
            </a:r>
            <a:endParaRPr lang="zh-CN" altLang="zh-CN" sz="4800" kern="1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13">
            <a:extLst>
              <a:ext uri="{FF2B5EF4-FFF2-40B4-BE49-F238E27FC236}">
                <a16:creationId xmlns:a16="http://schemas.microsoft.com/office/drawing/2014/main" id="{E3FED46D-56D1-44C3-A53F-C60D2FA53B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9950"/>
            <a:ext cx="12192000" cy="908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E7CEEC5A-83A8-43A6-B30C-B429AF3A8B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"/>
            <a:ext cx="12192000" cy="620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277108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A7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39494" y="2321004"/>
            <a:ext cx="6506909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3800" kern="1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治</a:t>
            </a:r>
            <a:r>
              <a:rPr lang="zh-CN" altLang="en-US" sz="23900" kern="1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病</a:t>
            </a:r>
            <a:r>
              <a:rPr lang="zh-CN" altLang="en-US" sz="13800" kern="1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！</a:t>
            </a:r>
            <a:endParaRPr lang="zh-CN" altLang="zh-CN" sz="6000" kern="1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13">
            <a:extLst>
              <a:ext uri="{FF2B5EF4-FFF2-40B4-BE49-F238E27FC236}">
                <a16:creationId xmlns:a16="http://schemas.microsoft.com/office/drawing/2014/main" id="{70A40F0C-3798-43DE-BD03-780556B431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9950"/>
            <a:ext cx="12192000" cy="908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BEFB744C-1D30-4993-85B5-4DD00DB240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"/>
            <a:ext cx="12192000" cy="620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222849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" tmFilter="0, 0; .2, .5; .8, .5; 1, 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" autoRev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A7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447928" y="2204864"/>
            <a:ext cx="581120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6600" kern="1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设计</a:t>
            </a:r>
            <a:r>
              <a:rPr lang="zh-CN" altLang="en-US" sz="11500" kern="1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拖延症</a:t>
            </a:r>
            <a:endParaRPr lang="zh-CN" altLang="zh-CN" sz="4000" kern="1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13">
            <a:extLst>
              <a:ext uri="{FF2B5EF4-FFF2-40B4-BE49-F238E27FC236}">
                <a16:creationId xmlns:a16="http://schemas.microsoft.com/office/drawing/2014/main" id="{CEBF2E4E-88CD-47F9-8A68-9C7023BCF1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9950"/>
            <a:ext cx="12192000" cy="908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FF240C15-ED86-4297-B9E1-A9691F9CA8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"/>
            <a:ext cx="12192000" cy="620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284058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4.07407E-6 L -0.13125 4.07407E-6 " pathEditMode="relative" rAng="0" ptsTypes="AA">
                                      <p:cBhvr>
                                        <p:cTn id="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6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A7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775520" y="2924944"/>
            <a:ext cx="581120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6600" kern="1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加班</a:t>
            </a:r>
            <a:r>
              <a:rPr lang="zh-CN" altLang="en-US" sz="11500" kern="1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赶稿症</a:t>
            </a:r>
            <a:endParaRPr lang="zh-CN" altLang="zh-CN" sz="2400" kern="1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13">
            <a:extLst>
              <a:ext uri="{FF2B5EF4-FFF2-40B4-BE49-F238E27FC236}">
                <a16:creationId xmlns:a16="http://schemas.microsoft.com/office/drawing/2014/main" id="{884C68C3-A53E-444E-BAC2-76BD96775F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9950"/>
            <a:ext cx="12192000" cy="908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697A091F-A27B-4BDB-B19F-4F27591D83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"/>
            <a:ext cx="12192000" cy="620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131510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96296E-6 L -0.13125 2.96296E-6 " pathEditMode="relative" rAng="0" ptsTypes="AA">
                                      <p:cBhvr>
                                        <p:cTn id="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6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A7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855640" y="2564904"/>
            <a:ext cx="601959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6600" kern="1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缺素材</a:t>
            </a:r>
            <a:r>
              <a:rPr lang="zh-CN" altLang="en-US" sz="9600" kern="1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恐慌症</a:t>
            </a:r>
            <a:endParaRPr lang="zh-CN" altLang="zh-CN" sz="6000" kern="1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13">
            <a:extLst>
              <a:ext uri="{FF2B5EF4-FFF2-40B4-BE49-F238E27FC236}">
                <a16:creationId xmlns:a16="http://schemas.microsoft.com/office/drawing/2014/main" id="{E3694693-4D73-4142-A980-1E7F8F2A8C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9950"/>
            <a:ext cx="12192000" cy="908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6966A1C9-5DE1-4A0F-9976-A9ECC7BB7F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"/>
            <a:ext cx="12192000" cy="620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484173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737489" y="2105561"/>
            <a:ext cx="6123791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600" b="1" dirty="0">
                <a:solidFill>
                  <a:srgbClr val="FDA713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莫慌！</a:t>
            </a:r>
          </a:p>
        </p:txBody>
      </p:sp>
      <p:sp>
        <p:nvSpPr>
          <p:cNvPr id="5" name="Rectangle 13">
            <a:extLst>
              <a:ext uri="{FF2B5EF4-FFF2-40B4-BE49-F238E27FC236}">
                <a16:creationId xmlns:a16="http://schemas.microsoft.com/office/drawing/2014/main" id="{8E3FE194-9D2F-4C1D-AA65-9C8ABD46CC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9950"/>
            <a:ext cx="12192000" cy="908050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3DFFECF5-3CCA-4F6A-8DB5-35553D2AD0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"/>
            <a:ext cx="12192000" cy="620713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014308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850306" y="1556792"/>
            <a:ext cx="249138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900" b="1" dirty="0">
                <a:solidFill>
                  <a:srgbClr val="FDA713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来</a:t>
            </a:r>
          </a:p>
        </p:txBody>
      </p:sp>
      <p:sp>
        <p:nvSpPr>
          <p:cNvPr id="5" name="Rectangle 13">
            <a:extLst>
              <a:ext uri="{FF2B5EF4-FFF2-40B4-BE49-F238E27FC236}">
                <a16:creationId xmlns:a16="http://schemas.microsoft.com/office/drawing/2014/main" id="{2DF1EDF3-E1A9-453C-A8BF-C9514AB9C3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9950"/>
            <a:ext cx="12192000" cy="908050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43E2AB1B-B654-429A-931A-10A67C5FA6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"/>
            <a:ext cx="12192000" cy="620713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926292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0" name="WordArt 14">
            <a:extLst>
              <a:ext uri="{FF2B5EF4-FFF2-40B4-BE49-F238E27FC236}">
                <a16:creationId xmlns:a16="http://schemas.microsoft.com/office/drawing/2014/main" id="{3E0FF1C5-F216-46D2-9BB9-9AB097639CD9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090000" y="1553639"/>
            <a:ext cx="3278979" cy="288347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solidFill>
                    <a:srgbClr val="000042"/>
                  </a:solidFill>
                  <a:round/>
                  <a:headEnd/>
                  <a:tailEnd/>
                </a:ln>
                <a:solidFill>
                  <a:srgbClr val="FDA713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好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8D08CC8-BB30-48EB-85B2-50839A85F547}"/>
              </a:ext>
            </a:extLst>
          </p:cNvPr>
          <p:cNvGrpSpPr/>
          <p:nvPr/>
        </p:nvGrpSpPr>
        <p:grpSpPr>
          <a:xfrm>
            <a:off x="4835998" y="2852936"/>
            <a:ext cx="2736850" cy="2858890"/>
            <a:chOff x="4367213" y="2852936"/>
            <a:chExt cx="2736850" cy="2858890"/>
          </a:xfrm>
        </p:grpSpPr>
        <p:grpSp>
          <p:nvGrpSpPr>
            <p:cNvPr id="5128" name="Group 2">
              <a:extLst>
                <a:ext uri="{FF2B5EF4-FFF2-40B4-BE49-F238E27FC236}">
                  <a16:creationId xmlns:a16="http://schemas.microsoft.com/office/drawing/2014/main" id="{3E1C77BA-A28D-4AE1-AD62-A0A7E50712F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67213" y="4138613"/>
              <a:ext cx="2736850" cy="1573213"/>
              <a:chOff x="2245" y="2140"/>
              <a:chExt cx="1724" cy="991"/>
            </a:xfrm>
          </p:grpSpPr>
          <p:sp>
            <p:nvSpPr>
              <p:cNvPr id="5134" name="WordArt 3">
                <a:extLst>
                  <a:ext uri="{FF2B5EF4-FFF2-40B4-BE49-F238E27FC236}">
                    <a16:creationId xmlns:a16="http://schemas.microsoft.com/office/drawing/2014/main" id="{D4B475E9-B92E-4D83-AFAC-9774B7783163}"/>
                  </a:ext>
                </a:extLst>
              </p:cNvPr>
              <p:cNvSpPr>
                <a:spLocks noChangeArrowheads="1" noChangeShapeType="1" noTextEdit="1"/>
              </p:cNvSpPr>
              <p:nvPr/>
            </p:nvSpPr>
            <p:spPr bwMode="auto">
              <a:xfrm>
                <a:off x="2245" y="2160"/>
                <a:ext cx="265" cy="93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sz="9600" b="1" kern="10" dirty="0">
                    <a:ln w="9525">
                      <a:solidFill>
                        <a:srgbClr val="000042"/>
                      </a:solidFill>
                      <a:round/>
                      <a:headEnd/>
                      <a:tailEnd/>
                    </a:ln>
                    <a:solidFill>
                      <a:srgbClr val="FDA713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</a:t>
                </a:r>
                <a:endParaRPr lang="zh-CN" altLang="en-US" sz="9600" b="1" kern="10" dirty="0">
                  <a:ln w="9525">
                    <a:solidFill>
                      <a:srgbClr val="000042"/>
                    </a:solidFill>
                    <a:round/>
                    <a:headEnd/>
                    <a:tailEnd/>
                  </a:ln>
                  <a:solidFill>
                    <a:srgbClr val="FDA713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135" name="WordArt 4">
                <a:extLst>
                  <a:ext uri="{FF2B5EF4-FFF2-40B4-BE49-F238E27FC236}">
                    <a16:creationId xmlns:a16="http://schemas.microsoft.com/office/drawing/2014/main" id="{36FE9C39-4327-48F5-8753-6AB7C9D8E9C2}"/>
                  </a:ext>
                </a:extLst>
              </p:cNvPr>
              <p:cNvSpPr>
                <a:spLocks noChangeArrowheads="1" noChangeShapeType="1" noTextEdit="1"/>
              </p:cNvSpPr>
              <p:nvPr/>
            </p:nvSpPr>
            <p:spPr bwMode="auto">
              <a:xfrm>
                <a:off x="2608" y="2478"/>
                <a:ext cx="1361" cy="653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sz="3600" b="1" kern="10" dirty="0">
                    <a:ln w="9525">
                      <a:solidFill>
                        <a:srgbClr val="000042"/>
                      </a:solidFill>
                      <a:round/>
                      <a:headEnd/>
                      <a:tailEnd/>
                    </a:ln>
                    <a:solidFill>
                      <a:srgbClr val="FDA713"/>
                    </a:solidFill>
                    <a:latin typeface="Arial Black" panose="020B0A04020102020204" pitchFamily="34" charset="0"/>
                  </a:rPr>
                  <a:t>am</a:t>
                </a:r>
                <a:endParaRPr lang="zh-CN" altLang="en-US" sz="3600" b="1" kern="10" dirty="0">
                  <a:ln w="9525">
                    <a:solidFill>
                      <a:srgbClr val="000042"/>
                    </a:solidFill>
                    <a:round/>
                    <a:headEnd/>
                    <a:tailEnd/>
                  </a:ln>
                  <a:solidFill>
                    <a:srgbClr val="FDA713"/>
                  </a:solidFill>
                  <a:latin typeface="Arial Black" panose="020B0A04020102020204" pitchFamily="34" charset="0"/>
                </a:endParaRPr>
              </a:p>
            </p:txBody>
          </p:sp>
          <p:sp>
            <p:nvSpPr>
              <p:cNvPr id="5136" name="WordArt 5">
                <a:extLst>
                  <a:ext uri="{FF2B5EF4-FFF2-40B4-BE49-F238E27FC236}">
                    <a16:creationId xmlns:a16="http://schemas.microsoft.com/office/drawing/2014/main" id="{0766BD98-1441-447E-8C5A-9CFF2357733F}"/>
                  </a:ext>
                </a:extLst>
              </p:cNvPr>
              <p:cNvSpPr>
                <a:spLocks noChangeArrowheads="1" noChangeShapeType="1" noTextEdit="1"/>
              </p:cNvSpPr>
              <p:nvPr/>
            </p:nvSpPr>
            <p:spPr bwMode="auto">
              <a:xfrm>
                <a:off x="2608" y="2140"/>
                <a:ext cx="1361" cy="33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sz="3600" b="1" kern="10" dirty="0" err="1">
                    <a:ln w="9525">
                      <a:solidFill>
                        <a:srgbClr val="000042"/>
                      </a:solidFill>
                      <a:round/>
                      <a:headEnd/>
                      <a:tailEnd/>
                    </a:ln>
                    <a:solidFill>
                      <a:srgbClr val="FDA713"/>
                    </a:solidFill>
                    <a:latin typeface="Arial Black" panose="020B0A04020102020204" pitchFamily="34" charset="0"/>
                  </a:rPr>
                  <a:t>xiaojue</a:t>
                </a:r>
                <a:endParaRPr lang="en-US" altLang="zh-CN" sz="3600" b="1" kern="10" dirty="0">
                  <a:ln w="9525">
                    <a:solidFill>
                      <a:srgbClr val="000042"/>
                    </a:solidFill>
                    <a:round/>
                    <a:headEnd/>
                    <a:tailEnd/>
                  </a:ln>
                  <a:solidFill>
                    <a:srgbClr val="FDA713"/>
                  </a:solidFill>
                  <a:latin typeface="Arial Black" panose="020B0A04020102020204" pitchFamily="34" charset="0"/>
                </a:endParaRPr>
              </a:p>
            </p:txBody>
          </p:sp>
        </p:grpSp>
        <p:sp>
          <p:nvSpPr>
            <p:cNvPr id="4111" name="WordArt 15">
              <a:extLst>
                <a:ext uri="{FF2B5EF4-FFF2-40B4-BE49-F238E27FC236}">
                  <a16:creationId xmlns:a16="http://schemas.microsoft.com/office/drawing/2014/main" id="{0EBCB5C8-8168-431F-9018-AE7418791635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4367213" y="2852936"/>
              <a:ext cx="2051050" cy="121265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 dirty="0">
                  <a:ln w="9525">
                    <a:solidFill>
                      <a:srgbClr val="000042"/>
                    </a:solidFill>
                    <a:round/>
                    <a:headEnd/>
                    <a:tailEnd/>
                  </a:ln>
                  <a:solidFill>
                    <a:srgbClr val="FDA713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准备</a:t>
              </a:r>
            </a:p>
          </p:txBody>
        </p:sp>
      </p:grpSp>
      <p:sp>
        <p:nvSpPr>
          <p:cNvPr id="5127" name="Rectangle 16">
            <a:extLst>
              <a:ext uri="{FF2B5EF4-FFF2-40B4-BE49-F238E27FC236}">
                <a16:creationId xmlns:a16="http://schemas.microsoft.com/office/drawing/2014/main" id="{D410B8CA-CB9F-42D1-A69D-6133F79835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16950" y="1268413"/>
            <a:ext cx="2051050" cy="396081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7" name="Rectangle 13">
            <a:extLst>
              <a:ext uri="{FF2B5EF4-FFF2-40B4-BE49-F238E27FC236}">
                <a16:creationId xmlns:a16="http://schemas.microsoft.com/office/drawing/2014/main" id="{83DA13F4-7766-4888-83CB-E1A2DE15A6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2569" y="5949950"/>
            <a:ext cx="12192000" cy="908050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8" name="Rectangle 14">
            <a:extLst>
              <a:ext uri="{FF2B5EF4-FFF2-40B4-BE49-F238E27FC236}">
                <a16:creationId xmlns:a16="http://schemas.microsoft.com/office/drawing/2014/main" id="{5598C3CB-E088-482C-8287-C846F0E8DB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"/>
            <a:ext cx="12192000" cy="620713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3" name="WordArt 10">
            <a:extLst>
              <a:ext uri="{FF2B5EF4-FFF2-40B4-BE49-F238E27FC236}">
                <a16:creationId xmlns:a16="http://schemas.microsoft.com/office/drawing/2014/main" id="{715691A5-67DD-48F8-8C8E-26FEA4CF409A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8039571" y="4014435"/>
            <a:ext cx="720725" cy="330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1400" b="1" kern="10" dirty="0">
                <a:ln w="9525">
                  <a:solidFill>
                    <a:srgbClr val="000042"/>
                  </a:solidFill>
                  <a:round/>
                  <a:headEnd/>
                  <a:tailEnd/>
                </a:ln>
                <a:solidFill>
                  <a:srgbClr val="FDA713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了吗？</a:t>
            </a: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" dur="100" fill="hold"/>
                                        <p:tgtEl>
                                          <p:spTgt spid="3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4.16667E-6 4.44444E-6 L -0.2125 -0.1301 " pathEditMode="relative" rAng="0" ptsTypes="AA">
                                      <p:cBhvr>
                                        <p:cTn id="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25" y="-650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585022" y="2424242"/>
            <a:ext cx="5336717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b="1" dirty="0">
                <a:solidFill>
                  <a:srgbClr val="FDA713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夕小觉</a:t>
            </a:r>
            <a:endParaRPr lang="zh-CN" altLang="zh-CN" sz="8000" b="1" dirty="0">
              <a:solidFill>
                <a:srgbClr val="FDA713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5" name="Rectangle 13">
            <a:extLst>
              <a:ext uri="{FF2B5EF4-FFF2-40B4-BE49-F238E27FC236}">
                <a16:creationId xmlns:a16="http://schemas.microsoft.com/office/drawing/2014/main" id="{7C8346D2-4A21-4987-9ECD-3B88F07D54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9950"/>
            <a:ext cx="12192000" cy="908050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56A5B6E4-F929-4155-AC5A-2CBA7A1C3C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"/>
            <a:ext cx="12192000" cy="620713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464371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06872" y="2497976"/>
            <a:ext cx="807625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9900" kern="100" dirty="0">
                <a:solidFill>
                  <a:srgbClr val="FDA713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Times New Roman" panose="02020603050405020304" pitchFamily="18" charset="0"/>
              </a:rPr>
              <a:t>包</a:t>
            </a:r>
            <a:r>
              <a:rPr lang="zh-CN" altLang="en-US" sz="11500" kern="100" dirty="0">
                <a:solidFill>
                  <a:srgbClr val="FDA713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Times New Roman" panose="02020603050405020304" pitchFamily="18" charset="0"/>
              </a:rPr>
              <a:t>治百病！</a:t>
            </a:r>
            <a:endParaRPr lang="zh-CN" altLang="zh-CN" sz="11500" kern="100" dirty="0">
              <a:solidFill>
                <a:srgbClr val="FDA713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13">
            <a:extLst>
              <a:ext uri="{FF2B5EF4-FFF2-40B4-BE49-F238E27FC236}">
                <a16:creationId xmlns:a16="http://schemas.microsoft.com/office/drawing/2014/main" id="{A8029F03-8000-4E31-9E0B-0C5706E628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9950"/>
            <a:ext cx="12192000" cy="908050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5" name="Rectangle 14">
            <a:extLst>
              <a:ext uri="{FF2B5EF4-FFF2-40B4-BE49-F238E27FC236}">
                <a16:creationId xmlns:a16="http://schemas.microsoft.com/office/drawing/2014/main" id="{4B2AF7C8-2B85-4820-97A1-1B46DFAA8F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"/>
            <a:ext cx="12192000" cy="620713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179570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143200" y="2497976"/>
            <a:ext cx="696536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1500" kern="100" dirty="0">
                <a:solidFill>
                  <a:srgbClr val="FDA713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设计简单！</a:t>
            </a:r>
          </a:p>
        </p:txBody>
      </p:sp>
      <p:sp>
        <p:nvSpPr>
          <p:cNvPr id="3" name="Rectangle 13">
            <a:extLst>
              <a:ext uri="{FF2B5EF4-FFF2-40B4-BE49-F238E27FC236}">
                <a16:creationId xmlns:a16="http://schemas.microsoft.com/office/drawing/2014/main" id="{EC4F5DCB-86C8-414C-ADD9-D683FCCA2F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9950"/>
            <a:ext cx="12192000" cy="908050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5" name="Rectangle 14">
            <a:extLst>
              <a:ext uri="{FF2B5EF4-FFF2-40B4-BE49-F238E27FC236}">
                <a16:creationId xmlns:a16="http://schemas.microsoft.com/office/drawing/2014/main" id="{E603D78A-F324-4248-825C-B8045872EF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"/>
            <a:ext cx="12192000" cy="620713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461411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993143" y="2497976"/>
            <a:ext cx="696536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1500" kern="100" dirty="0">
                <a:solidFill>
                  <a:srgbClr val="FDA713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微软雅黑" panose="020B0503020204020204" pitchFamily="34" charset="-122"/>
              </a:rPr>
              <a:t>健康生活！</a:t>
            </a:r>
          </a:p>
        </p:txBody>
      </p:sp>
      <p:sp>
        <p:nvSpPr>
          <p:cNvPr id="3" name="Rectangle 13">
            <a:extLst>
              <a:ext uri="{FF2B5EF4-FFF2-40B4-BE49-F238E27FC236}">
                <a16:creationId xmlns:a16="http://schemas.microsoft.com/office/drawing/2014/main" id="{D445A134-1003-4813-9AE1-F958E1018B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9950"/>
            <a:ext cx="12192000" cy="908050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5" name="Rectangle 14">
            <a:extLst>
              <a:ext uri="{FF2B5EF4-FFF2-40B4-BE49-F238E27FC236}">
                <a16:creationId xmlns:a16="http://schemas.microsoft.com/office/drawing/2014/main" id="{624F6218-AB8A-45D4-9704-AE1116F2AE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"/>
            <a:ext cx="12192000" cy="620713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53526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>
            <a:extLst>
              <a:ext uri="{FF2B5EF4-FFF2-40B4-BE49-F238E27FC236}">
                <a16:creationId xmlns:a16="http://schemas.microsoft.com/office/drawing/2014/main" id="{9E46B268-7F8C-46EC-B2D2-E0A31AC7AA20}"/>
              </a:ext>
            </a:extLst>
          </p:cNvPr>
          <p:cNvGrpSpPr>
            <a:grpSpLocks/>
          </p:cNvGrpSpPr>
          <p:nvPr/>
        </p:nvGrpSpPr>
        <p:grpSpPr bwMode="auto">
          <a:xfrm>
            <a:off x="2695575" y="2190752"/>
            <a:ext cx="5200650" cy="2317751"/>
            <a:chOff x="738" y="1380"/>
            <a:chExt cx="3276" cy="1460"/>
          </a:xfrm>
        </p:grpSpPr>
        <p:grpSp>
          <p:nvGrpSpPr>
            <p:cNvPr id="6150" name="Group 2">
              <a:extLst>
                <a:ext uri="{FF2B5EF4-FFF2-40B4-BE49-F238E27FC236}">
                  <a16:creationId xmlns:a16="http://schemas.microsoft.com/office/drawing/2014/main" id="{93A3498D-AC5C-4641-8EFE-E4AC37CE1C6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8" y="1380"/>
              <a:ext cx="1378" cy="1445"/>
              <a:chOff x="1791" y="1791"/>
              <a:chExt cx="1724" cy="1807"/>
            </a:xfrm>
          </p:grpSpPr>
          <p:grpSp>
            <p:nvGrpSpPr>
              <p:cNvPr id="6153" name="Group 3">
                <a:extLst>
                  <a:ext uri="{FF2B5EF4-FFF2-40B4-BE49-F238E27FC236}">
                    <a16:creationId xmlns:a16="http://schemas.microsoft.com/office/drawing/2014/main" id="{046E8044-F9BC-4315-8C68-BEF8B24B4A9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791" y="2607"/>
                <a:ext cx="1724" cy="991"/>
                <a:chOff x="2245" y="2140"/>
                <a:chExt cx="1724" cy="991"/>
              </a:xfrm>
            </p:grpSpPr>
            <p:sp>
              <p:nvSpPr>
                <p:cNvPr id="6159" name="WordArt 4">
                  <a:extLst>
                    <a:ext uri="{FF2B5EF4-FFF2-40B4-BE49-F238E27FC236}">
                      <a16:creationId xmlns:a16="http://schemas.microsoft.com/office/drawing/2014/main" id="{5113C83D-587D-476E-9C7D-0F99589B7DF6}"/>
                    </a:ext>
                  </a:extLst>
                </p:cNvPr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2245" y="2160"/>
                  <a:ext cx="265" cy="930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algn="ctr"/>
                  <a:r>
                    <a:rPr lang="en-US" altLang="zh-CN" sz="9600" b="1" kern="10">
                      <a:ln w="9525">
                        <a:solidFill>
                          <a:srgbClr val="000042"/>
                        </a:solidFill>
                        <a:round/>
                        <a:headEnd/>
                        <a:tailEnd/>
                      </a:ln>
                      <a:solidFill>
                        <a:srgbClr val="FDA713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I</a:t>
                  </a:r>
                  <a:endParaRPr lang="zh-CN" altLang="en-US" sz="9600" b="1" kern="10">
                    <a:ln w="9525">
                      <a:solidFill>
                        <a:srgbClr val="000042"/>
                      </a:solidFill>
                      <a:round/>
                      <a:headEnd/>
                      <a:tailEnd/>
                    </a:ln>
                    <a:solidFill>
                      <a:srgbClr val="FDA713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160" name="WordArt 5">
                  <a:extLst>
                    <a:ext uri="{FF2B5EF4-FFF2-40B4-BE49-F238E27FC236}">
                      <a16:creationId xmlns:a16="http://schemas.microsoft.com/office/drawing/2014/main" id="{6FA8B26A-C6C6-46A0-A997-310D3429C34D}"/>
                    </a:ext>
                  </a:extLst>
                </p:cNvPr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2608" y="2478"/>
                  <a:ext cx="1361" cy="653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algn="ctr"/>
                  <a:r>
                    <a:rPr lang="en-US" altLang="zh-CN" sz="3600" b="1" kern="10">
                      <a:ln w="9525">
                        <a:solidFill>
                          <a:srgbClr val="000042"/>
                        </a:solidFill>
                        <a:round/>
                        <a:headEnd/>
                        <a:tailEnd/>
                      </a:ln>
                      <a:solidFill>
                        <a:srgbClr val="FDA713"/>
                      </a:solidFill>
                      <a:latin typeface="Arial Black" panose="020B0A04020102020204" pitchFamily="34" charset="0"/>
                    </a:rPr>
                    <a:t>am</a:t>
                  </a:r>
                  <a:endParaRPr lang="zh-CN" altLang="en-US" sz="3600" b="1" kern="10">
                    <a:ln w="9525">
                      <a:solidFill>
                        <a:srgbClr val="000042"/>
                      </a:solidFill>
                      <a:round/>
                      <a:headEnd/>
                      <a:tailEnd/>
                    </a:ln>
                    <a:solidFill>
                      <a:srgbClr val="FDA713"/>
                    </a:solidFill>
                    <a:latin typeface="Arial Black" panose="020B0A04020102020204" pitchFamily="34" charset="0"/>
                  </a:endParaRPr>
                </a:p>
              </p:txBody>
            </p:sp>
            <p:sp>
              <p:nvSpPr>
                <p:cNvPr id="6161" name="WordArt 6">
                  <a:extLst>
                    <a:ext uri="{FF2B5EF4-FFF2-40B4-BE49-F238E27FC236}">
                      <a16:creationId xmlns:a16="http://schemas.microsoft.com/office/drawing/2014/main" id="{BB60FB66-89FB-4BD4-A76C-3146CC0CE69A}"/>
                    </a:ext>
                  </a:extLst>
                </p:cNvPr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2608" y="2140"/>
                  <a:ext cx="1361" cy="338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algn="ctr"/>
                  <a:r>
                    <a:rPr lang="en-US" altLang="zh-CN" sz="3600" b="1" kern="10" dirty="0" err="1">
                      <a:ln w="9525">
                        <a:solidFill>
                          <a:srgbClr val="000042"/>
                        </a:solidFill>
                        <a:round/>
                        <a:headEnd/>
                        <a:tailEnd/>
                      </a:ln>
                      <a:solidFill>
                        <a:srgbClr val="FDA713"/>
                      </a:solidFill>
                      <a:latin typeface="Arial Black" panose="020B0A04020102020204" pitchFamily="34" charset="0"/>
                    </a:rPr>
                    <a:t>xiaojue</a:t>
                  </a:r>
                  <a:endParaRPr lang="en-US" altLang="zh-CN" sz="3600" b="1" kern="10" dirty="0">
                    <a:ln w="9525">
                      <a:solidFill>
                        <a:srgbClr val="000042"/>
                      </a:solidFill>
                      <a:round/>
                      <a:headEnd/>
                      <a:tailEnd/>
                    </a:ln>
                    <a:solidFill>
                      <a:srgbClr val="FDA713"/>
                    </a:solidFill>
                    <a:latin typeface="Arial Black" panose="020B0A04020102020204" pitchFamily="34" charset="0"/>
                  </a:endParaRPr>
                </a:p>
              </p:txBody>
            </p:sp>
          </p:grpSp>
          <p:sp>
            <p:nvSpPr>
              <p:cNvPr id="6155" name="WordArt 10">
                <a:extLst>
                  <a:ext uri="{FF2B5EF4-FFF2-40B4-BE49-F238E27FC236}">
                    <a16:creationId xmlns:a16="http://schemas.microsoft.com/office/drawing/2014/main" id="{72757AB4-EF7D-487E-A0AD-4FDBF35EF263}"/>
                  </a:ext>
                </a:extLst>
              </p:cNvPr>
              <p:cNvSpPr>
                <a:spLocks noChangeArrowheads="1" noChangeShapeType="1" noTextEdit="1"/>
              </p:cNvSpPr>
              <p:nvPr/>
            </p:nvSpPr>
            <p:spPr bwMode="auto">
              <a:xfrm>
                <a:off x="1791" y="1791"/>
                <a:ext cx="1225" cy="78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zh-CN" altLang="en-US" sz="6600" b="1" kern="10" dirty="0">
                    <a:ln w="9525">
                      <a:solidFill>
                        <a:srgbClr val="000042"/>
                      </a:solidFill>
                      <a:round/>
                      <a:headEnd/>
                      <a:tailEnd/>
                    </a:ln>
                    <a:solidFill>
                      <a:srgbClr val="FDA713"/>
                    </a:solidFill>
                    <a:latin typeface="庞门正道标题体" panose="02010600030101010101" pitchFamily="2" charset="-122"/>
                    <a:ea typeface="庞门正道标题体" panose="02010600030101010101" pitchFamily="2" charset="-122"/>
                  </a:rPr>
                  <a:t>我的</a:t>
                </a:r>
              </a:p>
            </p:txBody>
          </p:sp>
        </p:grpSp>
        <p:sp>
          <p:nvSpPr>
            <p:cNvPr id="6151" name="WordArt 14">
              <a:extLst>
                <a:ext uri="{FF2B5EF4-FFF2-40B4-BE49-F238E27FC236}">
                  <a16:creationId xmlns:a16="http://schemas.microsoft.com/office/drawing/2014/main" id="{84DDEE77-516C-4DF0-BFDA-13F1D19E48DB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2245" y="2069"/>
              <a:ext cx="1769" cy="77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 dirty="0">
                  <a:ln w="9525">
                    <a:solidFill>
                      <a:srgbClr val="000042"/>
                    </a:solidFill>
                    <a:round/>
                    <a:headEnd/>
                    <a:tailEnd/>
                  </a:ln>
                  <a:solidFill>
                    <a:srgbClr val="FDA713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千万</a:t>
              </a:r>
            </a:p>
          </p:txBody>
        </p:sp>
        <p:sp>
          <p:nvSpPr>
            <p:cNvPr id="6152" name="WordArt 15">
              <a:extLst>
                <a:ext uri="{FF2B5EF4-FFF2-40B4-BE49-F238E27FC236}">
                  <a16:creationId xmlns:a16="http://schemas.microsoft.com/office/drawing/2014/main" id="{2464162C-E0C8-4C91-A2EC-4873ABC8A5DC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1810" y="1701"/>
              <a:ext cx="725" cy="27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 dirty="0">
                  <a:ln w="9525">
                    <a:solidFill>
                      <a:srgbClr val="000042"/>
                    </a:solidFill>
                    <a:round/>
                    <a:headEnd/>
                    <a:tailEnd/>
                  </a:ln>
                  <a:solidFill>
                    <a:srgbClr val="FDA713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自我介绍</a:t>
              </a:r>
            </a:p>
          </p:txBody>
        </p:sp>
      </p:grpSp>
      <p:sp>
        <p:nvSpPr>
          <p:cNvPr id="5139" name="WordArt 19">
            <a:extLst>
              <a:ext uri="{FF2B5EF4-FFF2-40B4-BE49-F238E27FC236}">
                <a16:creationId xmlns:a16="http://schemas.microsoft.com/office/drawing/2014/main" id="{F5F2EADD-104E-4568-8D6B-DE680D9CB796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879307" y="3284539"/>
            <a:ext cx="4033837" cy="1209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000042"/>
                  </a:solidFill>
                  <a:round/>
                  <a:headEnd/>
                  <a:tailEnd/>
                </a:ln>
                <a:solidFill>
                  <a:srgbClr val="FDA713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别眨眼</a:t>
            </a:r>
          </a:p>
        </p:txBody>
      </p:sp>
      <p:sp>
        <p:nvSpPr>
          <p:cNvPr id="18" name="Rectangle 13">
            <a:extLst>
              <a:ext uri="{FF2B5EF4-FFF2-40B4-BE49-F238E27FC236}">
                <a16:creationId xmlns:a16="http://schemas.microsoft.com/office/drawing/2014/main" id="{BE426F79-8AF5-4F8E-8075-797FC17751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9950"/>
            <a:ext cx="12192000" cy="908050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9" name="Rectangle 14">
            <a:extLst>
              <a:ext uri="{FF2B5EF4-FFF2-40B4-BE49-F238E27FC236}">
                <a16:creationId xmlns:a16="http://schemas.microsoft.com/office/drawing/2014/main" id="{CC81CCE0-64F8-4EB0-B85F-9F8DE9FE18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"/>
            <a:ext cx="12192000" cy="620713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" fill="hold"/>
                                        <p:tgtEl>
                                          <p:spTgt spid="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076 4.07407E-6 L 5E-6 4.07407E-6 " pathEditMode="relative" rAng="0" ptsTypes="AA">
                                      <p:cBhvr>
                                        <p:cTn id="8" dur="1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3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"/>
                            </p:stCondLst>
                            <p:childTnLst>
                              <p:par>
                                <p:cTn id="10" presetID="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6" name="WordArt 18">
            <a:extLst>
              <a:ext uri="{FF2B5EF4-FFF2-40B4-BE49-F238E27FC236}">
                <a16:creationId xmlns:a16="http://schemas.microsoft.com/office/drawing/2014/main" id="{440E2C90-9FEE-44CC-BED7-3E8E1584DBB6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-18830925" y="511175"/>
            <a:ext cx="18684875" cy="5543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8000" kern="10" dirty="0">
                <a:ln w="9525">
                  <a:solidFill>
                    <a:srgbClr val="0044A8"/>
                  </a:solidFill>
                  <a:round/>
                  <a:headEnd/>
                  <a:tailEnd/>
                </a:ln>
                <a:solidFill>
                  <a:srgbClr val="FDA713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夕小觉</a:t>
            </a:r>
          </a:p>
        </p:txBody>
      </p:sp>
      <p:sp>
        <p:nvSpPr>
          <p:cNvPr id="7194" name="Rectangle 26">
            <a:extLst>
              <a:ext uri="{FF2B5EF4-FFF2-40B4-BE49-F238E27FC236}">
                <a16:creationId xmlns:a16="http://schemas.microsoft.com/office/drawing/2014/main" id="{4E18C978-183B-4E8B-BC87-1218CDFDC6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24829" y="607792"/>
            <a:ext cx="9144000" cy="5543550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1" name="Rectangle 13">
            <a:extLst>
              <a:ext uri="{FF2B5EF4-FFF2-40B4-BE49-F238E27FC236}">
                <a16:creationId xmlns:a16="http://schemas.microsoft.com/office/drawing/2014/main" id="{3EB35DDC-685B-4D13-B140-4E02B96E7A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9950"/>
            <a:ext cx="12192000" cy="908050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2" name="Rectangle 14">
            <a:extLst>
              <a:ext uri="{FF2B5EF4-FFF2-40B4-BE49-F238E27FC236}">
                <a16:creationId xmlns:a16="http://schemas.microsoft.com/office/drawing/2014/main" id="{F2F2B071-B7BC-47EE-9681-1028B410DD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"/>
            <a:ext cx="12192000" cy="620713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grpSp>
        <p:nvGrpSpPr>
          <p:cNvPr id="23" name="Group 18">
            <a:extLst>
              <a:ext uri="{FF2B5EF4-FFF2-40B4-BE49-F238E27FC236}">
                <a16:creationId xmlns:a16="http://schemas.microsoft.com/office/drawing/2014/main" id="{4DD32851-7004-4FDA-94C5-8BB2870782A2}"/>
              </a:ext>
            </a:extLst>
          </p:cNvPr>
          <p:cNvGrpSpPr>
            <a:grpSpLocks/>
          </p:cNvGrpSpPr>
          <p:nvPr/>
        </p:nvGrpSpPr>
        <p:grpSpPr bwMode="auto">
          <a:xfrm>
            <a:off x="2695575" y="2190752"/>
            <a:ext cx="5200650" cy="2317751"/>
            <a:chOff x="738" y="1380"/>
            <a:chExt cx="3276" cy="1460"/>
          </a:xfrm>
        </p:grpSpPr>
        <p:grpSp>
          <p:nvGrpSpPr>
            <p:cNvPr id="24" name="Group 2">
              <a:extLst>
                <a:ext uri="{FF2B5EF4-FFF2-40B4-BE49-F238E27FC236}">
                  <a16:creationId xmlns:a16="http://schemas.microsoft.com/office/drawing/2014/main" id="{9394D0D9-29BF-4089-B92B-7195115F7A2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8" y="1380"/>
              <a:ext cx="1378" cy="1445"/>
              <a:chOff x="1791" y="1791"/>
              <a:chExt cx="1724" cy="1807"/>
            </a:xfrm>
          </p:grpSpPr>
          <p:grpSp>
            <p:nvGrpSpPr>
              <p:cNvPr id="27" name="Group 3">
                <a:extLst>
                  <a:ext uri="{FF2B5EF4-FFF2-40B4-BE49-F238E27FC236}">
                    <a16:creationId xmlns:a16="http://schemas.microsoft.com/office/drawing/2014/main" id="{76AB6469-F4B2-4180-BC56-40E9F8D7646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791" y="2607"/>
                <a:ext cx="1724" cy="991"/>
                <a:chOff x="2245" y="2140"/>
                <a:chExt cx="1724" cy="991"/>
              </a:xfrm>
            </p:grpSpPr>
            <p:sp>
              <p:nvSpPr>
                <p:cNvPr id="29" name="WordArt 4">
                  <a:extLst>
                    <a:ext uri="{FF2B5EF4-FFF2-40B4-BE49-F238E27FC236}">
                      <a16:creationId xmlns:a16="http://schemas.microsoft.com/office/drawing/2014/main" id="{954266E1-30FB-4E0D-ACBC-7CC44EB555A4}"/>
                    </a:ext>
                  </a:extLst>
                </p:cNvPr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2245" y="2160"/>
                  <a:ext cx="265" cy="930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algn="ctr"/>
                  <a:r>
                    <a:rPr lang="en-US" altLang="zh-CN" sz="9600" b="1" kern="10">
                      <a:ln w="9525">
                        <a:solidFill>
                          <a:srgbClr val="000042"/>
                        </a:solidFill>
                        <a:round/>
                        <a:headEnd/>
                        <a:tailEnd/>
                      </a:ln>
                      <a:solidFill>
                        <a:srgbClr val="FDA713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I</a:t>
                  </a:r>
                  <a:endParaRPr lang="zh-CN" altLang="en-US" sz="9600" b="1" kern="10">
                    <a:ln w="9525">
                      <a:solidFill>
                        <a:srgbClr val="000042"/>
                      </a:solidFill>
                      <a:round/>
                      <a:headEnd/>
                      <a:tailEnd/>
                    </a:ln>
                    <a:solidFill>
                      <a:srgbClr val="FDA713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" name="WordArt 5">
                  <a:extLst>
                    <a:ext uri="{FF2B5EF4-FFF2-40B4-BE49-F238E27FC236}">
                      <a16:creationId xmlns:a16="http://schemas.microsoft.com/office/drawing/2014/main" id="{5430BD1D-7FA6-4D1E-8CFF-F129EA00373B}"/>
                    </a:ext>
                  </a:extLst>
                </p:cNvPr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2608" y="2478"/>
                  <a:ext cx="1361" cy="653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algn="ctr"/>
                  <a:r>
                    <a:rPr lang="en-US" altLang="zh-CN" sz="3600" b="1" kern="10">
                      <a:ln w="9525">
                        <a:solidFill>
                          <a:srgbClr val="000042"/>
                        </a:solidFill>
                        <a:round/>
                        <a:headEnd/>
                        <a:tailEnd/>
                      </a:ln>
                      <a:solidFill>
                        <a:srgbClr val="FDA713"/>
                      </a:solidFill>
                      <a:latin typeface="Arial Black" panose="020B0A04020102020204" pitchFamily="34" charset="0"/>
                    </a:rPr>
                    <a:t>am</a:t>
                  </a:r>
                  <a:endParaRPr lang="zh-CN" altLang="en-US" sz="3600" b="1" kern="10">
                    <a:ln w="9525">
                      <a:solidFill>
                        <a:srgbClr val="000042"/>
                      </a:solidFill>
                      <a:round/>
                      <a:headEnd/>
                      <a:tailEnd/>
                    </a:ln>
                    <a:solidFill>
                      <a:srgbClr val="FDA713"/>
                    </a:solidFill>
                    <a:latin typeface="Arial Black" panose="020B0A04020102020204" pitchFamily="34" charset="0"/>
                  </a:endParaRPr>
                </a:p>
              </p:txBody>
            </p:sp>
            <p:sp>
              <p:nvSpPr>
                <p:cNvPr id="31" name="WordArt 6">
                  <a:extLst>
                    <a:ext uri="{FF2B5EF4-FFF2-40B4-BE49-F238E27FC236}">
                      <a16:creationId xmlns:a16="http://schemas.microsoft.com/office/drawing/2014/main" id="{2A18A4D0-73C1-4EB6-86F4-8E60E8104EDC}"/>
                    </a:ext>
                  </a:extLst>
                </p:cNvPr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2608" y="2140"/>
                  <a:ext cx="1361" cy="338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algn="ctr"/>
                  <a:r>
                    <a:rPr lang="en-US" altLang="zh-CN" sz="3600" b="1" kern="10" dirty="0" err="1">
                      <a:ln w="9525">
                        <a:solidFill>
                          <a:srgbClr val="000042"/>
                        </a:solidFill>
                        <a:round/>
                        <a:headEnd/>
                        <a:tailEnd/>
                      </a:ln>
                      <a:solidFill>
                        <a:srgbClr val="FDA713"/>
                      </a:solidFill>
                      <a:latin typeface="Arial Black" panose="020B0A04020102020204" pitchFamily="34" charset="0"/>
                    </a:rPr>
                    <a:t>xiaojue</a:t>
                  </a:r>
                  <a:endParaRPr lang="en-US" altLang="zh-CN" sz="3600" b="1" kern="10" dirty="0">
                    <a:ln w="9525">
                      <a:solidFill>
                        <a:srgbClr val="000042"/>
                      </a:solidFill>
                      <a:round/>
                      <a:headEnd/>
                      <a:tailEnd/>
                    </a:ln>
                    <a:solidFill>
                      <a:srgbClr val="FDA713"/>
                    </a:solidFill>
                    <a:latin typeface="Arial Black" panose="020B0A04020102020204" pitchFamily="34" charset="0"/>
                  </a:endParaRPr>
                </a:p>
              </p:txBody>
            </p:sp>
          </p:grpSp>
          <p:sp>
            <p:nvSpPr>
              <p:cNvPr id="28" name="WordArt 10">
                <a:extLst>
                  <a:ext uri="{FF2B5EF4-FFF2-40B4-BE49-F238E27FC236}">
                    <a16:creationId xmlns:a16="http://schemas.microsoft.com/office/drawing/2014/main" id="{52B045E1-0137-4D9A-ACDD-0585BC006572}"/>
                  </a:ext>
                </a:extLst>
              </p:cNvPr>
              <p:cNvSpPr>
                <a:spLocks noChangeArrowheads="1" noChangeShapeType="1" noTextEdit="1"/>
              </p:cNvSpPr>
              <p:nvPr/>
            </p:nvSpPr>
            <p:spPr bwMode="auto">
              <a:xfrm>
                <a:off x="1791" y="1791"/>
                <a:ext cx="1225" cy="78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zh-CN" altLang="en-US" sz="6600" b="1" kern="10" dirty="0">
                    <a:ln w="9525">
                      <a:solidFill>
                        <a:srgbClr val="000042"/>
                      </a:solidFill>
                      <a:round/>
                      <a:headEnd/>
                      <a:tailEnd/>
                    </a:ln>
                    <a:solidFill>
                      <a:srgbClr val="FDA713"/>
                    </a:solidFill>
                    <a:latin typeface="庞门正道标题体" panose="02010600030101010101" pitchFamily="2" charset="-122"/>
                    <a:ea typeface="庞门正道标题体" panose="02010600030101010101" pitchFamily="2" charset="-122"/>
                  </a:rPr>
                  <a:t>我的</a:t>
                </a:r>
              </a:p>
            </p:txBody>
          </p:sp>
        </p:grpSp>
        <p:sp>
          <p:nvSpPr>
            <p:cNvPr id="25" name="WordArt 14">
              <a:extLst>
                <a:ext uri="{FF2B5EF4-FFF2-40B4-BE49-F238E27FC236}">
                  <a16:creationId xmlns:a16="http://schemas.microsoft.com/office/drawing/2014/main" id="{EF199557-4090-443B-A70C-695393B9C4E4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2245" y="2069"/>
              <a:ext cx="1769" cy="77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 dirty="0">
                  <a:ln w="9525">
                    <a:solidFill>
                      <a:srgbClr val="000042"/>
                    </a:solidFill>
                    <a:round/>
                    <a:headEnd/>
                    <a:tailEnd/>
                  </a:ln>
                  <a:solidFill>
                    <a:srgbClr val="FDA713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千万</a:t>
              </a:r>
            </a:p>
          </p:txBody>
        </p:sp>
        <p:sp>
          <p:nvSpPr>
            <p:cNvPr id="26" name="WordArt 15">
              <a:extLst>
                <a:ext uri="{FF2B5EF4-FFF2-40B4-BE49-F238E27FC236}">
                  <a16:creationId xmlns:a16="http://schemas.microsoft.com/office/drawing/2014/main" id="{2066AE9A-CA54-4361-BE85-5A8893BC801C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1810" y="1701"/>
              <a:ext cx="725" cy="27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 dirty="0">
                  <a:ln w="9525">
                    <a:solidFill>
                      <a:srgbClr val="000042"/>
                    </a:solidFill>
                    <a:round/>
                    <a:headEnd/>
                    <a:tailEnd/>
                  </a:ln>
                  <a:solidFill>
                    <a:srgbClr val="FDA713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自我介绍</a:t>
              </a:r>
            </a:p>
          </p:txBody>
        </p:sp>
      </p:grpSp>
      <p:sp>
        <p:nvSpPr>
          <p:cNvPr id="32" name="WordArt 19">
            <a:extLst>
              <a:ext uri="{FF2B5EF4-FFF2-40B4-BE49-F238E27FC236}">
                <a16:creationId xmlns:a16="http://schemas.microsoft.com/office/drawing/2014/main" id="{FD4F4A69-4481-41BE-B311-F3A358FAF356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879307" y="3284539"/>
            <a:ext cx="4033837" cy="1209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000042"/>
                  </a:solidFill>
                  <a:round/>
                  <a:headEnd/>
                  <a:tailEnd/>
                </a:ln>
                <a:solidFill>
                  <a:srgbClr val="FDA713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别眨眼</a:t>
            </a: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" fill="hold"/>
                                        <p:tgtEl>
                                          <p:spTgt spid="23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076 4.07407E-6 L 5E-6 4.07407E-6 " pathEditMode="relative" rAng="0" ptsTypes="AA">
                                      <p:cBhvr>
                                        <p:cTn id="16" dur="1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3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8">
            <a:extLst>
              <a:ext uri="{FF2B5EF4-FFF2-40B4-BE49-F238E27FC236}">
                <a16:creationId xmlns:a16="http://schemas.microsoft.com/office/drawing/2014/main" id="{2B3A7D6E-C457-4B76-9B81-5FFFAF48F5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549275"/>
            <a:ext cx="9144000" cy="5543550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8213" name="WordArt 21">
            <a:extLst>
              <a:ext uri="{FF2B5EF4-FFF2-40B4-BE49-F238E27FC236}">
                <a16:creationId xmlns:a16="http://schemas.microsoft.com/office/drawing/2014/main" id="{E567880F-E353-4BF2-973E-09D3D5F1C19E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 rot="15618538">
            <a:off x="5160169" y="3171032"/>
            <a:ext cx="360363" cy="1187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I</a:t>
            </a:r>
            <a:endParaRPr lang="zh-CN" altLang="en-US" sz="3600" b="1" kern="10">
              <a:ln w="9525">
                <a:solidFill>
                  <a:schemeClr val="bg1"/>
                </a:solidFill>
                <a:round/>
                <a:headEnd/>
                <a:tailEnd/>
              </a:ln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8214" name="WordArt 22">
            <a:extLst>
              <a:ext uri="{FF2B5EF4-FFF2-40B4-BE49-F238E27FC236}">
                <a16:creationId xmlns:a16="http://schemas.microsoft.com/office/drawing/2014/main" id="{A0EC4541-E6AE-4170-9A1D-57CC2AFDDED2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591176" y="3748089"/>
            <a:ext cx="1368425" cy="611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see</a:t>
            </a:r>
            <a:endParaRPr lang="zh-CN" altLang="en-US" sz="3600" b="1" kern="10" dirty="0">
              <a:ln w="9525">
                <a:solidFill>
                  <a:schemeClr val="bg1"/>
                </a:solidFill>
                <a:round/>
                <a:headEnd/>
                <a:tailEnd/>
              </a:ln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8217" name="WordArt 25">
            <a:extLst>
              <a:ext uri="{FF2B5EF4-FFF2-40B4-BE49-F238E27FC236}">
                <a16:creationId xmlns:a16="http://schemas.microsoft.com/office/drawing/2014/main" id="{23D1BE18-9976-4C9C-9685-9CAF85AE3C81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591175" y="3316288"/>
            <a:ext cx="863600" cy="3857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the</a:t>
            </a:r>
            <a:endParaRPr lang="zh-CN" altLang="en-US" sz="3600" b="1" kern="10" dirty="0">
              <a:ln w="9525">
                <a:solidFill>
                  <a:schemeClr val="bg1"/>
                </a:solidFill>
                <a:round/>
                <a:headEnd/>
                <a:tailEnd/>
              </a:ln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8216" name="WordArt 24">
            <a:extLst>
              <a:ext uri="{FF2B5EF4-FFF2-40B4-BE49-F238E27FC236}">
                <a16:creationId xmlns:a16="http://schemas.microsoft.com/office/drawing/2014/main" id="{39F61F17-3DD9-4E3A-B179-BECFF528D13C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151438" y="3178175"/>
            <a:ext cx="360362" cy="1187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I</a:t>
            </a:r>
            <a:endParaRPr lang="zh-CN" altLang="en-US" sz="3600" b="1" kern="10" dirty="0">
              <a:ln w="9525">
                <a:solidFill>
                  <a:schemeClr val="bg1"/>
                </a:solidFill>
                <a:round/>
                <a:headEnd/>
                <a:tailEnd/>
              </a:ln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Rectangle 13">
            <a:extLst>
              <a:ext uri="{FF2B5EF4-FFF2-40B4-BE49-F238E27FC236}">
                <a16:creationId xmlns:a16="http://schemas.microsoft.com/office/drawing/2014/main" id="{850FD19C-0E22-4F57-9A88-1B5A15EAF5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9950"/>
            <a:ext cx="12192000" cy="908050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2" name="Rectangle 14">
            <a:extLst>
              <a:ext uri="{FF2B5EF4-FFF2-40B4-BE49-F238E27FC236}">
                <a16:creationId xmlns:a16="http://schemas.microsoft.com/office/drawing/2014/main" id="{9F719A89-CD14-43B8-A12E-8447458ACA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"/>
            <a:ext cx="12192000" cy="620713"/>
          </a:xfrm>
          <a:prstGeom prst="rect">
            <a:avLst/>
          </a:prstGeom>
          <a:solidFill>
            <a:srgbClr val="FDA71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0">
                                      <p:cBhvr>
                                        <p:cTn id="6" dur="1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3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平行四边形 19"/>
          <p:cNvSpPr/>
          <p:nvPr/>
        </p:nvSpPr>
        <p:spPr>
          <a:xfrm>
            <a:off x="-48682" y="4293973"/>
            <a:ext cx="1128584" cy="358346"/>
          </a:xfrm>
          <a:prstGeom prst="parallelogram">
            <a:avLst>
              <a:gd name="adj" fmla="val 109483"/>
            </a:avLst>
          </a:prstGeom>
          <a:solidFill>
            <a:srgbClr val="FDA7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平行四边形 4"/>
          <p:cNvSpPr/>
          <p:nvPr/>
        </p:nvSpPr>
        <p:spPr>
          <a:xfrm>
            <a:off x="775102" y="4275439"/>
            <a:ext cx="1037968" cy="37688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8476" h="376881">
                <a:moveTo>
                  <a:pt x="0" y="376881"/>
                </a:moveTo>
                <a:lnTo>
                  <a:pt x="355257" y="0"/>
                </a:lnTo>
                <a:lnTo>
                  <a:pt x="778476" y="12357"/>
                </a:lnTo>
                <a:lnTo>
                  <a:pt x="491182" y="364524"/>
                </a:lnTo>
                <a:lnTo>
                  <a:pt x="0" y="3768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平行四边形 4"/>
          <p:cNvSpPr/>
          <p:nvPr/>
        </p:nvSpPr>
        <p:spPr>
          <a:xfrm>
            <a:off x="1623598" y="4281618"/>
            <a:ext cx="947352" cy="35834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0514" h="358345">
                <a:moveTo>
                  <a:pt x="0" y="352167"/>
                </a:moveTo>
                <a:lnTo>
                  <a:pt x="281117" y="0"/>
                </a:lnTo>
                <a:lnTo>
                  <a:pt x="710514" y="6178"/>
                </a:lnTo>
                <a:lnTo>
                  <a:pt x="454112" y="358345"/>
                </a:lnTo>
                <a:lnTo>
                  <a:pt x="0" y="35216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平行四边形 4"/>
          <p:cNvSpPr/>
          <p:nvPr/>
        </p:nvSpPr>
        <p:spPr>
          <a:xfrm>
            <a:off x="2463857" y="4269262"/>
            <a:ext cx="864975" cy="37070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31" h="370701">
                <a:moveTo>
                  <a:pt x="0" y="364523"/>
                </a:moveTo>
                <a:lnTo>
                  <a:pt x="237868" y="0"/>
                </a:lnTo>
                <a:lnTo>
                  <a:pt x="648731" y="18534"/>
                </a:lnTo>
                <a:lnTo>
                  <a:pt x="454112" y="370701"/>
                </a:lnTo>
                <a:lnTo>
                  <a:pt x="0" y="36452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4"/>
          <p:cNvSpPr/>
          <p:nvPr/>
        </p:nvSpPr>
        <p:spPr>
          <a:xfrm>
            <a:off x="3295880" y="4281616"/>
            <a:ext cx="807310" cy="3583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483" h="358346">
                <a:moveTo>
                  <a:pt x="0" y="352168"/>
                </a:moveTo>
                <a:lnTo>
                  <a:pt x="188441" y="2"/>
                </a:lnTo>
                <a:lnTo>
                  <a:pt x="605483" y="0"/>
                </a:lnTo>
                <a:lnTo>
                  <a:pt x="454112" y="358346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平行四边形 4"/>
          <p:cNvSpPr/>
          <p:nvPr/>
        </p:nvSpPr>
        <p:spPr>
          <a:xfrm>
            <a:off x="4111425" y="4281616"/>
            <a:ext cx="749645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2234" h="352168">
                <a:moveTo>
                  <a:pt x="0" y="352168"/>
                </a:moveTo>
                <a:lnTo>
                  <a:pt x="132836" y="12359"/>
                </a:lnTo>
                <a:lnTo>
                  <a:pt x="562234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平行四边形 4"/>
          <p:cNvSpPr/>
          <p:nvPr/>
        </p:nvSpPr>
        <p:spPr>
          <a:xfrm>
            <a:off x="4951682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平行四边形 4"/>
          <p:cNvSpPr/>
          <p:nvPr/>
        </p:nvSpPr>
        <p:spPr>
          <a:xfrm>
            <a:off x="673970" y="3862484"/>
            <a:ext cx="925600" cy="28867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4200" h="288675">
                <a:moveTo>
                  <a:pt x="0" y="279963"/>
                </a:moveTo>
                <a:lnTo>
                  <a:pt x="304691" y="0"/>
                </a:lnTo>
                <a:lnTo>
                  <a:pt x="694200" y="8143"/>
                </a:lnTo>
                <a:lnTo>
                  <a:pt x="419547" y="288675"/>
                </a:lnTo>
                <a:lnTo>
                  <a:pt x="0" y="27996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平行四边形 4"/>
          <p:cNvSpPr/>
          <p:nvPr/>
        </p:nvSpPr>
        <p:spPr>
          <a:xfrm>
            <a:off x="1404366" y="3870626"/>
            <a:ext cx="880653" cy="28053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90" h="280532">
                <a:moveTo>
                  <a:pt x="0" y="271820"/>
                </a:moveTo>
                <a:lnTo>
                  <a:pt x="266767" y="4498"/>
                </a:lnTo>
                <a:lnTo>
                  <a:pt x="660490" y="0"/>
                </a:lnTo>
                <a:lnTo>
                  <a:pt x="419547" y="280532"/>
                </a:lnTo>
                <a:lnTo>
                  <a:pt x="0" y="27182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平行四边形 4"/>
          <p:cNvSpPr/>
          <p:nvPr/>
        </p:nvSpPr>
        <p:spPr>
          <a:xfrm>
            <a:off x="2140382" y="3866412"/>
            <a:ext cx="813232" cy="2847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924" h="284746">
                <a:moveTo>
                  <a:pt x="0" y="276034"/>
                </a:moveTo>
                <a:lnTo>
                  <a:pt x="224629" y="4498"/>
                </a:lnTo>
                <a:lnTo>
                  <a:pt x="609924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平行四边形 4"/>
          <p:cNvSpPr/>
          <p:nvPr/>
        </p:nvSpPr>
        <p:spPr>
          <a:xfrm>
            <a:off x="2853924" y="3866412"/>
            <a:ext cx="762666" cy="2847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000" h="284746">
                <a:moveTo>
                  <a:pt x="0" y="276034"/>
                </a:moveTo>
                <a:lnTo>
                  <a:pt x="207774" y="284"/>
                </a:lnTo>
                <a:lnTo>
                  <a:pt x="572000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平行四边形 4"/>
          <p:cNvSpPr/>
          <p:nvPr/>
        </p:nvSpPr>
        <p:spPr>
          <a:xfrm>
            <a:off x="3595555" y="3862200"/>
            <a:ext cx="717720" cy="2889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290" h="288959">
                <a:moveTo>
                  <a:pt x="0" y="280247"/>
                </a:moveTo>
                <a:lnTo>
                  <a:pt x="161423" y="8711"/>
                </a:lnTo>
                <a:lnTo>
                  <a:pt x="538290" y="0"/>
                </a:lnTo>
                <a:lnTo>
                  <a:pt x="419547" y="288959"/>
                </a:lnTo>
                <a:lnTo>
                  <a:pt x="0" y="28024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平行四边形 4"/>
          <p:cNvSpPr/>
          <p:nvPr/>
        </p:nvSpPr>
        <p:spPr>
          <a:xfrm>
            <a:off x="4337129" y="3870910"/>
            <a:ext cx="654875" cy="28024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1156" h="280248">
                <a:moveTo>
                  <a:pt x="0" y="271536"/>
                </a:moveTo>
                <a:lnTo>
                  <a:pt x="109576" y="0"/>
                </a:lnTo>
                <a:lnTo>
                  <a:pt x="491156" y="715"/>
                </a:lnTo>
                <a:lnTo>
                  <a:pt x="419547" y="280248"/>
                </a:lnTo>
                <a:lnTo>
                  <a:pt x="0" y="27153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平行四边形 4"/>
          <p:cNvSpPr/>
          <p:nvPr/>
        </p:nvSpPr>
        <p:spPr>
          <a:xfrm>
            <a:off x="5078706" y="3871627"/>
            <a:ext cx="610882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平行四边形 4"/>
          <p:cNvSpPr/>
          <p:nvPr/>
        </p:nvSpPr>
        <p:spPr>
          <a:xfrm>
            <a:off x="1237353" y="3524394"/>
            <a:ext cx="809672" cy="23532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254" h="235325">
                <a:moveTo>
                  <a:pt x="0" y="226613"/>
                </a:moveTo>
                <a:lnTo>
                  <a:pt x="254241" y="0"/>
                </a:lnTo>
                <a:lnTo>
                  <a:pt x="607254" y="8028"/>
                </a:lnTo>
                <a:lnTo>
                  <a:pt x="394495" y="235325"/>
                </a:lnTo>
                <a:lnTo>
                  <a:pt x="0" y="22661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平行四边形 4"/>
          <p:cNvSpPr/>
          <p:nvPr/>
        </p:nvSpPr>
        <p:spPr>
          <a:xfrm>
            <a:off x="1897058" y="3530658"/>
            <a:ext cx="776270" cy="22906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2202" h="229062">
                <a:moveTo>
                  <a:pt x="0" y="220350"/>
                </a:moveTo>
                <a:lnTo>
                  <a:pt x="222926" y="0"/>
                </a:lnTo>
                <a:lnTo>
                  <a:pt x="582202" y="1765"/>
                </a:lnTo>
                <a:lnTo>
                  <a:pt x="394495" y="229062"/>
                </a:lnTo>
                <a:lnTo>
                  <a:pt x="0" y="22035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平行四边形 4"/>
          <p:cNvSpPr/>
          <p:nvPr/>
        </p:nvSpPr>
        <p:spPr>
          <a:xfrm>
            <a:off x="2540060" y="3533791"/>
            <a:ext cx="738690" cy="22593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018" h="225931">
                <a:moveTo>
                  <a:pt x="0" y="217219"/>
                </a:moveTo>
                <a:lnTo>
                  <a:pt x="201005" y="0"/>
                </a:lnTo>
                <a:lnTo>
                  <a:pt x="554018" y="1766"/>
                </a:lnTo>
                <a:lnTo>
                  <a:pt x="394495" y="225931"/>
                </a:lnTo>
                <a:lnTo>
                  <a:pt x="0" y="21721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平行四边形 4"/>
          <p:cNvSpPr/>
          <p:nvPr/>
        </p:nvSpPr>
        <p:spPr>
          <a:xfrm>
            <a:off x="3203940" y="3526162"/>
            <a:ext cx="688587" cy="2335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6440" h="233559">
                <a:moveTo>
                  <a:pt x="0" y="224847"/>
                </a:moveTo>
                <a:lnTo>
                  <a:pt x="147769" y="4497"/>
                </a:lnTo>
                <a:lnTo>
                  <a:pt x="516440" y="0"/>
                </a:lnTo>
                <a:lnTo>
                  <a:pt x="381969" y="233559"/>
                </a:lnTo>
                <a:lnTo>
                  <a:pt x="0" y="22484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平行四边形 4"/>
          <p:cNvSpPr/>
          <p:nvPr/>
        </p:nvSpPr>
        <p:spPr>
          <a:xfrm>
            <a:off x="3867820" y="3532425"/>
            <a:ext cx="634307" cy="22797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730" h="227979">
                <a:moveTo>
                  <a:pt x="0" y="227979"/>
                </a:moveTo>
                <a:lnTo>
                  <a:pt x="119586" y="1365"/>
                </a:lnTo>
                <a:lnTo>
                  <a:pt x="475730" y="0"/>
                </a:lnTo>
                <a:lnTo>
                  <a:pt x="375706" y="227296"/>
                </a:lnTo>
                <a:lnTo>
                  <a:pt x="0" y="22797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平行四边形 4"/>
          <p:cNvSpPr/>
          <p:nvPr/>
        </p:nvSpPr>
        <p:spPr>
          <a:xfrm>
            <a:off x="4523350" y="3533790"/>
            <a:ext cx="584203" cy="2266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152" h="226614">
                <a:moveTo>
                  <a:pt x="0" y="226614"/>
                </a:moveTo>
                <a:lnTo>
                  <a:pt x="82008" y="0"/>
                </a:lnTo>
                <a:lnTo>
                  <a:pt x="438152" y="1766"/>
                </a:lnTo>
                <a:lnTo>
                  <a:pt x="375706" y="225931"/>
                </a:lnTo>
                <a:lnTo>
                  <a:pt x="0" y="22661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平行四边形 4"/>
          <p:cNvSpPr/>
          <p:nvPr/>
        </p:nvSpPr>
        <p:spPr>
          <a:xfrm>
            <a:off x="5183053" y="3524396"/>
            <a:ext cx="534097" cy="23600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573" h="236008">
                <a:moveTo>
                  <a:pt x="0" y="236008"/>
                </a:moveTo>
                <a:lnTo>
                  <a:pt x="53824" y="0"/>
                </a:lnTo>
                <a:lnTo>
                  <a:pt x="400573" y="4898"/>
                </a:lnTo>
                <a:lnTo>
                  <a:pt x="375706" y="235325"/>
                </a:lnTo>
                <a:lnTo>
                  <a:pt x="0" y="23600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平行四边形 4"/>
          <p:cNvSpPr/>
          <p:nvPr/>
        </p:nvSpPr>
        <p:spPr>
          <a:xfrm>
            <a:off x="1692466" y="3250588"/>
            <a:ext cx="730341" cy="18413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756" h="184138">
                <a:moveTo>
                  <a:pt x="0" y="184138"/>
                </a:moveTo>
                <a:lnTo>
                  <a:pt x="213531" y="1366"/>
                </a:lnTo>
                <a:lnTo>
                  <a:pt x="547756" y="0"/>
                </a:lnTo>
                <a:lnTo>
                  <a:pt x="375706" y="183455"/>
                </a:lnTo>
                <a:lnTo>
                  <a:pt x="0" y="18413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平行四边形 4"/>
          <p:cNvSpPr/>
          <p:nvPr/>
        </p:nvSpPr>
        <p:spPr>
          <a:xfrm>
            <a:off x="2281190" y="3248824"/>
            <a:ext cx="705289" cy="18590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8967" h="185903">
                <a:moveTo>
                  <a:pt x="0" y="185903"/>
                </a:moveTo>
                <a:lnTo>
                  <a:pt x="191611" y="0"/>
                </a:lnTo>
                <a:lnTo>
                  <a:pt x="528967" y="4897"/>
                </a:lnTo>
                <a:lnTo>
                  <a:pt x="375706" y="185220"/>
                </a:lnTo>
                <a:lnTo>
                  <a:pt x="0" y="18590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平行四边形 4"/>
          <p:cNvSpPr/>
          <p:nvPr/>
        </p:nvSpPr>
        <p:spPr>
          <a:xfrm>
            <a:off x="2882440" y="3250588"/>
            <a:ext cx="646836" cy="19285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5127" h="192850">
                <a:moveTo>
                  <a:pt x="0" y="184138"/>
                </a:moveTo>
                <a:lnTo>
                  <a:pt x="150901" y="4498"/>
                </a:lnTo>
                <a:lnTo>
                  <a:pt x="485127" y="0"/>
                </a:lnTo>
                <a:lnTo>
                  <a:pt x="353785" y="192850"/>
                </a:lnTo>
                <a:lnTo>
                  <a:pt x="0" y="18413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平行四边形 4"/>
          <p:cNvSpPr/>
          <p:nvPr/>
        </p:nvSpPr>
        <p:spPr>
          <a:xfrm>
            <a:off x="3475338" y="3247456"/>
            <a:ext cx="617609" cy="19598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3207" h="195982">
                <a:moveTo>
                  <a:pt x="0" y="187270"/>
                </a:moveTo>
                <a:lnTo>
                  <a:pt x="132112" y="7630"/>
                </a:lnTo>
                <a:lnTo>
                  <a:pt x="463207" y="0"/>
                </a:lnTo>
                <a:lnTo>
                  <a:pt x="353785" y="195982"/>
                </a:lnTo>
                <a:lnTo>
                  <a:pt x="0" y="18727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平行四边形 4"/>
          <p:cNvSpPr/>
          <p:nvPr/>
        </p:nvSpPr>
        <p:spPr>
          <a:xfrm>
            <a:off x="4068237" y="3244324"/>
            <a:ext cx="580032" cy="1991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024" h="199114">
                <a:moveTo>
                  <a:pt x="0" y="190402"/>
                </a:moveTo>
                <a:lnTo>
                  <a:pt x="107060" y="4499"/>
                </a:lnTo>
                <a:lnTo>
                  <a:pt x="435024" y="0"/>
                </a:lnTo>
                <a:lnTo>
                  <a:pt x="353785" y="199114"/>
                </a:lnTo>
                <a:lnTo>
                  <a:pt x="0" y="1904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平行四边形 4"/>
          <p:cNvSpPr/>
          <p:nvPr/>
        </p:nvSpPr>
        <p:spPr>
          <a:xfrm>
            <a:off x="4669486" y="3244324"/>
            <a:ext cx="542453" cy="1991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6840" h="199114">
                <a:moveTo>
                  <a:pt x="0" y="190402"/>
                </a:moveTo>
                <a:lnTo>
                  <a:pt x="63219" y="4500"/>
                </a:lnTo>
                <a:lnTo>
                  <a:pt x="406840" y="0"/>
                </a:lnTo>
                <a:lnTo>
                  <a:pt x="353785" y="199114"/>
                </a:lnTo>
                <a:lnTo>
                  <a:pt x="0" y="1904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平行四边形 4"/>
          <p:cNvSpPr/>
          <p:nvPr/>
        </p:nvSpPr>
        <p:spPr>
          <a:xfrm>
            <a:off x="5291612" y="3250589"/>
            <a:ext cx="479824" cy="1928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868" h="192851">
                <a:moveTo>
                  <a:pt x="0" y="190402"/>
                </a:moveTo>
                <a:lnTo>
                  <a:pt x="28773" y="1369"/>
                </a:lnTo>
                <a:lnTo>
                  <a:pt x="359868" y="0"/>
                </a:lnTo>
                <a:lnTo>
                  <a:pt x="341259" y="192851"/>
                </a:lnTo>
                <a:lnTo>
                  <a:pt x="0" y="1904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平行四边形 4"/>
          <p:cNvSpPr/>
          <p:nvPr/>
        </p:nvSpPr>
        <p:spPr>
          <a:xfrm>
            <a:off x="2076598" y="3020224"/>
            <a:ext cx="630133" cy="15771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2600" h="157719">
                <a:moveTo>
                  <a:pt x="0" y="157719"/>
                </a:moveTo>
                <a:lnTo>
                  <a:pt x="182216" y="0"/>
                </a:lnTo>
                <a:lnTo>
                  <a:pt x="472600" y="1765"/>
                </a:lnTo>
                <a:lnTo>
                  <a:pt x="322471" y="157036"/>
                </a:lnTo>
                <a:lnTo>
                  <a:pt x="0" y="15771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平行四边形 4"/>
          <p:cNvSpPr/>
          <p:nvPr/>
        </p:nvSpPr>
        <p:spPr>
          <a:xfrm>
            <a:off x="2619391" y="3020224"/>
            <a:ext cx="605082" cy="15771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3811" h="157719">
                <a:moveTo>
                  <a:pt x="0" y="157719"/>
                </a:moveTo>
                <a:lnTo>
                  <a:pt x="150901" y="0"/>
                </a:lnTo>
                <a:lnTo>
                  <a:pt x="453811" y="1765"/>
                </a:lnTo>
                <a:lnTo>
                  <a:pt x="322471" y="157036"/>
                </a:lnTo>
                <a:lnTo>
                  <a:pt x="0" y="15771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平行四边形 4"/>
          <p:cNvSpPr/>
          <p:nvPr/>
        </p:nvSpPr>
        <p:spPr>
          <a:xfrm>
            <a:off x="3170539" y="3018855"/>
            <a:ext cx="571678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8759" h="159086">
                <a:moveTo>
                  <a:pt x="0" y="159086"/>
                </a:moveTo>
                <a:lnTo>
                  <a:pt x="119586" y="4498"/>
                </a:lnTo>
                <a:lnTo>
                  <a:pt x="428759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平行四边形 4"/>
          <p:cNvSpPr/>
          <p:nvPr/>
        </p:nvSpPr>
        <p:spPr>
          <a:xfrm>
            <a:off x="3709159" y="3018855"/>
            <a:ext cx="538276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707" h="159086">
                <a:moveTo>
                  <a:pt x="0" y="159086"/>
                </a:moveTo>
                <a:lnTo>
                  <a:pt x="100797" y="4498"/>
                </a:lnTo>
                <a:lnTo>
                  <a:pt x="403707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平行四边形 4"/>
          <p:cNvSpPr/>
          <p:nvPr/>
        </p:nvSpPr>
        <p:spPr>
          <a:xfrm>
            <a:off x="4260303" y="3020221"/>
            <a:ext cx="509048" cy="15772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786" h="157720">
                <a:moveTo>
                  <a:pt x="0" y="157720"/>
                </a:moveTo>
                <a:lnTo>
                  <a:pt x="75745" y="0"/>
                </a:lnTo>
                <a:lnTo>
                  <a:pt x="381786" y="1766"/>
                </a:lnTo>
                <a:lnTo>
                  <a:pt x="313076" y="157037"/>
                </a:lnTo>
                <a:lnTo>
                  <a:pt x="0" y="15772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平行四边形 4"/>
          <p:cNvSpPr/>
          <p:nvPr/>
        </p:nvSpPr>
        <p:spPr>
          <a:xfrm>
            <a:off x="4807272" y="3018855"/>
            <a:ext cx="467295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471" h="159086">
                <a:moveTo>
                  <a:pt x="0" y="159086"/>
                </a:moveTo>
                <a:lnTo>
                  <a:pt x="47561" y="4497"/>
                </a:lnTo>
                <a:lnTo>
                  <a:pt x="350471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平行四边形 4"/>
          <p:cNvSpPr/>
          <p:nvPr/>
        </p:nvSpPr>
        <p:spPr>
          <a:xfrm>
            <a:off x="5350064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平行四边形 4"/>
          <p:cNvSpPr/>
          <p:nvPr/>
        </p:nvSpPr>
        <p:spPr>
          <a:xfrm>
            <a:off x="2406449" y="2819807"/>
            <a:ext cx="571678" cy="13511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8759" h="135116">
                <a:moveTo>
                  <a:pt x="0" y="132667"/>
                </a:moveTo>
                <a:lnTo>
                  <a:pt x="147769" y="0"/>
                </a:lnTo>
                <a:lnTo>
                  <a:pt x="428759" y="8028"/>
                </a:lnTo>
                <a:lnTo>
                  <a:pt x="294288" y="135116"/>
                </a:lnTo>
                <a:lnTo>
                  <a:pt x="0" y="13266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平行四边形 4"/>
          <p:cNvSpPr/>
          <p:nvPr/>
        </p:nvSpPr>
        <p:spPr>
          <a:xfrm>
            <a:off x="2899140" y="2822939"/>
            <a:ext cx="554977" cy="13198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233" h="131984">
                <a:moveTo>
                  <a:pt x="0" y="129535"/>
                </a:moveTo>
                <a:lnTo>
                  <a:pt x="125849" y="0"/>
                </a:lnTo>
                <a:lnTo>
                  <a:pt x="416233" y="1765"/>
                </a:lnTo>
                <a:lnTo>
                  <a:pt x="294288" y="131984"/>
                </a:lnTo>
                <a:lnTo>
                  <a:pt x="0" y="129535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平行四边形 4"/>
          <p:cNvSpPr/>
          <p:nvPr/>
        </p:nvSpPr>
        <p:spPr>
          <a:xfrm>
            <a:off x="3400180" y="2821574"/>
            <a:ext cx="521575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1181" h="133351">
                <a:moveTo>
                  <a:pt x="0" y="130902"/>
                </a:moveTo>
                <a:lnTo>
                  <a:pt x="107060" y="4498"/>
                </a:lnTo>
                <a:lnTo>
                  <a:pt x="39118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平行四边形 4"/>
          <p:cNvSpPr/>
          <p:nvPr/>
        </p:nvSpPr>
        <p:spPr>
          <a:xfrm>
            <a:off x="3901222" y="2821574"/>
            <a:ext cx="492348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261" h="133351">
                <a:moveTo>
                  <a:pt x="0" y="130902"/>
                </a:moveTo>
                <a:lnTo>
                  <a:pt x="91402" y="4498"/>
                </a:lnTo>
                <a:lnTo>
                  <a:pt x="36926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平行四边形 4"/>
          <p:cNvSpPr/>
          <p:nvPr/>
        </p:nvSpPr>
        <p:spPr>
          <a:xfrm>
            <a:off x="4402264" y="2821574"/>
            <a:ext cx="463122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341" h="133351">
                <a:moveTo>
                  <a:pt x="0" y="130902"/>
                </a:moveTo>
                <a:lnTo>
                  <a:pt x="72613" y="1367"/>
                </a:lnTo>
                <a:lnTo>
                  <a:pt x="34734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平行四边形 4"/>
          <p:cNvSpPr/>
          <p:nvPr/>
        </p:nvSpPr>
        <p:spPr>
          <a:xfrm>
            <a:off x="4920006" y="2821574"/>
            <a:ext cx="413017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3" h="134033">
                <a:moveTo>
                  <a:pt x="0" y="134033"/>
                </a:moveTo>
                <a:lnTo>
                  <a:pt x="44430" y="1367"/>
                </a:lnTo>
                <a:lnTo>
                  <a:pt x="309763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平行四边形 4"/>
          <p:cNvSpPr/>
          <p:nvPr/>
        </p:nvSpPr>
        <p:spPr>
          <a:xfrm>
            <a:off x="5412697" y="2821574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平行四边形 4"/>
          <p:cNvSpPr/>
          <p:nvPr/>
        </p:nvSpPr>
        <p:spPr>
          <a:xfrm>
            <a:off x="2682023" y="2653839"/>
            <a:ext cx="504873" cy="11945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8655" h="119458">
                <a:moveTo>
                  <a:pt x="0" y="110746"/>
                </a:moveTo>
                <a:lnTo>
                  <a:pt x="119586" y="0"/>
                </a:lnTo>
                <a:lnTo>
                  <a:pt x="378655" y="8028"/>
                </a:lnTo>
                <a:lnTo>
                  <a:pt x="272368" y="119458"/>
                </a:lnTo>
                <a:lnTo>
                  <a:pt x="0" y="11074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平行四边形 4"/>
          <p:cNvSpPr/>
          <p:nvPr/>
        </p:nvSpPr>
        <p:spPr>
          <a:xfrm>
            <a:off x="3141309" y="2655606"/>
            <a:ext cx="488172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129" h="117693">
                <a:moveTo>
                  <a:pt x="0" y="108981"/>
                </a:moveTo>
                <a:lnTo>
                  <a:pt x="107060" y="1366"/>
                </a:lnTo>
                <a:lnTo>
                  <a:pt x="366129" y="0"/>
                </a:lnTo>
                <a:lnTo>
                  <a:pt x="272368" y="117693"/>
                </a:lnTo>
                <a:lnTo>
                  <a:pt x="0" y="1089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平行四边形 4"/>
          <p:cNvSpPr/>
          <p:nvPr/>
        </p:nvSpPr>
        <p:spPr>
          <a:xfrm>
            <a:off x="3592247" y="2655606"/>
            <a:ext cx="488172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129" h="117693">
                <a:moveTo>
                  <a:pt x="0" y="108981"/>
                </a:moveTo>
                <a:lnTo>
                  <a:pt x="107060" y="1366"/>
                </a:lnTo>
                <a:lnTo>
                  <a:pt x="366129" y="0"/>
                </a:lnTo>
                <a:lnTo>
                  <a:pt x="272368" y="117693"/>
                </a:lnTo>
                <a:lnTo>
                  <a:pt x="0" y="1089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平行四边形 4"/>
          <p:cNvSpPr/>
          <p:nvPr/>
        </p:nvSpPr>
        <p:spPr>
          <a:xfrm>
            <a:off x="4072410" y="2655606"/>
            <a:ext cx="442243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682" h="117693">
                <a:moveTo>
                  <a:pt x="0" y="108981"/>
                </a:moveTo>
                <a:lnTo>
                  <a:pt x="75745" y="4497"/>
                </a:lnTo>
                <a:lnTo>
                  <a:pt x="331682" y="0"/>
                </a:lnTo>
                <a:lnTo>
                  <a:pt x="259842" y="117693"/>
                </a:lnTo>
                <a:lnTo>
                  <a:pt x="0" y="1089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平行四边形 4"/>
          <p:cNvSpPr/>
          <p:nvPr/>
        </p:nvSpPr>
        <p:spPr>
          <a:xfrm>
            <a:off x="4535872" y="2655604"/>
            <a:ext cx="413016" cy="11456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2" h="114562">
                <a:moveTo>
                  <a:pt x="0" y="108981"/>
                </a:moveTo>
                <a:lnTo>
                  <a:pt x="56956" y="1366"/>
                </a:lnTo>
                <a:lnTo>
                  <a:pt x="309762" y="0"/>
                </a:lnTo>
                <a:lnTo>
                  <a:pt x="266105" y="114562"/>
                </a:lnTo>
                <a:lnTo>
                  <a:pt x="0" y="1089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平行四边形 4"/>
          <p:cNvSpPr/>
          <p:nvPr/>
        </p:nvSpPr>
        <p:spPr>
          <a:xfrm>
            <a:off x="5000508" y="2654588"/>
            <a:ext cx="387616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712" h="115578">
                <a:moveTo>
                  <a:pt x="0" y="109997"/>
                </a:moveTo>
                <a:lnTo>
                  <a:pt x="42668" y="0"/>
                </a:lnTo>
                <a:lnTo>
                  <a:pt x="290712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平行四边形 4"/>
          <p:cNvSpPr/>
          <p:nvPr/>
        </p:nvSpPr>
        <p:spPr>
          <a:xfrm>
            <a:off x="5467233" y="2654588"/>
            <a:ext cx="368565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424" h="115578">
                <a:moveTo>
                  <a:pt x="0" y="109997"/>
                </a:moveTo>
                <a:lnTo>
                  <a:pt x="21237" y="0"/>
                </a:lnTo>
                <a:lnTo>
                  <a:pt x="276424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平行四边形 4"/>
          <p:cNvSpPr/>
          <p:nvPr/>
        </p:nvSpPr>
        <p:spPr>
          <a:xfrm>
            <a:off x="2913797" y="2506201"/>
            <a:ext cx="473122" cy="10279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42" h="102790">
                <a:moveTo>
                  <a:pt x="0" y="98840"/>
                </a:moveTo>
                <a:lnTo>
                  <a:pt x="107679" y="0"/>
                </a:lnTo>
                <a:lnTo>
                  <a:pt x="354842" y="885"/>
                </a:lnTo>
                <a:lnTo>
                  <a:pt x="260461" y="102790"/>
                </a:lnTo>
                <a:lnTo>
                  <a:pt x="0" y="9884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平行四边形 4"/>
          <p:cNvSpPr/>
          <p:nvPr/>
        </p:nvSpPr>
        <p:spPr>
          <a:xfrm>
            <a:off x="3336072" y="2506201"/>
            <a:ext cx="473122" cy="10279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42" h="102790">
                <a:moveTo>
                  <a:pt x="0" y="98840"/>
                </a:moveTo>
                <a:lnTo>
                  <a:pt x="107679" y="0"/>
                </a:lnTo>
                <a:lnTo>
                  <a:pt x="354842" y="885"/>
                </a:lnTo>
                <a:lnTo>
                  <a:pt x="260461" y="102790"/>
                </a:lnTo>
                <a:lnTo>
                  <a:pt x="0" y="9884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平行四边形 4"/>
          <p:cNvSpPr/>
          <p:nvPr/>
        </p:nvSpPr>
        <p:spPr>
          <a:xfrm>
            <a:off x="3771049" y="2508582"/>
            <a:ext cx="431848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886" h="98028">
                <a:moveTo>
                  <a:pt x="0" y="96459"/>
                </a:moveTo>
                <a:lnTo>
                  <a:pt x="83866" y="0"/>
                </a:lnTo>
                <a:lnTo>
                  <a:pt x="323886" y="886"/>
                </a:lnTo>
                <a:lnTo>
                  <a:pt x="258080" y="98028"/>
                </a:lnTo>
                <a:lnTo>
                  <a:pt x="0" y="9645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平行四边形 4"/>
          <p:cNvSpPr/>
          <p:nvPr/>
        </p:nvSpPr>
        <p:spPr>
          <a:xfrm>
            <a:off x="4199673" y="2508582"/>
            <a:ext cx="431848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886" h="98028">
                <a:moveTo>
                  <a:pt x="0" y="96459"/>
                </a:moveTo>
                <a:lnTo>
                  <a:pt x="83866" y="0"/>
                </a:lnTo>
                <a:lnTo>
                  <a:pt x="323886" y="886"/>
                </a:lnTo>
                <a:lnTo>
                  <a:pt x="258080" y="98028"/>
                </a:lnTo>
                <a:lnTo>
                  <a:pt x="0" y="9645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平行四边形 4"/>
          <p:cNvSpPr/>
          <p:nvPr/>
        </p:nvSpPr>
        <p:spPr>
          <a:xfrm>
            <a:off x="4637823" y="2506202"/>
            <a:ext cx="403272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454" h="100409">
                <a:moveTo>
                  <a:pt x="0" y="98840"/>
                </a:moveTo>
                <a:lnTo>
                  <a:pt x="60054" y="0"/>
                </a:lnTo>
                <a:lnTo>
                  <a:pt x="302454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平行四边形 4"/>
          <p:cNvSpPr/>
          <p:nvPr/>
        </p:nvSpPr>
        <p:spPr>
          <a:xfrm>
            <a:off x="5066449" y="2503819"/>
            <a:ext cx="377872" cy="10279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102790">
                <a:moveTo>
                  <a:pt x="0" y="101221"/>
                </a:moveTo>
                <a:lnTo>
                  <a:pt x="48148" y="0"/>
                </a:lnTo>
                <a:lnTo>
                  <a:pt x="283404" y="3266"/>
                </a:lnTo>
                <a:lnTo>
                  <a:pt x="258080" y="102790"/>
                </a:lnTo>
                <a:lnTo>
                  <a:pt x="0" y="10122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平行四边形 4"/>
          <p:cNvSpPr/>
          <p:nvPr/>
        </p:nvSpPr>
        <p:spPr>
          <a:xfrm>
            <a:off x="5501423" y="2506202"/>
            <a:ext cx="361996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7" h="100409">
                <a:moveTo>
                  <a:pt x="0" y="98840"/>
                </a:moveTo>
                <a:lnTo>
                  <a:pt x="24336" y="0"/>
                </a:lnTo>
                <a:lnTo>
                  <a:pt x="271497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平行四边形 4"/>
          <p:cNvSpPr/>
          <p:nvPr/>
        </p:nvSpPr>
        <p:spPr>
          <a:xfrm>
            <a:off x="3113820" y="2375235"/>
            <a:ext cx="441372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029" h="90883">
                <a:moveTo>
                  <a:pt x="0" y="86933"/>
                </a:moveTo>
                <a:lnTo>
                  <a:pt x="102916" y="0"/>
                </a:lnTo>
                <a:lnTo>
                  <a:pt x="331029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平行四边形 4"/>
          <p:cNvSpPr/>
          <p:nvPr/>
        </p:nvSpPr>
        <p:spPr>
          <a:xfrm>
            <a:off x="3517047" y="2375235"/>
            <a:ext cx="415972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979" h="90883">
                <a:moveTo>
                  <a:pt x="0" y="86933"/>
                </a:moveTo>
                <a:lnTo>
                  <a:pt x="86247" y="0"/>
                </a:lnTo>
                <a:lnTo>
                  <a:pt x="311979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平行四边形 4"/>
          <p:cNvSpPr/>
          <p:nvPr/>
        </p:nvSpPr>
        <p:spPr>
          <a:xfrm>
            <a:off x="3923447" y="2377615"/>
            <a:ext cx="406446" cy="8850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4552 h 88502"/>
              <a:gd name="connsiteX1" fmla="*/ 71960 w 331029"/>
              <a:gd name="connsiteY1" fmla="*/ 0 h 88502"/>
              <a:gd name="connsiteX2" fmla="*/ 331029 w 331029"/>
              <a:gd name="connsiteY2" fmla="*/ 885 h 88502"/>
              <a:gd name="connsiteX3" fmla="*/ 243792 w 331029"/>
              <a:gd name="connsiteY3" fmla="*/ 88502 h 88502"/>
              <a:gd name="connsiteX4" fmla="*/ 0 w 331029"/>
              <a:gd name="connsiteY4" fmla="*/ 84552 h 88502"/>
              <a:gd name="connsiteX0" fmla="*/ 0 w 304835"/>
              <a:gd name="connsiteY0" fmla="*/ 84552 h 88502"/>
              <a:gd name="connsiteX1" fmla="*/ 71960 w 304835"/>
              <a:gd name="connsiteY1" fmla="*/ 0 h 88502"/>
              <a:gd name="connsiteX2" fmla="*/ 304835 w 304835"/>
              <a:gd name="connsiteY2" fmla="*/ 885 h 88502"/>
              <a:gd name="connsiteX3" fmla="*/ 243792 w 304835"/>
              <a:gd name="connsiteY3" fmla="*/ 88502 h 88502"/>
              <a:gd name="connsiteX4" fmla="*/ 0 w 304835"/>
              <a:gd name="connsiteY4" fmla="*/ 84552 h 88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835" h="88502">
                <a:moveTo>
                  <a:pt x="0" y="84552"/>
                </a:moveTo>
                <a:lnTo>
                  <a:pt x="71960" y="0"/>
                </a:lnTo>
                <a:lnTo>
                  <a:pt x="304835" y="885"/>
                </a:lnTo>
                <a:lnTo>
                  <a:pt x="243792" y="88502"/>
                </a:lnTo>
                <a:lnTo>
                  <a:pt x="0" y="8455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平行四边形 4"/>
          <p:cNvSpPr/>
          <p:nvPr/>
        </p:nvSpPr>
        <p:spPr>
          <a:xfrm>
            <a:off x="4329846" y="2375235"/>
            <a:ext cx="387396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648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23885"/>
              <a:gd name="connsiteY0" fmla="*/ 86933 h 90883"/>
              <a:gd name="connsiteX1" fmla="*/ 57672 w 323885"/>
              <a:gd name="connsiteY1" fmla="*/ 0 h 90883"/>
              <a:gd name="connsiteX2" fmla="*/ 323885 w 323885"/>
              <a:gd name="connsiteY2" fmla="*/ 3266 h 90883"/>
              <a:gd name="connsiteX3" fmla="*/ 236648 w 323885"/>
              <a:gd name="connsiteY3" fmla="*/ 90883 h 90883"/>
              <a:gd name="connsiteX4" fmla="*/ 0 w 323885"/>
              <a:gd name="connsiteY4" fmla="*/ 86933 h 90883"/>
              <a:gd name="connsiteX0" fmla="*/ 0 w 290547"/>
              <a:gd name="connsiteY0" fmla="*/ 86933 h 90883"/>
              <a:gd name="connsiteX1" fmla="*/ 57672 w 290547"/>
              <a:gd name="connsiteY1" fmla="*/ 0 h 90883"/>
              <a:gd name="connsiteX2" fmla="*/ 290547 w 290547"/>
              <a:gd name="connsiteY2" fmla="*/ 3266 h 90883"/>
              <a:gd name="connsiteX3" fmla="*/ 236648 w 290547"/>
              <a:gd name="connsiteY3" fmla="*/ 90883 h 90883"/>
              <a:gd name="connsiteX4" fmla="*/ 0 w 290547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547" h="90883">
                <a:moveTo>
                  <a:pt x="0" y="86933"/>
                </a:moveTo>
                <a:lnTo>
                  <a:pt x="57672" y="0"/>
                </a:lnTo>
                <a:lnTo>
                  <a:pt x="290547" y="3266"/>
                </a:lnTo>
                <a:lnTo>
                  <a:pt x="236648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平行四边形 4"/>
          <p:cNvSpPr/>
          <p:nvPr/>
        </p:nvSpPr>
        <p:spPr>
          <a:xfrm>
            <a:off x="4726721" y="2372852"/>
            <a:ext cx="377872" cy="9326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9314 h 93264"/>
              <a:gd name="connsiteX1" fmla="*/ 55291 w 331029"/>
              <a:gd name="connsiteY1" fmla="*/ 0 h 93264"/>
              <a:gd name="connsiteX2" fmla="*/ 331029 w 331029"/>
              <a:gd name="connsiteY2" fmla="*/ 5647 h 93264"/>
              <a:gd name="connsiteX3" fmla="*/ 243792 w 331029"/>
              <a:gd name="connsiteY3" fmla="*/ 93264 h 93264"/>
              <a:gd name="connsiteX4" fmla="*/ 0 w 331029"/>
              <a:gd name="connsiteY4" fmla="*/ 89314 h 93264"/>
              <a:gd name="connsiteX0" fmla="*/ 0 w 283404"/>
              <a:gd name="connsiteY0" fmla="*/ 89314 h 93264"/>
              <a:gd name="connsiteX1" fmla="*/ 55291 w 283404"/>
              <a:gd name="connsiteY1" fmla="*/ 0 h 93264"/>
              <a:gd name="connsiteX2" fmla="*/ 283404 w 283404"/>
              <a:gd name="connsiteY2" fmla="*/ 5647 h 93264"/>
              <a:gd name="connsiteX3" fmla="*/ 243792 w 283404"/>
              <a:gd name="connsiteY3" fmla="*/ 93264 h 93264"/>
              <a:gd name="connsiteX4" fmla="*/ 0 w 283404"/>
              <a:gd name="connsiteY4" fmla="*/ 89314 h 9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93264">
                <a:moveTo>
                  <a:pt x="0" y="89314"/>
                </a:moveTo>
                <a:lnTo>
                  <a:pt x="55291" y="0"/>
                </a:lnTo>
                <a:lnTo>
                  <a:pt x="283404" y="5647"/>
                </a:lnTo>
                <a:lnTo>
                  <a:pt x="243792" y="93264"/>
                </a:lnTo>
                <a:lnTo>
                  <a:pt x="0" y="8931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平行四边形 4"/>
          <p:cNvSpPr/>
          <p:nvPr/>
        </p:nvSpPr>
        <p:spPr>
          <a:xfrm>
            <a:off x="5133121" y="2378501"/>
            <a:ext cx="361998" cy="8761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3667 h 87617"/>
              <a:gd name="connsiteX1" fmla="*/ 31478 w 331029"/>
              <a:gd name="connsiteY1" fmla="*/ 1497 h 87617"/>
              <a:gd name="connsiteX2" fmla="*/ 331029 w 331029"/>
              <a:gd name="connsiteY2" fmla="*/ 0 h 87617"/>
              <a:gd name="connsiteX3" fmla="*/ 243792 w 331029"/>
              <a:gd name="connsiteY3" fmla="*/ 87617 h 87617"/>
              <a:gd name="connsiteX4" fmla="*/ 0 w 331029"/>
              <a:gd name="connsiteY4" fmla="*/ 83667 h 87617"/>
              <a:gd name="connsiteX0" fmla="*/ 0 w 271498"/>
              <a:gd name="connsiteY0" fmla="*/ 83667 h 87617"/>
              <a:gd name="connsiteX1" fmla="*/ 31478 w 271498"/>
              <a:gd name="connsiteY1" fmla="*/ 1497 h 87617"/>
              <a:gd name="connsiteX2" fmla="*/ 271498 w 271498"/>
              <a:gd name="connsiteY2" fmla="*/ 0 h 87617"/>
              <a:gd name="connsiteX3" fmla="*/ 243792 w 271498"/>
              <a:gd name="connsiteY3" fmla="*/ 87617 h 87617"/>
              <a:gd name="connsiteX4" fmla="*/ 0 w 271498"/>
              <a:gd name="connsiteY4" fmla="*/ 83667 h 8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8" h="87617">
                <a:moveTo>
                  <a:pt x="0" y="83667"/>
                </a:moveTo>
                <a:lnTo>
                  <a:pt x="31478" y="1497"/>
                </a:lnTo>
                <a:lnTo>
                  <a:pt x="271498" y="0"/>
                </a:lnTo>
                <a:lnTo>
                  <a:pt x="243792" y="87617"/>
                </a:lnTo>
                <a:lnTo>
                  <a:pt x="0" y="8366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平行四边形 4"/>
          <p:cNvSpPr/>
          <p:nvPr/>
        </p:nvSpPr>
        <p:spPr>
          <a:xfrm>
            <a:off x="5536346" y="2375235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平行四边形 4"/>
          <p:cNvSpPr/>
          <p:nvPr/>
        </p:nvSpPr>
        <p:spPr>
          <a:xfrm>
            <a:off x="3294796" y="2265695"/>
            <a:ext cx="409622" cy="7659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7216" h="76596">
                <a:moveTo>
                  <a:pt x="0" y="75027"/>
                </a:moveTo>
                <a:lnTo>
                  <a:pt x="81484" y="0"/>
                </a:lnTo>
                <a:lnTo>
                  <a:pt x="307216" y="3266"/>
                </a:lnTo>
                <a:lnTo>
                  <a:pt x="229505" y="76596"/>
                </a:lnTo>
                <a:lnTo>
                  <a:pt x="0" y="7502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平行四边形 4"/>
          <p:cNvSpPr/>
          <p:nvPr/>
        </p:nvSpPr>
        <p:spPr>
          <a:xfrm>
            <a:off x="3675795" y="2264199"/>
            <a:ext cx="390572" cy="780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929" h="78093">
                <a:moveTo>
                  <a:pt x="0" y="76524"/>
                </a:moveTo>
                <a:lnTo>
                  <a:pt x="81484" y="1497"/>
                </a:lnTo>
                <a:lnTo>
                  <a:pt x="292929" y="0"/>
                </a:lnTo>
                <a:lnTo>
                  <a:pt x="229505" y="78093"/>
                </a:lnTo>
                <a:lnTo>
                  <a:pt x="0" y="7652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平行四边形 4"/>
          <p:cNvSpPr/>
          <p:nvPr/>
        </p:nvSpPr>
        <p:spPr>
          <a:xfrm>
            <a:off x="4050445" y="2265694"/>
            <a:ext cx="377872" cy="7659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76596">
                <a:moveTo>
                  <a:pt x="0" y="75027"/>
                </a:moveTo>
                <a:lnTo>
                  <a:pt x="67196" y="0"/>
                </a:lnTo>
                <a:lnTo>
                  <a:pt x="283404" y="885"/>
                </a:lnTo>
                <a:lnTo>
                  <a:pt x="229505" y="76596"/>
                </a:lnTo>
                <a:lnTo>
                  <a:pt x="0" y="7502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平行四边形 4"/>
          <p:cNvSpPr/>
          <p:nvPr/>
        </p:nvSpPr>
        <p:spPr>
          <a:xfrm>
            <a:off x="4431443" y="2268076"/>
            <a:ext cx="365172" cy="742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879" h="74214">
                <a:moveTo>
                  <a:pt x="0" y="72645"/>
                </a:moveTo>
                <a:lnTo>
                  <a:pt x="52908" y="0"/>
                </a:lnTo>
                <a:lnTo>
                  <a:pt x="273879" y="884"/>
                </a:lnTo>
                <a:lnTo>
                  <a:pt x="229505" y="74214"/>
                </a:lnTo>
                <a:lnTo>
                  <a:pt x="0" y="72645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平行四边形 4"/>
          <p:cNvSpPr/>
          <p:nvPr/>
        </p:nvSpPr>
        <p:spPr>
          <a:xfrm>
            <a:off x="4815618" y="2265696"/>
            <a:ext cx="349297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973" h="76595">
                <a:moveTo>
                  <a:pt x="0" y="75026"/>
                </a:moveTo>
                <a:lnTo>
                  <a:pt x="33858" y="0"/>
                </a:lnTo>
                <a:lnTo>
                  <a:pt x="261973" y="884"/>
                </a:lnTo>
                <a:lnTo>
                  <a:pt x="229505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平行四边形 4"/>
          <p:cNvSpPr/>
          <p:nvPr/>
        </p:nvSpPr>
        <p:spPr>
          <a:xfrm>
            <a:off x="5199793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平行四边形 4"/>
          <p:cNvSpPr/>
          <p:nvPr/>
        </p:nvSpPr>
        <p:spPr>
          <a:xfrm>
            <a:off x="5574443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平行四边形 100"/>
          <p:cNvSpPr/>
          <p:nvPr/>
        </p:nvSpPr>
        <p:spPr>
          <a:xfrm flipH="1">
            <a:off x="11133142" y="4293973"/>
            <a:ext cx="1128584" cy="358346"/>
          </a:xfrm>
          <a:prstGeom prst="parallelogram">
            <a:avLst>
              <a:gd name="adj" fmla="val 109483"/>
            </a:avLst>
          </a:prstGeom>
          <a:solidFill>
            <a:srgbClr val="FDA7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平行四边形 4"/>
          <p:cNvSpPr/>
          <p:nvPr/>
        </p:nvSpPr>
        <p:spPr>
          <a:xfrm flipH="1">
            <a:off x="10399974" y="4275439"/>
            <a:ext cx="1037968" cy="37688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8476" h="376881">
                <a:moveTo>
                  <a:pt x="0" y="376881"/>
                </a:moveTo>
                <a:lnTo>
                  <a:pt x="355257" y="0"/>
                </a:lnTo>
                <a:lnTo>
                  <a:pt x="778476" y="12357"/>
                </a:lnTo>
                <a:lnTo>
                  <a:pt x="491182" y="364524"/>
                </a:lnTo>
                <a:lnTo>
                  <a:pt x="0" y="3768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平行四边形 4"/>
          <p:cNvSpPr/>
          <p:nvPr/>
        </p:nvSpPr>
        <p:spPr>
          <a:xfrm flipH="1">
            <a:off x="9642094" y="4281618"/>
            <a:ext cx="947352" cy="35834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0514" h="358345">
                <a:moveTo>
                  <a:pt x="0" y="352167"/>
                </a:moveTo>
                <a:lnTo>
                  <a:pt x="281117" y="0"/>
                </a:lnTo>
                <a:lnTo>
                  <a:pt x="710514" y="6178"/>
                </a:lnTo>
                <a:lnTo>
                  <a:pt x="454112" y="358345"/>
                </a:lnTo>
                <a:lnTo>
                  <a:pt x="0" y="35216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平行四边形 4"/>
          <p:cNvSpPr/>
          <p:nvPr/>
        </p:nvSpPr>
        <p:spPr>
          <a:xfrm flipH="1">
            <a:off x="8884213" y="4269262"/>
            <a:ext cx="864975" cy="37070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31" h="370701">
                <a:moveTo>
                  <a:pt x="0" y="364523"/>
                </a:moveTo>
                <a:lnTo>
                  <a:pt x="237868" y="0"/>
                </a:lnTo>
                <a:lnTo>
                  <a:pt x="648731" y="18534"/>
                </a:lnTo>
                <a:lnTo>
                  <a:pt x="454112" y="370701"/>
                </a:lnTo>
                <a:lnTo>
                  <a:pt x="0" y="36452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平行四边形 4"/>
          <p:cNvSpPr/>
          <p:nvPr/>
        </p:nvSpPr>
        <p:spPr>
          <a:xfrm flipH="1">
            <a:off x="8109856" y="4281616"/>
            <a:ext cx="807310" cy="3583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483" h="358346">
                <a:moveTo>
                  <a:pt x="0" y="352168"/>
                </a:moveTo>
                <a:lnTo>
                  <a:pt x="188441" y="2"/>
                </a:lnTo>
                <a:lnTo>
                  <a:pt x="605483" y="0"/>
                </a:lnTo>
                <a:lnTo>
                  <a:pt x="454112" y="358346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平行四边形 4"/>
          <p:cNvSpPr/>
          <p:nvPr/>
        </p:nvSpPr>
        <p:spPr>
          <a:xfrm flipH="1">
            <a:off x="7351975" y="4281616"/>
            <a:ext cx="749645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2234" h="352168">
                <a:moveTo>
                  <a:pt x="0" y="352168"/>
                </a:moveTo>
                <a:lnTo>
                  <a:pt x="132836" y="12359"/>
                </a:lnTo>
                <a:lnTo>
                  <a:pt x="562234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平行四边形 4"/>
          <p:cNvSpPr/>
          <p:nvPr/>
        </p:nvSpPr>
        <p:spPr>
          <a:xfrm flipH="1">
            <a:off x="6594095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平行四边形 4"/>
          <p:cNvSpPr/>
          <p:nvPr/>
        </p:nvSpPr>
        <p:spPr>
          <a:xfrm flipH="1">
            <a:off x="10613474" y="3862484"/>
            <a:ext cx="925600" cy="28867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4200" h="288675">
                <a:moveTo>
                  <a:pt x="0" y="279963"/>
                </a:moveTo>
                <a:lnTo>
                  <a:pt x="304691" y="0"/>
                </a:lnTo>
                <a:lnTo>
                  <a:pt x="694200" y="8143"/>
                </a:lnTo>
                <a:lnTo>
                  <a:pt x="419547" y="288675"/>
                </a:lnTo>
                <a:lnTo>
                  <a:pt x="0" y="27996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平行四边形 4"/>
          <p:cNvSpPr/>
          <p:nvPr/>
        </p:nvSpPr>
        <p:spPr>
          <a:xfrm flipH="1">
            <a:off x="9928025" y="3870626"/>
            <a:ext cx="880653" cy="28053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90" h="280532">
                <a:moveTo>
                  <a:pt x="0" y="271820"/>
                </a:moveTo>
                <a:lnTo>
                  <a:pt x="266767" y="4498"/>
                </a:lnTo>
                <a:lnTo>
                  <a:pt x="660490" y="0"/>
                </a:lnTo>
                <a:lnTo>
                  <a:pt x="419547" y="280532"/>
                </a:lnTo>
                <a:lnTo>
                  <a:pt x="0" y="27182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平行四边形 4"/>
          <p:cNvSpPr/>
          <p:nvPr/>
        </p:nvSpPr>
        <p:spPr>
          <a:xfrm flipH="1">
            <a:off x="9259431" y="3866412"/>
            <a:ext cx="813232" cy="2847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924" h="284746">
                <a:moveTo>
                  <a:pt x="0" y="276034"/>
                </a:moveTo>
                <a:lnTo>
                  <a:pt x="224629" y="4498"/>
                </a:lnTo>
                <a:lnTo>
                  <a:pt x="609924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平行四边形 4"/>
          <p:cNvSpPr/>
          <p:nvPr/>
        </p:nvSpPr>
        <p:spPr>
          <a:xfrm flipH="1">
            <a:off x="8596455" y="3866412"/>
            <a:ext cx="762666" cy="2847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000" h="284746">
                <a:moveTo>
                  <a:pt x="0" y="276034"/>
                </a:moveTo>
                <a:lnTo>
                  <a:pt x="207774" y="284"/>
                </a:lnTo>
                <a:lnTo>
                  <a:pt x="572000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平行四边形 4"/>
          <p:cNvSpPr/>
          <p:nvPr/>
        </p:nvSpPr>
        <p:spPr>
          <a:xfrm flipH="1">
            <a:off x="7899770" y="3862200"/>
            <a:ext cx="717720" cy="2889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290" h="288959">
                <a:moveTo>
                  <a:pt x="0" y="280247"/>
                </a:moveTo>
                <a:lnTo>
                  <a:pt x="161423" y="8711"/>
                </a:lnTo>
                <a:lnTo>
                  <a:pt x="538290" y="0"/>
                </a:lnTo>
                <a:lnTo>
                  <a:pt x="419547" y="288959"/>
                </a:lnTo>
                <a:lnTo>
                  <a:pt x="0" y="28024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平行四边形 4"/>
          <p:cNvSpPr/>
          <p:nvPr/>
        </p:nvSpPr>
        <p:spPr>
          <a:xfrm flipH="1">
            <a:off x="7221040" y="3870910"/>
            <a:ext cx="654875" cy="28024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1156" h="280248">
                <a:moveTo>
                  <a:pt x="0" y="271536"/>
                </a:moveTo>
                <a:lnTo>
                  <a:pt x="109576" y="0"/>
                </a:lnTo>
                <a:lnTo>
                  <a:pt x="491156" y="715"/>
                </a:lnTo>
                <a:lnTo>
                  <a:pt x="419547" y="280248"/>
                </a:lnTo>
                <a:lnTo>
                  <a:pt x="0" y="27153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平行四边形 4"/>
          <p:cNvSpPr/>
          <p:nvPr/>
        </p:nvSpPr>
        <p:spPr>
          <a:xfrm flipH="1">
            <a:off x="6523456" y="3871627"/>
            <a:ext cx="610882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平行四边形 4"/>
          <p:cNvSpPr/>
          <p:nvPr/>
        </p:nvSpPr>
        <p:spPr>
          <a:xfrm flipH="1">
            <a:off x="10166019" y="3524394"/>
            <a:ext cx="809672" cy="23532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254" h="235325">
                <a:moveTo>
                  <a:pt x="0" y="226613"/>
                </a:moveTo>
                <a:lnTo>
                  <a:pt x="254241" y="0"/>
                </a:lnTo>
                <a:lnTo>
                  <a:pt x="607254" y="8028"/>
                </a:lnTo>
                <a:lnTo>
                  <a:pt x="394495" y="235325"/>
                </a:lnTo>
                <a:lnTo>
                  <a:pt x="0" y="22661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平行四边形 4"/>
          <p:cNvSpPr/>
          <p:nvPr/>
        </p:nvSpPr>
        <p:spPr>
          <a:xfrm flipH="1">
            <a:off x="9539717" y="3530658"/>
            <a:ext cx="776270" cy="22906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2202" h="229062">
                <a:moveTo>
                  <a:pt x="0" y="220350"/>
                </a:moveTo>
                <a:lnTo>
                  <a:pt x="222926" y="0"/>
                </a:lnTo>
                <a:lnTo>
                  <a:pt x="582202" y="1765"/>
                </a:lnTo>
                <a:lnTo>
                  <a:pt x="394495" y="229062"/>
                </a:lnTo>
                <a:lnTo>
                  <a:pt x="0" y="22035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平行四边形 4"/>
          <p:cNvSpPr/>
          <p:nvPr/>
        </p:nvSpPr>
        <p:spPr>
          <a:xfrm flipH="1">
            <a:off x="8934294" y="3533791"/>
            <a:ext cx="738690" cy="22593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018" h="225931">
                <a:moveTo>
                  <a:pt x="0" y="217219"/>
                </a:moveTo>
                <a:lnTo>
                  <a:pt x="201005" y="0"/>
                </a:lnTo>
                <a:lnTo>
                  <a:pt x="554018" y="1766"/>
                </a:lnTo>
                <a:lnTo>
                  <a:pt x="394495" y="225931"/>
                </a:lnTo>
                <a:lnTo>
                  <a:pt x="0" y="21721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平行四边形 4"/>
          <p:cNvSpPr/>
          <p:nvPr/>
        </p:nvSpPr>
        <p:spPr>
          <a:xfrm flipH="1">
            <a:off x="8320517" y="3526162"/>
            <a:ext cx="688587" cy="2335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6440" h="233559">
                <a:moveTo>
                  <a:pt x="0" y="224847"/>
                </a:moveTo>
                <a:lnTo>
                  <a:pt x="147769" y="4497"/>
                </a:lnTo>
                <a:lnTo>
                  <a:pt x="516440" y="0"/>
                </a:lnTo>
                <a:lnTo>
                  <a:pt x="381969" y="233559"/>
                </a:lnTo>
                <a:lnTo>
                  <a:pt x="0" y="22484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平行四边形 4"/>
          <p:cNvSpPr/>
          <p:nvPr/>
        </p:nvSpPr>
        <p:spPr>
          <a:xfrm flipH="1">
            <a:off x="7710917" y="3532425"/>
            <a:ext cx="634307" cy="22797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730" h="227979">
                <a:moveTo>
                  <a:pt x="0" y="227979"/>
                </a:moveTo>
                <a:lnTo>
                  <a:pt x="119586" y="1365"/>
                </a:lnTo>
                <a:lnTo>
                  <a:pt x="475730" y="0"/>
                </a:lnTo>
                <a:lnTo>
                  <a:pt x="375706" y="227296"/>
                </a:lnTo>
                <a:lnTo>
                  <a:pt x="0" y="22797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平行四边形 4"/>
          <p:cNvSpPr/>
          <p:nvPr/>
        </p:nvSpPr>
        <p:spPr>
          <a:xfrm flipH="1">
            <a:off x="7105492" y="3533790"/>
            <a:ext cx="584203" cy="2266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152" h="226614">
                <a:moveTo>
                  <a:pt x="0" y="226614"/>
                </a:moveTo>
                <a:lnTo>
                  <a:pt x="82008" y="0"/>
                </a:lnTo>
                <a:lnTo>
                  <a:pt x="438152" y="1766"/>
                </a:lnTo>
                <a:lnTo>
                  <a:pt x="375706" y="225931"/>
                </a:lnTo>
                <a:lnTo>
                  <a:pt x="0" y="22661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平行四边形 4"/>
          <p:cNvSpPr/>
          <p:nvPr/>
        </p:nvSpPr>
        <p:spPr>
          <a:xfrm flipH="1">
            <a:off x="6495896" y="3524396"/>
            <a:ext cx="534097" cy="23600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573" h="236008">
                <a:moveTo>
                  <a:pt x="0" y="236008"/>
                </a:moveTo>
                <a:lnTo>
                  <a:pt x="53824" y="0"/>
                </a:lnTo>
                <a:lnTo>
                  <a:pt x="400573" y="4898"/>
                </a:lnTo>
                <a:lnTo>
                  <a:pt x="375706" y="235325"/>
                </a:lnTo>
                <a:lnTo>
                  <a:pt x="0" y="23600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平行四边形 4"/>
          <p:cNvSpPr/>
          <p:nvPr/>
        </p:nvSpPr>
        <p:spPr>
          <a:xfrm flipH="1">
            <a:off x="9790238" y="3250588"/>
            <a:ext cx="730341" cy="18413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756" h="184138">
                <a:moveTo>
                  <a:pt x="0" y="184138"/>
                </a:moveTo>
                <a:lnTo>
                  <a:pt x="213531" y="1366"/>
                </a:lnTo>
                <a:lnTo>
                  <a:pt x="547756" y="0"/>
                </a:lnTo>
                <a:lnTo>
                  <a:pt x="375706" y="183455"/>
                </a:lnTo>
                <a:lnTo>
                  <a:pt x="0" y="18413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平行四边形 4"/>
          <p:cNvSpPr/>
          <p:nvPr/>
        </p:nvSpPr>
        <p:spPr>
          <a:xfrm flipH="1">
            <a:off x="9226566" y="3248824"/>
            <a:ext cx="705289" cy="18590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8967" h="185903">
                <a:moveTo>
                  <a:pt x="0" y="185903"/>
                </a:moveTo>
                <a:lnTo>
                  <a:pt x="191611" y="0"/>
                </a:lnTo>
                <a:lnTo>
                  <a:pt x="528967" y="4897"/>
                </a:lnTo>
                <a:lnTo>
                  <a:pt x="375706" y="185220"/>
                </a:lnTo>
                <a:lnTo>
                  <a:pt x="0" y="18590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平行四边形 4"/>
          <p:cNvSpPr/>
          <p:nvPr/>
        </p:nvSpPr>
        <p:spPr>
          <a:xfrm flipH="1">
            <a:off x="8683770" y="3250588"/>
            <a:ext cx="646836" cy="19285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5127" h="192850">
                <a:moveTo>
                  <a:pt x="0" y="184138"/>
                </a:moveTo>
                <a:lnTo>
                  <a:pt x="150901" y="4498"/>
                </a:lnTo>
                <a:lnTo>
                  <a:pt x="485127" y="0"/>
                </a:lnTo>
                <a:lnTo>
                  <a:pt x="353785" y="192850"/>
                </a:lnTo>
                <a:lnTo>
                  <a:pt x="0" y="18413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平行四边形 4"/>
          <p:cNvSpPr/>
          <p:nvPr/>
        </p:nvSpPr>
        <p:spPr>
          <a:xfrm flipH="1">
            <a:off x="8120098" y="3247456"/>
            <a:ext cx="617609" cy="19598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3207" h="195982">
                <a:moveTo>
                  <a:pt x="0" y="187270"/>
                </a:moveTo>
                <a:lnTo>
                  <a:pt x="132112" y="7630"/>
                </a:lnTo>
                <a:lnTo>
                  <a:pt x="463207" y="0"/>
                </a:lnTo>
                <a:lnTo>
                  <a:pt x="353785" y="195982"/>
                </a:lnTo>
                <a:lnTo>
                  <a:pt x="0" y="18727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平行四边形 4"/>
          <p:cNvSpPr/>
          <p:nvPr/>
        </p:nvSpPr>
        <p:spPr>
          <a:xfrm flipH="1">
            <a:off x="7564776" y="3244324"/>
            <a:ext cx="580032" cy="1991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024" h="199114">
                <a:moveTo>
                  <a:pt x="0" y="190402"/>
                </a:moveTo>
                <a:lnTo>
                  <a:pt x="107060" y="4499"/>
                </a:lnTo>
                <a:lnTo>
                  <a:pt x="435024" y="0"/>
                </a:lnTo>
                <a:lnTo>
                  <a:pt x="353785" y="199114"/>
                </a:lnTo>
                <a:lnTo>
                  <a:pt x="0" y="1904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平行四边形 4"/>
          <p:cNvSpPr/>
          <p:nvPr/>
        </p:nvSpPr>
        <p:spPr>
          <a:xfrm flipH="1">
            <a:off x="7001106" y="3244324"/>
            <a:ext cx="542453" cy="1991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6840" h="199114">
                <a:moveTo>
                  <a:pt x="0" y="190402"/>
                </a:moveTo>
                <a:lnTo>
                  <a:pt x="63219" y="4500"/>
                </a:lnTo>
                <a:lnTo>
                  <a:pt x="406840" y="0"/>
                </a:lnTo>
                <a:lnTo>
                  <a:pt x="353785" y="199114"/>
                </a:lnTo>
                <a:lnTo>
                  <a:pt x="0" y="1904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平行四边形 4"/>
          <p:cNvSpPr/>
          <p:nvPr/>
        </p:nvSpPr>
        <p:spPr>
          <a:xfrm flipH="1">
            <a:off x="6441608" y="3250589"/>
            <a:ext cx="479824" cy="1928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868" h="192851">
                <a:moveTo>
                  <a:pt x="0" y="190402"/>
                </a:moveTo>
                <a:lnTo>
                  <a:pt x="28773" y="1369"/>
                </a:lnTo>
                <a:lnTo>
                  <a:pt x="359868" y="0"/>
                </a:lnTo>
                <a:lnTo>
                  <a:pt x="341259" y="192851"/>
                </a:lnTo>
                <a:lnTo>
                  <a:pt x="0" y="1904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平行四边形 4"/>
          <p:cNvSpPr/>
          <p:nvPr/>
        </p:nvSpPr>
        <p:spPr>
          <a:xfrm flipH="1">
            <a:off x="9506314" y="3020224"/>
            <a:ext cx="630133" cy="15771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2600" h="157719">
                <a:moveTo>
                  <a:pt x="0" y="157719"/>
                </a:moveTo>
                <a:lnTo>
                  <a:pt x="182216" y="0"/>
                </a:lnTo>
                <a:lnTo>
                  <a:pt x="472600" y="1765"/>
                </a:lnTo>
                <a:lnTo>
                  <a:pt x="322471" y="157036"/>
                </a:lnTo>
                <a:lnTo>
                  <a:pt x="0" y="15771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平行四边形 4"/>
          <p:cNvSpPr/>
          <p:nvPr/>
        </p:nvSpPr>
        <p:spPr>
          <a:xfrm flipH="1">
            <a:off x="8988572" y="3020224"/>
            <a:ext cx="605082" cy="15771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3811" h="157719">
                <a:moveTo>
                  <a:pt x="0" y="157719"/>
                </a:moveTo>
                <a:lnTo>
                  <a:pt x="150901" y="0"/>
                </a:lnTo>
                <a:lnTo>
                  <a:pt x="453811" y="1765"/>
                </a:lnTo>
                <a:lnTo>
                  <a:pt x="322471" y="157036"/>
                </a:lnTo>
                <a:lnTo>
                  <a:pt x="0" y="15771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平行四边形 4"/>
          <p:cNvSpPr/>
          <p:nvPr/>
        </p:nvSpPr>
        <p:spPr>
          <a:xfrm flipH="1">
            <a:off x="8470828" y="3018855"/>
            <a:ext cx="571678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8759" h="159086">
                <a:moveTo>
                  <a:pt x="0" y="159086"/>
                </a:moveTo>
                <a:lnTo>
                  <a:pt x="119586" y="4498"/>
                </a:lnTo>
                <a:lnTo>
                  <a:pt x="428759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平行四边形 4"/>
          <p:cNvSpPr/>
          <p:nvPr/>
        </p:nvSpPr>
        <p:spPr>
          <a:xfrm flipH="1">
            <a:off x="7965611" y="3018855"/>
            <a:ext cx="538276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707" h="159086">
                <a:moveTo>
                  <a:pt x="0" y="159086"/>
                </a:moveTo>
                <a:lnTo>
                  <a:pt x="100797" y="4498"/>
                </a:lnTo>
                <a:lnTo>
                  <a:pt x="403707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平行四边形 4"/>
          <p:cNvSpPr/>
          <p:nvPr/>
        </p:nvSpPr>
        <p:spPr>
          <a:xfrm flipH="1">
            <a:off x="7443694" y="3020221"/>
            <a:ext cx="509048" cy="15772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786" h="157720">
                <a:moveTo>
                  <a:pt x="0" y="157720"/>
                </a:moveTo>
                <a:lnTo>
                  <a:pt x="75745" y="0"/>
                </a:lnTo>
                <a:lnTo>
                  <a:pt x="381786" y="1766"/>
                </a:lnTo>
                <a:lnTo>
                  <a:pt x="313076" y="157037"/>
                </a:lnTo>
                <a:lnTo>
                  <a:pt x="0" y="15772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平行四边形 4"/>
          <p:cNvSpPr/>
          <p:nvPr/>
        </p:nvSpPr>
        <p:spPr>
          <a:xfrm flipH="1">
            <a:off x="6938479" y="3018855"/>
            <a:ext cx="467295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471" h="159086">
                <a:moveTo>
                  <a:pt x="0" y="159086"/>
                </a:moveTo>
                <a:lnTo>
                  <a:pt x="47561" y="4497"/>
                </a:lnTo>
                <a:lnTo>
                  <a:pt x="350471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平行四边形 4"/>
          <p:cNvSpPr/>
          <p:nvPr/>
        </p:nvSpPr>
        <p:spPr>
          <a:xfrm flipH="1">
            <a:off x="6416562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平行四边形 4"/>
          <p:cNvSpPr/>
          <p:nvPr/>
        </p:nvSpPr>
        <p:spPr>
          <a:xfrm flipH="1">
            <a:off x="9234918" y="2819807"/>
            <a:ext cx="571678" cy="13511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8759" h="135116">
                <a:moveTo>
                  <a:pt x="0" y="132667"/>
                </a:moveTo>
                <a:lnTo>
                  <a:pt x="147769" y="0"/>
                </a:lnTo>
                <a:lnTo>
                  <a:pt x="428759" y="8028"/>
                </a:lnTo>
                <a:lnTo>
                  <a:pt x="294288" y="135116"/>
                </a:lnTo>
                <a:lnTo>
                  <a:pt x="0" y="13266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平行四边形 4"/>
          <p:cNvSpPr/>
          <p:nvPr/>
        </p:nvSpPr>
        <p:spPr>
          <a:xfrm flipH="1">
            <a:off x="8758929" y="2822939"/>
            <a:ext cx="554977" cy="13198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233" h="131984">
                <a:moveTo>
                  <a:pt x="0" y="129535"/>
                </a:moveTo>
                <a:lnTo>
                  <a:pt x="125849" y="0"/>
                </a:lnTo>
                <a:lnTo>
                  <a:pt x="416233" y="1765"/>
                </a:lnTo>
                <a:lnTo>
                  <a:pt x="294288" y="131984"/>
                </a:lnTo>
                <a:lnTo>
                  <a:pt x="0" y="129535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平行四边形 4"/>
          <p:cNvSpPr/>
          <p:nvPr/>
        </p:nvSpPr>
        <p:spPr>
          <a:xfrm flipH="1">
            <a:off x="8291290" y="2821574"/>
            <a:ext cx="521575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1181" h="133351">
                <a:moveTo>
                  <a:pt x="0" y="130902"/>
                </a:moveTo>
                <a:lnTo>
                  <a:pt x="107060" y="4498"/>
                </a:lnTo>
                <a:lnTo>
                  <a:pt x="39118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平行四边形 4"/>
          <p:cNvSpPr/>
          <p:nvPr/>
        </p:nvSpPr>
        <p:spPr>
          <a:xfrm flipH="1">
            <a:off x="7819476" y="2821574"/>
            <a:ext cx="492348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261" h="133351">
                <a:moveTo>
                  <a:pt x="0" y="130902"/>
                </a:moveTo>
                <a:lnTo>
                  <a:pt x="91402" y="4498"/>
                </a:lnTo>
                <a:lnTo>
                  <a:pt x="36926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平行四边形 4"/>
          <p:cNvSpPr/>
          <p:nvPr/>
        </p:nvSpPr>
        <p:spPr>
          <a:xfrm flipH="1">
            <a:off x="7347660" y="2821574"/>
            <a:ext cx="463122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341" h="133351">
                <a:moveTo>
                  <a:pt x="0" y="130902"/>
                </a:moveTo>
                <a:lnTo>
                  <a:pt x="72613" y="1367"/>
                </a:lnTo>
                <a:lnTo>
                  <a:pt x="34734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平行四边形 4"/>
          <p:cNvSpPr/>
          <p:nvPr/>
        </p:nvSpPr>
        <p:spPr>
          <a:xfrm flipH="1">
            <a:off x="6880022" y="2821574"/>
            <a:ext cx="413017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3" h="134033">
                <a:moveTo>
                  <a:pt x="0" y="134033"/>
                </a:moveTo>
                <a:lnTo>
                  <a:pt x="44430" y="1367"/>
                </a:lnTo>
                <a:lnTo>
                  <a:pt x="309763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平行四边形 4"/>
          <p:cNvSpPr/>
          <p:nvPr/>
        </p:nvSpPr>
        <p:spPr>
          <a:xfrm flipH="1">
            <a:off x="6404032" y="2821574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平行四边形 4"/>
          <p:cNvSpPr/>
          <p:nvPr/>
        </p:nvSpPr>
        <p:spPr>
          <a:xfrm flipH="1">
            <a:off x="9026150" y="2653839"/>
            <a:ext cx="504873" cy="11945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8655" h="119458">
                <a:moveTo>
                  <a:pt x="0" y="110746"/>
                </a:moveTo>
                <a:lnTo>
                  <a:pt x="119586" y="0"/>
                </a:lnTo>
                <a:lnTo>
                  <a:pt x="378655" y="8028"/>
                </a:lnTo>
                <a:lnTo>
                  <a:pt x="272368" y="119458"/>
                </a:lnTo>
                <a:lnTo>
                  <a:pt x="0" y="11074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平行四边形 4"/>
          <p:cNvSpPr/>
          <p:nvPr/>
        </p:nvSpPr>
        <p:spPr>
          <a:xfrm flipH="1">
            <a:off x="8583565" y="2655606"/>
            <a:ext cx="488172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129" h="117693">
                <a:moveTo>
                  <a:pt x="0" y="108981"/>
                </a:moveTo>
                <a:lnTo>
                  <a:pt x="107060" y="1366"/>
                </a:lnTo>
                <a:lnTo>
                  <a:pt x="366129" y="0"/>
                </a:lnTo>
                <a:lnTo>
                  <a:pt x="272368" y="117693"/>
                </a:lnTo>
                <a:lnTo>
                  <a:pt x="0" y="1089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平行四边形 4"/>
          <p:cNvSpPr/>
          <p:nvPr/>
        </p:nvSpPr>
        <p:spPr>
          <a:xfrm flipH="1">
            <a:off x="8132627" y="2655606"/>
            <a:ext cx="488172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129" h="117693">
                <a:moveTo>
                  <a:pt x="0" y="108981"/>
                </a:moveTo>
                <a:lnTo>
                  <a:pt x="107060" y="1366"/>
                </a:lnTo>
                <a:lnTo>
                  <a:pt x="366129" y="0"/>
                </a:lnTo>
                <a:lnTo>
                  <a:pt x="272368" y="117693"/>
                </a:lnTo>
                <a:lnTo>
                  <a:pt x="0" y="1089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平行四边形 4"/>
          <p:cNvSpPr/>
          <p:nvPr/>
        </p:nvSpPr>
        <p:spPr>
          <a:xfrm flipH="1">
            <a:off x="7698391" y="2655606"/>
            <a:ext cx="442243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682" h="117693">
                <a:moveTo>
                  <a:pt x="0" y="108981"/>
                </a:moveTo>
                <a:lnTo>
                  <a:pt x="75745" y="4497"/>
                </a:lnTo>
                <a:lnTo>
                  <a:pt x="331682" y="0"/>
                </a:lnTo>
                <a:lnTo>
                  <a:pt x="259842" y="117693"/>
                </a:lnTo>
                <a:lnTo>
                  <a:pt x="0" y="1089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平行四边形 4"/>
          <p:cNvSpPr/>
          <p:nvPr/>
        </p:nvSpPr>
        <p:spPr>
          <a:xfrm flipH="1">
            <a:off x="7264157" y="2655604"/>
            <a:ext cx="413016" cy="11456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2" h="114562">
                <a:moveTo>
                  <a:pt x="0" y="108981"/>
                </a:moveTo>
                <a:lnTo>
                  <a:pt x="56956" y="1366"/>
                </a:lnTo>
                <a:lnTo>
                  <a:pt x="309762" y="0"/>
                </a:lnTo>
                <a:lnTo>
                  <a:pt x="266105" y="114562"/>
                </a:lnTo>
                <a:lnTo>
                  <a:pt x="0" y="1089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平行四边形 4"/>
          <p:cNvSpPr/>
          <p:nvPr/>
        </p:nvSpPr>
        <p:spPr>
          <a:xfrm flipH="1">
            <a:off x="6824921" y="2654588"/>
            <a:ext cx="387616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712" h="115578">
                <a:moveTo>
                  <a:pt x="0" y="109997"/>
                </a:moveTo>
                <a:lnTo>
                  <a:pt x="42668" y="0"/>
                </a:lnTo>
                <a:lnTo>
                  <a:pt x="290712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平行四边形 4"/>
          <p:cNvSpPr/>
          <p:nvPr/>
        </p:nvSpPr>
        <p:spPr>
          <a:xfrm flipH="1">
            <a:off x="6377247" y="2654588"/>
            <a:ext cx="368565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424" h="115578">
                <a:moveTo>
                  <a:pt x="0" y="109997"/>
                </a:moveTo>
                <a:lnTo>
                  <a:pt x="21237" y="0"/>
                </a:lnTo>
                <a:lnTo>
                  <a:pt x="276424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平行四边形 4"/>
          <p:cNvSpPr/>
          <p:nvPr/>
        </p:nvSpPr>
        <p:spPr>
          <a:xfrm flipH="1">
            <a:off x="8826125" y="2506201"/>
            <a:ext cx="473122" cy="10279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42" h="102790">
                <a:moveTo>
                  <a:pt x="0" y="98840"/>
                </a:moveTo>
                <a:lnTo>
                  <a:pt x="107679" y="0"/>
                </a:lnTo>
                <a:lnTo>
                  <a:pt x="354842" y="885"/>
                </a:lnTo>
                <a:lnTo>
                  <a:pt x="260461" y="102790"/>
                </a:lnTo>
                <a:lnTo>
                  <a:pt x="0" y="9884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平行四边形 4"/>
          <p:cNvSpPr/>
          <p:nvPr/>
        </p:nvSpPr>
        <p:spPr>
          <a:xfrm flipH="1">
            <a:off x="8403850" y="2506201"/>
            <a:ext cx="473122" cy="10279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42" h="102790">
                <a:moveTo>
                  <a:pt x="0" y="98840"/>
                </a:moveTo>
                <a:lnTo>
                  <a:pt x="107679" y="0"/>
                </a:lnTo>
                <a:lnTo>
                  <a:pt x="354842" y="885"/>
                </a:lnTo>
                <a:lnTo>
                  <a:pt x="260461" y="102790"/>
                </a:lnTo>
                <a:lnTo>
                  <a:pt x="0" y="9884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平行四边形 4"/>
          <p:cNvSpPr/>
          <p:nvPr/>
        </p:nvSpPr>
        <p:spPr>
          <a:xfrm flipH="1">
            <a:off x="8010148" y="2508582"/>
            <a:ext cx="431848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886" h="98028">
                <a:moveTo>
                  <a:pt x="0" y="96459"/>
                </a:moveTo>
                <a:lnTo>
                  <a:pt x="83866" y="0"/>
                </a:lnTo>
                <a:lnTo>
                  <a:pt x="323886" y="886"/>
                </a:lnTo>
                <a:lnTo>
                  <a:pt x="258080" y="98028"/>
                </a:lnTo>
                <a:lnTo>
                  <a:pt x="0" y="9645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平行四边形 4"/>
          <p:cNvSpPr/>
          <p:nvPr/>
        </p:nvSpPr>
        <p:spPr>
          <a:xfrm flipH="1">
            <a:off x="7581524" y="2508582"/>
            <a:ext cx="431848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886" h="98028">
                <a:moveTo>
                  <a:pt x="0" y="96459"/>
                </a:moveTo>
                <a:lnTo>
                  <a:pt x="83866" y="0"/>
                </a:lnTo>
                <a:lnTo>
                  <a:pt x="323886" y="886"/>
                </a:lnTo>
                <a:lnTo>
                  <a:pt x="258080" y="98028"/>
                </a:lnTo>
                <a:lnTo>
                  <a:pt x="0" y="9645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平行四边形 4"/>
          <p:cNvSpPr/>
          <p:nvPr/>
        </p:nvSpPr>
        <p:spPr>
          <a:xfrm flipH="1">
            <a:off x="7171950" y="2506202"/>
            <a:ext cx="403272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454" h="100409">
                <a:moveTo>
                  <a:pt x="0" y="98840"/>
                </a:moveTo>
                <a:lnTo>
                  <a:pt x="60054" y="0"/>
                </a:lnTo>
                <a:lnTo>
                  <a:pt x="302454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平行四边形 4"/>
          <p:cNvSpPr/>
          <p:nvPr/>
        </p:nvSpPr>
        <p:spPr>
          <a:xfrm flipH="1">
            <a:off x="6768724" y="2503819"/>
            <a:ext cx="377872" cy="10279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102790">
                <a:moveTo>
                  <a:pt x="0" y="101221"/>
                </a:moveTo>
                <a:lnTo>
                  <a:pt x="48148" y="0"/>
                </a:lnTo>
                <a:lnTo>
                  <a:pt x="283404" y="3266"/>
                </a:lnTo>
                <a:lnTo>
                  <a:pt x="258080" y="102790"/>
                </a:lnTo>
                <a:lnTo>
                  <a:pt x="0" y="10122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平行四边形 4"/>
          <p:cNvSpPr/>
          <p:nvPr/>
        </p:nvSpPr>
        <p:spPr>
          <a:xfrm flipH="1">
            <a:off x="6349628" y="2506202"/>
            <a:ext cx="361996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7" h="100409">
                <a:moveTo>
                  <a:pt x="0" y="98840"/>
                </a:moveTo>
                <a:lnTo>
                  <a:pt x="24336" y="0"/>
                </a:lnTo>
                <a:lnTo>
                  <a:pt x="271497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平行四边形 4"/>
          <p:cNvSpPr/>
          <p:nvPr/>
        </p:nvSpPr>
        <p:spPr>
          <a:xfrm flipH="1">
            <a:off x="8657853" y="2375235"/>
            <a:ext cx="441372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029" h="90883">
                <a:moveTo>
                  <a:pt x="0" y="86933"/>
                </a:moveTo>
                <a:lnTo>
                  <a:pt x="102916" y="0"/>
                </a:lnTo>
                <a:lnTo>
                  <a:pt x="331029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平行四边形 4"/>
          <p:cNvSpPr/>
          <p:nvPr/>
        </p:nvSpPr>
        <p:spPr>
          <a:xfrm flipH="1">
            <a:off x="8280028" y="2375235"/>
            <a:ext cx="415972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979" h="90883">
                <a:moveTo>
                  <a:pt x="0" y="86933"/>
                </a:moveTo>
                <a:lnTo>
                  <a:pt x="86247" y="0"/>
                </a:lnTo>
                <a:lnTo>
                  <a:pt x="311979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平行四边形 4"/>
          <p:cNvSpPr/>
          <p:nvPr/>
        </p:nvSpPr>
        <p:spPr>
          <a:xfrm flipH="1">
            <a:off x="7883153" y="2377615"/>
            <a:ext cx="406446" cy="8850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4552 h 88502"/>
              <a:gd name="connsiteX1" fmla="*/ 71960 w 331029"/>
              <a:gd name="connsiteY1" fmla="*/ 0 h 88502"/>
              <a:gd name="connsiteX2" fmla="*/ 331029 w 331029"/>
              <a:gd name="connsiteY2" fmla="*/ 885 h 88502"/>
              <a:gd name="connsiteX3" fmla="*/ 243792 w 331029"/>
              <a:gd name="connsiteY3" fmla="*/ 88502 h 88502"/>
              <a:gd name="connsiteX4" fmla="*/ 0 w 331029"/>
              <a:gd name="connsiteY4" fmla="*/ 84552 h 88502"/>
              <a:gd name="connsiteX0" fmla="*/ 0 w 304835"/>
              <a:gd name="connsiteY0" fmla="*/ 84552 h 88502"/>
              <a:gd name="connsiteX1" fmla="*/ 71960 w 304835"/>
              <a:gd name="connsiteY1" fmla="*/ 0 h 88502"/>
              <a:gd name="connsiteX2" fmla="*/ 304835 w 304835"/>
              <a:gd name="connsiteY2" fmla="*/ 885 h 88502"/>
              <a:gd name="connsiteX3" fmla="*/ 243792 w 304835"/>
              <a:gd name="connsiteY3" fmla="*/ 88502 h 88502"/>
              <a:gd name="connsiteX4" fmla="*/ 0 w 304835"/>
              <a:gd name="connsiteY4" fmla="*/ 84552 h 88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835" h="88502">
                <a:moveTo>
                  <a:pt x="0" y="84552"/>
                </a:moveTo>
                <a:lnTo>
                  <a:pt x="71960" y="0"/>
                </a:lnTo>
                <a:lnTo>
                  <a:pt x="304835" y="885"/>
                </a:lnTo>
                <a:lnTo>
                  <a:pt x="243792" y="88502"/>
                </a:lnTo>
                <a:lnTo>
                  <a:pt x="0" y="8455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平行四边形 4"/>
          <p:cNvSpPr/>
          <p:nvPr/>
        </p:nvSpPr>
        <p:spPr>
          <a:xfrm flipH="1">
            <a:off x="7495803" y="2375235"/>
            <a:ext cx="387396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648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23885"/>
              <a:gd name="connsiteY0" fmla="*/ 86933 h 90883"/>
              <a:gd name="connsiteX1" fmla="*/ 57672 w 323885"/>
              <a:gd name="connsiteY1" fmla="*/ 0 h 90883"/>
              <a:gd name="connsiteX2" fmla="*/ 323885 w 323885"/>
              <a:gd name="connsiteY2" fmla="*/ 3266 h 90883"/>
              <a:gd name="connsiteX3" fmla="*/ 236648 w 323885"/>
              <a:gd name="connsiteY3" fmla="*/ 90883 h 90883"/>
              <a:gd name="connsiteX4" fmla="*/ 0 w 323885"/>
              <a:gd name="connsiteY4" fmla="*/ 86933 h 90883"/>
              <a:gd name="connsiteX0" fmla="*/ 0 w 290547"/>
              <a:gd name="connsiteY0" fmla="*/ 86933 h 90883"/>
              <a:gd name="connsiteX1" fmla="*/ 57672 w 290547"/>
              <a:gd name="connsiteY1" fmla="*/ 0 h 90883"/>
              <a:gd name="connsiteX2" fmla="*/ 290547 w 290547"/>
              <a:gd name="connsiteY2" fmla="*/ 3266 h 90883"/>
              <a:gd name="connsiteX3" fmla="*/ 236648 w 290547"/>
              <a:gd name="connsiteY3" fmla="*/ 90883 h 90883"/>
              <a:gd name="connsiteX4" fmla="*/ 0 w 290547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547" h="90883">
                <a:moveTo>
                  <a:pt x="0" y="86933"/>
                </a:moveTo>
                <a:lnTo>
                  <a:pt x="57672" y="0"/>
                </a:lnTo>
                <a:lnTo>
                  <a:pt x="290547" y="3266"/>
                </a:lnTo>
                <a:lnTo>
                  <a:pt x="236648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平行四边形 4"/>
          <p:cNvSpPr/>
          <p:nvPr/>
        </p:nvSpPr>
        <p:spPr>
          <a:xfrm flipH="1">
            <a:off x="7108452" y="2372852"/>
            <a:ext cx="377872" cy="9326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9314 h 93264"/>
              <a:gd name="connsiteX1" fmla="*/ 55291 w 331029"/>
              <a:gd name="connsiteY1" fmla="*/ 0 h 93264"/>
              <a:gd name="connsiteX2" fmla="*/ 331029 w 331029"/>
              <a:gd name="connsiteY2" fmla="*/ 5647 h 93264"/>
              <a:gd name="connsiteX3" fmla="*/ 243792 w 331029"/>
              <a:gd name="connsiteY3" fmla="*/ 93264 h 93264"/>
              <a:gd name="connsiteX4" fmla="*/ 0 w 331029"/>
              <a:gd name="connsiteY4" fmla="*/ 89314 h 93264"/>
              <a:gd name="connsiteX0" fmla="*/ 0 w 283404"/>
              <a:gd name="connsiteY0" fmla="*/ 89314 h 93264"/>
              <a:gd name="connsiteX1" fmla="*/ 55291 w 283404"/>
              <a:gd name="connsiteY1" fmla="*/ 0 h 93264"/>
              <a:gd name="connsiteX2" fmla="*/ 283404 w 283404"/>
              <a:gd name="connsiteY2" fmla="*/ 5647 h 93264"/>
              <a:gd name="connsiteX3" fmla="*/ 243792 w 283404"/>
              <a:gd name="connsiteY3" fmla="*/ 93264 h 93264"/>
              <a:gd name="connsiteX4" fmla="*/ 0 w 283404"/>
              <a:gd name="connsiteY4" fmla="*/ 89314 h 9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93264">
                <a:moveTo>
                  <a:pt x="0" y="89314"/>
                </a:moveTo>
                <a:lnTo>
                  <a:pt x="55291" y="0"/>
                </a:lnTo>
                <a:lnTo>
                  <a:pt x="283404" y="5647"/>
                </a:lnTo>
                <a:lnTo>
                  <a:pt x="243792" y="93264"/>
                </a:lnTo>
                <a:lnTo>
                  <a:pt x="0" y="8931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平行四边形 4"/>
          <p:cNvSpPr/>
          <p:nvPr/>
        </p:nvSpPr>
        <p:spPr>
          <a:xfrm flipH="1">
            <a:off x="6717926" y="2378501"/>
            <a:ext cx="361998" cy="8761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3667 h 87617"/>
              <a:gd name="connsiteX1" fmla="*/ 31478 w 331029"/>
              <a:gd name="connsiteY1" fmla="*/ 1497 h 87617"/>
              <a:gd name="connsiteX2" fmla="*/ 331029 w 331029"/>
              <a:gd name="connsiteY2" fmla="*/ 0 h 87617"/>
              <a:gd name="connsiteX3" fmla="*/ 243792 w 331029"/>
              <a:gd name="connsiteY3" fmla="*/ 87617 h 87617"/>
              <a:gd name="connsiteX4" fmla="*/ 0 w 331029"/>
              <a:gd name="connsiteY4" fmla="*/ 83667 h 87617"/>
              <a:gd name="connsiteX0" fmla="*/ 0 w 271498"/>
              <a:gd name="connsiteY0" fmla="*/ 83667 h 87617"/>
              <a:gd name="connsiteX1" fmla="*/ 31478 w 271498"/>
              <a:gd name="connsiteY1" fmla="*/ 1497 h 87617"/>
              <a:gd name="connsiteX2" fmla="*/ 271498 w 271498"/>
              <a:gd name="connsiteY2" fmla="*/ 0 h 87617"/>
              <a:gd name="connsiteX3" fmla="*/ 243792 w 271498"/>
              <a:gd name="connsiteY3" fmla="*/ 87617 h 87617"/>
              <a:gd name="connsiteX4" fmla="*/ 0 w 271498"/>
              <a:gd name="connsiteY4" fmla="*/ 83667 h 8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8" h="87617">
                <a:moveTo>
                  <a:pt x="0" y="83667"/>
                </a:moveTo>
                <a:lnTo>
                  <a:pt x="31478" y="1497"/>
                </a:lnTo>
                <a:lnTo>
                  <a:pt x="271498" y="0"/>
                </a:lnTo>
                <a:lnTo>
                  <a:pt x="243792" y="87617"/>
                </a:lnTo>
                <a:lnTo>
                  <a:pt x="0" y="8366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平行四边形 4"/>
          <p:cNvSpPr/>
          <p:nvPr/>
        </p:nvSpPr>
        <p:spPr>
          <a:xfrm flipH="1">
            <a:off x="6340101" y="2375235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平行四边形 4"/>
          <p:cNvSpPr/>
          <p:nvPr/>
        </p:nvSpPr>
        <p:spPr>
          <a:xfrm flipH="1">
            <a:off x="8508627" y="2265695"/>
            <a:ext cx="409622" cy="7659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7216" h="76596">
                <a:moveTo>
                  <a:pt x="0" y="75027"/>
                </a:moveTo>
                <a:lnTo>
                  <a:pt x="81484" y="0"/>
                </a:lnTo>
                <a:lnTo>
                  <a:pt x="307216" y="3266"/>
                </a:lnTo>
                <a:lnTo>
                  <a:pt x="229505" y="76596"/>
                </a:lnTo>
                <a:lnTo>
                  <a:pt x="0" y="7502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平行四边形 4"/>
          <p:cNvSpPr/>
          <p:nvPr/>
        </p:nvSpPr>
        <p:spPr>
          <a:xfrm flipH="1">
            <a:off x="8146679" y="2264199"/>
            <a:ext cx="390572" cy="780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929" h="78093">
                <a:moveTo>
                  <a:pt x="0" y="76524"/>
                </a:moveTo>
                <a:lnTo>
                  <a:pt x="81484" y="1497"/>
                </a:lnTo>
                <a:lnTo>
                  <a:pt x="292929" y="0"/>
                </a:lnTo>
                <a:lnTo>
                  <a:pt x="229505" y="78093"/>
                </a:lnTo>
                <a:lnTo>
                  <a:pt x="0" y="7652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平行四边形 4"/>
          <p:cNvSpPr/>
          <p:nvPr/>
        </p:nvSpPr>
        <p:spPr>
          <a:xfrm flipH="1">
            <a:off x="7784728" y="2265694"/>
            <a:ext cx="377872" cy="7659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76596">
                <a:moveTo>
                  <a:pt x="0" y="75027"/>
                </a:moveTo>
                <a:lnTo>
                  <a:pt x="67196" y="0"/>
                </a:lnTo>
                <a:lnTo>
                  <a:pt x="283404" y="885"/>
                </a:lnTo>
                <a:lnTo>
                  <a:pt x="229505" y="76596"/>
                </a:lnTo>
                <a:lnTo>
                  <a:pt x="0" y="7502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平行四边形 4"/>
          <p:cNvSpPr/>
          <p:nvPr/>
        </p:nvSpPr>
        <p:spPr>
          <a:xfrm flipH="1">
            <a:off x="7416430" y="2268076"/>
            <a:ext cx="365172" cy="742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879" h="74214">
                <a:moveTo>
                  <a:pt x="0" y="72645"/>
                </a:moveTo>
                <a:lnTo>
                  <a:pt x="52908" y="0"/>
                </a:lnTo>
                <a:lnTo>
                  <a:pt x="273879" y="884"/>
                </a:lnTo>
                <a:lnTo>
                  <a:pt x="229505" y="74214"/>
                </a:lnTo>
                <a:lnTo>
                  <a:pt x="0" y="72645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平行四边形 4"/>
          <p:cNvSpPr/>
          <p:nvPr/>
        </p:nvSpPr>
        <p:spPr>
          <a:xfrm flipH="1">
            <a:off x="7048131" y="2265696"/>
            <a:ext cx="349297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973" h="76595">
                <a:moveTo>
                  <a:pt x="0" y="75026"/>
                </a:moveTo>
                <a:lnTo>
                  <a:pt x="33858" y="0"/>
                </a:lnTo>
                <a:lnTo>
                  <a:pt x="261973" y="884"/>
                </a:lnTo>
                <a:lnTo>
                  <a:pt x="229505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平行四边形 4"/>
          <p:cNvSpPr/>
          <p:nvPr/>
        </p:nvSpPr>
        <p:spPr>
          <a:xfrm flipH="1">
            <a:off x="6702055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平行四边形 4"/>
          <p:cNvSpPr/>
          <p:nvPr/>
        </p:nvSpPr>
        <p:spPr>
          <a:xfrm flipH="1">
            <a:off x="6327404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平行四边形 4"/>
          <p:cNvSpPr/>
          <p:nvPr/>
        </p:nvSpPr>
        <p:spPr>
          <a:xfrm>
            <a:off x="5777182" y="4281616"/>
            <a:ext cx="654309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500450"/>
              <a:gd name="connsiteY0" fmla="*/ 352168 h 352168"/>
              <a:gd name="connsiteX1" fmla="*/ 20532 w 500450"/>
              <a:gd name="connsiteY1" fmla="*/ 2383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478826"/>
              <a:gd name="connsiteY0" fmla="*/ 352168 h 352168"/>
              <a:gd name="connsiteX1" fmla="*/ 20532 w 478826"/>
              <a:gd name="connsiteY1" fmla="*/ 2383 h 352168"/>
              <a:gd name="connsiteX2" fmla="*/ 469494 w 478826"/>
              <a:gd name="connsiteY2" fmla="*/ 0 h 352168"/>
              <a:gd name="connsiteX3" fmla="*/ 478826 w 478826"/>
              <a:gd name="connsiteY3" fmla="*/ 352168 h 352168"/>
              <a:gd name="connsiteX4" fmla="*/ 0 w 478826"/>
              <a:gd name="connsiteY4" fmla="*/ 352168 h 352168"/>
              <a:gd name="connsiteX0" fmla="*/ 0 w 490732"/>
              <a:gd name="connsiteY0" fmla="*/ 352168 h 352168"/>
              <a:gd name="connsiteX1" fmla="*/ 20532 w 490732"/>
              <a:gd name="connsiteY1" fmla="*/ 2383 h 352168"/>
              <a:gd name="connsiteX2" fmla="*/ 469494 w 490732"/>
              <a:gd name="connsiteY2" fmla="*/ 0 h 352168"/>
              <a:gd name="connsiteX3" fmla="*/ 490732 w 490732"/>
              <a:gd name="connsiteY3" fmla="*/ 352168 h 352168"/>
              <a:gd name="connsiteX4" fmla="*/ 0 w 490732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0732" h="352168">
                <a:moveTo>
                  <a:pt x="0" y="352168"/>
                </a:moveTo>
                <a:lnTo>
                  <a:pt x="20532" y="2383"/>
                </a:lnTo>
                <a:lnTo>
                  <a:pt x="469494" y="0"/>
                </a:lnTo>
                <a:lnTo>
                  <a:pt x="490732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平行四边形 4"/>
          <p:cNvSpPr/>
          <p:nvPr/>
        </p:nvSpPr>
        <p:spPr>
          <a:xfrm>
            <a:off x="5815306" y="3862100"/>
            <a:ext cx="584796" cy="28905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  <a:gd name="connsiteX0" fmla="*/ 0 w 458162"/>
              <a:gd name="connsiteY0" fmla="*/ 273967 h 282679"/>
              <a:gd name="connsiteX1" fmla="*/ 21813 w 458162"/>
              <a:gd name="connsiteY1" fmla="*/ 0 h 282679"/>
              <a:gd name="connsiteX2" fmla="*/ 458162 w 458162"/>
              <a:gd name="connsiteY2" fmla="*/ 3146 h 282679"/>
              <a:gd name="connsiteX3" fmla="*/ 419547 w 458162"/>
              <a:gd name="connsiteY3" fmla="*/ 282679 h 282679"/>
              <a:gd name="connsiteX4" fmla="*/ 0 w 458162"/>
              <a:gd name="connsiteY4" fmla="*/ 273967 h 282679"/>
              <a:gd name="connsiteX0" fmla="*/ 0 w 424824"/>
              <a:gd name="connsiteY0" fmla="*/ 280346 h 289058"/>
              <a:gd name="connsiteX1" fmla="*/ 21813 w 424824"/>
              <a:gd name="connsiteY1" fmla="*/ 6379 h 289058"/>
              <a:gd name="connsiteX2" fmla="*/ 424824 w 424824"/>
              <a:gd name="connsiteY2" fmla="*/ 0 h 289058"/>
              <a:gd name="connsiteX3" fmla="*/ 419547 w 424824"/>
              <a:gd name="connsiteY3" fmla="*/ 289058 h 289058"/>
              <a:gd name="connsiteX4" fmla="*/ 0 w 424824"/>
              <a:gd name="connsiteY4" fmla="*/ 280346 h 289058"/>
              <a:gd name="connsiteX0" fmla="*/ 0 w 438597"/>
              <a:gd name="connsiteY0" fmla="*/ 280346 h 289058"/>
              <a:gd name="connsiteX1" fmla="*/ 21813 w 438597"/>
              <a:gd name="connsiteY1" fmla="*/ 6379 h 289058"/>
              <a:gd name="connsiteX2" fmla="*/ 424824 w 438597"/>
              <a:gd name="connsiteY2" fmla="*/ 0 h 289058"/>
              <a:gd name="connsiteX3" fmla="*/ 438597 w 438597"/>
              <a:gd name="connsiteY3" fmla="*/ 289058 h 289058"/>
              <a:gd name="connsiteX4" fmla="*/ 0 w 438597"/>
              <a:gd name="connsiteY4" fmla="*/ 280346 h 289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597" h="289058">
                <a:moveTo>
                  <a:pt x="0" y="280346"/>
                </a:moveTo>
                <a:lnTo>
                  <a:pt x="21813" y="6379"/>
                </a:lnTo>
                <a:lnTo>
                  <a:pt x="424824" y="0"/>
                </a:lnTo>
                <a:lnTo>
                  <a:pt x="438597" y="289058"/>
                </a:lnTo>
                <a:lnTo>
                  <a:pt x="0" y="28034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平行四边形 4"/>
          <p:cNvSpPr/>
          <p:nvPr/>
        </p:nvSpPr>
        <p:spPr>
          <a:xfrm>
            <a:off x="5840278" y="3529161"/>
            <a:ext cx="526341" cy="23294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  <a:gd name="connsiteX0" fmla="*/ 0 w 400573"/>
              <a:gd name="connsiteY0" fmla="*/ 231245 h 231245"/>
              <a:gd name="connsiteX1" fmla="*/ 22868 w 400573"/>
              <a:gd name="connsiteY1" fmla="*/ 0 h 231245"/>
              <a:gd name="connsiteX2" fmla="*/ 400573 w 400573"/>
              <a:gd name="connsiteY2" fmla="*/ 135 h 231245"/>
              <a:gd name="connsiteX3" fmla="*/ 375706 w 400573"/>
              <a:gd name="connsiteY3" fmla="*/ 230562 h 231245"/>
              <a:gd name="connsiteX4" fmla="*/ 0 w 400573"/>
              <a:gd name="connsiteY4" fmla="*/ 231245 h 231245"/>
              <a:gd name="connsiteX0" fmla="*/ 0 w 383904"/>
              <a:gd name="connsiteY0" fmla="*/ 231245 h 231245"/>
              <a:gd name="connsiteX1" fmla="*/ 22868 w 383904"/>
              <a:gd name="connsiteY1" fmla="*/ 0 h 231245"/>
              <a:gd name="connsiteX2" fmla="*/ 383904 w 383904"/>
              <a:gd name="connsiteY2" fmla="*/ 135 h 231245"/>
              <a:gd name="connsiteX3" fmla="*/ 375706 w 383904"/>
              <a:gd name="connsiteY3" fmla="*/ 230562 h 231245"/>
              <a:gd name="connsiteX4" fmla="*/ 0 w 383904"/>
              <a:gd name="connsiteY4" fmla="*/ 231245 h 231245"/>
              <a:gd name="connsiteX0" fmla="*/ 0 w 394756"/>
              <a:gd name="connsiteY0" fmla="*/ 231245 h 232943"/>
              <a:gd name="connsiteX1" fmla="*/ 22868 w 394756"/>
              <a:gd name="connsiteY1" fmla="*/ 0 h 232943"/>
              <a:gd name="connsiteX2" fmla="*/ 383904 w 394756"/>
              <a:gd name="connsiteY2" fmla="*/ 135 h 232943"/>
              <a:gd name="connsiteX3" fmla="*/ 394756 w 394756"/>
              <a:gd name="connsiteY3" fmla="*/ 232943 h 232943"/>
              <a:gd name="connsiteX4" fmla="*/ 0 w 394756"/>
              <a:gd name="connsiteY4" fmla="*/ 231245 h 232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756" h="232943">
                <a:moveTo>
                  <a:pt x="0" y="231245"/>
                </a:moveTo>
                <a:lnTo>
                  <a:pt x="22868" y="0"/>
                </a:lnTo>
                <a:lnTo>
                  <a:pt x="383904" y="135"/>
                </a:lnTo>
                <a:lnTo>
                  <a:pt x="394756" y="232943"/>
                </a:lnTo>
                <a:lnTo>
                  <a:pt x="0" y="231245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平行四边形 4"/>
          <p:cNvSpPr/>
          <p:nvPr/>
        </p:nvSpPr>
        <p:spPr>
          <a:xfrm>
            <a:off x="5866288" y="3244814"/>
            <a:ext cx="480412" cy="20100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  <a:gd name="connsiteX0" fmla="*/ 0 w 359868"/>
              <a:gd name="connsiteY0" fmla="*/ 196177 h 198626"/>
              <a:gd name="connsiteX1" fmla="*/ 14485 w 359868"/>
              <a:gd name="connsiteY1" fmla="*/ 0 h 198626"/>
              <a:gd name="connsiteX2" fmla="*/ 359868 w 359868"/>
              <a:gd name="connsiteY2" fmla="*/ 5775 h 198626"/>
              <a:gd name="connsiteX3" fmla="*/ 341259 w 359868"/>
              <a:gd name="connsiteY3" fmla="*/ 198626 h 198626"/>
              <a:gd name="connsiteX4" fmla="*/ 0 w 359868"/>
              <a:gd name="connsiteY4" fmla="*/ 196177 h 198626"/>
              <a:gd name="connsiteX0" fmla="*/ 0 w 360309"/>
              <a:gd name="connsiteY0" fmla="*/ 196177 h 201007"/>
              <a:gd name="connsiteX1" fmla="*/ 14485 w 360309"/>
              <a:gd name="connsiteY1" fmla="*/ 0 h 201007"/>
              <a:gd name="connsiteX2" fmla="*/ 359868 w 360309"/>
              <a:gd name="connsiteY2" fmla="*/ 5775 h 201007"/>
              <a:gd name="connsiteX3" fmla="*/ 360309 w 360309"/>
              <a:gd name="connsiteY3" fmla="*/ 201007 h 201007"/>
              <a:gd name="connsiteX4" fmla="*/ 0 w 360309"/>
              <a:gd name="connsiteY4" fmla="*/ 196177 h 201007"/>
              <a:gd name="connsiteX0" fmla="*/ 0 w 360309"/>
              <a:gd name="connsiteY0" fmla="*/ 196177 h 201007"/>
              <a:gd name="connsiteX1" fmla="*/ 14485 w 360309"/>
              <a:gd name="connsiteY1" fmla="*/ 0 h 201007"/>
              <a:gd name="connsiteX2" fmla="*/ 343199 w 360309"/>
              <a:gd name="connsiteY2" fmla="*/ 3394 h 201007"/>
              <a:gd name="connsiteX3" fmla="*/ 360309 w 360309"/>
              <a:gd name="connsiteY3" fmla="*/ 201007 h 201007"/>
              <a:gd name="connsiteX4" fmla="*/ 0 w 360309"/>
              <a:gd name="connsiteY4" fmla="*/ 196177 h 201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309" h="201007">
                <a:moveTo>
                  <a:pt x="0" y="196177"/>
                </a:moveTo>
                <a:lnTo>
                  <a:pt x="14485" y="0"/>
                </a:lnTo>
                <a:lnTo>
                  <a:pt x="343199" y="3394"/>
                </a:lnTo>
                <a:lnTo>
                  <a:pt x="360309" y="201007"/>
                </a:lnTo>
                <a:lnTo>
                  <a:pt x="0" y="19617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平行四边形 4"/>
          <p:cNvSpPr/>
          <p:nvPr/>
        </p:nvSpPr>
        <p:spPr>
          <a:xfrm>
            <a:off x="5886639" y="3020221"/>
            <a:ext cx="439658" cy="16180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34814"/>
              <a:gd name="connsiteY0" fmla="*/ 159086 h 159086"/>
              <a:gd name="connsiteX1" fmla="*/ 15234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15764"/>
              <a:gd name="connsiteY0" fmla="*/ 157720 h 157720"/>
              <a:gd name="connsiteX1" fmla="*/ 15234 w 315764"/>
              <a:gd name="connsiteY1" fmla="*/ 0 h 157720"/>
              <a:gd name="connsiteX2" fmla="*/ 315764 w 315764"/>
              <a:gd name="connsiteY2" fmla="*/ 1015 h 157720"/>
              <a:gd name="connsiteX3" fmla="*/ 313076 w 315764"/>
              <a:gd name="connsiteY3" fmla="*/ 157037 h 157720"/>
              <a:gd name="connsiteX4" fmla="*/ 0 w 315764"/>
              <a:gd name="connsiteY4" fmla="*/ 157720 h 157720"/>
              <a:gd name="connsiteX0" fmla="*/ 0 w 329744"/>
              <a:gd name="connsiteY0" fmla="*/ 157720 h 161800"/>
              <a:gd name="connsiteX1" fmla="*/ 15234 w 329744"/>
              <a:gd name="connsiteY1" fmla="*/ 0 h 161800"/>
              <a:gd name="connsiteX2" fmla="*/ 315764 w 329744"/>
              <a:gd name="connsiteY2" fmla="*/ 1015 h 161800"/>
              <a:gd name="connsiteX3" fmla="*/ 329744 w 329744"/>
              <a:gd name="connsiteY3" fmla="*/ 161800 h 161800"/>
              <a:gd name="connsiteX4" fmla="*/ 0 w 329744"/>
              <a:gd name="connsiteY4" fmla="*/ 157720 h 16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744" h="161800">
                <a:moveTo>
                  <a:pt x="0" y="157720"/>
                </a:moveTo>
                <a:lnTo>
                  <a:pt x="15234" y="0"/>
                </a:lnTo>
                <a:lnTo>
                  <a:pt x="315764" y="1015"/>
                </a:lnTo>
                <a:lnTo>
                  <a:pt x="329744" y="161800"/>
                </a:lnTo>
                <a:lnTo>
                  <a:pt x="0" y="15772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平行四边形 4"/>
          <p:cNvSpPr/>
          <p:nvPr/>
        </p:nvSpPr>
        <p:spPr>
          <a:xfrm>
            <a:off x="5911171" y="2822940"/>
            <a:ext cx="397908" cy="13266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97237"/>
              <a:gd name="connsiteY0" fmla="*/ 134033 h 134033"/>
              <a:gd name="connsiteX1" fmla="*/ 1828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81762"/>
              <a:gd name="connsiteY0" fmla="*/ 132666 h 132666"/>
              <a:gd name="connsiteX1" fmla="*/ 1828 w 281762"/>
              <a:gd name="connsiteY1" fmla="*/ 0 h 132666"/>
              <a:gd name="connsiteX2" fmla="*/ 280568 w 281762"/>
              <a:gd name="connsiteY2" fmla="*/ 1014 h 132666"/>
              <a:gd name="connsiteX3" fmla="*/ 281762 w 281762"/>
              <a:gd name="connsiteY3" fmla="*/ 131984 h 132666"/>
              <a:gd name="connsiteX4" fmla="*/ 0 w 281762"/>
              <a:gd name="connsiteY4" fmla="*/ 132666 h 132666"/>
              <a:gd name="connsiteX0" fmla="*/ 0 w 291287"/>
              <a:gd name="connsiteY0" fmla="*/ 132666 h 132666"/>
              <a:gd name="connsiteX1" fmla="*/ 1828 w 291287"/>
              <a:gd name="connsiteY1" fmla="*/ 0 h 132666"/>
              <a:gd name="connsiteX2" fmla="*/ 280568 w 291287"/>
              <a:gd name="connsiteY2" fmla="*/ 1014 h 132666"/>
              <a:gd name="connsiteX3" fmla="*/ 291287 w 291287"/>
              <a:gd name="connsiteY3" fmla="*/ 131984 h 132666"/>
              <a:gd name="connsiteX4" fmla="*/ 0 w 291287"/>
              <a:gd name="connsiteY4" fmla="*/ 132666 h 132666"/>
              <a:gd name="connsiteX0" fmla="*/ 0 w 298431"/>
              <a:gd name="connsiteY0" fmla="*/ 132666 h 132666"/>
              <a:gd name="connsiteX1" fmla="*/ 8972 w 298431"/>
              <a:gd name="connsiteY1" fmla="*/ 0 h 132666"/>
              <a:gd name="connsiteX2" fmla="*/ 287712 w 298431"/>
              <a:gd name="connsiteY2" fmla="*/ 1014 h 132666"/>
              <a:gd name="connsiteX3" fmla="*/ 298431 w 298431"/>
              <a:gd name="connsiteY3" fmla="*/ 131984 h 132666"/>
              <a:gd name="connsiteX4" fmla="*/ 0 w 298431"/>
              <a:gd name="connsiteY4" fmla="*/ 132666 h 132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431" h="132666">
                <a:moveTo>
                  <a:pt x="0" y="132666"/>
                </a:moveTo>
                <a:cubicBezTo>
                  <a:pt x="609" y="88444"/>
                  <a:pt x="8363" y="44222"/>
                  <a:pt x="8972" y="0"/>
                </a:cubicBezTo>
                <a:lnTo>
                  <a:pt x="287712" y="1014"/>
                </a:lnTo>
                <a:lnTo>
                  <a:pt x="298431" y="131984"/>
                </a:lnTo>
                <a:lnTo>
                  <a:pt x="0" y="13266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平行四边形 4"/>
          <p:cNvSpPr/>
          <p:nvPr/>
        </p:nvSpPr>
        <p:spPr>
          <a:xfrm>
            <a:off x="5921257" y="2654588"/>
            <a:ext cx="373857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  <a:gd name="connsiteX0" fmla="*/ 0 w 276424"/>
              <a:gd name="connsiteY0" fmla="*/ 109997 h 115578"/>
              <a:gd name="connsiteX1" fmla="*/ 11712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  <a:gd name="connsiteX0" fmla="*/ 0 w 280393"/>
              <a:gd name="connsiteY0" fmla="*/ 109997 h 115578"/>
              <a:gd name="connsiteX1" fmla="*/ 11712 w 280393"/>
              <a:gd name="connsiteY1" fmla="*/ 0 h 115578"/>
              <a:gd name="connsiteX2" fmla="*/ 276424 w 280393"/>
              <a:gd name="connsiteY2" fmla="*/ 3397 h 115578"/>
              <a:gd name="connsiteX3" fmla="*/ 280393 w 280393"/>
              <a:gd name="connsiteY3" fmla="*/ 115578 h 115578"/>
              <a:gd name="connsiteX4" fmla="*/ 0 w 280393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393" h="115578">
                <a:moveTo>
                  <a:pt x="0" y="109997"/>
                </a:moveTo>
                <a:lnTo>
                  <a:pt x="11712" y="0"/>
                </a:lnTo>
                <a:lnTo>
                  <a:pt x="276424" y="3397"/>
                </a:lnTo>
                <a:lnTo>
                  <a:pt x="280393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平行四边形 4"/>
          <p:cNvSpPr/>
          <p:nvPr/>
        </p:nvSpPr>
        <p:spPr>
          <a:xfrm>
            <a:off x="5933222" y="2508582"/>
            <a:ext cx="344107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  <a:gd name="connsiteX0" fmla="*/ 0 w 271497"/>
              <a:gd name="connsiteY0" fmla="*/ 97955 h 99524"/>
              <a:gd name="connsiteX1" fmla="*/ 7667 w 271497"/>
              <a:gd name="connsiteY1" fmla="*/ 1496 h 99524"/>
              <a:gd name="connsiteX2" fmla="*/ 271497 w 271497"/>
              <a:gd name="connsiteY2" fmla="*/ 0 h 99524"/>
              <a:gd name="connsiteX3" fmla="*/ 258080 w 271497"/>
              <a:gd name="connsiteY3" fmla="*/ 99524 h 99524"/>
              <a:gd name="connsiteX4" fmla="*/ 0 w 271497"/>
              <a:gd name="connsiteY4" fmla="*/ 97955 h 99524"/>
              <a:gd name="connsiteX0" fmla="*/ 0 w 258080"/>
              <a:gd name="connsiteY0" fmla="*/ 96459 h 98028"/>
              <a:gd name="connsiteX1" fmla="*/ 7667 w 258080"/>
              <a:gd name="connsiteY1" fmla="*/ 0 h 98028"/>
              <a:gd name="connsiteX2" fmla="*/ 257209 w 258080"/>
              <a:gd name="connsiteY2" fmla="*/ 885 h 98028"/>
              <a:gd name="connsiteX3" fmla="*/ 258080 w 258080"/>
              <a:gd name="connsiteY3" fmla="*/ 98028 h 98028"/>
              <a:gd name="connsiteX4" fmla="*/ 0 w 258080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8080" h="98028">
                <a:moveTo>
                  <a:pt x="0" y="96459"/>
                </a:moveTo>
                <a:lnTo>
                  <a:pt x="7667" y="0"/>
                </a:lnTo>
                <a:lnTo>
                  <a:pt x="257209" y="885"/>
                </a:lnTo>
                <a:cubicBezTo>
                  <a:pt x="257499" y="33266"/>
                  <a:pt x="257790" y="65647"/>
                  <a:pt x="258080" y="98028"/>
                </a:cubicBezTo>
                <a:lnTo>
                  <a:pt x="0" y="9645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平行四边形 4"/>
          <p:cNvSpPr/>
          <p:nvPr/>
        </p:nvSpPr>
        <p:spPr>
          <a:xfrm>
            <a:off x="5945920" y="2376119"/>
            <a:ext cx="325056" cy="8999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  <a:gd name="connsiteX0" fmla="*/ 0 w 252448"/>
              <a:gd name="connsiteY0" fmla="*/ 84552 h 88502"/>
              <a:gd name="connsiteX1" fmla="*/ 7666 w 252448"/>
              <a:gd name="connsiteY1" fmla="*/ 0 h 88502"/>
              <a:gd name="connsiteX2" fmla="*/ 252448 w 252448"/>
              <a:gd name="connsiteY2" fmla="*/ 885 h 88502"/>
              <a:gd name="connsiteX3" fmla="*/ 243792 w 252448"/>
              <a:gd name="connsiteY3" fmla="*/ 88502 h 88502"/>
              <a:gd name="connsiteX4" fmla="*/ 0 w 252448"/>
              <a:gd name="connsiteY4" fmla="*/ 84552 h 88502"/>
              <a:gd name="connsiteX0" fmla="*/ 0 w 243792"/>
              <a:gd name="connsiteY0" fmla="*/ 86049 h 89999"/>
              <a:gd name="connsiteX1" fmla="*/ 7666 w 243792"/>
              <a:gd name="connsiteY1" fmla="*/ 1497 h 89999"/>
              <a:gd name="connsiteX2" fmla="*/ 240541 w 243792"/>
              <a:gd name="connsiteY2" fmla="*/ 0 h 89999"/>
              <a:gd name="connsiteX3" fmla="*/ 243792 w 243792"/>
              <a:gd name="connsiteY3" fmla="*/ 89999 h 89999"/>
              <a:gd name="connsiteX4" fmla="*/ 0 w 243792"/>
              <a:gd name="connsiteY4" fmla="*/ 86049 h 8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792" h="89999">
                <a:moveTo>
                  <a:pt x="0" y="86049"/>
                </a:moveTo>
                <a:lnTo>
                  <a:pt x="7666" y="1497"/>
                </a:lnTo>
                <a:lnTo>
                  <a:pt x="240541" y="0"/>
                </a:lnTo>
                <a:lnTo>
                  <a:pt x="243792" y="89999"/>
                </a:lnTo>
                <a:lnTo>
                  <a:pt x="0" y="8604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平行四边形 4"/>
          <p:cNvSpPr/>
          <p:nvPr/>
        </p:nvSpPr>
        <p:spPr>
          <a:xfrm>
            <a:off x="5955443" y="2268959"/>
            <a:ext cx="296482" cy="7333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  <a:gd name="connsiteX0" fmla="*/ 0 w 233399"/>
              <a:gd name="connsiteY0" fmla="*/ 77407 h 78976"/>
              <a:gd name="connsiteX1" fmla="*/ 12428 w 233399"/>
              <a:gd name="connsiteY1" fmla="*/ 0 h 78976"/>
              <a:gd name="connsiteX2" fmla="*/ 233399 w 233399"/>
              <a:gd name="connsiteY2" fmla="*/ 3265 h 78976"/>
              <a:gd name="connsiteX3" fmla="*/ 222362 w 233399"/>
              <a:gd name="connsiteY3" fmla="*/ 78976 h 78976"/>
              <a:gd name="connsiteX4" fmla="*/ 0 w 233399"/>
              <a:gd name="connsiteY4" fmla="*/ 77407 h 78976"/>
              <a:gd name="connsiteX0" fmla="*/ 0 w 222362"/>
              <a:gd name="connsiteY0" fmla="*/ 77407 h 78976"/>
              <a:gd name="connsiteX1" fmla="*/ 12428 w 222362"/>
              <a:gd name="connsiteY1" fmla="*/ 0 h 78976"/>
              <a:gd name="connsiteX2" fmla="*/ 214349 w 222362"/>
              <a:gd name="connsiteY2" fmla="*/ 5646 h 78976"/>
              <a:gd name="connsiteX3" fmla="*/ 222362 w 222362"/>
              <a:gd name="connsiteY3" fmla="*/ 78976 h 78976"/>
              <a:gd name="connsiteX4" fmla="*/ 0 w 222362"/>
              <a:gd name="connsiteY4" fmla="*/ 77407 h 78976"/>
              <a:gd name="connsiteX0" fmla="*/ 0 w 222362"/>
              <a:gd name="connsiteY0" fmla="*/ 71761 h 73330"/>
              <a:gd name="connsiteX1" fmla="*/ 12428 w 222362"/>
              <a:gd name="connsiteY1" fmla="*/ 1498 h 73330"/>
              <a:gd name="connsiteX2" fmla="*/ 214349 w 222362"/>
              <a:gd name="connsiteY2" fmla="*/ 0 h 73330"/>
              <a:gd name="connsiteX3" fmla="*/ 222362 w 222362"/>
              <a:gd name="connsiteY3" fmla="*/ 73330 h 73330"/>
              <a:gd name="connsiteX4" fmla="*/ 0 w 222362"/>
              <a:gd name="connsiteY4" fmla="*/ 71761 h 7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362" h="73330">
                <a:moveTo>
                  <a:pt x="0" y="71761"/>
                </a:moveTo>
                <a:lnTo>
                  <a:pt x="12428" y="1498"/>
                </a:lnTo>
                <a:lnTo>
                  <a:pt x="214349" y="0"/>
                </a:lnTo>
                <a:lnTo>
                  <a:pt x="222362" y="73330"/>
                </a:lnTo>
                <a:lnTo>
                  <a:pt x="0" y="7176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926931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" presetClass="entr" presetSubtype="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49553E-6 L -0.07691 0.04903 L -0.12621 0.12026 " pathEditMode="relative" rAng="0" ptsTypes="AAA">
                                      <p:cBhvr>
                                        <p:cTn id="306" dur="5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2" y="6013"/>
                                    </p:animMotion>
                                  </p:childTnLst>
                                </p:cTn>
                              </p:par>
                              <p:par>
                                <p:cTn id="307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2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4" presetID="0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5.55556E-7 1.63429E-6 C -0.01354 0.01572 -0.04965 0.06815 -0.0809 0.09466 C -0.11215 0.12118 -0.16528 0.14616 -0.1875 0.15973 " pathEditMode="relative" rAng="0" ptsTypes="asa">
                                      <p:cBhvr>
                                        <p:cTn id="315" dur="5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75" y="7986"/>
                                    </p:animMotion>
                                  </p:childTnLst>
                                </p:cTn>
                              </p:par>
                              <p:par>
                                <p:cTn id="316" presetID="45" presetClass="entr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1" presetID="8" presetClass="emph" presetSubtype="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1600000">
                                      <p:cBhvr>
                                        <p:cTn id="3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3" presetID="0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17 -1.70521E-6 C -0.01597 0.00833 -0.06666 0.01912 -0.09583 0.04965 C -0.12673 0.07617 -0.15781 0.15572 -0.17413 0.18347 " pathEditMode="relative" rAng="0" ptsTypes="asa">
                                      <p:cBhvr>
                                        <p:cTn id="324" dur="5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98" y="9158"/>
                                    </p:animMotion>
                                  </p:childTnLst>
                                </p:cTn>
                              </p:par>
                              <p:par>
                                <p:cTn id="325" presetID="45" presetClass="entr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" presetID="8" presetClass="emph" presetSubtype="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1600000">
                                      <p:cBhvr>
                                        <p:cTn id="3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2" presetID="0" presetClass="path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17 -1.65279E-6 C -0.01406 0.01542 -0.05052 0.07123 -0.08368 0.09251 C -0.1118 0.12581 -0.175 0.12088 -0.19913 0.12828 " pathEditMode="relative" rAng="0" ptsTypes="asa">
                                      <p:cBhvr>
                                        <p:cTn id="333" dur="5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48" y="6414"/>
                                    </p:animMotion>
                                  </p:childTnLst>
                                </p:cTn>
                              </p:par>
                              <p:par>
                                <p:cTn id="334" presetID="45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9" presetID="8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3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1" presetID="0" presetClass="path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18 1.58187E-6 C -0.0309 0.03238 -0.14601 0.15356 -0.18438 0.19395 " pathEditMode="relative" rAng="0" ptsTypes="aa">
                                      <p:cBhvr>
                                        <p:cTn id="342" dur="5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19" y="9682"/>
                                    </p:animMotion>
                                  </p:childTnLst>
                                </p:cTn>
                              </p:par>
                              <p:par>
                                <p:cTn id="343" presetID="45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8" presetID="8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3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0" presetID="0" presetClass="path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18 2.80604E-7 C -0.01615 0.00956 -0.06598 0.01542 -0.09566 0.05766 C -0.12379 0.09096 -0.16129 0.21338 -0.17865 0.25439 " pathEditMode="relative" rAng="0" ptsTypes="asa">
                                      <p:cBhvr>
                                        <p:cTn id="351" dur="500" spd="-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24" y="12704"/>
                                    </p:animMotion>
                                  </p:childTnLst>
                                </p:cTn>
                              </p:par>
                              <p:par>
                                <p:cTn id="352" presetID="45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7" presetID="8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35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9" presetID="0" presetClass="path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3.05556E-6 1.77305E-6 C -0.021 0.01788 -0.075 0.08572 -0.125 0.10761 C -0.17291 0.13691 -0.26354 0.12704 -0.3 0.13197 " pathEditMode="relative" rAng="0" ptsTypes="asa">
                                      <p:cBhvr>
                                        <p:cTn id="360" dur="5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00" y="6846"/>
                                    </p:animMotion>
                                  </p:childTnLst>
                                </p:cTn>
                              </p:par>
                              <p:par>
                                <p:cTn id="361" presetID="45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6" presetID="8" presetClass="emp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3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8" presetID="0" presetClass="path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18 -6.16713E-8 C -0.02084 0.01788 -0.08038 0.07586 -0.125 0.10762 C -0.17309 0.13691 -0.23837 0.17391 -0.26823 0.19149 " pathEditMode="relative" rAng="0" ptsTypes="asa">
                                      <p:cBhvr>
                                        <p:cTn id="369" dur="5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03" y="9559"/>
                                    </p:animMotion>
                                  </p:childTnLst>
                                </p:cTn>
                              </p:par>
                              <p:par>
                                <p:cTn id="370" presetID="45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5" presetID="8" presetClass="emp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37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7" presetID="0" presetClass="path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35 3.56768E-6 C -0.02083 0.01788 -0.08368 0.06999 -0.12517 0.10761 C -0.17309 0.13691 -0.22257 0.20197 -0.24826 0.22664 " pathEditMode="relative" rAng="0" ptsTypes="asa">
                                      <p:cBhvr>
                                        <p:cTn id="378" dur="500" spd="-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96" y="11317"/>
                                    </p:animMotion>
                                  </p:childTnLst>
                                </p:cTn>
                              </p:par>
                              <p:par>
                                <p:cTn id="379" presetID="45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4" presetID="8" presetClass="emp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38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6" presetID="0" presetClass="path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3.05556E-6 1.2951E-6 C -0.021 0.01788 -0.08194 0.06044 -0.12517 0.10762 C -0.17291 0.13691 -0.2309 0.24607 -0.25885 0.28245 " pathEditMode="relative" rAng="0" ptsTypes="asa">
                                      <p:cBhvr>
                                        <p:cTn id="387" dur="500" spd="-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51" y="14123"/>
                                    </p:animMotion>
                                  </p:childTnLst>
                                </p:cTn>
                              </p:par>
                              <p:par>
                                <p:cTn id="388" presetID="45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3" presetID="8" presetClass="emp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39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5" presetID="0" presetClass="path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4.72222E-6 -3.95062E-6 C -0.02761 0.01729 -0.09914 0.08087 -0.1658 0.10309 C -0.22796 0.13087 -0.35226 0.12655 -0.40122 0.13272 " pathEditMode="relative" rAng="0" ptsTypes="asa">
                                      <p:cBhvr>
                                        <p:cTn id="396" dur="5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69" y="6636"/>
                                    </p:animMotion>
                                  </p:childTnLst>
                                </p:cTn>
                              </p:par>
                              <p:par>
                                <p:cTn id="397" presetID="45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2" presetID="8" presetClass="emp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40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4" presetID="0" presetClass="path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8.33333E-7 -9.87654E-7 C -0.02778 0.01728 -0.10434 0.07068 -0.16597 0.10309 C -0.22812 0.13087 -0.32691 0.17562 -0.36927 0.19475 " pathEditMode="relative" rAng="0" ptsTypes="asa">
                                      <p:cBhvr>
                                        <p:cTn id="405" dur="5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472" y="9722"/>
                                    </p:animMotion>
                                  </p:childTnLst>
                                </p:cTn>
                              </p:par>
                              <p:par>
                                <p:cTn id="406" presetID="45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1" presetID="8" presetClass="emp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4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3" presetID="0" presetClass="path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4.72222E-6 -6.17284E-7 C -0.02795 0.01728 -0.10399 0.06327 -0.16597 0.10309 C -0.22812 0.13086 -0.32881 0.2108 -0.3717 0.2392 " pathEditMode="relative" rAng="0" ptsTypes="asa">
                                      <p:cBhvr>
                                        <p:cTn id="414" dur="500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94" y="11944"/>
                                    </p:animMotion>
                                  </p:childTnLst>
                                </p:cTn>
                              </p:par>
                              <p:par>
                                <p:cTn id="415" presetID="45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0" presetID="8" presetClass="emp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4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2" presetID="0" presetClass="path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4.72222E-6 -1.35802E-6 C -0.02796 0.01729 -0.10452 0.06327 -0.16615 0.10309 C -0.22813 0.13087 -0.32744 0.2108 -0.36997 0.2392 " pathEditMode="relative" rAng="0" ptsTypes="asa">
                                      <p:cBhvr>
                                        <p:cTn id="423" dur="50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07" y="11944"/>
                                    </p:animMotion>
                                  </p:childTnLst>
                                </p:cTn>
                              </p:par>
                              <p:par>
                                <p:cTn id="424" presetID="45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9" presetID="8" presetClass="emp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4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1" presetID="0" presetClass="path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3.61111E-6 4.85952E-6 C -0.0276 0.01728 -0.10833 0.06113 -0.16579 0.10311 C -0.22777 0.1309 -0.30781 0.22167 -0.34514 0.25285 " pathEditMode="relative" rAng="0" ptsTypes="asa">
                                      <p:cBhvr>
                                        <p:cTn id="432" dur="500" spd="-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257" y="12627"/>
                                    </p:animMotion>
                                  </p:childTnLst>
                                </p:cTn>
                              </p:par>
                              <p:par>
                                <p:cTn id="433" presetID="45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8" presetID="8" presetClass="emp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43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0" presetID="0" presetClass="pat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5E-6 3.33333E-6 C -0.03472 0.0108 -0.13125 0.05648 -0.20834 0.06481 C -0.28125 0.08765 -0.40955 0.05308 -0.46251 0.05 " pathEditMode="relative" rAng="0" ptsTypes="asa">
                                      <p:cBhvr>
                                        <p:cTn id="441" dur="5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25" y="4383"/>
                                    </p:animMotion>
                                  </p:childTnLst>
                                </p:cTn>
                              </p:par>
                              <p:par>
                                <p:cTn id="442" presetID="45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7" presetID="8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9" presetID="0" presetClass="pat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38889E-6 -2.34568E-6 C -0.03351 0.01667 -0.13212 0.07963 -0.20104 0.1 C -0.27396 0.12284 -0.36945 0.11821 -0.41372 0.12284 " pathEditMode="relative" rAng="0" ptsTypes="asa">
                                      <p:cBhvr>
                                        <p:cTn id="450" dur="50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694" y="6142"/>
                                    </p:animMotion>
                                  </p:childTnLst>
                                </p:cTn>
                              </p:par>
                              <p:par>
                                <p:cTn id="451" presetID="45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6" presetID="8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8" presetID="0" presetClass="pat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72222E-6 -4.69136E-6 C -0.03351 0.01667 -0.13959 0.07068 -0.20105 0.1 C -0.27396 0.12284 -0.33473 0.15957 -0.36997 0.17531 " pathEditMode="relative" rAng="0" ptsTypes="asa">
                                      <p:cBhvr>
                                        <p:cTn id="459" dur="500" spd="-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07" y="8765"/>
                                    </p:animMotion>
                                  </p:childTnLst>
                                </p:cTn>
                              </p:par>
                              <p:par>
                                <p:cTn id="460" presetID="45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5" presetID="8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6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7" presetID="0" presetClass="pat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77778E-7 2.71605E-6 C -0.03351 0.01666 -0.14167 0.06327 -0.20104 0.1 C -0.27396 0.12284 -0.32413 0.19475 -0.35642 0.21975 " pathEditMode="relative" rAng="0" ptsTypes="asa">
                                      <p:cBhvr>
                                        <p:cTn id="468" dur="500" spd="-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30" y="10988"/>
                                    </p:animMotion>
                                  </p:childTnLst>
                                </p:cTn>
                              </p:par>
                              <p:par>
                                <p:cTn id="469" presetID="45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4" presetID="8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7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6" presetID="0" presetClass="pat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61111E-6 8.64198E-7 C -0.03177 0.02037 -0.1165 0.08086 -0.19045 0.1216 C -0.26441 0.16234 -0.29931 0.21111 -0.32796 0.23457 " pathEditMode="relative" rAng="0" ptsTypes="asa">
                                      <p:cBhvr>
                                        <p:cTn id="477" dur="500" spd="-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06" y="11728"/>
                                    </p:animMotion>
                                  </p:childTnLst>
                                </p:cTn>
                              </p:par>
                              <p:par>
                                <p:cTn id="478" presetID="45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3" presetID="8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8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5" presetID="0" presetClass="pat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61111E-6 -1.11111E-6 C -0.03177 0.01975 -0.12691 0.06296 -0.19045 0.11852 C -0.254 0.17408 -0.28768 0.21512 -0.31337 0.24074 " pathEditMode="relative" rAng="0" ptsTypes="asa">
                                      <p:cBhvr>
                                        <p:cTn id="486" dur="500" spd="-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77" y="12037"/>
                                    </p:animMotion>
                                  </p:childTnLst>
                                </p:cTn>
                              </p:par>
                              <p:par>
                                <p:cTn id="487" presetID="45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2" presetID="8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9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4" presetID="0" presetClass="pat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5.55112E-17 3.33333E-6 C -0.03472 0.0108 -0.12153 0.0645 -0.20833 0.06481 C -0.28125 0.08765 -0.45573 0.01512 -0.52083 0.00185 " pathEditMode="relative" rAng="0" ptsTypes="asa">
                                      <p:cBhvr>
                                        <p:cTn id="495" dur="5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42" y="4383"/>
                                    </p:animMotion>
                                  </p:childTnLst>
                                </p:cTn>
                              </p:par>
                              <p:par>
                                <p:cTn id="496" presetID="45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1" presetID="8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50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3" presetID="0" presetClass="pat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18 3.7037E-7 C -0.0349 0.0108 -0.13333 0.05154 -0.20833 0.06481 C -0.28143 0.08765 -0.40052 0.07654 -0.45104 0.07963 " pathEditMode="relative" rAng="0" ptsTypes="asa">
                                      <p:cBhvr>
                                        <p:cTn id="504" dur="5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35" y="4383"/>
                                    </p:animMotion>
                                  </p:childTnLst>
                                </p:cTn>
                              </p:par>
                              <p:par>
                                <p:cTn id="505" presetID="45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0" presetID="8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5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2" presetID="0" presetClass="pat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17 -6.17284E-7 C -0.03489 0.0108 -0.13923 0.04414 -0.20833 0.06482 C -0.28125 0.08765 -0.37187 0.11204 -0.41493 0.12438 " pathEditMode="relative" rAng="0" ptsTypes="asa">
                                      <p:cBhvr>
                                        <p:cTn id="513" dur="500" spd="-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29" y="6204"/>
                                    </p:animMotion>
                                  </p:childTnLst>
                                </p:cTn>
                              </p:par>
                              <p:par>
                                <p:cTn id="514" presetID="45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9" presetID="8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5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1" presetID="0" presetClass="pat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77778E-7 1.35802E-6 C -0.03472 0.0108 -0.14705 0.03889 -0.20833 0.06481 C -0.28125 0.08765 -0.33438 0.13642 -0.36754 0.15525 " pathEditMode="relative" rAng="0" ptsTypes="asa">
                                      <p:cBhvr>
                                        <p:cTn id="522" dur="500" spd="-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85" y="7747"/>
                                    </p:animMotion>
                                  </p:childTnLst>
                                </p:cTn>
                              </p:par>
                              <p:par>
                                <p:cTn id="523" presetID="45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8" presetID="8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52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0" presetID="0" presetClass="pat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8.64198E-7 C -0.03472 0.0108 -0.14653 0.02963 -0.20833 0.06481 C -0.28125 0.08765 -0.33698 0.18025 -0.37083 0.21049 " pathEditMode="relative" rAng="0" ptsTypes="asa">
                                      <p:cBhvr>
                                        <p:cTn id="531" dur="500" spd="-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42" y="10525"/>
                                    </p:animMotion>
                                  </p:childTnLst>
                                </p:cTn>
                              </p:par>
                              <p:par>
                                <p:cTn id="532" presetID="45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7" presetID="8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5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9" presetID="0" presetClass="pat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17 2.46914E-7 C -0.03489 0.0108 -0.15052 0.02654 -0.2085 0.06481 C -0.28125 0.08765 -0.31892 0.19506 -0.34791 0.22932 " pathEditMode="relative" rAng="0" ptsTypes="asa">
                                      <p:cBhvr>
                                        <p:cTn id="540" dur="500" spd="-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78" y="11451"/>
                                    </p:animMotion>
                                  </p:childTnLst>
                                </p:cTn>
                              </p:par>
                              <p:par>
                                <p:cTn id="541" presetID="45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6" presetID="8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54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8" presetID="0" presetClass="pat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94444E-6 8.64198E-7 C -0.03472 0.0108 -0.1507 0.01481 -0.20834 0.06481 C -0.28108 0.08765 -0.31702 0.25123 -0.34566 0.30031 " pathEditMode="relative" rAng="0" ptsTypes="asa">
                                      <p:cBhvr>
                                        <p:cTn id="549" dur="500" spd="-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292" y="15000"/>
                                    </p:animMotion>
                                  </p:childTnLst>
                                </p:cTn>
                              </p:par>
                              <p:par>
                                <p:cTn id="550" presetID="45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5" presetID="8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55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7" presetID="0" presetClass="path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3.88889E-6 3.33333E-6 C -0.03472 0.0108 -0.11371 0.06234 -0.20833 0.06481 C -0.28125 0.08765 -0.49305 0.02531 -0.56805 0.01481 " pathEditMode="relative" rAng="0" ptsTypes="asa">
                                      <p:cBhvr>
                                        <p:cTn id="558" dur="500" spd="-100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403" y="4383"/>
                                    </p:animMotion>
                                  </p:childTnLst>
                                </p:cTn>
                              </p:par>
                              <p:par>
                                <p:cTn id="559" presetID="45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1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2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3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4" presetID="8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565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6" presetID="0" presetClass="path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3.88889E-6 1.7284E-6 C -0.03473 0.0108 -0.12552 0.05154 -0.20834 0.06481 C -0.28125 0.08765 -0.43646 0.07623 -0.49653 0.07932 " pathEditMode="relative" rAng="0" ptsTypes="asa">
                                      <p:cBhvr>
                                        <p:cTn id="567" dur="50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26" y="4383"/>
                                    </p:animMotion>
                                  </p:childTnLst>
                                </p:cTn>
                              </p:par>
                              <p:par>
                                <p:cTn id="568" presetID="45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3" presetID="8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5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5" presetID="0" presetClass="path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1.66667E-6 -6.17284E-7 C -0.03472 0.0108 -0.13125 0.0429 -0.20833 0.06482 C -0.28125 0.08765 -0.40955 0.1179 -0.4625 0.13179 " pathEditMode="relative" rAng="0" ptsTypes="asa">
                                      <p:cBhvr>
                                        <p:cTn id="576" dur="500" spd="-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25" y="6574"/>
                                    </p:animMotion>
                                  </p:childTnLst>
                                </p:cTn>
                              </p:par>
                              <p:par>
                                <p:cTn id="577" presetID="45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2" presetID="8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58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4" presetID="0" presetClass="path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1.66667E-6 1.11022E-16 C -0.03472 0.0108 -0.13681 0.03611 -0.20833 0.06481 C -0.28125 0.08765 -0.38316 0.15 -0.42917 0.17222 " pathEditMode="relative" rAng="0" ptsTypes="asa">
                                      <p:cBhvr>
                                        <p:cTn id="585" dur="500" spd="-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58" y="8611"/>
                                    </p:animMotion>
                                  </p:childTnLst>
                                </p:cTn>
                              </p:par>
                              <p:par>
                                <p:cTn id="586" presetID="45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1" presetID="8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59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3" presetID="0" presetClass="path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1.66667E-6 8.64198E-7 C -0.03472 0.0108 -0.14028 0.025 -0.20833 0.06481 C -0.28125 0.08765 -0.36667 0.20216 -0.40834 0.23827 " pathEditMode="relative" rAng="0" ptsTypes="asa">
                                      <p:cBhvr>
                                        <p:cTn id="594" dur="500" spd="-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417" y="11914"/>
                                    </p:animMotion>
                                  </p:childTnLst>
                                </p:cTn>
                              </p:par>
                              <p:par>
                                <p:cTn id="595" presetID="45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0" presetID="8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60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2" presetID="0" presetClass="path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3.33333E-6 2.46914E-7 C -0.03334 0.0142 -0.13229 0.03117 -0.2 0.08488 C -0.26771 0.13858 -0.35174 0.26821 -0.39167 0.31636 " pathEditMode="relative" rAng="0" ptsTypes="asa">
                                      <p:cBhvr>
                                        <p:cTn id="603" dur="500" spd="-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83" y="15802"/>
                                    </p:animMotion>
                                  </p:childTnLst>
                                </p:cTn>
                              </p:par>
                              <p:par>
                                <p:cTn id="604" presetID="45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9" presetID="8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61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1" presetID="0" presetClass="path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2.77778E-6 2.22222E-6 C -0.03368 0.0145 -0.1415 0.03395 -0.20243 0.08703 C -0.26337 0.14012 -0.33195 0.27037 -0.36598 0.31852 " pathEditMode="relative" rAng="0" ptsTypes="aaa">
                                      <p:cBhvr>
                                        <p:cTn id="612" dur="500" spd="-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99" y="15926"/>
                                    </p:animMotion>
                                  </p:childTnLst>
                                </p:cTn>
                              </p:par>
                              <p:par>
                                <p:cTn id="613" presetID="45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8" presetID="8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61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0" presetID="0" presetClass="path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3.61111E-6 -2.22222E-6 C -0.03473 0.0108 -0.14861 0.00803 -0.20834 0.06482 C -0.28125 0.08766 -0.32691 0.28395 -0.35816 0.34167 " pathEditMode="relative" rAng="0" ptsTypes="asa">
                                      <p:cBhvr>
                                        <p:cTn id="621" dur="500" spd="-100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917" y="17068"/>
                                    </p:animMotion>
                                  </p:childTnLst>
                                </p:cTn>
                              </p:par>
                              <p:par>
                                <p:cTn id="622" presetID="45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7" presetID="8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62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9" presetID="0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22222E-6 -4.93987E-6 C -0.04566 0.00956 -0.16337 0.05674 -0.27378 0.05767 C -0.35087 0.07247 -0.58177 0.01666 -0.66302 0.00586 " pathEditMode="relative" rAng="0" ptsTypes="asa">
                                      <p:cBhvr>
                                        <p:cTn id="630" dur="500" spd="-100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160" y="3608"/>
                                    </p:animMotion>
                                  </p:childTnLst>
                                </p:cTn>
                              </p:par>
                              <p:par>
                                <p:cTn id="631" presetID="45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6" presetID="8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63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8" presetID="0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22222E-6 3.33333E-6 C -0.03784 0.01173 -0.15034 0.05555 -0.22743 0.07037 C -0.30451 0.08518 -0.53003 0.06018 -0.60972 0.0574 " pathEditMode="relative" rAng="0" ptsTypes="asa">
                                      <p:cBhvr>
                                        <p:cTn id="639" dur="500" spd="-100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486" y="4259"/>
                                    </p:animMotion>
                                  </p:childTnLst>
                                </p:cTn>
                              </p:par>
                              <p:par>
                                <p:cTn id="640" presetID="45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2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3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4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5" presetID="8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646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7" presetID="0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17 2.80604E-7 C -0.03802 0.01172 -0.13611 0.05057 -0.2276 0.0703 C -0.30469 0.08511 -0.48246 0.10792 -0.54948 0.11779 " pathEditMode="relative" rAng="0" ptsTypes="asa">
                                      <p:cBhvr>
                                        <p:cTn id="648" dur="500" spd="-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465" y="5890"/>
                                    </p:animMotion>
                                  </p:childTnLst>
                                </p:cTn>
                              </p:par>
                              <p:par>
                                <p:cTn id="649" presetID="45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4" presetID="8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6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6" presetID="0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1.38889E-6 1.2951E-6 C -0.03785 0.01172 -0.14097 0.04009 -0.22743 0.0703 C -0.30451 0.08511 -0.45781 0.15819 -0.5184 0.18131 " pathEditMode="relative" rAng="0" ptsTypes="asa">
                                      <p:cBhvr>
                                        <p:cTn id="657" dur="500" spd="-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20" y="9066"/>
                                    </p:animMotion>
                                  </p:childTnLst>
                                </p:cTn>
                              </p:par>
                              <p:par>
                                <p:cTn id="658" presetID="45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3" presetID="8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6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5" presetID="0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4.44444E-6 -1.81005E-6 C -0.03785 0.01172 -0.14566 0.0296 -0.22743 0.07031 C -0.30452 0.08511 -0.43629 0.20876 -0.49115 0.24515 " pathEditMode="relative" rAng="0" ptsTypes="asa">
                                      <p:cBhvr>
                                        <p:cTn id="666" dur="5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566" y="12242"/>
                                    </p:animMotion>
                                  </p:childTnLst>
                                </p:cTn>
                              </p:par>
                              <p:par>
                                <p:cTn id="667" presetID="45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2" presetID="8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67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4" presetID="0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2.77778E-6 -4.00863E-7 C -0.03785 0.01172 -0.14827 0.03176 -0.22743 0.07031 C -0.32813 0.07986 -0.4349 0.20475 -0.47639 0.23158 " pathEditMode="relative" rAng="0" ptsTypes="asa">
                                      <p:cBhvr>
                                        <p:cTn id="675" dur="500" spd="-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819" y="11563"/>
                                    </p:animMotion>
                                  </p:childTnLst>
                                </p:cTn>
                              </p:par>
                              <p:par>
                                <p:cTn id="676" presetID="45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1" presetID="8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68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3" presetID="0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3.61111E-6 4.53284E-7 C -0.03785 0.01172 -0.15539 0.02436 -0.22743 0.0703 C -0.30452 0.08511 -0.38976 0.23312 -0.43247 0.27598 " pathEditMode="relative" rAng="0" ptsTypes="asa">
                                      <p:cBhvr>
                                        <p:cTn id="684" dur="500" spd="-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32" y="13784"/>
                                    </p:animMotion>
                                  </p:childTnLst>
                                </p:cTn>
                              </p:par>
                              <p:par>
                                <p:cTn id="685" presetID="45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0" presetID="8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69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2" presetID="0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1.38889E-6 -2.25717E-6 C -0.03785 0.01172 -0.15486 0.01049 -0.22743 0.07031 C -0.30452 0.08511 -0.39219 0.29849 -0.43559 0.35862 " pathEditMode="relative" rAng="0" ptsTypes="asa">
                                      <p:cBhvr>
                                        <p:cTn id="693" dur="500" spd="-100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88" y="17916"/>
                                    </p:animMotion>
                                  </p:childTnLst>
                                </p:cTn>
                              </p:par>
                              <p:par>
                                <p:cTn id="694" presetID="45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9" presetID="8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70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1" presetID="0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5.55556E-7 4.75486E-6 C -0.03785 0.01171 -0.15937 0.0074 -0.22743 0.0703 C -0.30434 0.0851 -0.37049 0.31329 -0.40816 0.37712 " pathEditMode="relative" rAng="0" ptsTypes="asa">
                                      <p:cBhvr>
                                        <p:cTn id="702" dur="500" spd="-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417" y="18841"/>
                                    </p:animMotion>
                                  </p:childTnLst>
                                </p:cTn>
                              </p:par>
                              <p:par>
                                <p:cTn id="703" presetID="45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8" presetID="8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70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0" presetID="0" presetClass="path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0.00017 1.97287E-6 C -0.0552 0.01325 -0.20677 0.08354 -0.33003 0.07953 C -0.40694 0.09433 -0.65416 -0.00308 -0.73941 -0.02466 " pathEditMode="relative" rAng="0" ptsTypes="asa">
                                      <p:cBhvr>
                                        <p:cTn id="711" dur="500" spd="-100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962" y="3483"/>
                                    </p:animMotion>
                                  </p:childTnLst>
                                </p:cTn>
                              </p:par>
                              <p:par>
                                <p:cTn id="712" presetID="45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7" presetID="8" presetClass="emph" presetSubtype="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21600000">
                                      <p:cBhvr>
                                        <p:cTn id="71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9" presetID="0" presetClass="path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0.00034 3.42787E-6 C -0.05538 0.01325 -0.21771 0.07429 -0.33003 0.07953 C -0.40712 0.09432 -0.60278 0.041 -0.67465 0.03082 " pathEditMode="relative" rAng="0" ptsTypes="asa">
                                      <p:cBhvr>
                                        <p:cTn id="720" dur="500" spd="-100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715" y="4716"/>
                                    </p:animMotion>
                                  </p:childTnLst>
                                </p:cTn>
                              </p:par>
                              <p:par>
                                <p:cTn id="721" presetID="45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6" presetID="8" presetClass="emph" presetSubtype="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21600000">
                                      <p:cBhvr>
                                        <p:cTn id="72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8" presetID="0" presetClass="path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0.00017 1.81258E-6 C -0.0552 0.01325 -0.22691 0.0635 -0.33003 0.07953 C -0.40694 0.09433 -0.5585 0.09248 -0.61857 0.09587 " pathEditMode="relative" rAng="0" ptsTypes="asa">
                                      <p:cBhvr>
                                        <p:cTn id="729" dur="500" spd="-100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920" y="4778"/>
                                    </p:animMotion>
                                  </p:childTnLst>
                                </p:cTn>
                              </p:par>
                              <p:par>
                                <p:cTn id="730" presetID="45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2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3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4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5" presetID="8" presetClass="emph" presetSubtype="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21600000">
                                      <p:cBhvr>
                                        <p:cTn id="736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7" presetID="0" presetClass="path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0.00017 4.95684E-6 C -0.05521 0.01325 -0.23576 0.05641 -0.33004 0.07953 C -0.40695 0.09432 -0.51719 0.12607 -0.56649 0.1384 " pathEditMode="relative" rAng="0" ptsTypes="asa">
                                      <p:cBhvr>
                                        <p:cTn id="738" dur="500" spd="-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16" y="6905"/>
                                    </p:animMotion>
                                  </p:childTnLst>
                                </p:cTn>
                              </p:par>
                              <p:par>
                                <p:cTn id="739" presetID="45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4" presetID="8" presetClass="emph" presetSubtype="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21600000">
                                      <p:cBhvr>
                                        <p:cTn id="74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6" presetID="0" presetClass="path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0.00017 3.73613E-6 C -0.05521 0.01325 -0.24201 0.05363 -0.33003 0.07953 C -0.40694 0.09432 -0.4868 0.13964 -0.52795 0.15536 " pathEditMode="relative" rAng="0" ptsTypes="asa">
                                      <p:cBhvr>
                                        <p:cTn id="747" dur="500" spd="-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389" y="7768"/>
                                    </p:animMotion>
                                  </p:childTnLst>
                                </p:cTn>
                              </p:par>
                              <p:par>
                                <p:cTn id="748" presetID="45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3" presetID="8" presetClass="emph" presetSubtype="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21600000">
                                      <p:cBhvr>
                                        <p:cTn id="7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5" presetID="0" presetClass="path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0.00018 2.50308E-6 C -0.05521 0.01325 -0.24653 0.04161 -0.33004 0.07953 C -0.40695 0.09433 -0.4658 0.19667 -0.50156 0.22749 " pathEditMode="relative" rAng="0" ptsTypes="asa">
                                      <p:cBhvr>
                                        <p:cTn id="756" dur="500" spd="-10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69" y="11375"/>
                                    </p:animMotion>
                                  </p:childTnLst>
                                </p:cTn>
                              </p:par>
                              <p:par>
                                <p:cTn id="757" presetID="45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2" presetID="8" presetClass="emph" presetSubtype="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21600000">
                                      <p:cBhvr>
                                        <p:cTn id="76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4" presetID="0" presetClass="path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0.00018 2.9963E-6 C -0.05521 0.01325 -0.24983 0.03699 -0.33004 0.07953 C -0.40695 0.09432 -0.4507 0.21825 -0.48247 0.25462 " pathEditMode="relative" rAng="0" ptsTypes="asa">
                                      <p:cBhvr>
                                        <p:cTn id="765" dur="500" spd="-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15" y="12731"/>
                                    </p:animMotion>
                                  </p:childTnLst>
                                </p:cTn>
                              </p:par>
                              <p:par>
                                <p:cTn id="766" presetID="45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1" presetID="8" presetClass="emph" presetSubtype="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21600000">
                                      <p:cBhvr>
                                        <p:cTn id="77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3" presetID="0" presetClass="path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0.00018 8.75462E-7 C -0.05157 0.01233 -0.23091 0.03113 -0.30834 0.07337 C -0.38525 0.08816 -0.43334 0.2164 -0.46615 0.25401 " pathEditMode="relative" rAng="0" ptsTypes="asa">
                                      <p:cBhvr>
                                        <p:cTn id="774" dur="500" spd="-100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99" y="12700"/>
                                    </p:animMotion>
                                  </p:childTnLst>
                                </p:cTn>
                              </p:par>
                              <p:par>
                                <p:cTn id="775" presetID="45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0" presetID="8" presetClass="emph" presetSubtype="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21600000">
                                      <p:cBhvr>
                                        <p:cTn id="78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2" presetID="0" presetClass="path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0.00017 -3.82244E-7 C -0.05278 0.0148 -0.24097 0.04562 -0.31476 0.08785 C -0.39167 0.10265 -0.41615 0.21856 -0.44288 0.25277 " pathEditMode="relative" rAng="0" ptsTypes="asa">
                                      <p:cBhvr>
                                        <p:cTn id="783" dur="500" spd="-100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35" y="12639"/>
                                    </p:animMotion>
                                  </p:childTnLst>
                                </p:cTn>
                              </p:par>
                              <p:par>
                                <p:cTn id="784" presetID="45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9" presetID="8" presetClass="emph" presetSubtype="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21600000">
                                      <p:cBhvr>
                                        <p:cTn id="79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1" presetID="0" presetClass="path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0.00017 2.70037E-6 C -0.04253 0.00801 -0.19305 0.01387 -0.25416 0.04809 C -0.31545 0.0823 -0.39583 0.2651 -0.43316 0.32213 " pathEditMode="relative" rAng="0" ptsTypes="asa">
                                      <p:cBhvr>
                                        <p:cTn id="792" dur="500" spd="-100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49" y="16091"/>
                                    </p:animMotion>
                                  </p:childTnLst>
                                </p:cTn>
                              </p:par>
                              <p:par>
                                <p:cTn id="793" presetID="45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8" presetID="8" presetClass="emph" presetSubtype="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21600000">
                                      <p:cBhvr>
                                        <p:cTn id="79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0" presetID="0" presetClass="path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18 -3.95062E-6 C -0.05521 0.01328 -0.19723 0.07531 -0.33004 0.07963 C -0.40695 0.09445 -0.69983 0.03673 -0.79705 0.02531 " pathEditMode="relative" rAng="0" ptsTypes="asa">
                                      <p:cBhvr>
                                        <p:cTn id="801" dur="500" spd="-100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44" y="4722"/>
                                    </p:animMotion>
                                  </p:childTnLst>
                                </p:cTn>
                              </p:par>
                              <p:par>
                                <p:cTn id="802" presetID="45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7" presetID="8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80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9" presetID="0" presetClass="path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17 3.7037E-7 C -0.05521 0.01327 -0.20833 0.06173 -0.33003 0.07963 C -0.40694 0.09444 -0.64705 0.10154 -0.73038 0.10741 " pathEditMode="relative" rAng="0" ptsTypes="asa">
                                      <p:cBhvr>
                                        <p:cTn id="810" dur="500" spd="-100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10" y="5370"/>
                                    </p:animMotion>
                                  </p:childTnLst>
                                </p:cTn>
                              </p:par>
                              <p:par>
                                <p:cTn id="811" presetID="45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6" presetID="8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81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8" presetID="0" presetClass="path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35 -4.69136E-6 C -0.05538 0.01328 -0.21684 0.05309 -0.33003 0.07963 C -0.40694 0.09445 -0.60746 0.14229 -0.68056 0.15865 " pathEditMode="relative" rAng="0" ptsTypes="asa">
                                      <p:cBhvr>
                                        <p:cTn id="819" dur="500" spd="-100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10" y="7932"/>
                                    </p:animMotion>
                                  </p:childTnLst>
                                </p:cTn>
                              </p:par>
                              <p:par>
                                <p:cTn id="820" presetID="45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5" presetID="8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82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7" presetID="0" presetClass="path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18 1.35802E-6 C -0.05521 0.01327 -0.22726 0.04537 -0.33004 0.07963 C -0.40695 0.09444 -0.55712 0.17901 -0.61719 0.20525 " pathEditMode="relative" rAng="0" ptsTypes="asa">
                                      <p:cBhvr>
                                        <p:cTn id="828" dur="500" spd="-100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851" y="10247"/>
                                    </p:animMotion>
                                  </p:childTnLst>
                                </p:cTn>
                              </p:par>
                              <p:par>
                                <p:cTn id="829" presetID="45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1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2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3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4" presetID="8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835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6" presetID="0" presetClass="path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17 8.64198E-7 C -0.05521 0.01327 -0.23333 0.03889 -0.33003 0.07963 C -0.40694 0.09444 -0.52864 0.20957 -0.5809 0.24383 " pathEditMode="relative" rAng="0" ptsTypes="asa">
                                      <p:cBhvr>
                                        <p:cTn id="837" dur="500" spd="-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045" y="12191"/>
                                    </p:animMotion>
                                  </p:childTnLst>
                                </p:cTn>
                              </p:par>
                              <p:par>
                                <p:cTn id="838" presetID="45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3" presetID="8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84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5" presetID="0" presetClass="path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17 2.46914E-7 C -0.05521 0.01327 -0.23785 0.03056 -0.33004 0.07963 C -0.40695 0.09444 -0.50781 0.24938 -0.55469 0.29414 " pathEditMode="relative" rAng="0" ptsTypes="asa">
                                      <p:cBhvr>
                                        <p:cTn id="846" dur="500" spd="-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726" y="14691"/>
                                    </p:animMotion>
                                  </p:childTnLst>
                                </p:cTn>
                              </p:par>
                              <p:par>
                                <p:cTn id="847" presetID="45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2" presetID="8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85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4" presetID="0" presetClass="path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17 8.64198E-7 C -0.05191 0.01265 -0.22291 0.02346 -0.31059 0.07623 C -0.3875 0.09105 -0.48125 0.26667 -0.52621 0.31697 " pathEditMode="relative" rAng="0" ptsTypes="asa">
                                      <p:cBhvr>
                                        <p:cTn id="855" dur="500" spd="-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302" y="15833"/>
                                    </p:animMotion>
                                  </p:childTnLst>
                                </p:cTn>
                              </p:par>
                              <p:par>
                                <p:cTn id="856" presetID="45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1" presetID="8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86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3" presetID="0" presetClass="path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18 -2.22222E-6 C -0.05157 0.01451 -0.22396 0.03148 -0.30799 0.08797 C -0.38455 0.10278 -0.46372 0.28735 -0.50469 0.33982 " pathEditMode="relative" rAng="0" ptsTypes="asa">
                                      <p:cBhvr>
                                        <p:cTn id="864" dur="500" spd="-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26" y="16975"/>
                                    </p:animMotion>
                                  </p:childTnLst>
                                </p:cTn>
                              </p:par>
                              <p:par>
                                <p:cTn id="865" presetID="45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0" presetID="8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87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2" presetID="0" presetClass="path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17 9.87654E-7 C -0.05243 0.01574 -0.23211 0.03426 -0.31336 0.09413 C -0.39027 0.10895 -0.45104 0.3037 -0.48732 0.35895 " pathEditMode="relative" rAng="0" ptsTypes="asa">
                                      <p:cBhvr>
                                        <p:cTn id="873" dur="500" spd="-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58" y="17932"/>
                                    </p:animMotion>
                                  </p:childTnLst>
                                </p:cTn>
                              </p:par>
                              <p:par>
                                <p:cTn id="874" presetID="45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9" presetID="8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88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1" presetID="0" presetClass="path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18 -8.64198E-7 C -0.05347 0.0142 -0.24167 0.02284 -0.32049 0.0858 C -0.39931 0.14877 -0.44097 0.31759 -0.47257 0.3784 " pathEditMode="relative" rAng="0" ptsTypes="aaa">
                                      <p:cBhvr>
                                        <p:cTn id="882" dur="500" spd="-100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28" y="18920"/>
                                    </p:animMotion>
                                  </p:childTnLst>
                                </p:cTn>
                              </p:par>
                              <p:par>
                                <p:cTn id="883" presetID="45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8" presetID="8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88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0" presetID="0" presetClass="path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-0.00018 6.17284E-7 C -0.05521 0.01327 -0.18421 0.08518 -0.33004 0.07963 C -0.40712 0.09444 -0.7625 -0.00926 -0.87639 -0.03272 " pathEditMode="relative" rAng="0" ptsTypes="asa">
                                      <p:cBhvr>
                                        <p:cTn id="891" dur="500" spd="-100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819" y="3086"/>
                                    </p:animMotion>
                                  </p:childTnLst>
                                </p:cTn>
                              </p:par>
                              <p:par>
                                <p:cTn id="892" presetID="45" presetClass="entr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8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7" presetID="8" presetClass="emph" presetSubtype="0" fill="hold" grpId="2" nodeType="withEffect">
                                  <p:stCondLst>
                                    <p:cond delay="950"/>
                                  </p:stCondLst>
                                  <p:childTnLst>
                                    <p:animRot by="21600000">
                                      <p:cBhvr>
                                        <p:cTn id="89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9" presetID="0" presetClass="path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-0.00018 -3.95062E-6 C -0.05521 0.01328 -0.19723 0.07531 -0.33004 0.07963 C -0.40695 0.09445 -0.69983 0.03673 -0.79705 0.02531 " pathEditMode="relative" rAng="0" ptsTypes="asa">
                                      <p:cBhvr>
                                        <p:cTn id="900" dur="500" spd="-10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44" y="4722"/>
                                    </p:animMotion>
                                  </p:childTnLst>
                                </p:cTn>
                              </p:par>
                              <p:par>
                                <p:cTn id="901" presetID="45" presetClass="entr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9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6" presetID="8" presetClass="emph" presetSubtype="0" fill="hold" grpId="2" nodeType="withEffect">
                                  <p:stCondLst>
                                    <p:cond delay="950"/>
                                  </p:stCondLst>
                                  <p:childTnLst>
                                    <p:animRot by="21600000">
                                      <p:cBhvr>
                                        <p:cTn id="90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8" presetID="0" presetClass="path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-0.00017 -6.17284E-7 C -0.0552 0.01327 -0.20798 0.06327 -0.33003 0.07963 C -0.40694 0.09445 -0.64878 0.09445 -0.73264 0.09846 " pathEditMode="relative" rAng="0" ptsTypes="asa">
                                      <p:cBhvr>
                                        <p:cTn id="909" dur="500" spd="-100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632" y="4907"/>
                                    </p:animMotion>
                                  </p:childTnLst>
                                </p:cTn>
                              </p:par>
                              <p:par>
                                <p:cTn id="910" presetID="45" presetClass="entr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9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5" presetID="8" presetClass="emph" presetSubtype="0" fill="hold" grpId="2" nodeType="withEffect">
                                  <p:stCondLst>
                                    <p:cond delay="950"/>
                                  </p:stCondLst>
                                  <p:childTnLst>
                                    <p:animRot by="21600000">
                                      <p:cBhvr>
                                        <p:cTn id="916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7" presetID="0" presetClass="path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-0.00017 2.71605E-6 C -0.05521 0.01327 -0.2158 0.05185 -0.33003 0.07963 C -0.40694 0.09444 -0.61129 0.14815 -0.68524 0.16605 " pathEditMode="relative" rAng="0" ptsTypes="asa">
                                      <p:cBhvr>
                                        <p:cTn id="918" dur="500" spd="-100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253" y="8302"/>
                                    </p:animMotion>
                                  </p:childTnLst>
                                </p:cTn>
                              </p:par>
                              <p:par>
                                <p:cTn id="919" presetID="45" presetClass="entr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9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4" presetID="8" presetClass="emph" presetSubtype="0" fill="hold" grpId="2" nodeType="withEffect">
                                  <p:stCondLst>
                                    <p:cond delay="950"/>
                                  </p:stCondLst>
                                  <p:childTnLst>
                                    <p:animRot by="21600000">
                                      <p:cBhvr>
                                        <p:cTn id="925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6" presetID="0" presetClass="path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-0.00017 2.22222E-6 C -0.05521 0.01327 -0.22465 0.0429 -0.33003 0.07963 C -0.40694 0.09444 -0.56996 0.19197 -0.63299 0.22129 " pathEditMode="relative" rAng="0" ptsTypes="asa">
                                      <p:cBhvr>
                                        <p:cTn id="927" dur="500" spd="-100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649" y="11049"/>
                                    </p:animMotion>
                                  </p:childTnLst>
                                </p:cTn>
                              </p:par>
                              <p:par>
                                <p:cTn id="928" presetID="45" presetClass="entr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9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1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2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3" presetID="8" presetClass="emph" presetSubtype="0" fill="hold" grpId="2" nodeType="withEffect">
                                  <p:stCondLst>
                                    <p:cond delay="950"/>
                                  </p:stCondLst>
                                  <p:childTnLst>
                                    <p:animRot by="21600000">
                                      <p:cBhvr>
                                        <p:cTn id="934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5" presetID="0" presetClass="path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-0.00017 2.46914E-7 C -0.05521 0.01327 -0.23194 0.03518 -0.33021 0.07963 C -0.40694 0.09444 -0.53594 0.22747 -0.5901 0.26636 " pathEditMode="relative" rAng="0" ptsTypes="asa">
                                      <p:cBhvr>
                                        <p:cTn id="936" dur="500" spd="-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497" y="13302"/>
                                    </p:animMotion>
                                  </p:childTnLst>
                                </p:cTn>
                              </p:par>
                              <p:par>
                                <p:cTn id="937" presetID="45" presetClass="entr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9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2" presetID="8" presetClass="emph" presetSubtype="0" fill="hold" grpId="2" nodeType="withEffect">
                                  <p:stCondLst>
                                    <p:cond delay="950"/>
                                  </p:stCondLst>
                                  <p:childTnLst>
                                    <p:animRot by="21600000">
                                      <p:cBhvr>
                                        <p:cTn id="94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4" presetID="0" presetClass="path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-0.00017 -4.93827E-7 C -0.0552 0.01327 -0.23506 0.03272 -0.33003 0.07963 C -0.40711 0.09444 -0.51979 0.23982 -0.56961 0.2821 " pathEditMode="relative" rAng="0" ptsTypes="asa">
                                      <p:cBhvr>
                                        <p:cTn id="945" dur="500" spd="-100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472" y="14105"/>
                                    </p:animMotion>
                                  </p:childTnLst>
                                </p:cTn>
                              </p:par>
                              <p:par>
                                <p:cTn id="946" presetID="45" presetClass="entr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9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1" presetID="8" presetClass="emph" presetSubtype="0" fill="hold" grpId="2" nodeType="withEffect">
                                  <p:stCondLst>
                                    <p:cond delay="950"/>
                                  </p:stCondLst>
                                  <p:childTnLst>
                                    <p:animRot by="21600000">
                                      <p:cBhvr>
                                        <p:cTn id="95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3" presetID="0" presetClass="path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-0.00018 -3.58025E-6 C -0.05521 0.01328 -0.23959 0.03025 -0.33004 0.07963 C -0.40695 0.09445 -0.49827 0.25062 -0.54254 0.29568 " pathEditMode="relative" rAng="0" ptsTypes="asa">
                                      <p:cBhvr>
                                        <p:cTn id="954" dur="500" spd="-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18" y="14784"/>
                                    </p:animMotion>
                                  </p:childTnLst>
                                </p:cTn>
                              </p:par>
                              <p:par>
                                <p:cTn id="955" presetID="45" presetClass="entr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9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0" presetID="8" presetClass="emph" presetSubtype="0" fill="hold" grpId="2" nodeType="withEffect">
                                  <p:stCondLst>
                                    <p:cond delay="950"/>
                                  </p:stCondLst>
                                  <p:childTnLst>
                                    <p:animRot by="21600000">
                                      <p:cBhvr>
                                        <p:cTn id="96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2" presetID="0" presetClass="path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-0.00017 -3.7037E-7 C -0.05521 0.01327 -0.24219 0.02191 -0.33003 0.07963 C -0.40694 0.09444 -0.48681 0.29074 -0.52813 0.3463 " pathEditMode="relative" rAng="0" ptsTypes="asa">
                                      <p:cBhvr>
                                        <p:cTn id="963" dur="500" spd="-100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06" y="17315"/>
                                    </p:animMotion>
                                  </p:childTnLst>
                                </p:cTn>
                              </p:par>
                              <p:par>
                                <p:cTn id="964" presetID="45" presetClass="entr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9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9" presetID="8" presetClass="emph" presetSubtype="0" fill="hold" grpId="2" nodeType="withEffect">
                                  <p:stCondLst>
                                    <p:cond delay="950"/>
                                  </p:stCondLst>
                                  <p:childTnLst>
                                    <p:animRot by="21600000">
                                      <p:cBhvr>
                                        <p:cTn id="97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1" presetID="0" presetClass="path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-0.00018 4.93827E-7 C -0.05521 0.01327 -0.24427 0.02037 -0.33004 0.07963 C -0.40677 0.09444 -0.47587 0.29846 -0.51424 0.35586 " pathEditMode="relative" rAng="0" ptsTypes="asa">
                                      <p:cBhvr>
                                        <p:cTn id="972" dur="500" spd="-100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12" y="17778"/>
                                    </p:animMotion>
                                  </p:childTnLst>
                                </p:cTn>
                              </p:par>
                              <p:par>
                                <p:cTn id="973" presetID="45" presetClass="entr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9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8" presetID="8" presetClass="emph" presetSubtype="0" fill="hold" grpId="2" nodeType="withEffect">
                                  <p:stCondLst>
                                    <p:cond delay="950"/>
                                  </p:stCondLst>
                                  <p:childTnLst>
                                    <p:animRot by="21600000">
                                      <p:cBhvr>
                                        <p:cTn id="97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0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17 -3.95062E-6 C -0.07951 0.00865 -0.31736 0.06235 -0.47621 0.05278 C -0.55347 0.0676 -0.85417 -0.03518 -0.95365 -0.05833 " pathEditMode="relative" rAng="0" ptsTypes="asa">
                                      <p:cBhvr>
                                        <p:cTn id="981" dur="500" spd="-100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674" y="463"/>
                                    </p:animMotion>
                                  </p:childTnLst>
                                </p:cTn>
                              </p:par>
                              <p:par>
                                <p:cTn id="982" presetID="45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7" presetID="8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98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9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18 6.17284E-7 C -0.05521 0.01327 -0.18421 0.08518 -0.33004 0.07963 C -0.40712 0.09444 -0.7625 -0.00926 -0.87639 -0.03272 " pathEditMode="relative" rAng="0" ptsTypes="asa">
                                      <p:cBhvr>
                                        <p:cTn id="990" dur="500" spd="-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819" y="3086"/>
                                    </p:animMotion>
                                  </p:childTnLst>
                                </p:cTn>
                              </p:par>
                              <p:par>
                                <p:cTn id="991" presetID="45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6" presetID="8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99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8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35 -6.17284E-7 C -0.05521 0.01327 -0.19444 0.0713 -0.33003 0.07963 C -0.40729 0.09445 -0.71389 0.0571 -0.81493 0.05093 " pathEditMode="relative" rAng="0" ptsTypes="asa">
                                      <p:cBhvr>
                                        <p:cTn id="999" dur="500" spd="-100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729" y="4722"/>
                                    </p:animMotion>
                                  </p:childTnLst>
                                </p:cTn>
                              </p:par>
                              <p:par>
                                <p:cTn id="1000" presetID="45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5" presetID="8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00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7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17 1.11022E-16 C -0.05521 0.01327 -0.2092 0.06049 -0.33003 0.07963 C -0.47448 0.07438 -0.65955 0.10864 -0.72552 0.11451 " pathEditMode="relative" rAng="0" ptsTypes="asa">
                                      <p:cBhvr>
                                        <p:cTn id="1008" dur="500" spd="-100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267" y="5710"/>
                                    </p:animMotion>
                                  </p:childTnLst>
                                </p:cTn>
                              </p:par>
                              <p:par>
                                <p:cTn id="1009" presetID="45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2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4" presetID="8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01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6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35 8.64198E-7 C -0.05538 0.01327 -0.21511 0.04753 -0.33004 0.07963 C -0.40712 0.09444 -0.6158 0.16944 -0.69097 0.19321 " pathEditMode="relative" rAng="0" ptsTypes="asa">
                                      <p:cBhvr>
                                        <p:cTn id="1017" dur="500" spd="-100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531" y="9660"/>
                                    </p:animMotion>
                                  </p:childTnLst>
                                </p:cTn>
                              </p:par>
                              <p:par>
                                <p:cTn id="1018" presetID="45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0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1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3" presetID="8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02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5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18 1.60494E-6 C -0.05521 0.01327 -0.22136 0.04506 -0.33004 0.07963 C -0.40712 0.09444 -0.58559 0.18055 -0.65278 0.2071 " pathEditMode="relative" rAng="0" ptsTypes="asa">
                                      <p:cBhvr>
                                        <p:cTn id="1026" dur="500" spd="-100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39" y="10340"/>
                                    </p:animMotion>
                                  </p:childTnLst>
                                </p:cTn>
                              </p:par>
                              <p:par>
                                <p:cTn id="1027" presetID="45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9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0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1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2" presetID="8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033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4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17 -4.93827E-7 C -0.0552 0.01327 -0.22829 0.04012 -0.33003 0.07963 C -0.40711 0.09444 -0.55173 0.20463 -0.61006 0.23735 " pathEditMode="relative" rAng="0" ptsTypes="asa">
                                      <p:cBhvr>
                                        <p:cTn id="1035" dur="500" spd="-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503" y="11852"/>
                                    </p:animMotion>
                                  </p:childTnLst>
                                </p:cTn>
                              </p:par>
                              <p:par>
                                <p:cTn id="1036" presetID="45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1" presetID="8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04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3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17 -4.93827E-6 C -0.05521 0.01328 -0.23194 0.03056 -0.33021 0.07963 C -0.40712 0.09445 -0.53594 0.2497 -0.5901 0.29445 " pathEditMode="relative" rAng="0" ptsTypes="asa">
                                      <p:cBhvr>
                                        <p:cTn id="1044" dur="500" spd="-100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497" y="14722"/>
                                    </p:animMotion>
                                  </p:childTnLst>
                                </p:cTn>
                              </p:par>
                              <p:par>
                                <p:cTn id="1045" presetID="45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0" presetID="8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05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2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18 -3.7037E-7 C -0.05521 0.01327 -0.23646 0.02469 -0.33004 0.07963 C -0.40712 0.09444 -0.51372 0.27747 -0.56215 0.32963 " pathEditMode="relative" rAng="0" ptsTypes="asa">
                                      <p:cBhvr>
                                        <p:cTn id="1053" dur="500" spd="-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08" y="16481"/>
                                    </p:animMotion>
                                  </p:childTnLst>
                                </p:cTn>
                              </p:par>
                              <p:par>
                                <p:cTn id="1054" presetID="45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9" presetID="8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06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1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18 1.85185E-6 C -0.05521 0.01327 -0.23924 0.02778 -0.33004 0.07963 C -0.40712 0.09444 -0.50018 0.26327 -0.54497 0.31173 " pathEditMode="relative" rAng="0" ptsTypes="asa">
                                      <p:cBhvr>
                                        <p:cTn id="1062" dur="500" spd="-100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40" y="15586"/>
                                    </p:animMotion>
                                  </p:childTnLst>
                                </p:cTn>
                              </p:par>
                              <p:par>
                                <p:cTn id="1063" presetID="45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8" presetID="8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06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70" presetID="0" presetClass="path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-0.00017 8.11979E-7 C -0.07951 0.00864 -0.30504 0.06885 -0.47622 0.05279 C -0.55347 0.06761 -0.91285 -0.06514 -1.02778 -0.09633 " pathEditMode="relative" rAng="0" ptsTypes="asa">
                                      <p:cBhvr>
                                        <p:cTn id="1071" dur="500" spd="-100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389" y="-1389"/>
                                    </p:animMotion>
                                  </p:childTnLst>
                                </p:cTn>
                              </p:par>
                              <p:par>
                                <p:cTn id="1072" presetID="45" presetClass="entr" presetSubtype="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0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7" presetID="8" presetClass="emph" presetSubtype="0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Rot by="21600000">
                                      <p:cBhvr>
                                        <p:cTn id="107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79" presetID="0" presetClass="path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-0.00017 -3.95062E-6 C -0.07951 0.00865 -0.31736 0.06235 -0.47621 0.05278 C -0.55347 0.0676 -0.85417 -0.03518 -0.95365 -0.05833 " pathEditMode="relative" rAng="0" ptsTypes="asa">
                                      <p:cBhvr>
                                        <p:cTn id="1080" dur="500" spd="-100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674" y="463"/>
                                    </p:animMotion>
                                  </p:childTnLst>
                                </p:cTn>
                              </p:par>
                              <p:par>
                                <p:cTn id="1081" presetID="45" presetClass="entr" presetSubtype="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0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5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6" presetID="8" presetClass="emph" presetSubtype="0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Rot by="21600000">
                                      <p:cBhvr>
                                        <p:cTn id="108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8" presetID="0" presetClass="path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-0.00017 -3.28496E-6 C -0.07951 0.00865 -0.3342 0.04848 -0.47639 0.0528 C -0.55347 0.06762 -0.77396 0.03211 -0.85225 0.02655 " pathEditMode="relative" rAng="0" ptsTypes="asa">
                                      <p:cBhvr>
                                        <p:cTn id="1089" dur="500" spd="-100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604" y="3365"/>
                                    </p:animMotion>
                                  </p:childTnLst>
                                </p:cTn>
                              </p:par>
                              <p:par>
                                <p:cTn id="1090" presetID="45" presetClass="entr" presetSubtype="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0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5" presetID="8" presetClass="emph" presetSubtype="0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Rot by="21600000">
                                      <p:cBhvr>
                                        <p:cTn id="1096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97" presetID="0" presetClass="path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-0.00017 -6.79222E-7 C -0.07951 0.00865 -0.34531 0.03859 -0.47621 0.05279 C -0.55347 0.06761 -0.72118 0.07811 -0.78593 0.08459 " pathEditMode="relative" rAng="0" ptsTypes="asa">
                                      <p:cBhvr>
                                        <p:cTn id="1098" dur="500" spd="-100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288" y="4230"/>
                                    </p:animMotion>
                                  </p:childTnLst>
                                </p:cTn>
                              </p:par>
                              <p:par>
                                <p:cTn id="1099" presetID="45" presetClass="entr" presetSubtype="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1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4" presetID="8" presetClass="emph" presetSubtype="0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Rot by="21600000">
                                      <p:cBhvr>
                                        <p:cTn id="110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6" presetID="0" presetClass="path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-0.00018 4.85952E-6 C -0.07952 0.00864 -0.35591 0.0318 -0.47622 0.05279 C -0.55347 0.06761 -0.67118 0.11021 -0.7224 0.12534 " pathEditMode="relative" rAng="0" ptsTypes="asa">
                                      <p:cBhvr>
                                        <p:cTn id="1107" dur="500" spd="-100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111" y="6267"/>
                                    </p:animMotion>
                                  </p:childTnLst>
                                </p:cTn>
                              </p:par>
                              <p:par>
                                <p:cTn id="1108" presetID="45" presetClass="entr" presetSubtype="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3" presetID="8" presetClass="emph" presetSubtype="0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Rot by="21600000">
                                      <p:cBhvr>
                                        <p:cTn id="111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5" presetID="0" presetClass="path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-0.00018 -3.08429E-6 C -0.07952 0.00865 -0.36268 0.02686 -0.47622 0.0528 C -0.55348 0.06762 -0.63855 0.13492 -0.68125 0.15653 " pathEditMode="relative" rAng="0" ptsTypes="asa">
                                      <p:cBhvr>
                                        <p:cTn id="1116" dur="500" spd="-100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62" y="7811"/>
                                    </p:animMotion>
                                  </p:childTnLst>
                                </p:cTn>
                              </p:par>
                              <p:par>
                                <p:cTn id="1117" presetID="45" presetClass="entr" presetSubtype="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0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1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2" presetID="8" presetClass="emph" presetSubtype="0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Rot by="21600000">
                                      <p:cBhvr>
                                        <p:cTn id="1123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4" presetID="0" presetClass="path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-0.00017 -3.24792E-6 C -0.07951 0.00865 -0.36667 0.01884 -0.47621 0.0528 C -0.55347 0.06762 -0.61979 0.17259 -0.65764 0.20408 " pathEditMode="relative" rAng="0" ptsTypes="asa">
                                      <p:cBhvr>
                                        <p:cTn id="1125" dur="500" spd="-100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882" y="10188"/>
                                    </p:animMotion>
                                  </p:childTnLst>
                                </p:cTn>
                              </p:par>
                              <p:par>
                                <p:cTn id="1126" presetID="45" presetClass="entr" presetSubtype="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8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9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0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1" presetID="8" presetClass="emph" presetSubtype="0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Rot by="21600000">
                                      <p:cBhvr>
                                        <p:cTn id="1132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33" presetID="0" presetClass="path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-0.00018 3.00401E-6 C -0.07952 0.00864 -0.36893 0.01389 -0.47622 0.05279 C -0.55348 0.06761 -0.60869 0.19666 -0.64358 0.23433 " pathEditMode="relative" rAng="0" ptsTypes="asa">
                                      <p:cBhvr>
                                        <p:cTn id="1134" dur="500" spd="-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170" y="11701"/>
                                    </p:animMotion>
                                  </p:childTnLst>
                                </p:cTn>
                              </p:par>
                              <p:par>
                                <p:cTn id="1135" presetID="45" presetClass="entr" presetSubtype="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0" presetID="8" presetClass="emph" presetSubtype="0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Rot by="21600000">
                                      <p:cBhvr>
                                        <p:cTn id="114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42" presetID="0" presetClass="path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-0.00018 -4.3285E-6 C -0.07952 0.00865 -0.37691 0.00711 -0.47622 0.0528 C -0.55348 0.06762 -0.57136 0.22816 -0.59636 0.27416 " pathEditMode="relative" rAng="0" ptsTypes="asa">
                                      <p:cBhvr>
                                        <p:cTn id="1143" dur="500" spd="-100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809" y="13708"/>
                                    </p:animMotion>
                                  </p:childTnLst>
                                </p:cTn>
                              </p:par>
                              <p:par>
                                <p:cTn id="1144" presetID="45" presetClass="entr" presetSubtype="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9" presetID="8" presetClass="emph" presetSubtype="0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Rot by="21600000">
                                      <p:cBhvr>
                                        <p:cTn id="115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51" presetID="0" presetClass="path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-0.00034 2.22908E-6 C -0.07951 0.00864 -0.38142 0.00401 -0.47621 0.05279 C -0.55347 0.06761 -0.55034 0.24359 -0.56979 0.29361 " pathEditMode="relative" rAng="0" ptsTypes="asa">
                                      <p:cBhvr>
                                        <p:cTn id="1152" dur="500" spd="-100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472" y="14665"/>
                                    </p:animMotion>
                                  </p:childTnLst>
                                </p:cTn>
                              </p:par>
                              <p:par>
                                <p:cTn id="1153" presetID="45" presetClass="entr" presetSubtype="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8" presetID="8" presetClass="emph" presetSubtype="0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Rot by="21600000">
                                      <p:cBhvr>
                                        <p:cTn id="115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60" presetID="0" presetClass="path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018 -3.08642E-6 C -0.07952 0.00865 -0.28768 0.08179 -0.47622 0.05278 C -0.55347 0.0676 -0.99462 -0.12623 -1.13108 -0.17345 " pathEditMode="relative" rAng="0" ptsTypes="asa">
                                      <p:cBhvr>
                                        <p:cTn id="1161" dur="500" spd="-100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545" y="-4599"/>
                                    </p:animMotion>
                                  </p:childTnLst>
                                </p:cTn>
                              </p:par>
                              <p:par>
                                <p:cTn id="1162" presetID="45" presetClass="entr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7" presetID="8" presetClass="emph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116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69" presetID="0" presetClass="path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017 8.11979E-7 C -0.07951 0.00864 -0.30504 0.06885 -0.47622 0.05279 C -0.55347 0.06761 -0.91285 -0.06514 -1.02778 -0.09633 " pathEditMode="relative" rAng="0" ptsTypes="asa">
                                      <p:cBhvr>
                                        <p:cTn id="1170" dur="500" spd="-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389" y="-1389"/>
                                    </p:animMotion>
                                  </p:childTnLst>
                                </p:cTn>
                              </p:par>
                              <p:par>
                                <p:cTn id="1171" presetID="45" presetClass="entr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6" presetID="8" presetClass="emph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117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8" presetID="0" presetClass="path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017 -6.17284E-7 C -0.07951 0.00864 -0.31944 0.05988 -0.47621 0.05278 C -0.55347 0.06759 -0.84409 -0.02253 -0.94097 -0.04228 " pathEditMode="relative" rAng="0" ptsTypes="asa">
                                      <p:cBhvr>
                                        <p:cTn id="1179" dur="500" spd="-100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049" y="1265"/>
                                    </p:animMotion>
                                  </p:childTnLst>
                                </p:cTn>
                              </p:par>
                              <p:par>
                                <p:cTn id="1180" presetID="45" presetClass="entr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5" presetID="8" presetClass="emph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118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87" presetID="0" presetClass="path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017 1.35802E-6 C -0.07951 0.00864 -0.33281 0.04753 -0.47621 0.05278 C -0.55364 0.06759 -0.78073 0.0358 -0.86094 0.03117 " pathEditMode="relative" rAng="0" ptsTypes="asa">
                                      <p:cBhvr>
                                        <p:cTn id="1188" dur="500" spd="-100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038" y="3364"/>
                                    </p:animMotion>
                                  </p:childTnLst>
                                </p:cTn>
                              </p:par>
                              <p:par>
                                <p:cTn id="1189" presetID="45" presetClass="entr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4" presetID="8" presetClass="emph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119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96" presetID="0" presetClass="path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018 8.64198E-7 C -0.07952 0.00864 -0.34306 0.04105 -0.47622 0.05278 C -0.55348 0.06759 -0.73177 0.06636 -0.79896 0.06975 " pathEditMode="relative" rAng="0" ptsTypes="asa">
                                      <p:cBhvr>
                                        <p:cTn id="1197" dur="500" spd="-100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48" y="3488"/>
                                    </p:animMotion>
                                  </p:childTnLst>
                                </p:cTn>
                              </p:par>
                              <p:par>
                                <p:cTn id="1198" presetID="45" presetClass="entr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0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1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3" presetID="8" presetClass="emph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1204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05" presetID="0" presetClass="path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017 2.46914E-7 C -0.07951 0.00864 -0.35034 0.03241 -0.47621 0.05278 C -0.55347 0.06759 -0.69687 0.10741 -0.75503 0.12191 " pathEditMode="relative" rAng="0" ptsTypes="asa">
                                      <p:cBhvr>
                                        <p:cTn id="1206" dur="500" spd="-100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743" y="6080"/>
                                    </p:animMotion>
                                  </p:childTnLst>
                                </p:cTn>
                              </p:par>
                              <p:par>
                                <p:cTn id="1207" presetID="45" presetClass="entr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9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0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1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2" presetID="8" presetClass="emph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1213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14" presetID="0" presetClass="path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018 -4.93827E-7 C -0.07952 0.00864 -0.35834 0.02531 -0.47622 0.05278 C -0.55347 0.06759 -0.66042 0.14198 -0.70886 0.16543 " pathEditMode="relative" rAng="0" ptsTypes="asa">
                                      <p:cBhvr>
                                        <p:cTn id="1215" dur="500" spd="-100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434" y="8272"/>
                                    </p:animMotion>
                                  </p:childTnLst>
                                </p:cTn>
                              </p:par>
                              <p:par>
                                <p:cTn id="1216" presetID="45" presetClass="entr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8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9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0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1" presetID="8" presetClass="emph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122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3" presetID="0" presetClass="path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035 -2.22222E-6 C -0.07969 0.00864 -0.36893 0.02192 -0.47639 0.05278 C -0.55347 0.06759 -0.61007 0.15834 -0.64532 0.18611 " pathEditMode="relative" rAng="0" ptsTypes="asa">
                                      <p:cBhvr>
                                        <p:cTn id="1224" dur="500" spd="-100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240" y="9290"/>
                                    </p:animMotion>
                                  </p:childTnLst>
                                </p:cTn>
                              </p:par>
                              <p:par>
                                <p:cTn id="1225" presetID="45" presetClass="entr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7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8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9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0" presetID="8" presetClass="emph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1231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32" presetID="0" presetClass="path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018 -3.7037E-7 C -0.07327 0.00833 -0.33507 0.01759 -0.43855 0.05 C -0.51563 0.06482 -0.58282 0.1642 -0.62084 0.19444 " pathEditMode="relative" rAng="0" ptsTypes="asa">
                                      <p:cBhvr>
                                        <p:cTn id="1233" dur="500" spd="-100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42" y="9722"/>
                                    </p:animMotion>
                                  </p:childTnLst>
                                </p:cTn>
                              </p:par>
                              <p:par>
                                <p:cTn id="1234" presetID="45" presetClass="entr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9" presetID="8" presetClass="emph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124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41" presetID="0" presetClass="path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017 4.93827E-7 C -0.07222 0.00741 -0.33299 0.01049 -0.43281 0.04475 C -0.51007 0.05957 -0.56476 0.17222 -0.59948 0.20586 " pathEditMode="relative" rAng="0" ptsTypes="asa">
                                      <p:cBhvr>
                                        <p:cTn id="1242" dur="500" spd="-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965" y="10278"/>
                                    </p:animMotion>
                                  </p:childTnLst>
                                </p:cTn>
                              </p:par>
                              <p:par>
                                <p:cTn id="1243" presetID="45" presetClass="entr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8" presetID="8" presetClass="emph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124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0" presetID="0" presetClass="path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-0.00017 -2.34568E-6 C -0.07951 0.00864 -0.31337 0.05864 -0.47622 0.05278 C -0.55347 0.06759 -0.87274 -0.01636 -0.97708 -0.03457 " pathEditMode="relative" rAng="0" ptsTypes="asa">
                                      <p:cBhvr>
                                        <p:cTn id="1251" dur="500" spd="-100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854" y="1636"/>
                                    </p:animMotion>
                                  </p:childTnLst>
                                </p:cTn>
                              </p:par>
                              <p:par>
                                <p:cTn id="1252" presetID="45" presetClass="entr" presetSubtype="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7" presetID="8" presetClass="emph" presetSubtype="0" fill="hold" grpId="2" nodeType="withEffect">
                                  <p:stCondLst>
                                    <p:cond delay="1150"/>
                                  </p:stCondLst>
                                  <p:childTnLst>
                                    <p:animRot by="21600000">
                                      <p:cBhvr>
                                        <p:cTn id="125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9" presetID="0" presetClass="path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-0.00017 -1.97531E-6 C -0.07951 0.00864 -0.32847 0.04846 -0.47622 0.05278 C -0.55347 0.06759 -0.80139 0.0321 -0.88698 0.02655 " pathEditMode="relative" rAng="0" ptsTypes="asa">
                                      <p:cBhvr>
                                        <p:cTn id="1260" dur="500" spd="-100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340" y="3364"/>
                                    </p:animMotion>
                                  </p:childTnLst>
                                </p:cTn>
                              </p:par>
                              <p:par>
                                <p:cTn id="1261" presetID="45" presetClass="entr" presetSubtype="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6" presetID="8" presetClass="emph" presetSubtype="0" fill="hold" grpId="2" nodeType="withEffect">
                                  <p:stCondLst>
                                    <p:cond delay="1150"/>
                                  </p:stCondLst>
                                  <p:childTnLst>
                                    <p:animRot by="21600000">
                                      <p:cBhvr>
                                        <p:cTn id="126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68" presetID="0" presetClass="path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-0.00018 2.71605E-6 C -0.07952 0.00864 -0.34219 0.0395 -0.47622 0.05278 C -0.55347 0.06759 -0.73577 0.07345 -0.80417 0.07901 " pathEditMode="relative" rAng="0" ptsTypes="asa">
                                      <p:cBhvr>
                                        <p:cTn id="1269" dur="500" spd="-100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208" y="3951"/>
                                    </p:animMotion>
                                  </p:childTnLst>
                                </p:cTn>
                              </p:par>
                              <p:par>
                                <p:cTn id="1270" presetID="45" presetClass="entr" presetSubtype="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5" presetID="8" presetClass="emph" presetSubtype="0" fill="hold" grpId="2" nodeType="withEffect">
                                  <p:stCondLst>
                                    <p:cond delay="1150"/>
                                  </p:stCondLst>
                                  <p:childTnLst>
                                    <p:animRot by="21600000">
                                      <p:cBhvr>
                                        <p:cTn id="127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77" presetID="0" presetClass="path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-0.00017 8.64198E-7 C -0.07969 0.00864 -0.35174 0.0321 -0.47621 0.05278 C -0.55347 0.06759 -0.69062 0.10864 -0.74705 0.12346 " pathEditMode="relative" rAng="0" ptsTypes="asa">
                                      <p:cBhvr>
                                        <p:cTn id="1278" dur="500" spd="-100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344" y="6173"/>
                                    </p:animMotion>
                                  </p:childTnLst>
                                </p:cTn>
                              </p:par>
                              <p:par>
                                <p:cTn id="1279" presetID="45" presetClass="entr" presetSubtype="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2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3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4" presetID="8" presetClass="emph" presetSubtype="0" fill="hold" grpId="2" nodeType="withEffect">
                                  <p:stCondLst>
                                    <p:cond delay="1150"/>
                                  </p:stCondLst>
                                  <p:childTnLst>
                                    <p:animRot by="21600000">
                                      <p:cBhvr>
                                        <p:cTn id="128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86" presetID="0" presetClass="path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-0.00035 2.46914E-7 C -0.07969 0.00864 -0.35989 0.02562 -0.47621 0.05278 C -0.55347 0.06759 -0.65208 0.13981 -0.69844 0.16265 " pathEditMode="relative" rAng="0" ptsTypes="asa">
                                      <p:cBhvr>
                                        <p:cTn id="1287" dur="500" spd="-100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896" y="8117"/>
                                    </p:animMotion>
                                  </p:childTnLst>
                                </p:cTn>
                              </p:par>
                              <p:par>
                                <p:cTn id="1288" presetID="45" presetClass="entr" presetSubtype="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0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2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3" presetID="8" presetClass="emph" presetSubtype="0" fill="hold" grpId="2" nodeType="withEffect">
                                  <p:stCondLst>
                                    <p:cond delay="1150"/>
                                  </p:stCondLst>
                                  <p:childTnLst>
                                    <p:animRot by="21600000">
                                      <p:cBhvr>
                                        <p:cTn id="129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5" presetID="0" presetClass="path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-0.00017 -4.93827E-7 C -0.07951 0.00864 -0.36753 0.01821 -0.47621 0.05278 C -0.55347 0.06759 -0.61562 0.17562 -0.65243 0.20803 " pathEditMode="relative" rAng="0" ptsTypes="asa">
                                      <p:cBhvr>
                                        <p:cTn id="1296" dur="500" spd="-100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22" y="10401"/>
                                    </p:animMotion>
                                  </p:childTnLst>
                                </p:cTn>
                              </p:par>
                              <p:par>
                                <p:cTn id="1297" presetID="45" presetClass="entr" presetSubtype="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9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2" presetID="8" presetClass="emph" presetSubtype="0" fill="hold" grpId="2" nodeType="withEffect">
                                  <p:stCondLst>
                                    <p:cond delay="1150"/>
                                  </p:stCondLst>
                                  <p:childTnLst>
                                    <p:animRot by="21600000">
                                      <p:cBhvr>
                                        <p:cTn id="1303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04" presetID="0" presetClass="path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-0.00017 -3.58025E-6 C -0.07621 0.00926 -0.35503 0.01605 -0.45625 0.05494 C -0.53333 0.06976 -0.57586 0.19568 -0.60729 0.23272 " pathEditMode="relative" rAng="0" ptsTypes="asa">
                                      <p:cBhvr>
                                        <p:cTn id="1305" dur="500" spd="-100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365" y="11636"/>
                                    </p:animMotion>
                                  </p:childTnLst>
                                </p:cTn>
                              </p:par>
                              <p:par>
                                <p:cTn id="1306" presetID="45" presetClass="entr" presetSubtype="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8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9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0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1" presetID="8" presetClass="emph" presetSubtype="0" fill="hold" grpId="2" nodeType="withEffect">
                                  <p:stCondLst>
                                    <p:cond delay="1150"/>
                                  </p:stCondLst>
                                  <p:childTnLst>
                                    <p:animRot by="21600000">
                                      <p:cBhvr>
                                        <p:cTn id="1312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13" presetID="0" presetClass="path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-0.00017 9.87654E-7 C -0.07534 0.00833 -0.35503 0.00926 -0.45086 0.04969 C -0.52812 0.06451 -0.54895 0.20216 -0.57482 0.24228 " pathEditMode="relative" rAng="0" ptsTypes="asa">
                                      <p:cBhvr>
                                        <p:cTn id="1314" dur="500" spd="-100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733" y="12099"/>
                                    </p:animMotion>
                                  </p:childTnLst>
                                </p:cTn>
                              </p:par>
                              <p:par>
                                <p:cTn id="1315" presetID="45" presetClass="entr" presetSubtype="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7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8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9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0" presetID="8" presetClass="emph" presetSubtype="0" fill="hold" grpId="2" nodeType="withEffect">
                                  <p:stCondLst>
                                    <p:cond delay="1150"/>
                                  </p:stCondLst>
                                  <p:childTnLst>
                                    <p:animRot by="21600000">
                                      <p:cBhvr>
                                        <p:cTn id="1321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22" presetID="0" presetClass="path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-0.00035 4.93827E-7 C -0.07413 0.00741 -0.35156 0.00216 -0.44271 0.04475 C -0.51997 0.05957 -0.52518 0.21204 -0.54688 0.25586 " pathEditMode="relative" rAng="0" ptsTypes="asa">
                                      <p:cBhvr>
                                        <p:cTn id="1323" dur="500" spd="-100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26" y="12778"/>
                                    </p:animMotion>
                                  </p:childTnLst>
                                </p:cTn>
                              </p:par>
                              <p:par>
                                <p:cTn id="1324" presetID="45" presetClass="entr" presetSubtype="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9" presetID="8" presetClass="emph" presetSubtype="0" fill="hold" grpId="2" nodeType="withEffect">
                                  <p:stCondLst>
                                    <p:cond delay="1150"/>
                                  </p:stCondLst>
                                  <p:childTnLst>
                                    <p:animRot by="21600000">
                                      <p:cBhvr>
                                        <p:cTn id="133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1" presetID="0" presetClass="path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0018 -4.69136E-6 C -0.07952 0.00865 -0.32223 0.0463 -0.47622 0.05278 C -0.55348 0.0676 -0.8316 0.04136 -0.92518 0.03828 " pathEditMode="relative" rAng="0" ptsTypes="asa">
                                      <p:cBhvr>
                                        <p:cTn id="1332" dur="500" spd="-100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50" y="3364"/>
                                    </p:animMotion>
                                  </p:childTnLst>
                                </p:cTn>
                              </p:par>
                              <p:par>
                                <p:cTn id="1333" presetID="45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8" presetID="8" presetClass="emph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133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40" presetID="0" presetClass="path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0017 -1.35802E-6 C -0.07951 0.00864 -0.33455 0.03889 -0.47621 0.05278 C -0.55347 0.06759 -0.77205 0.07716 -0.85 0.08364 " pathEditMode="relative" rAng="0" ptsTypes="asa">
                                      <p:cBhvr>
                                        <p:cTn id="1341" dur="500" spd="-100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500" y="4167"/>
                                    </p:animMotion>
                                  </p:childTnLst>
                                </p:cTn>
                              </p:par>
                              <p:par>
                                <p:cTn id="1342" presetID="45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7" presetID="8" presetClass="emph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134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49" presetID="0" presetClass="path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0017 8.64198E-7 C -0.07951 0.00864 -0.34427 0.03086 -0.47621 0.05278 C -0.55347 0.06759 -0.72621 0.11451 -0.79201 0.13086 " pathEditMode="relative" rAng="0" ptsTypes="asa">
                                      <p:cBhvr>
                                        <p:cTn id="1350" dur="500" spd="-100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601" y="6543"/>
                                    </p:animMotion>
                                  </p:childTnLst>
                                </p:cTn>
                              </p:par>
                              <p:par>
                                <p:cTn id="1351" presetID="45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6" presetID="8" presetClass="emph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1357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8" presetID="0" presetClass="path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0017 2.46914E-7 C -0.07951 0.00864 -0.3526 0.02346 -0.47621 0.05278 C -0.55347 0.06759 -0.68628 0.15 -0.74149 0.17562 " pathEditMode="relative" rAng="0" ptsTypes="asa">
                                      <p:cBhvr>
                                        <p:cTn id="1359" dur="500" spd="-100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066" y="8765"/>
                                    </p:animMotion>
                                  </p:childTnLst>
                                </p:cTn>
                              </p:par>
                              <p:par>
                                <p:cTn id="1360" presetID="45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3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4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5" presetID="8" presetClass="emph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1366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67" presetID="0" presetClass="path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0018 8.64198E-7 C -0.07952 0.00864 -0.3592 0.01975 -0.47622 0.05278 C -0.55348 0.06759 -0.65504 0.16821 -0.70209 0.19846 " pathEditMode="relative" rAng="0" ptsTypes="asa">
                                      <p:cBhvr>
                                        <p:cTn id="1368" dur="500" spd="-100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04" y="9907"/>
                                    </p:animMotion>
                                  </p:childTnLst>
                                </p:cTn>
                              </p:par>
                              <p:par>
                                <p:cTn id="1369" presetID="45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4" presetID="8" presetClass="emph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1375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6" presetID="0" presetClass="path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0017 -4.93827E-6 C -0.07951 0.00865 -0.36614 0.01235 -0.47621 0.05278 C -0.55347 0.0676 -0.62257 0.20278 -0.66111 0.24229 " pathEditMode="relative" rAng="0" ptsTypes="asa">
                                      <p:cBhvr>
                                        <p:cTn id="1377" dur="500" spd="-100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56" y="12099"/>
                                    </p:animMotion>
                                  </p:childTnLst>
                                </p:cTn>
                              </p:par>
                              <p:par>
                                <p:cTn id="1378" presetID="45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0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1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2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3" presetID="8" presetClass="emph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1384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85" presetID="0" presetClass="path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0017 -3.7037E-7 C -0.07951 0.00864 -0.371 0.00556 -0.47639 0.05278 C -0.55347 0.06759 -0.59913 0.23549 -0.63142 0.28333 " pathEditMode="relative" rAng="0" ptsTypes="asa">
                                      <p:cBhvr>
                                        <p:cTn id="1386" dur="500" spd="-100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563" y="14167"/>
                                    </p:animMotion>
                                  </p:childTnLst>
                                </p:cTn>
                              </p:par>
                              <p:par>
                                <p:cTn id="1387" presetID="45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9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2" presetID="8" presetClass="emph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1393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4" presetID="0" presetClass="path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0018 1.85185E-6 C -0.07952 0.00864 -0.37656 0.00463 -0.47622 0.05278 C -0.55347 0.06759 -0.57292 0.23981 -0.59844 0.28889 " pathEditMode="relative" rAng="0" ptsTypes="asa">
                                      <p:cBhvr>
                                        <p:cTn id="1395" dur="500" spd="-100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913" y="14444"/>
                                    </p:animMotion>
                                  </p:childTnLst>
                                </p:cTn>
                              </p:par>
                              <p:par>
                                <p:cTn id="1396" presetID="45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8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9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0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1" presetID="8" presetClass="emph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1402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03" presetID="0" presetClass="path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0018 -4.69136E-6 C -0.07952 0.00865 -0.32223 0.0463 -0.47622 0.05278 C -0.55348 0.0676 -0.8316 0.04136 -0.92518 0.03828 " pathEditMode="relative" rAng="0" ptsTypes="asa">
                                      <p:cBhvr>
                                        <p:cTn id="1404" dur="500" spd="-100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50" y="3364"/>
                                    </p:animMotion>
                                  </p:childTnLst>
                                </p:cTn>
                              </p:par>
                              <p:par>
                                <p:cTn id="1405" presetID="45" presetClass="entr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0" presetID="8" presetClass="emp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141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2" presetID="0" presetClass="path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0017 -3.24591E-6 C -0.07951 0.00864 -0.33333 0.04073 -0.47621 0.05276 C -0.55347 0.06757 -0.7783 0.06881 -0.85798 0.07313 " pathEditMode="relative" rAng="0" ptsTypes="asa">
                                      <p:cBhvr>
                                        <p:cTn id="1413" dur="500" spd="-100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899" y="3641"/>
                                    </p:animMotion>
                                  </p:childTnLst>
                                </p:cTn>
                              </p:par>
                              <p:par>
                                <p:cTn id="1414" presetID="45" presetClass="entr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9" presetID="8" presetClass="emp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142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21" presetID="0" presetClass="path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0017 3.47115E-6 C -0.07951 0.00864 -0.34288 0.03332 -0.47621 0.05276 C -0.55364 0.06757 -0.73246 0.10305 -0.8 0.11632 " pathEditMode="relative" rAng="0" ptsTypes="asa">
                                      <p:cBhvr>
                                        <p:cTn id="1422" dur="500" spd="-100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00" y="5801"/>
                                    </p:animMotion>
                                  </p:childTnLst>
                                </p:cTn>
                              </p:par>
                              <p:par>
                                <p:cTn id="1423" presetID="45" presetClass="entr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6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8" presetID="8" presetClass="emp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1429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0" presetID="0" presetClass="path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0017 -4.93366E-6 C -0.07413 0.0071 -0.31927 0.01667 -0.44409 0.04351 C -0.52135 0.05832 -0.68559 0.13731 -0.74948 0.16199 " pathEditMode="relative" rAng="0" ptsTypes="asa">
                                      <p:cBhvr>
                                        <p:cTn id="1431" dur="500" spd="-100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465" y="8084"/>
                                    </p:animMotion>
                                  </p:childTnLst>
                                </p:cTn>
                              </p:par>
                              <p:par>
                                <p:cTn id="1432" presetID="45" presetClass="entr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5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7" presetID="8" presetClass="emp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143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9" presetID="0" presetClass="path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0017 -2.59179E-7 C -0.06892 0.00648 -0.29687 0.00833 -0.41267 0.03888 C -0.48993 0.05369 -0.63646 0.15304 -0.69531 0.18328 " pathEditMode="relative" rAng="0" ptsTypes="asa">
                                      <p:cBhvr>
                                        <p:cTn id="1440" dur="500" spd="-100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57" y="9164"/>
                                    </p:animMotion>
                                  </p:childTnLst>
                                </p:cTn>
                              </p:par>
                              <p:par>
                                <p:cTn id="1441" presetID="45" presetClass="entr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3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4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5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6" presetID="8" presetClass="emp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144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48" presetID="0" presetClass="path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0017 -3.78587E-6 C -0.06753 0.00679 -0.29392 0.0071 -0.40451 0.04135 C -0.48177 0.05616 -0.61024 0.17094 -0.66441 0.20488 " pathEditMode="relative" rAng="0" ptsTypes="asa">
                                      <p:cBhvr>
                                        <p:cTn id="1449" dur="500" spd="-100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212" y="10244"/>
                                    </p:animMotion>
                                  </p:childTnLst>
                                </p:cTn>
                              </p:par>
                              <p:par>
                                <p:cTn id="1450" presetID="45" presetClass="entr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2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4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5" presetID="8" presetClass="emp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145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7" presetID="0" presetClass="path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0035 -1.32675E-6 C -0.0658 0.00679 -0.28767 0.00463 -0.39167 0.04042 C -0.46892 0.05523 -0.57639 0.17927 -0.625 0.21568 " pathEditMode="relative" rAng="0" ptsTypes="asa">
                                      <p:cBhvr>
                                        <p:cTn id="1458" dur="500" spd="-100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233" y="10768"/>
                                    </p:animMotion>
                                  </p:childTnLst>
                                </p:cTn>
                              </p:par>
                              <p:par>
                                <p:cTn id="1459" presetID="45" presetClass="entr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1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2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3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4" presetID="8" presetClass="emp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1465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66" presetID="0" presetClass="path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017 8.64198E-7 C -0.07952 0.00864 -0.3342 0.04568 -0.47622 0.05278 C -0.55347 0.06759 -0.77361 0.04413 -0.85191 0.04197 " pathEditMode="relative" rAng="0" ptsTypes="asa">
                                      <p:cBhvr>
                                        <p:cTn id="1467" dur="500" spd="-100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587" y="3364"/>
                                    </p:animMotion>
                                  </p:childTnLst>
                                </p:cTn>
                              </p:par>
                              <p:par>
                                <p:cTn id="1468" presetID="45" presetClass="entr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3" presetID="8" presetClass="emp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21600000">
                                      <p:cBhvr>
                                        <p:cTn id="147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5" presetID="0" presetClass="path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017 2.46914E-7 C -0.07951 0.00864 -0.34445 0.04105 -0.47622 0.05278 C -0.55347 0.06759 -0.72552 0.06636 -0.79115 0.07006 " pathEditMode="relative" rAng="0" ptsTypes="asa">
                                      <p:cBhvr>
                                        <p:cTn id="1476" dur="500" spd="-100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549" y="3488"/>
                                    </p:animMotion>
                                  </p:childTnLst>
                                </p:cTn>
                              </p:par>
                              <p:par>
                                <p:cTn id="1477" presetID="45" presetClass="entr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0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1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2" presetID="8" presetClass="emp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21600000">
                                      <p:cBhvr>
                                        <p:cTn id="1483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84" presetID="0" presetClass="path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017 -3.76776E-6 C -0.07951 0.00865 -0.35347 0.03552 -0.47621 0.05281 C -0.55347 0.06764 -0.68264 0.09358 -0.73698 0.10408 " pathEditMode="relative" rAng="0" ptsTypes="asa">
                                      <p:cBhvr>
                                        <p:cTn id="1485" dur="500" spd="-100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840" y="5188"/>
                                    </p:animMotion>
                                  </p:childTnLst>
                                </p:cTn>
                              </p:par>
                              <p:par>
                                <p:cTn id="1486" presetID="45" presetClass="entr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8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0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1" presetID="8" presetClass="emp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21600000">
                                      <p:cBhvr>
                                        <p:cTn id="149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93" presetID="0" presetClass="path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035 6.60902E-7 C -0.07188 0.00772 -0.31511 0.02162 -0.43021 0.04571 C -0.50712 0.06053 -0.63559 0.12384 -0.68959 0.14422 " pathEditMode="relative" rAng="0" ptsTypes="asa">
                                      <p:cBhvr>
                                        <p:cTn id="1494" dur="500" spd="-100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462" y="7196"/>
                                    </p:animMotion>
                                  </p:childTnLst>
                                </p:cTn>
                              </p:par>
                              <p:par>
                                <p:cTn id="1495" presetID="45" presetClass="entr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8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0" presetID="8" presetClass="emp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21600000">
                                      <p:cBhvr>
                                        <p:cTn id="1501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02" presetID="0" presetClass="path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035 -9.01791E-7 C -0.07135 0.00834 -0.31823 0.02687 -0.42674 0.05096 C -0.50399 0.06578 -0.60434 0.12539 -0.65104 0.14484 " pathEditMode="relative" rAng="0" ptsTypes="asa">
                                      <p:cBhvr>
                                        <p:cTn id="1503" dur="500" spd="-100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535" y="7227"/>
                                    </p:animMotion>
                                  </p:childTnLst>
                                </p:cTn>
                              </p:par>
                              <p:par>
                                <p:cTn id="1504" presetID="45" presetClass="entr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6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9" presetID="8" presetClass="emp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21600000">
                                      <p:cBhvr>
                                        <p:cTn id="1510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1" presetID="0" presetClass="path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052 3.87894E-6 C -0.07049 0.00617 -0.32014 0.01204 -0.4217 0.03736 C -0.49896 0.05219 -0.57153 0.12878 -0.61094 0.15287 " pathEditMode="relative" rAng="0" ptsTypes="asa">
                                      <p:cBhvr>
                                        <p:cTn id="1512" dur="500" spd="-100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521" y="7628"/>
                                    </p:animMotion>
                                  </p:childTnLst>
                                </p:cTn>
                              </p:par>
                              <p:par>
                                <p:cTn id="1513" presetID="45" presetClass="entr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5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6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7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8" presetID="8" presetClass="emp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21600000">
                                      <p:cBhvr>
                                        <p:cTn id="1519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20" presetID="0" presetClass="path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animMotion origin="layout" path="M -0.00017 8.64198E-7 C -0.07952 0.00864 -0.3342 0.04568 -0.47622 0.05278 C -0.55347 0.06759 -0.77361 0.04413 -0.85191 0.04197 " pathEditMode="relative" rAng="0" ptsTypes="asa">
                                      <p:cBhvr>
                                        <p:cTn id="1521" dur="500" spd="-100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587" y="3364"/>
                                    </p:animMotion>
                                  </p:childTnLst>
                                </p:cTn>
                              </p:par>
                              <p:par>
                                <p:cTn id="1522" presetID="45" presetClass="entr" presetSubtype="0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1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5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7" presetID="8" presetClass="emph" presetSubtype="0" fill="hold" grpId="2" nodeType="withEffect">
                                  <p:stCondLst>
                                    <p:cond delay="1350"/>
                                  </p:stCondLst>
                                  <p:childTnLst>
                                    <p:animRot by="21600000">
                                      <p:cBhvr>
                                        <p:cTn id="152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29" presetID="0" presetClass="path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animMotion origin="layout" path="M -0.00017 8.64198E-7 C -0.07952 0.00864 -0.3342 0.04568 -0.47622 0.05278 C -0.55347 0.06759 -0.77361 0.04413 -0.85191 0.04197 " pathEditMode="relative" rAng="0" ptsTypes="asa">
                                      <p:cBhvr>
                                        <p:cTn id="1530" dur="500" spd="-100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587" y="3364"/>
                                    </p:animMotion>
                                  </p:childTnLst>
                                </p:cTn>
                              </p:par>
                              <p:par>
                                <p:cTn id="1531" presetID="45" presetClass="entr" presetSubtype="0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1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4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5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6" presetID="8" presetClass="emph" presetSubtype="0" fill="hold" grpId="2" nodeType="withEffect">
                                  <p:stCondLst>
                                    <p:cond delay="1350"/>
                                  </p:stCondLst>
                                  <p:childTnLst>
                                    <p:animRot by="21600000">
                                      <p:cBhvr>
                                        <p:cTn id="153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8" presetID="0" presetClass="path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animMotion origin="layout" path="M -0.00018 -3.03985E-6 C -0.07952 0.00865 -0.34098 0.03306 -0.47639 0.05283 C -0.55348 0.06766 -0.74202 0.10442 -0.81198 0.11801 " pathEditMode="relative" rAng="0" ptsTypes="asa">
                                      <p:cBhvr>
                                        <p:cTn id="1539" dur="500" spd="-100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590" y="5901"/>
                                    </p:animMotion>
                                  </p:childTnLst>
                                </p:cTn>
                              </p:par>
                              <p:par>
                                <p:cTn id="1540" presetID="45" presetClass="entr" presetSubtype="0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1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3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4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5" presetID="8" presetClass="emph" presetSubtype="0" fill="hold" grpId="2" nodeType="withEffect">
                                  <p:stCondLst>
                                    <p:cond delay="1350"/>
                                  </p:stCondLst>
                                  <p:childTnLst>
                                    <p:animRot by="21600000">
                                      <p:cBhvr>
                                        <p:cTn id="1546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47" presetID="0" presetClass="path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animMotion origin="layout" path="M -0.00017 3.69787E-6 C -0.07952 0.00865 -0.34774 0.03089 -0.47622 0.05282 C -0.55347 0.06765 -0.70955 0.11461 -0.77101 0.13067 " pathEditMode="relative" rAng="0" ptsTypes="asa">
                                      <p:cBhvr>
                                        <p:cTn id="1548" dur="500" spd="-100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542" y="6518"/>
                                    </p:animMotion>
                                  </p:childTnLst>
                                </p:cTn>
                              </p:par>
                              <p:par>
                                <p:cTn id="1549" presetID="45" presetClass="entr" presetSubtype="0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1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2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3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4" presetID="8" presetClass="emph" presetSubtype="0" fill="hold" grpId="2" nodeType="withEffect">
                                  <p:stCondLst>
                                    <p:cond delay="1350"/>
                                  </p:stCondLst>
                                  <p:childTnLst>
                                    <p:animRot by="21600000">
                                      <p:cBhvr>
                                        <p:cTn id="155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56" presetID="0" presetClass="path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animMotion origin="layout" path="M -0.00017 -4.55669E-6 C -0.07968 0.00865 -0.35086 0.02781 -0.47621 0.05283 C -0.55347 0.06766 -0.69566 0.13006 -0.75347 0.15045 " pathEditMode="relative" rAng="0" ptsTypes="asa">
                                      <p:cBhvr>
                                        <p:cTn id="1557" dur="500" spd="-100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674" y="7507"/>
                                    </p:animMotion>
                                  </p:childTnLst>
                                </p:cTn>
                              </p:par>
                              <p:par>
                                <p:cTn id="1558" presetID="45" presetClass="entr" presetSubtype="0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1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0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1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2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3" presetID="8" presetClass="emph" presetSubtype="0" fill="hold" grpId="2" nodeType="withEffect">
                                  <p:stCondLst>
                                    <p:cond delay="1350"/>
                                  </p:stCondLst>
                                  <p:childTnLst>
                                    <p:animRot by="21600000">
                                      <p:cBhvr>
                                        <p:cTn id="1564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65" presetID="0" presetClass="path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0.00017 -3.73843E-6 C -0.07951 0.00864 -0.34167 0.03455 -0.47621 0.05275 C -0.55347 0.06755 -0.73871 0.09809 -0.80781 0.10981 " pathEditMode="relative" rAng="0" ptsTypes="asa">
                                      <p:cBhvr>
                                        <p:cTn id="1566" dur="500" spd="-100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82" y="5490"/>
                                    </p:animMotion>
                                  </p:childTnLst>
                                </p:cTn>
                              </p:par>
                              <p:par>
                                <p:cTn id="1567" presetID="45" presetClass="entr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9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0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1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2" presetID="8" presetClass="emph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1600000">
                                      <p:cBhvr>
                                        <p:cTn id="157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74" presetID="0" presetClass="path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0.00017 4.51573E-6 C -0.07951 0.00863 -0.34965 0.03269 -0.47621 0.05274 C -0.55347 0.06755 -0.70086 0.1061 -0.75989 0.11998 " pathEditMode="relative" rAng="0" ptsTypes="asa">
                                      <p:cBhvr>
                                        <p:cTn id="1575" dur="500" spd="-100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986" y="5984"/>
                                    </p:animMotion>
                                  </p:childTnLst>
                                </p:cTn>
                              </p:par>
                              <p:par>
                                <p:cTn id="1576" presetID="45" presetClass="entr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8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9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0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1" presetID="8" presetClass="emph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1600000">
                                      <p:cBhvr>
                                        <p:cTn id="1582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83" presetID="0" presetClass="path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0.00018 1.35102E-6 C -0.07952 0.00864 -0.35521 0.02745 -0.47622 0.05274 C -0.55365 0.06755 -0.675 0.13078 -0.72726 0.15145 " pathEditMode="relative" rAng="0" ptsTypes="asa">
                                      <p:cBhvr>
                                        <p:cTn id="1584" dur="500" spd="-100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54" y="7557"/>
                                    </p:animMotion>
                                  </p:childTnLst>
                                </p:cTn>
                              </p:par>
                              <p:par>
                                <p:cTn id="1585" presetID="45" presetClass="entr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9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0" presetID="8" presetClass="emph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1600000">
                                      <p:cBhvr>
                                        <p:cTn id="159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2" presetID="0" presetClass="path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0.00018 -1.68415E-6 C -0.07952 0.00864 -0.36146 0.02684 -0.47622 0.05275 C -0.55348 0.06755 -0.64427 0.13449 -0.68872 0.15608 " pathEditMode="relative" rAng="0" ptsTypes="asa">
                                      <p:cBhvr>
                                        <p:cTn id="1593" dur="500" spd="-100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427" y="7804"/>
                                    </p:animMotion>
                                  </p:childTnLst>
                                </p:cTn>
                              </p:par>
                              <p:par>
                                <p:cTn id="1594" presetID="45" presetClass="entr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6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7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8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9" presetID="8" presetClass="emph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1600000">
                                      <p:cBhvr>
                                        <p:cTn id="1600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01" presetID="0" presetClass="path" presetSubtype="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animMotion origin="layout" path="M -0.00017 -3.73843E-6 C -0.07951 0.00864 -0.34167 0.03455 -0.47621 0.05275 C -0.55347 0.06755 -0.73871 0.09809 -0.80781 0.10981 " pathEditMode="relative" rAng="0" ptsTypes="asa">
                                      <p:cBhvr>
                                        <p:cTn id="1602" dur="500" spd="-100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82" y="5490"/>
                                    </p:animMotion>
                                  </p:childTnLst>
                                </p:cTn>
                              </p:par>
                              <p:par>
                                <p:cTn id="1603" presetID="45" presetClass="entr" presetSubtype="0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1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5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6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7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8" presetID="8" presetClass="emph" presetSubtype="0" fill="hold" grpId="2" nodeType="withEffect">
                                  <p:stCondLst>
                                    <p:cond delay="1450"/>
                                  </p:stCondLst>
                                  <p:childTnLst>
                                    <p:animRot by="21600000">
                                      <p:cBhvr>
                                        <p:cTn id="1609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10" presetID="0" presetClass="path" presetSubtype="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animMotion origin="layout" path="M -0.00017 -3.7037E-7 C -0.07951 0.00864 -0.35 0.03117 -0.47621 0.05278 C -0.55364 0.06759 -0.69895 0.11358 -0.75746 0.12963 " pathEditMode="relative" rAng="0" ptsTypes="asa">
                                      <p:cBhvr>
                                        <p:cTn id="1611" dur="500" spd="-100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865" y="6481"/>
                                    </p:animMotion>
                                  </p:childTnLst>
                                </p:cTn>
                              </p:par>
                              <p:par>
                                <p:cTn id="1612" presetID="45" presetClass="entr" presetSubtype="0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16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5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6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7" presetID="8" presetClass="emph" presetSubtype="0" fill="hold" grpId="2" nodeType="withEffect">
                                  <p:stCondLst>
                                    <p:cond delay="1450"/>
                                  </p:stCondLst>
                                  <p:childTnLst>
                                    <p:animRot by="21600000">
                                      <p:cBhvr>
                                        <p:cTn id="1618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19" presetID="0" presetClass="path" presetSubtype="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animMotion origin="layout" path="M -0.00018 4.93827E-7 C -0.07952 0.00864 -0.35695 0.02963 -0.47639 0.05278 C -0.55348 0.06759 -0.66719 0.1213 -0.71737 0.1392 " pathEditMode="relative" rAng="0" ptsTypes="asa">
                                      <p:cBhvr>
                                        <p:cTn id="1620" dur="500" spd="-100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68" y="6944"/>
                                    </p:animMotion>
                                  </p:childTnLst>
                                </p:cTn>
                              </p:par>
                              <p:par>
                                <p:cTn id="1621" presetID="45" presetClass="entr" presetSubtype="0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16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4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5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6" presetID="8" presetClass="emph" presetSubtype="0" fill="hold" grpId="2" nodeType="withEffect">
                                  <p:stCondLst>
                                    <p:cond delay="1450"/>
                                  </p:stCondLst>
                                  <p:childTnLst>
                                    <p:animRot by="21600000">
                                      <p:cBhvr>
                                        <p:cTn id="1627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28" presetID="0" presetClass="path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-3.73843E-6 C -0.07951 0.00864 -0.34167 0.03455 -0.47621 0.05275 C -0.55347 0.06755 -0.73871 0.09809 -0.80781 0.10981 " pathEditMode="relative" rAng="0" ptsTypes="asa">
                                      <p:cBhvr>
                                        <p:cTn id="1629" dur="500" spd="-100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82" y="5490"/>
                                    </p:animMotion>
                                  </p:childTnLst>
                                </p:cTn>
                              </p:par>
                              <p:par>
                                <p:cTn id="1630" presetID="45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3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4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5" presetID="8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636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37" presetID="0" presetClass="path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-3.73843E-6 C -0.07951 0.00864 -0.34167 0.03455 -0.47621 0.05275 C -0.55347 0.06755 -0.73871 0.09809 -0.80781 0.10981 " pathEditMode="relative" rAng="0" ptsTypes="asa">
                                      <p:cBhvr>
                                        <p:cTn id="1638" dur="500" spd="-100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82" y="5490"/>
                                    </p:animMotion>
                                  </p:childTnLst>
                                </p:cTn>
                              </p:par>
                              <p:par>
                                <p:cTn id="1639" presetID="45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1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3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4" presetID="8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645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46" presetID="0" presetClass="path" presetSubtype="0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-0.00017 -3.73843E-6 C -0.07951 0.00864 -0.34167 0.03455 -0.47621 0.05275 C -0.55347 0.06755 -0.73871 0.09809 -0.80781 0.10981 " pathEditMode="relative" rAng="0" ptsTypes="asa">
                                      <p:cBhvr>
                                        <p:cTn id="1647" dur="500" spd="-100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82" y="5490"/>
                                    </p:animMotion>
                                  </p:childTnLst>
                                </p:cTn>
                              </p:par>
                              <p:par>
                                <p:cTn id="1648" presetID="45" presetClass="entr" presetSubtype="0" fill="hold" grpId="1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16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0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3" presetID="8" presetClass="emph" presetSubtype="0" fill="hold" grpId="2" nodeType="withEffect">
                                  <p:stCondLst>
                                    <p:cond delay="1550"/>
                                  </p:stCondLst>
                                  <p:childTnLst>
                                    <p:animRot by="21600000">
                                      <p:cBhvr>
                                        <p:cTn id="1654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0" grpId="2" animBg="1"/>
      <p:bldP spid="20" grpId="3" animBg="1"/>
      <p:bldP spid="32" grpId="0" animBg="1"/>
      <p:bldP spid="32" grpId="1" animBg="1"/>
      <p:bldP spid="32" grpId="2" animBg="1"/>
      <p:bldP spid="32" grpId="3" animBg="1"/>
      <p:bldP spid="33" grpId="0" animBg="1"/>
      <p:bldP spid="33" grpId="1" animBg="1"/>
      <p:bldP spid="33" grpId="2" animBg="1"/>
      <p:bldP spid="33" grpId="3" animBg="1"/>
      <p:bldP spid="34" grpId="0" animBg="1"/>
      <p:bldP spid="34" grpId="1" animBg="1"/>
      <p:bldP spid="34" grpId="2" animBg="1"/>
      <p:bldP spid="34" grpId="3" animBg="1"/>
      <p:bldP spid="35" grpId="0" animBg="1"/>
      <p:bldP spid="35" grpId="1" animBg="1"/>
      <p:bldP spid="35" grpId="2" animBg="1"/>
      <p:bldP spid="35" grpId="3" animBg="1"/>
      <p:bldP spid="36" grpId="0" animBg="1"/>
      <p:bldP spid="36" grpId="1" animBg="1"/>
      <p:bldP spid="36" grpId="2" animBg="1"/>
      <p:bldP spid="36" grpId="3" animBg="1"/>
      <p:bldP spid="37" grpId="0" animBg="1"/>
      <p:bldP spid="37" grpId="1" animBg="1"/>
      <p:bldP spid="37" grpId="2" animBg="1"/>
      <p:bldP spid="37" grpId="3" animBg="1"/>
      <p:bldP spid="38" grpId="0" animBg="1"/>
      <p:bldP spid="38" grpId="1" animBg="1"/>
      <p:bldP spid="38" grpId="2" animBg="1"/>
      <p:bldP spid="38" grpId="3" animBg="1"/>
      <p:bldP spid="39" grpId="0" animBg="1"/>
      <p:bldP spid="39" grpId="1" animBg="1"/>
      <p:bldP spid="39" grpId="2" animBg="1"/>
      <p:bldP spid="39" grpId="3" animBg="1"/>
      <p:bldP spid="40" grpId="0" animBg="1"/>
      <p:bldP spid="40" grpId="1" animBg="1"/>
      <p:bldP spid="40" grpId="2" animBg="1"/>
      <p:bldP spid="40" grpId="3" animBg="1"/>
      <p:bldP spid="41" grpId="0" animBg="1"/>
      <p:bldP spid="41" grpId="1" animBg="1"/>
      <p:bldP spid="41" grpId="2" animBg="1"/>
      <p:bldP spid="41" grpId="3" animBg="1"/>
      <p:bldP spid="42" grpId="0" animBg="1"/>
      <p:bldP spid="42" grpId="1" animBg="1"/>
      <p:bldP spid="42" grpId="2" animBg="1"/>
      <p:bldP spid="42" grpId="3" animBg="1"/>
      <p:bldP spid="43" grpId="0" animBg="1"/>
      <p:bldP spid="43" grpId="1" animBg="1"/>
      <p:bldP spid="43" grpId="2" animBg="1"/>
      <p:bldP spid="43" grpId="3" animBg="1"/>
      <p:bldP spid="44" grpId="0" animBg="1"/>
      <p:bldP spid="44" grpId="1" animBg="1"/>
      <p:bldP spid="44" grpId="2" animBg="1"/>
      <p:bldP spid="44" grpId="3" animBg="1"/>
      <p:bldP spid="45" grpId="0" animBg="1"/>
      <p:bldP spid="45" grpId="1" animBg="1"/>
      <p:bldP spid="45" grpId="2" animBg="1"/>
      <p:bldP spid="45" grpId="3" animBg="1"/>
      <p:bldP spid="46" grpId="0" animBg="1"/>
      <p:bldP spid="46" grpId="1" animBg="1"/>
      <p:bldP spid="46" grpId="2" animBg="1"/>
      <p:bldP spid="46" grpId="3" animBg="1"/>
      <p:bldP spid="47" grpId="0" animBg="1"/>
      <p:bldP spid="47" grpId="1" animBg="1"/>
      <p:bldP spid="47" grpId="2" animBg="1"/>
      <p:bldP spid="47" grpId="3" animBg="1"/>
      <p:bldP spid="48" grpId="0" animBg="1"/>
      <p:bldP spid="48" grpId="1" animBg="1"/>
      <p:bldP spid="48" grpId="2" animBg="1"/>
      <p:bldP spid="48" grpId="3" animBg="1"/>
      <p:bldP spid="49" grpId="0" animBg="1"/>
      <p:bldP spid="49" grpId="1" animBg="1"/>
      <p:bldP spid="49" grpId="2" animBg="1"/>
      <p:bldP spid="49" grpId="3" animBg="1"/>
      <p:bldP spid="50" grpId="0" animBg="1"/>
      <p:bldP spid="50" grpId="1" animBg="1"/>
      <p:bldP spid="50" grpId="2" animBg="1"/>
      <p:bldP spid="50" grpId="3" animBg="1"/>
      <p:bldP spid="51" grpId="0" animBg="1"/>
      <p:bldP spid="51" grpId="1" animBg="1"/>
      <p:bldP spid="51" grpId="2" animBg="1"/>
      <p:bldP spid="51" grpId="3" animBg="1"/>
      <p:bldP spid="52" grpId="0" animBg="1"/>
      <p:bldP spid="52" grpId="1" animBg="1"/>
      <p:bldP spid="52" grpId="2" animBg="1"/>
      <p:bldP spid="52" grpId="3" animBg="1"/>
      <p:bldP spid="53" grpId="0" animBg="1"/>
      <p:bldP spid="53" grpId="1" animBg="1"/>
      <p:bldP spid="53" grpId="2" animBg="1"/>
      <p:bldP spid="53" grpId="3" animBg="1"/>
      <p:bldP spid="54" grpId="0" animBg="1"/>
      <p:bldP spid="54" grpId="1" animBg="1"/>
      <p:bldP spid="54" grpId="2" animBg="1"/>
      <p:bldP spid="54" grpId="3" animBg="1"/>
      <p:bldP spid="55" grpId="0" animBg="1"/>
      <p:bldP spid="55" grpId="1" animBg="1"/>
      <p:bldP spid="55" grpId="2" animBg="1"/>
      <p:bldP spid="55" grpId="3" animBg="1"/>
      <p:bldP spid="56" grpId="0" animBg="1"/>
      <p:bldP spid="56" grpId="1" animBg="1"/>
      <p:bldP spid="56" grpId="2" animBg="1"/>
      <p:bldP spid="56" grpId="3" animBg="1"/>
      <p:bldP spid="57" grpId="0" animBg="1"/>
      <p:bldP spid="57" grpId="1" animBg="1"/>
      <p:bldP spid="57" grpId="2" animBg="1"/>
      <p:bldP spid="57" grpId="3" animBg="1"/>
      <p:bldP spid="58" grpId="0" animBg="1"/>
      <p:bldP spid="58" grpId="1" animBg="1"/>
      <p:bldP spid="58" grpId="2" animBg="1"/>
      <p:bldP spid="58" grpId="3" animBg="1"/>
      <p:bldP spid="59" grpId="0" animBg="1"/>
      <p:bldP spid="59" grpId="1" animBg="1"/>
      <p:bldP spid="59" grpId="2" animBg="1"/>
      <p:bldP spid="59" grpId="3" animBg="1"/>
      <p:bldP spid="60" grpId="0" animBg="1"/>
      <p:bldP spid="60" grpId="1" animBg="1"/>
      <p:bldP spid="60" grpId="2" animBg="1"/>
      <p:bldP spid="60" grpId="3" animBg="1"/>
      <p:bldP spid="61" grpId="0" animBg="1"/>
      <p:bldP spid="61" grpId="1" animBg="1"/>
      <p:bldP spid="61" grpId="2" animBg="1"/>
      <p:bldP spid="61" grpId="3" animBg="1"/>
      <p:bldP spid="62" grpId="0" animBg="1"/>
      <p:bldP spid="62" grpId="1" animBg="1"/>
      <p:bldP spid="62" grpId="2" animBg="1"/>
      <p:bldP spid="62" grpId="3" animBg="1"/>
      <p:bldP spid="63" grpId="0" animBg="1"/>
      <p:bldP spid="63" grpId="1" animBg="1"/>
      <p:bldP spid="63" grpId="2" animBg="1"/>
      <p:bldP spid="63" grpId="3" animBg="1"/>
      <p:bldP spid="64" grpId="0" animBg="1"/>
      <p:bldP spid="64" grpId="1" animBg="1"/>
      <p:bldP spid="64" grpId="2" animBg="1"/>
      <p:bldP spid="64" grpId="3" animBg="1"/>
      <p:bldP spid="65" grpId="0" animBg="1"/>
      <p:bldP spid="65" grpId="1" animBg="1"/>
      <p:bldP spid="65" grpId="2" animBg="1"/>
      <p:bldP spid="65" grpId="3" animBg="1"/>
      <p:bldP spid="66" grpId="0" animBg="1"/>
      <p:bldP spid="66" grpId="1" animBg="1"/>
      <p:bldP spid="66" grpId="2" animBg="1"/>
      <p:bldP spid="66" grpId="3" animBg="1"/>
      <p:bldP spid="67" grpId="0" animBg="1"/>
      <p:bldP spid="67" grpId="1" animBg="1"/>
      <p:bldP spid="67" grpId="2" animBg="1"/>
      <p:bldP spid="67" grpId="3" animBg="1"/>
      <p:bldP spid="68" grpId="0" animBg="1"/>
      <p:bldP spid="68" grpId="1" animBg="1"/>
      <p:bldP spid="68" grpId="2" animBg="1"/>
      <p:bldP spid="68" grpId="3" animBg="1"/>
      <p:bldP spid="69" grpId="0" animBg="1"/>
      <p:bldP spid="69" grpId="1" animBg="1"/>
      <p:bldP spid="69" grpId="2" animBg="1"/>
      <p:bldP spid="69" grpId="3" animBg="1"/>
      <p:bldP spid="70" grpId="0" animBg="1"/>
      <p:bldP spid="70" grpId="1" animBg="1"/>
      <p:bldP spid="70" grpId="2" animBg="1"/>
      <p:bldP spid="70" grpId="3" animBg="1"/>
      <p:bldP spid="71" grpId="0" animBg="1"/>
      <p:bldP spid="71" grpId="1" animBg="1"/>
      <p:bldP spid="71" grpId="2" animBg="1"/>
      <p:bldP spid="71" grpId="3" animBg="1"/>
      <p:bldP spid="72" grpId="0" animBg="1"/>
      <p:bldP spid="72" grpId="1" animBg="1"/>
      <p:bldP spid="72" grpId="2" animBg="1"/>
      <p:bldP spid="72" grpId="3" animBg="1"/>
      <p:bldP spid="73" grpId="0" animBg="1"/>
      <p:bldP spid="73" grpId="1" animBg="1"/>
      <p:bldP spid="73" grpId="2" animBg="1"/>
      <p:bldP spid="73" grpId="3" animBg="1"/>
      <p:bldP spid="74" grpId="0" animBg="1"/>
      <p:bldP spid="74" grpId="1" animBg="1"/>
      <p:bldP spid="74" grpId="2" animBg="1"/>
      <p:bldP spid="74" grpId="3" animBg="1"/>
      <p:bldP spid="75" grpId="0" animBg="1"/>
      <p:bldP spid="75" grpId="1" animBg="1"/>
      <p:bldP spid="75" grpId="2" animBg="1"/>
      <p:bldP spid="75" grpId="3" animBg="1"/>
      <p:bldP spid="76" grpId="0" animBg="1"/>
      <p:bldP spid="76" grpId="1" animBg="1"/>
      <p:bldP spid="76" grpId="2" animBg="1"/>
      <p:bldP spid="76" grpId="3" animBg="1"/>
      <p:bldP spid="77" grpId="0" animBg="1"/>
      <p:bldP spid="77" grpId="1" animBg="1"/>
      <p:bldP spid="77" grpId="2" animBg="1"/>
      <p:bldP spid="77" grpId="3" animBg="1"/>
      <p:bldP spid="78" grpId="0" animBg="1"/>
      <p:bldP spid="78" grpId="1" animBg="1"/>
      <p:bldP spid="78" grpId="2" animBg="1"/>
      <p:bldP spid="78" grpId="3" animBg="1"/>
      <p:bldP spid="79" grpId="0" animBg="1"/>
      <p:bldP spid="79" grpId="1" animBg="1"/>
      <p:bldP spid="79" grpId="2" animBg="1"/>
      <p:bldP spid="79" grpId="3" animBg="1"/>
      <p:bldP spid="80" grpId="0" animBg="1"/>
      <p:bldP spid="80" grpId="1" animBg="1"/>
      <p:bldP spid="80" grpId="2" animBg="1"/>
      <p:bldP spid="80" grpId="3" animBg="1"/>
      <p:bldP spid="81" grpId="0" animBg="1"/>
      <p:bldP spid="81" grpId="1" animBg="1"/>
      <p:bldP spid="81" grpId="2" animBg="1"/>
      <p:bldP spid="81" grpId="3" animBg="1"/>
      <p:bldP spid="82" grpId="0" animBg="1"/>
      <p:bldP spid="82" grpId="1" animBg="1"/>
      <p:bldP spid="82" grpId="2" animBg="1"/>
      <p:bldP spid="82" grpId="3" animBg="1"/>
      <p:bldP spid="83" grpId="0" animBg="1"/>
      <p:bldP spid="83" grpId="1" animBg="1"/>
      <p:bldP spid="83" grpId="2" animBg="1"/>
      <p:bldP spid="83" grpId="3" animBg="1"/>
      <p:bldP spid="84" grpId="0" animBg="1"/>
      <p:bldP spid="84" grpId="1" animBg="1"/>
      <p:bldP spid="84" grpId="2" animBg="1"/>
      <p:bldP spid="84" grpId="3" animBg="1"/>
      <p:bldP spid="85" grpId="0" animBg="1"/>
      <p:bldP spid="85" grpId="1" animBg="1"/>
      <p:bldP spid="85" grpId="2" animBg="1"/>
      <p:bldP spid="85" grpId="3" animBg="1"/>
      <p:bldP spid="86" grpId="0" animBg="1"/>
      <p:bldP spid="86" grpId="1" animBg="1"/>
      <p:bldP spid="86" grpId="2" animBg="1"/>
      <p:bldP spid="86" grpId="3" animBg="1"/>
      <p:bldP spid="87" grpId="0" animBg="1"/>
      <p:bldP spid="87" grpId="1" animBg="1"/>
      <p:bldP spid="87" grpId="2" animBg="1"/>
      <p:bldP spid="87" grpId="3" animBg="1"/>
      <p:bldP spid="88" grpId="0" animBg="1"/>
      <p:bldP spid="88" grpId="1" animBg="1"/>
      <p:bldP spid="88" grpId="2" animBg="1"/>
      <p:bldP spid="88" grpId="3" animBg="1"/>
      <p:bldP spid="89" grpId="0" animBg="1"/>
      <p:bldP spid="89" grpId="1" animBg="1"/>
      <p:bldP spid="89" grpId="2" animBg="1"/>
      <p:bldP spid="89" grpId="3" animBg="1"/>
      <p:bldP spid="90" grpId="0" animBg="1"/>
      <p:bldP spid="90" grpId="1" animBg="1"/>
      <p:bldP spid="90" grpId="2" animBg="1"/>
      <p:bldP spid="90" grpId="3" animBg="1"/>
      <p:bldP spid="91" grpId="0" animBg="1"/>
      <p:bldP spid="91" grpId="1" animBg="1"/>
      <p:bldP spid="91" grpId="2" animBg="1"/>
      <p:bldP spid="91" grpId="3" animBg="1"/>
      <p:bldP spid="92" grpId="0" animBg="1"/>
      <p:bldP spid="92" grpId="1" animBg="1"/>
      <p:bldP spid="92" grpId="2" animBg="1"/>
      <p:bldP spid="92" grpId="3" animBg="1"/>
      <p:bldP spid="93" grpId="0" animBg="1"/>
      <p:bldP spid="93" grpId="1" animBg="1"/>
      <p:bldP spid="93" grpId="2" animBg="1"/>
      <p:bldP spid="93" grpId="3" animBg="1"/>
      <p:bldP spid="94" grpId="0" animBg="1"/>
      <p:bldP spid="94" grpId="1" animBg="1"/>
      <p:bldP spid="94" grpId="2" animBg="1"/>
      <p:bldP spid="94" grpId="3" animBg="1"/>
      <p:bldP spid="95" grpId="0" animBg="1"/>
      <p:bldP spid="95" grpId="1" animBg="1"/>
      <p:bldP spid="95" grpId="2" animBg="1"/>
      <p:bldP spid="95" grpId="3" animBg="1"/>
      <p:bldP spid="96" grpId="0" animBg="1"/>
      <p:bldP spid="96" grpId="1" animBg="1"/>
      <p:bldP spid="96" grpId="2" animBg="1"/>
      <p:bldP spid="96" grpId="3" animBg="1"/>
      <p:bldP spid="97" grpId="0" animBg="1"/>
      <p:bldP spid="97" grpId="1" animBg="1"/>
      <p:bldP spid="97" grpId="2" animBg="1"/>
      <p:bldP spid="97" grpId="3" animBg="1"/>
      <p:bldP spid="98" grpId="0" animBg="1"/>
      <p:bldP spid="98" grpId="1" animBg="1"/>
      <p:bldP spid="98" grpId="2" animBg="1"/>
      <p:bldP spid="98" grpId="3" animBg="1"/>
      <p:bldP spid="99" grpId="0" animBg="1"/>
      <p:bldP spid="99" grpId="1" animBg="1"/>
      <p:bldP spid="99" grpId="2" animBg="1"/>
      <p:bldP spid="99" grpId="3" animBg="1"/>
      <p:bldP spid="100" grpId="0" animBg="1"/>
      <p:bldP spid="100" grpId="1" animBg="1"/>
      <p:bldP spid="100" grpId="2" animBg="1"/>
      <p:bldP spid="100" grpId="3" animBg="1"/>
      <p:bldP spid="101" grpId="0" animBg="1"/>
      <p:bldP spid="101" grpId="1" animBg="1"/>
      <p:bldP spid="101" grpId="2" animBg="1"/>
      <p:bldP spid="101" grpId="3" animBg="1"/>
      <p:bldP spid="102" grpId="0" animBg="1"/>
      <p:bldP spid="102" grpId="1" animBg="1"/>
      <p:bldP spid="102" grpId="2" animBg="1"/>
      <p:bldP spid="102" grpId="3" animBg="1"/>
      <p:bldP spid="103" grpId="0" animBg="1"/>
      <p:bldP spid="103" grpId="1" animBg="1"/>
      <p:bldP spid="103" grpId="2" animBg="1"/>
      <p:bldP spid="103" grpId="3" animBg="1"/>
      <p:bldP spid="104" grpId="0" animBg="1"/>
      <p:bldP spid="104" grpId="1" animBg="1"/>
      <p:bldP spid="104" grpId="2" animBg="1"/>
      <p:bldP spid="104" grpId="3" animBg="1"/>
      <p:bldP spid="105" grpId="0" animBg="1"/>
      <p:bldP spid="105" grpId="1" animBg="1"/>
      <p:bldP spid="105" grpId="2" animBg="1"/>
      <p:bldP spid="105" grpId="3" animBg="1"/>
      <p:bldP spid="106" grpId="0" animBg="1"/>
      <p:bldP spid="106" grpId="1" animBg="1"/>
      <p:bldP spid="106" grpId="2" animBg="1"/>
      <p:bldP spid="106" grpId="3" animBg="1"/>
      <p:bldP spid="107" grpId="0" animBg="1"/>
      <p:bldP spid="107" grpId="1" animBg="1"/>
      <p:bldP spid="107" grpId="2" animBg="1"/>
      <p:bldP spid="107" grpId="3" animBg="1"/>
      <p:bldP spid="108" grpId="0" animBg="1"/>
      <p:bldP spid="108" grpId="1" animBg="1"/>
      <p:bldP spid="108" grpId="2" animBg="1"/>
      <p:bldP spid="108" grpId="3" animBg="1"/>
      <p:bldP spid="109" grpId="0" animBg="1"/>
      <p:bldP spid="109" grpId="1" animBg="1"/>
      <p:bldP spid="109" grpId="2" animBg="1"/>
      <p:bldP spid="109" grpId="3" animBg="1"/>
      <p:bldP spid="110" grpId="0" animBg="1"/>
      <p:bldP spid="110" grpId="1" animBg="1"/>
      <p:bldP spid="110" grpId="2" animBg="1"/>
      <p:bldP spid="110" grpId="3" animBg="1"/>
      <p:bldP spid="111" grpId="0" animBg="1"/>
      <p:bldP spid="111" grpId="1" animBg="1"/>
      <p:bldP spid="111" grpId="2" animBg="1"/>
      <p:bldP spid="111" grpId="3" animBg="1"/>
      <p:bldP spid="112" grpId="0" animBg="1"/>
      <p:bldP spid="112" grpId="1" animBg="1"/>
      <p:bldP spid="112" grpId="2" animBg="1"/>
      <p:bldP spid="112" grpId="3" animBg="1"/>
      <p:bldP spid="113" grpId="0" animBg="1"/>
      <p:bldP spid="113" grpId="1" animBg="1"/>
      <p:bldP spid="113" grpId="2" animBg="1"/>
      <p:bldP spid="113" grpId="3" animBg="1"/>
      <p:bldP spid="114" grpId="0" animBg="1"/>
      <p:bldP spid="114" grpId="1" animBg="1"/>
      <p:bldP spid="114" grpId="2" animBg="1"/>
      <p:bldP spid="114" grpId="3" animBg="1"/>
      <p:bldP spid="115" grpId="0" animBg="1"/>
      <p:bldP spid="115" grpId="1" animBg="1"/>
      <p:bldP spid="115" grpId="2" animBg="1"/>
      <p:bldP spid="115" grpId="3" animBg="1"/>
      <p:bldP spid="116" grpId="0" animBg="1"/>
      <p:bldP spid="116" grpId="1" animBg="1"/>
      <p:bldP spid="116" grpId="2" animBg="1"/>
      <p:bldP spid="116" grpId="3" animBg="1"/>
      <p:bldP spid="117" grpId="0" animBg="1"/>
      <p:bldP spid="117" grpId="1" animBg="1"/>
      <p:bldP spid="117" grpId="2" animBg="1"/>
      <p:bldP spid="117" grpId="3" animBg="1"/>
      <p:bldP spid="118" grpId="0" animBg="1"/>
      <p:bldP spid="118" grpId="1" animBg="1"/>
      <p:bldP spid="118" grpId="2" animBg="1"/>
      <p:bldP spid="118" grpId="3" animBg="1"/>
      <p:bldP spid="119" grpId="0" animBg="1"/>
      <p:bldP spid="119" grpId="1" animBg="1"/>
      <p:bldP spid="119" grpId="2" animBg="1"/>
      <p:bldP spid="119" grpId="3" animBg="1"/>
      <p:bldP spid="120" grpId="0" animBg="1"/>
      <p:bldP spid="120" grpId="1" animBg="1"/>
      <p:bldP spid="120" grpId="2" animBg="1"/>
      <p:bldP spid="120" grpId="3" animBg="1"/>
      <p:bldP spid="121" grpId="0" animBg="1"/>
      <p:bldP spid="121" grpId="1" animBg="1"/>
      <p:bldP spid="121" grpId="2" animBg="1"/>
      <p:bldP spid="121" grpId="3" animBg="1"/>
      <p:bldP spid="122" grpId="0" animBg="1"/>
      <p:bldP spid="122" grpId="1" animBg="1"/>
      <p:bldP spid="122" grpId="2" animBg="1"/>
      <p:bldP spid="122" grpId="3" animBg="1"/>
      <p:bldP spid="123" grpId="0" animBg="1"/>
      <p:bldP spid="123" grpId="1" animBg="1"/>
      <p:bldP spid="123" grpId="2" animBg="1"/>
      <p:bldP spid="123" grpId="3" animBg="1"/>
      <p:bldP spid="124" grpId="0" animBg="1"/>
      <p:bldP spid="124" grpId="1" animBg="1"/>
      <p:bldP spid="124" grpId="2" animBg="1"/>
      <p:bldP spid="124" grpId="3" animBg="1"/>
      <p:bldP spid="125" grpId="0" animBg="1"/>
      <p:bldP spid="125" grpId="1" animBg="1"/>
      <p:bldP spid="125" grpId="2" animBg="1"/>
      <p:bldP spid="125" grpId="3" animBg="1"/>
      <p:bldP spid="126" grpId="0" animBg="1"/>
      <p:bldP spid="126" grpId="1" animBg="1"/>
      <p:bldP spid="126" grpId="2" animBg="1"/>
      <p:bldP spid="126" grpId="3" animBg="1"/>
      <p:bldP spid="127" grpId="0" animBg="1"/>
      <p:bldP spid="127" grpId="1" animBg="1"/>
      <p:bldP spid="127" grpId="2" animBg="1"/>
      <p:bldP spid="127" grpId="3" animBg="1"/>
      <p:bldP spid="128" grpId="0" animBg="1"/>
      <p:bldP spid="128" grpId="1" animBg="1"/>
      <p:bldP spid="128" grpId="2" animBg="1"/>
      <p:bldP spid="128" grpId="3" animBg="1"/>
      <p:bldP spid="129" grpId="0" animBg="1"/>
      <p:bldP spid="129" grpId="1" animBg="1"/>
      <p:bldP spid="129" grpId="2" animBg="1"/>
      <p:bldP spid="129" grpId="3" animBg="1"/>
      <p:bldP spid="130" grpId="0" animBg="1"/>
      <p:bldP spid="130" grpId="1" animBg="1"/>
      <p:bldP spid="130" grpId="2" animBg="1"/>
      <p:bldP spid="130" grpId="3" animBg="1"/>
      <p:bldP spid="131" grpId="0" animBg="1"/>
      <p:bldP spid="131" grpId="1" animBg="1"/>
      <p:bldP spid="131" grpId="2" animBg="1"/>
      <p:bldP spid="131" grpId="3" animBg="1"/>
      <p:bldP spid="132" grpId="0" animBg="1"/>
      <p:bldP spid="132" grpId="1" animBg="1"/>
      <p:bldP spid="132" grpId="2" animBg="1"/>
      <p:bldP spid="132" grpId="3" animBg="1"/>
      <p:bldP spid="133" grpId="0" animBg="1"/>
      <p:bldP spid="133" grpId="1" animBg="1"/>
      <p:bldP spid="133" grpId="2" animBg="1"/>
      <p:bldP spid="133" grpId="3" animBg="1"/>
      <p:bldP spid="134" grpId="0" animBg="1"/>
      <p:bldP spid="134" grpId="1" animBg="1"/>
      <p:bldP spid="134" grpId="2" animBg="1"/>
      <p:bldP spid="134" grpId="3" animBg="1"/>
      <p:bldP spid="135" grpId="0" animBg="1"/>
      <p:bldP spid="135" grpId="1" animBg="1"/>
      <p:bldP spid="135" grpId="2" animBg="1"/>
      <p:bldP spid="135" grpId="3" animBg="1"/>
      <p:bldP spid="136" grpId="0" animBg="1"/>
      <p:bldP spid="136" grpId="1" animBg="1"/>
      <p:bldP spid="136" grpId="2" animBg="1"/>
      <p:bldP spid="136" grpId="3" animBg="1"/>
      <p:bldP spid="137" grpId="0" animBg="1"/>
      <p:bldP spid="137" grpId="1" animBg="1"/>
      <p:bldP spid="137" grpId="2" animBg="1"/>
      <p:bldP spid="137" grpId="3" animBg="1"/>
      <p:bldP spid="138" grpId="0" animBg="1"/>
      <p:bldP spid="138" grpId="1" animBg="1"/>
      <p:bldP spid="138" grpId="2" animBg="1"/>
      <p:bldP spid="138" grpId="3" animBg="1"/>
      <p:bldP spid="139" grpId="0" animBg="1"/>
      <p:bldP spid="139" grpId="1" animBg="1"/>
      <p:bldP spid="139" grpId="2" animBg="1"/>
      <p:bldP spid="139" grpId="3" animBg="1"/>
      <p:bldP spid="140" grpId="0" animBg="1"/>
      <p:bldP spid="140" grpId="1" animBg="1"/>
      <p:bldP spid="140" grpId="2" animBg="1"/>
      <p:bldP spid="140" grpId="3" animBg="1"/>
      <p:bldP spid="141" grpId="0" animBg="1"/>
      <p:bldP spid="141" grpId="1" animBg="1"/>
      <p:bldP spid="141" grpId="2" animBg="1"/>
      <p:bldP spid="141" grpId="3" animBg="1"/>
      <p:bldP spid="142" grpId="0" animBg="1"/>
      <p:bldP spid="142" grpId="1" animBg="1"/>
      <p:bldP spid="142" grpId="2" animBg="1"/>
      <p:bldP spid="142" grpId="3" animBg="1"/>
      <p:bldP spid="143" grpId="0" animBg="1"/>
      <p:bldP spid="143" grpId="1" animBg="1"/>
      <p:bldP spid="143" grpId="2" animBg="1"/>
      <p:bldP spid="143" grpId="3" animBg="1"/>
      <p:bldP spid="144" grpId="0" animBg="1"/>
      <p:bldP spid="144" grpId="1" animBg="1"/>
      <p:bldP spid="144" grpId="2" animBg="1"/>
      <p:bldP spid="144" grpId="3" animBg="1"/>
      <p:bldP spid="145" grpId="0" animBg="1"/>
      <p:bldP spid="145" grpId="1" animBg="1"/>
      <p:bldP spid="145" grpId="2" animBg="1"/>
      <p:bldP spid="145" grpId="3" animBg="1"/>
      <p:bldP spid="146" grpId="0" animBg="1"/>
      <p:bldP spid="146" grpId="1" animBg="1"/>
      <p:bldP spid="146" grpId="2" animBg="1"/>
      <p:bldP spid="146" grpId="3" animBg="1"/>
      <p:bldP spid="147" grpId="0" animBg="1"/>
      <p:bldP spid="147" grpId="1" animBg="1"/>
      <p:bldP spid="147" grpId="2" animBg="1"/>
      <p:bldP spid="147" grpId="3" animBg="1"/>
      <p:bldP spid="148" grpId="0" animBg="1"/>
      <p:bldP spid="148" grpId="1" animBg="1"/>
      <p:bldP spid="148" grpId="2" animBg="1"/>
      <p:bldP spid="148" grpId="3" animBg="1"/>
      <p:bldP spid="149" grpId="0" animBg="1"/>
      <p:bldP spid="149" grpId="1" animBg="1"/>
      <p:bldP spid="149" grpId="2" animBg="1"/>
      <p:bldP spid="149" grpId="3" animBg="1"/>
      <p:bldP spid="150" grpId="0" animBg="1"/>
      <p:bldP spid="150" grpId="1" animBg="1"/>
      <p:bldP spid="150" grpId="2" animBg="1"/>
      <p:bldP spid="150" grpId="3" animBg="1"/>
      <p:bldP spid="151" grpId="0" animBg="1"/>
      <p:bldP spid="151" grpId="1" animBg="1"/>
      <p:bldP spid="151" grpId="2" animBg="1"/>
      <p:bldP spid="151" grpId="3" animBg="1"/>
      <p:bldP spid="152" grpId="0" animBg="1"/>
      <p:bldP spid="152" grpId="1" animBg="1"/>
      <p:bldP spid="152" grpId="2" animBg="1"/>
      <p:bldP spid="152" grpId="3" animBg="1"/>
      <p:bldP spid="153" grpId="0" animBg="1"/>
      <p:bldP spid="153" grpId="1" animBg="1"/>
      <p:bldP spid="153" grpId="2" animBg="1"/>
      <p:bldP spid="153" grpId="3" animBg="1"/>
      <p:bldP spid="154" grpId="0" animBg="1"/>
      <p:bldP spid="154" grpId="1" animBg="1"/>
      <p:bldP spid="154" grpId="2" animBg="1"/>
      <p:bldP spid="154" grpId="3" animBg="1"/>
      <p:bldP spid="155" grpId="0" animBg="1"/>
      <p:bldP spid="155" grpId="1" animBg="1"/>
      <p:bldP spid="155" grpId="2" animBg="1"/>
      <p:bldP spid="155" grpId="3" animBg="1"/>
      <p:bldP spid="156" grpId="0" animBg="1"/>
      <p:bldP spid="156" grpId="1" animBg="1"/>
      <p:bldP spid="156" grpId="2" animBg="1"/>
      <p:bldP spid="156" grpId="3" animBg="1"/>
      <p:bldP spid="157" grpId="0" animBg="1"/>
      <p:bldP spid="157" grpId="1" animBg="1"/>
      <p:bldP spid="157" grpId="2" animBg="1"/>
      <p:bldP spid="157" grpId="3" animBg="1"/>
      <p:bldP spid="158" grpId="0" animBg="1"/>
      <p:bldP spid="158" grpId="1" animBg="1"/>
      <p:bldP spid="158" grpId="2" animBg="1"/>
      <p:bldP spid="158" grpId="3" animBg="1"/>
      <p:bldP spid="159" grpId="0" animBg="1"/>
      <p:bldP spid="159" grpId="1" animBg="1"/>
      <p:bldP spid="159" grpId="2" animBg="1"/>
      <p:bldP spid="159" grpId="3" animBg="1"/>
      <p:bldP spid="160" grpId="0" animBg="1"/>
      <p:bldP spid="160" grpId="1" animBg="1"/>
      <p:bldP spid="160" grpId="2" animBg="1"/>
      <p:bldP spid="160" grpId="3" animBg="1"/>
      <p:bldP spid="161" grpId="0" animBg="1"/>
      <p:bldP spid="161" grpId="1" animBg="1"/>
      <p:bldP spid="161" grpId="2" animBg="1"/>
      <p:bldP spid="161" grpId="3" animBg="1"/>
      <p:bldP spid="162" grpId="0" animBg="1"/>
      <p:bldP spid="162" grpId="1" animBg="1"/>
      <p:bldP spid="162" grpId="2" animBg="1"/>
      <p:bldP spid="162" grpId="3" animBg="1"/>
      <p:bldP spid="163" grpId="0" animBg="1"/>
      <p:bldP spid="163" grpId="1" animBg="1"/>
      <p:bldP spid="163" grpId="2" animBg="1"/>
      <p:bldP spid="163" grpId="3" animBg="1"/>
      <p:bldP spid="164" grpId="0" animBg="1"/>
      <p:bldP spid="164" grpId="1" animBg="1"/>
      <p:bldP spid="164" grpId="2" animBg="1"/>
      <p:bldP spid="164" grpId="3" animBg="1"/>
      <p:bldP spid="165" grpId="0" animBg="1"/>
      <p:bldP spid="165" grpId="1" animBg="1"/>
      <p:bldP spid="165" grpId="2" animBg="1"/>
      <p:bldP spid="165" grpId="3" animBg="1"/>
      <p:bldP spid="166" grpId="0" animBg="1"/>
      <p:bldP spid="166" grpId="1" animBg="1"/>
      <p:bldP spid="166" grpId="2" animBg="1"/>
      <p:bldP spid="166" grpId="3" animBg="1"/>
      <p:bldP spid="167" grpId="0" animBg="1"/>
      <p:bldP spid="167" grpId="1" animBg="1"/>
      <p:bldP spid="167" grpId="2" animBg="1"/>
      <p:bldP spid="167" grpId="3" animBg="1"/>
      <p:bldP spid="168" grpId="0" animBg="1"/>
      <p:bldP spid="168" grpId="1" animBg="1"/>
      <p:bldP spid="168" grpId="2" animBg="1"/>
      <p:bldP spid="168" grpId="3" animBg="1"/>
      <p:bldP spid="169" grpId="0" animBg="1"/>
      <p:bldP spid="169" grpId="1" animBg="1"/>
      <p:bldP spid="169" grpId="2" animBg="1"/>
      <p:bldP spid="169" grpId="3" animBg="1"/>
      <p:bldP spid="170" grpId="0" animBg="1"/>
      <p:bldP spid="170" grpId="1" animBg="1"/>
      <p:bldP spid="170" grpId="2" animBg="1"/>
      <p:bldP spid="170" grpId="3" animBg="1"/>
      <p:bldP spid="171" grpId="0" animBg="1"/>
      <p:bldP spid="171" grpId="1" animBg="1"/>
      <p:bldP spid="171" grpId="2" animBg="1"/>
      <p:bldP spid="171" grpId="3" animBg="1"/>
      <p:bldP spid="172" grpId="0" animBg="1"/>
      <p:bldP spid="172" grpId="1" animBg="1"/>
      <p:bldP spid="172" grpId="2" animBg="1"/>
      <p:bldP spid="172" grpId="3" animBg="1"/>
      <p:bldP spid="173" grpId="0" animBg="1"/>
      <p:bldP spid="173" grpId="1" animBg="1"/>
      <p:bldP spid="173" grpId="2" animBg="1"/>
      <p:bldP spid="173" grpId="3" animBg="1"/>
      <p:bldP spid="174" grpId="0" animBg="1"/>
      <p:bldP spid="174" grpId="1" animBg="1"/>
      <p:bldP spid="174" grpId="2" animBg="1"/>
      <p:bldP spid="174" grpId="3" animBg="1"/>
      <p:bldP spid="175" grpId="0" animBg="1"/>
      <p:bldP spid="175" grpId="1" animBg="1"/>
      <p:bldP spid="175" grpId="2" animBg="1"/>
      <p:bldP spid="175" grpId="3" animBg="1"/>
      <p:bldP spid="176" grpId="0" animBg="1"/>
      <p:bldP spid="176" grpId="1" animBg="1"/>
      <p:bldP spid="176" grpId="2" animBg="1"/>
      <p:bldP spid="176" grpId="3" animBg="1"/>
      <p:bldP spid="177" grpId="0" animBg="1"/>
      <p:bldP spid="177" grpId="1" animBg="1"/>
      <p:bldP spid="177" grpId="2" animBg="1"/>
      <p:bldP spid="177" grpId="3" animBg="1"/>
      <p:bldP spid="178" grpId="0" animBg="1"/>
      <p:bldP spid="178" grpId="1" animBg="1"/>
      <p:bldP spid="178" grpId="2" animBg="1"/>
      <p:bldP spid="178" grpId="3" animBg="1"/>
      <p:bldP spid="179" grpId="0" animBg="1"/>
      <p:bldP spid="179" grpId="1" animBg="1"/>
      <p:bldP spid="179" grpId="2" animBg="1"/>
      <p:bldP spid="179" grpId="3" animBg="1"/>
      <p:bldP spid="180" grpId="0" animBg="1"/>
      <p:bldP spid="180" grpId="1" animBg="1"/>
      <p:bldP spid="180" grpId="2" animBg="1"/>
      <p:bldP spid="180" grpId="3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平行四边形 180"/>
          <p:cNvSpPr/>
          <p:nvPr/>
        </p:nvSpPr>
        <p:spPr>
          <a:xfrm>
            <a:off x="-48682" y="4293973"/>
            <a:ext cx="1128584" cy="358346"/>
          </a:xfrm>
          <a:prstGeom prst="parallelogram">
            <a:avLst>
              <a:gd name="adj" fmla="val 109483"/>
            </a:avLst>
          </a:prstGeom>
          <a:solidFill>
            <a:srgbClr val="FDA7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平行四边形 4"/>
          <p:cNvSpPr/>
          <p:nvPr/>
        </p:nvSpPr>
        <p:spPr>
          <a:xfrm>
            <a:off x="775102" y="4275439"/>
            <a:ext cx="1037968" cy="37688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8476" h="376881">
                <a:moveTo>
                  <a:pt x="0" y="376881"/>
                </a:moveTo>
                <a:lnTo>
                  <a:pt x="355257" y="0"/>
                </a:lnTo>
                <a:lnTo>
                  <a:pt x="778476" y="12357"/>
                </a:lnTo>
                <a:lnTo>
                  <a:pt x="491182" y="364524"/>
                </a:lnTo>
                <a:lnTo>
                  <a:pt x="0" y="3768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平行四边形 4"/>
          <p:cNvSpPr/>
          <p:nvPr/>
        </p:nvSpPr>
        <p:spPr>
          <a:xfrm>
            <a:off x="1623598" y="4281618"/>
            <a:ext cx="947352" cy="35834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0514" h="358345">
                <a:moveTo>
                  <a:pt x="0" y="352167"/>
                </a:moveTo>
                <a:lnTo>
                  <a:pt x="281117" y="0"/>
                </a:lnTo>
                <a:lnTo>
                  <a:pt x="710514" y="6178"/>
                </a:lnTo>
                <a:lnTo>
                  <a:pt x="454112" y="358345"/>
                </a:lnTo>
                <a:lnTo>
                  <a:pt x="0" y="35216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平行四边形 4"/>
          <p:cNvSpPr/>
          <p:nvPr/>
        </p:nvSpPr>
        <p:spPr>
          <a:xfrm>
            <a:off x="2463857" y="4269262"/>
            <a:ext cx="864975" cy="37070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31" h="370701">
                <a:moveTo>
                  <a:pt x="0" y="364523"/>
                </a:moveTo>
                <a:lnTo>
                  <a:pt x="237868" y="0"/>
                </a:lnTo>
                <a:lnTo>
                  <a:pt x="648731" y="18534"/>
                </a:lnTo>
                <a:lnTo>
                  <a:pt x="454112" y="370701"/>
                </a:lnTo>
                <a:lnTo>
                  <a:pt x="0" y="36452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平行四边形 4"/>
          <p:cNvSpPr/>
          <p:nvPr/>
        </p:nvSpPr>
        <p:spPr>
          <a:xfrm>
            <a:off x="3295880" y="4281616"/>
            <a:ext cx="807310" cy="3583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483" h="358346">
                <a:moveTo>
                  <a:pt x="0" y="352168"/>
                </a:moveTo>
                <a:lnTo>
                  <a:pt x="188441" y="2"/>
                </a:lnTo>
                <a:lnTo>
                  <a:pt x="605483" y="0"/>
                </a:lnTo>
                <a:lnTo>
                  <a:pt x="454112" y="358346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平行四边形 4"/>
          <p:cNvSpPr/>
          <p:nvPr/>
        </p:nvSpPr>
        <p:spPr>
          <a:xfrm>
            <a:off x="4111425" y="4281616"/>
            <a:ext cx="749645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2234" h="352168">
                <a:moveTo>
                  <a:pt x="0" y="352168"/>
                </a:moveTo>
                <a:lnTo>
                  <a:pt x="132836" y="12359"/>
                </a:lnTo>
                <a:lnTo>
                  <a:pt x="562234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平行四边形 4"/>
          <p:cNvSpPr/>
          <p:nvPr/>
        </p:nvSpPr>
        <p:spPr>
          <a:xfrm>
            <a:off x="4951682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平行四边形 4"/>
          <p:cNvSpPr/>
          <p:nvPr/>
        </p:nvSpPr>
        <p:spPr>
          <a:xfrm>
            <a:off x="673970" y="3862484"/>
            <a:ext cx="925600" cy="28867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4200" h="288675">
                <a:moveTo>
                  <a:pt x="0" y="279963"/>
                </a:moveTo>
                <a:lnTo>
                  <a:pt x="304691" y="0"/>
                </a:lnTo>
                <a:lnTo>
                  <a:pt x="694200" y="8143"/>
                </a:lnTo>
                <a:lnTo>
                  <a:pt x="419547" y="288675"/>
                </a:lnTo>
                <a:lnTo>
                  <a:pt x="0" y="27996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平行四边形 4"/>
          <p:cNvSpPr/>
          <p:nvPr/>
        </p:nvSpPr>
        <p:spPr>
          <a:xfrm>
            <a:off x="1404366" y="3870626"/>
            <a:ext cx="880653" cy="28053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90" h="280532">
                <a:moveTo>
                  <a:pt x="0" y="271820"/>
                </a:moveTo>
                <a:lnTo>
                  <a:pt x="266767" y="4498"/>
                </a:lnTo>
                <a:lnTo>
                  <a:pt x="660490" y="0"/>
                </a:lnTo>
                <a:lnTo>
                  <a:pt x="419547" y="280532"/>
                </a:lnTo>
                <a:lnTo>
                  <a:pt x="0" y="27182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平行四边形 4"/>
          <p:cNvSpPr/>
          <p:nvPr/>
        </p:nvSpPr>
        <p:spPr>
          <a:xfrm>
            <a:off x="2140382" y="3866412"/>
            <a:ext cx="813232" cy="2847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924" h="284746">
                <a:moveTo>
                  <a:pt x="0" y="276034"/>
                </a:moveTo>
                <a:lnTo>
                  <a:pt x="224629" y="4498"/>
                </a:lnTo>
                <a:lnTo>
                  <a:pt x="609924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平行四边形 4"/>
          <p:cNvSpPr/>
          <p:nvPr/>
        </p:nvSpPr>
        <p:spPr>
          <a:xfrm>
            <a:off x="2853924" y="3866412"/>
            <a:ext cx="762666" cy="2847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000" h="284746">
                <a:moveTo>
                  <a:pt x="0" y="276034"/>
                </a:moveTo>
                <a:lnTo>
                  <a:pt x="207774" y="284"/>
                </a:lnTo>
                <a:lnTo>
                  <a:pt x="572000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平行四边形 4"/>
          <p:cNvSpPr/>
          <p:nvPr/>
        </p:nvSpPr>
        <p:spPr>
          <a:xfrm>
            <a:off x="3595555" y="3862200"/>
            <a:ext cx="717720" cy="2889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290" h="288959">
                <a:moveTo>
                  <a:pt x="0" y="280247"/>
                </a:moveTo>
                <a:lnTo>
                  <a:pt x="161423" y="8711"/>
                </a:lnTo>
                <a:lnTo>
                  <a:pt x="538290" y="0"/>
                </a:lnTo>
                <a:lnTo>
                  <a:pt x="419547" y="288959"/>
                </a:lnTo>
                <a:lnTo>
                  <a:pt x="0" y="28024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平行四边形 4"/>
          <p:cNvSpPr/>
          <p:nvPr/>
        </p:nvSpPr>
        <p:spPr>
          <a:xfrm>
            <a:off x="4337129" y="3870910"/>
            <a:ext cx="654875" cy="28024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1156" h="280248">
                <a:moveTo>
                  <a:pt x="0" y="271536"/>
                </a:moveTo>
                <a:lnTo>
                  <a:pt x="109576" y="0"/>
                </a:lnTo>
                <a:lnTo>
                  <a:pt x="491156" y="715"/>
                </a:lnTo>
                <a:lnTo>
                  <a:pt x="419547" y="280248"/>
                </a:lnTo>
                <a:lnTo>
                  <a:pt x="0" y="27153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平行四边形 4"/>
          <p:cNvSpPr/>
          <p:nvPr/>
        </p:nvSpPr>
        <p:spPr>
          <a:xfrm>
            <a:off x="5078706" y="3871627"/>
            <a:ext cx="610882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平行四边形 4"/>
          <p:cNvSpPr/>
          <p:nvPr/>
        </p:nvSpPr>
        <p:spPr>
          <a:xfrm>
            <a:off x="1237353" y="3524394"/>
            <a:ext cx="809672" cy="23532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254" h="235325">
                <a:moveTo>
                  <a:pt x="0" y="226613"/>
                </a:moveTo>
                <a:lnTo>
                  <a:pt x="254241" y="0"/>
                </a:lnTo>
                <a:lnTo>
                  <a:pt x="607254" y="8028"/>
                </a:lnTo>
                <a:lnTo>
                  <a:pt x="394495" y="235325"/>
                </a:lnTo>
                <a:lnTo>
                  <a:pt x="0" y="22661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平行四边形 4"/>
          <p:cNvSpPr/>
          <p:nvPr/>
        </p:nvSpPr>
        <p:spPr>
          <a:xfrm>
            <a:off x="1897058" y="3530658"/>
            <a:ext cx="776270" cy="22906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2202" h="229062">
                <a:moveTo>
                  <a:pt x="0" y="220350"/>
                </a:moveTo>
                <a:lnTo>
                  <a:pt x="222926" y="0"/>
                </a:lnTo>
                <a:lnTo>
                  <a:pt x="582202" y="1765"/>
                </a:lnTo>
                <a:lnTo>
                  <a:pt x="394495" y="229062"/>
                </a:lnTo>
                <a:lnTo>
                  <a:pt x="0" y="22035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平行四边形 4"/>
          <p:cNvSpPr/>
          <p:nvPr/>
        </p:nvSpPr>
        <p:spPr>
          <a:xfrm>
            <a:off x="2540060" y="3533791"/>
            <a:ext cx="738690" cy="22593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018" h="225931">
                <a:moveTo>
                  <a:pt x="0" y="217219"/>
                </a:moveTo>
                <a:lnTo>
                  <a:pt x="201005" y="0"/>
                </a:lnTo>
                <a:lnTo>
                  <a:pt x="554018" y="1766"/>
                </a:lnTo>
                <a:lnTo>
                  <a:pt x="394495" y="225931"/>
                </a:lnTo>
                <a:lnTo>
                  <a:pt x="0" y="21721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平行四边形 4"/>
          <p:cNvSpPr/>
          <p:nvPr/>
        </p:nvSpPr>
        <p:spPr>
          <a:xfrm>
            <a:off x="3203940" y="3526162"/>
            <a:ext cx="688587" cy="2335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6440" h="233559">
                <a:moveTo>
                  <a:pt x="0" y="224847"/>
                </a:moveTo>
                <a:lnTo>
                  <a:pt x="147769" y="4497"/>
                </a:lnTo>
                <a:lnTo>
                  <a:pt x="516440" y="0"/>
                </a:lnTo>
                <a:lnTo>
                  <a:pt x="381969" y="233559"/>
                </a:lnTo>
                <a:lnTo>
                  <a:pt x="0" y="22484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平行四边形 4"/>
          <p:cNvSpPr/>
          <p:nvPr/>
        </p:nvSpPr>
        <p:spPr>
          <a:xfrm>
            <a:off x="3867820" y="3532425"/>
            <a:ext cx="634307" cy="22797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730" h="227979">
                <a:moveTo>
                  <a:pt x="0" y="227979"/>
                </a:moveTo>
                <a:lnTo>
                  <a:pt x="119586" y="1365"/>
                </a:lnTo>
                <a:lnTo>
                  <a:pt x="475730" y="0"/>
                </a:lnTo>
                <a:lnTo>
                  <a:pt x="375706" y="227296"/>
                </a:lnTo>
                <a:lnTo>
                  <a:pt x="0" y="22797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平行四边形 4"/>
          <p:cNvSpPr/>
          <p:nvPr/>
        </p:nvSpPr>
        <p:spPr>
          <a:xfrm>
            <a:off x="4523350" y="3533790"/>
            <a:ext cx="584203" cy="2266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152" h="226614">
                <a:moveTo>
                  <a:pt x="0" y="226614"/>
                </a:moveTo>
                <a:lnTo>
                  <a:pt x="82008" y="0"/>
                </a:lnTo>
                <a:lnTo>
                  <a:pt x="438152" y="1766"/>
                </a:lnTo>
                <a:lnTo>
                  <a:pt x="375706" y="225931"/>
                </a:lnTo>
                <a:lnTo>
                  <a:pt x="0" y="22661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平行四边形 4"/>
          <p:cNvSpPr/>
          <p:nvPr/>
        </p:nvSpPr>
        <p:spPr>
          <a:xfrm>
            <a:off x="5183053" y="3524396"/>
            <a:ext cx="534097" cy="23600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573" h="236008">
                <a:moveTo>
                  <a:pt x="0" y="236008"/>
                </a:moveTo>
                <a:lnTo>
                  <a:pt x="53824" y="0"/>
                </a:lnTo>
                <a:lnTo>
                  <a:pt x="400573" y="4898"/>
                </a:lnTo>
                <a:lnTo>
                  <a:pt x="375706" y="235325"/>
                </a:lnTo>
                <a:lnTo>
                  <a:pt x="0" y="23600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平行四边形 4"/>
          <p:cNvSpPr/>
          <p:nvPr/>
        </p:nvSpPr>
        <p:spPr>
          <a:xfrm>
            <a:off x="1692466" y="3250588"/>
            <a:ext cx="730341" cy="18413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756" h="184138">
                <a:moveTo>
                  <a:pt x="0" y="184138"/>
                </a:moveTo>
                <a:lnTo>
                  <a:pt x="213531" y="1366"/>
                </a:lnTo>
                <a:lnTo>
                  <a:pt x="547756" y="0"/>
                </a:lnTo>
                <a:lnTo>
                  <a:pt x="375706" y="183455"/>
                </a:lnTo>
                <a:lnTo>
                  <a:pt x="0" y="18413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平行四边形 4"/>
          <p:cNvSpPr/>
          <p:nvPr/>
        </p:nvSpPr>
        <p:spPr>
          <a:xfrm>
            <a:off x="2281190" y="3248824"/>
            <a:ext cx="705289" cy="18590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8967" h="185903">
                <a:moveTo>
                  <a:pt x="0" y="185903"/>
                </a:moveTo>
                <a:lnTo>
                  <a:pt x="191611" y="0"/>
                </a:lnTo>
                <a:lnTo>
                  <a:pt x="528967" y="4897"/>
                </a:lnTo>
                <a:lnTo>
                  <a:pt x="375706" y="185220"/>
                </a:lnTo>
                <a:lnTo>
                  <a:pt x="0" y="18590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平行四边形 4"/>
          <p:cNvSpPr/>
          <p:nvPr/>
        </p:nvSpPr>
        <p:spPr>
          <a:xfrm>
            <a:off x="2882440" y="3250588"/>
            <a:ext cx="646836" cy="19285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5127" h="192850">
                <a:moveTo>
                  <a:pt x="0" y="184138"/>
                </a:moveTo>
                <a:lnTo>
                  <a:pt x="150901" y="4498"/>
                </a:lnTo>
                <a:lnTo>
                  <a:pt x="485127" y="0"/>
                </a:lnTo>
                <a:lnTo>
                  <a:pt x="353785" y="192850"/>
                </a:lnTo>
                <a:lnTo>
                  <a:pt x="0" y="18413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平行四边形 4"/>
          <p:cNvSpPr/>
          <p:nvPr/>
        </p:nvSpPr>
        <p:spPr>
          <a:xfrm>
            <a:off x="3475338" y="3247456"/>
            <a:ext cx="617609" cy="19598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3207" h="195982">
                <a:moveTo>
                  <a:pt x="0" y="187270"/>
                </a:moveTo>
                <a:lnTo>
                  <a:pt x="132112" y="7630"/>
                </a:lnTo>
                <a:lnTo>
                  <a:pt x="463207" y="0"/>
                </a:lnTo>
                <a:lnTo>
                  <a:pt x="353785" y="195982"/>
                </a:lnTo>
                <a:lnTo>
                  <a:pt x="0" y="18727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平行四边形 4"/>
          <p:cNvSpPr/>
          <p:nvPr/>
        </p:nvSpPr>
        <p:spPr>
          <a:xfrm>
            <a:off x="4068237" y="3244324"/>
            <a:ext cx="580032" cy="1991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024" h="199114">
                <a:moveTo>
                  <a:pt x="0" y="190402"/>
                </a:moveTo>
                <a:lnTo>
                  <a:pt x="107060" y="4499"/>
                </a:lnTo>
                <a:lnTo>
                  <a:pt x="435024" y="0"/>
                </a:lnTo>
                <a:lnTo>
                  <a:pt x="353785" y="199114"/>
                </a:lnTo>
                <a:lnTo>
                  <a:pt x="0" y="1904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平行四边形 4"/>
          <p:cNvSpPr/>
          <p:nvPr/>
        </p:nvSpPr>
        <p:spPr>
          <a:xfrm>
            <a:off x="4669486" y="3244324"/>
            <a:ext cx="542453" cy="1991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6840" h="199114">
                <a:moveTo>
                  <a:pt x="0" y="190402"/>
                </a:moveTo>
                <a:lnTo>
                  <a:pt x="63219" y="4500"/>
                </a:lnTo>
                <a:lnTo>
                  <a:pt x="406840" y="0"/>
                </a:lnTo>
                <a:lnTo>
                  <a:pt x="353785" y="199114"/>
                </a:lnTo>
                <a:lnTo>
                  <a:pt x="0" y="1904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平行四边形 4"/>
          <p:cNvSpPr/>
          <p:nvPr/>
        </p:nvSpPr>
        <p:spPr>
          <a:xfrm>
            <a:off x="5291612" y="3250589"/>
            <a:ext cx="479824" cy="1928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868" h="192851">
                <a:moveTo>
                  <a:pt x="0" y="190402"/>
                </a:moveTo>
                <a:lnTo>
                  <a:pt x="28773" y="1369"/>
                </a:lnTo>
                <a:lnTo>
                  <a:pt x="359868" y="0"/>
                </a:lnTo>
                <a:lnTo>
                  <a:pt x="341259" y="192851"/>
                </a:lnTo>
                <a:lnTo>
                  <a:pt x="0" y="1904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9" name="平行四边形 4"/>
          <p:cNvSpPr/>
          <p:nvPr/>
        </p:nvSpPr>
        <p:spPr>
          <a:xfrm>
            <a:off x="2076598" y="3020224"/>
            <a:ext cx="630133" cy="15771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2600" h="157719">
                <a:moveTo>
                  <a:pt x="0" y="157719"/>
                </a:moveTo>
                <a:lnTo>
                  <a:pt x="182216" y="0"/>
                </a:lnTo>
                <a:lnTo>
                  <a:pt x="472600" y="1765"/>
                </a:lnTo>
                <a:lnTo>
                  <a:pt x="322471" y="157036"/>
                </a:lnTo>
                <a:lnTo>
                  <a:pt x="0" y="15771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0" name="平行四边形 4"/>
          <p:cNvSpPr/>
          <p:nvPr/>
        </p:nvSpPr>
        <p:spPr>
          <a:xfrm>
            <a:off x="2619391" y="3020224"/>
            <a:ext cx="605082" cy="15771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3811" h="157719">
                <a:moveTo>
                  <a:pt x="0" y="157719"/>
                </a:moveTo>
                <a:lnTo>
                  <a:pt x="150901" y="0"/>
                </a:lnTo>
                <a:lnTo>
                  <a:pt x="453811" y="1765"/>
                </a:lnTo>
                <a:lnTo>
                  <a:pt x="322471" y="157036"/>
                </a:lnTo>
                <a:lnTo>
                  <a:pt x="0" y="15771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平行四边形 4"/>
          <p:cNvSpPr/>
          <p:nvPr/>
        </p:nvSpPr>
        <p:spPr>
          <a:xfrm>
            <a:off x="3170539" y="3018855"/>
            <a:ext cx="571678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8759" h="159086">
                <a:moveTo>
                  <a:pt x="0" y="159086"/>
                </a:moveTo>
                <a:lnTo>
                  <a:pt x="119586" y="4498"/>
                </a:lnTo>
                <a:lnTo>
                  <a:pt x="428759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2" name="平行四边形 4"/>
          <p:cNvSpPr/>
          <p:nvPr/>
        </p:nvSpPr>
        <p:spPr>
          <a:xfrm>
            <a:off x="3709159" y="3018855"/>
            <a:ext cx="538276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707" h="159086">
                <a:moveTo>
                  <a:pt x="0" y="159086"/>
                </a:moveTo>
                <a:lnTo>
                  <a:pt x="100797" y="4498"/>
                </a:lnTo>
                <a:lnTo>
                  <a:pt x="403707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3" name="平行四边形 4"/>
          <p:cNvSpPr/>
          <p:nvPr/>
        </p:nvSpPr>
        <p:spPr>
          <a:xfrm>
            <a:off x="4260303" y="3020221"/>
            <a:ext cx="509048" cy="15772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786" h="157720">
                <a:moveTo>
                  <a:pt x="0" y="157720"/>
                </a:moveTo>
                <a:lnTo>
                  <a:pt x="75745" y="0"/>
                </a:lnTo>
                <a:lnTo>
                  <a:pt x="381786" y="1766"/>
                </a:lnTo>
                <a:lnTo>
                  <a:pt x="313076" y="157037"/>
                </a:lnTo>
                <a:lnTo>
                  <a:pt x="0" y="15772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4" name="平行四边形 4"/>
          <p:cNvSpPr/>
          <p:nvPr/>
        </p:nvSpPr>
        <p:spPr>
          <a:xfrm>
            <a:off x="4807272" y="3018855"/>
            <a:ext cx="467295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471" h="159086">
                <a:moveTo>
                  <a:pt x="0" y="159086"/>
                </a:moveTo>
                <a:lnTo>
                  <a:pt x="47561" y="4497"/>
                </a:lnTo>
                <a:lnTo>
                  <a:pt x="350471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5" name="平行四边形 4"/>
          <p:cNvSpPr/>
          <p:nvPr/>
        </p:nvSpPr>
        <p:spPr>
          <a:xfrm>
            <a:off x="5350064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6" name="平行四边形 4"/>
          <p:cNvSpPr/>
          <p:nvPr/>
        </p:nvSpPr>
        <p:spPr>
          <a:xfrm>
            <a:off x="2406449" y="2819807"/>
            <a:ext cx="571678" cy="13511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8759" h="135116">
                <a:moveTo>
                  <a:pt x="0" y="132667"/>
                </a:moveTo>
                <a:lnTo>
                  <a:pt x="147769" y="0"/>
                </a:lnTo>
                <a:lnTo>
                  <a:pt x="428759" y="8028"/>
                </a:lnTo>
                <a:lnTo>
                  <a:pt x="294288" y="135116"/>
                </a:lnTo>
                <a:lnTo>
                  <a:pt x="0" y="13266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7" name="平行四边形 4"/>
          <p:cNvSpPr/>
          <p:nvPr/>
        </p:nvSpPr>
        <p:spPr>
          <a:xfrm>
            <a:off x="2899140" y="2822939"/>
            <a:ext cx="554977" cy="13198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233" h="131984">
                <a:moveTo>
                  <a:pt x="0" y="129535"/>
                </a:moveTo>
                <a:lnTo>
                  <a:pt x="125849" y="0"/>
                </a:lnTo>
                <a:lnTo>
                  <a:pt x="416233" y="1765"/>
                </a:lnTo>
                <a:lnTo>
                  <a:pt x="294288" y="131984"/>
                </a:lnTo>
                <a:lnTo>
                  <a:pt x="0" y="129535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8" name="平行四边形 4"/>
          <p:cNvSpPr/>
          <p:nvPr/>
        </p:nvSpPr>
        <p:spPr>
          <a:xfrm>
            <a:off x="3400180" y="2821574"/>
            <a:ext cx="521575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1181" h="133351">
                <a:moveTo>
                  <a:pt x="0" y="130902"/>
                </a:moveTo>
                <a:lnTo>
                  <a:pt x="107060" y="4498"/>
                </a:lnTo>
                <a:lnTo>
                  <a:pt x="39118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平行四边形 4"/>
          <p:cNvSpPr/>
          <p:nvPr/>
        </p:nvSpPr>
        <p:spPr>
          <a:xfrm>
            <a:off x="3901222" y="2821574"/>
            <a:ext cx="492348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261" h="133351">
                <a:moveTo>
                  <a:pt x="0" y="130902"/>
                </a:moveTo>
                <a:lnTo>
                  <a:pt x="91402" y="4498"/>
                </a:lnTo>
                <a:lnTo>
                  <a:pt x="36926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0" name="平行四边形 4"/>
          <p:cNvSpPr/>
          <p:nvPr/>
        </p:nvSpPr>
        <p:spPr>
          <a:xfrm>
            <a:off x="4402264" y="2821574"/>
            <a:ext cx="463122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341" h="133351">
                <a:moveTo>
                  <a:pt x="0" y="130902"/>
                </a:moveTo>
                <a:lnTo>
                  <a:pt x="72613" y="1367"/>
                </a:lnTo>
                <a:lnTo>
                  <a:pt x="34734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1" name="平行四边形 4"/>
          <p:cNvSpPr/>
          <p:nvPr/>
        </p:nvSpPr>
        <p:spPr>
          <a:xfrm>
            <a:off x="4920006" y="2821574"/>
            <a:ext cx="413017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3" h="134033">
                <a:moveTo>
                  <a:pt x="0" y="134033"/>
                </a:moveTo>
                <a:lnTo>
                  <a:pt x="44430" y="1367"/>
                </a:lnTo>
                <a:lnTo>
                  <a:pt x="309763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2" name="平行四边形 4"/>
          <p:cNvSpPr/>
          <p:nvPr/>
        </p:nvSpPr>
        <p:spPr>
          <a:xfrm>
            <a:off x="5412697" y="2821574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3" name="平行四边形 4"/>
          <p:cNvSpPr/>
          <p:nvPr/>
        </p:nvSpPr>
        <p:spPr>
          <a:xfrm>
            <a:off x="2682023" y="2653839"/>
            <a:ext cx="504873" cy="11945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8655" h="119458">
                <a:moveTo>
                  <a:pt x="0" y="110746"/>
                </a:moveTo>
                <a:lnTo>
                  <a:pt x="119586" y="0"/>
                </a:lnTo>
                <a:lnTo>
                  <a:pt x="378655" y="8028"/>
                </a:lnTo>
                <a:lnTo>
                  <a:pt x="272368" y="119458"/>
                </a:lnTo>
                <a:lnTo>
                  <a:pt x="0" y="11074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平行四边形 4"/>
          <p:cNvSpPr/>
          <p:nvPr/>
        </p:nvSpPr>
        <p:spPr>
          <a:xfrm>
            <a:off x="3141309" y="2655606"/>
            <a:ext cx="488172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129" h="117693">
                <a:moveTo>
                  <a:pt x="0" y="108981"/>
                </a:moveTo>
                <a:lnTo>
                  <a:pt x="107060" y="1366"/>
                </a:lnTo>
                <a:lnTo>
                  <a:pt x="366129" y="0"/>
                </a:lnTo>
                <a:lnTo>
                  <a:pt x="272368" y="117693"/>
                </a:lnTo>
                <a:lnTo>
                  <a:pt x="0" y="1089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" name="平行四边形 4"/>
          <p:cNvSpPr/>
          <p:nvPr/>
        </p:nvSpPr>
        <p:spPr>
          <a:xfrm>
            <a:off x="3592247" y="2655606"/>
            <a:ext cx="488172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129" h="117693">
                <a:moveTo>
                  <a:pt x="0" y="108981"/>
                </a:moveTo>
                <a:lnTo>
                  <a:pt x="107060" y="1366"/>
                </a:lnTo>
                <a:lnTo>
                  <a:pt x="366129" y="0"/>
                </a:lnTo>
                <a:lnTo>
                  <a:pt x="272368" y="117693"/>
                </a:lnTo>
                <a:lnTo>
                  <a:pt x="0" y="1089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6" name="平行四边形 4"/>
          <p:cNvSpPr/>
          <p:nvPr/>
        </p:nvSpPr>
        <p:spPr>
          <a:xfrm>
            <a:off x="4072410" y="2655606"/>
            <a:ext cx="442243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682" h="117693">
                <a:moveTo>
                  <a:pt x="0" y="108981"/>
                </a:moveTo>
                <a:lnTo>
                  <a:pt x="75745" y="4497"/>
                </a:lnTo>
                <a:lnTo>
                  <a:pt x="331682" y="0"/>
                </a:lnTo>
                <a:lnTo>
                  <a:pt x="259842" y="117693"/>
                </a:lnTo>
                <a:lnTo>
                  <a:pt x="0" y="1089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7" name="平行四边形 4"/>
          <p:cNvSpPr/>
          <p:nvPr/>
        </p:nvSpPr>
        <p:spPr>
          <a:xfrm>
            <a:off x="4535872" y="2655604"/>
            <a:ext cx="413016" cy="11456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2" h="114562">
                <a:moveTo>
                  <a:pt x="0" y="108981"/>
                </a:moveTo>
                <a:lnTo>
                  <a:pt x="56956" y="1366"/>
                </a:lnTo>
                <a:lnTo>
                  <a:pt x="309762" y="0"/>
                </a:lnTo>
                <a:lnTo>
                  <a:pt x="266105" y="114562"/>
                </a:lnTo>
                <a:lnTo>
                  <a:pt x="0" y="1089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平行四边形 4"/>
          <p:cNvSpPr/>
          <p:nvPr/>
        </p:nvSpPr>
        <p:spPr>
          <a:xfrm>
            <a:off x="5000508" y="2654588"/>
            <a:ext cx="387616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712" h="115578">
                <a:moveTo>
                  <a:pt x="0" y="109997"/>
                </a:moveTo>
                <a:lnTo>
                  <a:pt x="42668" y="0"/>
                </a:lnTo>
                <a:lnTo>
                  <a:pt x="290712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9" name="平行四边形 4"/>
          <p:cNvSpPr/>
          <p:nvPr/>
        </p:nvSpPr>
        <p:spPr>
          <a:xfrm>
            <a:off x="5467233" y="2654588"/>
            <a:ext cx="368565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424" h="115578">
                <a:moveTo>
                  <a:pt x="0" y="109997"/>
                </a:moveTo>
                <a:lnTo>
                  <a:pt x="21237" y="0"/>
                </a:lnTo>
                <a:lnTo>
                  <a:pt x="276424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0" name="平行四边形 4"/>
          <p:cNvSpPr/>
          <p:nvPr/>
        </p:nvSpPr>
        <p:spPr>
          <a:xfrm>
            <a:off x="2913797" y="2506201"/>
            <a:ext cx="473122" cy="10279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42" h="102790">
                <a:moveTo>
                  <a:pt x="0" y="98840"/>
                </a:moveTo>
                <a:lnTo>
                  <a:pt x="107679" y="0"/>
                </a:lnTo>
                <a:lnTo>
                  <a:pt x="354842" y="885"/>
                </a:lnTo>
                <a:lnTo>
                  <a:pt x="260461" y="102790"/>
                </a:lnTo>
                <a:lnTo>
                  <a:pt x="0" y="9884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1" name="平行四边形 4"/>
          <p:cNvSpPr/>
          <p:nvPr/>
        </p:nvSpPr>
        <p:spPr>
          <a:xfrm>
            <a:off x="3336072" y="2506201"/>
            <a:ext cx="473122" cy="10279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42" h="102790">
                <a:moveTo>
                  <a:pt x="0" y="98840"/>
                </a:moveTo>
                <a:lnTo>
                  <a:pt x="107679" y="0"/>
                </a:lnTo>
                <a:lnTo>
                  <a:pt x="354842" y="885"/>
                </a:lnTo>
                <a:lnTo>
                  <a:pt x="260461" y="102790"/>
                </a:lnTo>
                <a:lnTo>
                  <a:pt x="0" y="9884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2" name="平行四边形 4"/>
          <p:cNvSpPr/>
          <p:nvPr/>
        </p:nvSpPr>
        <p:spPr>
          <a:xfrm>
            <a:off x="3771049" y="2508582"/>
            <a:ext cx="431848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886" h="98028">
                <a:moveTo>
                  <a:pt x="0" y="96459"/>
                </a:moveTo>
                <a:lnTo>
                  <a:pt x="83866" y="0"/>
                </a:lnTo>
                <a:lnTo>
                  <a:pt x="323886" y="886"/>
                </a:lnTo>
                <a:lnTo>
                  <a:pt x="258080" y="98028"/>
                </a:lnTo>
                <a:lnTo>
                  <a:pt x="0" y="9645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3" name="平行四边形 4"/>
          <p:cNvSpPr/>
          <p:nvPr/>
        </p:nvSpPr>
        <p:spPr>
          <a:xfrm>
            <a:off x="4199673" y="2508582"/>
            <a:ext cx="431848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886" h="98028">
                <a:moveTo>
                  <a:pt x="0" y="96459"/>
                </a:moveTo>
                <a:lnTo>
                  <a:pt x="83866" y="0"/>
                </a:lnTo>
                <a:lnTo>
                  <a:pt x="323886" y="886"/>
                </a:lnTo>
                <a:lnTo>
                  <a:pt x="258080" y="98028"/>
                </a:lnTo>
                <a:lnTo>
                  <a:pt x="0" y="9645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4" name="平行四边形 4"/>
          <p:cNvSpPr/>
          <p:nvPr/>
        </p:nvSpPr>
        <p:spPr>
          <a:xfrm>
            <a:off x="4637823" y="2506202"/>
            <a:ext cx="403272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454" h="100409">
                <a:moveTo>
                  <a:pt x="0" y="98840"/>
                </a:moveTo>
                <a:lnTo>
                  <a:pt x="60054" y="0"/>
                </a:lnTo>
                <a:lnTo>
                  <a:pt x="302454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5" name="平行四边形 4"/>
          <p:cNvSpPr/>
          <p:nvPr/>
        </p:nvSpPr>
        <p:spPr>
          <a:xfrm>
            <a:off x="5066449" y="2503819"/>
            <a:ext cx="377872" cy="10279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102790">
                <a:moveTo>
                  <a:pt x="0" y="101221"/>
                </a:moveTo>
                <a:lnTo>
                  <a:pt x="48148" y="0"/>
                </a:lnTo>
                <a:lnTo>
                  <a:pt x="283404" y="3266"/>
                </a:lnTo>
                <a:lnTo>
                  <a:pt x="258080" y="102790"/>
                </a:lnTo>
                <a:lnTo>
                  <a:pt x="0" y="10122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6" name="平行四边形 4"/>
          <p:cNvSpPr/>
          <p:nvPr/>
        </p:nvSpPr>
        <p:spPr>
          <a:xfrm>
            <a:off x="5501423" y="2506202"/>
            <a:ext cx="361996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7" h="100409">
                <a:moveTo>
                  <a:pt x="0" y="98840"/>
                </a:moveTo>
                <a:lnTo>
                  <a:pt x="24336" y="0"/>
                </a:lnTo>
                <a:lnTo>
                  <a:pt x="271497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7" name="平行四边形 4"/>
          <p:cNvSpPr/>
          <p:nvPr/>
        </p:nvSpPr>
        <p:spPr>
          <a:xfrm>
            <a:off x="3113820" y="2375235"/>
            <a:ext cx="441372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029" h="90883">
                <a:moveTo>
                  <a:pt x="0" y="86933"/>
                </a:moveTo>
                <a:lnTo>
                  <a:pt x="102916" y="0"/>
                </a:lnTo>
                <a:lnTo>
                  <a:pt x="331029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8" name="平行四边形 4"/>
          <p:cNvSpPr/>
          <p:nvPr/>
        </p:nvSpPr>
        <p:spPr>
          <a:xfrm>
            <a:off x="3517047" y="2375235"/>
            <a:ext cx="415972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979" h="90883">
                <a:moveTo>
                  <a:pt x="0" y="86933"/>
                </a:moveTo>
                <a:lnTo>
                  <a:pt x="86247" y="0"/>
                </a:lnTo>
                <a:lnTo>
                  <a:pt x="311979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9" name="平行四边形 4"/>
          <p:cNvSpPr/>
          <p:nvPr/>
        </p:nvSpPr>
        <p:spPr>
          <a:xfrm>
            <a:off x="3923447" y="2377615"/>
            <a:ext cx="406446" cy="8850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4552 h 88502"/>
              <a:gd name="connsiteX1" fmla="*/ 71960 w 331029"/>
              <a:gd name="connsiteY1" fmla="*/ 0 h 88502"/>
              <a:gd name="connsiteX2" fmla="*/ 331029 w 331029"/>
              <a:gd name="connsiteY2" fmla="*/ 885 h 88502"/>
              <a:gd name="connsiteX3" fmla="*/ 243792 w 331029"/>
              <a:gd name="connsiteY3" fmla="*/ 88502 h 88502"/>
              <a:gd name="connsiteX4" fmla="*/ 0 w 331029"/>
              <a:gd name="connsiteY4" fmla="*/ 84552 h 88502"/>
              <a:gd name="connsiteX0" fmla="*/ 0 w 304835"/>
              <a:gd name="connsiteY0" fmla="*/ 84552 h 88502"/>
              <a:gd name="connsiteX1" fmla="*/ 71960 w 304835"/>
              <a:gd name="connsiteY1" fmla="*/ 0 h 88502"/>
              <a:gd name="connsiteX2" fmla="*/ 304835 w 304835"/>
              <a:gd name="connsiteY2" fmla="*/ 885 h 88502"/>
              <a:gd name="connsiteX3" fmla="*/ 243792 w 304835"/>
              <a:gd name="connsiteY3" fmla="*/ 88502 h 88502"/>
              <a:gd name="connsiteX4" fmla="*/ 0 w 304835"/>
              <a:gd name="connsiteY4" fmla="*/ 84552 h 88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835" h="88502">
                <a:moveTo>
                  <a:pt x="0" y="84552"/>
                </a:moveTo>
                <a:lnTo>
                  <a:pt x="71960" y="0"/>
                </a:lnTo>
                <a:lnTo>
                  <a:pt x="304835" y="885"/>
                </a:lnTo>
                <a:lnTo>
                  <a:pt x="243792" y="88502"/>
                </a:lnTo>
                <a:lnTo>
                  <a:pt x="0" y="8455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0" name="平行四边形 4"/>
          <p:cNvSpPr/>
          <p:nvPr/>
        </p:nvSpPr>
        <p:spPr>
          <a:xfrm>
            <a:off x="4329846" y="2375235"/>
            <a:ext cx="387396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648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23885"/>
              <a:gd name="connsiteY0" fmla="*/ 86933 h 90883"/>
              <a:gd name="connsiteX1" fmla="*/ 57672 w 323885"/>
              <a:gd name="connsiteY1" fmla="*/ 0 h 90883"/>
              <a:gd name="connsiteX2" fmla="*/ 323885 w 323885"/>
              <a:gd name="connsiteY2" fmla="*/ 3266 h 90883"/>
              <a:gd name="connsiteX3" fmla="*/ 236648 w 323885"/>
              <a:gd name="connsiteY3" fmla="*/ 90883 h 90883"/>
              <a:gd name="connsiteX4" fmla="*/ 0 w 323885"/>
              <a:gd name="connsiteY4" fmla="*/ 86933 h 90883"/>
              <a:gd name="connsiteX0" fmla="*/ 0 w 290547"/>
              <a:gd name="connsiteY0" fmla="*/ 86933 h 90883"/>
              <a:gd name="connsiteX1" fmla="*/ 57672 w 290547"/>
              <a:gd name="connsiteY1" fmla="*/ 0 h 90883"/>
              <a:gd name="connsiteX2" fmla="*/ 290547 w 290547"/>
              <a:gd name="connsiteY2" fmla="*/ 3266 h 90883"/>
              <a:gd name="connsiteX3" fmla="*/ 236648 w 290547"/>
              <a:gd name="connsiteY3" fmla="*/ 90883 h 90883"/>
              <a:gd name="connsiteX4" fmla="*/ 0 w 290547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547" h="90883">
                <a:moveTo>
                  <a:pt x="0" y="86933"/>
                </a:moveTo>
                <a:lnTo>
                  <a:pt x="57672" y="0"/>
                </a:lnTo>
                <a:lnTo>
                  <a:pt x="290547" y="3266"/>
                </a:lnTo>
                <a:lnTo>
                  <a:pt x="236648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1" name="平行四边形 4"/>
          <p:cNvSpPr/>
          <p:nvPr/>
        </p:nvSpPr>
        <p:spPr>
          <a:xfrm>
            <a:off x="4726721" y="2372852"/>
            <a:ext cx="377872" cy="9326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9314 h 93264"/>
              <a:gd name="connsiteX1" fmla="*/ 55291 w 331029"/>
              <a:gd name="connsiteY1" fmla="*/ 0 h 93264"/>
              <a:gd name="connsiteX2" fmla="*/ 331029 w 331029"/>
              <a:gd name="connsiteY2" fmla="*/ 5647 h 93264"/>
              <a:gd name="connsiteX3" fmla="*/ 243792 w 331029"/>
              <a:gd name="connsiteY3" fmla="*/ 93264 h 93264"/>
              <a:gd name="connsiteX4" fmla="*/ 0 w 331029"/>
              <a:gd name="connsiteY4" fmla="*/ 89314 h 93264"/>
              <a:gd name="connsiteX0" fmla="*/ 0 w 283404"/>
              <a:gd name="connsiteY0" fmla="*/ 89314 h 93264"/>
              <a:gd name="connsiteX1" fmla="*/ 55291 w 283404"/>
              <a:gd name="connsiteY1" fmla="*/ 0 h 93264"/>
              <a:gd name="connsiteX2" fmla="*/ 283404 w 283404"/>
              <a:gd name="connsiteY2" fmla="*/ 5647 h 93264"/>
              <a:gd name="connsiteX3" fmla="*/ 243792 w 283404"/>
              <a:gd name="connsiteY3" fmla="*/ 93264 h 93264"/>
              <a:gd name="connsiteX4" fmla="*/ 0 w 283404"/>
              <a:gd name="connsiteY4" fmla="*/ 89314 h 9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93264">
                <a:moveTo>
                  <a:pt x="0" y="89314"/>
                </a:moveTo>
                <a:lnTo>
                  <a:pt x="55291" y="0"/>
                </a:lnTo>
                <a:lnTo>
                  <a:pt x="283404" y="5647"/>
                </a:lnTo>
                <a:lnTo>
                  <a:pt x="243792" y="93264"/>
                </a:lnTo>
                <a:lnTo>
                  <a:pt x="0" y="8931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2" name="平行四边形 4"/>
          <p:cNvSpPr/>
          <p:nvPr/>
        </p:nvSpPr>
        <p:spPr>
          <a:xfrm>
            <a:off x="5133121" y="2378501"/>
            <a:ext cx="361998" cy="8761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3667 h 87617"/>
              <a:gd name="connsiteX1" fmla="*/ 31478 w 331029"/>
              <a:gd name="connsiteY1" fmla="*/ 1497 h 87617"/>
              <a:gd name="connsiteX2" fmla="*/ 331029 w 331029"/>
              <a:gd name="connsiteY2" fmla="*/ 0 h 87617"/>
              <a:gd name="connsiteX3" fmla="*/ 243792 w 331029"/>
              <a:gd name="connsiteY3" fmla="*/ 87617 h 87617"/>
              <a:gd name="connsiteX4" fmla="*/ 0 w 331029"/>
              <a:gd name="connsiteY4" fmla="*/ 83667 h 87617"/>
              <a:gd name="connsiteX0" fmla="*/ 0 w 271498"/>
              <a:gd name="connsiteY0" fmla="*/ 83667 h 87617"/>
              <a:gd name="connsiteX1" fmla="*/ 31478 w 271498"/>
              <a:gd name="connsiteY1" fmla="*/ 1497 h 87617"/>
              <a:gd name="connsiteX2" fmla="*/ 271498 w 271498"/>
              <a:gd name="connsiteY2" fmla="*/ 0 h 87617"/>
              <a:gd name="connsiteX3" fmla="*/ 243792 w 271498"/>
              <a:gd name="connsiteY3" fmla="*/ 87617 h 87617"/>
              <a:gd name="connsiteX4" fmla="*/ 0 w 271498"/>
              <a:gd name="connsiteY4" fmla="*/ 83667 h 8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8" h="87617">
                <a:moveTo>
                  <a:pt x="0" y="83667"/>
                </a:moveTo>
                <a:lnTo>
                  <a:pt x="31478" y="1497"/>
                </a:lnTo>
                <a:lnTo>
                  <a:pt x="271498" y="0"/>
                </a:lnTo>
                <a:lnTo>
                  <a:pt x="243792" y="87617"/>
                </a:lnTo>
                <a:lnTo>
                  <a:pt x="0" y="8366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3" name="平行四边形 4"/>
          <p:cNvSpPr/>
          <p:nvPr/>
        </p:nvSpPr>
        <p:spPr>
          <a:xfrm>
            <a:off x="5536346" y="2375235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4" name="平行四边形 4"/>
          <p:cNvSpPr/>
          <p:nvPr/>
        </p:nvSpPr>
        <p:spPr>
          <a:xfrm>
            <a:off x="3294796" y="2265695"/>
            <a:ext cx="409622" cy="7659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7216" h="76596">
                <a:moveTo>
                  <a:pt x="0" y="75027"/>
                </a:moveTo>
                <a:lnTo>
                  <a:pt x="81484" y="0"/>
                </a:lnTo>
                <a:lnTo>
                  <a:pt x="307216" y="3266"/>
                </a:lnTo>
                <a:lnTo>
                  <a:pt x="229505" y="76596"/>
                </a:lnTo>
                <a:lnTo>
                  <a:pt x="0" y="7502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平行四边形 4"/>
          <p:cNvSpPr/>
          <p:nvPr/>
        </p:nvSpPr>
        <p:spPr>
          <a:xfrm>
            <a:off x="3675795" y="2264199"/>
            <a:ext cx="390572" cy="780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929" h="78093">
                <a:moveTo>
                  <a:pt x="0" y="76524"/>
                </a:moveTo>
                <a:lnTo>
                  <a:pt x="81484" y="1497"/>
                </a:lnTo>
                <a:lnTo>
                  <a:pt x="292929" y="0"/>
                </a:lnTo>
                <a:lnTo>
                  <a:pt x="229505" y="78093"/>
                </a:lnTo>
                <a:lnTo>
                  <a:pt x="0" y="7652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6" name="平行四边形 4"/>
          <p:cNvSpPr/>
          <p:nvPr/>
        </p:nvSpPr>
        <p:spPr>
          <a:xfrm>
            <a:off x="4050445" y="2265694"/>
            <a:ext cx="377872" cy="7659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76596">
                <a:moveTo>
                  <a:pt x="0" y="75027"/>
                </a:moveTo>
                <a:lnTo>
                  <a:pt x="67196" y="0"/>
                </a:lnTo>
                <a:lnTo>
                  <a:pt x="283404" y="885"/>
                </a:lnTo>
                <a:lnTo>
                  <a:pt x="229505" y="76596"/>
                </a:lnTo>
                <a:lnTo>
                  <a:pt x="0" y="7502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7" name="平行四边形 4"/>
          <p:cNvSpPr/>
          <p:nvPr/>
        </p:nvSpPr>
        <p:spPr>
          <a:xfrm>
            <a:off x="4431443" y="2268076"/>
            <a:ext cx="365172" cy="742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879" h="74214">
                <a:moveTo>
                  <a:pt x="0" y="72645"/>
                </a:moveTo>
                <a:lnTo>
                  <a:pt x="52908" y="0"/>
                </a:lnTo>
                <a:lnTo>
                  <a:pt x="273879" y="884"/>
                </a:lnTo>
                <a:lnTo>
                  <a:pt x="229505" y="74214"/>
                </a:lnTo>
                <a:lnTo>
                  <a:pt x="0" y="72645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8" name="平行四边形 4"/>
          <p:cNvSpPr/>
          <p:nvPr/>
        </p:nvSpPr>
        <p:spPr>
          <a:xfrm>
            <a:off x="4815618" y="2265696"/>
            <a:ext cx="349297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973" h="76595">
                <a:moveTo>
                  <a:pt x="0" y="75026"/>
                </a:moveTo>
                <a:lnTo>
                  <a:pt x="33858" y="0"/>
                </a:lnTo>
                <a:lnTo>
                  <a:pt x="261973" y="884"/>
                </a:lnTo>
                <a:lnTo>
                  <a:pt x="229505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9" name="平行四边形 4"/>
          <p:cNvSpPr/>
          <p:nvPr/>
        </p:nvSpPr>
        <p:spPr>
          <a:xfrm>
            <a:off x="5199793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平行四边形 4"/>
          <p:cNvSpPr/>
          <p:nvPr/>
        </p:nvSpPr>
        <p:spPr>
          <a:xfrm>
            <a:off x="5574443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1" name="平行四边形 250"/>
          <p:cNvSpPr/>
          <p:nvPr/>
        </p:nvSpPr>
        <p:spPr>
          <a:xfrm flipH="1">
            <a:off x="11133142" y="4293973"/>
            <a:ext cx="1128584" cy="358346"/>
          </a:xfrm>
          <a:prstGeom prst="parallelogram">
            <a:avLst>
              <a:gd name="adj" fmla="val 109483"/>
            </a:avLst>
          </a:prstGeom>
          <a:solidFill>
            <a:srgbClr val="FDA7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平行四边形 4"/>
          <p:cNvSpPr/>
          <p:nvPr/>
        </p:nvSpPr>
        <p:spPr>
          <a:xfrm flipH="1">
            <a:off x="10399974" y="4275439"/>
            <a:ext cx="1037968" cy="37688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8476" h="376881">
                <a:moveTo>
                  <a:pt x="0" y="376881"/>
                </a:moveTo>
                <a:lnTo>
                  <a:pt x="355257" y="0"/>
                </a:lnTo>
                <a:lnTo>
                  <a:pt x="778476" y="12357"/>
                </a:lnTo>
                <a:lnTo>
                  <a:pt x="491182" y="364524"/>
                </a:lnTo>
                <a:lnTo>
                  <a:pt x="0" y="3768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平行四边形 4"/>
          <p:cNvSpPr/>
          <p:nvPr/>
        </p:nvSpPr>
        <p:spPr>
          <a:xfrm flipH="1">
            <a:off x="9642094" y="4281618"/>
            <a:ext cx="947352" cy="35834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0514" h="358345">
                <a:moveTo>
                  <a:pt x="0" y="352167"/>
                </a:moveTo>
                <a:lnTo>
                  <a:pt x="281117" y="0"/>
                </a:lnTo>
                <a:lnTo>
                  <a:pt x="710514" y="6178"/>
                </a:lnTo>
                <a:lnTo>
                  <a:pt x="454112" y="358345"/>
                </a:lnTo>
                <a:lnTo>
                  <a:pt x="0" y="35216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4" name="平行四边形 4"/>
          <p:cNvSpPr/>
          <p:nvPr/>
        </p:nvSpPr>
        <p:spPr>
          <a:xfrm flipH="1">
            <a:off x="8884213" y="4269262"/>
            <a:ext cx="864975" cy="37070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31" h="370701">
                <a:moveTo>
                  <a:pt x="0" y="364523"/>
                </a:moveTo>
                <a:lnTo>
                  <a:pt x="237868" y="0"/>
                </a:lnTo>
                <a:lnTo>
                  <a:pt x="648731" y="18534"/>
                </a:lnTo>
                <a:lnTo>
                  <a:pt x="454112" y="370701"/>
                </a:lnTo>
                <a:lnTo>
                  <a:pt x="0" y="36452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5" name="平行四边形 4"/>
          <p:cNvSpPr/>
          <p:nvPr/>
        </p:nvSpPr>
        <p:spPr>
          <a:xfrm flipH="1">
            <a:off x="8109856" y="4281616"/>
            <a:ext cx="807310" cy="3583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483" h="358346">
                <a:moveTo>
                  <a:pt x="0" y="352168"/>
                </a:moveTo>
                <a:lnTo>
                  <a:pt x="188441" y="2"/>
                </a:lnTo>
                <a:lnTo>
                  <a:pt x="605483" y="0"/>
                </a:lnTo>
                <a:lnTo>
                  <a:pt x="454112" y="358346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6" name="平行四边形 4"/>
          <p:cNvSpPr/>
          <p:nvPr/>
        </p:nvSpPr>
        <p:spPr>
          <a:xfrm flipH="1">
            <a:off x="7351975" y="4281616"/>
            <a:ext cx="749645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2234" h="352168">
                <a:moveTo>
                  <a:pt x="0" y="352168"/>
                </a:moveTo>
                <a:lnTo>
                  <a:pt x="132836" y="12359"/>
                </a:lnTo>
                <a:lnTo>
                  <a:pt x="562234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7" name="平行四边形 4"/>
          <p:cNvSpPr/>
          <p:nvPr/>
        </p:nvSpPr>
        <p:spPr>
          <a:xfrm flipH="1">
            <a:off x="6594095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8" name="平行四边形 4"/>
          <p:cNvSpPr/>
          <p:nvPr/>
        </p:nvSpPr>
        <p:spPr>
          <a:xfrm flipH="1">
            <a:off x="10613474" y="3862484"/>
            <a:ext cx="925600" cy="28867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4200" h="288675">
                <a:moveTo>
                  <a:pt x="0" y="279963"/>
                </a:moveTo>
                <a:lnTo>
                  <a:pt x="304691" y="0"/>
                </a:lnTo>
                <a:lnTo>
                  <a:pt x="694200" y="8143"/>
                </a:lnTo>
                <a:lnTo>
                  <a:pt x="419547" y="288675"/>
                </a:lnTo>
                <a:lnTo>
                  <a:pt x="0" y="27996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9" name="平行四边形 4"/>
          <p:cNvSpPr/>
          <p:nvPr/>
        </p:nvSpPr>
        <p:spPr>
          <a:xfrm flipH="1">
            <a:off x="9928025" y="3870626"/>
            <a:ext cx="880653" cy="28053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90" h="280532">
                <a:moveTo>
                  <a:pt x="0" y="271820"/>
                </a:moveTo>
                <a:lnTo>
                  <a:pt x="266767" y="4498"/>
                </a:lnTo>
                <a:lnTo>
                  <a:pt x="660490" y="0"/>
                </a:lnTo>
                <a:lnTo>
                  <a:pt x="419547" y="280532"/>
                </a:lnTo>
                <a:lnTo>
                  <a:pt x="0" y="27182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0" name="平行四边形 4"/>
          <p:cNvSpPr/>
          <p:nvPr/>
        </p:nvSpPr>
        <p:spPr>
          <a:xfrm flipH="1">
            <a:off x="9259431" y="3866412"/>
            <a:ext cx="813232" cy="2847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924" h="284746">
                <a:moveTo>
                  <a:pt x="0" y="276034"/>
                </a:moveTo>
                <a:lnTo>
                  <a:pt x="224629" y="4498"/>
                </a:lnTo>
                <a:lnTo>
                  <a:pt x="609924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1" name="平行四边形 4"/>
          <p:cNvSpPr/>
          <p:nvPr/>
        </p:nvSpPr>
        <p:spPr>
          <a:xfrm flipH="1">
            <a:off x="8596455" y="3866412"/>
            <a:ext cx="762666" cy="2847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000" h="284746">
                <a:moveTo>
                  <a:pt x="0" y="276034"/>
                </a:moveTo>
                <a:lnTo>
                  <a:pt x="207774" y="284"/>
                </a:lnTo>
                <a:lnTo>
                  <a:pt x="572000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2" name="平行四边形 4"/>
          <p:cNvSpPr/>
          <p:nvPr/>
        </p:nvSpPr>
        <p:spPr>
          <a:xfrm flipH="1">
            <a:off x="7899770" y="3862200"/>
            <a:ext cx="717720" cy="2889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290" h="288959">
                <a:moveTo>
                  <a:pt x="0" y="280247"/>
                </a:moveTo>
                <a:lnTo>
                  <a:pt x="161423" y="8711"/>
                </a:lnTo>
                <a:lnTo>
                  <a:pt x="538290" y="0"/>
                </a:lnTo>
                <a:lnTo>
                  <a:pt x="419547" y="288959"/>
                </a:lnTo>
                <a:lnTo>
                  <a:pt x="0" y="28024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3" name="平行四边形 4"/>
          <p:cNvSpPr/>
          <p:nvPr/>
        </p:nvSpPr>
        <p:spPr>
          <a:xfrm flipH="1">
            <a:off x="7221040" y="3870910"/>
            <a:ext cx="654875" cy="28024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1156" h="280248">
                <a:moveTo>
                  <a:pt x="0" y="271536"/>
                </a:moveTo>
                <a:lnTo>
                  <a:pt x="109576" y="0"/>
                </a:lnTo>
                <a:lnTo>
                  <a:pt x="491156" y="715"/>
                </a:lnTo>
                <a:lnTo>
                  <a:pt x="419547" y="280248"/>
                </a:lnTo>
                <a:lnTo>
                  <a:pt x="0" y="27153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4" name="平行四边形 4"/>
          <p:cNvSpPr/>
          <p:nvPr/>
        </p:nvSpPr>
        <p:spPr>
          <a:xfrm flipH="1">
            <a:off x="6523456" y="3871627"/>
            <a:ext cx="610882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5" name="平行四边形 4"/>
          <p:cNvSpPr/>
          <p:nvPr/>
        </p:nvSpPr>
        <p:spPr>
          <a:xfrm flipH="1">
            <a:off x="10166019" y="3524394"/>
            <a:ext cx="809672" cy="23532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254" h="235325">
                <a:moveTo>
                  <a:pt x="0" y="226613"/>
                </a:moveTo>
                <a:lnTo>
                  <a:pt x="254241" y="0"/>
                </a:lnTo>
                <a:lnTo>
                  <a:pt x="607254" y="8028"/>
                </a:lnTo>
                <a:lnTo>
                  <a:pt x="394495" y="235325"/>
                </a:lnTo>
                <a:lnTo>
                  <a:pt x="0" y="22661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6" name="平行四边形 4"/>
          <p:cNvSpPr/>
          <p:nvPr/>
        </p:nvSpPr>
        <p:spPr>
          <a:xfrm flipH="1">
            <a:off x="9539717" y="3530658"/>
            <a:ext cx="776270" cy="22906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2202" h="229062">
                <a:moveTo>
                  <a:pt x="0" y="220350"/>
                </a:moveTo>
                <a:lnTo>
                  <a:pt x="222926" y="0"/>
                </a:lnTo>
                <a:lnTo>
                  <a:pt x="582202" y="1765"/>
                </a:lnTo>
                <a:lnTo>
                  <a:pt x="394495" y="229062"/>
                </a:lnTo>
                <a:lnTo>
                  <a:pt x="0" y="22035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7" name="平行四边形 4"/>
          <p:cNvSpPr/>
          <p:nvPr/>
        </p:nvSpPr>
        <p:spPr>
          <a:xfrm flipH="1">
            <a:off x="8934294" y="3533791"/>
            <a:ext cx="738690" cy="22593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018" h="225931">
                <a:moveTo>
                  <a:pt x="0" y="217219"/>
                </a:moveTo>
                <a:lnTo>
                  <a:pt x="201005" y="0"/>
                </a:lnTo>
                <a:lnTo>
                  <a:pt x="554018" y="1766"/>
                </a:lnTo>
                <a:lnTo>
                  <a:pt x="394495" y="225931"/>
                </a:lnTo>
                <a:lnTo>
                  <a:pt x="0" y="21721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8" name="平行四边形 4"/>
          <p:cNvSpPr/>
          <p:nvPr/>
        </p:nvSpPr>
        <p:spPr>
          <a:xfrm flipH="1">
            <a:off x="8320517" y="3526162"/>
            <a:ext cx="688587" cy="2335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6440" h="233559">
                <a:moveTo>
                  <a:pt x="0" y="224847"/>
                </a:moveTo>
                <a:lnTo>
                  <a:pt x="147769" y="4497"/>
                </a:lnTo>
                <a:lnTo>
                  <a:pt x="516440" y="0"/>
                </a:lnTo>
                <a:lnTo>
                  <a:pt x="381969" y="233559"/>
                </a:lnTo>
                <a:lnTo>
                  <a:pt x="0" y="22484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9" name="平行四边形 4"/>
          <p:cNvSpPr/>
          <p:nvPr/>
        </p:nvSpPr>
        <p:spPr>
          <a:xfrm flipH="1">
            <a:off x="7710917" y="3532425"/>
            <a:ext cx="634307" cy="22797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730" h="227979">
                <a:moveTo>
                  <a:pt x="0" y="227979"/>
                </a:moveTo>
                <a:lnTo>
                  <a:pt x="119586" y="1365"/>
                </a:lnTo>
                <a:lnTo>
                  <a:pt x="475730" y="0"/>
                </a:lnTo>
                <a:lnTo>
                  <a:pt x="375706" y="227296"/>
                </a:lnTo>
                <a:lnTo>
                  <a:pt x="0" y="22797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0" name="平行四边形 4"/>
          <p:cNvSpPr/>
          <p:nvPr/>
        </p:nvSpPr>
        <p:spPr>
          <a:xfrm flipH="1">
            <a:off x="7105492" y="3533790"/>
            <a:ext cx="584203" cy="2266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152" h="226614">
                <a:moveTo>
                  <a:pt x="0" y="226614"/>
                </a:moveTo>
                <a:lnTo>
                  <a:pt x="82008" y="0"/>
                </a:lnTo>
                <a:lnTo>
                  <a:pt x="438152" y="1766"/>
                </a:lnTo>
                <a:lnTo>
                  <a:pt x="375706" y="225931"/>
                </a:lnTo>
                <a:lnTo>
                  <a:pt x="0" y="22661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1" name="平行四边形 4"/>
          <p:cNvSpPr/>
          <p:nvPr/>
        </p:nvSpPr>
        <p:spPr>
          <a:xfrm flipH="1">
            <a:off x="6495896" y="3524396"/>
            <a:ext cx="534097" cy="23600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573" h="236008">
                <a:moveTo>
                  <a:pt x="0" y="236008"/>
                </a:moveTo>
                <a:lnTo>
                  <a:pt x="53824" y="0"/>
                </a:lnTo>
                <a:lnTo>
                  <a:pt x="400573" y="4898"/>
                </a:lnTo>
                <a:lnTo>
                  <a:pt x="375706" y="235325"/>
                </a:lnTo>
                <a:lnTo>
                  <a:pt x="0" y="23600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2" name="平行四边形 4"/>
          <p:cNvSpPr/>
          <p:nvPr/>
        </p:nvSpPr>
        <p:spPr>
          <a:xfrm flipH="1">
            <a:off x="9790238" y="3250588"/>
            <a:ext cx="730341" cy="18413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756" h="184138">
                <a:moveTo>
                  <a:pt x="0" y="184138"/>
                </a:moveTo>
                <a:lnTo>
                  <a:pt x="213531" y="1366"/>
                </a:lnTo>
                <a:lnTo>
                  <a:pt x="547756" y="0"/>
                </a:lnTo>
                <a:lnTo>
                  <a:pt x="375706" y="183455"/>
                </a:lnTo>
                <a:lnTo>
                  <a:pt x="0" y="18413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3" name="平行四边形 4"/>
          <p:cNvSpPr/>
          <p:nvPr/>
        </p:nvSpPr>
        <p:spPr>
          <a:xfrm flipH="1">
            <a:off x="9226566" y="3248824"/>
            <a:ext cx="705289" cy="18590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8967" h="185903">
                <a:moveTo>
                  <a:pt x="0" y="185903"/>
                </a:moveTo>
                <a:lnTo>
                  <a:pt x="191611" y="0"/>
                </a:lnTo>
                <a:lnTo>
                  <a:pt x="528967" y="4897"/>
                </a:lnTo>
                <a:lnTo>
                  <a:pt x="375706" y="185220"/>
                </a:lnTo>
                <a:lnTo>
                  <a:pt x="0" y="18590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4" name="平行四边形 4"/>
          <p:cNvSpPr/>
          <p:nvPr/>
        </p:nvSpPr>
        <p:spPr>
          <a:xfrm flipH="1">
            <a:off x="8683770" y="3250588"/>
            <a:ext cx="646836" cy="19285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5127" h="192850">
                <a:moveTo>
                  <a:pt x="0" y="184138"/>
                </a:moveTo>
                <a:lnTo>
                  <a:pt x="150901" y="4498"/>
                </a:lnTo>
                <a:lnTo>
                  <a:pt x="485127" y="0"/>
                </a:lnTo>
                <a:lnTo>
                  <a:pt x="353785" y="192850"/>
                </a:lnTo>
                <a:lnTo>
                  <a:pt x="0" y="18413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5" name="平行四边形 4"/>
          <p:cNvSpPr/>
          <p:nvPr/>
        </p:nvSpPr>
        <p:spPr>
          <a:xfrm flipH="1">
            <a:off x="8120098" y="3247456"/>
            <a:ext cx="617609" cy="19598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3207" h="195982">
                <a:moveTo>
                  <a:pt x="0" y="187270"/>
                </a:moveTo>
                <a:lnTo>
                  <a:pt x="132112" y="7630"/>
                </a:lnTo>
                <a:lnTo>
                  <a:pt x="463207" y="0"/>
                </a:lnTo>
                <a:lnTo>
                  <a:pt x="353785" y="195982"/>
                </a:lnTo>
                <a:lnTo>
                  <a:pt x="0" y="18727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6" name="平行四边形 4"/>
          <p:cNvSpPr/>
          <p:nvPr/>
        </p:nvSpPr>
        <p:spPr>
          <a:xfrm flipH="1">
            <a:off x="7564776" y="3244324"/>
            <a:ext cx="580032" cy="1991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024" h="199114">
                <a:moveTo>
                  <a:pt x="0" y="190402"/>
                </a:moveTo>
                <a:lnTo>
                  <a:pt x="107060" y="4499"/>
                </a:lnTo>
                <a:lnTo>
                  <a:pt x="435024" y="0"/>
                </a:lnTo>
                <a:lnTo>
                  <a:pt x="353785" y="199114"/>
                </a:lnTo>
                <a:lnTo>
                  <a:pt x="0" y="1904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7" name="平行四边形 4"/>
          <p:cNvSpPr/>
          <p:nvPr/>
        </p:nvSpPr>
        <p:spPr>
          <a:xfrm flipH="1">
            <a:off x="7001106" y="3244324"/>
            <a:ext cx="542453" cy="1991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6840" h="199114">
                <a:moveTo>
                  <a:pt x="0" y="190402"/>
                </a:moveTo>
                <a:lnTo>
                  <a:pt x="63219" y="4500"/>
                </a:lnTo>
                <a:lnTo>
                  <a:pt x="406840" y="0"/>
                </a:lnTo>
                <a:lnTo>
                  <a:pt x="353785" y="199114"/>
                </a:lnTo>
                <a:lnTo>
                  <a:pt x="0" y="1904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8" name="平行四边形 4"/>
          <p:cNvSpPr/>
          <p:nvPr/>
        </p:nvSpPr>
        <p:spPr>
          <a:xfrm flipH="1">
            <a:off x="6441608" y="3250589"/>
            <a:ext cx="479824" cy="1928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868" h="192851">
                <a:moveTo>
                  <a:pt x="0" y="190402"/>
                </a:moveTo>
                <a:lnTo>
                  <a:pt x="28773" y="1369"/>
                </a:lnTo>
                <a:lnTo>
                  <a:pt x="359868" y="0"/>
                </a:lnTo>
                <a:lnTo>
                  <a:pt x="341259" y="192851"/>
                </a:lnTo>
                <a:lnTo>
                  <a:pt x="0" y="1904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9" name="平行四边形 4"/>
          <p:cNvSpPr/>
          <p:nvPr/>
        </p:nvSpPr>
        <p:spPr>
          <a:xfrm flipH="1">
            <a:off x="9506314" y="3020224"/>
            <a:ext cx="630133" cy="15771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2600" h="157719">
                <a:moveTo>
                  <a:pt x="0" y="157719"/>
                </a:moveTo>
                <a:lnTo>
                  <a:pt x="182216" y="0"/>
                </a:lnTo>
                <a:lnTo>
                  <a:pt x="472600" y="1765"/>
                </a:lnTo>
                <a:lnTo>
                  <a:pt x="322471" y="157036"/>
                </a:lnTo>
                <a:lnTo>
                  <a:pt x="0" y="15771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0" name="平行四边形 4"/>
          <p:cNvSpPr/>
          <p:nvPr/>
        </p:nvSpPr>
        <p:spPr>
          <a:xfrm flipH="1">
            <a:off x="8988572" y="3020224"/>
            <a:ext cx="605082" cy="15771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3811" h="157719">
                <a:moveTo>
                  <a:pt x="0" y="157719"/>
                </a:moveTo>
                <a:lnTo>
                  <a:pt x="150901" y="0"/>
                </a:lnTo>
                <a:lnTo>
                  <a:pt x="453811" y="1765"/>
                </a:lnTo>
                <a:lnTo>
                  <a:pt x="322471" y="157036"/>
                </a:lnTo>
                <a:lnTo>
                  <a:pt x="0" y="15771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1" name="平行四边形 4"/>
          <p:cNvSpPr/>
          <p:nvPr/>
        </p:nvSpPr>
        <p:spPr>
          <a:xfrm flipH="1">
            <a:off x="8470828" y="3018855"/>
            <a:ext cx="571678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8759" h="159086">
                <a:moveTo>
                  <a:pt x="0" y="159086"/>
                </a:moveTo>
                <a:lnTo>
                  <a:pt x="119586" y="4498"/>
                </a:lnTo>
                <a:lnTo>
                  <a:pt x="428759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2" name="平行四边形 4"/>
          <p:cNvSpPr/>
          <p:nvPr/>
        </p:nvSpPr>
        <p:spPr>
          <a:xfrm flipH="1">
            <a:off x="7965611" y="3018855"/>
            <a:ext cx="538276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707" h="159086">
                <a:moveTo>
                  <a:pt x="0" y="159086"/>
                </a:moveTo>
                <a:lnTo>
                  <a:pt x="100797" y="4498"/>
                </a:lnTo>
                <a:lnTo>
                  <a:pt x="403707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平行四边形 4"/>
          <p:cNvSpPr/>
          <p:nvPr/>
        </p:nvSpPr>
        <p:spPr>
          <a:xfrm flipH="1">
            <a:off x="7443694" y="3020221"/>
            <a:ext cx="509048" cy="15772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786" h="157720">
                <a:moveTo>
                  <a:pt x="0" y="157720"/>
                </a:moveTo>
                <a:lnTo>
                  <a:pt x="75745" y="0"/>
                </a:lnTo>
                <a:lnTo>
                  <a:pt x="381786" y="1766"/>
                </a:lnTo>
                <a:lnTo>
                  <a:pt x="313076" y="157037"/>
                </a:lnTo>
                <a:lnTo>
                  <a:pt x="0" y="15772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4" name="平行四边形 4"/>
          <p:cNvSpPr/>
          <p:nvPr/>
        </p:nvSpPr>
        <p:spPr>
          <a:xfrm flipH="1">
            <a:off x="6938479" y="3018855"/>
            <a:ext cx="467295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471" h="159086">
                <a:moveTo>
                  <a:pt x="0" y="159086"/>
                </a:moveTo>
                <a:lnTo>
                  <a:pt x="47561" y="4497"/>
                </a:lnTo>
                <a:lnTo>
                  <a:pt x="350471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5" name="平行四边形 4"/>
          <p:cNvSpPr/>
          <p:nvPr/>
        </p:nvSpPr>
        <p:spPr>
          <a:xfrm flipH="1">
            <a:off x="6416562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6" name="平行四边形 4"/>
          <p:cNvSpPr/>
          <p:nvPr/>
        </p:nvSpPr>
        <p:spPr>
          <a:xfrm flipH="1">
            <a:off x="9234918" y="2819807"/>
            <a:ext cx="571678" cy="13511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8759" h="135116">
                <a:moveTo>
                  <a:pt x="0" y="132667"/>
                </a:moveTo>
                <a:lnTo>
                  <a:pt x="147769" y="0"/>
                </a:lnTo>
                <a:lnTo>
                  <a:pt x="428759" y="8028"/>
                </a:lnTo>
                <a:lnTo>
                  <a:pt x="294288" y="135116"/>
                </a:lnTo>
                <a:lnTo>
                  <a:pt x="0" y="13266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7" name="平行四边形 4"/>
          <p:cNvSpPr/>
          <p:nvPr/>
        </p:nvSpPr>
        <p:spPr>
          <a:xfrm flipH="1">
            <a:off x="8758929" y="2822939"/>
            <a:ext cx="554977" cy="13198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233" h="131984">
                <a:moveTo>
                  <a:pt x="0" y="129535"/>
                </a:moveTo>
                <a:lnTo>
                  <a:pt x="125849" y="0"/>
                </a:lnTo>
                <a:lnTo>
                  <a:pt x="416233" y="1765"/>
                </a:lnTo>
                <a:lnTo>
                  <a:pt x="294288" y="131984"/>
                </a:lnTo>
                <a:lnTo>
                  <a:pt x="0" y="129535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8" name="平行四边形 4"/>
          <p:cNvSpPr/>
          <p:nvPr/>
        </p:nvSpPr>
        <p:spPr>
          <a:xfrm flipH="1">
            <a:off x="8291290" y="2821574"/>
            <a:ext cx="521575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1181" h="133351">
                <a:moveTo>
                  <a:pt x="0" y="130902"/>
                </a:moveTo>
                <a:lnTo>
                  <a:pt x="107060" y="4498"/>
                </a:lnTo>
                <a:lnTo>
                  <a:pt x="39118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9" name="平行四边形 4"/>
          <p:cNvSpPr/>
          <p:nvPr/>
        </p:nvSpPr>
        <p:spPr>
          <a:xfrm flipH="1">
            <a:off x="7819476" y="2821574"/>
            <a:ext cx="492348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261" h="133351">
                <a:moveTo>
                  <a:pt x="0" y="130902"/>
                </a:moveTo>
                <a:lnTo>
                  <a:pt x="91402" y="4498"/>
                </a:lnTo>
                <a:lnTo>
                  <a:pt x="36926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平行四边形 4"/>
          <p:cNvSpPr/>
          <p:nvPr/>
        </p:nvSpPr>
        <p:spPr>
          <a:xfrm flipH="1">
            <a:off x="7347660" y="2821574"/>
            <a:ext cx="463122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341" h="133351">
                <a:moveTo>
                  <a:pt x="0" y="130902"/>
                </a:moveTo>
                <a:lnTo>
                  <a:pt x="72613" y="1367"/>
                </a:lnTo>
                <a:lnTo>
                  <a:pt x="34734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1" name="平行四边形 4"/>
          <p:cNvSpPr/>
          <p:nvPr/>
        </p:nvSpPr>
        <p:spPr>
          <a:xfrm flipH="1">
            <a:off x="6880022" y="2821574"/>
            <a:ext cx="413017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3" h="134033">
                <a:moveTo>
                  <a:pt x="0" y="134033"/>
                </a:moveTo>
                <a:lnTo>
                  <a:pt x="44430" y="1367"/>
                </a:lnTo>
                <a:lnTo>
                  <a:pt x="309763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2" name="平行四边形 4"/>
          <p:cNvSpPr/>
          <p:nvPr/>
        </p:nvSpPr>
        <p:spPr>
          <a:xfrm flipH="1">
            <a:off x="6404032" y="2821574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3" name="平行四边形 4"/>
          <p:cNvSpPr/>
          <p:nvPr/>
        </p:nvSpPr>
        <p:spPr>
          <a:xfrm flipH="1">
            <a:off x="9026150" y="2653839"/>
            <a:ext cx="504873" cy="11945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8655" h="119458">
                <a:moveTo>
                  <a:pt x="0" y="110746"/>
                </a:moveTo>
                <a:lnTo>
                  <a:pt x="119586" y="0"/>
                </a:lnTo>
                <a:lnTo>
                  <a:pt x="378655" y="8028"/>
                </a:lnTo>
                <a:lnTo>
                  <a:pt x="272368" y="119458"/>
                </a:lnTo>
                <a:lnTo>
                  <a:pt x="0" y="11074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4" name="平行四边形 4"/>
          <p:cNvSpPr/>
          <p:nvPr/>
        </p:nvSpPr>
        <p:spPr>
          <a:xfrm flipH="1">
            <a:off x="8583565" y="2655606"/>
            <a:ext cx="488172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129" h="117693">
                <a:moveTo>
                  <a:pt x="0" y="108981"/>
                </a:moveTo>
                <a:lnTo>
                  <a:pt x="107060" y="1366"/>
                </a:lnTo>
                <a:lnTo>
                  <a:pt x="366129" y="0"/>
                </a:lnTo>
                <a:lnTo>
                  <a:pt x="272368" y="117693"/>
                </a:lnTo>
                <a:lnTo>
                  <a:pt x="0" y="1089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平行四边形 4"/>
          <p:cNvSpPr/>
          <p:nvPr/>
        </p:nvSpPr>
        <p:spPr>
          <a:xfrm flipH="1">
            <a:off x="8132627" y="2655606"/>
            <a:ext cx="488172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129" h="117693">
                <a:moveTo>
                  <a:pt x="0" y="108981"/>
                </a:moveTo>
                <a:lnTo>
                  <a:pt x="107060" y="1366"/>
                </a:lnTo>
                <a:lnTo>
                  <a:pt x="366129" y="0"/>
                </a:lnTo>
                <a:lnTo>
                  <a:pt x="272368" y="117693"/>
                </a:lnTo>
                <a:lnTo>
                  <a:pt x="0" y="1089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6" name="平行四边形 4"/>
          <p:cNvSpPr/>
          <p:nvPr/>
        </p:nvSpPr>
        <p:spPr>
          <a:xfrm flipH="1">
            <a:off x="7698391" y="2655606"/>
            <a:ext cx="442243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682" h="117693">
                <a:moveTo>
                  <a:pt x="0" y="108981"/>
                </a:moveTo>
                <a:lnTo>
                  <a:pt x="75745" y="4497"/>
                </a:lnTo>
                <a:lnTo>
                  <a:pt x="331682" y="0"/>
                </a:lnTo>
                <a:lnTo>
                  <a:pt x="259842" y="117693"/>
                </a:lnTo>
                <a:lnTo>
                  <a:pt x="0" y="1089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7" name="平行四边形 4"/>
          <p:cNvSpPr/>
          <p:nvPr/>
        </p:nvSpPr>
        <p:spPr>
          <a:xfrm flipH="1">
            <a:off x="7264157" y="2655604"/>
            <a:ext cx="413016" cy="11456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2" h="114562">
                <a:moveTo>
                  <a:pt x="0" y="108981"/>
                </a:moveTo>
                <a:lnTo>
                  <a:pt x="56956" y="1366"/>
                </a:lnTo>
                <a:lnTo>
                  <a:pt x="309762" y="0"/>
                </a:lnTo>
                <a:lnTo>
                  <a:pt x="266105" y="114562"/>
                </a:lnTo>
                <a:lnTo>
                  <a:pt x="0" y="1089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8" name="平行四边形 4"/>
          <p:cNvSpPr/>
          <p:nvPr/>
        </p:nvSpPr>
        <p:spPr>
          <a:xfrm flipH="1">
            <a:off x="6824921" y="2654588"/>
            <a:ext cx="387616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712" h="115578">
                <a:moveTo>
                  <a:pt x="0" y="109997"/>
                </a:moveTo>
                <a:lnTo>
                  <a:pt x="42668" y="0"/>
                </a:lnTo>
                <a:lnTo>
                  <a:pt x="290712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9" name="平行四边形 4"/>
          <p:cNvSpPr/>
          <p:nvPr/>
        </p:nvSpPr>
        <p:spPr>
          <a:xfrm flipH="1">
            <a:off x="6377247" y="2654588"/>
            <a:ext cx="368565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424" h="115578">
                <a:moveTo>
                  <a:pt x="0" y="109997"/>
                </a:moveTo>
                <a:lnTo>
                  <a:pt x="21237" y="0"/>
                </a:lnTo>
                <a:lnTo>
                  <a:pt x="276424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0" name="平行四边形 4"/>
          <p:cNvSpPr/>
          <p:nvPr/>
        </p:nvSpPr>
        <p:spPr>
          <a:xfrm flipH="1">
            <a:off x="8826125" y="2506201"/>
            <a:ext cx="473122" cy="10279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42" h="102790">
                <a:moveTo>
                  <a:pt x="0" y="98840"/>
                </a:moveTo>
                <a:lnTo>
                  <a:pt x="107679" y="0"/>
                </a:lnTo>
                <a:lnTo>
                  <a:pt x="354842" y="885"/>
                </a:lnTo>
                <a:lnTo>
                  <a:pt x="260461" y="102790"/>
                </a:lnTo>
                <a:lnTo>
                  <a:pt x="0" y="9884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1" name="平行四边形 4"/>
          <p:cNvSpPr/>
          <p:nvPr/>
        </p:nvSpPr>
        <p:spPr>
          <a:xfrm flipH="1">
            <a:off x="8403850" y="2506201"/>
            <a:ext cx="473122" cy="10279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42" h="102790">
                <a:moveTo>
                  <a:pt x="0" y="98840"/>
                </a:moveTo>
                <a:lnTo>
                  <a:pt x="107679" y="0"/>
                </a:lnTo>
                <a:lnTo>
                  <a:pt x="354842" y="885"/>
                </a:lnTo>
                <a:lnTo>
                  <a:pt x="260461" y="102790"/>
                </a:lnTo>
                <a:lnTo>
                  <a:pt x="0" y="9884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2" name="平行四边形 4"/>
          <p:cNvSpPr/>
          <p:nvPr/>
        </p:nvSpPr>
        <p:spPr>
          <a:xfrm flipH="1">
            <a:off x="8010148" y="2508582"/>
            <a:ext cx="431848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886" h="98028">
                <a:moveTo>
                  <a:pt x="0" y="96459"/>
                </a:moveTo>
                <a:lnTo>
                  <a:pt x="83866" y="0"/>
                </a:lnTo>
                <a:lnTo>
                  <a:pt x="323886" y="886"/>
                </a:lnTo>
                <a:lnTo>
                  <a:pt x="258080" y="98028"/>
                </a:lnTo>
                <a:lnTo>
                  <a:pt x="0" y="9645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3" name="平行四边形 4"/>
          <p:cNvSpPr/>
          <p:nvPr/>
        </p:nvSpPr>
        <p:spPr>
          <a:xfrm flipH="1">
            <a:off x="7581524" y="2508582"/>
            <a:ext cx="431848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886" h="98028">
                <a:moveTo>
                  <a:pt x="0" y="96459"/>
                </a:moveTo>
                <a:lnTo>
                  <a:pt x="83866" y="0"/>
                </a:lnTo>
                <a:lnTo>
                  <a:pt x="323886" y="886"/>
                </a:lnTo>
                <a:lnTo>
                  <a:pt x="258080" y="98028"/>
                </a:lnTo>
                <a:lnTo>
                  <a:pt x="0" y="9645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4" name="平行四边形 4"/>
          <p:cNvSpPr/>
          <p:nvPr/>
        </p:nvSpPr>
        <p:spPr>
          <a:xfrm flipH="1">
            <a:off x="7171950" y="2506202"/>
            <a:ext cx="403272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454" h="100409">
                <a:moveTo>
                  <a:pt x="0" y="98840"/>
                </a:moveTo>
                <a:lnTo>
                  <a:pt x="60054" y="0"/>
                </a:lnTo>
                <a:lnTo>
                  <a:pt x="302454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5" name="平行四边形 4"/>
          <p:cNvSpPr/>
          <p:nvPr/>
        </p:nvSpPr>
        <p:spPr>
          <a:xfrm flipH="1">
            <a:off x="6768724" y="2503819"/>
            <a:ext cx="377872" cy="10279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102790">
                <a:moveTo>
                  <a:pt x="0" y="101221"/>
                </a:moveTo>
                <a:lnTo>
                  <a:pt x="48148" y="0"/>
                </a:lnTo>
                <a:lnTo>
                  <a:pt x="283404" y="3266"/>
                </a:lnTo>
                <a:lnTo>
                  <a:pt x="258080" y="102790"/>
                </a:lnTo>
                <a:lnTo>
                  <a:pt x="0" y="10122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6" name="平行四边形 4"/>
          <p:cNvSpPr/>
          <p:nvPr/>
        </p:nvSpPr>
        <p:spPr>
          <a:xfrm flipH="1">
            <a:off x="6349628" y="2506202"/>
            <a:ext cx="361996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7" h="100409">
                <a:moveTo>
                  <a:pt x="0" y="98840"/>
                </a:moveTo>
                <a:lnTo>
                  <a:pt x="24336" y="0"/>
                </a:lnTo>
                <a:lnTo>
                  <a:pt x="271497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" name="平行四边形 4"/>
          <p:cNvSpPr/>
          <p:nvPr/>
        </p:nvSpPr>
        <p:spPr>
          <a:xfrm flipH="1">
            <a:off x="8657853" y="2375235"/>
            <a:ext cx="441372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029" h="90883">
                <a:moveTo>
                  <a:pt x="0" y="86933"/>
                </a:moveTo>
                <a:lnTo>
                  <a:pt x="102916" y="0"/>
                </a:lnTo>
                <a:lnTo>
                  <a:pt x="331029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8" name="平行四边形 4"/>
          <p:cNvSpPr/>
          <p:nvPr/>
        </p:nvSpPr>
        <p:spPr>
          <a:xfrm flipH="1">
            <a:off x="8280028" y="2375235"/>
            <a:ext cx="415972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979" h="90883">
                <a:moveTo>
                  <a:pt x="0" y="86933"/>
                </a:moveTo>
                <a:lnTo>
                  <a:pt x="86247" y="0"/>
                </a:lnTo>
                <a:lnTo>
                  <a:pt x="311979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9" name="平行四边形 4"/>
          <p:cNvSpPr/>
          <p:nvPr/>
        </p:nvSpPr>
        <p:spPr>
          <a:xfrm flipH="1">
            <a:off x="7883153" y="2377615"/>
            <a:ext cx="406446" cy="8850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4552 h 88502"/>
              <a:gd name="connsiteX1" fmla="*/ 71960 w 331029"/>
              <a:gd name="connsiteY1" fmla="*/ 0 h 88502"/>
              <a:gd name="connsiteX2" fmla="*/ 331029 w 331029"/>
              <a:gd name="connsiteY2" fmla="*/ 885 h 88502"/>
              <a:gd name="connsiteX3" fmla="*/ 243792 w 331029"/>
              <a:gd name="connsiteY3" fmla="*/ 88502 h 88502"/>
              <a:gd name="connsiteX4" fmla="*/ 0 w 331029"/>
              <a:gd name="connsiteY4" fmla="*/ 84552 h 88502"/>
              <a:gd name="connsiteX0" fmla="*/ 0 w 304835"/>
              <a:gd name="connsiteY0" fmla="*/ 84552 h 88502"/>
              <a:gd name="connsiteX1" fmla="*/ 71960 w 304835"/>
              <a:gd name="connsiteY1" fmla="*/ 0 h 88502"/>
              <a:gd name="connsiteX2" fmla="*/ 304835 w 304835"/>
              <a:gd name="connsiteY2" fmla="*/ 885 h 88502"/>
              <a:gd name="connsiteX3" fmla="*/ 243792 w 304835"/>
              <a:gd name="connsiteY3" fmla="*/ 88502 h 88502"/>
              <a:gd name="connsiteX4" fmla="*/ 0 w 304835"/>
              <a:gd name="connsiteY4" fmla="*/ 84552 h 88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835" h="88502">
                <a:moveTo>
                  <a:pt x="0" y="84552"/>
                </a:moveTo>
                <a:lnTo>
                  <a:pt x="71960" y="0"/>
                </a:lnTo>
                <a:lnTo>
                  <a:pt x="304835" y="885"/>
                </a:lnTo>
                <a:lnTo>
                  <a:pt x="243792" y="88502"/>
                </a:lnTo>
                <a:lnTo>
                  <a:pt x="0" y="8455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0" name="平行四边形 4"/>
          <p:cNvSpPr/>
          <p:nvPr/>
        </p:nvSpPr>
        <p:spPr>
          <a:xfrm flipH="1">
            <a:off x="7495803" y="2375235"/>
            <a:ext cx="387396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648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23885"/>
              <a:gd name="connsiteY0" fmla="*/ 86933 h 90883"/>
              <a:gd name="connsiteX1" fmla="*/ 57672 w 323885"/>
              <a:gd name="connsiteY1" fmla="*/ 0 h 90883"/>
              <a:gd name="connsiteX2" fmla="*/ 323885 w 323885"/>
              <a:gd name="connsiteY2" fmla="*/ 3266 h 90883"/>
              <a:gd name="connsiteX3" fmla="*/ 236648 w 323885"/>
              <a:gd name="connsiteY3" fmla="*/ 90883 h 90883"/>
              <a:gd name="connsiteX4" fmla="*/ 0 w 323885"/>
              <a:gd name="connsiteY4" fmla="*/ 86933 h 90883"/>
              <a:gd name="connsiteX0" fmla="*/ 0 w 290547"/>
              <a:gd name="connsiteY0" fmla="*/ 86933 h 90883"/>
              <a:gd name="connsiteX1" fmla="*/ 57672 w 290547"/>
              <a:gd name="connsiteY1" fmla="*/ 0 h 90883"/>
              <a:gd name="connsiteX2" fmla="*/ 290547 w 290547"/>
              <a:gd name="connsiteY2" fmla="*/ 3266 h 90883"/>
              <a:gd name="connsiteX3" fmla="*/ 236648 w 290547"/>
              <a:gd name="connsiteY3" fmla="*/ 90883 h 90883"/>
              <a:gd name="connsiteX4" fmla="*/ 0 w 290547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547" h="90883">
                <a:moveTo>
                  <a:pt x="0" y="86933"/>
                </a:moveTo>
                <a:lnTo>
                  <a:pt x="57672" y="0"/>
                </a:lnTo>
                <a:lnTo>
                  <a:pt x="290547" y="3266"/>
                </a:lnTo>
                <a:lnTo>
                  <a:pt x="236648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1" name="平行四边形 4"/>
          <p:cNvSpPr/>
          <p:nvPr/>
        </p:nvSpPr>
        <p:spPr>
          <a:xfrm flipH="1">
            <a:off x="7108452" y="2372852"/>
            <a:ext cx="377872" cy="9326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9314 h 93264"/>
              <a:gd name="connsiteX1" fmla="*/ 55291 w 331029"/>
              <a:gd name="connsiteY1" fmla="*/ 0 h 93264"/>
              <a:gd name="connsiteX2" fmla="*/ 331029 w 331029"/>
              <a:gd name="connsiteY2" fmla="*/ 5647 h 93264"/>
              <a:gd name="connsiteX3" fmla="*/ 243792 w 331029"/>
              <a:gd name="connsiteY3" fmla="*/ 93264 h 93264"/>
              <a:gd name="connsiteX4" fmla="*/ 0 w 331029"/>
              <a:gd name="connsiteY4" fmla="*/ 89314 h 93264"/>
              <a:gd name="connsiteX0" fmla="*/ 0 w 283404"/>
              <a:gd name="connsiteY0" fmla="*/ 89314 h 93264"/>
              <a:gd name="connsiteX1" fmla="*/ 55291 w 283404"/>
              <a:gd name="connsiteY1" fmla="*/ 0 h 93264"/>
              <a:gd name="connsiteX2" fmla="*/ 283404 w 283404"/>
              <a:gd name="connsiteY2" fmla="*/ 5647 h 93264"/>
              <a:gd name="connsiteX3" fmla="*/ 243792 w 283404"/>
              <a:gd name="connsiteY3" fmla="*/ 93264 h 93264"/>
              <a:gd name="connsiteX4" fmla="*/ 0 w 283404"/>
              <a:gd name="connsiteY4" fmla="*/ 89314 h 9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93264">
                <a:moveTo>
                  <a:pt x="0" y="89314"/>
                </a:moveTo>
                <a:lnTo>
                  <a:pt x="55291" y="0"/>
                </a:lnTo>
                <a:lnTo>
                  <a:pt x="283404" y="5647"/>
                </a:lnTo>
                <a:lnTo>
                  <a:pt x="243792" y="93264"/>
                </a:lnTo>
                <a:lnTo>
                  <a:pt x="0" y="8931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2" name="平行四边形 4"/>
          <p:cNvSpPr/>
          <p:nvPr/>
        </p:nvSpPr>
        <p:spPr>
          <a:xfrm flipH="1">
            <a:off x="6717926" y="2378501"/>
            <a:ext cx="361998" cy="8761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3667 h 87617"/>
              <a:gd name="connsiteX1" fmla="*/ 31478 w 331029"/>
              <a:gd name="connsiteY1" fmla="*/ 1497 h 87617"/>
              <a:gd name="connsiteX2" fmla="*/ 331029 w 331029"/>
              <a:gd name="connsiteY2" fmla="*/ 0 h 87617"/>
              <a:gd name="connsiteX3" fmla="*/ 243792 w 331029"/>
              <a:gd name="connsiteY3" fmla="*/ 87617 h 87617"/>
              <a:gd name="connsiteX4" fmla="*/ 0 w 331029"/>
              <a:gd name="connsiteY4" fmla="*/ 83667 h 87617"/>
              <a:gd name="connsiteX0" fmla="*/ 0 w 271498"/>
              <a:gd name="connsiteY0" fmla="*/ 83667 h 87617"/>
              <a:gd name="connsiteX1" fmla="*/ 31478 w 271498"/>
              <a:gd name="connsiteY1" fmla="*/ 1497 h 87617"/>
              <a:gd name="connsiteX2" fmla="*/ 271498 w 271498"/>
              <a:gd name="connsiteY2" fmla="*/ 0 h 87617"/>
              <a:gd name="connsiteX3" fmla="*/ 243792 w 271498"/>
              <a:gd name="connsiteY3" fmla="*/ 87617 h 87617"/>
              <a:gd name="connsiteX4" fmla="*/ 0 w 271498"/>
              <a:gd name="connsiteY4" fmla="*/ 83667 h 8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8" h="87617">
                <a:moveTo>
                  <a:pt x="0" y="83667"/>
                </a:moveTo>
                <a:lnTo>
                  <a:pt x="31478" y="1497"/>
                </a:lnTo>
                <a:lnTo>
                  <a:pt x="271498" y="0"/>
                </a:lnTo>
                <a:lnTo>
                  <a:pt x="243792" y="87617"/>
                </a:lnTo>
                <a:lnTo>
                  <a:pt x="0" y="8366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3" name="平行四边形 4"/>
          <p:cNvSpPr/>
          <p:nvPr/>
        </p:nvSpPr>
        <p:spPr>
          <a:xfrm flipH="1">
            <a:off x="6340101" y="2375235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4" name="平行四边形 4"/>
          <p:cNvSpPr/>
          <p:nvPr/>
        </p:nvSpPr>
        <p:spPr>
          <a:xfrm flipH="1">
            <a:off x="8508627" y="2265695"/>
            <a:ext cx="409622" cy="7659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7216" h="76596">
                <a:moveTo>
                  <a:pt x="0" y="75027"/>
                </a:moveTo>
                <a:lnTo>
                  <a:pt x="81484" y="0"/>
                </a:lnTo>
                <a:lnTo>
                  <a:pt x="307216" y="3266"/>
                </a:lnTo>
                <a:lnTo>
                  <a:pt x="229505" y="76596"/>
                </a:lnTo>
                <a:lnTo>
                  <a:pt x="0" y="7502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5" name="平行四边形 4"/>
          <p:cNvSpPr/>
          <p:nvPr/>
        </p:nvSpPr>
        <p:spPr>
          <a:xfrm flipH="1">
            <a:off x="8146679" y="2264199"/>
            <a:ext cx="390572" cy="780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929" h="78093">
                <a:moveTo>
                  <a:pt x="0" y="76524"/>
                </a:moveTo>
                <a:lnTo>
                  <a:pt x="81484" y="1497"/>
                </a:lnTo>
                <a:lnTo>
                  <a:pt x="292929" y="0"/>
                </a:lnTo>
                <a:lnTo>
                  <a:pt x="229505" y="78093"/>
                </a:lnTo>
                <a:lnTo>
                  <a:pt x="0" y="7652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6" name="平行四边形 4"/>
          <p:cNvSpPr/>
          <p:nvPr/>
        </p:nvSpPr>
        <p:spPr>
          <a:xfrm flipH="1">
            <a:off x="7784728" y="2265694"/>
            <a:ext cx="377872" cy="7659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76596">
                <a:moveTo>
                  <a:pt x="0" y="75027"/>
                </a:moveTo>
                <a:lnTo>
                  <a:pt x="67196" y="0"/>
                </a:lnTo>
                <a:lnTo>
                  <a:pt x="283404" y="885"/>
                </a:lnTo>
                <a:lnTo>
                  <a:pt x="229505" y="76596"/>
                </a:lnTo>
                <a:lnTo>
                  <a:pt x="0" y="7502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7" name="平行四边形 4"/>
          <p:cNvSpPr/>
          <p:nvPr/>
        </p:nvSpPr>
        <p:spPr>
          <a:xfrm flipH="1">
            <a:off x="7416430" y="2268076"/>
            <a:ext cx="365172" cy="742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879" h="74214">
                <a:moveTo>
                  <a:pt x="0" y="72645"/>
                </a:moveTo>
                <a:lnTo>
                  <a:pt x="52908" y="0"/>
                </a:lnTo>
                <a:lnTo>
                  <a:pt x="273879" y="884"/>
                </a:lnTo>
                <a:lnTo>
                  <a:pt x="229505" y="74214"/>
                </a:lnTo>
                <a:lnTo>
                  <a:pt x="0" y="72645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8" name="平行四边形 4"/>
          <p:cNvSpPr/>
          <p:nvPr/>
        </p:nvSpPr>
        <p:spPr>
          <a:xfrm flipH="1">
            <a:off x="7048131" y="2265696"/>
            <a:ext cx="349297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973" h="76595">
                <a:moveTo>
                  <a:pt x="0" y="75026"/>
                </a:moveTo>
                <a:lnTo>
                  <a:pt x="33858" y="0"/>
                </a:lnTo>
                <a:lnTo>
                  <a:pt x="261973" y="884"/>
                </a:lnTo>
                <a:lnTo>
                  <a:pt x="229505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9" name="平行四边形 4"/>
          <p:cNvSpPr/>
          <p:nvPr/>
        </p:nvSpPr>
        <p:spPr>
          <a:xfrm flipH="1">
            <a:off x="6702055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0" name="平行四边形 4"/>
          <p:cNvSpPr/>
          <p:nvPr/>
        </p:nvSpPr>
        <p:spPr>
          <a:xfrm flipH="1">
            <a:off x="6327404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1" name="平行四边形 4"/>
          <p:cNvSpPr/>
          <p:nvPr/>
        </p:nvSpPr>
        <p:spPr>
          <a:xfrm>
            <a:off x="5777182" y="4281616"/>
            <a:ext cx="654309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500450"/>
              <a:gd name="connsiteY0" fmla="*/ 352168 h 352168"/>
              <a:gd name="connsiteX1" fmla="*/ 20532 w 500450"/>
              <a:gd name="connsiteY1" fmla="*/ 2383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478826"/>
              <a:gd name="connsiteY0" fmla="*/ 352168 h 352168"/>
              <a:gd name="connsiteX1" fmla="*/ 20532 w 478826"/>
              <a:gd name="connsiteY1" fmla="*/ 2383 h 352168"/>
              <a:gd name="connsiteX2" fmla="*/ 469494 w 478826"/>
              <a:gd name="connsiteY2" fmla="*/ 0 h 352168"/>
              <a:gd name="connsiteX3" fmla="*/ 478826 w 478826"/>
              <a:gd name="connsiteY3" fmla="*/ 352168 h 352168"/>
              <a:gd name="connsiteX4" fmla="*/ 0 w 478826"/>
              <a:gd name="connsiteY4" fmla="*/ 352168 h 352168"/>
              <a:gd name="connsiteX0" fmla="*/ 0 w 490732"/>
              <a:gd name="connsiteY0" fmla="*/ 352168 h 352168"/>
              <a:gd name="connsiteX1" fmla="*/ 20532 w 490732"/>
              <a:gd name="connsiteY1" fmla="*/ 2383 h 352168"/>
              <a:gd name="connsiteX2" fmla="*/ 469494 w 490732"/>
              <a:gd name="connsiteY2" fmla="*/ 0 h 352168"/>
              <a:gd name="connsiteX3" fmla="*/ 490732 w 490732"/>
              <a:gd name="connsiteY3" fmla="*/ 352168 h 352168"/>
              <a:gd name="connsiteX4" fmla="*/ 0 w 490732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0732" h="352168">
                <a:moveTo>
                  <a:pt x="0" y="352168"/>
                </a:moveTo>
                <a:lnTo>
                  <a:pt x="20532" y="2383"/>
                </a:lnTo>
                <a:lnTo>
                  <a:pt x="469494" y="0"/>
                </a:lnTo>
                <a:lnTo>
                  <a:pt x="490732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2" name="平行四边形 4"/>
          <p:cNvSpPr/>
          <p:nvPr/>
        </p:nvSpPr>
        <p:spPr>
          <a:xfrm>
            <a:off x="5815306" y="3862100"/>
            <a:ext cx="584796" cy="28905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  <a:gd name="connsiteX0" fmla="*/ 0 w 458162"/>
              <a:gd name="connsiteY0" fmla="*/ 273967 h 282679"/>
              <a:gd name="connsiteX1" fmla="*/ 21813 w 458162"/>
              <a:gd name="connsiteY1" fmla="*/ 0 h 282679"/>
              <a:gd name="connsiteX2" fmla="*/ 458162 w 458162"/>
              <a:gd name="connsiteY2" fmla="*/ 3146 h 282679"/>
              <a:gd name="connsiteX3" fmla="*/ 419547 w 458162"/>
              <a:gd name="connsiteY3" fmla="*/ 282679 h 282679"/>
              <a:gd name="connsiteX4" fmla="*/ 0 w 458162"/>
              <a:gd name="connsiteY4" fmla="*/ 273967 h 282679"/>
              <a:gd name="connsiteX0" fmla="*/ 0 w 424824"/>
              <a:gd name="connsiteY0" fmla="*/ 280346 h 289058"/>
              <a:gd name="connsiteX1" fmla="*/ 21813 w 424824"/>
              <a:gd name="connsiteY1" fmla="*/ 6379 h 289058"/>
              <a:gd name="connsiteX2" fmla="*/ 424824 w 424824"/>
              <a:gd name="connsiteY2" fmla="*/ 0 h 289058"/>
              <a:gd name="connsiteX3" fmla="*/ 419547 w 424824"/>
              <a:gd name="connsiteY3" fmla="*/ 289058 h 289058"/>
              <a:gd name="connsiteX4" fmla="*/ 0 w 424824"/>
              <a:gd name="connsiteY4" fmla="*/ 280346 h 289058"/>
              <a:gd name="connsiteX0" fmla="*/ 0 w 438597"/>
              <a:gd name="connsiteY0" fmla="*/ 280346 h 289058"/>
              <a:gd name="connsiteX1" fmla="*/ 21813 w 438597"/>
              <a:gd name="connsiteY1" fmla="*/ 6379 h 289058"/>
              <a:gd name="connsiteX2" fmla="*/ 424824 w 438597"/>
              <a:gd name="connsiteY2" fmla="*/ 0 h 289058"/>
              <a:gd name="connsiteX3" fmla="*/ 438597 w 438597"/>
              <a:gd name="connsiteY3" fmla="*/ 289058 h 289058"/>
              <a:gd name="connsiteX4" fmla="*/ 0 w 438597"/>
              <a:gd name="connsiteY4" fmla="*/ 280346 h 289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597" h="289058">
                <a:moveTo>
                  <a:pt x="0" y="280346"/>
                </a:moveTo>
                <a:lnTo>
                  <a:pt x="21813" y="6379"/>
                </a:lnTo>
                <a:lnTo>
                  <a:pt x="424824" y="0"/>
                </a:lnTo>
                <a:lnTo>
                  <a:pt x="438597" y="289058"/>
                </a:lnTo>
                <a:lnTo>
                  <a:pt x="0" y="28034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3" name="平行四边形 4"/>
          <p:cNvSpPr/>
          <p:nvPr/>
        </p:nvSpPr>
        <p:spPr>
          <a:xfrm>
            <a:off x="5840278" y="3529161"/>
            <a:ext cx="526341" cy="23294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  <a:gd name="connsiteX0" fmla="*/ 0 w 400573"/>
              <a:gd name="connsiteY0" fmla="*/ 231245 h 231245"/>
              <a:gd name="connsiteX1" fmla="*/ 22868 w 400573"/>
              <a:gd name="connsiteY1" fmla="*/ 0 h 231245"/>
              <a:gd name="connsiteX2" fmla="*/ 400573 w 400573"/>
              <a:gd name="connsiteY2" fmla="*/ 135 h 231245"/>
              <a:gd name="connsiteX3" fmla="*/ 375706 w 400573"/>
              <a:gd name="connsiteY3" fmla="*/ 230562 h 231245"/>
              <a:gd name="connsiteX4" fmla="*/ 0 w 400573"/>
              <a:gd name="connsiteY4" fmla="*/ 231245 h 231245"/>
              <a:gd name="connsiteX0" fmla="*/ 0 w 383904"/>
              <a:gd name="connsiteY0" fmla="*/ 231245 h 231245"/>
              <a:gd name="connsiteX1" fmla="*/ 22868 w 383904"/>
              <a:gd name="connsiteY1" fmla="*/ 0 h 231245"/>
              <a:gd name="connsiteX2" fmla="*/ 383904 w 383904"/>
              <a:gd name="connsiteY2" fmla="*/ 135 h 231245"/>
              <a:gd name="connsiteX3" fmla="*/ 375706 w 383904"/>
              <a:gd name="connsiteY3" fmla="*/ 230562 h 231245"/>
              <a:gd name="connsiteX4" fmla="*/ 0 w 383904"/>
              <a:gd name="connsiteY4" fmla="*/ 231245 h 231245"/>
              <a:gd name="connsiteX0" fmla="*/ 0 w 394756"/>
              <a:gd name="connsiteY0" fmla="*/ 231245 h 232943"/>
              <a:gd name="connsiteX1" fmla="*/ 22868 w 394756"/>
              <a:gd name="connsiteY1" fmla="*/ 0 h 232943"/>
              <a:gd name="connsiteX2" fmla="*/ 383904 w 394756"/>
              <a:gd name="connsiteY2" fmla="*/ 135 h 232943"/>
              <a:gd name="connsiteX3" fmla="*/ 394756 w 394756"/>
              <a:gd name="connsiteY3" fmla="*/ 232943 h 232943"/>
              <a:gd name="connsiteX4" fmla="*/ 0 w 394756"/>
              <a:gd name="connsiteY4" fmla="*/ 231245 h 232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756" h="232943">
                <a:moveTo>
                  <a:pt x="0" y="231245"/>
                </a:moveTo>
                <a:lnTo>
                  <a:pt x="22868" y="0"/>
                </a:lnTo>
                <a:lnTo>
                  <a:pt x="383904" y="135"/>
                </a:lnTo>
                <a:lnTo>
                  <a:pt x="394756" y="232943"/>
                </a:lnTo>
                <a:lnTo>
                  <a:pt x="0" y="231245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4" name="平行四边形 4"/>
          <p:cNvSpPr/>
          <p:nvPr/>
        </p:nvSpPr>
        <p:spPr>
          <a:xfrm>
            <a:off x="5866288" y="3244814"/>
            <a:ext cx="480412" cy="20100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  <a:gd name="connsiteX0" fmla="*/ 0 w 359868"/>
              <a:gd name="connsiteY0" fmla="*/ 196177 h 198626"/>
              <a:gd name="connsiteX1" fmla="*/ 14485 w 359868"/>
              <a:gd name="connsiteY1" fmla="*/ 0 h 198626"/>
              <a:gd name="connsiteX2" fmla="*/ 359868 w 359868"/>
              <a:gd name="connsiteY2" fmla="*/ 5775 h 198626"/>
              <a:gd name="connsiteX3" fmla="*/ 341259 w 359868"/>
              <a:gd name="connsiteY3" fmla="*/ 198626 h 198626"/>
              <a:gd name="connsiteX4" fmla="*/ 0 w 359868"/>
              <a:gd name="connsiteY4" fmla="*/ 196177 h 198626"/>
              <a:gd name="connsiteX0" fmla="*/ 0 w 360309"/>
              <a:gd name="connsiteY0" fmla="*/ 196177 h 201007"/>
              <a:gd name="connsiteX1" fmla="*/ 14485 w 360309"/>
              <a:gd name="connsiteY1" fmla="*/ 0 h 201007"/>
              <a:gd name="connsiteX2" fmla="*/ 359868 w 360309"/>
              <a:gd name="connsiteY2" fmla="*/ 5775 h 201007"/>
              <a:gd name="connsiteX3" fmla="*/ 360309 w 360309"/>
              <a:gd name="connsiteY3" fmla="*/ 201007 h 201007"/>
              <a:gd name="connsiteX4" fmla="*/ 0 w 360309"/>
              <a:gd name="connsiteY4" fmla="*/ 196177 h 201007"/>
              <a:gd name="connsiteX0" fmla="*/ 0 w 360309"/>
              <a:gd name="connsiteY0" fmla="*/ 196177 h 201007"/>
              <a:gd name="connsiteX1" fmla="*/ 14485 w 360309"/>
              <a:gd name="connsiteY1" fmla="*/ 0 h 201007"/>
              <a:gd name="connsiteX2" fmla="*/ 343199 w 360309"/>
              <a:gd name="connsiteY2" fmla="*/ 3394 h 201007"/>
              <a:gd name="connsiteX3" fmla="*/ 360309 w 360309"/>
              <a:gd name="connsiteY3" fmla="*/ 201007 h 201007"/>
              <a:gd name="connsiteX4" fmla="*/ 0 w 360309"/>
              <a:gd name="connsiteY4" fmla="*/ 196177 h 201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309" h="201007">
                <a:moveTo>
                  <a:pt x="0" y="196177"/>
                </a:moveTo>
                <a:lnTo>
                  <a:pt x="14485" y="0"/>
                </a:lnTo>
                <a:lnTo>
                  <a:pt x="343199" y="3394"/>
                </a:lnTo>
                <a:lnTo>
                  <a:pt x="360309" y="201007"/>
                </a:lnTo>
                <a:lnTo>
                  <a:pt x="0" y="19617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5" name="平行四边形 4"/>
          <p:cNvSpPr/>
          <p:nvPr/>
        </p:nvSpPr>
        <p:spPr>
          <a:xfrm>
            <a:off x="5886639" y="3020221"/>
            <a:ext cx="439658" cy="16180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34814"/>
              <a:gd name="connsiteY0" fmla="*/ 159086 h 159086"/>
              <a:gd name="connsiteX1" fmla="*/ 15234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15764"/>
              <a:gd name="connsiteY0" fmla="*/ 157720 h 157720"/>
              <a:gd name="connsiteX1" fmla="*/ 15234 w 315764"/>
              <a:gd name="connsiteY1" fmla="*/ 0 h 157720"/>
              <a:gd name="connsiteX2" fmla="*/ 315764 w 315764"/>
              <a:gd name="connsiteY2" fmla="*/ 1015 h 157720"/>
              <a:gd name="connsiteX3" fmla="*/ 313076 w 315764"/>
              <a:gd name="connsiteY3" fmla="*/ 157037 h 157720"/>
              <a:gd name="connsiteX4" fmla="*/ 0 w 315764"/>
              <a:gd name="connsiteY4" fmla="*/ 157720 h 157720"/>
              <a:gd name="connsiteX0" fmla="*/ 0 w 329744"/>
              <a:gd name="connsiteY0" fmla="*/ 157720 h 161800"/>
              <a:gd name="connsiteX1" fmla="*/ 15234 w 329744"/>
              <a:gd name="connsiteY1" fmla="*/ 0 h 161800"/>
              <a:gd name="connsiteX2" fmla="*/ 315764 w 329744"/>
              <a:gd name="connsiteY2" fmla="*/ 1015 h 161800"/>
              <a:gd name="connsiteX3" fmla="*/ 329744 w 329744"/>
              <a:gd name="connsiteY3" fmla="*/ 161800 h 161800"/>
              <a:gd name="connsiteX4" fmla="*/ 0 w 329744"/>
              <a:gd name="connsiteY4" fmla="*/ 157720 h 16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744" h="161800">
                <a:moveTo>
                  <a:pt x="0" y="157720"/>
                </a:moveTo>
                <a:lnTo>
                  <a:pt x="15234" y="0"/>
                </a:lnTo>
                <a:lnTo>
                  <a:pt x="315764" y="1015"/>
                </a:lnTo>
                <a:lnTo>
                  <a:pt x="329744" y="161800"/>
                </a:lnTo>
                <a:lnTo>
                  <a:pt x="0" y="15772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6" name="平行四边形 4"/>
          <p:cNvSpPr/>
          <p:nvPr/>
        </p:nvSpPr>
        <p:spPr>
          <a:xfrm>
            <a:off x="5911171" y="2822940"/>
            <a:ext cx="397908" cy="13266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97237"/>
              <a:gd name="connsiteY0" fmla="*/ 134033 h 134033"/>
              <a:gd name="connsiteX1" fmla="*/ 1828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81762"/>
              <a:gd name="connsiteY0" fmla="*/ 132666 h 132666"/>
              <a:gd name="connsiteX1" fmla="*/ 1828 w 281762"/>
              <a:gd name="connsiteY1" fmla="*/ 0 h 132666"/>
              <a:gd name="connsiteX2" fmla="*/ 280568 w 281762"/>
              <a:gd name="connsiteY2" fmla="*/ 1014 h 132666"/>
              <a:gd name="connsiteX3" fmla="*/ 281762 w 281762"/>
              <a:gd name="connsiteY3" fmla="*/ 131984 h 132666"/>
              <a:gd name="connsiteX4" fmla="*/ 0 w 281762"/>
              <a:gd name="connsiteY4" fmla="*/ 132666 h 132666"/>
              <a:gd name="connsiteX0" fmla="*/ 0 w 291287"/>
              <a:gd name="connsiteY0" fmla="*/ 132666 h 132666"/>
              <a:gd name="connsiteX1" fmla="*/ 1828 w 291287"/>
              <a:gd name="connsiteY1" fmla="*/ 0 h 132666"/>
              <a:gd name="connsiteX2" fmla="*/ 280568 w 291287"/>
              <a:gd name="connsiteY2" fmla="*/ 1014 h 132666"/>
              <a:gd name="connsiteX3" fmla="*/ 291287 w 291287"/>
              <a:gd name="connsiteY3" fmla="*/ 131984 h 132666"/>
              <a:gd name="connsiteX4" fmla="*/ 0 w 291287"/>
              <a:gd name="connsiteY4" fmla="*/ 132666 h 132666"/>
              <a:gd name="connsiteX0" fmla="*/ 0 w 298431"/>
              <a:gd name="connsiteY0" fmla="*/ 132666 h 132666"/>
              <a:gd name="connsiteX1" fmla="*/ 8972 w 298431"/>
              <a:gd name="connsiteY1" fmla="*/ 0 h 132666"/>
              <a:gd name="connsiteX2" fmla="*/ 287712 w 298431"/>
              <a:gd name="connsiteY2" fmla="*/ 1014 h 132666"/>
              <a:gd name="connsiteX3" fmla="*/ 298431 w 298431"/>
              <a:gd name="connsiteY3" fmla="*/ 131984 h 132666"/>
              <a:gd name="connsiteX4" fmla="*/ 0 w 298431"/>
              <a:gd name="connsiteY4" fmla="*/ 132666 h 132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431" h="132666">
                <a:moveTo>
                  <a:pt x="0" y="132666"/>
                </a:moveTo>
                <a:cubicBezTo>
                  <a:pt x="609" y="88444"/>
                  <a:pt x="8363" y="44222"/>
                  <a:pt x="8972" y="0"/>
                </a:cubicBezTo>
                <a:lnTo>
                  <a:pt x="287712" y="1014"/>
                </a:lnTo>
                <a:lnTo>
                  <a:pt x="298431" y="131984"/>
                </a:lnTo>
                <a:lnTo>
                  <a:pt x="0" y="13266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7" name="平行四边形 4"/>
          <p:cNvSpPr/>
          <p:nvPr/>
        </p:nvSpPr>
        <p:spPr>
          <a:xfrm>
            <a:off x="5921257" y="2654588"/>
            <a:ext cx="373857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  <a:gd name="connsiteX0" fmla="*/ 0 w 276424"/>
              <a:gd name="connsiteY0" fmla="*/ 109997 h 115578"/>
              <a:gd name="connsiteX1" fmla="*/ 11712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  <a:gd name="connsiteX0" fmla="*/ 0 w 280393"/>
              <a:gd name="connsiteY0" fmla="*/ 109997 h 115578"/>
              <a:gd name="connsiteX1" fmla="*/ 11712 w 280393"/>
              <a:gd name="connsiteY1" fmla="*/ 0 h 115578"/>
              <a:gd name="connsiteX2" fmla="*/ 276424 w 280393"/>
              <a:gd name="connsiteY2" fmla="*/ 3397 h 115578"/>
              <a:gd name="connsiteX3" fmla="*/ 280393 w 280393"/>
              <a:gd name="connsiteY3" fmla="*/ 115578 h 115578"/>
              <a:gd name="connsiteX4" fmla="*/ 0 w 280393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393" h="115578">
                <a:moveTo>
                  <a:pt x="0" y="109997"/>
                </a:moveTo>
                <a:lnTo>
                  <a:pt x="11712" y="0"/>
                </a:lnTo>
                <a:lnTo>
                  <a:pt x="276424" y="3397"/>
                </a:lnTo>
                <a:lnTo>
                  <a:pt x="280393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8" name="平行四边形 4"/>
          <p:cNvSpPr/>
          <p:nvPr/>
        </p:nvSpPr>
        <p:spPr>
          <a:xfrm>
            <a:off x="5933222" y="2508582"/>
            <a:ext cx="344107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  <a:gd name="connsiteX0" fmla="*/ 0 w 271497"/>
              <a:gd name="connsiteY0" fmla="*/ 97955 h 99524"/>
              <a:gd name="connsiteX1" fmla="*/ 7667 w 271497"/>
              <a:gd name="connsiteY1" fmla="*/ 1496 h 99524"/>
              <a:gd name="connsiteX2" fmla="*/ 271497 w 271497"/>
              <a:gd name="connsiteY2" fmla="*/ 0 h 99524"/>
              <a:gd name="connsiteX3" fmla="*/ 258080 w 271497"/>
              <a:gd name="connsiteY3" fmla="*/ 99524 h 99524"/>
              <a:gd name="connsiteX4" fmla="*/ 0 w 271497"/>
              <a:gd name="connsiteY4" fmla="*/ 97955 h 99524"/>
              <a:gd name="connsiteX0" fmla="*/ 0 w 258080"/>
              <a:gd name="connsiteY0" fmla="*/ 96459 h 98028"/>
              <a:gd name="connsiteX1" fmla="*/ 7667 w 258080"/>
              <a:gd name="connsiteY1" fmla="*/ 0 h 98028"/>
              <a:gd name="connsiteX2" fmla="*/ 257209 w 258080"/>
              <a:gd name="connsiteY2" fmla="*/ 885 h 98028"/>
              <a:gd name="connsiteX3" fmla="*/ 258080 w 258080"/>
              <a:gd name="connsiteY3" fmla="*/ 98028 h 98028"/>
              <a:gd name="connsiteX4" fmla="*/ 0 w 258080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8080" h="98028">
                <a:moveTo>
                  <a:pt x="0" y="96459"/>
                </a:moveTo>
                <a:lnTo>
                  <a:pt x="7667" y="0"/>
                </a:lnTo>
                <a:lnTo>
                  <a:pt x="257209" y="885"/>
                </a:lnTo>
                <a:cubicBezTo>
                  <a:pt x="257499" y="33266"/>
                  <a:pt x="257790" y="65647"/>
                  <a:pt x="258080" y="98028"/>
                </a:cubicBezTo>
                <a:lnTo>
                  <a:pt x="0" y="9645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9" name="平行四边形 4"/>
          <p:cNvSpPr/>
          <p:nvPr/>
        </p:nvSpPr>
        <p:spPr>
          <a:xfrm>
            <a:off x="5945920" y="2376119"/>
            <a:ext cx="325056" cy="8999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  <a:gd name="connsiteX0" fmla="*/ 0 w 252448"/>
              <a:gd name="connsiteY0" fmla="*/ 84552 h 88502"/>
              <a:gd name="connsiteX1" fmla="*/ 7666 w 252448"/>
              <a:gd name="connsiteY1" fmla="*/ 0 h 88502"/>
              <a:gd name="connsiteX2" fmla="*/ 252448 w 252448"/>
              <a:gd name="connsiteY2" fmla="*/ 885 h 88502"/>
              <a:gd name="connsiteX3" fmla="*/ 243792 w 252448"/>
              <a:gd name="connsiteY3" fmla="*/ 88502 h 88502"/>
              <a:gd name="connsiteX4" fmla="*/ 0 w 252448"/>
              <a:gd name="connsiteY4" fmla="*/ 84552 h 88502"/>
              <a:gd name="connsiteX0" fmla="*/ 0 w 243792"/>
              <a:gd name="connsiteY0" fmla="*/ 86049 h 89999"/>
              <a:gd name="connsiteX1" fmla="*/ 7666 w 243792"/>
              <a:gd name="connsiteY1" fmla="*/ 1497 h 89999"/>
              <a:gd name="connsiteX2" fmla="*/ 240541 w 243792"/>
              <a:gd name="connsiteY2" fmla="*/ 0 h 89999"/>
              <a:gd name="connsiteX3" fmla="*/ 243792 w 243792"/>
              <a:gd name="connsiteY3" fmla="*/ 89999 h 89999"/>
              <a:gd name="connsiteX4" fmla="*/ 0 w 243792"/>
              <a:gd name="connsiteY4" fmla="*/ 86049 h 8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792" h="89999">
                <a:moveTo>
                  <a:pt x="0" y="86049"/>
                </a:moveTo>
                <a:lnTo>
                  <a:pt x="7666" y="1497"/>
                </a:lnTo>
                <a:lnTo>
                  <a:pt x="240541" y="0"/>
                </a:lnTo>
                <a:lnTo>
                  <a:pt x="243792" y="89999"/>
                </a:lnTo>
                <a:lnTo>
                  <a:pt x="0" y="8604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0" name="平行四边形 4"/>
          <p:cNvSpPr/>
          <p:nvPr/>
        </p:nvSpPr>
        <p:spPr>
          <a:xfrm>
            <a:off x="5955443" y="2268959"/>
            <a:ext cx="296482" cy="7333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  <a:gd name="connsiteX0" fmla="*/ 0 w 233399"/>
              <a:gd name="connsiteY0" fmla="*/ 77407 h 78976"/>
              <a:gd name="connsiteX1" fmla="*/ 12428 w 233399"/>
              <a:gd name="connsiteY1" fmla="*/ 0 h 78976"/>
              <a:gd name="connsiteX2" fmla="*/ 233399 w 233399"/>
              <a:gd name="connsiteY2" fmla="*/ 3265 h 78976"/>
              <a:gd name="connsiteX3" fmla="*/ 222362 w 233399"/>
              <a:gd name="connsiteY3" fmla="*/ 78976 h 78976"/>
              <a:gd name="connsiteX4" fmla="*/ 0 w 233399"/>
              <a:gd name="connsiteY4" fmla="*/ 77407 h 78976"/>
              <a:gd name="connsiteX0" fmla="*/ 0 w 222362"/>
              <a:gd name="connsiteY0" fmla="*/ 77407 h 78976"/>
              <a:gd name="connsiteX1" fmla="*/ 12428 w 222362"/>
              <a:gd name="connsiteY1" fmla="*/ 0 h 78976"/>
              <a:gd name="connsiteX2" fmla="*/ 214349 w 222362"/>
              <a:gd name="connsiteY2" fmla="*/ 5646 h 78976"/>
              <a:gd name="connsiteX3" fmla="*/ 222362 w 222362"/>
              <a:gd name="connsiteY3" fmla="*/ 78976 h 78976"/>
              <a:gd name="connsiteX4" fmla="*/ 0 w 222362"/>
              <a:gd name="connsiteY4" fmla="*/ 77407 h 78976"/>
              <a:gd name="connsiteX0" fmla="*/ 0 w 222362"/>
              <a:gd name="connsiteY0" fmla="*/ 71761 h 73330"/>
              <a:gd name="connsiteX1" fmla="*/ 12428 w 222362"/>
              <a:gd name="connsiteY1" fmla="*/ 1498 h 73330"/>
              <a:gd name="connsiteX2" fmla="*/ 214349 w 222362"/>
              <a:gd name="connsiteY2" fmla="*/ 0 h 73330"/>
              <a:gd name="connsiteX3" fmla="*/ 222362 w 222362"/>
              <a:gd name="connsiteY3" fmla="*/ 73330 h 73330"/>
              <a:gd name="connsiteX4" fmla="*/ 0 w 222362"/>
              <a:gd name="connsiteY4" fmla="*/ 71761 h 7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362" h="73330">
                <a:moveTo>
                  <a:pt x="0" y="71761"/>
                </a:moveTo>
                <a:lnTo>
                  <a:pt x="12428" y="1498"/>
                </a:lnTo>
                <a:lnTo>
                  <a:pt x="214349" y="0"/>
                </a:lnTo>
                <a:lnTo>
                  <a:pt x="222362" y="73330"/>
                </a:lnTo>
                <a:lnTo>
                  <a:pt x="0" y="7176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260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5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5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5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5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5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5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5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5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5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5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5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5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5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5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5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5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5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5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5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5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5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5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5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15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15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5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5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15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15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15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15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15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15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15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15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15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15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15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15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15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15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15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15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15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15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15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15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15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15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15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15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15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xit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15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xit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15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0" presetClass="exit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15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0" presetClass="exit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15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0" presetClass="exit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15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0" presetClass="exit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15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0" presetClass="exit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15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xit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15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15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15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15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xit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15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xit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15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0" presetClass="exit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15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15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15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0" presetClass="exit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15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0" presetClass="exit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15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0" presetClass="exit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15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0" presetClass="exit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15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0" presetClass="exit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15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xit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15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xit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15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0" presetClass="exit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15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0" presetClass="exit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15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15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15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15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15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15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15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15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4" dur="15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15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0" presetClass="exit" presetSubtype="0" fill="hold" grpId="0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15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xit" presetSubtype="0" fill="hold" grpId="0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15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xit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1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0" presetClass="exit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1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0" presetClass="exit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15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0" presetClass="exit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15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0" presetClass="exit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15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grpId="0" nodeType="withEffect">
                                  <p:stCondLst>
                                    <p:cond delay="9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15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xit" presetSubtype="0" fill="hold" grpId="0" nodeType="withEffect">
                                  <p:stCondLst>
                                    <p:cond delay="9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15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xit" presetSubtype="0" fill="hold" grpId="0" nodeType="withEffect">
                                  <p:stCondLst>
                                    <p:cond delay="9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15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0" presetClass="exit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0" dur="15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0" presetClass="exit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15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0" presetClass="exit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15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0" presetClass="exit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15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0" presetClass="exit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15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xit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15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xit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15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0" presetClass="exit" presetSubtype="0" fill="hold" grpId="0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15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0" presetClass="exit" presetSubtype="0" fill="hold" grpId="0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15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0" presetClass="exit" presetSubtype="0" fill="hold" grpId="0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15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0" presetClass="exit" presetSubtype="0" fill="hold" grpId="0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0" dur="15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0" presetClass="exit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15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xit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15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xit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" dur="15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0" presetClass="exit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15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0" presetClass="exit" presetSubtype="0" fill="hold" grpId="0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5" dur="15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0" presetClass="exit" presetSubtype="0" fill="hold" grpId="0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8" dur="15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0" presetClass="exit" presetSubtype="0" fill="hold" grpId="0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1" dur="15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0" presetClass="exit" presetSubtype="0" fill="hold" grpId="0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15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xit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15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0" presetClass="exit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0" dur="15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0" presetClass="exit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3" dur="15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0" presetClass="exit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6" dur="15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0" presetClass="exit" presetSubtype="0" fill="hold" grpId="0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9" dur="15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0" presetClass="exit" presetSubtype="0" fill="hold" grpId="0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2" dur="15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0" presetClass="exit" presetSubtype="0" fill="hold" grpId="0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15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xit" presetSubtype="0" fill="hold" grpId="0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15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0" presetClass="exit" presetSubtype="0" fill="hold" grpId="0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1" dur="15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0" presetClass="exit" presetSubtype="0" fill="hold" grpId="0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4" dur="15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0" presetClass="exit" presetSubtype="0" fill="hold" grpId="0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7" dur="15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0" presetClass="exit" presetSubtype="0" fill="hold" grpId="0" nodeType="withEffect">
                                  <p:stCondLst>
                                    <p:cond delay="9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15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0" presetClass="exit" presetSubtype="0" fill="hold" grpId="0" nodeType="withEffect">
                                  <p:stCondLst>
                                    <p:cond delay="9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3" dur="15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0" presetClass="exit" presetSubtype="0" fill="hold" grpId="0" nodeType="withEffect">
                                  <p:stCondLst>
                                    <p:cond delay="9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15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xit" presetSubtype="0" fill="hold" grpId="0" nodeType="withEffect">
                                  <p:stCondLst>
                                    <p:cond delay="9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" dur="15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0" presetClass="exit" presetSubtype="0" fill="hold" grpId="0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2" dur="15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0" presetClass="exit" presetSubtype="0" fill="hold" grpId="0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5" dur="15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" presetID="10" presetClass="exit" presetSubtype="0" fill="hold" grpId="0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8" dur="15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0" presetID="10" presetClass="exit" presetSubtype="0" fill="hold" grpId="0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1" dur="15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" presetID="10" presetClass="exit" presetSubtype="0" fill="hold" grpId="0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4" dur="15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6" presetID="10" presetClass="exit" presetSubtype="0" fill="hold" grpId="0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15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xit" presetSubtype="0" fill="hold" grpId="0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15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0" presetClass="exit" presetSubtype="0" fill="hold" grpId="0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3" dur="15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" presetID="10" presetClass="exit" presetSubtype="0" fill="hold" grpId="0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6" dur="15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8" presetID="10" presetClass="exit" presetSubtype="0" fill="hold" grpId="0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9" dur="15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10" presetClass="exit" presetSubtype="0" fill="hold" grpId="0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2" dur="15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4" presetID="10" presetClass="exit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5" dur="15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" presetID="10" presetClass="exit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15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xit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1" dur="15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0" presetClass="exit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4" dur="15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6" presetID="10" presetClass="exit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7" dur="15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9" presetID="10" presetClass="exit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0" dur="15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2" presetID="10" presetClass="exit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3" dur="15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8" grpId="0" animBg="1"/>
      <p:bldP spid="219" grpId="0" animBg="1"/>
      <p:bldP spid="220" grpId="0" animBg="1"/>
      <p:bldP spid="221" grpId="0" animBg="1"/>
      <p:bldP spid="222" grpId="0" animBg="1"/>
      <p:bldP spid="223" grpId="0" animBg="1"/>
      <p:bldP spid="224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1" grpId="0" animBg="1"/>
      <p:bldP spid="232" grpId="0" animBg="1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247" grpId="0" animBg="1"/>
      <p:bldP spid="248" grpId="0" animBg="1"/>
      <p:bldP spid="249" grpId="0" animBg="1"/>
      <p:bldP spid="250" grpId="0" animBg="1"/>
      <p:bldP spid="251" grpId="0" animBg="1"/>
      <p:bldP spid="252" grpId="0" animBg="1"/>
      <p:bldP spid="253" grpId="0" animBg="1"/>
      <p:bldP spid="254" grpId="0" animBg="1"/>
      <p:bldP spid="255" grpId="0" animBg="1"/>
      <p:bldP spid="256" grpId="0" animBg="1"/>
      <p:bldP spid="257" grpId="0" animBg="1"/>
      <p:bldP spid="258" grpId="0" animBg="1"/>
      <p:bldP spid="259" grpId="0" animBg="1"/>
      <p:bldP spid="260" grpId="0" animBg="1"/>
      <p:bldP spid="261" grpId="0" animBg="1"/>
      <p:bldP spid="262" grpId="0" animBg="1"/>
      <p:bldP spid="263" grpId="0" animBg="1"/>
      <p:bldP spid="264" grpId="0" animBg="1"/>
      <p:bldP spid="265" grpId="0" animBg="1"/>
      <p:bldP spid="266" grpId="0" animBg="1"/>
      <p:bldP spid="267" grpId="0" animBg="1"/>
      <p:bldP spid="268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4" grpId="0" animBg="1"/>
      <p:bldP spid="275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  <p:bldP spid="282" grpId="0" animBg="1"/>
      <p:bldP spid="283" grpId="0" animBg="1"/>
      <p:bldP spid="284" grpId="0" animBg="1"/>
      <p:bldP spid="285" grpId="0" animBg="1"/>
      <p:bldP spid="286" grpId="0" animBg="1"/>
      <p:bldP spid="287" grpId="0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294" grpId="0" animBg="1"/>
      <p:bldP spid="295" grpId="0" animBg="1"/>
      <p:bldP spid="296" grpId="0" animBg="1"/>
      <p:bldP spid="297" grpId="0" animBg="1"/>
      <p:bldP spid="298" grpId="0" animBg="1"/>
      <p:bldP spid="299" grpId="0" animBg="1"/>
      <p:bldP spid="300" grpId="0" animBg="1"/>
      <p:bldP spid="301" grpId="0" animBg="1"/>
      <p:bldP spid="302" grpId="0" animBg="1"/>
      <p:bldP spid="303" grpId="0" animBg="1"/>
      <p:bldP spid="304" grpId="0" animBg="1"/>
      <p:bldP spid="305" grpId="0" animBg="1"/>
      <p:bldP spid="306" grpId="0" animBg="1"/>
      <p:bldP spid="307" grpId="0" animBg="1"/>
      <p:bldP spid="308" grpId="0" animBg="1"/>
      <p:bldP spid="309" grpId="0" animBg="1"/>
      <p:bldP spid="310" grpId="0" animBg="1"/>
      <p:bldP spid="311" grpId="0" animBg="1"/>
      <p:bldP spid="312" grpId="0" animBg="1"/>
      <p:bldP spid="313" grpId="0" animBg="1"/>
      <p:bldP spid="314" grpId="0" animBg="1"/>
      <p:bldP spid="315" grpId="0" animBg="1"/>
      <p:bldP spid="316" grpId="0" animBg="1"/>
      <p:bldP spid="317" grpId="0" animBg="1"/>
      <p:bldP spid="318" grpId="0" animBg="1"/>
      <p:bldP spid="319" grpId="0" animBg="1"/>
      <p:bldP spid="320" grpId="0" animBg="1"/>
      <p:bldP spid="321" grpId="0" animBg="1"/>
      <p:bldP spid="322" grpId="0" animBg="1"/>
      <p:bldP spid="323" grpId="0" animBg="1"/>
      <p:bldP spid="324" grpId="0" animBg="1"/>
      <p:bldP spid="325" grpId="0" animBg="1"/>
      <p:bldP spid="326" grpId="0" animBg="1"/>
      <p:bldP spid="327" grpId="0" animBg="1"/>
      <p:bldP spid="328" grpId="0" animBg="1"/>
      <p:bldP spid="329" grpId="0" animBg="1"/>
      <p:bldP spid="3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平行四边形 4"/>
          <p:cNvSpPr/>
          <p:nvPr/>
        </p:nvSpPr>
        <p:spPr>
          <a:xfrm>
            <a:off x="3757841" y="3018855"/>
            <a:ext cx="538276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707" h="159086">
                <a:moveTo>
                  <a:pt x="0" y="159086"/>
                </a:moveTo>
                <a:lnTo>
                  <a:pt x="100797" y="4498"/>
                </a:lnTo>
                <a:lnTo>
                  <a:pt x="403707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平行四边形 4"/>
          <p:cNvSpPr/>
          <p:nvPr/>
        </p:nvSpPr>
        <p:spPr>
          <a:xfrm>
            <a:off x="4308985" y="3020221"/>
            <a:ext cx="509048" cy="15772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786" h="157720">
                <a:moveTo>
                  <a:pt x="0" y="157720"/>
                </a:moveTo>
                <a:lnTo>
                  <a:pt x="75745" y="0"/>
                </a:lnTo>
                <a:lnTo>
                  <a:pt x="381786" y="1766"/>
                </a:lnTo>
                <a:lnTo>
                  <a:pt x="313076" y="157037"/>
                </a:lnTo>
                <a:lnTo>
                  <a:pt x="0" y="15772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平行四边形 4"/>
          <p:cNvSpPr/>
          <p:nvPr/>
        </p:nvSpPr>
        <p:spPr>
          <a:xfrm>
            <a:off x="4855954" y="3018855"/>
            <a:ext cx="467295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471" h="159086">
                <a:moveTo>
                  <a:pt x="0" y="159086"/>
                </a:moveTo>
                <a:lnTo>
                  <a:pt x="47561" y="4497"/>
                </a:lnTo>
                <a:lnTo>
                  <a:pt x="350471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平行四边形 4"/>
          <p:cNvSpPr/>
          <p:nvPr/>
        </p:nvSpPr>
        <p:spPr>
          <a:xfrm>
            <a:off x="5398747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平行四边形 4"/>
          <p:cNvSpPr/>
          <p:nvPr/>
        </p:nvSpPr>
        <p:spPr>
          <a:xfrm>
            <a:off x="3949906" y="2821574"/>
            <a:ext cx="492348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261" h="133351">
                <a:moveTo>
                  <a:pt x="0" y="130902"/>
                </a:moveTo>
                <a:lnTo>
                  <a:pt x="91402" y="4498"/>
                </a:lnTo>
                <a:lnTo>
                  <a:pt x="36926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平行四边形 4"/>
          <p:cNvSpPr/>
          <p:nvPr/>
        </p:nvSpPr>
        <p:spPr>
          <a:xfrm>
            <a:off x="4450946" y="2821574"/>
            <a:ext cx="463122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341" h="133351">
                <a:moveTo>
                  <a:pt x="0" y="130902"/>
                </a:moveTo>
                <a:lnTo>
                  <a:pt x="72613" y="1367"/>
                </a:lnTo>
                <a:lnTo>
                  <a:pt x="34734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平行四边形 4"/>
          <p:cNvSpPr/>
          <p:nvPr/>
        </p:nvSpPr>
        <p:spPr>
          <a:xfrm>
            <a:off x="4968689" y="2821574"/>
            <a:ext cx="413017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3" h="134033">
                <a:moveTo>
                  <a:pt x="0" y="134033"/>
                </a:moveTo>
                <a:lnTo>
                  <a:pt x="44430" y="1367"/>
                </a:lnTo>
                <a:lnTo>
                  <a:pt x="309763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平行四边形 4"/>
          <p:cNvSpPr/>
          <p:nvPr/>
        </p:nvSpPr>
        <p:spPr>
          <a:xfrm>
            <a:off x="5461379" y="2821574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平行四边形 4"/>
          <p:cNvSpPr/>
          <p:nvPr/>
        </p:nvSpPr>
        <p:spPr>
          <a:xfrm>
            <a:off x="4121092" y="2655606"/>
            <a:ext cx="442243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682" h="117693">
                <a:moveTo>
                  <a:pt x="0" y="108981"/>
                </a:moveTo>
                <a:lnTo>
                  <a:pt x="75745" y="4497"/>
                </a:lnTo>
                <a:lnTo>
                  <a:pt x="331682" y="0"/>
                </a:lnTo>
                <a:lnTo>
                  <a:pt x="259842" y="117693"/>
                </a:lnTo>
                <a:lnTo>
                  <a:pt x="0" y="1089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平行四边形 4"/>
          <p:cNvSpPr/>
          <p:nvPr/>
        </p:nvSpPr>
        <p:spPr>
          <a:xfrm>
            <a:off x="4584555" y="2655604"/>
            <a:ext cx="413016" cy="11456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2" h="114562">
                <a:moveTo>
                  <a:pt x="0" y="108981"/>
                </a:moveTo>
                <a:lnTo>
                  <a:pt x="56956" y="1366"/>
                </a:lnTo>
                <a:lnTo>
                  <a:pt x="309762" y="0"/>
                </a:lnTo>
                <a:lnTo>
                  <a:pt x="266105" y="114562"/>
                </a:lnTo>
                <a:lnTo>
                  <a:pt x="0" y="10898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平行四边形 4"/>
          <p:cNvSpPr/>
          <p:nvPr/>
        </p:nvSpPr>
        <p:spPr>
          <a:xfrm>
            <a:off x="4248357" y="2508582"/>
            <a:ext cx="431848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886" h="98028">
                <a:moveTo>
                  <a:pt x="0" y="96459"/>
                </a:moveTo>
                <a:lnTo>
                  <a:pt x="83866" y="0"/>
                </a:lnTo>
                <a:lnTo>
                  <a:pt x="323886" y="886"/>
                </a:lnTo>
                <a:lnTo>
                  <a:pt x="258080" y="98028"/>
                </a:lnTo>
                <a:lnTo>
                  <a:pt x="0" y="9645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平行四边形 4"/>
          <p:cNvSpPr/>
          <p:nvPr/>
        </p:nvSpPr>
        <p:spPr>
          <a:xfrm>
            <a:off x="4686505" y="2506202"/>
            <a:ext cx="403272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454" h="100409">
                <a:moveTo>
                  <a:pt x="0" y="98840"/>
                </a:moveTo>
                <a:lnTo>
                  <a:pt x="60054" y="0"/>
                </a:lnTo>
                <a:lnTo>
                  <a:pt x="302454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平行四边形 4"/>
          <p:cNvSpPr/>
          <p:nvPr/>
        </p:nvSpPr>
        <p:spPr>
          <a:xfrm>
            <a:off x="4378528" y="2375235"/>
            <a:ext cx="387396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648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23885"/>
              <a:gd name="connsiteY0" fmla="*/ 86933 h 90883"/>
              <a:gd name="connsiteX1" fmla="*/ 57672 w 323885"/>
              <a:gd name="connsiteY1" fmla="*/ 0 h 90883"/>
              <a:gd name="connsiteX2" fmla="*/ 323885 w 323885"/>
              <a:gd name="connsiteY2" fmla="*/ 3266 h 90883"/>
              <a:gd name="connsiteX3" fmla="*/ 236648 w 323885"/>
              <a:gd name="connsiteY3" fmla="*/ 90883 h 90883"/>
              <a:gd name="connsiteX4" fmla="*/ 0 w 323885"/>
              <a:gd name="connsiteY4" fmla="*/ 86933 h 90883"/>
              <a:gd name="connsiteX0" fmla="*/ 0 w 290547"/>
              <a:gd name="connsiteY0" fmla="*/ 86933 h 90883"/>
              <a:gd name="connsiteX1" fmla="*/ 57672 w 290547"/>
              <a:gd name="connsiteY1" fmla="*/ 0 h 90883"/>
              <a:gd name="connsiteX2" fmla="*/ 290547 w 290547"/>
              <a:gd name="connsiteY2" fmla="*/ 3266 h 90883"/>
              <a:gd name="connsiteX3" fmla="*/ 236648 w 290547"/>
              <a:gd name="connsiteY3" fmla="*/ 90883 h 90883"/>
              <a:gd name="connsiteX4" fmla="*/ 0 w 290547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547" h="90883">
                <a:moveTo>
                  <a:pt x="0" y="86933"/>
                </a:moveTo>
                <a:lnTo>
                  <a:pt x="57672" y="0"/>
                </a:lnTo>
                <a:lnTo>
                  <a:pt x="290547" y="3266"/>
                </a:lnTo>
                <a:lnTo>
                  <a:pt x="236648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平行四边形 4"/>
          <p:cNvSpPr/>
          <p:nvPr/>
        </p:nvSpPr>
        <p:spPr>
          <a:xfrm>
            <a:off x="4775403" y="2372852"/>
            <a:ext cx="377872" cy="9326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9314 h 93264"/>
              <a:gd name="connsiteX1" fmla="*/ 55291 w 331029"/>
              <a:gd name="connsiteY1" fmla="*/ 0 h 93264"/>
              <a:gd name="connsiteX2" fmla="*/ 331029 w 331029"/>
              <a:gd name="connsiteY2" fmla="*/ 5647 h 93264"/>
              <a:gd name="connsiteX3" fmla="*/ 243792 w 331029"/>
              <a:gd name="connsiteY3" fmla="*/ 93264 h 93264"/>
              <a:gd name="connsiteX4" fmla="*/ 0 w 331029"/>
              <a:gd name="connsiteY4" fmla="*/ 89314 h 93264"/>
              <a:gd name="connsiteX0" fmla="*/ 0 w 283404"/>
              <a:gd name="connsiteY0" fmla="*/ 89314 h 93264"/>
              <a:gd name="connsiteX1" fmla="*/ 55291 w 283404"/>
              <a:gd name="connsiteY1" fmla="*/ 0 h 93264"/>
              <a:gd name="connsiteX2" fmla="*/ 283404 w 283404"/>
              <a:gd name="connsiteY2" fmla="*/ 5647 h 93264"/>
              <a:gd name="connsiteX3" fmla="*/ 243792 w 283404"/>
              <a:gd name="connsiteY3" fmla="*/ 93264 h 93264"/>
              <a:gd name="connsiteX4" fmla="*/ 0 w 283404"/>
              <a:gd name="connsiteY4" fmla="*/ 89314 h 9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93264">
                <a:moveTo>
                  <a:pt x="0" y="89314"/>
                </a:moveTo>
                <a:lnTo>
                  <a:pt x="55291" y="0"/>
                </a:lnTo>
                <a:lnTo>
                  <a:pt x="283404" y="5647"/>
                </a:lnTo>
                <a:lnTo>
                  <a:pt x="243792" y="93264"/>
                </a:lnTo>
                <a:lnTo>
                  <a:pt x="0" y="89314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平行四边形 4"/>
          <p:cNvSpPr/>
          <p:nvPr/>
        </p:nvSpPr>
        <p:spPr>
          <a:xfrm>
            <a:off x="4480126" y="2268076"/>
            <a:ext cx="365172" cy="742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879" h="74214">
                <a:moveTo>
                  <a:pt x="0" y="72645"/>
                </a:moveTo>
                <a:lnTo>
                  <a:pt x="52908" y="0"/>
                </a:lnTo>
                <a:lnTo>
                  <a:pt x="273879" y="884"/>
                </a:lnTo>
                <a:lnTo>
                  <a:pt x="229505" y="74214"/>
                </a:lnTo>
                <a:lnTo>
                  <a:pt x="0" y="72645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平行四边形 4"/>
          <p:cNvSpPr/>
          <p:nvPr/>
        </p:nvSpPr>
        <p:spPr>
          <a:xfrm>
            <a:off x="4864302" y="2265696"/>
            <a:ext cx="349297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973" h="76595">
                <a:moveTo>
                  <a:pt x="0" y="75026"/>
                </a:moveTo>
                <a:lnTo>
                  <a:pt x="33858" y="0"/>
                </a:lnTo>
                <a:lnTo>
                  <a:pt x="261973" y="884"/>
                </a:lnTo>
                <a:lnTo>
                  <a:pt x="229505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平行四边形 4"/>
          <p:cNvSpPr/>
          <p:nvPr/>
        </p:nvSpPr>
        <p:spPr>
          <a:xfrm flipH="1">
            <a:off x="6642777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平行四边形 4"/>
          <p:cNvSpPr/>
          <p:nvPr/>
        </p:nvSpPr>
        <p:spPr>
          <a:xfrm flipH="1">
            <a:off x="6572139" y="3871627"/>
            <a:ext cx="610882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平行四边形 4"/>
          <p:cNvSpPr/>
          <p:nvPr/>
        </p:nvSpPr>
        <p:spPr>
          <a:xfrm flipH="1">
            <a:off x="6544578" y="3524396"/>
            <a:ext cx="534097" cy="23600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573" h="236008">
                <a:moveTo>
                  <a:pt x="0" y="236008"/>
                </a:moveTo>
                <a:lnTo>
                  <a:pt x="53824" y="0"/>
                </a:lnTo>
                <a:lnTo>
                  <a:pt x="400573" y="4898"/>
                </a:lnTo>
                <a:lnTo>
                  <a:pt x="375706" y="235325"/>
                </a:lnTo>
                <a:lnTo>
                  <a:pt x="0" y="23600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平行四边形 4"/>
          <p:cNvSpPr/>
          <p:nvPr/>
        </p:nvSpPr>
        <p:spPr>
          <a:xfrm flipH="1">
            <a:off x="6490292" y="3250589"/>
            <a:ext cx="479824" cy="1928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868" h="192851">
                <a:moveTo>
                  <a:pt x="0" y="190402"/>
                </a:moveTo>
                <a:lnTo>
                  <a:pt x="28773" y="1369"/>
                </a:lnTo>
                <a:lnTo>
                  <a:pt x="359868" y="0"/>
                </a:lnTo>
                <a:lnTo>
                  <a:pt x="341259" y="192851"/>
                </a:lnTo>
                <a:lnTo>
                  <a:pt x="0" y="1904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平行四边形 4"/>
          <p:cNvSpPr/>
          <p:nvPr/>
        </p:nvSpPr>
        <p:spPr>
          <a:xfrm flipH="1">
            <a:off x="8014295" y="3018855"/>
            <a:ext cx="538276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707" h="159086">
                <a:moveTo>
                  <a:pt x="0" y="159086"/>
                </a:moveTo>
                <a:lnTo>
                  <a:pt x="100797" y="4498"/>
                </a:lnTo>
                <a:lnTo>
                  <a:pt x="403707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平行四边形 4"/>
          <p:cNvSpPr/>
          <p:nvPr/>
        </p:nvSpPr>
        <p:spPr>
          <a:xfrm flipH="1">
            <a:off x="7492377" y="3020221"/>
            <a:ext cx="509048" cy="15772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786" h="157720">
                <a:moveTo>
                  <a:pt x="0" y="157720"/>
                </a:moveTo>
                <a:lnTo>
                  <a:pt x="75745" y="0"/>
                </a:lnTo>
                <a:lnTo>
                  <a:pt x="381786" y="1766"/>
                </a:lnTo>
                <a:lnTo>
                  <a:pt x="313076" y="157037"/>
                </a:lnTo>
                <a:lnTo>
                  <a:pt x="0" y="15772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平行四边形 4"/>
          <p:cNvSpPr/>
          <p:nvPr/>
        </p:nvSpPr>
        <p:spPr>
          <a:xfrm flipH="1">
            <a:off x="6987163" y="3018855"/>
            <a:ext cx="467295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471" h="159086">
                <a:moveTo>
                  <a:pt x="0" y="159086"/>
                </a:moveTo>
                <a:lnTo>
                  <a:pt x="47561" y="4497"/>
                </a:lnTo>
                <a:lnTo>
                  <a:pt x="350471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平行四边形 4"/>
          <p:cNvSpPr/>
          <p:nvPr/>
        </p:nvSpPr>
        <p:spPr>
          <a:xfrm flipH="1">
            <a:off x="6465245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平行四边形 4"/>
          <p:cNvSpPr/>
          <p:nvPr/>
        </p:nvSpPr>
        <p:spPr>
          <a:xfrm flipH="1">
            <a:off x="7868159" y="2821574"/>
            <a:ext cx="492348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261" h="133351">
                <a:moveTo>
                  <a:pt x="0" y="130902"/>
                </a:moveTo>
                <a:lnTo>
                  <a:pt x="91402" y="4498"/>
                </a:lnTo>
                <a:lnTo>
                  <a:pt x="36926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平行四边形 4"/>
          <p:cNvSpPr/>
          <p:nvPr/>
        </p:nvSpPr>
        <p:spPr>
          <a:xfrm flipH="1">
            <a:off x="7396344" y="2821574"/>
            <a:ext cx="463122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341" h="133351">
                <a:moveTo>
                  <a:pt x="0" y="130902"/>
                </a:moveTo>
                <a:lnTo>
                  <a:pt x="72613" y="1367"/>
                </a:lnTo>
                <a:lnTo>
                  <a:pt x="34734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平行四边形 4"/>
          <p:cNvSpPr/>
          <p:nvPr/>
        </p:nvSpPr>
        <p:spPr>
          <a:xfrm flipH="1">
            <a:off x="6928705" y="2821574"/>
            <a:ext cx="413017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3" h="134033">
                <a:moveTo>
                  <a:pt x="0" y="134033"/>
                </a:moveTo>
                <a:lnTo>
                  <a:pt x="44430" y="1367"/>
                </a:lnTo>
                <a:lnTo>
                  <a:pt x="309763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平行四边形 4"/>
          <p:cNvSpPr/>
          <p:nvPr/>
        </p:nvSpPr>
        <p:spPr>
          <a:xfrm flipH="1">
            <a:off x="6452716" y="2821574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平行四边形 4"/>
          <p:cNvSpPr/>
          <p:nvPr/>
        </p:nvSpPr>
        <p:spPr>
          <a:xfrm flipH="1">
            <a:off x="6425930" y="2654588"/>
            <a:ext cx="368565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424" h="115578">
                <a:moveTo>
                  <a:pt x="0" y="109997"/>
                </a:moveTo>
                <a:lnTo>
                  <a:pt x="21237" y="0"/>
                </a:lnTo>
                <a:lnTo>
                  <a:pt x="276424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1" name="平行四边形 4"/>
          <p:cNvSpPr/>
          <p:nvPr/>
        </p:nvSpPr>
        <p:spPr>
          <a:xfrm flipH="1">
            <a:off x="6398311" y="2506202"/>
            <a:ext cx="361996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7" h="100409">
                <a:moveTo>
                  <a:pt x="0" y="98840"/>
                </a:moveTo>
                <a:lnTo>
                  <a:pt x="24336" y="0"/>
                </a:lnTo>
                <a:lnTo>
                  <a:pt x="271497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2" name="平行四边形 4"/>
          <p:cNvSpPr/>
          <p:nvPr/>
        </p:nvSpPr>
        <p:spPr>
          <a:xfrm flipH="1">
            <a:off x="6388784" y="2375235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3" name="平行四边形 4"/>
          <p:cNvSpPr/>
          <p:nvPr/>
        </p:nvSpPr>
        <p:spPr>
          <a:xfrm flipH="1">
            <a:off x="6376086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4" name="平行四边形 4"/>
          <p:cNvSpPr/>
          <p:nvPr/>
        </p:nvSpPr>
        <p:spPr>
          <a:xfrm>
            <a:off x="5825866" y="4281616"/>
            <a:ext cx="654309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500450"/>
              <a:gd name="connsiteY0" fmla="*/ 352168 h 352168"/>
              <a:gd name="connsiteX1" fmla="*/ 20532 w 500450"/>
              <a:gd name="connsiteY1" fmla="*/ 2383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478826"/>
              <a:gd name="connsiteY0" fmla="*/ 352168 h 352168"/>
              <a:gd name="connsiteX1" fmla="*/ 20532 w 478826"/>
              <a:gd name="connsiteY1" fmla="*/ 2383 h 352168"/>
              <a:gd name="connsiteX2" fmla="*/ 469494 w 478826"/>
              <a:gd name="connsiteY2" fmla="*/ 0 h 352168"/>
              <a:gd name="connsiteX3" fmla="*/ 478826 w 478826"/>
              <a:gd name="connsiteY3" fmla="*/ 352168 h 352168"/>
              <a:gd name="connsiteX4" fmla="*/ 0 w 478826"/>
              <a:gd name="connsiteY4" fmla="*/ 352168 h 352168"/>
              <a:gd name="connsiteX0" fmla="*/ 0 w 490732"/>
              <a:gd name="connsiteY0" fmla="*/ 352168 h 352168"/>
              <a:gd name="connsiteX1" fmla="*/ 20532 w 490732"/>
              <a:gd name="connsiteY1" fmla="*/ 2383 h 352168"/>
              <a:gd name="connsiteX2" fmla="*/ 469494 w 490732"/>
              <a:gd name="connsiteY2" fmla="*/ 0 h 352168"/>
              <a:gd name="connsiteX3" fmla="*/ 490732 w 490732"/>
              <a:gd name="connsiteY3" fmla="*/ 352168 h 352168"/>
              <a:gd name="connsiteX4" fmla="*/ 0 w 490732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0732" h="352168">
                <a:moveTo>
                  <a:pt x="0" y="352168"/>
                </a:moveTo>
                <a:lnTo>
                  <a:pt x="20532" y="2383"/>
                </a:lnTo>
                <a:lnTo>
                  <a:pt x="469494" y="0"/>
                </a:lnTo>
                <a:lnTo>
                  <a:pt x="490732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5" name="平行四边形 4"/>
          <p:cNvSpPr/>
          <p:nvPr/>
        </p:nvSpPr>
        <p:spPr>
          <a:xfrm>
            <a:off x="5863989" y="3862100"/>
            <a:ext cx="584796" cy="28905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  <a:gd name="connsiteX0" fmla="*/ 0 w 458162"/>
              <a:gd name="connsiteY0" fmla="*/ 273967 h 282679"/>
              <a:gd name="connsiteX1" fmla="*/ 21813 w 458162"/>
              <a:gd name="connsiteY1" fmla="*/ 0 h 282679"/>
              <a:gd name="connsiteX2" fmla="*/ 458162 w 458162"/>
              <a:gd name="connsiteY2" fmla="*/ 3146 h 282679"/>
              <a:gd name="connsiteX3" fmla="*/ 419547 w 458162"/>
              <a:gd name="connsiteY3" fmla="*/ 282679 h 282679"/>
              <a:gd name="connsiteX4" fmla="*/ 0 w 458162"/>
              <a:gd name="connsiteY4" fmla="*/ 273967 h 282679"/>
              <a:gd name="connsiteX0" fmla="*/ 0 w 424824"/>
              <a:gd name="connsiteY0" fmla="*/ 280346 h 289058"/>
              <a:gd name="connsiteX1" fmla="*/ 21813 w 424824"/>
              <a:gd name="connsiteY1" fmla="*/ 6379 h 289058"/>
              <a:gd name="connsiteX2" fmla="*/ 424824 w 424824"/>
              <a:gd name="connsiteY2" fmla="*/ 0 h 289058"/>
              <a:gd name="connsiteX3" fmla="*/ 419547 w 424824"/>
              <a:gd name="connsiteY3" fmla="*/ 289058 h 289058"/>
              <a:gd name="connsiteX4" fmla="*/ 0 w 424824"/>
              <a:gd name="connsiteY4" fmla="*/ 280346 h 289058"/>
              <a:gd name="connsiteX0" fmla="*/ 0 w 438597"/>
              <a:gd name="connsiteY0" fmla="*/ 280346 h 289058"/>
              <a:gd name="connsiteX1" fmla="*/ 21813 w 438597"/>
              <a:gd name="connsiteY1" fmla="*/ 6379 h 289058"/>
              <a:gd name="connsiteX2" fmla="*/ 424824 w 438597"/>
              <a:gd name="connsiteY2" fmla="*/ 0 h 289058"/>
              <a:gd name="connsiteX3" fmla="*/ 438597 w 438597"/>
              <a:gd name="connsiteY3" fmla="*/ 289058 h 289058"/>
              <a:gd name="connsiteX4" fmla="*/ 0 w 438597"/>
              <a:gd name="connsiteY4" fmla="*/ 280346 h 289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597" h="289058">
                <a:moveTo>
                  <a:pt x="0" y="280346"/>
                </a:moveTo>
                <a:lnTo>
                  <a:pt x="21813" y="6379"/>
                </a:lnTo>
                <a:lnTo>
                  <a:pt x="424824" y="0"/>
                </a:lnTo>
                <a:lnTo>
                  <a:pt x="438597" y="289058"/>
                </a:lnTo>
                <a:lnTo>
                  <a:pt x="0" y="28034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6" name="平行四边形 4"/>
          <p:cNvSpPr/>
          <p:nvPr/>
        </p:nvSpPr>
        <p:spPr>
          <a:xfrm>
            <a:off x="5888960" y="3529161"/>
            <a:ext cx="526341" cy="23294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  <a:gd name="connsiteX0" fmla="*/ 0 w 400573"/>
              <a:gd name="connsiteY0" fmla="*/ 231245 h 231245"/>
              <a:gd name="connsiteX1" fmla="*/ 22868 w 400573"/>
              <a:gd name="connsiteY1" fmla="*/ 0 h 231245"/>
              <a:gd name="connsiteX2" fmla="*/ 400573 w 400573"/>
              <a:gd name="connsiteY2" fmla="*/ 135 h 231245"/>
              <a:gd name="connsiteX3" fmla="*/ 375706 w 400573"/>
              <a:gd name="connsiteY3" fmla="*/ 230562 h 231245"/>
              <a:gd name="connsiteX4" fmla="*/ 0 w 400573"/>
              <a:gd name="connsiteY4" fmla="*/ 231245 h 231245"/>
              <a:gd name="connsiteX0" fmla="*/ 0 w 383904"/>
              <a:gd name="connsiteY0" fmla="*/ 231245 h 231245"/>
              <a:gd name="connsiteX1" fmla="*/ 22868 w 383904"/>
              <a:gd name="connsiteY1" fmla="*/ 0 h 231245"/>
              <a:gd name="connsiteX2" fmla="*/ 383904 w 383904"/>
              <a:gd name="connsiteY2" fmla="*/ 135 h 231245"/>
              <a:gd name="connsiteX3" fmla="*/ 375706 w 383904"/>
              <a:gd name="connsiteY3" fmla="*/ 230562 h 231245"/>
              <a:gd name="connsiteX4" fmla="*/ 0 w 383904"/>
              <a:gd name="connsiteY4" fmla="*/ 231245 h 231245"/>
              <a:gd name="connsiteX0" fmla="*/ 0 w 394756"/>
              <a:gd name="connsiteY0" fmla="*/ 231245 h 232943"/>
              <a:gd name="connsiteX1" fmla="*/ 22868 w 394756"/>
              <a:gd name="connsiteY1" fmla="*/ 0 h 232943"/>
              <a:gd name="connsiteX2" fmla="*/ 383904 w 394756"/>
              <a:gd name="connsiteY2" fmla="*/ 135 h 232943"/>
              <a:gd name="connsiteX3" fmla="*/ 394756 w 394756"/>
              <a:gd name="connsiteY3" fmla="*/ 232943 h 232943"/>
              <a:gd name="connsiteX4" fmla="*/ 0 w 394756"/>
              <a:gd name="connsiteY4" fmla="*/ 231245 h 232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756" h="232943">
                <a:moveTo>
                  <a:pt x="0" y="231245"/>
                </a:moveTo>
                <a:lnTo>
                  <a:pt x="22868" y="0"/>
                </a:lnTo>
                <a:lnTo>
                  <a:pt x="383904" y="135"/>
                </a:lnTo>
                <a:lnTo>
                  <a:pt x="394756" y="232943"/>
                </a:lnTo>
                <a:lnTo>
                  <a:pt x="0" y="231245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7" name="平行四边形 4"/>
          <p:cNvSpPr/>
          <p:nvPr/>
        </p:nvSpPr>
        <p:spPr>
          <a:xfrm>
            <a:off x="5914971" y="3244814"/>
            <a:ext cx="480412" cy="20100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  <a:gd name="connsiteX0" fmla="*/ 0 w 359868"/>
              <a:gd name="connsiteY0" fmla="*/ 196177 h 198626"/>
              <a:gd name="connsiteX1" fmla="*/ 14485 w 359868"/>
              <a:gd name="connsiteY1" fmla="*/ 0 h 198626"/>
              <a:gd name="connsiteX2" fmla="*/ 359868 w 359868"/>
              <a:gd name="connsiteY2" fmla="*/ 5775 h 198626"/>
              <a:gd name="connsiteX3" fmla="*/ 341259 w 359868"/>
              <a:gd name="connsiteY3" fmla="*/ 198626 h 198626"/>
              <a:gd name="connsiteX4" fmla="*/ 0 w 359868"/>
              <a:gd name="connsiteY4" fmla="*/ 196177 h 198626"/>
              <a:gd name="connsiteX0" fmla="*/ 0 w 360309"/>
              <a:gd name="connsiteY0" fmla="*/ 196177 h 201007"/>
              <a:gd name="connsiteX1" fmla="*/ 14485 w 360309"/>
              <a:gd name="connsiteY1" fmla="*/ 0 h 201007"/>
              <a:gd name="connsiteX2" fmla="*/ 359868 w 360309"/>
              <a:gd name="connsiteY2" fmla="*/ 5775 h 201007"/>
              <a:gd name="connsiteX3" fmla="*/ 360309 w 360309"/>
              <a:gd name="connsiteY3" fmla="*/ 201007 h 201007"/>
              <a:gd name="connsiteX4" fmla="*/ 0 w 360309"/>
              <a:gd name="connsiteY4" fmla="*/ 196177 h 201007"/>
              <a:gd name="connsiteX0" fmla="*/ 0 w 360309"/>
              <a:gd name="connsiteY0" fmla="*/ 196177 h 201007"/>
              <a:gd name="connsiteX1" fmla="*/ 14485 w 360309"/>
              <a:gd name="connsiteY1" fmla="*/ 0 h 201007"/>
              <a:gd name="connsiteX2" fmla="*/ 343199 w 360309"/>
              <a:gd name="connsiteY2" fmla="*/ 3394 h 201007"/>
              <a:gd name="connsiteX3" fmla="*/ 360309 w 360309"/>
              <a:gd name="connsiteY3" fmla="*/ 201007 h 201007"/>
              <a:gd name="connsiteX4" fmla="*/ 0 w 360309"/>
              <a:gd name="connsiteY4" fmla="*/ 196177 h 201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309" h="201007">
                <a:moveTo>
                  <a:pt x="0" y="196177"/>
                </a:moveTo>
                <a:lnTo>
                  <a:pt x="14485" y="0"/>
                </a:lnTo>
                <a:lnTo>
                  <a:pt x="343199" y="3394"/>
                </a:lnTo>
                <a:lnTo>
                  <a:pt x="360309" y="201007"/>
                </a:lnTo>
                <a:lnTo>
                  <a:pt x="0" y="19617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8" name="平行四边形 4"/>
          <p:cNvSpPr/>
          <p:nvPr/>
        </p:nvSpPr>
        <p:spPr>
          <a:xfrm>
            <a:off x="5935322" y="3020221"/>
            <a:ext cx="439658" cy="16180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34814"/>
              <a:gd name="connsiteY0" fmla="*/ 159086 h 159086"/>
              <a:gd name="connsiteX1" fmla="*/ 15234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15764"/>
              <a:gd name="connsiteY0" fmla="*/ 157720 h 157720"/>
              <a:gd name="connsiteX1" fmla="*/ 15234 w 315764"/>
              <a:gd name="connsiteY1" fmla="*/ 0 h 157720"/>
              <a:gd name="connsiteX2" fmla="*/ 315764 w 315764"/>
              <a:gd name="connsiteY2" fmla="*/ 1015 h 157720"/>
              <a:gd name="connsiteX3" fmla="*/ 313076 w 315764"/>
              <a:gd name="connsiteY3" fmla="*/ 157037 h 157720"/>
              <a:gd name="connsiteX4" fmla="*/ 0 w 315764"/>
              <a:gd name="connsiteY4" fmla="*/ 157720 h 157720"/>
              <a:gd name="connsiteX0" fmla="*/ 0 w 329744"/>
              <a:gd name="connsiteY0" fmla="*/ 157720 h 161800"/>
              <a:gd name="connsiteX1" fmla="*/ 15234 w 329744"/>
              <a:gd name="connsiteY1" fmla="*/ 0 h 161800"/>
              <a:gd name="connsiteX2" fmla="*/ 315764 w 329744"/>
              <a:gd name="connsiteY2" fmla="*/ 1015 h 161800"/>
              <a:gd name="connsiteX3" fmla="*/ 329744 w 329744"/>
              <a:gd name="connsiteY3" fmla="*/ 161800 h 161800"/>
              <a:gd name="connsiteX4" fmla="*/ 0 w 329744"/>
              <a:gd name="connsiteY4" fmla="*/ 157720 h 16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744" h="161800">
                <a:moveTo>
                  <a:pt x="0" y="157720"/>
                </a:moveTo>
                <a:lnTo>
                  <a:pt x="15234" y="0"/>
                </a:lnTo>
                <a:lnTo>
                  <a:pt x="315764" y="1015"/>
                </a:lnTo>
                <a:lnTo>
                  <a:pt x="329744" y="161800"/>
                </a:lnTo>
                <a:lnTo>
                  <a:pt x="0" y="157720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9" name="平行四边形 4"/>
          <p:cNvSpPr/>
          <p:nvPr/>
        </p:nvSpPr>
        <p:spPr>
          <a:xfrm>
            <a:off x="5959854" y="2822940"/>
            <a:ext cx="397908" cy="13266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97237"/>
              <a:gd name="connsiteY0" fmla="*/ 134033 h 134033"/>
              <a:gd name="connsiteX1" fmla="*/ 1828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81762"/>
              <a:gd name="connsiteY0" fmla="*/ 132666 h 132666"/>
              <a:gd name="connsiteX1" fmla="*/ 1828 w 281762"/>
              <a:gd name="connsiteY1" fmla="*/ 0 h 132666"/>
              <a:gd name="connsiteX2" fmla="*/ 280568 w 281762"/>
              <a:gd name="connsiteY2" fmla="*/ 1014 h 132666"/>
              <a:gd name="connsiteX3" fmla="*/ 281762 w 281762"/>
              <a:gd name="connsiteY3" fmla="*/ 131984 h 132666"/>
              <a:gd name="connsiteX4" fmla="*/ 0 w 281762"/>
              <a:gd name="connsiteY4" fmla="*/ 132666 h 132666"/>
              <a:gd name="connsiteX0" fmla="*/ 0 w 291287"/>
              <a:gd name="connsiteY0" fmla="*/ 132666 h 132666"/>
              <a:gd name="connsiteX1" fmla="*/ 1828 w 291287"/>
              <a:gd name="connsiteY1" fmla="*/ 0 h 132666"/>
              <a:gd name="connsiteX2" fmla="*/ 280568 w 291287"/>
              <a:gd name="connsiteY2" fmla="*/ 1014 h 132666"/>
              <a:gd name="connsiteX3" fmla="*/ 291287 w 291287"/>
              <a:gd name="connsiteY3" fmla="*/ 131984 h 132666"/>
              <a:gd name="connsiteX4" fmla="*/ 0 w 291287"/>
              <a:gd name="connsiteY4" fmla="*/ 132666 h 132666"/>
              <a:gd name="connsiteX0" fmla="*/ 0 w 298431"/>
              <a:gd name="connsiteY0" fmla="*/ 132666 h 132666"/>
              <a:gd name="connsiteX1" fmla="*/ 8972 w 298431"/>
              <a:gd name="connsiteY1" fmla="*/ 0 h 132666"/>
              <a:gd name="connsiteX2" fmla="*/ 287712 w 298431"/>
              <a:gd name="connsiteY2" fmla="*/ 1014 h 132666"/>
              <a:gd name="connsiteX3" fmla="*/ 298431 w 298431"/>
              <a:gd name="connsiteY3" fmla="*/ 131984 h 132666"/>
              <a:gd name="connsiteX4" fmla="*/ 0 w 298431"/>
              <a:gd name="connsiteY4" fmla="*/ 132666 h 132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431" h="132666">
                <a:moveTo>
                  <a:pt x="0" y="132666"/>
                </a:moveTo>
                <a:cubicBezTo>
                  <a:pt x="609" y="88444"/>
                  <a:pt x="8363" y="44222"/>
                  <a:pt x="8972" y="0"/>
                </a:cubicBezTo>
                <a:lnTo>
                  <a:pt x="287712" y="1014"/>
                </a:lnTo>
                <a:lnTo>
                  <a:pt x="298431" y="131984"/>
                </a:lnTo>
                <a:lnTo>
                  <a:pt x="0" y="132666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0" name="平行四边形 4"/>
          <p:cNvSpPr/>
          <p:nvPr/>
        </p:nvSpPr>
        <p:spPr>
          <a:xfrm>
            <a:off x="5969939" y="2654588"/>
            <a:ext cx="373857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  <a:gd name="connsiteX0" fmla="*/ 0 w 276424"/>
              <a:gd name="connsiteY0" fmla="*/ 109997 h 115578"/>
              <a:gd name="connsiteX1" fmla="*/ 11712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  <a:gd name="connsiteX0" fmla="*/ 0 w 280393"/>
              <a:gd name="connsiteY0" fmla="*/ 109997 h 115578"/>
              <a:gd name="connsiteX1" fmla="*/ 11712 w 280393"/>
              <a:gd name="connsiteY1" fmla="*/ 0 h 115578"/>
              <a:gd name="connsiteX2" fmla="*/ 276424 w 280393"/>
              <a:gd name="connsiteY2" fmla="*/ 3397 h 115578"/>
              <a:gd name="connsiteX3" fmla="*/ 280393 w 280393"/>
              <a:gd name="connsiteY3" fmla="*/ 115578 h 115578"/>
              <a:gd name="connsiteX4" fmla="*/ 0 w 280393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393" h="115578">
                <a:moveTo>
                  <a:pt x="0" y="109997"/>
                </a:moveTo>
                <a:lnTo>
                  <a:pt x="11712" y="0"/>
                </a:lnTo>
                <a:lnTo>
                  <a:pt x="276424" y="3397"/>
                </a:lnTo>
                <a:lnTo>
                  <a:pt x="280393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1" name="平行四边形 4"/>
          <p:cNvSpPr/>
          <p:nvPr/>
        </p:nvSpPr>
        <p:spPr>
          <a:xfrm>
            <a:off x="5981904" y="2508582"/>
            <a:ext cx="344107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  <a:gd name="connsiteX0" fmla="*/ 0 w 271497"/>
              <a:gd name="connsiteY0" fmla="*/ 97955 h 99524"/>
              <a:gd name="connsiteX1" fmla="*/ 7667 w 271497"/>
              <a:gd name="connsiteY1" fmla="*/ 1496 h 99524"/>
              <a:gd name="connsiteX2" fmla="*/ 271497 w 271497"/>
              <a:gd name="connsiteY2" fmla="*/ 0 h 99524"/>
              <a:gd name="connsiteX3" fmla="*/ 258080 w 271497"/>
              <a:gd name="connsiteY3" fmla="*/ 99524 h 99524"/>
              <a:gd name="connsiteX4" fmla="*/ 0 w 271497"/>
              <a:gd name="connsiteY4" fmla="*/ 97955 h 99524"/>
              <a:gd name="connsiteX0" fmla="*/ 0 w 258080"/>
              <a:gd name="connsiteY0" fmla="*/ 96459 h 98028"/>
              <a:gd name="connsiteX1" fmla="*/ 7667 w 258080"/>
              <a:gd name="connsiteY1" fmla="*/ 0 h 98028"/>
              <a:gd name="connsiteX2" fmla="*/ 257209 w 258080"/>
              <a:gd name="connsiteY2" fmla="*/ 885 h 98028"/>
              <a:gd name="connsiteX3" fmla="*/ 258080 w 258080"/>
              <a:gd name="connsiteY3" fmla="*/ 98028 h 98028"/>
              <a:gd name="connsiteX4" fmla="*/ 0 w 258080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8080" h="98028">
                <a:moveTo>
                  <a:pt x="0" y="96459"/>
                </a:moveTo>
                <a:lnTo>
                  <a:pt x="7667" y="0"/>
                </a:lnTo>
                <a:lnTo>
                  <a:pt x="257209" y="885"/>
                </a:lnTo>
                <a:cubicBezTo>
                  <a:pt x="257499" y="33266"/>
                  <a:pt x="257790" y="65647"/>
                  <a:pt x="258080" y="98028"/>
                </a:cubicBezTo>
                <a:lnTo>
                  <a:pt x="0" y="9645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2" name="平行四边形 4"/>
          <p:cNvSpPr/>
          <p:nvPr/>
        </p:nvSpPr>
        <p:spPr>
          <a:xfrm>
            <a:off x="5994603" y="2376119"/>
            <a:ext cx="325056" cy="8999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  <a:gd name="connsiteX0" fmla="*/ 0 w 252448"/>
              <a:gd name="connsiteY0" fmla="*/ 84552 h 88502"/>
              <a:gd name="connsiteX1" fmla="*/ 7666 w 252448"/>
              <a:gd name="connsiteY1" fmla="*/ 0 h 88502"/>
              <a:gd name="connsiteX2" fmla="*/ 252448 w 252448"/>
              <a:gd name="connsiteY2" fmla="*/ 885 h 88502"/>
              <a:gd name="connsiteX3" fmla="*/ 243792 w 252448"/>
              <a:gd name="connsiteY3" fmla="*/ 88502 h 88502"/>
              <a:gd name="connsiteX4" fmla="*/ 0 w 252448"/>
              <a:gd name="connsiteY4" fmla="*/ 84552 h 88502"/>
              <a:gd name="connsiteX0" fmla="*/ 0 w 243792"/>
              <a:gd name="connsiteY0" fmla="*/ 86049 h 89999"/>
              <a:gd name="connsiteX1" fmla="*/ 7666 w 243792"/>
              <a:gd name="connsiteY1" fmla="*/ 1497 h 89999"/>
              <a:gd name="connsiteX2" fmla="*/ 240541 w 243792"/>
              <a:gd name="connsiteY2" fmla="*/ 0 h 89999"/>
              <a:gd name="connsiteX3" fmla="*/ 243792 w 243792"/>
              <a:gd name="connsiteY3" fmla="*/ 89999 h 89999"/>
              <a:gd name="connsiteX4" fmla="*/ 0 w 243792"/>
              <a:gd name="connsiteY4" fmla="*/ 86049 h 8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792" h="89999">
                <a:moveTo>
                  <a:pt x="0" y="86049"/>
                </a:moveTo>
                <a:lnTo>
                  <a:pt x="7666" y="1497"/>
                </a:lnTo>
                <a:lnTo>
                  <a:pt x="240541" y="0"/>
                </a:lnTo>
                <a:lnTo>
                  <a:pt x="243792" y="89999"/>
                </a:lnTo>
                <a:lnTo>
                  <a:pt x="0" y="86049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3" name="平行四边形 4"/>
          <p:cNvSpPr/>
          <p:nvPr/>
        </p:nvSpPr>
        <p:spPr>
          <a:xfrm>
            <a:off x="6004126" y="2268959"/>
            <a:ext cx="296482" cy="7333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  <a:gd name="connsiteX0" fmla="*/ 0 w 233399"/>
              <a:gd name="connsiteY0" fmla="*/ 77407 h 78976"/>
              <a:gd name="connsiteX1" fmla="*/ 12428 w 233399"/>
              <a:gd name="connsiteY1" fmla="*/ 0 h 78976"/>
              <a:gd name="connsiteX2" fmla="*/ 233399 w 233399"/>
              <a:gd name="connsiteY2" fmla="*/ 3265 h 78976"/>
              <a:gd name="connsiteX3" fmla="*/ 222362 w 233399"/>
              <a:gd name="connsiteY3" fmla="*/ 78976 h 78976"/>
              <a:gd name="connsiteX4" fmla="*/ 0 w 233399"/>
              <a:gd name="connsiteY4" fmla="*/ 77407 h 78976"/>
              <a:gd name="connsiteX0" fmla="*/ 0 w 222362"/>
              <a:gd name="connsiteY0" fmla="*/ 77407 h 78976"/>
              <a:gd name="connsiteX1" fmla="*/ 12428 w 222362"/>
              <a:gd name="connsiteY1" fmla="*/ 0 h 78976"/>
              <a:gd name="connsiteX2" fmla="*/ 214349 w 222362"/>
              <a:gd name="connsiteY2" fmla="*/ 5646 h 78976"/>
              <a:gd name="connsiteX3" fmla="*/ 222362 w 222362"/>
              <a:gd name="connsiteY3" fmla="*/ 78976 h 78976"/>
              <a:gd name="connsiteX4" fmla="*/ 0 w 222362"/>
              <a:gd name="connsiteY4" fmla="*/ 77407 h 78976"/>
              <a:gd name="connsiteX0" fmla="*/ 0 w 222362"/>
              <a:gd name="connsiteY0" fmla="*/ 71761 h 73330"/>
              <a:gd name="connsiteX1" fmla="*/ 12428 w 222362"/>
              <a:gd name="connsiteY1" fmla="*/ 1498 h 73330"/>
              <a:gd name="connsiteX2" fmla="*/ 214349 w 222362"/>
              <a:gd name="connsiteY2" fmla="*/ 0 h 73330"/>
              <a:gd name="connsiteX3" fmla="*/ 222362 w 222362"/>
              <a:gd name="connsiteY3" fmla="*/ 73330 h 73330"/>
              <a:gd name="connsiteX4" fmla="*/ 0 w 222362"/>
              <a:gd name="connsiteY4" fmla="*/ 71761 h 7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362" h="73330">
                <a:moveTo>
                  <a:pt x="0" y="71761"/>
                </a:moveTo>
                <a:lnTo>
                  <a:pt x="12428" y="1498"/>
                </a:lnTo>
                <a:lnTo>
                  <a:pt x="214349" y="0"/>
                </a:lnTo>
                <a:lnTo>
                  <a:pt x="222362" y="73330"/>
                </a:lnTo>
                <a:lnTo>
                  <a:pt x="0" y="71761"/>
                </a:lnTo>
                <a:close/>
              </a:path>
            </a:pathLst>
          </a:custGeom>
          <a:solidFill>
            <a:srgbClr val="FDA71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253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5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5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5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5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5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5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5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5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5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5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5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5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5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5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5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5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5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5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5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5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5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5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1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1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1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1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1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1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1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1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1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grpId="1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1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grpId="1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1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grpId="1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1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xit" presetSubtype="0" fill="hold" grpId="1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1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xit" presetSubtype="0" fill="hold" grpId="1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1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0" presetClass="exit" presetSubtype="0" fill="hold" grpId="1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1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0" presetClass="exit" presetSubtype="0" fill="hold" grpId="1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1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0" presetClass="exit" presetSubtype="0" fill="hold" grpId="1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1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1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1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15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1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15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15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15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15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15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15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15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15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15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0" presetClass="exit" presetSubtype="0" fill="hold" grpId="1" nodeType="withEffect">
                                  <p:stCondLst>
                                    <p:cond delay="8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15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0" presetClass="exit" presetSubtype="0" fill="hold" grpId="1" nodeType="withEffect">
                                  <p:stCondLst>
                                    <p:cond delay="8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15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0" presetClass="exit" presetSubtype="0" fill="hold" grpId="1" nodeType="withEffect">
                                  <p:stCondLst>
                                    <p:cond delay="8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15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xit" presetSubtype="0" fill="hold" grpId="1" nodeType="withEffect">
                                  <p:stCondLst>
                                    <p:cond delay="8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15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15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15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15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15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0" presetClass="exit" presetSubtype="0" fill="hold" grpId="1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15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0" presetClass="exit" presetSubtype="0" fill="hold" grpId="1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15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xit" presetSubtype="0" fill="hold" grpId="1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15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xit" presetSubtype="0" fill="hold" grpId="1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15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55" grpId="1" animBg="1"/>
      <p:bldP spid="156" grpId="0" animBg="1"/>
      <p:bldP spid="156" grpId="1" animBg="1"/>
      <p:bldP spid="157" grpId="0" animBg="1"/>
      <p:bldP spid="157" grpId="1" animBg="1"/>
      <p:bldP spid="158" grpId="0" animBg="1"/>
      <p:bldP spid="158" grpId="1" animBg="1"/>
      <p:bldP spid="159" grpId="0" animBg="1"/>
      <p:bldP spid="159" grpId="1" animBg="1"/>
      <p:bldP spid="160" grpId="0" animBg="1"/>
      <p:bldP spid="160" grpId="1" animBg="1"/>
      <p:bldP spid="161" grpId="0" animBg="1"/>
      <p:bldP spid="161" grpId="1" animBg="1"/>
      <p:bldP spid="162" grpId="0" animBg="1"/>
      <p:bldP spid="162" grpId="1" animBg="1"/>
      <p:bldP spid="163" grpId="0" animBg="1"/>
      <p:bldP spid="163" grpId="1" animBg="1"/>
      <p:bldP spid="164" grpId="0" animBg="1"/>
      <p:bldP spid="164" grpId="1" animBg="1"/>
      <p:bldP spid="165" grpId="0" animBg="1"/>
      <p:bldP spid="165" grpId="1" animBg="1"/>
      <p:bldP spid="166" grpId="0" animBg="1"/>
      <p:bldP spid="166" grpId="1" animBg="1"/>
      <p:bldP spid="167" grpId="0" animBg="1"/>
      <p:bldP spid="167" grpId="1" animBg="1"/>
      <p:bldP spid="168" grpId="0" animBg="1"/>
      <p:bldP spid="168" grpId="1" animBg="1"/>
      <p:bldP spid="169" grpId="0" animBg="1"/>
      <p:bldP spid="169" grpId="1" animBg="1"/>
      <p:bldP spid="170" grpId="0" animBg="1"/>
      <p:bldP spid="170" grpId="1" animBg="1"/>
      <p:bldP spid="171" grpId="0" animBg="1"/>
      <p:bldP spid="171" grpId="1" animBg="1"/>
      <p:bldP spid="172" grpId="0" animBg="1"/>
      <p:bldP spid="172" grpId="1" animBg="1"/>
      <p:bldP spid="173" grpId="0" animBg="1"/>
      <p:bldP spid="173" grpId="1" animBg="1"/>
      <p:bldP spid="174" grpId="0" animBg="1"/>
      <p:bldP spid="174" grpId="1" animBg="1"/>
      <p:bldP spid="175" grpId="0" animBg="1"/>
      <p:bldP spid="175" grpId="1" animBg="1"/>
      <p:bldP spid="176" grpId="0" animBg="1"/>
      <p:bldP spid="176" grpId="1" animBg="1"/>
      <p:bldP spid="177" grpId="0" animBg="1"/>
      <p:bldP spid="177" grpId="1" animBg="1"/>
      <p:bldP spid="178" grpId="0" animBg="1"/>
      <p:bldP spid="178" grpId="1" animBg="1"/>
      <p:bldP spid="179" grpId="0" animBg="1"/>
      <p:bldP spid="179" grpId="1" animBg="1"/>
      <p:bldP spid="180" grpId="0" animBg="1"/>
      <p:bldP spid="180" grpId="1" animBg="1"/>
      <p:bldP spid="331" grpId="0" animBg="1"/>
      <p:bldP spid="331" grpId="1" animBg="1"/>
      <p:bldP spid="332" grpId="0" animBg="1"/>
      <p:bldP spid="332" grpId="1" animBg="1"/>
      <p:bldP spid="333" grpId="0" animBg="1"/>
      <p:bldP spid="333" grpId="1" animBg="1"/>
      <p:bldP spid="334" grpId="0" animBg="1"/>
      <p:bldP spid="334" grpId="1" animBg="1"/>
      <p:bldP spid="335" grpId="0" animBg="1"/>
      <p:bldP spid="335" grpId="1" animBg="1"/>
      <p:bldP spid="336" grpId="0" animBg="1"/>
      <p:bldP spid="336" grpId="1" animBg="1"/>
      <p:bldP spid="337" grpId="0" animBg="1"/>
      <p:bldP spid="337" grpId="1" animBg="1"/>
      <p:bldP spid="338" grpId="0" animBg="1"/>
      <p:bldP spid="338" grpId="1" animBg="1"/>
      <p:bldP spid="339" grpId="0" animBg="1"/>
      <p:bldP spid="339" grpId="1" animBg="1"/>
      <p:bldP spid="340" grpId="0" animBg="1"/>
      <p:bldP spid="340" grpId="1" animBg="1"/>
      <p:bldP spid="341" grpId="0" animBg="1"/>
      <p:bldP spid="341" grpId="1" animBg="1"/>
      <p:bldP spid="342" grpId="0" animBg="1"/>
      <p:bldP spid="342" grpId="1" animBg="1"/>
      <p:bldP spid="343" grpId="0" animBg="1"/>
      <p:bldP spid="343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EB95FAEE-E28B-4017-B8EF-BF9CE018C942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RESENTATION_TITLE" val="快闪PPT1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wQUAAIACAABuYhMFQ6tKGQEAAAHEQAAHQAAAHVuaXZlcnNhbC9jb21tb25fbWVzc2FnZXMubG5nrVhtb9s2EP5eoP+BEFBgA7a0HdCiGBIHtMTYRGTJleg42QsERmJsIpSY6cVt9mm/Zj9sv2RHyk7ivkBSEsA2TMr33PHunrujD48/5wptRFlJXRw5bw/eOEgUqc5ksTpyFuzk5w8OqmpeZFzpQhw5hXbQ8ejli0PFi1XDVwK+v3yB0GEuqgqW1cis7tdIZkfOfJy44WyOg4vEDydhMqYTZ+Tq/IYXt8jXK/1H+cMv7z98fvvu/Y+Hr7eSfYDiGfb9fShkkd696QEUsCj0E0AjfhKQc+aMzOcwuXDBfBoQZ7T9Mkx6HpEzZ2Q+O+UWUUQClsQ+9UhC4yQImfWFTxjxnNGFbtCabwSqNdpI8QnVawGRrGUpUKVkZh+kGjaKRnQp88IZpkESkZhF1GU0DJxRrMvy9icLy5t6rUtQV6FMVvxSiczqhJyxz29KUYFqXkNOIXjVawm/1DmXxUGn6ggvaTBJWBj6cUICb7fjjEiRIa/kRs1AlAjHJAKAkleifIRsYrPMiiOs1DCEKZ1MfXgzY8JUrtYK3vVQO+YEYjAXRZcU5AiJILvieBlGnnEaqEIc3fCq+qTLbC8/HgaqC5gGbggp6LIH4Mxg7IAhxhIqR1mKtO4Cm5E4xhOSjMNzSGTgXThEIjwFup0OkbggMVCExF0yAT6jE2wS3lBsl/87fqXcpLO6RTxNQc64byN1U8GOcSmwwDKtOhimJiYfFxA2iv3v0LhFBe/a1UpuBNhRZqLsVASVxSWeyaKPC/pbcoKpT7wE0soLlwmzJc9ozPktKnSNeLbhRSrQpUh5A7l+C88ymdlnJs5W/1+N/BvxeltVXm0LUuCR81dD7dmrYd8wq6nAproW+U3dpdo4bGv+Y6wwOf1dE/oc/XH6Y5cEOKLh80Smknmj2qr75PjcWTY0Rp1GPNFT/aP13JbEbW0dUyhYY6n7SxDopqZ/QANU/aVocAKK5m2JhhpOi6sBOoNwCxBo9FiMM3DVngln4MIB8ksyjimD2WgpLitZd44dlo1tgL4d2hTmPCVqcU/GS3GlYcJRgm/a6QO6kI10Z0AfDDd7rYJR5oPJAQCu2uQBSCVzsD/rgbmYkZ0H2gK/d5KlblRmyavktS3y4NsmF1+PTVelzu2u4tUuedsmc/wUK9rDRa3S+YD2f8e/3vF5QL/HRykmOHKniYsDl5hB33BV9RQCChhX+CxOfDw24sCFnNfpGprplW6KrCdQO6t75AQD2PbMseBluv7vn397YnxhSbuLtru/DgIBYpsqSO7Afg90Lao/u0AYHu/L2UUfqe3dZifX86rDKGThs9wheNtacp3D1kG3XkjybdAwY9idzoAHsU173ZQwug1BmOHoFGqZncKd0YyX11AImdZqEIp1tUnAepj2++tlUytZiCGyT2sl5sCMzhPsefauDeRTMr1ue2YGN4p0e+lWcOnuC+ZOcQB19gs8kcl6IKBtTbsqBERv1/c033zdqe5Wlf3L4vD1g38w/gdQSwMEFAACAAgAAbmITL+mGY49BAAANBMAACcAAAB1bml2ZXJzYWwvZmxhc2hfcHVibGlzaGluZ19zZXR0aW5ncy54bWzVWF9zGjcQf+dTaK6Tx4Cd2q3jATzYPsZMMFC41MkTI+4WTrVOuko6CHnqp+kH6yfpChl82I4t3JJph2HgVru//S+trn72JeNkDkozKRrBYfUgICBimTAxawQfo/bbk4BoQ0VCuRTQCIQMyFmzUs+LCWc6HYExyKoJwgh9mptGkBqTn9Zqi8WiynSu7KrkhUF8XY1lVssVaBAGVC3ndIk/ZpmDDu4QPADwm0lxJ9asVAipO6RrmRQcCEvQcsGsU5S3OdVpUHNsExrfzpQsRHIhuVREzSaN4IeTlv2seRzUJctA2JjoJhIt2ZzSJGHWCspH7CuQFNgsRXMPD44CsmCJSRvBuyMLg+y1xzArcOc7tTAXEoMgzB1+BoYm1FD36BQqmILCbIBuGlUAgm7RSpwGvpgNwZGSpaAZiyNcITZUjeAyGg/DdjgMexfh+OOw60z1log6UTf0khkMw1HYi8Lh+LzT31HiNVrC61anu6PMTXg+6kS7auq1rncVGVz1e34yV58H4bDb6X0YR/1+N+oM7qVWqS8luV7brpc61pUs1FZVrNtskEojHxSHBoNtzqmaQSTbDKt4SrmGgPyWw+yXgnJmlraycTe4BchbOofYDG3ZNgJbisE9nANE01BZqSeONz3x/mjL+5pTX/LsaUPr1Bgap9g/Zl3+ZcqaayrFVuXbZzKRPNm4BNkEkh7NoLQrjG6ZaCPnYUCmmAiOzrYUozwgzKDz8UZYFxNtmFntPu0yJ0Es3CaBXI8eBSNOqUIXdZl+F3fb+nEzFAm5VHSBW5uLhyN/i30AwoftCmPPbfxB+bCHiuodOEmLcx/m4boSfZivqboFRSIpuRf/YF0rpCOm0sv2jDIvu29gopkBH9Zz5qX6RhY8IUtZEM5ugRhJ0Poiw38pkPJJQKZKZisqHlaGaM6wruYMFpCc+Sj6jCqyAiXxZMw5GKfh94J9JROYSoW4QOdYbEhn2uFXdwLOqdb3oHRt45tRt3MZjju9y/DTG+sgTeYUz6bdwLGtIcvNXvDpkghp1nIYjpgWWMs2KQlLVms+vlVfnwbNsoK7NP/byShB7zEl+9GyS2JetMBbbUrnq0a0zbWCxhZkmBKHiQsxHgpMFOALGFNBpOBLQmPc8rRt6zmThUaKa2AHrV9voZMnTKyeZniAoUaVgPKCPDh89+PR8U8/n7w/rdb++uPPt88K3Y0lA06tOjeXXDw7A3pLPpg3X5D75gTpLberpc9Mk96ST8yU3rIPJ0tvwUfz5QuSz0yZm/ns8QBTr9nB6uk5azUQ/hfHLAzSrz5N0gs/RV79GY684Po+XP0PntOUnRgGpWnBywQ8YWZux8QzhrMMJ5vku+0X+6nqV1TmP7oBuLLeT2X6hvk7d+P/xmX3tLkMb91+NzfK7bcsdiVjgmUYCHukbl7NNI+PDvA+/eRSpYJo22+6mpW/AVBLAwQUAAIACAABuYhM2MZ1ibgCAABPCgAAIQAAAHVuaXZlcnNhbC9mbGFzaF9za2luX3NldHRpbmdzLnhtbJVWbW/aMBD+vl+B2HfSvdJJKRKlTKrUrdVa9buTHImFY0e2Q8e/n8+xGxsIZFiV8N3znM/n546makv54sNkkuaCCfkMWlNeKrR424QWN9Os1VrwWS64Bq5nXMiasOni40/7SROLvMQSO5BjORuSQ3/M3H7GUNwZ3+a4hgi5qBvC9w+iFLOM5NtSipYXF1Or9g1IRvnWIK9+zFfrwQMYVfpeQx3ltL7GNY7SSFAKMKXva1wXWYxkwPxJV/YzktMfdf72B7QdVVRb2vITriFaQ0qIi3y9xDWM5yZ6/CpzXOcJGv5qA/3yGdcglJE9yDj43VdcgwzRtM3/aKSRosSCxpzzj/jOYYIUpv0wqytcFwl4ITzo4iu48ti73gUg9zXs+xTbVQr2hHU9GAj46BmDhZYtpInfdT5VibfHVpv+gMWGMGUAoakHPZmkn0irfJjY1uP+wBvlRQByhh7xKlhbw6rLNwDG9h6/Wt3aURHm924LEpSwc8Ygw97YI3+bsh4hA2OPfGa0gEfO9kfwQ0/H8U98S9xjnq++8QInZuvr5Xfeiyc9YOOq4Ghn8JhaFLBQmM4LrQFfLU2srUspOcop5WRHS6Kp4L8Ql+3tZVSaHDic0k7rKtVUMzglN5ujGdLhe9n9ZTV2vwn93br9RJsRfjMlWpO8qs1vkppOHM/0iAkzTU4zcEgaOMh7vhEjOTWRW5AvQrCxp3ChIcTaaw+BRddYQ/A0CUqQJqdrnLogp4rP2zoDuTZvRsGLJrZ1uIqWFTN/+pXCGxQxYcDZMXVlwnFC3zUZGJwAgMi88ortNp2nbpmmDHbg+z4w2AsP3SxVRqFDYlvqB9joUG7OMkqPbkz0QglxseME4dXkJeKBEzpiybvAseY1yZS9WdT1fgD3kaOR7CcZSi8cYnbvlBQFNv7jChoj/iP5D1BLAwQUAAIACAABuYhM/aTWJBAEAABFEgAAJgAAAHVuaXZlcnNhbC9odG1sX3B1Ymxpc2hpbmdfc2V0dGluZ3MueG1szVhRcxo3EH73r9BcJ4/h7NRpHQ/gweY8ZoKBwqVOnhhxt3CqddJF0kHIU39Nf1h/SVcIMNgOFh4702E8+Fa73+5qd6XvqJ59yzmZgtJMilpwVDkMCIhEpkxMasGn+PLtSUC0oSKlXAqoBUIG5Kx+UC3KEWc6G4AxqKoJwgh9WphakBlTnIbhbDarMF0ouyp5aRBfVxKZh4UCDcKACgtO5/hl5gXoYIngAYB/uRRLs/rBASFVh3Qt05IDYSlGLphNivIrk/MgdFojmtxOlCxFeiG5VERNRrXgl5OG/ax0HFKT5SDslug6Cq3YnNI0ZTYIygfsO5AM2CTDaI8OjwMyY6nJasG7YwuD6uFDmAW4S51amAuJeyDMEj8HQ1NqqHt0DhWMQWExQNeNKgFBt2Qbmga+mbXAidK5oDlLYlwhdqdqQTMe9qPLqB91LqLhp37bheptEbfiduRl0+tHg6gTR/3heau7p8VzvETXjVZ7T5ub6HzQivf11Glc72vSu+p2/GyuvvSifrvV+TiMu9123OrdWS1Kv1HkarjdL1XsK1mqra5YTVkvk0beaw4NBqecUzWBWF4y7OIx5RoC8lcBkz9KypmZ287Gw+AWoGjoAhLTt21bC2wrBndwDhBDQ2cbM/F+PRMfjreyD537jcweD7RKjaFJhvNjVu2/KVlpjaXY6nz7TEaSp+uUxrjTHLNpKEZ5QJjB7JL1qrF7YC4ZxxpY26PKWJgH6SUZVRi03pQvd9IOc1KPREqais7wrHIZOvGP1HsgfNSucDe53VFQPuqRonoPTdLg3Ee5v+otH+Vrqm5BkVhK7qXfW1WftMRYesWeU+YV9w2MNDPgo3rOvFzfyJKnZC5LwtktECMJRl/m+F8GZPNsJ2Ml84WUU22I5iwFMmUwg/TMx9EXdJGXaIlXXcHBOA9fS/adjGAsFeICnWKzoZxph1/ZC7igWt+B0lWMbwbtVjMatjrN6PMbmyBNpxRvm/3AcVAhL8yr4NM5EdKs7HA7ElpiL9uipCxdrPnkVnl+GTTLS+7K/NLF2IB+xZK8jpd9CvNkBN5uMzpdDKIdrgU0jiDDkjhMXEjwUGeiBF/AhAoiBZ8TmuCRp+1YT5ksNUrcADto/fwInT1hYvE0QZ6KHlUKygvy8Ojdr8fvf/v95MNpJfz373/e7jRaEo0ep9adYxoXO1mdt+U9BvmE3Q85obfdvpHu4Ifelo+wRG/b+1zR2/ABY3zCcgdvXDOuhwSmGlq68zhzWlC8n0OcMO0/fdq+E32OvSYuGnjBdX20uh89+ZHlAL2N+98rBLwzJu4MxFuDsxy5SvrTToDX6dNn9Npulu468YV6zXfjXnpi/r9JuKf1S+XWW+T6zWz714oDlG//9FM/+A9QSwMEFAACAAgAAbmITFmugxqhAQAALAYAAB8AAAB1bml2ZXJzYWwvaHRtbF9za2luX3NldHRpbmdzLmpzjZRNb8IwDIbv/Ioqu06IfcJ2Q4NJSBwmjdu0QyimVKRxlIQOhvjvq8NX06aD+NK8ffo6duVsW1GxWMyi12jrnt3+w987DUizegW3vi4a9Ix0ZkQ6g0magUglsAqSHz89ybszETJm0plON59ka0p+DOnNnAtTxlXAQgc0E9DygPYT0NahxL9eZYeq9hWV2jxdWYuyHaO0IG1bos64Y9jNu1vlAisw5qAvoHMeg2fadauJPDs+dSnKXIyZ4nIzxgTbUx4vE40rOWvKv9go0MUPX+6Bzkv3bejZidTYkYWsmnjYo2gmlQZj4JD3eUgRhAWfgij5dtz6B/WM6wVV6Dw1qT3S/TuKMq14ArUu9foUPiYLr1o3uxR1zsLa7omHewqPEHwDumY1eKTwQFQrdcUPVBoT6kgNrff8hArks1Qmh9QdiiBHhyXbpu6dC3XHHzBvhLAyQovARGZNF8cVU2+Dg2sqWcehmRchMZQXA5oKfZyfRO80tnqN0P4rYtxaHi+y4nYobkbqOJjiGfRIzpGEjOsl6AmiKOr5vnRy/3LetXZ/UEsDBBQAAgAIAAG5iEw9PC/RwQAAAOUBAAAaAAAAdW5pdmVyc2FsL2kxOG5fcHJlc2V0cy54bWydkbEKwjAQhvc+RbjdxG6lJHUT3Bx0lpqmGmkvJZdaH9+UinSRgEMg//F9PyQnd6++Y0/jyTpUkPMtMIPaNRZvCs6n/aYARqHGpu4cGgXogO2qTNq8wKM3ZAKxWIGk4B7CUAoxTRO3NPjYQK4bQywmrl0v4ukditkUw6LC4pb2L/szgyrLGJPX0XbhgFW8x7QgjLxWMDsXjdxi60D8AhqTAEyqwVACaH0CeAwJwI8rQIrvm+ekRwrxo2KQYrWeKnsDUEsDBBQAAgAIAAG5iEwM0rasbgAAAG4AAAAcAAAAdW5pdmVyc2FsL2xvY2FsX3NldHRpbmdzLnhtbLOxr8jNUShLLSrOzM+zVTLUM1BSSM1Lzk/JzEu3VQoNcdO1UFIoLknMS0nMyc9LtVXKy1dSsLfjssnJT07MCU4tKQEqLFYoyEmsTC0KSc0FMkpS/RJzgSqftq542bxCQVfhyf51z6bsVNK34wIA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AG5iEw129mtaAEAAPMCAAApAAAAdW5pdmVyc2FsL3NraW5fY3VzdG9taXphdGlvbl9zZXR0aW5ncy54bWyNUttqGzEQfc9XiPyAJY1uC1uDrsWQh0IT8rz1qmGJoy0rhYSij682rXHcurSap5lz5gwzOn1+nJJ9zmV+mr4PZZrT51jKlB7y9gqhfj8f5uXTEnMseXOq3E9pnF926eu81lo1lyGNwzLaFc1bjMLbQ0pq5VTLmGEUSeapV8h5bhvWgevANsxRYvvNbxI/dZe4j6lcVu03Z+ifDbuU41J2aYyvWzhnv4fON/i4DOPUeHkr2Br1OLU6tgZihEvuK9UAIJDljjhcpeykJshjxjFUoyhQQIRz0olKJOXQstCJpsJ8JxCTjFFXqaetG2ltHLVVQkeIbtO86mwNwUiMESEEmKtcQDAYNTY0DQ1qPSA4MCCqNpooQMEGE1j1zgvLkaJeYFyZMYDx6bin7d6f61T973WO5/yH4MUvuIiu3tpcMFe/f16WRr6NT98OQ4noy5DjbvxwHe5ubq5/efLNv0fGatS28V99/QNQSwMEFAACAAgAA7mITFgmFhyrFQAAfCQAABcAAAB1bml2ZXJzYWwvdW5pdmVyc2FsLnBuZ+1Za1hSabsmc2pqOk1O40wHnaYmajIr0zzrTGlqKXQ2TzhNmpqKiSKhAs10MFNjlNLRBCct8gTkWUGhyUY8M0bCJCIVAuES8BAqB+FDv72/b669r2vva//af/rBxf2utVjPvZ73ud/7eReZxyE+q1duXAkCgVb7+XqdBIGWBoBAZn9+vMx0xD/7/kemryVJJ30Ogaj9m+WmgXnU9wHfg0A1+E/05xdOrrjsG5QEAq1PXvgsGblofQUE2v6pn9f3p6/AFMJjWXGoFvbkfNGU2ZSZ3Qa7deC8wltfVvzw3YkVmUszD20vNyec8Fpxe82hdb3fXfjMLHfd8XUEv+3r/nSys7TQFYenkYqNMPSYfOyYWimcD5p4UMVvOyvkNVWmqkJ8eiYGfKy3YCZ+X+6jYhkNNSgRxhIEej1Utezo2kdZvDfi6O7n8PMg0NX7OzCn2xPtMXNvMhTZJsqOZ1zkTkWG6RJj/QHTcDhZ/iiEmb8cBPrz2F5hqqptdihz4aqwVPlZxyWm3xvXBwQeN1S0W4an1xA71LKZ5aDmYC/uhtGHmotJuqWg0D2W6wPwnoa5eBLOgAZjZJe/BPexdEKVxxtFkwgua1sDSZqHYTUSsSYcN69O0T4I61CUsOV1HA8BpGcujAvJU8PeJ/Ywqzl7q+qUUV0uypeKVaBhd9vtRcoWGakswyr1ndiicLl1+sS7n5ZbOfH6OON2kCLWbJtqCzv+7VeeJWhpoTiRxtRecjUSJ95zoeF/rYinCjyA1Ok+R7ysTTlwlx0Xd9iOFaUPsmYEzZTOYnLIOiVDdUU0Njt9hLt1xhLUjLW1KWoEWzlr6EaDDg/t5E8Wj9eWxmz6aAX5ereLEjLkmDxTo6LbQc1q76cE2e4umpobPuKDpe0LYquAPz89+fvLANdPBsxB4+IfBj5z3lVlUfyc2zY7kuaWMPq8WtpTr4dxeRYtj0mpY+LJXGj9pWBseFOIykOGgFCtMO8HxOhaYXaVxbONgT0kpGiNBOJ9CsuZC6VCf8POtVtb4Y+ZR4XaFvjTIg9QpH2c9B9PcRG9PMkYt9qG4FsFbeHFAHYNJdzURl3RZBXSvUXfE26YEqsjdEa9zNMzcd4uIb9C3RHpJYn0PmUVInCqZPe5eOAr6EZZ4kl8zfgFaY+4lVdQ0qBqabPDCSGFTTwL9bkxHmGS2BsoCJdwFXBhjSqpk35n/BjK0wwEJ19Ld9+LMMuzILucCLhSDX4VezwymDj6kn8N8TUhMqnF9MAOKZeYoXeGUmxlo5XSvtRahR6m+0VxZjMxUnRp5HBzdXS3SDn6193rXmH8lbeKJy4GU9Pebk3MlWsK5Q57CqYPcA0m6tZGUk8Qdn50B/eSe0NOdk/9OJQ82NpgCB2Jcm+gOXAuhQXayugXcXXph3YK+ut760iXo4KlFIAY8woW4Hm95zY57gImWxqlVH1ZwoZ2SBBWaxtC7yTmU2Jaijsr5ylqqVNkSzBqHgZUsC/Ar8HdGckDd5E0vKK6jEdURAnB7hkRW9Tp6wSXzUHwxk9yyMXRo9e3TynhRC9+5lkI5GjffblzUNeKo8TOu8XvIpjIUCz0FwmCUkeONLg4d2svMTsRAmTkqzqlYGvYWfv4b46OWZRe/33jvszb/hy/6K7Mix9553P8YoXSb7gHsGG2AAUXtxUoR8e6q9NsowwYXp0yNiqMn+oMu/LmBv7wTnFsCQK9uqH8XAg7rL4nm+wGBwhEfS/GU9z0+/FEi6CD4jGE1WGHcCzHZXouSPUJ2uZiOmXbGLo0hGP7ihZvHxn60Sm/3yKFOo+M01ciDQrMF6DXX4VzeroGtFQE8TPJ6MXd3CREMDgY+eKeRYHDz0exNEmjIEzGcQNqBaKeoNl4BikrOWig/mY772D0t/528HuvO98/P/tsB0D5tWuulwCNbeyRmKMZOZ1TgGSI3YsqUsdRgCHYrI11S/FkA1WN6GpGWq99Y1e2q+YEflDfO9k7Z6pCJulpOdvX6nBLcYz6rwrkESwnlQeN3tbD27SuqpdLiSqwqcNsjhqeuTKYHknMFx1wL6gTBh/U5WE4zePAweemVQ74Ace9S8CnZjiCfyyMyskJpUaOReVUoX7blnuyx4sXJDY9BvSXRnCg86SAKS6WO+936WEOtmZc3lBW4RETLOva72cjsSgNDuyQzPRrk5y3njl/ptafTNxRBGGQKMgwAcDcXVRrUIj2SQhkRXNWSuHA6YJpJ9+do7PZtPJznvcyN6t6w6cHJSeBHLezY04oPGsYatdmyruAjYwQCgSeHM8vm1RJvjNlMw66e+haI4AAPe1DPonuXuHbwWc0OG8NgcJ4hPLi4mrwabUtklIGuYWwI6BjQ4J8iN8N1oeZCjMiVVolArZP2ujOsqyfnckmF9tEFbpgVzxKL717yzc0Ing+/mTffbQdTtrjVphfosGURFdCq/trSRS1llpwIdDe26xC2f4Kf/1CX9rOgi0BLSwZFpawLCLd+xSZgs8J7a91VhbuLYgNjuOHAF37w6xxmkJRUitDPf7Cm5siVKfN7Ac4dOAgRcHz4BmkdL7hpcuYZgno9aHSXWA75LPa7kxfSDHCmQtU7a256UuWmD8iU8Axzuf7uvwDqgglwVRypCaORo6aB1pzCZRgqJSG8QCYW7oji+1lf52+moxoayoZfyma3u7ybfSlYFt+ffmFTZnZG0s+rlCkCM4l1N1+cLuGWx0V28YUACRJLM6kmUAsdOdgCnSo37s5W4DD9Er354t2f2HHtFraEjprdOON7SfO99TfLq2lOg7kiXa7PGaLUkwyxwN/NSh/JR3mzffRY0m9LOpSUPMrk+U0nytIfNE7KPnvNlcqX4l4kV7XMr8ERP18IPkj5xjmq2EDCBSYFW0GAn1xa4fJLH/6H+BwqqKBf8fkre8y/7dLP8AP8AP8AD/AD/AD/AA/wA/wA/wAP8D/Z/g7BSXCzH5sQqT/8w2KdxWNoGXEMhkpTfkuE0xySh3N9bnD1Ev2hju/oo2HzxzQCcLWgkBwqrq40bWkNSTCKI7y1L2q6E87kJBfIWEgRXtqjRluKk+kfZuaF+ITrhviDxHbKmtZr1RKLQh0ebp1smNT4EyfcboTnUANQREDC2Vw18ciHzgXQzXGEF2KSGhpYcpyGn0chcL0A6+iStx5AYLUdw8y7sBw82poNm7yD0u8FU4/eQHqrn4JJic50ZjaMTbboJGVsOKHUhkRTOTQt01BfbMzggTRQUqHKo2hpONDnx+EFKkWXkjTZGiKShr2POtlkGdAozVotO991hVlWyX2fZl1Az/tHpoeSbs23Gg5/1NXRZkcvufFIpNt4JLZ4STOZGa0Iwb4abnV3PNm88AOmbm7kqFiiksEGqfszbrnJ+9orq31mEt0+sZ/rPGWTsXCRU1cbNH31hbSyBJs7rquenqrrUCu3GZZkxPDDOVXe85K/MMLGDszDNddgBFZ1wAW9ItjvlXaeM2MZtpFTtVVhkhduuLTcxO+JrkU0Yn0kGS+rBqRV0jg63v9oh0534KHhSviPYLOQU/XUTE8tkbSTFuSBw1af7SldXWWOQJeFQp5x4s/O3BmWmI4XuK24xAPekPZNjtysLWbqusMasoFjhc81iCIgCG9PJqeDS2f1di/MrGAjjJkfQCZoayCFwI7mpAoIeeQPfEEJidG1NnlN5v6lpEFLbKFwgmK+ILmTk58rxSBWXn3SUW0X/pLtxOzGeZdM6fK9B7CRoZyW5TwiK0Mm/oifQMUaM5K6YSeOdo4EJ8W6QmCN+opx2aL0VuQfNzgniThaMNEqYHpZ088RXyawj2LBuMwj1kEC7XW/lo7AGfcJsd/Nzp10K1UurehH24glEbwMaOtgr9QTMKMyo3OFm9NFsCQPZsPNSnONPWaBsuaK6bOUAA9yj9EuP8csifUR1MEQ81Dj/1nBAGBdwZy90DYvjCqspFBGHhJ8fTiGujxNHrkmgeCmcqQi/wJQon+IRFnLWxcAq8E9Gutk+kXnozlt1CnOJUo9mt7L67z4Io4R8ro7kCG1G+fJMGPzop882RqA8PhNJ8V0z2nXQmrxnHru/VqdWM5y7G7OTiw0ECOoeOLUZt0/ajHZXL54xKPxXcvBi2fRXL+7G/xyZv6LfwH4je93pEqf1QwJOsCql3XLMzJ+L1AWAy+nak8Zx+fgXlM9DFVaWxJ9NF1Cu3j4qSvYbir4Y3gus1H7iS9fQC/P/z5hiOZecO2mUMrBbfL9dXN5wq6Unlf+JVX98S1RyJfYEZtBJ3zU/Y6xONSuatI0z8gMsw0GdPqjai5QRp2sD8tDy4whSWMDxWsEs69a2wby3+1Jsp9WRVcAHLse2D840VVpevnC8RsZn+a1vfUlsqLEWbB4DJGHGvjmbFYdAiYgs8iXCDSWN7eJwOOlb+sT6efEvNxH5f+XCkNSWCsLM7mcHb5Ihgosbha0Omy+/nMq4Jdw/1VaW5HSE8Nk3icXrRt/t0cYtaPuxc7mSWO+dKzbQK5MN/jeYqIcLtkLioHv0hSMUHDzQNOOxno2UFT5sjOHM+9JMcnjVN9t4pI/H5kMIzGNM6rcG81acSoe/yGYJ9Zxc/Vu7lTSa6K7cIaU50Ub9flAc13qjC96k5Vi5WmjSB3xra0WrE7Uw940FiAXUiU8+cSN5xoe9HVa4AV/sSJvK3Q60K3XJqC0t6zlzW8zLtJMZhiCJu6XhxdcZ54lsXnQBaK0n91C9whwprs6+bXFH/1/nZczwt3T2Us//ibX/hZYYdhDEgwFLb8QBssqZGjUQdkr8zjvrvDNq0C2x2q3+TxVchh7RBzi507TfQlj99sfvqmixV3H3HvuLj6X1zQ4Mqb1w85Ql85xJU4MeJpPHQT+byrSFvHjU8b3EN4MBIZig+A7eNshCxU9G3PeTlUkSSOiSi30PjaUMTfFvH4ZeYQTFbpj+B2OomS2h43/xm452In8NRFxaRfqB3Ld/Zb3YJ1gAfaD76H7CEARH7z7Y74zbxJ4h1h0ChzYAshM9psDTXNjffYB/2WWPrbCKZyK7QaXasYQQKNbUP9rKKbRSPz44tajWPl56LeIsLE1eFcoHH15VOhz1n5BefTnsFKDKMIy4DJ+yK99Er6Da+b8ucsD0zQ0gqzeJ32CU35azU9ElK7BknkrA84wa6RiqzanU7bS/4e/hfLfHhqEIuafz6VTVkUk//hABU2ZVFeLuhP3WP3eS/MQmkazI2yCi3s6ko7vUqymuIfDh1LemEtQF9yFz65eQjjcoaj27AhQ9v4fVOvn90o/aIIMT+1TEqNHlojmKg43vsEi2hwOW3vjfLfURozUcDSS94t95z7fXLLj/cSC3l7lqafnL1S/SAtKuaeXO1T5pA87b1YCoX/zsL4bs73wjnIv8iEHZ7ftgx5Mvx3wtb9uQmnqjl8Bw+wsUp96uFtislOvoRotdqHrjsWBBnRieWr+9XDGwIAdbbi/kOAP2WHIZ714hqH1uggrnilNnm9V0sd9s0n4U5aXhMT+V6ows4eXOupnxiQecy2iNHPLYqrTdl6glkvfATzN+mo7L/maibXktP6NM4TM6SOOb1A8m2uj1VMySbotnat36kb31cQtKlLn5j9qBvKf/PQwqgd/YYzrR5sVbD2oTYK9wct6OlwGF67wxfLOc4mY8MLANNsc54Y3AMrxGkDA3d1RxZTJ1bhjLoBS9bcH+J93VuQBeCS9KkrpN77kXTkEuOguxXgh+T7TIWoHW7ox8k+/5FDRTrwT2n1+o3d2Na+EaIpFDVN+yyyvGEJi15kmfyMmUMu51cpWKQmTqZRmznIpOEZyewIk+nkrUK686C37Yp3FI1Zu3W3xtrAReZu/yqloU6wX7imO3Do+FjEiA2X8skcTTnZbPgkEcgKAOMbNtJRpUcXqTwe2VX9N6X3evAu5FsW6GF7zwn1C0rLA5OulGKww4E35dfbssjaS2E3V2auQjP76Y2XWsqhv9qN6wKyw+jimgWB3USW8PmyeHsKv2b7bUQ6wubrgjr/MJViU1nGLfIwmC5OXD9Q34kbL6QJKSfq8Zx06QEfT6OGgzfMsT0RBRo5FJeqd/BP6bEInb3inKOc/AJwvcR4tgtfs/KavtjwVeOitxW4neCnMOSMjsVk9jJ5l4Mz4CMLK3qXq6o1SYrz3Yqo9fjjGGzbASjpPn8y82o2jd8YOhIZZvvpCfHunf2VrlaLNchqZG8L5/bMae/u5AIucZGkzYTQEeaKYKALwOZUidNGrtq07B31GNiCJ9wiext+ytCv5m70yt0028SaV9SEjkCMUkcW+r2ahmtz3yUbAw79JEDiC7jvrPC54PaVhFXoDBPzkyIUdSu+Ce7+aJF8HpjvFoTi2iWLF+tVao+IazzsGL4w8dKvDSwy4wTK5qzQji/cTWt9YZWFGa6JplvQgTqtXuaJ0yunNnpVvFb4pXRQpkcvMKE4LbfkVzzjsOWKYWpaa/GR2Ss2aDCFaWyL9T03yDYQFo3l8D99j3/QPvadVGFarSzcTV2hYnoUyduSYUogcqb3AKeefT68NGby6dK1w58fHiBGsFOYUMzYKUV6KCZs+2WGchKxUShOvAdNnrr4XItsW6Vxt+5S6Tbc+HsENvWH7j/7RAvmlTpewx6SdQOVrssW3PVbY/BIECs/0It7yF7o/+8bTq77W9MgNQ2WDp9OMDXhLQamHM7dcm2BnbpjU0L9YsdSqkuFGVJ+SMsjJgJuTBIKBXz9z4w3Z1tWxJny2Y0FDcdp7ucrnaddxqjGhTZ0sf8AcMGlMbk4l1ZdxlfYeSAcl/4zsUcg12R8NQXF08Bvh93pvq9ThGKJ/ZT7W+V+dO6Mhlo7D3ptR7pG+1lJNzGk3s9K3+OGtA/rcH2Y8YTDoLJMVoyHrms6kZzHwc7U+XiavF5ggaA2eurfrC352Bw++2gvpgLTWtzxgLU+Fxm1SdgYOLP0qpPKKEoelCRcoQNt3W7CWv4fQUZPchhkSwAqlqgKKQqfHwvEW2Hn3hy841Lo2JMMmBnCmdD0W5YV1dP2ojOmzn+ztq/KNb5kegTQZwq2jriZSAlzULXczc2OovTpuYT7zMmchPrc06T0qS4x2i4hX877CPR08K7jr9QLToq0kbSw9v18+boEK1Nr/va46herZ0EjyABzier+VMND/fAy7kJxi2l7Iot+MAM1uwoDZPU6JwVaFcAyPE4kR9N3LfxlLjZa7zB+pvlWbEcJWQYCNcO8LECgp9/ZLwGBVi3C17w0VRsfAjKdk7841uQx9/paytem4wEFMLratKFpsDBdCqe/f0EpM25JHzI37bIYySdviqO7J0zLKYP4KQj0muxnPTiRaB85N9G+Fj+CM86nbDVt+gBb97u2WuObd+9woBXOiOB1ZuGzpjAgP2+IF/XQDz//A1BLAwQUAAIACAADuYhMfxS3iE0AAABqAAAAGwAAAHVuaXZlcnNhbC91bml2ZXJzYWwucG5nLnhtbLOxr8jNUShLLSrOzM+zVTLUM1Cyt+PlsikoSi3LTC1XqACKGekZQICSQqWtkgkStzwzpSTDVsnCyBAhlpGamZ5RYqtkZmgGF9QHGgkAUEsBAgAAFAACAAgAQ5RXRw3AMR7AAQAA2gMAAA8AAAAAAAAAAQAAAAAAAAAAAG5vbmUvcGxheWVyLnhtbFBLAQIAABQAAgAIAAG5iEwVDq0oZAQAAAcRAAAdAAAAAAAAAAEAAAAAAO0BAAB1bml2ZXJzYWwvY29tbW9uX21lc3NhZ2VzLmxuZ1BLAQIAABQAAgAIAAG5iEy/phmOPQQAADQTAAAnAAAAAAAAAAEAAAAAAIwGAAB1bml2ZXJzYWwvZmxhc2hfcHVibGlzaGluZ19zZXR0aW5ncy54bWxQSwECAAAUAAIACAABuYhM2MZ1ibgCAABPCgAAIQAAAAAAAAABAAAAAAAOCwAAdW5pdmVyc2FsL2ZsYXNoX3NraW5fc2V0dGluZ3MueG1sUEsBAgAAFAACAAgAAbmITP2k1iQQBAAARRIAACYAAAAAAAAAAQAAAAAABQ4AAHVuaXZlcnNhbC9odG1sX3B1Ymxpc2hpbmdfc2V0dGluZ3MueG1sUEsBAgAAFAACAAgAAbmITFmugxqhAQAALAYAAB8AAAAAAAAAAQAAAAAAWRIAAHVuaXZlcnNhbC9odG1sX3NraW5fc2V0dGluZ3MuanNQSwECAAAUAAIACAABuYhMPTwv0cEAAADlAQAAGgAAAAAAAAABAAAAAAA3FAAAdW5pdmVyc2FsL2kxOG5fcHJlc2V0cy54bWxQSwECAAAUAAIACAABuYhMDNK2rG4AAABuAAAAHAAAAAAAAAABAAAAAAAwFQAAdW5pdmVyc2FsL2xvY2FsX3NldHRpbmdzLnhtbFBLAQIAABQAAgAIAESUV0cjtE77+wIAALAIAAAUAAAAAAAAAAEAAAAAANgVAAB1bml2ZXJzYWwvcGxheWVyLnhtbFBLAQIAABQAAgAIAAG5iEw129mtaAEAAPMCAAApAAAAAAAAAAEAAAAAAAUZAAB1bml2ZXJzYWwvc2tpbl9jdXN0b21pemF0aW9uX3NldHRpbmdzLnhtbFBLAQIAABQAAgAIAAO5iExYJhYcqxUAAHwkAAAXAAAAAAAAAAAAAAAAALQaAAB1bml2ZXJzYWwvdW5pdmVyc2FsLnBuZ1BLAQIAABQAAgAIAAO5iEx/FLeITQAAAGoAAAAbAAAAAAAAAAEAAAAAAJQwAAB1bml2ZXJzYWwvdW5pdmVyc2FsLnBuZy54bWxQSwUGAAAAAAwADACGAwAAGjEAAAA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34" charset="-127"/>
            <a:ea typeface="굴림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34" charset="-127"/>
            <a:ea typeface="굴림" pitchFamily="34" charset="-127"/>
          </a:defRPr>
        </a:defPPr>
      </a:lstStyle>
    </a:ln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772</TotalTime>
  <Words>135</Words>
  <Application>Microsoft Office PowerPoint</Application>
  <PresentationFormat>宽屏</PresentationFormat>
  <Paragraphs>87</Paragraphs>
  <Slides>33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庞门正道标题体</vt:lpstr>
      <vt:lpstr>Arial Black</vt:lpstr>
      <vt:lpstr>Times New Roman</vt:lpstr>
      <vt:lpstr>Arial</vt:lpstr>
      <vt:lpstr>微软雅黑</vt:lpstr>
      <vt:lpstr>Gulim</vt:lpstr>
      <vt:lpstr>Gulim</vt:lpstr>
      <vt:lpstr>等线</vt:lpstr>
      <vt:lpstr>기본 디자인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快闪PPT1</dc:title>
  <dc:creator>Test</dc:creator>
  <cp:lastModifiedBy>dreamsummit</cp:lastModifiedBy>
  <cp:revision>84</cp:revision>
  <dcterms:created xsi:type="dcterms:W3CDTF">2007-12-28T03:33:37Z</dcterms:created>
  <dcterms:modified xsi:type="dcterms:W3CDTF">2018-04-26T02:48:32Z</dcterms:modified>
</cp:coreProperties>
</file>