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98" r:id="rId2"/>
    <p:sldId id="300" r:id="rId3"/>
    <p:sldId id="301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39" r:id="rId16"/>
    <p:sldId id="303" r:id="rId17"/>
    <p:sldId id="304" r:id="rId18"/>
    <p:sldId id="305" r:id="rId19"/>
    <p:sldId id="306" r:id="rId20"/>
    <p:sldId id="307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40" r:id="rId30"/>
    <p:sldId id="333" r:id="rId31"/>
    <p:sldId id="334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9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8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6EC24-AAA2-40BA-9D2C-877EFEEB6BFE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88D8D6-3829-429B-92F4-7F4C914BC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641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9948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698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7003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762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445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495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1077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142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0887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268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506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517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559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7828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4802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0476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590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7799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7015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7362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932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76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5708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208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895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9171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384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35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781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245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95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24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86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29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49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04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08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93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25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0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68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69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9D78E-599E-42F8-A0E0-0B6E37595CFD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4B110-CDF7-4DDF-8C5C-ACE981BEF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38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pic>
        <p:nvPicPr>
          <p:cNvPr id="2" name="Dublee - Cliff">
            <a:hlinkClick r:id="" action="ppaction://media"/>
            <a:extLst>
              <a:ext uri="{FF2B5EF4-FFF2-40B4-BE49-F238E27FC236}">
                <a16:creationId xmlns:a16="http://schemas.microsoft.com/office/drawing/2014/main" id="{886CD38F-8276-40BD-9332-07164381F8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5791200" y="3006969"/>
            <a:ext cx="117231" cy="11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47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275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</a:t>
            </a:r>
          </a:p>
        </p:txBody>
      </p:sp>
    </p:spTree>
    <p:extLst>
      <p:ext uri="{BB962C8B-B14F-4D97-AF65-F5344CB8AC3E}">
        <p14:creationId xmlns:p14="http://schemas.microsoft.com/office/powerpoint/2010/main" val="238923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683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val="300154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</a:t>
            </a:r>
          </a:p>
        </p:txBody>
      </p:sp>
    </p:spTree>
    <p:extLst>
      <p:ext uri="{BB962C8B-B14F-4D97-AF65-F5344CB8AC3E}">
        <p14:creationId xmlns:p14="http://schemas.microsoft.com/office/powerpoint/2010/main" val="122966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</a:p>
        </p:txBody>
      </p:sp>
    </p:spTree>
    <p:extLst>
      <p:ext uri="{BB962C8B-B14F-4D97-AF65-F5344CB8AC3E}">
        <p14:creationId xmlns:p14="http://schemas.microsoft.com/office/powerpoint/2010/main" val="13255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</a:p>
        </p:txBody>
      </p:sp>
    </p:spTree>
    <p:extLst>
      <p:ext uri="{BB962C8B-B14F-4D97-AF65-F5344CB8AC3E}">
        <p14:creationId xmlns:p14="http://schemas.microsoft.com/office/powerpoint/2010/main" val="293109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25902" y="2644170"/>
            <a:ext cx="6340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准备好了吗</a:t>
            </a:r>
          </a:p>
        </p:txBody>
      </p:sp>
    </p:spTree>
    <p:extLst>
      <p:ext uri="{BB962C8B-B14F-4D97-AF65-F5344CB8AC3E}">
        <p14:creationId xmlns:p14="http://schemas.microsoft.com/office/powerpoint/2010/main" val="122284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61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</a:p>
        </p:txBody>
      </p:sp>
    </p:spTree>
    <p:extLst>
      <p:ext uri="{BB962C8B-B14F-4D97-AF65-F5344CB8AC3E}">
        <p14:creationId xmlns:p14="http://schemas.microsoft.com/office/powerpoint/2010/main" val="127710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61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</a:t>
            </a:r>
          </a:p>
        </p:txBody>
      </p:sp>
    </p:spTree>
    <p:extLst>
      <p:ext uri="{BB962C8B-B14F-4D97-AF65-F5344CB8AC3E}">
        <p14:creationId xmlns:p14="http://schemas.microsoft.com/office/powerpoint/2010/main" val="228405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125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3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</a:t>
            </a:r>
          </a:p>
        </p:txBody>
      </p:sp>
    </p:spTree>
    <p:extLst>
      <p:ext uri="{BB962C8B-B14F-4D97-AF65-F5344CB8AC3E}">
        <p14:creationId xmlns:p14="http://schemas.microsoft.com/office/powerpoint/2010/main" val="148417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302400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郊游</a:t>
            </a:r>
          </a:p>
        </p:txBody>
      </p:sp>
    </p:spTree>
    <p:extLst>
      <p:ext uri="{BB962C8B-B14F-4D97-AF65-F5344CB8AC3E}">
        <p14:creationId xmlns:p14="http://schemas.microsoft.com/office/powerpoint/2010/main" val="373857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0 L -0.10247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57833" y="263658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</p:spTree>
    <p:extLst>
      <p:ext uri="{BB962C8B-B14F-4D97-AF65-F5344CB8AC3E}">
        <p14:creationId xmlns:p14="http://schemas.microsoft.com/office/powerpoint/2010/main" val="231605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253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253 0 " pathEditMode="relative" rAng="0" ptsTypes="AA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3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</a:t>
            </a:r>
          </a:p>
        </p:txBody>
      </p:sp>
    </p:spTree>
    <p:extLst>
      <p:ext uri="{BB962C8B-B14F-4D97-AF65-F5344CB8AC3E}">
        <p14:creationId xmlns:p14="http://schemas.microsoft.com/office/powerpoint/2010/main" val="256730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51686" y="1851645"/>
            <a:ext cx="528862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野餐</a:t>
            </a:r>
            <a:endParaRPr lang="zh-CN" altLang="en-US" sz="307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83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62454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28316" y="1714530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</a:t>
            </a:r>
          </a:p>
        </p:txBody>
      </p:sp>
    </p:spTree>
    <p:extLst>
      <p:ext uri="{BB962C8B-B14F-4D97-AF65-F5344CB8AC3E}">
        <p14:creationId xmlns:p14="http://schemas.microsoft.com/office/powerpoint/2010/main" val="342921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27676" y="1714530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</a:p>
        </p:txBody>
      </p:sp>
    </p:spTree>
    <p:extLst>
      <p:ext uri="{BB962C8B-B14F-4D97-AF65-F5344CB8AC3E}">
        <p14:creationId xmlns:p14="http://schemas.microsoft.com/office/powerpoint/2010/main" val="135698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77556" y="1714530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筝</a:t>
            </a:r>
          </a:p>
        </p:txBody>
      </p:sp>
    </p:spTree>
    <p:extLst>
      <p:ext uri="{BB962C8B-B14F-4D97-AF65-F5344CB8AC3E}">
        <p14:creationId xmlns:p14="http://schemas.microsoft.com/office/powerpoint/2010/main" val="237361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57008" y="264417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约起来</a:t>
            </a:r>
          </a:p>
        </p:txBody>
      </p:sp>
    </p:spTree>
    <p:extLst>
      <p:ext uri="{BB962C8B-B14F-4D97-AF65-F5344CB8AC3E}">
        <p14:creationId xmlns:p14="http://schemas.microsoft.com/office/powerpoint/2010/main" val="235359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</a:p>
        </p:txBody>
      </p:sp>
    </p:spTree>
    <p:extLst>
      <p:ext uri="{BB962C8B-B14F-4D97-AF65-F5344CB8AC3E}">
        <p14:creationId xmlns:p14="http://schemas.microsoft.com/office/powerpoint/2010/main" val="416673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</a:t>
            </a:r>
          </a:p>
        </p:txBody>
      </p:sp>
    </p:spTree>
    <p:extLst>
      <p:ext uri="{BB962C8B-B14F-4D97-AF65-F5344CB8AC3E}">
        <p14:creationId xmlns:p14="http://schemas.microsoft.com/office/powerpoint/2010/main" val="361200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13237" y="2644170"/>
            <a:ext cx="25651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GO!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333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4539015-35EA-4BCB-9B10-862AFD2D4794}"/>
              </a:ext>
            </a:extLst>
          </p:cNvPr>
          <p:cNvSpPr txBox="1"/>
          <p:nvPr/>
        </p:nvSpPr>
        <p:spPr>
          <a:xfrm>
            <a:off x="4772559" y="2644170"/>
            <a:ext cx="26468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</a:p>
        </p:txBody>
      </p:sp>
    </p:spTree>
    <p:extLst>
      <p:ext uri="{BB962C8B-B14F-4D97-AF65-F5344CB8AC3E}">
        <p14:creationId xmlns:p14="http://schemas.microsoft.com/office/powerpoint/2010/main" val="230649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57833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18395" y="265176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</p:spTree>
    <p:extLst>
      <p:ext uri="{BB962C8B-B14F-4D97-AF65-F5344CB8AC3E}">
        <p14:creationId xmlns:p14="http://schemas.microsoft.com/office/powerpoint/2010/main" val="284955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59" y="2644170"/>
            <a:ext cx="26468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出发</a:t>
            </a:r>
          </a:p>
        </p:txBody>
      </p:sp>
    </p:spTree>
    <p:extLst>
      <p:ext uri="{BB962C8B-B14F-4D97-AF65-F5344CB8AC3E}">
        <p14:creationId xmlns:p14="http://schemas.microsoft.com/office/powerpoint/2010/main" val="213888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63695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</a:p>
        </p:txBody>
      </p:sp>
    </p:spTree>
    <p:extLst>
      <p:ext uri="{BB962C8B-B14F-4D97-AF65-F5344CB8AC3E}">
        <p14:creationId xmlns:p14="http://schemas.microsoft.com/office/powerpoint/2010/main" val="244325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2" y="2644170"/>
            <a:ext cx="14157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</a:p>
        </p:txBody>
      </p:sp>
    </p:spTree>
    <p:extLst>
      <p:ext uri="{BB962C8B-B14F-4D97-AF65-F5344CB8AC3E}">
        <p14:creationId xmlns:p14="http://schemas.microsoft.com/office/powerpoint/2010/main" val="130424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</a:p>
        </p:txBody>
      </p:sp>
    </p:spTree>
    <p:extLst>
      <p:ext uri="{BB962C8B-B14F-4D97-AF65-F5344CB8AC3E}">
        <p14:creationId xmlns:p14="http://schemas.microsoft.com/office/powerpoint/2010/main" val="124800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</a:p>
        </p:txBody>
      </p:sp>
    </p:spTree>
    <p:extLst>
      <p:ext uri="{BB962C8B-B14F-4D97-AF65-F5344CB8AC3E}">
        <p14:creationId xmlns:p14="http://schemas.microsoft.com/office/powerpoint/2010/main" val="163845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275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</p:spTree>
    <p:extLst>
      <p:ext uri="{BB962C8B-B14F-4D97-AF65-F5344CB8AC3E}">
        <p14:creationId xmlns:p14="http://schemas.microsoft.com/office/powerpoint/2010/main" val="233975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70153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</a:p>
        </p:txBody>
      </p:sp>
    </p:spTree>
    <p:extLst>
      <p:ext uri="{BB962C8B-B14F-4D97-AF65-F5344CB8AC3E}">
        <p14:creationId xmlns:p14="http://schemas.microsoft.com/office/powerpoint/2010/main" val="9570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</a:t>
            </a:r>
          </a:p>
        </p:txBody>
      </p:sp>
    </p:spTree>
    <p:extLst>
      <p:ext uri="{BB962C8B-B14F-4D97-AF65-F5344CB8AC3E}">
        <p14:creationId xmlns:p14="http://schemas.microsoft.com/office/powerpoint/2010/main" val="293742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CEF0B6B-C226-4994-B652-A8594B0662EF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利兄快闪视频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69</Words>
  <Application>Microsoft Office PowerPoint</Application>
  <PresentationFormat>宽屏</PresentationFormat>
  <Paragraphs>65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利兄快闪视频</dc:title>
  <dc:creator>程利健</dc:creator>
  <cp:lastModifiedBy>user</cp:lastModifiedBy>
  <cp:revision>87</cp:revision>
  <dcterms:created xsi:type="dcterms:W3CDTF">2017-05-17T14:25:04Z</dcterms:created>
  <dcterms:modified xsi:type="dcterms:W3CDTF">2018-04-10T07:21:46Z</dcterms:modified>
</cp:coreProperties>
</file>