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8" r:id="rId3"/>
    <p:sldId id="340" r:id="rId4"/>
    <p:sldId id="337" r:id="rId5"/>
    <p:sldId id="300" r:id="rId6"/>
    <p:sldId id="30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36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5" r:id="rId30"/>
    <p:sldId id="326" r:id="rId31"/>
    <p:sldId id="328" r:id="rId32"/>
    <p:sldId id="338" r:id="rId33"/>
    <p:sldId id="329" r:id="rId34"/>
    <p:sldId id="330" r:id="rId35"/>
    <p:sldId id="331" r:id="rId36"/>
    <p:sldId id="332" r:id="rId37"/>
    <p:sldId id="333" r:id="rId38"/>
    <p:sldId id="335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80" y="6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9D78E-599E-42F8-A0E0-0B6E37595C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4B110-CDF7-4DDF-8C5C-ACE981BEF5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88114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嘘！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苹果发布会107秒背景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746760" y="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0" y="2644170"/>
            <a:ext cx="26468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0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7009" y="264417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和图片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3" t="4042" r="193" b="11585"/>
          <a:stretch>
            <a:fillRect/>
          </a:stretch>
        </p:blipFill>
        <p:spPr>
          <a:xfrm>
            <a:off x="-1690" y="8739"/>
            <a:ext cx="12193689" cy="6858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36513"/>
            <a:ext cx="12192000" cy="6904201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136022" y="2826566"/>
            <a:ext cx="7846931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变成你的快闪</a:t>
            </a:r>
            <a:endParaRPr lang="zh-CN" altLang="en-US" sz="80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6022" y="2837664"/>
            <a:ext cx="7846931" cy="11826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 sz="7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0835" y="2100223"/>
            <a:ext cx="10054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开场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72596" y="2100223"/>
            <a:ext cx="10054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685800">
              <a:defRPr/>
            </a:pPr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宣传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0835" y="3694852"/>
            <a:ext cx="10054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趴踢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5274" y="2100223"/>
            <a:ext cx="1005403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恶搞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2596" y="3694852"/>
            <a:ext cx="1005403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燃场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35272" y="3694852"/>
            <a:ext cx="10054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造势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朕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37215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0739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57153" y="2644170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28274" y="2644170"/>
            <a:ext cx="1847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8844" y="260257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462" y="2550939"/>
            <a:ext cx="5751275" cy="1798811"/>
          </a:xfrm>
          <a:prstGeom prst="rect">
            <a:avLst/>
          </a:prstGeom>
        </p:spPr>
      </p:pic>
      <p:sp>
        <p:nvSpPr>
          <p:cNvPr id="3" name="PA_文本框 6"/>
          <p:cNvSpPr txBox="1"/>
          <p:nvPr>
            <p:custDataLst>
              <p:tags r:id="rId3"/>
            </p:custDataLst>
          </p:nvPr>
        </p:nvSpPr>
        <p:spPr>
          <a:xfrm>
            <a:off x="2984500" y="3200400"/>
            <a:ext cx="5987137" cy="229870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en-US" altLang="zh-CN" spc="-1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Arial" panose="020B0604020202020204" pitchFamily="34" charset="0"/>
              </a:rPr>
              <a:t>__________</a:t>
            </a:r>
            <a:endParaRPr lang="zh-CN" altLang="en-US" spc="-1200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0" dur="8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06 -0.25 L 5E-06 -2.59259E-06 E" pathEditMode="relative" ptsTypes="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07658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3" y="2644170"/>
            <a:ext cx="26468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1275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朕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6354" y="26076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4003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0"/>
            <a:ext cx="12192000" cy="6858000"/>
            <a:chOff x="214008" y="-36512"/>
            <a:chExt cx="12062298" cy="68945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4"/>
            <a:stretch>
              <a:fillRect/>
            </a:stretch>
          </p:blipFill>
          <p:spPr>
            <a:xfrm>
              <a:off x="214008" y="-36512"/>
              <a:ext cx="9539591" cy="689451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136"/>
            <a:stretch>
              <a:fillRect/>
            </a:stretch>
          </p:blipFill>
          <p:spPr>
            <a:xfrm>
              <a:off x="9753600" y="-36512"/>
              <a:ext cx="2522706" cy="689451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0" y="-36513"/>
            <a:ext cx="12192000" cy="690420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28906" y="2644170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快闪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39731" y="2607657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96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5465" y="1876053"/>
            <a:ext cx="2235068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66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166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8195" y="1314360"/>
            <a:ext cx="3249608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smtClean="0">
                <a:ln w="10160">
                  <a:noFill/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你</a:t>
            </a:r>
            <a:endParaRPr lang="zh-CN" altLang="en-US" sz="23900" b="1" cap="none" spc="0" dirty="0">
              <a:ln w="10160">
                <a:noFill/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-4.16667E-6 0.00023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2.70833E-6 0.00023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6" grpId="3"/>
      <p:bldP spid="6" grpId="4"/>
      <p:bldP spid="6" grpId="5"/>
      <p:bldP spid="7" grpId="0"/>
      <p:bldP spid="7" grpId="1"/>
      <p:bldP spid="7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62189" y="1815133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4782" y="2730768"/>
            <a:ext cx="32624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cap="none" spc="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憋缩话</a:t>
            </a:r>
            <a:endParaRPr lang="zh-CN" altLang="en-US" sz="80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23" y="2461464"/>
            <a:ext cx="460895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cap="none" spc="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憋缩话</a:t>
            </a:r>
            <a:endParaRPr lang="zh-CN" altLang="en-US" sz="115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0484" y="1901343"/>
            <a:ext cx="657103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smtClean="0">
                <a:ln w="10160">
                  <a:noFill/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憋缩话</a:t>
            </a:r>
            <a:endParaRPr lang="zh-CN" altLang="en-US" sz="16600" cap="none" spc="0" dirty="0">
              <a:ln w="10160">
                <a:noFill/>
                <a:prstDash val="solid"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"/>
    </mc:Choice>
    <mc:Fallback>
      <p:transition spd="slow" advTm="1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2.5E-6 0.00023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2.5E-6 0.00023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3" grpId="3"/>
      <p:bldP spid="3" grpId="4"/>
      <p:bldP spid="3" grpId="5"/>
      <p:bldP spid="4" grpId="0"/>
      <p:bldP spid="4" grpId="1"/>
      <p:bldP spid="4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58024" y="200968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63140" y="2029140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1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燃爆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9855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88113" y="2644170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36513"/>
            <a:ext cx="12192000" cy="6904201"/>
          </a:xfrm>
          <a:prstGeom prst="rect">
            <a:avLst/>
          </a:prstGeom>
          <a:solidFill>
            <a:schemeClr val="tx1">
              <a:lumMod val="95000"/>
              <a:lumOff val="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05474" y="2644170"/>
            <a:ext cx="33810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  闪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57833" y="263658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253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253 0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57833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8114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炫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8395" y="265176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39086" y="2644170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快闪开场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2" y="2644170"/>
            <a:ext cx="264687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125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72560" y="264417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17952" y="264417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"/>
    </mc:Choice>
    <mc:Fallback>
      <p:transition spd="slow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10247 0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PA" val="v4.2.4"/>
  <p:tag name="RESOURCEID" val="636440342902511677"/>
  <p:tag name="SCENEID" val="Unkown"/>
  <p:tag name="ANIMSTRING" val="350e3cebb9175602c5ec53c8956fc776"/>
  <p:tag name="SCENESHAPETYPE" val="SceneShape"/>
  <p:tag name="SCENESHAPESUBTYPE" val="ScenePicShape"/>
  <p:tag name="SCENESHAPENAME" val="主题对象"/>
  <p:tag name="SCENECOLOR-TEXT" val="Color_Theme"/>
  <p:tag name="SCENECOLOR-TEXT-VALUE" val="2"/>
  <p:tag name="SCENELINKIDS" val="5|3"/>
</p:tagLst>
</file>

<file path=ppt/tags/tag2.xml><?xml version="1.0" encoding="utf-8"?>
<p:tagLst xmlns:p="http://schemas.openxmlformats.org/presentationml/2006/main">
  <p:tag name="PA" val="v4.2.4"/>
  <p:tag name="RESOURCEID" val="636440342902511677"/>
  <p:tag name="SCENEID" val="Unkown"/>
  <p:tag name="ANIMSTRING" val="350e3cebb9175602c5ec53c8956fc776"/>
  <p:tag name="SCENESHAPETYPE" val="SceneShape"/>
  <p:tag name="SCENESHAPESUBTYPE" val="SceneSimpleShape"/>
  <p:tag name="SCENECOLOR-TEXT" val="Color_Theme"/>
  <p:tag name="SCENECOLOR-TEXT-VALUE" val="2"/>
  <p:tag name="SCENELINKIDS" val="5|3"/>
</p:tagLst>
</file>

<file path=ppt/tags/tag3.xml><?xml version="1.0" encoding="utf-8"?>
<p:tagLst xmlns:p="http://schemas.openxmlformats.org/presentationml/2006/main">
  <p:tag name="BAKCCOLORTYPE" val="Color_Theme"/>
  <p:tag name="BAKCCOLOR" val="1"/>
  <p:tag name="COLORS" val="1,4210752|2,16777215|3,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100</Paragraphs>
  <Slides>37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Moment123</cp:lastModifiedBy>
  <cp:revision>21</cp:revision>
  <dcterms:created xsi:type="dcterms:W3CDTF">2017-05-17T14:25:00Z</dcterms:created>
  <dcterms:modified xsi:type="dcterms:W3CDTF">2018-04-03T14:56:01Z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