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2"/>
  </p:sldMasterIdLst>
  <p:sldIdLst>
    <p:sldId id="264" r:id="rId3"/>
    <p:sldId id="258" r:id="rId4"/>
    <p:sldId id="259" r:id="rId5"/>
    <p:sldId id="260" r:id="rId6"/>
    <p:sldId id="262" r:id="rId7"/>
    <p:sldId id="266" r:id="rId8"/>
    <p:sldId id="268" r:id="rId9"/>
    <p:sldId id="270" r:id="rId10"/>
    <p:sldId id="282" r:id="rId11"/>
    <p:sldId id="279" r:id="rId12"/>
    <p:sldId id="280" r:id="rId13"/>
    <p:sldId id="281" r:id="rId14"/>
    <p:sldId id="283" r:id="rId15"/>
    <p:sldId id="278" r:id="rId16"/>
    <p:sldId id="273" r:id="rId17"/>
    <p:sldId id="274" r:id="rId18"/>
    <p:sldId id="275" r:id="rId19"/>
    <p:sldId id="276" r:id="rId20"/>
    <p:sldId id="277" r:id="rId21"/>
    <p:sldId id="286" r:id="rId22"/>
    <p:sldId id="288" r:id="rId23"/>
    <p:sldId id="287" r:id="rId24"/>
    <p:sldId id="289" r:id="rId25"/>
    <p:sldId id="290" r:id="rId26"/>
    <p:sldId id="291" r:id="rId27"/>
    <p:sldId id="294" r:id="rId28"/>
    <p:sldId id="263" r:id="rId29"/>
    <p:sldId id="293" r:id="rId30"/>
    <p:sldId id="301" r:id="rId31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★日文毛笔" panose="02010600030101010101" charset="-128"/>
      <p:regular r:id="rId34"/>
    </p:embeddedFont>
    <p:embeddedFont>
      <p:font typeface="等线" panose="02010600030101010101" pitchFamily="2" charset="-122"/>
      <p:regular r:id="rId35"/>
      <p:bold r:id="rId36"/>
    </p:embeddedFont>
    <p:embeddedFont>
      <p:font typeface="等线 Light" panose="02010600030101010101" pitchFamily="2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F1F"/>
    <a:srgbClr val="E40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100" d="100"/>
          <a:sy n="100" d="100"/>
        </p:scale>
        <p:origin x="81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976D-3FF3-4049-8796-A06ED790A2B4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375" y="-4817157"/>
            <a:ext cx="21740751" cy="12533543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rgbClr val="0070C0">
                  <a:alpha val="63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1527-1D53-4265-AB3D-C06147D5843E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0FD-34DB-450E-B36B-D35750B3F1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8976D-3FF3-4049-8796-A06ED790A2B4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1倒计时背景1"/>
          <p:cNvSpPr/>
          <p:nvPr/>
        </p:nvSpPr>
        <p:spPr>
          <a:xfrm>
            <a:off x="-616292" y="836712"/>
            <a:ext cx="13418211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倒计时数字1"/>
          <p:cNvSpPr txBox="1"/>
          <p:nvPr/>
        </p:nvSpPr>
        <p:spPr>
          <a:xfrm>
            <a:off x="-10825880" y="-27377127"/>
            <a:ext cx="25292779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400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2" name="2倒计时背景2"/>
          <p:cNvGrpSpPr/>
          <p:nvPr/>
        </p:nvGrpSpPr>
        <p:grpSpPr>
          <a:xfrm>
            <a:off x="-1287203" y="0"/>
            <a:ext cx="14760032" cy="6858000"/>
            <a:chOff x="-6374" y="0"/>
            <a:chExt cx="12198374" cy="6858000"/>
          </a:xfrm>
        </p:grpSpPr>
        <p:sp>
          <p:nvSpPr>
            <p:cNvPr id="49" name="矩形 4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-6374" y="708028"/>
              <a:ext cx="12198374" cy="5477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倒计时数字2"/>
          <p:cNvSpPr txBox="1"/>
          <p:nvPr/>
        </p:nvSpPr>
        <p:spPr>
          <a:xfrm>
            <a:off x="2567608" y="-4059832"/>
            <a:ext cx="73808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3倒计时背景3"/>
          <p:cNvSpPr/>
          <p:nvPr/>
        </p:nvSpPr>
        <p:spPr>
          <a:xfrm>
            <a:off x="-616292" y="345060"/>
            <a:ext cx="13418211" cy="6248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倒计时数字3"/>
          <p:cNvSpPr txBox="1"/>
          <p:nvPr/>
        </p:nvSpPr>
        <p:spPr>
          <a:xfrm>
            <a:off x="2866912" y="-4779912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grpSp>
        <p:nvGrpSpPr>
          <p:cNvPr id="39" name="变大眨眼"/>
          <p:cNvGrpSpPr/>
          <p:nvPr/>
        </p:nvGrpSpPr>
        <p:grpSpPr>
          <a:xfrm>
            <a:off x="0" y="222738"/>
            <a:ext cx="12220918" cy="6447919"/>
            <a:chOff x="0" y="222738"/>
            <a:chExt cx="12220918" cy="6447919"/>
          </a:xfrm>
        </p:grpSpPr>
        <p:sp>
          <p:nvSpPr>
            <p:cNvPr id="37" name="白色屏幕"/>
            <p:cNvSpPr/>
            <p:nvPr/>
          </p:nvSpPr>
          <p:spPr>
            <a:xfrm>
              <a:off x="0" y="836712"/>
              <a:ext cx="12214544" cy="5184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9638" y="222738"/>
              <a:ext cx="1152128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13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</a:p>
          </p:txBody>
        </p:sp>
      </p:grpSp>
      <p:sp>
        <p:nvSpPr>
          <p:cNvPr id="36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sp>
        <p:nvSpPr>
          <p:cNvPr id="35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4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3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</a:p>
        </p:txBody>
      </p:sp>
      <p:sp>
        <p:nvSpPr>
          <p:cNvPr id="32" name="准备好没小"/>
          <p:cNvSpPr txBox="1"/>
          <p:nvPr/>
        </p:nvSpPr>
        <p:spPr>
          <a:xfrm>
            <a:off x="4946732" y="310331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27" name="准备好没"/>
          <p:cNvSpPr txBox="1"/>
          <p:nvPr/>
        </p:nvSpPr>
        <p:spPr>
          <a:xfrm>
            <a:off x="3149392" y="2610871"/>
            <a:ext cx="5754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31" name="？"/>
          <p:cNvSpPr txBox="1"/>
          <p:nvPr/>
        </p:nvSpPr>
        <p:spPr>
          <a:xfrm>
            <a:off x="8032370" y="2616545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？</a:t>
            </a:r>
          </a:p>
        </p:txBody>
      </p:sp>
      <p:sp>
        <p:nvSpPr>
          <p:cNvPr id="30" name="没"/>
          <p:cNvSpPr txBox="1"/>
          <p:nvPr/>
        </p:nvSpPr>
        <p:spPr>
          <a:xfrm>
            <a:off x="6808327" y="261903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没</a:t>
            </a:r>
          </a:p>
        </p:txBody>
      </p:sp>
      <p:sp>
        <p:nvSpPr>
          <p:cNvPr id="29" name="备好"/>
          <p:cNvSpPr txBox="1"/>
          <p:nvPr/>
        </p:nvSpPr>
        <p:spPr>
          <a:xfrm>
            <a:off x="4376067" y="2615699"/>
            <a:ext cx="2866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备好</a:t>
            </a:r>
          </a:p>
        </p:txBody>
      </p:sp>
      <p:sp>
        <p:nvSpPr>
          <p:cNvPr id="23" name="准"/>
          <p:cNvSpPr txBox="1"/>
          <p:nvPr/>
        </p:nvSpPr>
        <p:spPr>
          <a:xfrm>
            <a:off x="3136997" y="2614431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</a:t>
            </a:r>
          </a:p>
        </p:txBody>
      </p:sp>
      <p:sp>
        <p:nvSpPr>
          <p:cNvPr id="21" name="开场"/>
          <p:cNvSpPr txBox="1"/>
          <p:nvPr/>
        </p:nvSpPr>
        <p:spPr>
          <a:xfrm>
            <a:off x="6985993" y="3123530"/>
            <a:ext cx="17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开场</a:t>
            </a:r>
          </a:p>
        </p:txBody>
      </p:sp>
      <p:sp>
        <p:nvSpPr>
          <p:cNvPr id="20" name="闪"/>
          <p:cNvSpPr txBox="1"/>
          <p:nvPr/>
        </p:nvSpPr>
        <p:spPr>
          <a:xfrm>
            <a:off x="6510927" y="312057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闪</a:t>
            </a:r>
          </a:p>
        </p:txBody>
      </p:sp>
      <p:sp>
        <p:nvSpPr>
          <p:cNvPr id="19" name="快"/>
          <p:cNvSpPr txBox="1"/>
          <p:nvPr/>
        </p:nvSpPr>
        <p:spPr>
          <a:xfrm>
            <a:off x="6027414" y="31235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4" name="秒"/>
          <p:cNvSpPr txBox="1"/>
          <p:nvPr/>
        </p:nvSpPr>
        <p:spPr>
          <a:xfrm>
            <a:off x="5547442" y="312772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5" name="数字4"/>
          <p:cNvSpPr txBox="1"/>
          <p:nvPr/>
        </p:nvSpPr>
        <p:spPr>
          <a:xfrm>
            <a:off x="4986112" y="3066752"/>
            <a:ext cx="486132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4" name="数字5"/>
          <p:cNvSpPr txBox="1"/>
          <p:nvPr/>
        </p:nvSpPr>
        <p:spPr>
          <a:xfrm>
            <a:off x="4613578" y="3066752"/>
            <a:ext cx="437419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2" name="数字6"/>
          <p:cNvSpPr txBox="1"/>
          <p:nvPr/>
        </p:nvSpPr>
        <p:spPr>
          <a:xfrm>
            <a:off x="4362524" y="3057196"/>
            <a:ext cx="409894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8" name="数字100"/>
          <p:cNvSpPr txBox="1"/>
          <p:nvPr/>
        </p:nvSpPr>
        <p:spPr>
          <a:xfrm>
            <a:off x="5377277" y="3068960"/>
            <a:ext cx="1554314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7" name="数字100"/>
          <p:cNvSpPr txBox="1"/>
          <p:nvPr/>
        </p:nvSpPr>
        <p:spPr>
          <a:xfrm>
            <a:off x="5267608" y="2530928"/>
            <a:ext cx="2980073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6" name="数字98"/>
          <p:cNvSpPr txBox="1"/>
          <p:nvPr/>
        </p:nvSpPr>
        <p:spPr>
          <a:xfrm>
            <a:off x="5267608" y="2539244"/>
            <a:ext cx="2980073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98</a:t>
            </a:r>
          </a:p>
        </p:txBody>
      </p:sp>
      <p:sp>
        <p:nvSpPr>
          <p:cNvPr id="15" name="数字92"/>
          <p:cNvSpPr txBox="1"/>
          <p:nvPr/>
        </p:nvSpPr>
        <p:spPr>
          <a:xfrm>
            <a:off x="5348923" y="2543909"/>
            <a:ext cx="2065081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92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数字79"/>
          <p:cNvSpPr txBox="1"/>
          <p:nvPr/>
        </p:nvSpPr>
        <p:spPr>
          <a:xfrm>
            <a:off x="5359378" y="2587313"/>
            <a:ext cx="2129564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79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数字37"/>
          <p:cNvSpPr txBox="1"/>
          <p:nvPr/>
        </p:nvSpPr>
        <p:spPr>
          <a:xfrm>
            <a:off x="5349794" y="2565611"/>
            <a:ext cx="2139605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数字15"/>
          <p:cNvSpPr txBox="1"/>
          <p:nvPr/>
        </p:nvSpPr>
        <p:spPr>
          <a:xfrm>
            <a:off x="5348724" y="2543909"/>
            <a:ext cx="1989852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数字3"/>
          <p:cNvSpPr txBox="1"/>
          <p:nvPr/>
        </p:nvSpPr>
        <p:spPr>
          <a:xfrm>
            <a:off x="5399568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数字1"/>
          <p:cNvSpPr txBox="1"/>
          <p:nvPr/>
        </p:nvSpPr>
        <p:spPr>
          <a:xfrm>
            <a:off x="5391691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题"/>
          <p:cNvSpPr txBox="1"/>
          <p:nvPr/>
        </p:nvSpPr>
        <p:spPr>
          <a:xfrm>
            <a:off x="7249160" y="3210560"/>
            <a:ext cx="14217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“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题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”</a:t>
            </a:r>
          </a:p>
        </p:txBody>
      </p:sp>
      <p:sp>
        <p:nvSpPr>
          <p:cNvPr id="10" name="公司名称2017活动主题"/>
          <p:cNvSpPr txBox="1"/>
          <p:nvPr/>
        </p:nvSpPr>
        <p:spPr>
          <a:xfrm>
            <a:off x="2428875" y="3088640"/>
            <a:ext cx="81610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“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公司名称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活动主题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”</a:t>
            </a:r>
            <a:endParaRPr kumimoji="0" lang="en-US" sz="4400" b="0" i="0" u="none" strike="noStrike" kern="1200" cap="none" spc="-11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8" name="公司名称2017"/>
          <p:cNvSpPr txBox="1"/>
          <p:nvPr/>
        </p:nvSpPr>
        <p:spPr>
          <a:xfrm>
            <a:off x="3587122" y="2996952"/>
            <a:ext cx="4756496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公司名称</a:t>
            </a:r>
            <a:r>
              <a:rPr kumimoji="0" lang="en-US" altLang="zh-CN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endParaRPr kumimoji="0" lang="zh-CN" altLang="en-US" sz="4400" b="0" i="0" u="none" strike="noStrike" kern="1200" cap="none" spc="-11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7" name="公司名称"/>
          <p:cNvSpPr txBox="1"/>
          <p:nvPr/>
        </p:nvSpPr>
        <p:spPr>
          <a:xfrm>
            <a:off x="3969244" y="3019210"/>
            <a:ext cx="4253513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“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公司名称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”</a:t>
            </a:r>
          </a:p>
        </p:txBody>
      </p:sp>
      <p:sp>
        <p:nvSpPr>
          <p:cNvPr id="6" name="你眼前的是2"/>
          <p:cNvSpPr txBox="1"/>
          <p:nvPr/>
        </p:nvSpPr>
        <p:spPr>
          <a:xfrm>
            <a:off x="4583832" y="3140968"/>
            <a:ext cx="3231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sp>
        <p:nvSpPr>
          <p:cNvPr id="5" name="你眼前的是1"/>
          <p:cNvSpPr txBox="1"/>
          <p:nvPr/>
        </p:nvSpPr>
        <p:spPr>
          <a:xfrm>
            <a:off x="2359968" y="2650376"/>
            <a:ext cx="77768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-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pic>
        <p:nvPicPr>
          <p:cNvPr id="26" name="效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38132" y="-151643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7.40741E-7 L -0.04427 -0.00139 " pathEditMode="relative" rAng="0" ptsTypes="AA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5E-6 0.00024 L -0.02019 -4.44444E-6 L -0.02019 0.00024 " pathEditMode="relative" rAng="0" ptsTypes="AAAA">
                                      <p:cBhvr>
                                        <p:cTn id="31" dur="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0.0002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792 0.011578 L -0.067399 0.011104 " pathEditMode="relative" rAng="0" ptsTypes="AA">
                                      <p:cBhvr>
                                        <p:cTn id="54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7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3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9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97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4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1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180"/>
                            </p:stCondLst>
                            <p:childTnLst>
                              <p:par>
                                <p:cTn id="10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9531 -2.22222E-6 " pathEditMode="relative" rAng="0" ptsTypes="AA">
                                      <p:cBhvr>
                                        <p:cTn id="10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68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68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78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88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880"/>
                            </p:stCondLst>
                            <p:childTnLst>
                              <p:par>
                                <p:cTn id="1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880"/>
                            </p:stCondLst>
                            <p:childTnLst>
                              <p:par>
                                <p:cTn id="130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8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18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8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58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8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780"/>
                            </p:stCondLst>
                            <p:childTnLst>
                              <p:par>
                                <p:cTn id="15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28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8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80"/>
                            </p:stCondLst>
                            <p:childTnLst>
                              <p:par>
                                <p:cTn id="1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80"/>
                            </p:stCondLst>
                            <p:childTnLst>
                              <p:par>
                                <p:cTn id="16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380"/>
                            </p:stCondLst>
                            <p:childTnLst>
                              <p:par>
                                <p:cTn id="1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380"/>
                            </p:stCondLst>
                            <p:childTnLst>
                              <p:par>
                                <p:cTn id="1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380"/>
                            </p:stCondLst>
                            <p:childTnLst>
                              <p:par>
                                <p:cTn id="178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88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880"/>
                            </p:stCondLst>
                            <p:childTnLst>
                              <p:par>
                                <p:cTn id="190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08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80"/>
                            </p:stCondLst>
                            <p:childTnLst>
                              <p:par>
                                <p:cTn id="19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280"/>
                            </p:stCondLst>
                            <p:childTnLst>
                              <p:par>
                                <p:cTn id="19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6380"/>
                            </p:stCondLst>
                            <p:childTnLst>
                              <p:par>
                                <p:cTn id="20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58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580"/>
                            </p:stCondLst>
                            <p:childTnLst>
                              <p:par>
                                <p:cTn id="20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668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780"/>
                            </p:stCondLst>
                            <p:childTnLst>
                              <p:par>
                                <p:cTn id="2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6880"/>
                            </p:stCondLst>
                            <p:childTnLst>
                              <p:par>
                                <p:cTn id="223" presetID="23" presetClass="exit" presetSubtype="3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580"/>
                            </p:stCondLst>
                            <p:childTnLst>
                              <p:par>
                                <p:cTn id="2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580"/>
                            </p:stCondLst>
                            <p:childTnLst>
                              <p:par>
                                <p:cTn id="233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8080"/>
                            </p:stCondLst>
                            <p:childTnLst>
                              <p:par>
                                <p:cTn id="2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08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080"/>
                            </p:stCondLst>
                            <p:childTnLst>
                              <p:par>
                                <p:cTn id="248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580"/>
                            </p:stCondLst>
                            <p:childTnLst>
                              <p:par>
                                <p:cTn id="2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580"/>
                            </p:stCondLst>
                            <p:childTnLst>
                              <p:par>
                                <p:cTn id="2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580"/>
                            </p:stCondLst>
                            <p:childTnLst>
                              <p:par>
                                <p:cTn id="263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9080"/>
                            </p:stCondLst>
                            <p:childTnLst>
                              <p:par>
                                <p:cTn id="2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3" grpId="0" animBg="1"/>
      <p:bldP spid="53" grpId="1" animBg="1"/>
      <p:bldP spid="54" grpId="0"/>
      <p:bldP spid="54" grpId="1"/>
      <p:bldP spid="51" grpId="0"/>
      <p:bldP spid="51" grpId="1"/>
      <p:bldP spid="47" grpId="0" animBg="1"/>
      <p:bldP spid="47" grpId="1" animBg="1"/>
      <p:bldP spid="48" grpId="0"/>
      <p:bldP spid="48" grpId="1"/>
      <p:bldP spid="40" grpId="0"/>
      <p:bldP spid="40" grpId="1"/>
      <p:bldP spid="36" grpId="0"/>
      <p:bldP spid="36" grpId="1"/>
      <p:bldP spid="35" grpId="0"/>
      <p:bldP spid="35" grpId="1"/>
      <p:bldP spid="34" grpId="0"/>
      <p:bldP spid="34" grpId="1"/>
      <p:bldP spid="33" grpId="0"/>
      <p:bldP spid="33" grpId="1"/>
      <p:bldP spid="32" grpId="0"/>
      <p:bldP spid="32" grpId="1"/>
      <p:bldP spid="27" grpId="0"/>
      <p:bldP spid="27" grpId="1"/>
      <p:bldP spid="27" grpId="2"/>
      <p:bldP spid="31" grpId="0"/>
      <p:bldP spid="31" grpId="1"/>
      <p:bldP spid="30" grpId="0"/>
      <p:bldP spid="30" grpId="1"/>
      <p:bldP spid="29" grpId="0"/>
      <p:bldP spid="29" grpId="1"/>
      <p:bldP spid="29" grpId="2"/>
      <p:bldP spid="23" grpId="0"/>
      <p:bldP spid="23" grpId="1"/>
      <p:bldP spid="21" grpId="0"/>
      <p:bldP spid="21" grpId="1"/>
      <p:bldP spid="20" grpId="0"/>
      <p:bldP spid="20" grpId="1"/>
      <p:bldP spid="19" grpId="0"/>
      <p:bldP spid="19" grpId="1"/>
      <p:bldP spid="4" grpId="0"/>
      <p:bldP spid="4" grpId="1"/>
      <p:bldP spid="25" grpId="0"/>
      <p:bldP spid="25" grpId="1"/>
      <p:bldP spid="24" grpId="0"/>
      <p:bldP spid="24" grpId="1"/>
      <p:bldP spid="22" grpId="0"/>
      <p:bldP spid="22" grpId="1"/>
      <p:bldP spid="18" grpId="0"/>
      <p:bldP spid="18" grpId="1"/>
      <p:bldP spid="18" grpId="2"/>
      <p:bldP spid="17" grpId="0"/>
      <p:bldP spid="17" grpId="1"/>
      <p:bldP spid="16" grpId="0"/>
      <p:bldP spid="16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3" grpId="0"/>
      <p:bldP spid="3" grpId="1"/>
      <p:bldP spid="3" grpId="2"/>
      <p:bldP spid="2" grpId="0"/>
      <p:bldP spid="2" grpId="1"/>
      <p:bldP spid="2" grpId="2"/>
      <p:bldP spid="10" grpId="0"/>
      <p:bldP spid="10" grpId="1"/>
      <p:bldP spid="8" grpId="0" build="allAtOnce"/>
      <p:bldP spid="8" grpId="1" build="allAtOnce"/>
      <p:bldP spid="8" grpId="2" build="allAtOnce"/>
      <p:bldP spid="7" grpId="0" build="allAtOnce"/>
      <p:bldP spid="7" grpId="1" build="allAtOnce"/>
      <p:bldP spid="7" grpId="2" build="allAtOnce"/>
      <p:bldP spid="6" grpId="0"/>
      <p:bldP spid="6" grpId="1"/>
      <p:bldP spid="6" grpId="2"/>
      <p:bldP spid="5" grpId="0"/>
      <p:bldP spid="5" grpId="1"/>
      <p:bldP spid="5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崔阜川\Desktop\meeting.jpgmeeti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2293" y="-781792"/>
            <a:ext cx="12796584" cy="8453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崔阜川\Desktop\man-person-suit-united-states-of-america.jpgman-person-suit-united-states-of-americ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2293" y="-456893"/>
            <a:ext cx="12796584" cy="8514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崔阜川\Desktop\man-person-suit-united-states-of-america.jpgman-person-suit-united-states-of-americ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2293" y="12807"/>
            <a:ext cx="12796584" cy="8514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崔阜川\Desktop\man-person-suit-united-states-of-america.jpgman-person-suit-united-states-of-americ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2293" y="12807"/>
            <a:ext cx="12796584" cy="8514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崔阜川\Desktop\man-person-suit-united-states-of-america.jpgman-person-suit-united-states-of-americ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20878" y="-707707"/>
            <a:ext cx="12433755" cy="8273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让梦想"/>
          <p:cNvSpPr/>
          <p:nvPr/>
        </p:nvSpPr>
        <p:spPr>
          <a:xfrm>
            <a:off x="2810486" y="20889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让梦想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照进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现实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快速发展" hidden="1"/>
          <p:cNvSpPr txBox="1"/>
          <p:nvPr/>
        </p:nvSpPr>
        <p:spPr>
          <a:xfrm>
            <a:off x="2914650" y="2538474"/>
            <a:ext cx="695325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快速发展</a:t>
            </a:r>
          </a:p>
        </p:txBody>
      </p:sp>
      <p:sp>
        <p:nvSpPr>
          <p:cNvPr id="4" name="快速发" hidden="1"/>
          <p:cNvSpPr txBox="1"/>
          <p:nvPr/>
        </p:nvSpPr>
        <p:spPr>
          <a:xfrm>
            <a:off x="4362449" y="2538474"/>
            <a:ext cx="5904885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快速发</a:t>
            </a:r>
          </a:p>
        </p:txBody>
      </p:sp>
      <p:sp>
        <p:nvSpPr>
          <p:cNvPr id="5" name="快速"/>
          <p:cNvSpPr txBox="1"/>
          <p:nvPr/>
        </p:nvSpPr>
        <p:spPr>
          <a:xfrm>
            <a:off x="5821311" y="2538474"/>
            <a:ext cx="4046589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快速</a:t>
            </a:r>
          </a:p>
        </p:txBody>
      </p:sp>
      <p:sp>
        <p:nvSpPr>
          <p:cNvPr id="6" name="闪动提示符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2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4" grpId="2"/>
      <p:bldP spid="5" grpId="0"/>
      <p:bldP spid="5" grpId="1"/>
      <p:bldP spid="5" grpId="2"/>
      <p:bldP spid="6" grpId="0" animBg="1"/>
      <p:bldP spid="6" grpId="1" animBg="1"/>
      <p:bldP spid="6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占据"/>
          <p:cNvSpPr/>
          <p:nvPr/>
        </p:nvSpPr>
        <p:spPr>
          <a:xfrm>
            <a:off x="103758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占据</a:t>
            </a:r>
          </a:p>
        </p:txBody>
      </p:sp>
      <p:sp>
        <p:nvSpPr>
          <p:cNvPr id="3" name="占据"/>
          <p:cNvSpPr/>
          <p:nvPr/>
        </p:nvSpPr>
        <p:spPr>
          <a:xfrm>
            <a:off x="291464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占据"/>
          <p:cNvSpPr/>
          <p:nvPr/>
        </p:nvSpPr>
        <p:spPr>
          <a:xfrm>
            <a:off x="477138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占据"/>
          <p:cNvSpPr/>
          <p:nvPr/>
        </p:nvSpPr>
        <p:spPr>
          <a:xfrm>
            <a:off x="666495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占据"/>
          <p:cNvSpPr/>
          <p:nvPr/>
        </p:nvSpPr>
        <p:spPr>
          <a:xfrm>
            <a:off x="869695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占据"/>
          <p:cNvSpPr/>
          <p:nvPr/>
        </p:nvSpPr>
        <p:spPr>
          <a:xfrm>
            <a:off x="10563859" y="1542898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占据"/>
          <p:cNvSpPr/>
          <p:nvPr/>
        </p:nvSpPr>
        <p:spPr>
          <a:xfrm>
            <a:off x="47116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占据"/>
          <p:cNvSpPr/>
          <p:nvPr/>
        </p:nvSpPr>
        <p:spPr>
          <a:xfrm>
            <a:off x="233806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占据"/>
          <p:cNvSpPr/>
          <p:nvPr/>
        </p:nvSpPr>
        <p:spPr>
          <a:xfrm>
            <a:off x="420496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占据"/>
          <p:cNvSpPr/>
          <p:nvPr/>
        </p:nvSpPr>
        <p:spPr>
          <a:xfrm>
            <a:off x="607186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占据"/>
          <p:cNvSpPr/>
          <p:nvPr/>
        </p:nvSpPr>
        <p:spPr>
          <a:xfrm>
            <a:off x="793876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占据"/>
          <p:cNvSpPr/>
          <p:nvPr/>
        </p:nvSpPr>
        <p:spPr>
          <a:xfrm>
            <a:off x="9867899" y="4626657"/>
            <a:ext cx="1300480" cy="808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占据市场"/>
          <p:cNvSpPr txBox="1"/>
          <p:nvPr/>
        </p:nvSpPr>
        <p:spPr>
          <a:xfrm>
            <a:off x="2914650" y="2538474"/>
            <a:ext cx="695325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sym typeface="+mn-ea"/>
              </a:rPr>
              <a:t>占据市场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5" name="占据市"/>
          <p:cNvSpPr txBox="1"/>
          <p:nvPr/>
        </p:nvSpPr>
        <p:spPr>
          <a:xfrm>
            <a:off x="4362449" y="2538474"/>
            <a:ext cx="5904885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占据市</a:t>
            </a:r>
          </a:p>
        </p:txBody>
      </p:sp>
      <p:sp>
        <p:nvSpPr>
          <p:cNvPr id="16" name="占据"/>
          <p:cNvSpPr txBox="1"/>
          <p:nvPr/>
        </p:nvSpPr>
        <p:spPr>
          <a:xfrm>
            <a:off x="5821311" y="2538474"/>
            <a:ext cx="4046589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占据</a:t>
            </a:r>
          </a:p>
        </p:txBody>
      </p:sp>
      <p:sp>
        <p:nvSpPr>
          <p:cNvPr id="17" name="闪动提示符" hidden="1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5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5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5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1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1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00"/>
                            </p:stCondLst>
                            <p:childTnLst>
                              <p:par>
                                <p:cTn id="1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00"/>
                            </p:stCondLst>
                            <p:childTnLst>
                              <p:par>
                                <p:cTn id="12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2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700"/>
                            </p:stCondLst>
                            <p:childTnLst>
                              <p:par>
                                <p:cTn id="1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7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965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5" grpId="2"/>
      <p:bldP spid="16" grpId="0"/>
      <p:bldP spid="16" grpId="1"/>
      <p:bldP spid="16" grpId="2"/>
      <p:bldP spid="17" grpId="0" animBg="1"/>
      <p:bldP spid="17" grpId="1" animBg="1"/>
      <p:bldP spid="1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016年"/>
          <p:cNvSpPr/>
          <p:nvPr/>
        </p:nvSpPr>
        <p:spPr>
          <a:xfrm>
            <a:off x="-376284" y="1244084"/>
            <a:ext cx="1294456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同心圆"/>
          <p:cNvGrpSpPr/>
          <p:nvPr/>
        </p:nvGrpSpPr>
        <p:grpSpPr>
          <a:xfrm>
            <a:off x="-6832215" y="-2145915"/>
            <a:ext cx="11149830" cy="11149830"/>
            <a:chOff x="-5193915" y="-1660140"/>
            <a:chExt cx="11149830" cy="11149830"/>
          </a:xfrm>
        </p:grpSpPr>
        <p:sp>
          <p:nvSpPr>
            <p:cNvPr id="2" name="椭圆 1"/>
            <p:cNvSpPr/>
            <p:nvPr/>
          </p:nvSpPr>
          <p:spPr>
            <a:xfrm>
              <a:off x="-447675" y="3086100"/>
              <a:ext cx="1657350" cy="165735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-5193915" y="-1660140"/>
              <a:ext cx="11149830" cy="1114983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3426742" y="107033"/>
              <a:ext cx="7615484" cy="7615484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2219738" y="1314037"/>
              <a:ext cx="5201477" cy="5201477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6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1395339" y="2138436"/>
              <a:ext cx="3552678" cy="3552678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7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832263" y="2701512"/>
              <a:ext cx="2426526" cy="2426526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8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白底"/>
          <p:cNvSpPr/>
          <p:nvPr/>
        </p:nvSpPr>
        <p:spPr>
          <a:xfrm>
            <a:off x="1205478" y="2529882"/>
            <a:ext cx="3486919" cy="1798237"/>
          </a:xfrm>
          <a:prstGeom prst="roundRect">
            <a:avLst>
              <a:gd name="adj" fmla="val 86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集团"/>
          <p:cNvSpPr txBox="1"/>
          <p:nvPr/>
        </p:nvSpPr>
        <p:spPr>
          <a:xfrm>
            <a:off x="31435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集团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1" name="战略"/>
          <p:cNvSpPr txBox="1"/>
          <p:nvPr/>
        </p:nvSpPr>
        <p:spPr>
          <a:xfrm>
            <a:off x="32959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2" name="正式"/>
          <p:cNvSpPr txBox="1"/>
          <p:nvPr/>
        </p:nvSpPr>
        <p:spPr>
          <a:xfrm>
            <a:off x="3902993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正式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3" name="确定" hidden="1"/>
          <p:cNvSpPr txBox="1"/>
          <p:nvPr/>
        </p:nvSpPr>
        <p:spPr>
          <a:xfrm>
            <a:off x="6877169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确定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5" name="战略" hidden="1"/>
          <p:cNvSpPr txBox="1"/>
          <p:nvPr/>
        </p:nvSpPr>
        <p:spPr>
          <a:xfrm>
            <a:off x="3295957" y="251435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dirty="0"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6" name="矩形 15" hidden="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 p14:bounceEnd="78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拆分（过渡用）"/>
          <p:cNvSpPr/>
          <p:nvPr/>
        </p:nvSpPr>
        <p:spPr>
          <a:xfrm>
            <a:off x="5267325" y="2600325"/>
            <a:ext cx="1657350" cy="1657350"/>
          </a:xfrm>
          <a:prstGeom prst="ellipse">
            <a:avLst/>
          </a:pr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同心圆拆分（过渡用）"/>
          <p:cNvSpPr/>
          <p:nvPr/>
        </p:nvSpPr>
        <p:spPr>
          <a:xfrm>
            <a:off x="521085" y="-2145915"/>
            <a:ext cx="11149830" cy="1114983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同心圆拆分（过渡用）"/>
          <p:cNvSpPr/>
          <p:nvPr/>
        </p:nvSpPr>
        <p:spPr>
          <a:xfrm>
            <a:off x="2288258" y="-378742"/>
            <a:ext cx="7615484" cy="7615484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同心圆拆分（过渡用）"/>
          <p:cNvSpPr/>
          <p:nvPr/>
        </p:nvSpPr>
        <p:spPr>
          <a:xfrm>
            <a:off x="3495262" y="828262"/>
            <a:ext cx="5201477" cy="5201477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同心圆拆分（过渡用）"/>
          <p:cNvSpPr/>
          <p:nvPr/>
        </p:nvSpPr>
        <p:spPr>
          <a:xfrm>
            <a:off x="4319661" y="1652661"/>
            <a:ext cx="3552678" cy="3552678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同心圆拆分（过渡用）"/>
          <p:cNvSpPr/>
          <p:nvPr/>
        </p:nvSpPr>
        <p:spPr>
          <a:xfrm>
            <a:off x="4882737" y="2215737"/>
            <a:ext cx="2426526" cy="2426526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8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棋子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hidden="1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hidden="1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hidden="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hidden="1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hidden="1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hidden="1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hidden="1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hidden="1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hidden="1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hidden="1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 hidden="1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hidden="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 hidden="1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hidden="1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hidden="1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hidden="1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hidden="1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hidden="1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hidden="1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hidden="1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hidden="1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 hidden="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 hidden="1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hidden="1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hidden="1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hidden="1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hidden="1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hidden="1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hidden="1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 hidden="1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 hidden="1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hidden="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 hidden="1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 hidden="1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占据市场"/>
          <p:cNvSpPr/>
          <p:nvPr/>
        </p:nvSpPr>
        <p:spPr>
          <a:xfrm>
            <a:off x="3566161" y="1911600"/>
            <a:ext cx="5059680" cy="165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占据市场</a:t>
            </a:r>
          </a:p>
        </p:txBody>
      </p:sp>
      <p:sp>
        <p:nvSpPr>
          <p:cNvPr id="46" name="不断"/>
          <p:cNvSpPr/>
          <p:nvPr/>
        </p:nvSpPr>
        <p:spPr>
          <a:xfrm>
            <a:off x="6711019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</a:p>
        </p:txBody>
      </p:sp>
      <p:sp>
        <p:nvSpPr>
          <p:cNvPr id="47" name="增强"/>
          <p:cNvSpPr/>
          <p:nvPr/>
        </p:nvSpPr>
        <p:spPr>
          <a:xfrm>
            <a:off x="8779074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</a:p>
        </p:txBody>
      </p:sp>
      <p:sp>
        <p:nvSpPr>
          <p:cNvPr id="48" name="快速发展"/>
          <p:cNvSpPr/>
          <p:nvPr/>
        </p:nvSpPr>
        <p:spPr>
          <a:xfrm>
            <a:off x="3566161" y="3699000"/>
            <a:ext cx="5059680" cy="165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快速发展</a:t>
            </a:r>
          </a:p>
        </p:txBody>
      </p:sp>
      <p:sp>
        <p:nvSpPr>
          <p:cNvPr id="49" name="成功" hidden="1"/>
          <p:cNvSpPr/>
          <p:nvPr/>
        </p:nvSpPr>
        <p:spPr>
          <a:xfrm>
            <a:off x="6711019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</a:p>
        </p:txBody>
      </p:sp>
      <p:sp>
        <p:nvSpPr>
          <p:cNvPr id="50" name="布局" hidden="1"/>
          <p:cNvSpPr/>
          <p:nvPr/>
        </p:nvSpPr>
        <p:spPr>
          <a:xfrm>
            <a:off x="8779074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</a:p>
        </p:txBody>
      </p:sp>
      <p:sp>
        <p:nvSpPr>
          <p:cNvPr id="52" name="矩形 51" hidden="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26000" y="3246120"/>
            <a:ext cx="2540000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圆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2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  <p:bldP spid="47" grpId="0"/>
      <p:bldP spid="48" grpId="0"/>
      <p:bldP spid="48" grpId="1"/>
      <p:bldP spid="49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圆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圆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圆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圆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圆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所有企业"/>
          <p:cNvSpPr/>
          <p:nvPr/>
        </p:nvSpPr>
        <p:spPr>
          <a:xfrm>
            <a:off x="4785360" y="1829306"/>
            <a:ext cx="2621280" cy="3121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所有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1" name="圆点"/>
          <p:cNvPicPr>
            <a:picLocks noChangeAspect="1"/>
          </p:cNvPicPr>
          <p:nvPr/>
        </p:nvPicPr>
        <p:blipFill rotWithShape="1">
          <a:blip r:embed="rId2"/>
          <a:srcRect l="49602" t="49590" r="49602" b="49590"/>
          <a:stretch>
            <a:fillRect/>
          </a:stretch>
        </p:blipFill>
        <p:spPr>
          <a:xfrm>
            <a:off x="6037415" y="3352619"/>
            <a:ext cx="120498" cy="124006"/>
          </a:xfrm>
          <a:prstGeom prst="ellipse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棋子"/>
          <p:cNvSpPr/>
          <p:nvPr/>
        </p:nvSpPr>
        <p:spPr>
          <a:xfrm>
            <a:off x="5837117" y="2763203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3" name="棋子"/>
          <p:cNvSpPr/>
          <p:nvPr/>
        </p:nvSpPr>
        <p:spPr>
          <a:xfrm>
            <a:off x="5824713" y="322074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4" name="棋子"/>
          <p:cNvSpPr/>
          <p:nvPr/>
        </p:nvSpPr>
        <p:spPr>
          <a:xfrm>
            <a:off x="5826655" y="3082742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5" name="棋子"/>
          <p:cNvSpPr/>
          <p:nvPr/>
        </p:nvSpPr>
        <p:spPr>
          <a:xfrm>
            <a:off x="5456656" y="333625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6" name="棋子"/>
          <p:cNvSpPr/>
          <p:nvPr/>
        </p:nvSpPr>
        <p:spPr>
          <a:xfrm>
            <a:off x="5371881" y="3065892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7" name="棋子"/>
          <p:cNvSpPr/>
          <p:nvPr/>
        </p:nvSpPr>
        <p:spPr>
          <a:xfrm>
            <a:off x="6131471" y="3025315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04424" y="27632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04424" y="307960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604424" y="30923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00456" y="27946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489937" y="2947327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1" name="所属企业"/>
          <p:cNvSpPr/>
          <p:nvPr/>
        </p:nvSpPr>
        <p:spPr>
          <a:xfrm>
            <a:off x="4772561" y="190550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41264" t="41348" r="41264" b="41348"/>
          <a:stretch>
            <a:fillRect/>
          </a:stretch>
        </p:blipFill>
        <p:spPr>
          <a:xfrm>
            <a:off x="4775889" y="2104844"/>
            <a:ext cx="2643550" cy="2619556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Click="0" advTm="0"/>
    </mc:Choice>
    <mc:Fallback xmlns="">
      <p:transition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-352" t="450" r="-352" b="450"/>
          <a:stretch>
            <a:fillRect/>
          </a:stretch>
        </p:blipFill>
        <p:spPr>
          <a:xfrm>
            <a:off x="-1520672" y="-4086406"/>
            <a:ext cx="15236672" cy="15002056"/>
          </a:xfrm>
          <a:prstGeom prst="ellipse">
            <a:avLst/>
          </a:prstGeom>
        </p:spPr>
      </p:pic>
      <p:sp>
        <p:nvSpPr>
          <p:cNvPr id="45" name="所有企业"/>
          <p:cNvSpPr/>
          <p:nvPr/>
        </p:nvSpPr>
        <p:spPr>
          <a:xfrm>
            <a:off x="4772561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sp>
        <p:nvSpPr>
          <p:cNvPr id="46" name="加速发展"/>
          <p:cNvSpPr/>
          <p:nvPr/>
        </p:nvSpPr>
        <p:spPr>
          <a:xfrm>
            <a:off x="6442593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加速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融合</a:t>
            </a:r>
          </a:p>
        </p:txBody>
      </p:sp>
      <p:cxnSp>
        <p:nvCxnSpPr>
          <p:cNvPr id="3" name="竖线"/>
          <p:cNvCxnSpPr/>
          <p:nvPr/>
        </p:nvCxnSpPr>
        <p:spPr>
          <a:xfrm>
            <a:off x="6096000" y="2008663"/>
            <a:ext cx="0" cy="2792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13711 -2.22222E-6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品牌形象日益彰显"/>
          <p:cNvSpPr/>
          <p:nvPr/>
        </p:nvSpPr>
        <p:spPr>
          <a:xfrm>
            <a:off x="3541455" y="1905506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品牌形象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日益彰显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象"/>
          <p:cNvSpPr/>
          <p:nvPr/>
        </p:nvSpPr>
        <p:spPr>
          <a:xfrm>
            <a:off x="7229148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形"/>
          <p:cNvSpPr/>
          <p:nvPr/>
        </p:nvSpPr>
        <p:spPr>
          <a:xfrm>
            <a:off x="6001580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牌"/>
          <p:cNvSpPr/>
          <p:nvPr/>
        </p:nvSpPr>
        <p:spPr>
          <a:xfrm>
            <a:off x="4774011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品"/>
          <p:cNvSpPr/>
          <p:nvPr/>
        </p:nvSpPr>
        <p:spPr>
          <a:xfrm>
            <a:off x="3546442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横线"/>
          <p:cNvCxnSpPr/>
          <p:nvPr/>
        </p:nvCxnSpPr>
        <p:spPr>
          <a:xfrm>
            <a:off x="-707923" y="3454355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49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49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49"/>
                            </p:stCondLst>
                            <p:childTnLst>
                              <p:par>
                                <p:cTn id="4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49"/>
                            </p:stCondLst>
                            <p:childTnLst>
                              <p:par>
                                <p:cTn id="4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3" grpId="2"/>
      <p:bldP spid="45" grpId="0"/>
      <p:bldP spid="45" grpId="1"/>
      <p:bldP spid="45" grpId="2"/>
      <p:bldP spid="44" grpId="0"/>
      <p:bldP spid="44" grpId="1"/>
      <p:bldP spid="44" grpId="2"/>
      <p:bldP spid="41" grpId="0"/>
      <p:bldP spid="41" grpId="1"/>
      <p:bldP spid="41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黑白格"/>
          <p:cNvGrpSpPr/>
          <p:nvPr/>
        </p:nvGrpSpPr>
        <p:grpSpPr>
          <a:xfrm>
            <a:off x="0" y="0"/>
            <a:ext cx="12192000" cy="6858000"/>
            <a:chOff x="0" y="0"/>
            <a:chExt cx="11334750" cy="8096250"/>
          </a:xfrm>
          <a:solidFill>
            <a:schemeClr val="bg1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9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619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19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619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619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38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38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38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38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38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577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577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8577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8577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577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770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770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770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770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770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96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96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96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096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096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715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715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715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715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715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checker/>
      </p:transition>
    </mc:Choice>
    <mc:Fallback xmlns="">
      <p:transition spd="med" advClick="0" advTm="0">
        <p:check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check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黑背景"/>
          <p:cNvSpPr/>
          <p:nvPr/>
        </p:nvSpPr>
        <p:spPr>
          <a:xfrm>
            <a:off x="-609600" y="-553012"/>
            <a:ext cx="13411200" cy="80113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" name="路"/>
          <p:cNvSpPr txBox="1"/>
          <p:nvPr/>
        </p:nvSpPr>
        <p:spPr>
          <a:xfrm>
            <a:off x="5489122" y="-266660"/>
            <a:ext cx="121375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</a:rPr>
              <a:t>路</a:t>
            </a:r>
          </a:p>
        </p:txBody>
      </p:sp>
      <p:sp>
        <p:nvSpPr>
          <p:cNvPr id="39" name="之"/>
          <p:cNvSpPr txBox="1"/>
          <p:nvPr/>
        </p:nvSpPr>
        <p:spPr>
          <a:xfrm>
            <a:off x="5702300" y="3075057"/>
            <a:ext cx="78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prstClr val="black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40" name="布局"/>
          <p:cNvSpPr txBox="1"/>
          <p:nvPr/>
        </p:nvSpPr>
        <p:spPr>
          <a:xfrm>
            <a:off x="4974485" y="2926373"/>
            <a:ext cx="2243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布局</a:t>
            </a:r>
          </a:p>
        </p:txBody>
      </p:sp>
      <p:sp>
        <p:nvSpPr>
          <p:cNvPr id="41" name="谋篇"/>
          <p:cNvSpPr txBox="1"/>
          <p:nvPr/>
        </p:nvSpPr>
        <p:spPr>
          <a:xfrm>
            <a:off x="3812772" y="2809050"/>
            <a:ext cx="4566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谋篇</a:t>
            </a:r>
          </a:p>
        </p:txBody>
      </p:sp>
      <p:sp>
        <p:nvSpPr>
          <p:cNvPr id="42" name="2016年"/>
          <p:cNvSpPr txBox="1"/>
          <p:nvPr/>
        </p:nvSpPr>
        <p:spPr>
          <a:xfrm>
            <a:off x="4262053" y="3134517"/>
            <a:ext cx="36678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2018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年</a:t>
            </a:r>
          </a:p>
        </p:txBody>
      </p:sp>
      <p:sp>
        <p:nvSpPr>
          <p:cNvPr id="43" name="现在带你解读"/>
          <p:cNvSpPr txBox="1"/>
          <p:nvPr/>
        </p:nvSpPr>
        <p:spPr>
          <a:xfrm>
            <a:off x="3812009" y="2988385"/>
            <a:ext cx="4758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现在带你解读</a:t>
            </a:r>
          </a:p>
        </p:txBody>
      </p:sp>
      <p:sp>
        <p:nvSpPr>
          <p:cNvPr id="44" name="那么"/>
          <p:cNvSpPr txBox="1"/>
          <p:nvPr/>
        </p:nvSpPr>
        <p:spPr>
          <a:xfrm>
            <a:off x="4761070" y="2884951"/>
            <a:ext cx="266985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那么</a:t>
            </a:r>
          </a:p>
        </p:txBody>
      </p:sp>
      <p:sp>
        <p:nvSpPr>
          <p:cNvPr id="45" name="那么"/>
          <p:cNvSpPr txBox="1"/>
          <p:nvPr/>
        </p:nvSpPr>
        <p:spPr>
          <a:xfrm>
            <a:off x="5774871" y="3244334"/>
            <a:ext cx="642258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那么</a:t>
            </a:r>
          </a:p>
        </p:txBody>
      </p:sp>
      <p:sp>
        <p:nvSpPr>
          <p:cNvPr id="46" name="矩形 45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6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6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6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6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6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6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6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6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1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1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1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1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9" grpId="0" build="allAtOnce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白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是"/>
          <p:cNvSpPr/>
          <p:nvPr/>
        </p:nvSpPr>
        <p:spPr>
          <a:xfrm>
            <a:off x="8905730" y="2625244"/>
            <a:ext cx="2005677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  <p:sp>
        <p:nvSpPr>
          <p:cNvPr id="8" name="2016年"/>
          <p:cNvSpPr/>
          <p:nvPr/>
        </p:nvSpPr>
        <p:spPr>
          <a:xfrm>
            <a:off x="-376284" y="1244084"/>
            <a:ext cx="1294456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7904 4.81481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广东"/>
          <p:cNvSpPr/>
          <p:nvPr/>
        </p:nvSpPr>
        <p:spPr>
          <a:xfrm>
            <a:off x="457837" y="1851645"/>
            <a:ext cx="5237480" cy="3338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</a:p>
        </p:txBody>
      </p:sp>
      <p:sp>
        <p:nvSpPr>
          <p:cNvPr id="3" name="奔朗"/>
          <p:cNvSpPr/>
          <p:nvPr/>
        </p:nvSpPr>
        <p:spPr>
          <a:xfrm>
            <a:off x="2470787" y="1851645"/>
            <a:ext cx="5237480" cy="3338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奔朗</a:t>
            </a:r>
          </a:p>
        </p:txBody>
      </p:sp>
      <p:sp>
        <p:nvSpPr>
          <p:cNvPr id="4" name="新材料"/>
          <p:cNvSpPr/>
          <p:nvPr/>
        </p:nvSpPr>
        <p:spPr>
          <a:xfrm>
            <a:off x="3220086" y="1851645"/>
            <a:ext cx="7764780" cy="3338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新材料</a:t>
            </a:r>
          </a:p>
        </p:txBody>
      </p:sp>
      <p:sp>
        <p:nvSpPr>
          <p:cNvPr id="5" name="有限公司"/>
          <p:cNvSpPr/>
          <p:nvPr/>
        </p:nvSpPr>
        <p:spPr>
          <a:xfrm>
            <a:off x="1868171" y="1759570"/>
            <a:ext cx="10292080" cy="3338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白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的"/>
          <p:cNvSpPr/>
          <p:nvPr/>
        </p:nvSpPr>
        <p:spPr>
          <a:xfrm>
            <a:off x="5388114" y="253948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6" name="开局之年"/>
          <p:cNvSpPr/>
          <p:nvPr/>
        </p:nvSpPr>
        <p:spPr>
          <a:xfrm>
            <a:off x="1340638" y="1244084"/>
            <a:ext cx="20254924" cy="45089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</a:t>
            </a:r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99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95833E-6 -4.44444E-6 L -0.91315 -4.44444E-6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开局之年</a:t>
            </a: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</a:t>
            </a: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线条"/>
          <p:cNvCxnSpPr/>
          <p:nvPr/>
        </p:nvCxnSpPr>
        <p:spPr>
          <a:xfrm>
            <a:off x="-707923" y="3960200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这一年"/>
          <p:cNvSpPr/>
          <p:nvPr/>
        </p:nvSpPr>
        <p:spPr>
          <a:xfrm>
            <a:off x="2810486" y="17460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</a:t>
            </a:r>
          </a:p>
        </p:txBody>
      </p:sp>
      <p:sp>
        <p:nvSpPr>
          <p:cNvPr id="22" name="1月"/>
          <p:cNvSpPr/>
          <p:nvPr/>
        </p:nvSpPr>
        <p:spPr>
          <a:xfrm>
            <a:off x="62625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1月</a:t>
            </a:r>
          </a:p>
        </p:txBody>
      </p:sp>
      <p:sp>
        <p:nvSpPr>
          <p:cNvPr id="23" name="2月"/>
          <p:cNvSpPr/>
          <p:nvPr/>
        </p:nvSpPr>
        <p:spPr>
          <a:xfrm>
            <a:off x="147924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4" name="3月"/>
          <p:cNvSpPr/>
          <p:nvPr/>
        </p:nvSpPr>
        <p:spPr>
          <a:xfrm>
            <a:off x="233223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5" name="4月"/>
          <p:cNvSpPr/>
          <p:nvPr/>
        </p:nvSpPr>
        <p:spPr>
          <a:xfrm>
            <a:off x="318522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6" name="5月"/>
          <p:cNvSpPr/>
          <p:nvPr/>
        </p:nvSpPr>
        <p:spPr>
          <a:xfrm>
            <a:off x="4038210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7" name="6月"/>
          <p:cNvSpPr/>
          <p:nvPr/>
        </p:nvSpPr>
        <p:spPr>
          <a:xfrm>
            <a:off x="4891199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8" name="7月"/>
          <p:cNvSpPr/>
          <p:nvPr/>
        </p:nvSpPr>
        <p:spPr>
          <a:xfrm>
            <a:off x="574418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9" name="8月"/>
          <p:cNvSpPr/>
          <p:nvPr/>
        </p:nvSpPr>
        <p:spPr>
          <a:xfrm>
            <a:off x="6597176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" name="9月"/>
          <p:cNvSpPr/>
          <p:nvPr/>
        </p:nvSpPr>
        <p:spPr>
          <a:xfrm>
            <a:off x="745016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1" name="10月"/>
          <p:cNvSpPr/>
          <p:nvPr/>
        </p:nvSpPr>
        <p:spPr>
          <a:xfrm>
            <a:off x="8294424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2" name="11月"/>
          <p:cNvSpPr/>
          <p:nvPr/>
        </p:nvSpPr>
        <p:spPr>
          <a:xfrm>
            <a:off x="9383225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4" name="12月"/>
          <p:cNvSpPr/>
          <p:nvPr/>
        </p:nvSpPr>
        <p:spPr>
          <a:xfrm>
            <a:off x="10472030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04167E-6 -0.69445 L 1.04167E-6 2.59259E-6 " pathEditMode="relative">
                                      <p:cBhvr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财信logo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>
            <a:fillRect/>
          </a:stretch>
        </p:blipFill>
        <p:spPr>
          <a:xfrm>
            <a:off x="1747703" y="2521243"/>
            <a:ext cx="8696595" cy="1815515"/>
          </a:xfrm>
          <a:prstGeom prst="rect">
            <a:avLst/>
          </a:prstGeom>
        </p:spPr>
      </p:pic>
      <p:sp>
        <p:nvSpPr>
          <p:cNvPr id="9" name="底端黑幕"/>
          <p:cNvSpPr/>
          <p:nvPr/>
        </p:nvSpPr>
        <p:spPr>
          <a:xfrm>
            <a:off x="-1162050" y="5105400"/>
            <a:ext cx="16135350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顶端黑幕"/>
          <p:cNvSpPr/>
          <p:nvPr/>
        </p:nvSpPr>
        <p:spPr>
          <a:xfrm>
            <a:off x="-961253" y="-1371599"/>
            <a:ext cx="14954865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黑前景"/>
          <p:cNvSpPr/>
          <p:nvPr/>
        </p:nvSpPr>
        <p:spPr>
          <a:xfrm>
            <a:off x="-961252" y="-1803199"/>
            <a:ext cx="14954865" cy="104643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崔阜川\Desktop\pexels-photo-269077.jpegpexels-photo-26907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645934" y="-807166"/>
            <a:ext cx="15483866" cy="10320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182</Words>
  <Application>Microsoft Office PowerPoint</Application>
  <PresentationFormat>宽屏</PresentationFormat>
  <Paragraphs>123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宋体</vt:lpstr>
      <vt:lpstr>微软雅黑</vt:lpstr>
      <vt:lpstr>★日文毛笔</vt:lpstr>
      <vt:lpstr>Arial</vt:lpstr>
      <vt:lpstr>等线</vt:lpstr>
      <vt:lpstr>等线 Light</vt:lpstr>
      <vt:lpstr>Hiragino Sans GB W6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刘哲涛</dc:creator>
  <cp:lastModifiedBy>dreamsummit</cp:lastModifiedBy>
  <cp:revision>30</cp:revision>
  <dcterms:created xsi:type="dcterms:W3CDTF">2017-01-18T05:32:00Z</dcterms:created>
  <dcterms:modified xsi:type="dcterms:W3CDTF">2018-04-04T02:26:24Z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