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7" r:id="rId17"/>
    <p:sldId id="271" r:id="rId18"/>
    <p:sldId id="272" r:id="rId19"/>
    <p:sldId id="273" r:id="rId20"/>
    <p:sldId id="274" r:id="rId21"/>
    <p:sldId id="275" r:id="rId22"/>
  </p:sldIdLst>
  <p:sldSz cx="9144000" cy="5143500" type="screen16x9"/>
  <p:notesSz cx="6858000" cy="9144000"/>
  <p:embeddedFontLst>
    <p:embeddedFont>
      <p:font typeface="张海山锐谐体" panose="02000000000000000000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26" autoAdjust="0"/>
  </p:normalViewPr>
  <p:slideViewPr>
    <p:cSldViewPr>
      <p:cViewPr varScale="1">
        <p:scale>
          <a:sx n="110" d="100"/>
          <a:sy n="110" d="100"/>
        </p:scale>
        <p:origin x="306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B1B57-7C69-4380-A56D-3313ECB9E1A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74B9B-8A83-409D-8A12-EAE074E1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74B9B-8A83-409D-8A12-EAE074E17FF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3465" y="307580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演唱：高江涛</a:t>
            </a:r>
          </a:p>
        </p:txBody>
      </p:sp>
      <p:sp>
        <p:nvSpPr>
          <p:cNvPr id="7" name="矩形 6"/>
          <p:cNvSpPr/>
          <p:nvPr/>
        </p:nvSpPr>
        <p:spPr>
          <a:xfrm>
            <a:off x="3095848" y="1779662"/>
            <a:ext cx="108000" cy="5555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7600" y="1861200"/>
            <a:ext cx="360040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 rot="1080000">
            <a:off x="2958556" y="1999763"/>
            <a:ext cx="72008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 rot="2731647">
            <a:off x="3141474" y="2048101"/>
            <a:ext cx="192051" cy="107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 rot="17637748" flipH="1">
            <a:off x="2901025" y="2422350"/>
            <a:ext cx="216000" cy="10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3848" y="2355726"/>
            <a:ext cx="90000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2535758"/>
            <a:ext cx="360000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 rot="4196650">
            <a:off x="3431388" y="2389271"/>
            <a:ext cx="134375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 rot="4196650">
            <a:off x="3604800" y="2437291"/>
            <a:ext cx="223321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66000" y="1800000"/>
            <a:ext cx="90000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L 形 17"/>
          <p:cNvSpPr/>
          <p:nvPr/>
        </p:nvSpPr>
        <p:spPr>
          <a:xfrm rot="10800000">
            <a:off x="3427200" y="1800000"/>
            <a:ext cx="360040" cy="504056"/>
          </a:xfrm>
          <a:prstGeom prst="corner">
            <a:avLst>
              <a:gd name="adj1" fmla="val 22508"/>
              <a:gd name="adj2" fmla="val 2381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9872" y="1944000"/>
            <a:ext cx="288032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19872" y="2096400"/>
            <a:ext cx="288032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66000" y="2232000"/>
            <a:ext cx="413912" cy="720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 rot="17637748" flipH="1">
            <a:off x="4284117" y="1797354"/>
            <a:ext cx="137987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6000" y="1836000"/>
            <a:ext cx="90000" cy="7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 形 23"/>
          <p:cNvSpPr/>
          <p:nvPr/>
        </p:nvSpPr>
        <p:spPr>
          <a:xfrm rot="10800000">
            <a:off x="4057136" y="1836000"/>
            <a:ext cx="730888" cy="792000"/>
          </a:xfrm>
          <a:prstGeom prst="corner">
            <a:avLst>
              <a:gd name="adj1" fmla="val 15962"/>
              <a:gd name="adj2" fmla="val 1543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95936" y="2538000"/>
            <a:ext cx="720000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86056" y="1836000"/>
            <a:ext cx="90000" cy="7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L 形 29"/>
          <p:cNvSpPr/>
          <p:nvPr/>
        </p:nvSpPr>
        <p:spPr>
          <a:xfrm rot="10800000">
            <a:off x="5076056" y="1836000"/>
            <a:ext cx="730888" cy="792000"/>
          </a:xfrm>
          <a:prstGeom prst="corner">
            <a:avLst>
              <a:gd name="adj1" fmla="val 15962"/>
              <a:gd name="adj2" fmla="val 1543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76056" y="2193718"/>
            <a:ext cx="648072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04048" y="2538000"/>
            <a:ext cx="720000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46096" y="1779662"/>
            <a:ext cx="90000" cy="7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67944" y="2067694"/>
            <a:ext cx="648072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67944" y="2283718"/>
            <a:ext cx="648072" cy="9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宇西 - 想自由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24528" y="19548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740919"/>
      </p:ext>
    </p:extLst>
  </p:cSld>
  <p:clrMapOvr>
    <a:masterClrMapping/>
  </p:clrMapOvr>
  <p:transition advTm="245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9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6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5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32749" y="120359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795357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76443" y="120359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懂得我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18364" y="350959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就像被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36336" y="20589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困住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880352" y="2158866"/>
            <a:ext cx="3456384" cy="1916341"/>
            <a:chOff x="5364088" y="79345"/>
            <a:chExt cx="3456384" cy="1916341"/>
          </a:xfrm>
        </p:grpSpPr>
        <p:sp>
          <p:nvSpPr>
            <p:cNvPr id="30" name="图文框 29"/>
            <p:cNvSpPr/>
            <p:nvPr/>
          </p:nvSpPr>
          <p:spPr>
            <a:xfrm>
              <a:off x="5364088" y="79345"/>
              <a:ext cx="3456384" cy="1916341"/>
            </a:xfrm>
            <a:prstGeom prst="frame">
              <a:avLst>
                <a:gd name="adj1" fmla="val 6507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40152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60232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172400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52320" y="135672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876256" y="393990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张海山锐谐体" pitchFamily="2" charset="-122"/>
                <a:ea typeface="张海山锐谐体" pitchFamily="2" charset="-122"/>
              </a:rPr>
              <a:t>的野兽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0141015"/>
      </p:ext>
    </p:extLst>
  </p:cSld>
  <p:clrMapOvr>
    <a:masterClrMapping/>
  </p:clrMapOvr>
  <p:transition advClick="0" advTm="57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6" grpId="0"/>
      <p:bldP spid="29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509" y="415592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64005" y="3101122"/>
            <a:ext cx="882334" cy="2171955"/>
            <a:chOff x="853873" y="3084630"/>
            <a:chExt cx="882334" cy="2171955"/>
          </a:xfrm>
        </p:grpSpPr>
        <p:sp>
          <p:nvSpPr>
            <p:cNvPr id="4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264005" y="3348688"/>
            <a:ext cx="882334" cy="2171955"/>
            <a:chOff x="853873" y="3084630"/>
            <a:chExt cx="882334" cy="2171955"/>
          </a:xfrm>
        </p:grpSpPr>
        <p:sp>
          <p:nvSpPr>
            <p:cNvPr id="65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64005" y="3896842"/>
            <a:ext cx="882334" cy="2171955"/>
            <a:chOff x="4716016" y="3546890"/>
            <a:chExt cx="882334" cy="2171955"/>
          </a:xfrm>
        </p:grpSpPr>
        <p:sp>
          <p:nvSpPr>
            <p:cNvPr id="78" name="矩形 3"/>
            <p:cNvSpPr/>
            <p:nvPr/>
          </p:nvSpPr>
          <p:spPr>
            <a:xfrm>
              <a:off x="4716016" y="378040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矩形 15"/>
            <p:cNvSpPr/>
            <p:nvPr/>
          </p:nvSpPr>
          <p:spPr>
            <a:xfrm>
              <a:off x="4790916" y="374094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矩形 16"/>
            <p:cNvSpPr/>
            <p:nvPr/>
          </p:nvSpPr>
          <p:spPr>
            <a:xfrm>
              <a:off x="4867935" y="370256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1" name="矩形 17"/>
            <p:cNvSpPr/>
            <p:nvPr/>
          </p:nvSpPr>
          <p:spPr>
            <a:xfrm>
              <a:off x="4942835" y="366310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矩形 18"/>
            <p:cNvSpPr/>
            <p:nvPr/>
          </p:nvSpPr>
          <p:spPr>
            <a:xfrm>
              <a:off x="5019854" y="362472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矩形 19"/>
            <p:cNvSpPr/>
            <p:nvPr/>
          </p:nvSpPr>
          <p:spPr>
            <a:xfrm>
              <a:off x="5094754" y="358526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矩形 20"/>
            <p:cNvSpPr/>
            <p:nvPr/>
          </p:nvSpPr>
          <p:spPr>
            <a:xfrm>
              <a:off x="5171773" y="354689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矩形 21"/>
            <p:cNvSpPr/>
            <p:nvPr/>
          </p:nvSpPr>
          <p:spPr>
            <a:xfrm>
              <a:off x="5246673" y="356338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矩形 22"/>
            <p:cNvSpPr/>
            <p:nvPr/>
          </p:nvSpPr>
          <p:spPr>
            <a:xfrm>
              <a:off x="5323692" y="362797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" name="矩形 24"/>
            <p:cNvSpPr/>
            <p:nvPr/>
          </p:nvSpPr>
          <p:spPr>
            <a:xfrm>
              <a:off x="5398592" y="369079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8" name="矩形 26"/>
            <p:cNvSpPr/>
            <p:nvPr/>
          </p:nvSpPr>
          <p:spPr>
            <a:xfrm>
              <a:off x="5475611" y="375538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9" name="矩形 27"/>
            <p:cNvSpPr/>
            <p:nvPr/>
          </p:nvSpPr>
          <p:spPr>
            <a:xfrm>
              <a:off x="5550511" y="381820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61479" y="235952"/>
            <a:ext cx="1314382" cy="4435745"/>
            <a:chOff x="853873" y="3084630"/>
            <a:chExt cx="882334" cy="2171955"/>
          </a:xfrm>
        </p:grpSpPr>
        <p:sp>
          <p:nvSpPr>
            <p:cNvPr id="136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7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8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9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0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1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4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5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6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2361479" y="944317"/>
            <a:ext cx="1314382" cy="4435745"/>
            <a:chOff x="853873" y="3084630"/>
            <a:chExt cx="882334" cy="2171955"/>
          </a:xfrm>
        </p:grpSpPr>
        <p:sp>
          <p:nvSpPr>
            <p:cNvPr id="149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2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3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6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7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0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361479" y="2240461"/>
            <a:ext cx="1314382" cy="4435745"/>
            <a:chOff x="4716016" y="3546890"/>
            <a:chExt cx="882334" cy="2171955"/>
          </a:xfrm>
        </p:grpSpPr>
        <p:sp>
          <p:nvSpPr>
            <p:cNvPr id="162" name="矩形 3"/>
            <p:cNvSpPr/>
            <p:nvPr/>
          </p:nvSpPr>
          <p:spPr>
            <a:xfrm>
              <a:off x="4716016" y="378040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3" name="矩形 15"/>
            <p:cNvSpPr/>
            <p:nvPr/>
          </p:nvSpPr>
          <p:spPr>
            <a:xfrm>
              <a:off x="4790916" y="374094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4" name="矩形 16"/>
            <p:cNvSpPr/>
            <p:nvPr/>
          </p:nvSpPr>
          <p:spPr>
            <a:xfrm>
              <a:off x="4867935" y="370256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5" name="矩形 17"/>
            <p:cNvSpPr/>
            <p:nvPr/>
          </p:nvSpPr>
          <p:spPr>
            <a:xfrm>
              <a:off x="4942835" y="366310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6" name="矩形 18"/>
            <p:cNvSpPr/>
            <p:nvPr/>
          </p:nvSpPr>
          <p:spPr>
            <a:xfrm>
              <a:off x="5019854" y="362472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7" name="矩形 19"/>
            <p:cNvSpPr/>
            <p:nvPr/>
          </p:nvSpPr>
          <p:spPr>
            <a:xfrm>
              <a:off x="5094754" y="358526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8" name="矩形 20"/>
            <p:cNvSpPr/>
            <p:nvPr/>
          </p:nvSpPr>
          <p:spPr>
            <a:xfrm>
              <a:off x="5171773" y="354689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9" name="矩形 21"/>
            <p:cNvSpPr/>
            <p:nvPr/>
          </p:nvSpPr>
          <p:spPr>
            <a:xfrm>
              <a:off x="5246673" y="356338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0" name="矩形 22"/>
            <p:cNvSpPr/>
            <p:nvPr/>
          </p:nvSpPr>
          <p:spPr>
            <a:xfrm>
              <a:off x="5323692" y="362797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1" name="矩形 24"/>
            <p:cNvSpPr/>
            <p:nvPr/>
          </p:nvSpPr>
          <p:spPr>
            <a:xfrm>
              <a:off x="5398592" y="369079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2" name="矩形 26"/>
            <p:cNvSpPr/>
            <p:nvPr/>
          </p:nvSpPr>
          <p:spPr>
            <a:xfrm>
              <a:off x="5475611" y="375538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3" name="矩形 27"/>
            <p:cNvSpPr/>
            <p:nvPr/>
          </p:nvSpPr>
          <p:spPr>
            <a:xfrm>
              <a:off x="5550511" y="381820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74" name="TextBox 173"/>
          <p:cNvSpPr txBox="1"/>
          <p:nvPr/>
        </p:nvSpPr>
        <p:spPr>
          <a:xfrm rot="16200000">
            <a:off x="1379636" y="14996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摩天大楼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3675861" y="940992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渴求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3459837" y="1923678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自由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9340260"/>
      </p:ext>
    </p:extLst>
  </p:cSld>
  <p:clrMapOvr>
    <a:masterClrMapping/>
  </p:clrMapOvr>
  <p:transition spd="slow" advClick="0" advTm="1488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7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35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5" grpId="0"/>
      <p:bldP spid="1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45649"/>
            <a:ext cx="800219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一路嗅著追著美梦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395209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爬上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4487" y="2283718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屋顶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120" y="19956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意外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240" y="395209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64288" y="395209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得好重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5197130"/>
      </p:ext>
    </p:extLst>
  </p:cSld>
  <p:clrMapOvr>
    <a:masterClrMapping/>
  </p:clrMapOvr>
  <p:transition spd="slow" advClick="0" advTm="156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2360" y="322643"/>
            <a:ext cx="55399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不觉得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120359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痛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2506690"/>
            <a:ext cx="55399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是觉得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2360" y="338764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560" y="687354"/>
            <a:ext cx="2723823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城市的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70672" y="1563638"/>
            <a:ext cx="3134191" cy="1862048"/>
          </a:xfrm>
          <a:prstGeom prst="rect">
            <a:avLst/>
          </a:prstGeom>
          <a:noFill/>
          <a:effectLst>
            <a:outerShdw blurRad="139700" dist="304800" dir="294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幻影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72" y="1563638"/>
            <a:ext cx="3134191" cy="1862048"/>
          </a:xfrm>
          <a:prstGeom prst="rect">
            <a:avLst/>
          </a:prstGeom>
          <a:noFill/>
          <a:effectLst>
            <a:outerShdw blurRad="165100" dist="533400" dir="1218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幻影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0672" y="1563638"/>
            <a:ext cx="3134191" cy="1862048"/>
          </a:xfrm>
          <a:prstGeom prst="rect">
            <a:avLst/>
          </a:prstGeom>
          <a:noFill/>
          <a:effectLst>
            <a:outerShdw blurRad="165100" dist="457200" dir="804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幻影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70672" y="1563638"/>
            <a:ext cx="3134191" cy="1862048"/>
          </a:xfrm>
          <a:prstGeom prst="rect">
            <a:avLst/>
          </a:prstGeom>
          <a:noFill/>
          <a:effectLst>
            <a:outerShdw blurRad="203200" dist="3683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幻影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53043" y="366464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有千百种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350529"/>
      </p:ext>
    </p:extLst>
  </p:cSld>
  <p:clrMapOvr>
    <a:masterClrMapping/>
  </p:clrMapOvr>
  <p:transition advTm="1578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  <p:bldP spid="11" grpId="0"/>
      <p:bldP spid="11" grpId="1"/>
      <p:bldP spid="12" grpId="0"/>
      <p:bldP spid="13" grpId="0"/>
      <p:bldP spid="14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69954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就算爱也会变冷的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1680" y="1059582"/>
            <a:ext cx="689163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可是现在抱的你是</a:t>
            </a:r>
            <a:r>
              <a:rPr lang="zh-CN" altLang="en-US" sz="19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暖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3324657"/>
      </p:ext>
    </p:extLst>
  </p:cSld>
  <p:clrMapOvr>
    <a:masterClrMapping/>
  </p:clrMapOvr>
  <p:transition advTm="130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55267E-7 L -0.18837 0.3154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15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8071" y="1971586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我不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8100" y="19715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64204" y="19715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8100" y="1978117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4684" y="2571750"/>
            <a:ext cx="84946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为将来的难测就放弃这一刻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311862"/>
      </p:ext>
    </p:extLst>
  </p:cSld>
  <p:clrMapOvr>
    <a:masterClrMapping/>
  </p:clrMapOvr>
  <p:transition advTm="13727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749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或許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69954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664" y="28404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9712" y="195486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懂得我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299" y="84355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所以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32749" y="120359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55776" y="1131590"/>
            <a:ext cx="185178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沒</a:t>
            </a:r>
          </a:p>
        </p:txBody>
      </p:sp>
      <p:sp>
        <p:nvSpPr>
          <p:cNvPr id="13" name="TextBox 12"/>
          <p:cNvSpPr txBox="1"/>
          <p:nvPr/>
        </p:nvSpPr>
        <p:spPr>
          <a:xfrm rot="5400000">
            <a:off x="3755232" y="158831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逃脫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0570" y="1139716"/>
            <a:ext cx="2621230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3528" y="3028766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边在</a:t>
            </a:r>
          </a:p>
        </p:txBody>
      </p:sp>
      <p:sp>
        <p:nvSpPr>
          <p:cNvPr id="16" name="任意多边形 15"/>
          <p:cNvSpPr/>
          <p:nvPr/>
        </p:nvSpPr>
        <p:spPr>
          <a:xfrm rot="1926106" flipH="1">
            <a:off x="1407872" y="3198323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任意多边形 16"/>
          <p:cNvSpPr/>
          <p:nvPr/>
        </p:nvSpPr>
        <p:spPr>
          <a:xfrm rot="357299" flipH="1">
            <a:off x="1316504" y="3567074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任意多边形 17"/>
          <p:cNvSpPr/>
          <p:nvPr/>
        </p:nvSpPr>
        <p:spPr>
          <a:xfrm rot="19187205" flipH="1" flipV="1">
            <a:off x="1400480" y="4105678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09707" y="273202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流</a:t>
            </a:r>
          </a:p>
        </p:txBody>
      </p:sp>
      <p:sp>
        <p:nvSpPr>
          <p:cNvPr id="21" name="矩形 20"/>
          <p:cNvSpPr/>
          <p:nvPr/>
        </p:nvSpPr>
        <p:spPr>
          <a:xfrm>
            <a:off x="1753522" y="2715766"/>
            <a:ext cx="195438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张海山锐谐体" pitchFamily="2" charset="-122"/>
                <a:ea typeface="张海山锐谐体" pitchFamily="2" charset="-122"/>
              </a:rPr>
              <a:t>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60032" y="348480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59020" y="335744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88830" y="2328431"/>
            <a:ext cx="923330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紧抱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52120" y="177966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我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8064" y="12347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小声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48064" y="1031706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的說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02495" y="195486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多麼</a:t>
            </a:r>
          </a:p>
        </p:txBody>
      </p:sp>
      <p:sp>
        <p:nvSpPr>
          <p:cNvPr id="27" name="心形 26"/>
          <p:cNvSpPr/>
          <p:nvPr/>
        </p:nvSpPr>
        <p:spPr>
          <a:xfrm>
            <a:off x="7236296" y="3156897"/>
            <a:ext cx="1435898" cy="1435898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2119" y="177966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FF0000"/>
                </a:solidFill>
                <a:latin typeface="张海山锐谐体" pitchFamily="2" charset="-122"/>
                <a:ea typeface="张海山锐谐体" pitchFamily="2" charset="-122"/>
              </a:rPr>
              <a:t>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133192"/>
      </p:ext>
    </p:extLst>
  </p:cSld>
  <p:clrMapOvr>
    <a:masterClrMapping/>
  </p:clrMapOvr>
  <p:transition advClick="0" advTm="15787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1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1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1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50"/>
                            </p:stCondLst>
                            <p:childTnLst>
                              <p:par>
                                <p:cTn id="10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5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/>
      <p:bldP spid="20" grpId="1"/>
      <p:bldP spid="21" grpId="0"/>
      <p:bldP spid="21" grpId="1"/>
      <p:bldP spid="22" grpId="0"/>
      <p:bldP spid="22" grpId="1"/>
      <p:bldP spid="3" grpId="0"/>
      <p:bldP spid="3" grpId="1"/>
      <p:bldP spid="5" grpId="0"/>
      <p:bldP spid="5" grpId="1"/>
      <p:bldP spid="6" grpId="0"/>
      <p:bldP spid="6" grpId="1"/>
      <p:bldP spid="19" grpId="0"/>
      <p:bldP spid="19" grpId="1"/>
      <p:bldP spid="23" grpId="0"/>
      <p:bldP spid="23" grpId="1"/>
      <p:bldP spid="25" grpId="0"/>
      <p:bldP spid="25" grpId="1"/>
      <p:bldP spid="27" grpId="0" animBg="1"/>
      <p:bldP spid="27" grpId="1" animBg="1"/>
      <p:bldP spid="27" grpId="2" animBg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32749" y="120359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795357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76443" y="120359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懂得我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18364" y="350959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就像被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36336" y="20589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困住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880352" y="2158866"/>
            <a:ext cx="3456384" cy="1916341"/>
            <a:chOff x="5364088" y="79345"/>
            <a:chExt cx="3456384" cy="1916341"/>
          </a:xfrm>
        </p:grpSpPr>
        <p:sp>
          <p:nvSpPr>
            <p:cNvPr id="30" name="图文框 29"/>
            <p:cNvSpPr/>
            <p:nvPr/>
          </p:nvSpPr>
          <p:spPr>
            <a:xfrm>
              <a:off x="5364088" y="79345"/>
              <a:ext cx="3456384" cy="1916341"/>
            </a:xfrm>
            <a:prstGeom prst="frame">
              <a:avLst>
                <a:gd name="adj1" fmla="val 6507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40152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60232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172400" y="123478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52320" y="135672"/>
              <a:ext cx="72008" cy="17880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876256" y="393990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张海山锐谐体" pitchFamily="2" charset="-122"/>
                <a:ea typeface="张海山锐谐体" pitchFamily="2" charset="-122"/>
              </a:rPr>
              <a:t>的野兽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7479735"/>
      </p:ext>
    </p:extLst>
  </p:cSld>
  <p:clrMapOvr>
    <a:masterClrMapping/>
  </p:clrMapOvr>
  <p:transition advClick="0" advTm="58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6" grpId="0"/>
      <p:bldP spid="29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509" y="415592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64005" y="3101122"/>
            <a:ext cx="882334" cy="2171955"/>
            <a:chOff x="853873" y="3084630"/>
            <a:chExt cx="882334" cy="2171955"/>
          </a:xfrm>
        </p:grpSpPr>
        <p:sp>
          <p:nvSpPr>
            <p:cNvPr id="4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264005" y="3348688"/>
            <a:ext cx="882334" cy="2171955"/>
            <a:chOff x="853873" y="3084630"/>
            <a:chExt cx="882334" cy="2171955"/>
          </a:xfrm>
        </p:grpSpPr>
        <p:sp>
          <p:nvSpPr>
            <p:cNvPr id="65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64005" y="3896842"/>
            <a:ext cx="882334" cy="2171955"/>
            <a:chOff x="4716016" y="3546890"/>
            <a:chExt cx="882334" cy="2171955"/>
          </a:xfrm>
        </p:grpSpPr>
        <p:sp>
          <p:nvSpPr>
            <p:cNvPr id="78" name="矩形 3"/>
            <p:cNvSpPr/>
            <p:nvPr/>
          </p:nvSpPr>
          <p:spPr>
            <a:xfrm>
              <a:off x="4716016" y="378040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矩形 15"/>
            <p:cNvSpPr/>
            <p:nvPr/>
          </p:nvSpPr>
          <p:spPr>
            <a:xfrm>
              <a:off x="4790916" y="374094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矩形 16"/>
            <p:cNvSpPr/>
            <p:nvPr/>
          </p:nvSpPr>
          <p:spPr>
            <a:xfrm>
              <a:off x="4867935" y="370256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1" name="矩形 17"/>
            <p:cNvSpPr/>
            <p:nvPr/>
          </p:nvSpPr>
          <p:spPr>
            <a:xfrm>
              <a:off x="4942835" y="366310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矩形 18"/>
            <p:cNvSpPr/>
            <p:nvPr/>
          </p:nvSpPr>
          <p:spPr>
            <a:xfrm>
              <a:off x="5019854" y="362472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矩形 19"/>
            <p:cNvSpPr/>
            <p:nvPr/>
          </p:nvSpPr>
          <p:spPr>
            <a:xfrm>
              <a:off x="5094754" y="358526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矩形 20"/>
            <p:cNvSpPr/>
            <p:nvPr/>
          </p:nvSpPr>
          <p:spPr>
            <a:xfrm>
              <a:off x="5171773" y="354689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矩形 21"/>
            <p:cNvSpPr/>
            <p:nvPr/>
          </p:nvSpPr>
          <p:spPr>
            <a:xfrm>
              <a:off x="5246673" y="356338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矩形 22"/>
            <p:cNvSpPr/>
            <p:nvPr/>
          </p:nvSpPr>
          <p:spPr>
            <a:xfrm>
              <a:off x="5323692" y="362797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" name="矩形 24"/>
            <p:cNvSpPr/>
            <p:nvPr/>
          </p:nvSpPr>
          <p:spPr>
            <a:xfrm>
              <a:off x="5398592" y="369079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8" name="矩形 26"/>
            <p:cNvSpPr/>
            <p:nvPr/>
          </p:nvSpPr>
          <p:spPr>
            <a:xfrm>
              <a:off x="5475611" y="375538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9" name="矩形 27"/>
            <p:cNvSpPr/>
            <p:nvPr/>
          </p:nvSpPr>
          <p:spPr>
            <a:xfrm>
              <a:off x="5550511" y="381820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61479" y="235952"/>
            <a:ext cx="1314382" cy="4435745"/>
            <a:chOff x="853873" y="3084630"/>
            <a:chExt cx="882334" cy="2171955"/>
          </a:xfrm>
        </p:grpSpPr>
        <p:sp>
          <p:nvSpPr>
            <p:cNvPr id="136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7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8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9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0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1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4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5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6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2361479" y="944317"/>
            <a:ext cx="1314382" cy="4435745"/>
            <a:chOff x="853873" y="3084630"/>
            <a:chExt cx="882334" cy="2171955"/>
          </a:xfrm>
        </p:grpSpPr>
        <p:sp>
          <p:nvSpPr>
            <p:cNvPr id="149" name="矩形 3"/>
            <p:cNvSpPr/>
            <p:nvPr/>
          </p:nvSpPr>
          <p:spPr>
            <a:xfrm>
              <a:off x="853873" y="331814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矩形 15"/>
            <p:cNvSpPr/>
            <p:nvPr/>
          </p:nvSpPr>
          <p:spPr>
            <a:xfrm>
              <a:off x="928773" y="327868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矩形 16"/>
            <p:cNvSpPr/>
            <p:nvPr/>
          </p:nvSpPr>
          <p:spPr>
            <a:xfrm>
              <a:off x="1005792" y="324030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2" name="矩形 17"/>
            <p:cNvSpPr/>
            <p:nvPr/>
          </p:nvSpPr>
          <p:spPr>
            <a:xfrm>
              <a:off x="1080692" y="320084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3" name="矩形 18"/>
            <p:cNvSpPr/>
            <p:nvPr/>
          </p:nvSpPr>
          <p:spPr>
            <a:xfrm>
              <a:off x="1157711" y="316246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矩形 19"/>
            <p:cNvSpPr/>
            <p:nvPr/>
          </p:nvSpPr>
          <p:spPr>
            <a:xfrm>
              <a:off x="1232611" y="312300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矩形 20"/>
            <p:cNvSpPr/>
            <p:nvPr/>
          </p:nvSpPr>
          <p:spPr>
            <a:xfrm>
              <a:off x="1309630" y="308463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6" name="矩形 21"/>
            <p:cNvSpPr/>
            <p:nvPr/>
          </p:nvSpPr>
          <p:spPr>
            <a:xfrm>
              <a:off x="1384530" y="310112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7" name="矩形 22"/>
            <p:cNvSpPr/>
            <p:nvPr/>
          </p:nvSpPr>
          <p:spPr>
            <a:xfrm>
              <a:off x="1461549" y="316571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矩形 24"/>
            <p:cNvSpPr/>
            <p:nvPr/>
          </p:nvSpPr>
          <p:spPr>
            <a:xfrm>
              <a:off x="1536449" y="322853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矩形 26"/>
            <p:cNvSpPr/>
            <p:nvPr/>
          </p:nvSpPr>
          <p:spPr>
            <a:xfrm>
              <a:off x="1613468" y="329312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0" name="矩形 27"/>
            <p:cNvSpPr/>
            <p:nvPr/>
          </p:nvSpPr>
          <p:spPr>
            <a:xfrm>
              <a:off x="1688368" y="335594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361479" y="2240461"/>
            <a:ext cx="1314382" cy="4435745"/>
            <a:chOff x="4716016" y="3546890"/>
            <a:chExt cx="882334" cy="2171955"/>
          </a:xfrm>
        </p:grpSpPr>
        <p:sp>
          <p:nvSpPr>
            <p:cNvPr id="162" name="矩形 3"/>
            <p:cNvSpPr/>
            <p:nvPr/>
          </p:nvSpPr>
          <p:spPr>
            <a:xfrm>
              <a:off x="4716016" y="3780402"/>
              <a:ext cx="45720" cy="1938443"/>
            </a:xfrm>
            <a:custGeom>
              <a:avLst/>
              <a:gdLst/>
              <a:ahLst/>
              <a:cxnLst/>
              <a:rect l="l" t="t" r="r" b="b"/>
              <a:pathLst>
                <a:path w="45720" h="1938443">
                  <a:moveTo>
                    <a:pt x="45720" y="0"/>
                  </a:moveTo>
                  <a:lnTo>
                    <a:pt x="45720" y="1938443"/>
                  </a:lnTo>
                  <a:lnTo>
                    <a:pt x="0" y="1938443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3" name="矩形 15"/>
            <p:cNvSpPr/>
            <p:nvPr/>
          </p:nvSpPr>
          <p:spPr>
            <a:xfrm>
              <a:off x="4790916" y="3740940"/>
              <a:ext cx="47839" cy="1885359"/>
            </a:xfrm>
            <a:custGeom>
              <a:avLst/>
              <a:gdLst/>
              <a:ahLst/>
              <a:cxnLst/>
              <a:rect l="l" t="t" r="r" b="b"/>
              <a:pathLst>
                <a:path w="47839" h="1885359">
                  <a:moveTo>
                    <a:pt x="47839" y="0"/>
                  </a:moveTo>
                  <a:lnTo>
                    <a:pt x="47839" y="1885359"/>
                  </a:lnTo>
                  <a:lnTo>
                    <a:pt x="0" y="1885359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4" name="矩形 16"/>
            <p:cNvSpPr/>
            <p:nvPr/>
          </p:nvSpPr>
          <p:spPr>
            <a:xfrm>
              <a:off x="4867935" y="3702564"/>
              <a:ext cx="45720" cy="2016280"/>
            </a:xfrm>
            <a:custGeom>
              <a:avLst/>
              <a:gdLst/>
              <a:ahLst/>
              <a:cxnLst/>
              <a:rect l="l" t="t" r="r" b="b"/>
              <a:pathLst>
                <a:path w="45720" h="2016280">
                  <a:moveTo>
                    <a:pt x="45720" y="0"/>
                  </a:moveTo>
                  <a:lnTo>
                    <a:pt x="45720" y="2016280"/>
                  </a:lnTo>
                  <a:lnTo>
                    <a:pt x="0" y="2016280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5" name="矩形 17"/>
            <p:cNvSpPr/>
            <p:nvPr/>
          </p:nvSpPr>
          <p:spPr>
            <a:xfrm>
              <a:off x="4942835" y="3663102"/>
              <a:ext cx="47839" cy="1963196"/>
            </a:xfrm>
            <a:custGeom>
              <a:avLst/>
              <a:gdLst/>
              <a:ahLst/>
              <a:cxnLst/>
              <a:rect l="l" t="t" r="r" b="b"/>
              <a:pathLst>
                <a:path w="47839" h="1963196">
                  <a:moveTo>
                    <a:pt x="47839" y="0"/>
                  </a:moveTo>
                  <a:lnTo>
                    <a:pt x="47839" y="1963196"/>
                  </a:lnTo>
                  <a:lnTo>
                    <a:pt x="0" y="196319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6" name="矩形 18"/>
            <p:cNvSpPr/>
            <p:nvPr/>
          </p:nvSpPr>
          <p:spPr>
            <a:xfrm>
              <a:off x="5019854" y="3624726"/>
              <a:ext cx="45720" cy="2094118"/>
            </a:xfrm>
            <a:custGeom>
              <a:avLst/>
              <a:gdLst/>
              <a:ahLst/>
              <a:cxnLst/>
              <a:rect l="l" t="t" r="r" b="b"/>
              <a:pathLst>
                <a:path w="45720" h="2094118">
                  <a:moveTo>
                    <a:pt x="45720" y="0"/>
                  </a:moveTo>
                  <a:lnTo>
                    <a:pt x="45720" y="2094118"/>
                  </a:lnTo>
                  <a:lnTo>
                    <a:pt x="0" y="2094118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7" name="矩形 19"/>
            <p:cNvSpPr/>
            <p:nvPr/>
          </p:nvSpPr>
          <p:spPr>
            <a:xfrm>
              <a:off x="5094754" y="3585264"/>
              <a:ext cx="47839" cy="2041034"/>
            </a:xfrm>
            <a:custGeom>
              <a:avLst/>
              <a:gdLst/>
              <a:ahLst/>
              <a:cxnLst/>
              <a:rect l="l" t="t" r="r" b="b"/>
              <a:pathLst>
                <a:path w="47839" h="2041034">
                  <a:moveTo>
                    <a:pt x="47839" y="0"/>
                  </a:moveTo>
                  <a:lnTo>
                    <a:pt x="47839" y="2041034"/>
                  </a:lnTo>
                  <a:lnTo>
                    <a:pt x="0" y="2041034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8" name="矩形 20"/>
            <p:cNvSpPr/>
            <p:nvPr/>
          </p:nvSpPr>
          <p:spPr>
            <a:xfrm>
              <a:off x="5171773" y="3546890"/>
              <a:ext cx="45720" cy="2171955"/>
            </a:xfrm>
            <a:custGeom>
              <a:avLst/>
              <a:gdLst/>
              <a:ahLst/>
              <a:cxnLst/>
              <a:rect l="l" t="t" r="r" b="b"/>
              <a:pathLst>
                <a:path w="45720" h="2171955">
                  <a:moveTo>
                    <a:pt x="45720" y="0"/>
                  </a:moveTo>
                  <a:lnTo>
                    <a:pt x="45720" y="2171955"/>
                  </a:lnTo>
                  <a:lnTo>
                    <a:pt x="0" y="2171955"/>
                  </a:lnTo>
                  <a:lnTo>
                    <a:pt x="0" y="23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9" name="矩形 21"/>
            <p:cNvSpPr/>
            <p:nvPr/>
          </p:nvSpPr>
          <p:spPr>
            <a:xfrm>
              <a:off x="5246673" y="3563382"/>
              <a:ext cx="47839" cy="2062917"/>
            </a:xfrm>
            <a:custGeom>
              <a:avLst/>
              <a:gdLst/>
              <a:ahLst/>
              <a:cxnLst/>
              <a:rect l="l" t="t" r="r" b="b"/>
              <a:pathLst>
                <a:path w="47839" h="2062917">
                  <a:moveTo>
                    <a:pt x="0" y="0"/>
                  </a:moveTo>
                  <a:lnTo>
                    <a:pt x="47839" y="40121"/>
                  </a:lnTo>
                  <a:lnTo>
                    <a:pt x="47839" y="2062917"/>
                  </a:lnTo>
                  <a:lnTo>
                    <a:pt x="0" y="20629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0" name="矩形 22"/>
            <p:cNvSpPr/>
            <p:nvPr/>
          </p:nvSpPr>
          <p:spPr>
            <a:xfrm>
              <a:off x="5323692" y="3627976"/>
              <a:ext cx="45720" cy="2090869"/>
            </a:xfrm>
            <a:custGeom>
              <a:avLst/>
              <a:gdLst/>
              <a:ahLst/>
              <a:cxnLst/>
              <a:rect l="l" t="t" r="r" b="b"/>
              <a:pathLst>
                <a:path w="45720" h="2090869">
                  <a:moveTo>
                    <a:pt x="0" y="0"/>
                  </a:moveTo>
                  <a:lnTo>
                    <a:pt x="45720" y="38344"/>
                  </a:lnTo>
                  <a:lnTo>
                    <a:pt x="45720" y="2090869"/>
                  </a:lnTo>
                  <a:lnTo>
                    <a:pt x="0" y="2090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1" name="矩形 24"/>
            <p:cNvSpPr/>
            <p:nvPr/>
          </p:nvSpPr>
          <p:spPr>
            <a:xfrm>
              <a:off x="5398592" y="3690792"/>
              <a:ext cx="47839" cy="1935507"/>
            </a:xfrm>
            <a:custGeom>
              <a:avLst/>
              <a:gdLst/>
              <a:ahLst/>
              <a:cxnLst/>
              <a:rect l="l" t="t" r="r" b="b"/>
              <a:pathLst>
                <a:path w="47839" h="1935507">
                  <a:moveTo>
                    <a:pt x="0" y="0"/>
                  </a:moveTo>
                  <a:lnTo>
                    <a:pt x="47839" y="40121"/>
                  </a:lnTo>
                  <a:lnTo>
                    <a:pt x="47839" y="1935507"/>
                  </a:lnTo>
                  <a:lnTo>
                    <a:pt x="0" y="19355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2" name="矩形 26"/>
            <p:cNvSpPr/>
            <p:nvPr/>
          </p:nvSpPr>
          <p:spPr>
            <a:xfrm>
              <a:off x="5475611" y="3755384"/>
              <a:ext cx="45720" cy="1963460"/>
            </a:xfrm>
            <a:custGeom>
              <a:avLst/>
              <a:gdLst/>
              <a:ahLst/>
              <a:cxnLst/>
              <a:rect l="l" t="t" r="r" b="b"/>
              <a:pathLst>
                <a:path w="45720" h="1963460">
                  <a:moveTo>
                    <a:pt x="0" y="0"/>
                  </a:moveTo>
                  <a:lnTo>
                    <a:pt x="45720" y="38344"/>
                  </a:lnTo>
                  <a:lnTo>
                    <a:pt x="45720" y="1963460"/>
                  </a:lnTo>
                  <a:lnTo>
                    <a:pt x="0" y="1963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3" name="矩形 27"/>
            <p:cNvSpPr/>
            <p:nvPr/>
          </p:nvSpPr>
          <p:spPr>
            <a:xfrm>
              <a:off x="5550511" y="3818202"/>
              <a:ext cx="47839" cy="1808097"/>
            </a:xfrm>
            <a:custGeom>
              <a:avLst/>
              <a:gdLst/>
              <a:ahLst/>
              <a:cxnLst/>
              <a:rect l="l" t="t" r="r" b="b"/>
              <a:pathLst>
                <a:path w="47839" h="1808097">
                  <a:moveTo>
                    <a:pt x="0" y="0"/>
                  </a:moveTo>
                  <a:lnTo>
                    <a:pt x="47839" y="40121"/>
                  </a:lnTo>
                  <a:lnTo>
                    <a:pt x="47839" y="1808097"/>
                  </a:lnTo>
                  <a:lnTo>
                    <a:pt x="0" y="18080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74" name="TextBox 173"/>
          <p:cNvSpPr txBox="1"/>
          <p:nvPr/>
        </p:nvSpPr>
        <p:spPr>
          <a:xfrm rot="16200000">
            <a:off x="1379636" y="14996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摩天大楼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3675861" y="940992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渴求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3459837" y="1923678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自由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8982023"/>
      </p:ext>
    </p:extLst>
  </p:cSld>
  <p:clrMapOvr>
    <a:masterClrMapping/>
  </p:clrMapOvr>
  <p:transition spd="slow" advClick="0" advTm="500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7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35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5" grpId="0"/>
      <p:bldP spid="1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09952" y="1463755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或许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5094" y="1463755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5094" y="1463755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懂得我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6349" y="1786920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所以你没逃脱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1902" y="1786920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一边在泪流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6539196"/>
      </p:ext>
    </p:extLst>
  </p:cSld>
  <p:clrMapOvr>
    <a:masterClrMapping/>
  </p:clrMapOvr>
  <p:transition spd="med" advTm="104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7340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每個人都缺乏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832" y="23719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什麽</a:t>
            </a:r>
          </a:p>
        </p:txBody>
      </p:sp>
      <p:sp>
        <p:nvSpPr>
          <p:cNvPr id="9" name="矩形 8"/>
          <p:cNvSpPr/>
          <p:nvPr/>
        </p:nvSpPr>
        <p:spPr>
          <a:xfrm>
            <a:off x="6480000" y="2787774"/>
            <a:ext cx="7704000" cy="13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379" y="213970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9648" y="307072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們才会瞬間就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544455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不快乐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543654"/>
      </p:ext>
    </p:extLst>
  </p:cSld>
  <p:clrMapOvr>
    <a:masterClrMapping/>
  </p:clrMapOvr>
  <p:transition advTm="1545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44444E-6 1.23457E-6 L -0.62986 1.23457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9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20988E-6 L -0.75486 -3.20988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3.08642E-6 L -0.99028 3.08642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allAtOnce"/>
      <p:bldP spid="6" grpId="0"/>
      <p:bldP spid="6" grpId="1"/>
      <p:bldP spid="9" grpId="0" animBg="1"/>
      <p:bldP spid="9" grpId="1" animBg="1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01902" y="178692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62367" y="178692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在泪流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92388" y="178692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紧抱我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0142" y="164072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小声的说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30141" y="164072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多麼愛我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384886"/>
      </p:ext>
    </p:extLst>
  </p:cSld>
  <p:clrMapOvr>
    <a:masterClrMapping/>
  </p:clrMapOvr>
  <p:transition advClick="0" advTm="53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3" grpId="1"/>
      <p:bldP spid="9" grpId="0"/>
      <p:bldP spid="9" grpId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7770" y="120359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只有你懂得我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329" y="221171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就像被困住的野兽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3608" y="2248585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在摩天大楼渴求自由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90000" y="2250000"/>
            <a:ext cx="1723549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自由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85845" y="225000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57034" y="341668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itchFamily="2" charset="-122"/>
                <a:ea typeface="张海山锐谐体" pitchFamily="2" charset="-122"/>
              </a:rPr>
              <a:t>演唱：高江涛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387307"/>
      </p:ext>
    </p:extLst>
  </p:cSld>
  <p:clrMapOvr>
    <a:masterClrMapping/>
  </p:clrMapOvr>
  <p:transition advTm="45381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-0.22223 -1.11111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8" grpId="0" animBg="1"/>
      <p:bldP spid="8" grpId="1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956" y="26527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單</a:t>
            </a:r>
          </a:p>
        </p:txBody>
      </p:sp>
      <p:sp>
        <p:nvSpPr>
          <p:cNvPr id="5" name="矩形 4"/>
          <p:cNvSpPr/>
          <p:nvPr/>
        </p:nvSpPr>
        <p:spPr>
          <a:xfrm>
            <a:off x="1475656" y="1311622"/>
            <a:ext cx="7056784" cy="1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1275606"/>
            <a:ext cx="2509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纯  很  难  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3928" y="1275606"/>
            <a:ext cx="2509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包  袱  很  多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06" y="1203598"/>
            <a:ext cx="861774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已经很勇敢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42674" y="2382629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还是难过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316621"/>
      </p:ext>
    </p:extLst>
  </p:cSld>
  <p:clrMapOvr>
    <a:masterClrMapping/>
  </p:clrMapOvr>
  <p:transition spd="slow" advTm="1396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9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9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520" y="46308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許多</a:t>
            </a:r>
          </a:p>
        </p:txBody>
      </p:sp>
      <p:sp>
        <p:nvSpPr>
          <p:cNvPr id="8" name="矩形 7"/>
          <p:cNvSpPr/>
          <p:nvPr/>
        </p:nvSpPr>
        <p:spPr>
          <a:xfrm>
            <a:off x="863976" y="1131590"/>
            <a:ext cx="93600" cy="31683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060" y="151649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9976" y="230026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92" y="343584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都有选择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67944" y="3514532"/>
            <a:ext cx="1236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只是往往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67944" y="3725619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事 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98000" y="343584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我才懂得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7927859"/>
      </p:ext>
    </p:extLst>
  </p:cSld>
  <p:clrMapOvr>
    <a:masterClrMapping/>
  </p:clrMapOvr>
  <p:transition advTm="14009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7687" y="994395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情緒</a:t>
            </a:r>
          </a:p>
        </p:txBody>
      </p:sp>
      <p:sp>
        <p:nvSpPr>
          <p:cNvPr id="5" name="TextBox 4"/>
          <p:cNvSpPr txBox="1"/>
          <p:nvPr/>
        </p:nvSpPr>
        <p:spPr>
          <a:xfrm rot="5400000">
            <a:off x="5257527" y="1687617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很煩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7923664"/>
      </p:ext>
    </p:extLst>
  </p:cSld>
  <p:clrMapOvr>
    <a:masterClrMapping/>
  </p:clrMapOvr>
  <p:transition advClick="0" advTm="315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2800" y="994395"/>
            <a:ext cx="6382996" cy="3154710"/>
            <a:chOff x="982800" y="994395"/>
            <a:chExt cx="6382996" cy="3154710"/>
          </a:xfrm>
        </p:grpSpPr>
        <p:sp>
          <p:nvSpPr>
            <p:cNvPr id="4" name="TextBox 3"/>
            <p:cNvSpPr txBox="1"/>
            <p:nvPr/>
          </p:nvSpPr>
          <p:spPr>
            <a:xfrm>
              <a:off x="982800" y="994395"/>
              <a:ext cx="528862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schemeClr val="bg1"/>
                  </a:solidFill>
                  <a:latin typeface="张海山锐谐体" pitchFamily="2" charset="-122"/>
                  <a:ea typeface="张海山锐谐体" pitchFamily="2" charset="-122"/>
                </a:rPr>
                <a:t>情緒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 rot="5400000">
              <a:off x="5257527" y="1687617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张海山锐谐体" pitchFamily="2" charset="-122"/>
                  <a:ea typeface="张海山锐谐体" pitchFamily="2" charset="-122"/>
                </a:rPr>
                <a:t>很煩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700961" y="1364451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說話很冲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009676"/>
      </p:ext>
    </p:extLst>
  </p:cSld>
  <p:clrMapOvr>
    <a:masterClrMapping/>
  </p:clrMapOvr>
  <p:transition advClick="0" advTm="2917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12605 L -0.27135 0.12605 " pathEditMode="relative" rAng="0" ptsTypes="AA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1059582"/>
            <a:ext cx="8568952" cy="3312368"/>
          </a:xfrm>
          <a:prstGeom prst="rect">
            <a:avLst/>
          </a:prstGeom>
          <a:solidFill>
            <a:schemeClr val="tx2">
              <a:lumMod val="60000"/>
              <a:lumOff val="40000"/>
              <a:alpha val="64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0961" y="1364451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說話很冲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915566"/>
            <a:ext cx="2680963" cy="410445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29" y="915566"/>
            <a:ext cx="8945659" cy="4104456"/>
            <a:chOff x="18829" y="915566"/>
            <a:chExt cx="8945659" cy="4104456"/>
          </a:xfrm>
        </p:grpSpPr>
        <p:sp>
          <p:nvSpPr>
            <p:cNvPr id="8" name="矩形 7"/>
            <p:cNvSpPr/>
            <p:nvPr/>
          </p:nvSpPr>
          <p:spPr>
            <a:xfrm>
              <a:off x="395536" y="1059582"/>
              <a:ext cx="8568952" cy="331236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64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8829" y="915566"/>
              <a:ext cx="8945659" cy="4104456"/>
              <a:chOff x="18829" y="915566"/>
              <a:chExt cx="8945659" cy="4104456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700961" y="1364451"/>
                <a:ext cx="7263527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solidFill>
                      <a:schemeClr val="bg1"/>
                    </a:solidFill>
                    <a:latin typeface="张海山锐谐体" pitchFamily="2" charset="-122"/>
                    <a:ea typeface="张海山锐谐体" pitchFamily="2" charset="-122"/>
                  </a:rPr>
                  <a:t>說話很冲</a:t>
                </a: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29" y="915566"/>
                <a:ext cx="2680963" cy="4104456"/>
              </a:xfrm>
              <a:prstGeom prst="rect">
                <a:avLst/>
              </a:prstGeom>
            </p:spPr>
          </p:pic>
        </p:grpSp>
      </p:grpSp>
      <p:sp>
        <p:nvSpPr>
          <p:cNvPr id="11" name="矩形 10"/>
          <p:cNvSpPr/>
          <p:nvPr/>
        </p:nvSpPr>
        <p:spPr>
          <a:xfrm>
            <a:off x="982191" y="843558"/>
            <a:ext cx="108000" cy="5033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759937" y="1187908"/>
            <a:ext cx="108000" cy="6927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 rot="18900000" flipH="1">
            <a:off x="1201807" y="1187908"/>
            <a:ext cx="108000" cy="6927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7397" y="127734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7544" y="843558"/>
            <a:ext cx="842263" cy="1037135"/>
            <a:chOff x="2348488" y="843558"/>
            <a:chExt cx="842263" cy="1037135"/>
          </a:xfrm>
        </p:grpSpPr>
        <p:sp>
          <p:nvSpPr>
            <p:cNvPr id="17" name="矩形 16"/>
            <p:cNvSpPr/>
            <p:nvPr/>
          </p:nvSpPr>
          <p:spPr>
            <a:xfrm>
              <a:off x="2863135" y="843558"/>
              <a:ext cx="108000" cy="503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2640881" y="1187908"/>
              <a:ext cx="108000" cy="692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 flipH="1">
              <a:off x="3082751" y="1187908"/>
              <a:ext cx="108000" cy="692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059832" y="127734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0816" y="2472445"/>
            <a:ext cx="46166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溝通</a:t>
            </a:r>
          </a:p>
        </p:txBody>
      </p:sp>
      <p:sp>
        <p:nvSpPr>
          <p:cNvPr id="25" name="矩形 24"/>
          <p:cNvSpPr/>
          <p:nvPr/>
        </p:nvSpPr>
        <p:spPr>
          <a:xfrm>
            <a:off x="3960000" y="4111200"/>
            <a:ext cx="2916000" cy="151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4000" y="367200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有時候沒有用</a:t>
            </a:r>
          </a:p>
        </p:txBody>
      </p:sp>
    </p:spTree>
    <p:extLst>
      <p:ext uri="{BB962C8B-B14F-4D97-AF65-F5344CB8AC3E}">
        <p14:creationId xmlns:p14="http://schemas.microsoft.com/office/powerpoint/2010/main" val="3618347754"/>
      </p:ext>
    </p:extLst>
  </p:cSld>
  <p:clrMapOvr>
    <a:masterClrMapping/>
  </p:clrMapOvr>
  <p:transition advTm="41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-0.06296 L 0.33958 -0.0629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16667 -4.81481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9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/>
      <p:bldP spid="21" grpId="0"/>
      <p:bldP spid="22" grpId="0"/>
      <p:bldP spid="25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749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或許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69954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只有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664" y="28404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9712" y="195486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懂得我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299" y="84355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所以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32749" y="120359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55776" y="1131590"/>
            <a:ext cx="185178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沒</a:t>
            </a:r>
          </a:p>
        </p:txBody>
      </p:sp>
      <p:sp>
        <p:nvSpPr>
          <p:cNvPr id="13" name="TextBox 12"/>
          <p:cNvSpPr txBox="1"/>
          <p:nvPr/>
        </p:nvSpPr>
        <p:spPr>
          <a:xfrm rot="5400000">
            <a:off x="3755232" y="158831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逃脫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0570" y="1139716"/>
            <a:ext cx="2621230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3528" y="3028766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边在</a:t>
            </a:r>
          </a:p>
        </p:txBody>
      </p:sp>
      <p:sp>
        <p:nvSpPr>
          <p:cNvPr id="16" name="任意多边形 15"/>
          <p:cNvSpPr/>
          <p:nvPr/>
        </p:nvSpPr>
        <p:spPr>
          <a:xfrm rot="1926106" flipH="1">
            <a:off x="1407872" y="3198323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任意多边形 16"/>
          <p:cNvSpPr/>
          <p:nvPr/>
        </p:nvSpPr>
        <p:spPr>
          <a:xfrm rot="357299" flipH="1">
            <a:off x="1316504" y="3567074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任意多边形 17"/>
          <p:cNvSpPr/>
          <p:nvPr/>
        </p:nvSpPr>
        <p:spPr>
          <a:xfrm rot="19187205" flipH="1" flipV="1">
            <a:off x="1400480" y="4105678"/>
            <a:ext cx="539819" cy="265058"/>
          </a:xfrm>
          <a:custGeom>
            <a:avLst/>
            <a:gdLst>
              <a:gd name="connsiteX0" fmla="*/ 1182 w 232784"/>
              <a:gd name="connsiteY0" fmla="*/ 87923 h 114300"/>
              <a:gd name="connsiteX1" fmla="*/ 24629 w 232784"/>
              <a:gd name="connsiteY1" fmla="*/ 55685 h 114300"/>
              <a:gd name="connsiteX2" fmla="*/ 33421 w 232784"/>
              <a:gd name="connsiteY2" fmla="*/ 49823 h 114300"/>
              <a:gd name="connsiteX3" fmla="*/ 39282 w 232784"/>
              <a:gd name="connsiteY3" fmla="*/ 41031 h 114300"/>
              <a:gd name="connsiteX4" fmla="*/ 68590 w 232784"/>
              <a:gd name="connsiteY4" fmla="*/ 23446 h 114300"/>
              <a:gd name="connsiteX5" fmla="*/ 92036 w 232784"/>
              <a:gd name="connsiteY5" fmla="*/ 11723 h 114300"/>
              <a:gd name="connsiteX6" fmla="*/ 103759 w 232784"/>
              <a:gd name="connsiteY6" fmla="*/ 5861 h 114300"/>
              <a:gd name="connsiteX7" fmla="*/ 150652 w 232784"/>
              <a:gd name="connsiteY7" fmla="*/ 0 h 114300"/>
              <a:gd name="connsiteX8" fmla="*/ 188752 w 232784"/>
              <a:gd name="connsiteY8" fmla="*/ 2931 h 114300"/>
              <a:gd name="connsiteX9" fmla="*/ 206336 w 232784"/>
              <a:gd name="connsiteY9" fmla="*/ 8792 h 114300"/>
              <a:gd name="connsiteX10" fmla="*/ 215129 w 232784"/>
              <a:gd name="connsiteY10" fmla="*/ 11723 h 114300"/>
              <a:gd name="connsiteX11" fmla="*/ 223921 w 232784"/>
              <a:gd name="connsiteY11" fmla="*/ 29308 h 114300"/>
              <a:gd name="connsiteX12" fmla="*/ 229782 w 232784"/>
              <a:gd name="connsiteY12" fmla="*/ 38100 h 114300"/>
              <a:gd name="connsiteX13" fmla="*/ 232713 w 232784"/>
              <a:gd name="connsiteY13" fmla="*/ 61546 h 114300"/>
              <a:gd name="connsiteX14" fmla="*/ 220990 w 232784"/>
              <a:gd name="connsiteY14" fmla="*/ 90854 h 114300"/>
              <a:gd name="connsiteX15" fmla="*/ 209267 w 232784"/>
              <a:gd name="connsiteY15" fmla="*/ 96715 h 114300"/>
              <a:gd name="connsiteX16" fmla="*/ 179959 w 232784"/>
              <a:gd name="connsiteY16" fmla="*/ 114300 h 114300"/>
              <a:gd name="connsiteX17" fmla="*/ 133067 w 232784"/>
              <a:gd name="connsiteY17" fmla="*/ 102577 h 114300"/>
              <a:gd name="connsiteX18" fmla="*/ 124275 w 232784"/>
              <a:gd name="connsiteY18" fmla="*/ 93785 h 114300"/>
              <a:gd name="connsiteX19" fmla="*/ 115482 w 232784"/>
              <a:gd name="connsiteY19" fmla="*/ 87923 h 114300"/>
              <a:gd name="connsiteX20" fmla="*/ 106690 w 232784"/>
              <a:gd name="connsiteY20" fmla="*/ 76200 h 114300"/>
              <a:gd name="connsiteX21" fmla="*/ 39282 w 232784"/>
              <a:gd name="connsiteY21" fmla="*/ 73269 h 114300"/>
              <a:gd name="connsiteX22" fmla="*/ 27559 w 232784"/>
              <a:gd name="connsiteY22" fmla="*/ 76200 h 114300"/>
              <a:gd name="connsiteX23" fmla="*/ 9975 w 232784"/>
              <a:gd name="connsiteY23" fmla="*/ 82061 h 114300"/>
              <a:gd name="connsiteX24" fmla="*/ 1182 w 232784"/>
              <a:gd name="connsiteY24" fmla="*/ 8792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2784" h="114300">
                <a:moveTo>
                  <a:pt x="1182" y="87923"/>
                </a:moveTo>
                <a:cubicBezTo>
                  <a:pt x="3624" y="83527"/>
                  <a:pt x="12645" y="65672"/>
                  <a:pt x="24629" y="55685"/>
                </a:cubicBezTo>
                <a:cubicBezTo>
                  <a:pt x="27335" y="53430"/>
                  <a:pt x="30490" y="51777"/>
                  <a:pt x="33421" y="49823"/>
                </a:cubicBezTo>
                <a:cubicBezTo>
                  <a:pt x="35375" y="46892"/>
                  <a:pt x="36631" y="43350"/>
                  <a:pt x="39282" y="41031"/>
                </a:cubicBezTo>
                <a:cubicBezTo>
                  <a:pt x="52773" y="29226"/>
                  <a:pt x="55359" y="31006"/>
                  <a:pt x="68590" y="23446"/>
                </a:cubicBezTo>
                <a:cubicBezTo>
                  <a:pt x="95836" y="7877"/>
                  <a:pt x="53087" y="29035"/>
                  <a:pt x="92036" y="11723"/>
                </a:cubicBezTo>
                <a:cubicBezTo>
                  <a:pt x="96028" y="9948"/>
                  <a:pt x="99475" y="6718"/>
                  <a:pt x="103759" y="5861"/>
                </a:cubicBezTo>
                <a:cubicBezTo>
                  <a:pt x="119206" y="2772"/>
                  <a:pt x="135021" y="1954"/>
                  <a:pt x="150652" y="0"/>
                </a:cubicBezTo>
                <a:cubicBezTo>
                  <a:pt x="163352" y="977"/>
                  <a:pt x="176170" y="944"/>
                  <a:pt x="188752" y="2931"/>
                </a:cubicBezTo>
                <a:cubicBezTo>
                  <a:pt x="194855" y="3895"/>
                  <a:pt x="200475" y="6838"/>
                  <a:pt x="206336" y="8792"/>
                </a:cubicBezTo>
                <a:lnTo>
                  <a:pt x="215129" y="11723"/>
                </a:lnTo>
                <a:cubicBezTo>
                  <a:pt x="231924" y="36918"/>
                  <a:pt x="211788" y="5041"/>
                  <a:pt x="223921" y="29308"/>
                </a:cubicBezTo>
                <a:cubicBezTo>
                  <a:pt x="225496" y="32458"/>
                  <a:pt x="227828" y="35169"/>
                  <a:pt x="229782" y="38100"/>
                </a:cubicBezTo>
                <a:cubicBezTo>
                  <a:pt x="230759" y="45915"/>
                  <a:pt x="233237" y="53687"/>
                  <a:pt x="232713" y="61546"/>
                </a:cubicBezTo>
                <a:cubicBezTo>
                  <a:pt x="232359" y="66852"/>
                  <a:pt x="227590" y="85354"/>
                  <a:pt x="220990" y="90854"/>
                </a:cubicBezTo>
                <a:cubicBezTo>
                  <a:pt x="217634" y="93651"/>
                  <a:pt x="213013" y="94467"/>
                  <a:pt x="209267" y="96715"/>
                </a:cubicBezTo>
                <a:cubicBezTo>
                  <a:pt x="173888" y="117941"/>
                  <a:pt x="206764" y="100897"/>
                  <a:pt x="179959" y="114300"/>
                </a:cubicBezTo>
                <a:cubicBezTo>
                  <a:pt x="171844" y="112677"/>
                  <a:pt x="143203" y="108208"/>
                  <a:pt x="133067" y="102577"/>
                </a:cubicBezTo>
                <a:cubicBezTo>
                  <a:pt x="129444" y="100564"/>
                  <a:pt x="127459" y="96438"/>
                  <a:pt x="124275" y="93785"/>
                </a:cubicBezTo>
                <a:cubicBezTo>
                  <a:pt x="121569" y="91530"/>
                  <a:pt x="118413" y="89877"/>
                  <a:pt x="115482" y="87923"/>
                </a:cubicBezTo>
                <a:cubicBezTo>
                  <a:pt x="112551" y="84015"/>
                  <a:pt x="110754" y="78910"/>
                  <a:pt x="106690" y="76200"/>
                </a:cubicBezTo>
                <a:cubicBezTo>
                  <a:pt x="88653" y="64175"/>
                  <a:pt x="53995" y="72403"/>
                  <a:pt x="39282" y="73269"/>
                </a:cubicBezTo>
                <a:cubicBezTo>
                  <a:pt x="35374" y="74246"/>
                  <a:pt x="31417" y="75043"/>
                  <a:pt x="27559" y="76200"/>
                </a:cubicBezTo>
                <a:cubicBezTo>
                  <a:pt x="21641" y="77975"/>
                  <a:pt x="9975" y="82061"/>
                  <a:pt x="9975" y="82061"/>
                </a:cubicBezTo>
                <a:cubicBezTo>
                  <a:pt x="-635" y="89135"/>
                  <a:pt x="-1260" y="92319"/>
                  <a:pt x="1182" y="879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09707" y="273202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流</a:t>
            </a:r>
          </a:p>
        </p:txBody>
      </p:sp>
      <p:sp>
        <p:nvSpPr>
          <p:cNvPr id="21" name="矩形 20"/>
          <p:cNvSpPr/>
          <p:nvPr/>
        </p:nvSpPr>
        <p:spPr>
          <a:xfrm>
            <a:off x="1753522" y="2715766"/>
            <a:ext cx="195438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张海山锐谐体" pitchFamily="2" charset="-122"/>
                <a:ea typeface="张海山锐谐体" pitchFamily="2" charset="-122"/>
              </a:rPr>
              <a:t>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60032" y="348480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59020" y="335744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88830" y="2328431"/>
            <a:ext cx="923330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紧抱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52120" y="177966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我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8064" y="12347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小声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48064" y="1031706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的說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02495" y="195486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多麼</a:t>
            </a:r>
          </a:p>
        </p:txBody>
      </p:sp>
      <p:sp>
        <p:nvSpPr>
          <p:cNvPr id="27" name="心形 26"/>
          <p:cNvSpPr/>
          <p:nvPr/>
        </p:nvSpPr>
        <p:spPr>
          <a:xfrm>
            <a:off x="7236296" y="3156897"/>
            <a:ext cx="1435898" cy="1435898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2119" y="177966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FF0000"/>
                </a:solidFill>
                <a:latin typeface="张海山锐谐体" pitchFamily="2" charset="-122"/>
                <a:ea typeface="张海山锐谐体" pitchFamily="2" charset="-122"/>
              </a:rPr>
              <a:t>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133192"/>
      </p:ext>
    </p:extLst>
  </p:cSld>
  <p:clrMapOvr>
    <a:masterClrMapping/>
  </p:clrMapOvr>
  <p:transition advClick="0" advTm="15973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1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1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1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50"/>
                            </p:stCondLst>
                            <p:childTnLst>
                              <p:par>
                                <p:cTn id="10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5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/>
      <p:bldP spid="20" grpId="1"/>
      <p:bldP spid="21" grpId="0"/>
      <p:bldP spid="21" grpId="1"/>
      <p:bldP spid="22" grpId="0"/>
      <p:bldP spid="22" grpId="1"/>
      <p:bldP spid="3" grpId="1"/>
      <p:bldP spid="3" grpId="2"/>
      <p:bldP spid="5" grpId="0"/>
      <p:bldP spid="5" grpId="1"/>
      <p:bldP spid="6" grpId="0"/>
      <p:bldP spid="6" grpId="1"/>
      <p:bldP spid="19" grpId="0"/>
      <p:bldP spid="19" grpId="1"/>
      <p:bldP spid="23" grpId="0"/>
      <p:bldP spid="23" grpId="1"/>
      <p:bldP spid="25" grpId="0"/>
      <p:bldP spid="25" grpId="1"/>
      <p:bldP spid="27" grpId="0" animBg="1"/>
      <p:bldP spid="27" grpId="1" animBg="1"/>
      <p:bldP spid="27" grpId="2" animBg="1"/>
      <p:bldP spid="28" grpId="0"/>
      <p:bldP spid="2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9.6|4.5|3.9|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.2|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1|4.4|1|2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4|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9|3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7.3|3.8|3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5|1.2|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.9|3.6|1.6|2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8.1|6.1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|3.4|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1|5.2|1.6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3.8|3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274</Words>
  <Application>Microsoft Office PowerPoint</Application>
  <PresentationFormat>全屏显示(16:9)</PresentationFormat>
  <Paragraphs>134</Paragraphs>
  <Slides>21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张海山锐谐体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2017-06-02T11:54:48Z</dcterms:modified>
</cp:coreProperties>
</file>