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0" r:id="rId2"/>
    <p:sldId id="297" r:id="rId3"/>
    <p:sldId id="263" r:id="rId4"/>
    <p:sldId id="264" r:id="rId5"/>
    <p:sldId id="265" r:id="rId6"/>
    <p:sldId id="266" r:id="rId7"/>
    <p:sldId id="267" r:id="rId8"/>
    <p:sldId id="298" r:id="rId9"/>
    <p:sldId id="269" r:id="rId10"/>
    <p:sldId id="270" r:id="rId11"/>
    <p:sldId id="256" r:id="rId12"/>
    <p:sldId id="258" r:id="rId13"/>
    <p:sldId id="259" r:id="rId14"/>
    <p:sldId id="260" r:id="rId15"/>
    <p:sldId id="261" r:id="rId16"/>
    <p:sldId id="282" r:id="rId17"/>
    <p:sldId id="292" r:id="rId18"/>
    <p:sldId id="294" r:id="rId19"/>
    <p:sldId id="286" r:id="rId20"/>
    <p:sldId id="283" r:id="rId21"/>
    <p:sldId id="281" r:id="rId22"/>
    <p:sldId id="285" r:id="rId23"/>
    <p:sldId id="288" r:id="rId24"/>
    <p:sldId id="284" r:id="rId25"/>
    <p:sldId id="295" r:id="rId26"/>
    <p:sldId id="289" r:id="rId27"/>
    <p:sldId id="293" r:id="rId28"/>
    <p:sldId id="290" r:id="rId29"/>
    <p:sldId id="287" r:id="rId30"/>
    <p:sldId id="291" r:id="rId31"/>
    <p:sldId id="296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4B6D9-692C-46FB-83A2-CEE631315E8C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907FE-AFAC-4994-98E2-0B5CF72492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8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75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53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35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51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65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92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0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30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3EC28-9B03-4B91-9D83-6B84D5705A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6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36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24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9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0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85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92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64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186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4819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B7EC-5352-448B-930A-3A43B76C117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197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382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3EC28-9B03-4B91-9D83-6B84D5705AF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050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5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804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00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62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62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93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96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04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77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4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31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7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2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14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99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6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0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2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469F9-BC85-4193-AF7F-40E357325872}" type="datetimeFigureOut">
              <a:rPr lang="zh-CN" altLang="en-US" smtClean="0"/>
              <a:t>2018/4/4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4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607840" y="884249"/>
            <a:ext cx="8976320" cy="5089503"/>
          </a:xfrm>
          <a:custGeom>
            <a:avLst/>
            <a:gdLst>
              <a:gd name="connsiteX0" fmla="*/ 315437 w 8976320"/>
              <a:gd name="connsiteY0" fmla="*/ 312503 h 5089503"/>
              <a:gd name="connsiteX1" fmla="*/ 315437 w 8976320"/>
              <a:gd name="connsiteY1" fmla="*/ 4776999 h 5089503"/>
              <a:gd name="connsiteX2" fmla="*/ 8660882 w 8976320"/>
              <a:gd name="connsiteY2" fmla="*/ 4776999 h 5089503"/>
              <a:gd name="connsiteX3" fmla="*/ 8660882 w 8976320"/>
              <a:gd name="connsiteY3" fmla="*/ 312503 h 5089503"/>
              <a:gd name="connsiteX4" fmla="*/ 0 w 8976320"/>
              <a:gd name="connsiteY4" fmla="*/ 0 h 5089503"/>
              <a:gd name="connsiteX5" fmla="*/ 8976320 w 8976320"/>
              <a:gd name="connsiteY5" fmla="*/ 0 h 5089503"/>
              <a:gd name="connsiteX6" fmla="*/ 8976320 w 8976320"/>
              <a:gd name="connsiteY6" fmla="*/ 5089503 h 5089503"/>
              <a:gd name="connsiteX7" fmla="*/ 0 w 8976320"/>
              <a:gd name="connsiteY7" fmla="*/ 5089503 h 50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6320" h="5089503">
                <a:moveTo>
                  <a:pt x="315437" y="312503"/>
                </a:moveTo>
                <a:lnTo>
                  <a:pt x="315437" y="4776999"/>
                </a:lnTo>
                <a:lnTo>
                  <a:pt x="8660882" y="4776999"/>
                </a:lnTo>
                <a:lnTo>
                  <a:pt x="8660882" y="312503"/>
                </a:lnTo>
                <a:close/>
                <a:moveTo>
                  <a:pt x="0" y="0"/>
                </a:moveTo>
                <a:lnTo>
                  <a:pt x="8976320" y="0"/>
                </a:lnTo>
                <a:lnTo>
                  <a:pt x="8976320" y="5089503"/>
                </a:lnTo>
                <a:lnTo>
                  <a:pt x="0" y="5089503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566" y="1412776"/>
            <a:ext cx="7776864" cy="403244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91642" y="1628800"/>
            <a:ext cx="64087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快闪动画</a:t>
            </a:r>
            <a:endParaRPr lang="en-US" altLang="zh-CN" sz="6600" b="1" dirty="0">
              <a:solidFill>
                <a:schemeClr val="accent2">
                  <a:lumMod val="75000"/>
                </a:schemeClr>
              </a:solidFill>
              <a:latin typeface="字体管家糖果" panose="00020600040101010101" pitchFamily="18" charset="-122"/>
              <a:ea typeface="字体管家糖果" panose="00020600040101010101" pitchFamily="18" charset="-122"/>
            </a:endParaRPr>
          </a:p>
          <a:p>
            <a:pPr algn="ctr"/>
            <a:r>
              <a:rPr lang="zh-CN" altLang="en-US" sz="6600" b="1" dirty="0">
                <a:solidFill>
                  <a:schemeClr val="accent1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情人节图册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3712" y="388087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latin typeface="+mj-ea"/>
                <a:ea typeface="+mj-ea"/>
              </a:rPr>
              <a:t>告白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求婚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情侣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23792" y="4535688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报告者：夕觉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3792" y="5003246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设计时间：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pic>
        <p:nvPicPr>
          <p:cNvPr id="8" name="Approaching Nirvana,Iain Mannix - Clos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58763" y="1495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告白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370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你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705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准备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95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676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好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258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了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400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4000" y="0"/>
            <a:ext cx="6108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0668" y="2644169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1827" y="2105560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1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3750" y="1543868"/>
            <a:ext cx="3249608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23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55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>
        <p:push dir="u"/>
      </p:transition>
    </mc:Choice>
    <mc:Fallback xmlns="">
      <p:transition advClick="0" advTm="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2.29167E-6 0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3.54167E-6 0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56ea139-cbee-4b49-954c-04f1ae90d4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465" y="0"/>
            <a:ext cx="7281465" cy="6870236"/>
            <a:chOff x="-15465" y="0"/>
            <a:chExt cx="7281465" cy="6870236"/>
          </a:xfrm>
        </p:grpSpPr>
        <p:sp>
          <p:nvSpPr>
            <p:cNvPr id="4" name="ïṥ1íďé">
              <a:extLst>
                <a:ext uri="{FF2B5EF4-FFF2-40B4-BE49-F238E27FC236}">
                  <a16:creationId xmlns:a16="http://schemas.microsoft.com/office/drawing/2014/main" id="{0FABC388-118A-4124-9E15-E0721A04E842}"/>
                </a:ext>
              </a:extLst>
            </p:cNvPr>
            <p:cNvSpPr/>
            <p:nvPr/>
          </p:nvSpPr>
          <p:spPr>
            <a:xfrm>
              <a:off x="-15465" y="0"/>
              <a:ext cx="7281465" cy="6870236"/>
            </a:xfrm>
            <a:custGeom>
              <a:avLst/>
              <a:gdLst>
                <a:gd name="connsiteX0" fmla="*/ 0 w 14536994"/>
                <a:gd name="connsiteY0" fmla="*/ 0 h 13716000"/>
                <a:gd name="connsiteX1" fmla="*/ 7693743 w 14536994"/>
                <a:gd name="connsiteY1" fmla="*/ 0 h 13716000"/>
                <a:gd name="connsiteX2" fmla="*/ 14536994 w 14536994"/>
                <a:gd name="connsiteY2" fmla="*/ 13686503 h 13716000"/>
                <a:gd name="connsiteX3" fmla="*/ 0 w 14536994"/>
                <a:gd name="connsiteY3" fmla="*/ 13716000 h 137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36994" h="13716000">
                  <a:moveTo>
                    <a:pt x="0" y="0"/>
                  </a:moveTo>
                  <a:lnTo>
                    <a:pt x="7693743" y="0"/>
                  </a:lnTo>
                  <a:lnTo>
                    <a:pt x="14536994" y="13686503"/>
                  </a:lnTo>
                  <a:lnTo>
                    <a:pt x="0" y="137160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t="-29611" b="-295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grpSp>
          <p:nvGrpSpPr>
            <p:cNvPr id="8" name="ïṥḷide">
              <a:extLst>
                <a:ext uri="{FF2B5EF4-FFF2-40B4-BE49-F238E27FC236}">
                  <a16:creationId xmlns:a16="http://schemas.microsoft.com/office/drawing/2014/main" id="{202678B3-2EBF-40B1-93A9-88D35B279C86}"/>
                </a:ext>
              </a:extLst>
            </p:cNvPr>
            <p:cNvGrpSpPr/>
            <p:nvPr/>
          </p:nvGrpSpPr>
          <p:grpSpPr>
            <a:xfrm>
              <a:off x="5193792" y="2937246"/>
              <a:ext cx="822960" cy="822964"/>
              <a:chOff x="7209746" y="4153276"/>
              <a:chExt cx="675000" cy="675005"/>
            </a:xfrm>
          </p:grpSpPr>
          <p:sp>
            <p:nvSpPr>
              <p:cNvPr id="26" name="ïṣ1îḍê">
                <a:extLst>
                  <a:ext uri="{FF2B5EF4-FFF2-40B4-BE49-F238E27FC236}">
                    <a16:creationId xmlns:a16="http://schemas.microsoft.com/office/drawing/2014/main" id="{5F17385A-9A96-4F02-A3D6-9EF8784C1031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išľïḍé">
                <a:extLst>
                  <a:ext uri="{FF2B5EF4-FFF2-40B4-BE49-F238E27FC236}">
                    <a16:creationId xmlns:a16="http://schemas.microsoft.com/office/drawing/2014/main" id="{617BB4B7-B687-4F18-9A85-8ED07076349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</p:grpSp>
      <p:sp>
        <p:nvSpPr>
          <p:cNvPr id="28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6528048" y="1484784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340153018"/>
      </p:ext>
    </p:extLst>
  </p:cSld>
  <p:clrMapOvr>
    <a:masterClrMapping/>
  </p:clrMapOvr>
  <p:transition advClick="0" advTm="5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83" y="-17135"/>
            <a:ext cx="10359318" cy="6901896"/>
          </a:xfrm>
          <a:prstGeom prst="rect">
            <a:avLst/>
          </a:prstGeom>
        </p:spPr>
      </p:pic>
      <p:sp>
        <p:nvSpPr>
          <p:cNvPr id="3" name="流程图: 延期 2"/>
          <p:cNvSpPr/>
          <p:nvPr/>
        </p:nvSpPr>
        <p:spPr>
          <a:xfrm>
            <a:off x="1351280" y="502920"/>
            <a:ext cx="5435600" cy="5852160"/>
          </a:xfrm>
          <a:prstGeom prst="flowChartDela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" name="曲线连接符 5"/>
          <p:cNvCxnSpPr/>
          <p:nvPr/>
        </p:nvCxnSpPr>
        <p:spPr>
          <a:xfrm>
            <a:off x="2499360" y="2001520"/>
            <a:ext cx="2204720" cy="2021840"/>
          </a:xfrm>
          <a:prstGeom prst="curvedConnector3">
            <a:avLst>
              <a:gd name="adj1" fmla="val 36636"/>
            </a:avLst>
          </a:prstGeom>
          <a:ln>
            <a:solidFill>
              <a:srgbClr val="1B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2118114" y="3065118"/>
            <a:ext cx="3378446" cy="1264992"/>
          </a:xfrm>
          <a:prstGeom prst="roundRect">
            <a:avLst>
              <a:gd name="adj" fmla="val 11836"/>
            </a:avLst>
          </a:prstGeom>
          <a:noFill/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cxnSp>
        <p:nvCxnSpPr>
          <p:cNvPr id="8" name="曲线连接符 7"/>
          <p:cNvCxnSpPr/>
          <p:nvPr/>
        </p:nvCxnSpPr>
        <p:spPr>
          <a:xfrm>
            <a:off x="3291840" y="2504440"/>
            <a:ext cx="2204720" cy="2021840"/>
          </a:xfrm>
          <a:prstGeom prst="curvedConnector3">
            <a:avLst>
              <a:gd name="adj1" fmla="val 36636"/>
            </a:avLst>
          </a:prstGeom>
          <a:ln>
            <a:solidFill>
              <a:srgbClr val="1B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曲线连接符 8"/>
          <p:cNvCxnSpPr/>
          <p:nvPr/>
        </p:nvCxnSpPr>
        <p:spPr>
          <a:xfrm>
            <a:off x="2479040" y="3403520"/>
            <a:ext cx="2204720" cy="2021840"/>
          </a:xfrm>
          <a:prstGeom prst="curvedConnector3">
            <a:avLst>
              <a:gd name="adj1" fmla="val 36636"/>
            </a:avLst>
          </a:prstGeom>
          <a:ln>
            <a:solidFill>
              <a:srgbClr val="1B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3120" y="1488479"/>
            <a:ext cx="10160" cy="3881040"/>
          </a:xfrm>
          <a:prstGeom prst="line">
            <a:avLst/>
          </a:prstGeom>
          <a:ln w="28575">
            <a:solidFill>
              <a:srgbClr val="1B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接点 11"/>
          <p:cNvSpPr/>
          <p:nvPr/>
        </p:nvSpPr>
        <p:spPr>
          <a:xfrm>
            <a:off x="701040" y="2369840"/>
            <a:ext cx="243840" cy="269201"/>
          </a:xfrm>
          <a:prstGeom prst="flowChartConnector">
            <a:avLst/>
          </a:prstGeom>
          <a:solidFill>
            <a:srgbClr val="1B4168"/>
          </a:solidFill>
          <a:ln>
            <a:solidFill>
              <a:srgbClr val="1B41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156530560"/>
      </p:ext>
    </p:extLst>
  </p:cSld>
  <p:clrMapOvr>
    <a:masterClrMapping/>
  </p:clrMapOvr>
  <p:transition advClick="0" advTm="5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bafa517-9ee3-4285-8f98-8a49040dfc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3392" y="2060848"/>
            <a:ext cx="10850563" cy="2483644"/>
            <a:chOff x="669925" y="1977824"/>
            <a:chExt cx="10850563" cy="2483644"/>
          </a:xfrm>
        </p:grpSpPr>
        <p:sp>
          <p:nvSpPr>
            <p:cNvPr id="4" name="ïşḻíḍe">
              <a:extLst>
                <a:ext uri="{FF2B5EF4-FFF2-40B4-BE49-F238E27FC236}">
                  <a16:creationId xmlns:a16="http://schemas.microsoft.com/office/drawing/2014/main" id="{0CCCB7ED-2B37-4D96-9184-7C1EFD770328}"/>
                </a:ext>
              </a:extLst>
            </p:cNvPr>
            <p:cNvSpPr/>
            <p:nvPr/>
          </p:nvSpPr>
          <p:spPr>
            <a:xfrm>
              <a:off x="669925" y="1977824"/>
              <a:ext cx="2598828" cy="1055171"/>
            </a:xfrm>
            <a:prstGeom prst="rect">
              <a:avLst/>
            </a:prstGeom>
            <a:blipFill>
              <a:blip r:embed="rId4"/>
              <a:srcRect/>
              <a:stretch>
                <a:fillRect t="-134784" b="-13157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6" name="ïṣḻíďè">
              <a:extLst>
                <a:ext uri="{FF2B5EF4-FFF2-40B4-BE49-F238E27FC236}">
                  <a16:creationId xmlns:a16="http://schemas.microsoft.com/office/drawing/2014/main" id="{43DB0C74-4E32-44F9-8769-1E738FAC7827}"/>
                </a:ext>
              </a:extLst>
            </p:cNvPr>
            <p:cNvSpPr txBox="1"/>
            <p:nvPr/>
          </p:nvSpPr>
          <p:spPr>
            <a:xfrm>
              <a:off x="669927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7" name="iŝḻíḋé">
              <a:extLst>
                <a:ext uri="{FF2B5EF4-FFF2-40B4-BE49-F238E27FC236}">
                  <a16:creationId xmlns:a16="http://schemas.microsoft.com/office/drawing/2014/main" id="{AEEF8DA7-DF47-4597-B969-02EB8F05B00E}"/>
                </a:ext>
              </a:extLst>
            </p:cNvPr>
            <p:cNvSpPr/>
            <p:nvPr/>
          </p:nvSpPr>
          <p:spPr>
            <a:xfrm>
              <a:off x="1173981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îṣḻidé">
              <a:extLst>
                <a:ext uri="{FF2B5EF4-FFF2-40B4-BE49-F238E27FC236}">
                  <a16:creationId xmlns:a16="http://schemas.microsoft.com/office/drawing/2014/main" id="{D935277D-F9E8-49FC-B799-D8F743A511E8}"/>
                </a:ext>
              </a:extLst>
            </p:cNvPr>
            <p:cNvSpPr/>
            <p:nvPr/>
          </p:nvSpPr>
          <p:spPr>
            <a:xfrm>
              <a:off x="3420503" y="1977824"/>
              <a:ext cx="2598828" cy="1055171"/>
            </a:xfrm>
            <a:prstGeom prst="rect">
              <a:avLst/>
            </a:prstGeom>
            <a:blipFill>
              <a:blip r:embed="rId5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0" name="íSļíḋe">
              <a:extLst>
                <a:ext uri="{FF2B5EF4-FFF2-40B4-BE49-F238E27FC236}">
                  <a16:creationId xmlns:a16="http://schemas.microsoft.com/office/drawing/2014/main" id="{E102BBE0-FB24-417E-94F0-280204B632C2}"/>
                </a:ext>
              </a:extLst>
            </p:cNvPr>
            <p:cNvSpPr txBox="1"/>
            <p:nvPr/>
          </p:nvSpPr>
          <p:spPr>
            <a:xfrm>
              <a:off x="3420505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1" name="îṡḻíḍe">
              <a:extLst>
                <a:ext uri="{FF2B5EF4-FFF2-40B4-BE49-F238E27FC236}">
                  <a16:creationId xmlns:a16="http://schemas.microsoft.com/office/drawing/2014/main" id="{2901BDF6-56F3-4B7E-862F-AA0FBE07644C}"/>
                </a:ext>
              </a:extLst>
            </p:cNvPr>
            <p:cNvSpPr/>
            <p:nvPr/>
          </p:nvSpPr>
          <p:spPr>
            <a:xfrm>
              <a:off x="3924559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ïṣḷïḑe">
              <a:extLst>
                <a:ext uri="{FF2B5EF4-FFF2-40B4-BE49-F238E27FC236}">
                  <a16:creationId xmlns:a16="http://schemas.microsoft.com/office/drawing/2014/main" id="{04EEFC58-A30E-49D9-BCDD-E6B2BAF3CB63}"/>
                </a:ext>
              </a:extLst>
            </p:cNvPr>
            <p:cNvSpPr/>
            <p:nvPr/>
          </p:nvSpPr>
          <p:spPr>
            <a:xfrm>
              <a:off x="6171082" y="1977824"/>
              <a:ext cx="2598828" cy="1055171"/>
            </a:xfrm>
            <a:prstGeom prst="rect">
              <a:avLst/>
            </a:prstGeom>
            <a:blipFill>
              <a:blip r:embed="rId6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4" name="ísḷídé">
              <a:extLst>
                <a:ext uri="{FF2B5EF4-FFF2-40B4-BE49-F238E27FC236}">
                  <a16:creationId xmlns:a16="http://schemas.microsoft.com/office/drawing/2014/main" id="{646EAAFD-667E-43D3-A7AB-E303E85B454C}"/>
                </a:ext>
              </a:extLst>
            </p:cNvPr>
            <p:cNvSpPr txBox="1"/>
            <p:nvPr/>
          </p:nvSpPr>
          <p:spPr>
            <a:xfrm>
              <a:off x="6171084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15" name="iṧļiďê">
              <a:extLst>
                <a:ext uri="{FF2B5EF4-FFF2-40B4-BE49-F238E27FC236}">
                  <a16:creationId xmlns:a16="http://schemas.microsoft.com/office/drawing/2014/main" id="{01D05A98-72D5-47A9-907B-DE7765315520}"/>
                </a:ext>
              </a:extLst>
            </p:cNvPr>
            <p:cNvSpPr/>
            <p:nvPr/>
          </p:nvSpPr>
          <p:spPr>
            <a:xfrm>
              <a:off x="6675138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3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ṧľïḑê">
              <a:extLst>
                <a:ext uri="{FF2B5EF4-FFF2-40B4-BE49-F238E27FC236}">
                  <a16:creationId xmlns:a16="http://schemas.microsoft.com/office/drawing/2014/main" id="{EE094F50-8AB2-4FEA-9B6D-99410D43F38D}"/>
                </a:ext>
              </a:extLst>
            </p:cNvPr>
            <p:cNvSpPr/>
            <p:nvPr/>
          </p:nvSpPr>
          <p:spPr>
            <a:xfrm>
              <a:off x="8921660" y="1977824"/>
              <a:ext cx="2598828" cy="1055171"/>
            </a:xfrm>
            <a:prstGeom prst="rect">
              <a:avLst/>
            </a:prstGeom>
            <a:blipFill>
              <a:blip r:embed="rId7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8" name="ïṣḻïḓè">
              <a:extLst>
                <a:ext uri="{FF2B5EF4-FFF2-40B4-BE49-F238E27FC236}">
                  <a16:creationId xmlns:a16="http://schemas.microsoft.com/office/drawing/2014/main" id="{23A884E6-172D-463F-9EA5-50823979AA9F}"/>
                </a:ext>
              </a:extLst>
            </p:cNvPr>
            <p:cNvSpPr txBox="1"/>
            <p:nvPr/>
          </p:nvSpPr>
          <p:spPr>
            <a:xfrm>
              <a:off x="8921662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9" name="ïsľïďe">
              <a:extLst>
                <a:ext uri="{FF2B5EF4-FFF2-40B4-BE49-F238E27FC236}">
                  <a16:creationId xmlns:a16="http://schemas.microsoft.com/office/drawing/2014/main" id="{19AD4A5B-00B9-4187-8DE8-1AF5638ACDBC}"/>
                </a:ext>
              </a:extLst>
            </p:cNvPr>
            <p:cNvSpPr/>
            <p:nvPr/>
          </p:nvSpPr>
          <p:spPr>
            <a:xfrm>
              <a:off x="9425716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íSľidè">
              <a:extLst>
                <a:ext uri="{FF2B5EF4-FFF2-40B4-BE49-F238E27FC236}">
                  <a16:creationId xmlns:a16="http://schemas.microsoft.com/office/drawing/2014/main" id="{2E2C52B2-AE3E-4F12-84B4-C2232AD593CA}"/>
                </a:ext>
              </a:extLst>
            </p:cNvPr>
            <p:cNvGrpSpPr/>
            <p:nvPr/>
          </p:nvGrpSpPr>
          <p:grpSpPr>
            <a:xfrm>
              <a:off x="1551528" y="2592872"/>
              <a:ext cx="835622" cy="835622"/>
              <a:chOff x="2267651" y="2514048"/>
              <a:chExt cx="835622" cy="835622"/>
            </a:xfrm>
          </p:grpSpPr>
          <p:sp>
            <p:nvSpPr>
              <p:cNvPr id="33" name="ísľíḋé">
                <a:extLst>
                  <a:ext uri="{FF2B5EF4-FFF2-40B4-BE49-F238E27FC236}">
                    <a16:creationId xmlns:a16="http://schemas.microsoft.com/office/drawing/2014/main" id="{CA2942F1-E438-4209-A654-6E9C0AE4215A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4" name="îṥḷïdé">
                <a:extLst>
                  <a:ext uri="{FF2B5EF4-FFF2-40B4-BE49-F238E27FC236}">
                    <a16:creationId xmlns:a16="http://schemas.microsoft.com/office/drawing/2014/main" id="{79F75C41-0117-4717-BFFC-B7452A57DE4D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íSļïḑe">
              <a:extLst>
                <a:ext uri="{FF2B5EF4-FFF2-40B4-BE49-F238E27FC236}">
                  <a16:creationId xmlns:a16="http://schemas.microsoft.com/office/drawing/2014/main" id="{26D5F4F7-F9ED-4F56-9814-4225BFCEBC4A}"/>
                </a:ext>
              </a:extLst>
            </p:cNvPr>
            <p:cNvGrpSpPr/>
            <p:nvPr/>
          </p:nvGrpSpPr>
          <p:grpSpPr>
            <a:xfrm>
              <a:off x="4302106" y="2592872"/>
              <a:ext cx="835622" cy="835622"/>
              <a:chOff x="2267651" y="2514048"/>
              <a:chExt cx="835622" cy="835622"/>
            </a:xfrm>
          </p:grpSpPr>
          <p:sp>
            <p:nvSpPr>
              <p:cNvPr id="31" name="ïṥ1ïḑè">
                <a:extLst>
                  <a:ext uri="{FF2B5EF4-FFF2-40B4-BE49-F238E27FC236}">
                    <a16:creationId xmlns:a16="http://schemas.microsoft.com/office/drawing/2014/main" id="{4A377F87-3035-4C85-924D-5EF73F8C88D7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2" name="îṣḷíḑè">
                <a:extLst>
                  <a:ext uri="{FF2B5EF4-FFF2-40B4-BE49-F238E27FC236}">
                    <a16:creationId xmlns:a16="http://schemas.microsoft.com/office/drawing/2014/main" id="{D20DC1DD-54AE-4DBC-AC54-5E4D0923F54A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$1ïḍè">
              <a:extLst>
                <a:ext uri="{FF2B5EF4-FFF2-40B4-BE49-F238E27FC236}">
                  <a16:creationId xmlns:a16="http://schemas.microsoft.com/office/drawing/2014/main" id="{97F59092-5DE9-4EB5-8682-AED2A4E0320C}"/>
                </a:ext>
              </a:extLst>
            </p:cNvPr>
            <p:cNvGrpSpPr/>
            <p:nvPr/>
          </p:nvGrpSpPr>
          <p:grpSpPr>
            <a:xfrm>
              <a:off x="7052684" y="2592872"/>
              <a:ext cx="835622" cy="835622"/>
              <a:chOff x="2267651" y="2514048"/>
              <a:chExt cx="835622" cy="835622"/>
            </a:xfrm>
          </p:grpSpPr>
          <p:sp>
            <p:nvSpPr>
              <p:cNvPr id="29" name="îS1íḍê">
                <a:extLst>
                  <a:ext uri="{FF2B5EF4-FFF2-40B4-BE49-F238E27FC236}">
                    <a16:creationId xmlns:a16="http://schemas.microsoft.com/office/drawing/2014/main" id="{F91D257E-63EE-4BD0-93A2-26D659ED615C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0" name="íṧḻíḑé">
                <a:extLst>
                  <a:ext uri="{FF2B5EF4-FFF2-40B4-BE49-F238E27FC236}">
                    <a16:creationId xmlns:a16="http://schemas.microsoft.com/office/drawing/2014/main" id="{273A9502-5923-4743-B05F-17A90F9EA1A5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ïṩḻíḋe">
              <a:extLst>
                <a:ext uri="{FF2B5EF4-FFF2-40B4-BE49-F238E27FC236}">
                  <a16:creationId xmlns:a16="http://schemas.microsoft.com/office/drawing/2014/main" id="{45485B4D-6458-477D-B98A-DD1CE83CAE99}"/>
                </a:ext>
              </a:extLst>
            </p:cNvPr>
            <p:cNvGrpSpPr/>
            <p:nvPr/>
          </p:nvGrpSpPr>
          <p:grpSpPr>
            <a:xfrm>
              <a:off x="9803262" y="2592872"/>
              <a:ext cx="835622" cy="835622"/>
              <a:chOff x="2267651" y="2514048"/>
              <a:chExt cx="835622" cy="835622"/>
            </a:xfrm>
          </p:grpSpPr>
          <p:sp>
            <p:nvSpPr>
              <p:cNvPr id="27" name="îṡlídê">
                <a:extLst>
                  <a:ext uri="{FF2B5EF4-FFF2-40B4-BE49-F238E27FC236}">
                    <a16:creationId xmlns:a16="http://schemas.microsoft.com/office/drawing/2014/main" id="{074B9E28-C0F7-49EE-B0C7-99838C5DBA0B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8" name="ïşľiḋe">
                <a:extLst>
                  <a:ext uri="{FF2B5EF4-FFF2-40B4-BE49-F238E27FC236}">
                    <a16:creationId xmlns:a16="http://schemas.microsoft.com/office/drawing/2014/main" id="{E8A2615E-59EF-4D53-9531-07D648F3C9BF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4776512"/>
      </p:ext>
    </p:extLst>
  </p:cSld>
  <p:clrMapOvr>
    <a:masterClrMapping/>
  </p:clrMapOvr>
  <p:transition advClick="0" advTm="5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724" y="0"/>
            <a:ext cx="12211724" cy="6858000"/>
          </a:xfrm>
          <a:prstGeom prst="rect">
            <a:avLst/>
          </a:prstGeom>
          <a:blipFill>
            <a:blip r:embed="rId3"/>
            <a:srcRect/>
            <a:stretch>
              <a:fillRect t="-61256" b="-610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7968208" y="4797152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4599470" y="2564904"/>
            <a:ext cx="2993061" cy="1728192"/>
          </a:xfrm>
          <a:prstGeom prst="rect">
            <a:avLst/>
          </a:prstGeom>
          <a:blipFill>
            <a:blip r:embed="rId3"/>
            <a:srcRect/>
            <a:stretch>
              <a:fillRect t="-58526" b="-57673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43724"/>
      </p:ext>
    </p:extLst>
  </p:cSld>
  <p:clrMapOvr>
    <a:masterClrMapping/>
  </p:clrMapOvr>
  <p:transition advClick="0" advTm="5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4000" y="0"/>
            <a:ext cx="6108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5007" y="2585085"/>
            <a:ext cx="38779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8484" y="2046476"/>
            <a:ext cx="657103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  <a:endParaRPr lang="zh-CN" altLang="en-US" sz="1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4254" y="1484784"/>
            <a:ext cx="937949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  <a:endParaRPr lang="zh-CN" altLang="en-US" sz="23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99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>
        <p:push dir="u"/>
      </p:transition>
    </mc:Choice>
    <mc:Fallback xmlns="">
      <p:transition advClick="0" advTm="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564cc77-a606-499b-8248-87020b2b91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94995" y="1488714"/>
            <a:ext cx="5125493" cy="3354350"/>
            <a:chOff x="6394995" y="1488714"/>
            <a:chExt cx="5125493" cy="3354350"/>
          </a:xfrm>
        </p:grpSpPr>
        <p:sp>
          <p:nvSpPr>
            <p:cNvPr id="4" name="îs1ïḑè">
              <a:extLst>
                <a:ext uri="{FF2B5EF4-FFF2-40B4-BE49-F238E27FC236}">
                  <a16:creationId xmlns:a16="http://schemas.microsoft.com/office/drawing/2014/main" id="{5565776C-27FE-4A13-8362-832CCDDC2DFE}"/>
                </a:ext>
              </a:extLst>
            </p:cNvPr>
            <p:cNvSpPr/>
            <p:nvPr/>
          </p:nvSpPr>
          <p:spPr>
            <a:xfrm>
              <a:off x="6394995" y="1488714"/>
              <a:ext cx="5124073" cy="2376264"/>
            </a:xfrm>
            <a:prstGeom prst="snip1Rect">
              <a:avLst>
                <a:gd name="adj" fmla="val 28761"/>
              </a:avLst>
            </a:prstGeom>
            <a:blipFill>
              <a:blip r:embed="rId4"/>
              <a:srcRect/>
              <a:stretch>
                <a:fillRect t="-21994" b="-217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ṧļiḓe">
              <a:extLst>
                <a:ext uri="{FF2B5EF4-FFF2-40B4-BE49-F238E27FC236}">
                  <a16:creationId xmlns:a16="http://schemas.microsoft.com/office/drawing/2014/main" id="{0F035FA4-FF9F-4EF8-9407-4668AE027BB4}"/>
                </a:ext>
              </a:extLst>
            </p:cNvPr>
            <p:cNvSpPr txBox="1"/>
            <p:nvPr/>
          </p:nvSpPr>
          <p:spPr>
            <a:xfrm>
              <a:off x="6642885" y="4371244"/>
              <a:ext cx="4629711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grpSp>
          <p:nvGrpSpPr>
            <p:cNvPr id="6" name="íṩḻíḋé">
              <a:extLst>
                <a:ext uri="{FF2B5EF4-FFF2-40B4-BE49-F238E27FC236}">
                  <a16:creationId xmlns:a16="http://schemas.microsoft.com/office/drawing/2014/main" id="{D0403893-66EC-43A6-A0DF-481C2C7CCE2D}"/>
                </a:ext>
              </a:extLst>
            </p:cNvPr>
            <p:cNvGrpSpPr/>
            <p:nvPr/>
          </p:nvGrpSpPr>
          <p:grpSpPr>
            <a:xfrm>
              <a:off x="8620241" y="3527475"/>
              <a:ext cx="675000" cy="675005"/>
              <a:chOff x="7209746" y="4153276"/>
              <a:chExt cx="675000" cy="675005"/>
            </a:xfrm>
          </p:grpSpPr>
          <p:sp>
            <p:nvSpPr>
              <p:cNvPr id="19" name="i$ľïḍé">
                <a:extLst>
                  <a:ext uri="{FF2B5EF4-FFF2-40B4-BE49-F238E27FC236}">
                    <a16:creationId xmlns:a16="http://schemas.microsoft.com/office/drawing/2014/main" id="{6DAA8C96-71AC-4D68-BA8D-42F4572E7DF4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" name="ïṥ1ide">
                <a:extLst>
                  <a:ext uri="{FF2B5EF4-FFF2-40B4-BE49-F238E27FC236}">
                    <a16:creationId xmlns:a16="http://schemas.microsoft.com/office/drawing/2014/main" id="{44F5F9EC-49DF-4271-AC38-CF03E557F6EB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7" name="ïṩ1îde">
              <a:extLst>
                <a:ext uri="{FF2B5EF4-FFF2-40B4-BE49-F238E27FC236}">
                  <a16:creationId xmlns:a16="http://schemas.microsoft.com/office/drawing/2014/main" id="{47D57DAC-E523-47D4-B3E3-D9E09CA1681F}"/>
                </a:ext>
              </a:extLst>
            </p:cNvPr>
            <p:cNvSpPr/>
            <p:nvPr/>
          </p:nvSpPr>
          <p:spPr bwMode="auto">
            <a:xfrm>
              <a:off x="10928738" y="1488714"/>
              <a:ext cx="591750" cy="614660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3" name="îs1ïḑè">
            <a:extLst>
              <a:ext uri="{FF2B5EF4-FFF2-40B4-BE49-F238E27FC236}">
                <a16:creationId xmlns:a16="http://schemas.microsoft.com/office/drawing/2014/main" id="{5565776C-27FE-4A13-8362-832CCDDC2DFE}"/>
              </a:ext>
            </a:extLst>
          </p:cNvPr>
          <p:cNvSpPr/>
          <p:nvPr/>
        </p:nvSpPr>
        <p:spPr>
          <a:xfrm>
            <a:off x="263352" y="1476117"/>
            <a:ext cx="5124073" cy="2376264"/>
          </a:xfrm>
          <a:prstGeom prst="snip1Rect">
            <a:avLst>
              <a:gd name="adj" fmla="val 28761"/>
            </a:avLst>
          </a:prstGeom>
          <a:blipFill>
            <a:blip r:embed="rId5"/>
            <a:srcRect/>
            <a:stretch>
              <a:fillRect t="-21994" b="-2176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$ľïḍé">
            <a:extLst>
              <a:ext uri="{FF2B5EF4-FFF2-40B4-BE49-F238E27FC236}">
                <a16:creationId xmlns:a16="http://schemas.microsoft.com/office/drawing/2014/main" id="{6DAA8C96-71AC-4D68-BA8D-42F4572E7DF4}"/>
              </a:ext>
            </a:extLst>
          </p:cNvPr>
          <p:cNvSpPr/>
          <p:nvPr/>
        </p:nvSpPr>
        <p:spPr>
          <a:xfrm>
            <a:off x="2464712" y="3514878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ïṥ1ide">
            <a:extLst>
              <a:ext uri="{FF2B5EF4-FFF2-40B4-BE49-F238E27FC236}">
                <a16:creationId xmlns:a16="http://schemas.microsoft.com/office/drawing/2014/main" id="{44F5F9EC-49DF-4271-AC38-CF03E557F6EB}"/>
              </a:ext>
            </a:extLst>
          </p:cNvPr>
          <p:cNvSpPr/>
          <p:nvPr/>
        </p:nvSpPr>
        <p:spPr bwMode="auto">
          <a:xfrm>
            <a:off x="2630119" y="3683642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4223792" y="4716834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753174664"/>
      </p:ext>
    </p:extLst>
  </p:cSld>
  <p:clrMapOvr>
    <a:masterClrMapping/>
  </p:clrMapOvr>
  <p:transition advClick="0" advTm="5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c9b5020-2f7c-434c-9877-53f8242590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0"/>
            <a:ext cx="5466000" cy="6858000"/>
            <a:chOff x="1" y="0"/>
            <a:chExt cx="5466000" cy="6858000"/>
          </a:xfrm>
        </p:grpSpPr>
        <p:sp>
          <p:nvSpPr>
            <p:cNvPr id="4" name="îSľïďé">
              <a:extLst>
                <a:ext uri="{FF2B5EF4-FFF2-40B4-BE49-F238E27FC236}">
                  <a16:creationId xmlns:a16="http://schemas.microsoft.com/office/drawing/2014/main" id="{26ADF918-6DE2-4FE1-AF4D-E9594ECD92AE}"/>
                </a:ext>
              </a:extLst>
            </p:cNvPr>
            <p:cNvSpPr/>
            <p:nvPr/>
          </p:nvSpPr>
          <p:spPr bwMode="auto">
            <a:xfrm>
              <a:off x="1" y="0"/>
              <a:ext cx="5466000" cy="6858000"/>
            </a:xfrm>
            <a:prstGeom prst="rect">
              <a:avLst/>
            </a:prstGeom>
            <a:blipFill>
              <a:blip r:embed="rId4"/>
              <a:srcRect/>
              <a:stretch>
                <a:fillRect l="-44202" r="-4399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ïşḷîḓe">
              <a:extLst>
                <a:ext uri="{FF2B5EF4-FFF2-40B4-BE49-F238E27FC236}">
                  <a16:creationId xmlns:a16="http://schemas.microsoft.com/office/drawing/2014/main" id="{8793C771-611E-464D-940C-41B7D0ED38EA}"/>
                </a:ext>
              </a:extLst>
            </p:cNvPr>
            <p:cNvSpPr/>
            <p:nvPr/>
          </p:nvSpPr>
          <p:spPr bwMode="auto">
            <a:xfrm>
              <a:off x="685424" y="0"/>
              <a:ext cx="2620575" cy="6858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3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7104112" y="2796504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391217100"/>
      </p:ext>
    </p:extLst>
  </p:cSld>
  <p:clrMapOvr>
    <a:masterClrMapping/>
  </p:clrMapOvr>
  <p:transition advClick="0" advTm="5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7" r="49708" b="68503"/>
          <a:stretch/>
        </p:blipFill>
        <p:spPr>
          <a:xfrm>
            <a:off x="6544969" y="1423274"/>
            <a:ext cx="1539480" cy="125042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6" t="67691" r="48733"/>
          <a:stretch/>
        </p:blipFill>
        <p:spPr>
          <a:xfrm>
            <a:off x="6544970" y="4110608"/>
            <a:ext cx="1539480" cy="12826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7" t="38445" r="49708" b="30479"/>
          <a:stretch/>
        </p:blipFill>
        <p:spPr>
          <a:xfrm>
            <a:off x="6544969" y="2773880"/>
            <a:ext cx="1539480" cy="12337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1" b="50954"/>
          <a:stretch/>
        </p:blipFill>
        <p:spPr>
          <a:xfrm>
            <a:off x="8184232" y="1423274"/>
            <a:ext cx="2893023" cy="194710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5" t="52336"/>
          <a:stretch/>
        </p:blipFill>
        <p:spPr>
          <a:xfrm>
            <a:off x="8184232" y="3501008"/>
            <a:ext cx="2893023" cy="189224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651" r="46420" b="99329"/>
          <a:stretch/>
        </p:blipFill>
        <p:spPr>
          <a:xfrm>
            <a:off x="8095332" y="1456213"/>
            <a:ext cx="88900" cy="797"/>
          </a:xfrm>
          <a:custGeom>
            <a:avLst/>
            <a:gdLst>
              <a:gd name="connsiteX0" fmla="*/ 0 w 88900"/>
              <a:gd name="connsiteY0" fmla="*/ 0 h 797"/>
              <a:gd name="connsiteX1" fmla="*/ 88900 w 88900"/>
              <a:gd name="connsiteY1" fmla="*/ 0 h 797"/>
              <a:gd name="connsiteX2" fmla="*/ 88900 w 88900"/>
              <a:gd name="connsiteY2" fmla="*/ 797 h 797"/>
              <a:gd name="connsiteX3" fmla="*/ 0 w 88900"/>
              <a:gd name="connsiteY3" fmla="*/ 797 h 797"/>
              <a:gd name="connsiteX4" fmla="*/ 0 w 88900"/>
              <a:gd name="connsiteY4" fmla="*/ 0 h 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797">
                <a:moveTo>
                  <a:pt x="0" y="0"/>
                </a:moveTo>
                <a:lnTo>
                  <a:pt x="88900" y="0"/>
                </a:lnTo>
                <a:lnTo>
                  <a:pt x="88900" y="797"/>
                </a:lnTo>
                <a:lnTo>
                  <a:pt x="0" y="7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100001" r="46420" b="-929"/>
          <a:stretch/>
        </p:blipFill>
        <p:spPr>
          <a:xfrm>
            <a:off x="8095332" y="5401222"/>
            <a:ext cx="88900" cy="36838"/>
          </a:xfrm>
          <a:custGeom>
            <a:avLst/>
            <a:gdLst>
              <a:gd name="connsiteX0" fmla="*/ 0 w 88900"/>
              <a:gd name="connsiteY0" fmla="*/ 0 h 36838"/>
              <a:gd name="connsiteX1" fmla="*/ 88900 w 88900"/>
              <a:gd name="connsiteY1" fmla="*/ 0 h 36838"/>
              <a:gd name="connsiteX2" fmla="*/ 88900 w 88900"/>
              <a:gd name="connsiteY2" fmla="*/ 36838 h 36838"/>
              <a:gd name="connsiteX3" fmla="*/ 0 w 88900"/>
              <a:gd name="connsiteY3" fmla="*/ 36838 h 36838"/>
              <a:gd name="connsiteX4" fmla="*/ 0 w 88900"/>
              <a:gd name="connsiteY4" fmla="*/ 0 h 3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36838">
                <a:moveTo>
                  <a:pt x="0" y="0"/>
                </a:moveTo>
                <a:lnTo>
                  <a:pt x="88900" y="0"/>
                </a:lnTo>
                <a:lnTo>
                  <a:pt x="88900" y="36838"/>
                </a:lnTo>
                <a:lnTo>
                  <a:pt x="0" y="368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9" name="文本框 28"/>
          <p:cNvSpPr txBox="1"/>
          <p:nvPr/>
        </p:nvSpPr>
        <p:spPr>
          <a:xfrm>
            <a:off x="1035059" y="320158"/>
            <a:ext cx="3268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Your  text 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427084" y="2817415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4225060017"/>
      </p:ext>
    </p:extLst>
  </p:cSld>
  <p:clrMapOvr>
    <a:masterClrMapping/>
  </p:clrMapOvr>
  <p:transition advClick="0" advTm="5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345" r="17199" b="-148"/>
          <a:stretch/>
        </p:blipFill>
        <p:spPr>
          <a:xfrm>
            <a:off x="4309399" y="1608661"/>
            <a:ext cx="3628571" cy="3657601"/>
          </a:xfrm>
          <a:prstGeom prst="ellipse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2758789" y="3137630"/>
            <a:ext cx="695611" cy="599665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3669286" y="2751398"/>
            <a:ext cx="506730" cy="436836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3362234" y="3313969"/>
            <a:ext cx="386379" cy="333085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6331" y="3072650"/>
            <a:ext cx="368658" cy="31780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761003" y="3513977"/>
            <a:ext cx="460605" cy="39707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8239036" y="3205475"/>
            <a:ext cx="810260" cy="69850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8792114" y="3331224"/>
            <a:ext cx="312305" cy="26922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9408778" y="3071279"/>
            <a:ext cx="434594" cy="3746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7990114" y="3038621"/>
            <a:ext cx="368658" cy="31780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8524380" y="2761540"/>
            <a:ext cx="291952" cy="251683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9237802" y="3574484"/>
            <a:ext cx="209360" cy="180483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flipH="1">
            <a:off x="3261783" y="3072649"/>
            <a:ext cx="192617" cy="186201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544205" y="4869160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35941685"/>
      </p:ext>
    </p:extLst>
  </p:cSld>
  <p:clrMapOvr>
    <a:masterClrMapping/>
  </p:clrMapOvr>
  <p:transition advClick="0" advTm="5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ľïḑè">
            <a:extLst>
              <a:ext uri="{FF2B5EF4-FFF2-40B4-BE49-F238E27FC236}">
                <a16:creationId xmlns:a16="http://schemas.microsoft.com/office/drawing/2014/main" id="{BD8B7C77-836F-4851-A5A3-421A6C20E6B6}"/>
              </a:ext>
            </a:extLst>
          </p:cNvPr>
          <p:cNvSpPr/>
          <p:nvPr/>
        </p:nvSpPr>
        <p:spPr>
          <a:xfrm>
            <a:off x="1487488" y="1068209"/>
            <a:ext cx="3716258" cy="5008871"/>
          </a:xfrm>
          <a:custGeom>
            <a:avLst/>
            <a:gdLst>
              <a:gd name="connsiteX0" fmla="*/ 2683796 w 8051390"/>
              <a:gd name="connsiteY0" fmla="*/ 6884525 h 10851877"/>
              <a:gd name="connsiteX1" fmla="*/ 2450422 w 8051390"/>
              <a:gd name="connsiteY1" fmla="*/ 9451636 h 10851877"/>
              <a:gd name="connsiteX2" fmla="*/ 2683796 w 8051390"/>
              <a:gd name="connsiteY2" fmla="*/ 9451636 h 10851877"/>
              <a:gd name="connsiteX3" fmla="*/ 2567109 w 8051390"/>
              <a:gd name="connsiteY3" fmla="*/ 8868201 h 10851877"/>
              <a:gd name="connsiteX4" fmla="*/ 2567109 w 8051390"/>
              <a:gd name="connsiteY4" fmla="*/ 8634827 h 10851877"/>
              <a:gd name="connsiteX5" fmla="*/ 2800482 w 8051390"/>
              <a:gd name="connsiteY5" fmla="*/ 8284767 h 10851877"/>
              <a:gd name="connsiteX6" fmla="*/ 2683796 w 8051390"/>
              <a:gd name="connsiteY6" fmla="*/ 8284767 h 10851877"/>
              <a:gd name="connsiteX7" fmla="*/ 2800482 w 8051390"/>
              <a:gd name="connsiteY7" fmla="*/ 8168079 h 10851877"/>
              <a:gd name="connsiteX8" fmla="*/ 2800482 w 8051390"/>
              <a:gd name="connsiteY8" fmla="*/ 8051393 h 10851877"/>
              <a:gd name="connsiteX9" fmla="*/ 2683796 w 8051390"/>
              <a:gd name="connsiteY9" fmla="*/ 7934705 h 10851877"/>
              <a:gd name="connsiteX10" fmla="*/ 2683796 w 8051390"/>
              <a:gd name="connsiteY10" fmla="*/ 7818019 h 10851877"/>
              <a:gd name="connsiteX11" fmla="*/ 2917170 w 8051390"/>
              <a:gd name="connsiteY11" fmla="*/ 7351273 h 10851877"/>
              <a:gd name="connsiteX12" fmla="*/ 2800482 w 8051390"/>
              <a:gd name="connsiteY12" fmla="*/ 6884525 h 10851877"/>
              <a:gd name="connsiteX13" fmla="*/ 7001209 w 8051390"/>
              <a:gd name="connsiteY13" fmla="*/ 350061 h 10851877"/>
              <a:gd name="connsiteX14" fmla="*/ 7001209 w 8051390"/>
              <a:gd name="connsiteY14" fmla="*/ 466748 h 10851877"/>
              <a:gd name="connsiteX15" fmla="*/ 7467957 w 8051390"/>
              <a:gd name="connsiteY15" fmla="*/ 466748 h 10851877"/>
              <a:gd name="connsiteX16" fmla="*/ 7467957 w 8051390"/>
              <a:gd name="connsiteY16" fmla="*/ 350061 h 10851877"/>
              <a:gd name="connsiteX17" fmla="*/ 7701329 w 8051390"/>
              <a:gd name="connsiteY17" fmla="*/ 0 h 10851877"/>
              <a:gd name="connsiteX18" fmla="*/ 8051390 w 8051390"/>
              <a:gd name="connsiteY18" fmla="*/ 116687 h 10851877"/>
              <a:gd name="connsiteX19" fmla="*/ 8051390 w 8051390"/>
              <a:gd name="connsiteY19" fmla="*/ 350061 h 10851877"/>
              <a:gd name="connsiteX20" fmla="*/ 7701329 w 8051390"/>
              <a:gd name="connsiteY20" fmla="*/ 350061 h 10851877"/>
              <a:gd name="connsiteX21" fmla="*/ 7934703 w 8051390"/>
              <a:gd name="connsiteY21" fmla="*/ 700122 h 10851877"/>
              <a:gd name="connsiteX22" fmla="*/ 6067714 w 8051390"/>
              <a:gd name="connsiteY22" fmla="*/ 1283557 h 10851877"/>
              <a:gd name="connsiteX23" fmla="*/ 5250906 w 8051390"/>
              <a:gd name="connsiteY23" fmla="*/ 1400243 h 10851877"/>
              <a:gd name="connsiteX24" fmla="*/ 5134219 w 8051390"/>
              <a:gd name="connsiteY24" fmla="*/ 1750304 h 10851877"/>
              <a:gd name="connsiteX25" fmla="*/ 5250906 w 8051390"/>
              <a:gd name="connsiteY25" fmla="*/ 1750304 h 10851877"/>
              <a:gd name="connsiteX26" fmla="*/ 3850665 w 8051390"/>
              <a:gd name="connsiteY26" fmla="*/ 9218262 h 10851877"/>
              <a:gd name="connsiteX27" fmla="*/ 4200726 w 8051390"/>
              <a:gd name="connsiteY27" fmla="*/ 10735190 h 10851877"/>
              <a:gd name="connsiteX28" fmla="*/ 4084039 w 8051390"/>
              <a:gd name="connsiteY28" fmla="*/ 10735190 h 10851877"/>
              <a:gd name="connsiteX29" fmla="*/ 3617291 w 8051390"/>
              <a:gd name="connsiteY29" fmla="*/ 9568323 h 10851877"/>
              <a:gd name="connsiteX30" fmla="*/ 3733979 w 8051390"/>
              <a:gd name="connsiteY30" fmla="*/ 8401453 h 10851877"/>
              <a:gd name="connsiteX31" fmla="*/ 3733979 w 8051390"/>
              <a:gd name="connsiteY31" fmla="*/ 8284767 h 10851877"/>
              <a:gd name="connsiteX32" fmla="*/ 3617291 w 8051390"/>
              <a:gd name="connsiteY32" fmla="*/ 8284767 h 10851877"/>
              <a:gd name="connsiteX33" fmla="*/ 3617291 w 8051390"/>
              <a:gd name="connsiteY33" fmla="*/ 8518140 h 10851877"/>
              <a:gd name="connsiteX34" fmla="*/ 3267230 w 8051390"/>
              <a:gd name="connsiteY34" fmla="*/ 8751514 h 10851877"/>
              <a:gd name="connsiteX35" fmla="*/ 3267230 w 8051390"/>
              <a:gd name="connsiteY35" fmla="*/ 8868201 h 10851877"/>
              <a:gd name="connsiteX36" fmla="*/ 3500604 w 8051390"/>
              <a:gd name="connsiteY36" fmla="*/ 10735190 h 10851877"/>
              <a:gd name="connsiteX37" fmla="*/ 3500604 w 8051390"/>
              <a:gd name="connsiteY37" fmla="*/ 10851877 h 10851877"/>
              <a:gd name="connsiteX38" fmla="*/ 3267230 w 8051390"/>
              <a:gd name="connsiteY38" fmla="*/ 10851877 h 10851877"/>
              <a:gd name="connsiteX39" fmla="*/ 2800482 w 8051390"/>
              <a:gd name="connsiteY39" fmla="*/ 10501818 h 10851877"/>
              <a:gd name="connsiteX40" fmla="*/ 2683796 w 8051390"/>
              <a:gd name="connsiteY40" fmla="*/ 10618505 h 10851877"/>
              <a:gd name="connsiteX41" fmla="*/ 2567109 w 8051390"/>
              <a:gd name="connsiteY41" fmla="*/ 10618505 h 10851877"/>
              <a:gd name="connsiteX42" fmla="*/ 2100361 w 8051390"/>
              <a:gd name="connsiteY42" fmla="*/ 8868201 h 10851877"/>
              <a:gd name="connsiteX43" fmla="*/ 2217049 w 8051390"/>
              <a:gd name="connsiteY43" fmla="*/ 8984888 h 10851877"/>
              <a:gd name="connsiteX44" fmla="*/ 2333735 w 8051390"/>
              <a:gd name="connsiteY44" fmla="*/ 8984888 h 10851877"/>
              <a:gd name="connsiteX45" fmla="*/ 2100361 w 8051390"/>
              <a:gd name="connsiteY45" fmla="*/ 8168079 h 10851877"/>
              <a:gd name="connsiteX46" fmla="*/ 2450422 w 8051390"/>
              <a:gd name="connsiteY46" fmla="*/ 8051393 h 10851877"/>
              <a:gd name="connsiteX47" fmla="*/ 2450422 w 8051390"/>
              <a:gd name="connsiteY47" fmla="*/ 7467960 h 10851877"/>
              <a:gd name="connsiteX48" fmla="*/ 2217049 w 8051390"/>
              <a:gd name="connsiteY48" fmla="*/ 7467960 h 10851877"/>
              <a:gd name="connsiteX49" fmla="*/ 2217049 w 8051390"/>
              <a:gd name="connsiteY49" fmla="*/ 7351273 h 10851877"/>
              <a:gd name="connsiteX50" fmla="*/ 2567109 w 8051390"/>
              <a:gd name="connsiteY50" fmla="*/ 7117899 h 10851877"/>
              <a:gd name="connsiteX51" fmla="*/ 2567109 w 8051390"/>
              <a:gd name="connsiteY51" fmla="*/ 7001212 h 10851877"/>
              <a:gd name="connsiteX52" fmla="*/ 2333735 w 8051390"/>
              <a:gd name="connsiteY52" fmla="*/ 7001212 h 10851877"/>
              <a:gd name="connsiteX53" fmla="*/ 2683796 w 8051390"/>
              <a:gd name="connsiteY53" fmla="*/ 6067717 h 10851877"/>
              <a:gd name="connsiteX54" fmla="*/ 2683796 w 8051390"/>
              <a:gd name="connsiteY54" fmla="*/ 4550789 h 10851877"/>
              <a:gd name="connsiteX55" fmla="*/ 3150543 w 8051390"/>
              <a:gd name="connsiteY55" fmla="*/ 2100365 h 10851877"/>
              <a:gd name="connsiteX56" fmla="*/ 2333735 w 8051390"/>
              <a:gd name="connsiteY56" fmla="*/ 2217052 h 10851877"/>
              <a:gd name="connsiteX57" fmla="*/ 700122 w 8051390"/>
              <a:gd name="connsiteY57" fmla="*/ 2100365 h 10851877"/>
              <a:gd name="connsiteX58" fmla="*/ 700122 w 8051390"/>
              <a:gd name="connsiteY58" fmla="*/ 1983678 h 10851877"/>
              <a:gd name="connsiteX59" fmla="*/ 1283554 w 8051390"/>
              <a:gd name="connsiteY59" fmla="*/ 1866991 h 10851877"/>
              <a:gd name="connsiteX60" fmla="*/ 1283554 w 8051390"/>
              <a:gd name="connsiteY60" fmla="*/ 1983678 h 10851877"/>
              <a:gd name="connsiteX61" fmla="*/ 1400241 w 8051390"/>
              <a:gd name="connsiteY61" fmla="*/ 1866991 h 10851877"/>
              <a:gd name="connsiteX62" fmla="*/ 3150543 w 8051390"/>
              <a:gd name="connsiteY62" fmla="*/ 1866991 h 10851877"/>
              <a:gd name="connsiteX63" fmla="*/ 3150543 w 8051390"/>
              <a:gd name="connsiteY63" fmla="*/ 1516930 h 10851877"/>
              <a:gd name="connsiteX64" fmla="*/ 1283554 w 8051390"/>
              <a:gd name="connsiteY64" fmla="*/ 1750304 h 10851877"/>
              <a:gd name="connsiteX65" fmla="*/ 1166868 w 8051390"/>
              <a:gd name="connsiteY65" fmla="*/ 1633617 h 10851877"/>
              <a:gd name="connsiteX66" fmla="*/ 1050181 w 8051390"/>
              <a:gd name="connsiteY66" fmla="*/ 1633617 h 10851877"/>
              <a:gd name="connsiteX67" fmla="*/ 350061 w 8051390"/>
              <a:gd name="connsiteY67" fmla="*/ 1750304 h 10851877"/>
              <a:gd name="connsiteX68" fmla="*/ 0 w 8051390"/>
              <a:gd name="connsiteY68" fmla="*/ 1516930 h 10851877"/>
              <a:gd name="connsiteX69" fmla="*/ 116687 w 8051390"/>
              <a:gd name="connsiteY69" fmla="*/ 933496 h 10851877"/>
              <a:gd name="connsiteX70" fmla="*/ 0 w 8051390"/>
              <a:gd name="connsiteY70" fmla="*/ 816809 h 10851877"/>
              <a:gd name="connsiteX71" fmla="*/ 1400241 w 8051390"/>
              <a:gd name="connsiteY71" fmla="*/ 233374 h 1085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051390" h="10851877">
                <a:moveTo>
                  <a:pt x="2683796" y="6884525"/>
                </a:moveTo>
                <a:lnTo>
                  <a:pt x="2450422" y="9451636"/>
                </a:lnTo>
                <a:lnTo>
                  <a:pt x="2683796" y="9451636"/>
                </a:lnTo>
                <a:lnTo>
                  <a:pt x="2567109" y="8868201"/>
                </a:lnTo>
                <a:lnTo>
                  <a:pt x="2567109" y="8634827"/>
                </a:lnTo>
                <a:lnTo>
                  <a:pt x="2800482" y="8284767"/>
                </a:lnTo>
                <a:lnTo>
                  <a:pt x="2683796" y="8284767"/>
                </a:lnTo>
                <a:lnTo>
                  <a:pt x="2800482" y="8168079"/>
                </a:lnTo>
                <a:lnTo>
                  <a:pt x="2800482" y="8051393"/>
                </a:lnTo>
                <a:lnTo>
                  <a:pt x="2683796" y="7934705"/>
                </a:lnTo>
                <a:lnTo>
                  <a:pt x="2683796" y="7818019"/>
                </a:lnTo>
                <a:lnTo>
                  <a:pt x="2917170" y="7351273"/>
                </a:lnTo>
                <a:lnTo>
                  <a:pt x="2800482" y="6884525"/>
                </a:lnTo>
                <a:close/>
                <a:moveTo>
                  <a:pt x="7001209" y="350061"/>
                </a:moveTo>
                <a:lnTo>
                  <a:pt x="7001209" y="466748"/>
                </a:lnTo>
                <a:lnTo>
                  <a:pt x="7467957" y="466748"/>
                </a:lnTo>
                <a:lnTo>
                  <a:pt x="7467957" y="350061"/>
                </a:lnTo>
                <a:close/>
                <a:moveTo>
                  <a:pt x="7701329" y="0"/>
                </a:moveTo>
                <a:lnTo>
                  <a:pt x="8051390" y="116687"/>
                </a:lnTo>
                <a:lnTo>
                  <a:pt x="8051390" y="350061"/>
                </a:lnTo>
                <a:lnTo>
                  <a:pt x="7701329" y="350061"/>
                </a:lnTo>
                <a:lnTo>
                  <a:pt x="7934703" y="700122"/>
                </a:lnTo>
                <a:cubicBezTo>
                  <a:pt x="7765393" y="1089078"/>
                  <a:pt x="7143063" y="1283557"/>
                  <a:pt x="6067714" y="1283557"/>
                </a:cubicBezTo>
                <a:lnTo>
                  <a:pt x="5250906" y="1400243"/>
                </a:lnTo>
                <a:lnTo>
                  <a:pt x="5134219" y="1750304"/>
                </a:lnTo>
                <a:lnTo>
                  <a:pt x="5250906" y="1750304"/>
                </a:lnTo>
                <a:cubicBezTo>
                  <a:pt x="5017534" y="2303995"/>
                  <a:pt x="4550786" y="4793315"/>
                  <a:pt x="3850665" y="9218262"/>
                </a:cubicBezTo>
                <a:lnTo>
                  <a:pt x="4200726" y="10735190"/>
                </a:lnTo>
                <a:lnTo>
                  <a:pt x="4084039" y="10735190"/>
                </a:lnTo>
                <a:cubicBezTo>
                  <a:pt x="3910152" y="10735190"/>
                  <a:pt x="3754569" y="10346235"/>
                  <a:pt x="3617291" y="9568323"/>
                </a:cubicBezTo>
                <a:lnTo>
                  <a:pt x="3733979" y="8401453"/>
                </a:lnTo>
                <a:lnTo>
                  <a:pt x="3733979" y="8284767"/>
                </a:lnTo>
                <a:lnTo>
                  <a:pt x="3617291" y="8284767"/>
                </a:lnTo>
                <a:lnTo>
                  <a:pt x="3617291" y="8518140"/>
                </a:lnTo>
                <a:cubicBezTo>
                  <a:pt x="3383917" y="8518140"/>
                  <a:pt x="3267230" y="8595932"/>
                  <a:pt x="3267230" y="8751514"/>
                </a:cubicBezTo>
                <a:lnTo>
                  <a:pt x="3267230" y="8868201"/>
                </a:lnTo>
                <a:lnTo>
                  <a:pt x="3500604" y="10735190"/>
                </a:lnTo>
                <a:lnTo>
                  <a:pt x="3500604" y="10851877"/>
                </a:lnTo>
                <a:lnTo>
                  <a:pt x="3267230" y="10851877"/>
                </a:lnTo>
                <a:lnTo>
                  <a:pt x="2800482" y="10501818"/>
                </a:lnTo>
                <a:lnTo>
                  <a:pt x="2683796" y="10618505"/>
                </a:lnTo>
                <a:lnTo>
                  <a:pt x="2567109" y="10618505"/>
                </a:lnTo>
                <a:cubicBezTo>
                  <a:pt x="2255945" y="9945838"/>
                  <a:pt x="2100361" y="9362403"/>
                  <a:pt x="2100361" y="8868201"/>
                </a:cubicBezTo>
                <a:lnTo>
                  <a:pt x="2217049" y="8984888"/>
                </a:lnTo>
                <a:lnTo>
                  <a:pt x="2333735" y="8984888"/>
                </a:lnTo>
                <a:lnTo>
                  <a:pt x="2100361" y="8168079"/>
                </a:lnTo>
                <a:lnTo>
                  <a:pt x="2450422" y="8051393"/>
                </a:lnTo>
                <a:lnTo>
                  <a:pt x="2450422" y="7467960"/>
                </a:lnTo>
                <a:lnTo>
                  <a:pt x="2217049" y="7467960"/>
                </a:lnTo>
                <a:lnTo>
                  <a:pt x="2217049" y="7351273"/>
                </a:lnTo>
                <a:cubicBezTo>
                  <a:pt x="2450422" y="7351273"/>
                  <a:pt x="2567109" y="7273481"/>
                  <a:pt x="2567109" y="7117899"/>
                </a:cubicBezTo>
                <a:lnTo>
                  <a:pt x="2567109" y="7001212"/>
                </a:lnTo>
                <a:lnTo>
                  <a:pt x="2333735" y="7001212"/>
                </a:lnTo>
                <a:cubicBezTo>
                  <a:pt x="2333735" y="6378882"/>
                  <a:pt x="2450422" y="6067717"/>
                  <a:pt x="2683796" y="6067717"/>
                </a:cubicBezTo>
                <a:lnTo>
                  <a:pt x="2683796" y="4550789"/>
                </a:lnTo>
                <a:cubicBezTo>
                  <a:pt x="2807347" y="4440966"/>
                  <a:pt x="2962930" y="3624158"/>
                  <a:pt x="3150543" y="2100365"/>
                </a:cubicBezTo>
                <a:lnTo>
                  <a:pt x="2333735" y="2217052"/>
                </a:lnTo>
                <a:lnTo>
                  <a:pt x="700122" y="2100365"/>
                </a:lnTo>
                <a:lnTo>
                  <a:pt x="700122" y="1983678"/>
                </a:lnTo>
                <a:lnTo>
                  <a:pt x="1283554" y="1866991"/>
                </a:lnTo>
                <a:lnTo>
                  <a:pt x="1283554" y="1983678"/>
                </a:lnTo>
                <a:lnTo>
                  <a:pt x="1400241" y="1866991"/>
                </a:lnTo>
                <a:lnTo>
                  <a:pt x="3150543" y="1866991"/>
                </a:lnTo>
                <a:lnTo>
                  <a:pt x="3150543" y="1516930"/>
                </a:lnTo>
                <a:lnTo>
                  <a:pt x="1283554" y="1750304"/>
                </a:lnTo>
                <a:lnTo>
                  <a:pt x="1166868" y="1633617"/>
                </a:lnTo>
                <a:lnTo>
                  <a:pt x="1050181" y="1633617"/>
                </a:lnTo>
                <a:lnTo>
                  <a:pt x="350061" y="1750304"/>
                </a:lnTo>
                <a:lnTo>
                  <a:pt x="0" y="1516930"/>
                </a:lnTo>
                <a:lnTo>
                  <a:pt x="116687" y="933496"/>
                </a:lnTo>
                <a:lnTo>
                  <a:pt x="0" y="816809"/>
                </a:lnTo>
                <a:cubicBezTo>
                  <a:pt x="0" y="427852"/>
                  <a:pt x="466748" y="233374"/>
                  <a:pt x="1400241" y="233374"/>
                </a:cubicBezTo>
                <a:close/>
              </a:path>
            </a:pathLst>
          </a:custGeom>
          <a:blipFill>
            <a:blip r:embed="rId3"/>
            <a:srcRect/>
            <a:stretch>
              <a:fillRect l="-51262" r="-50912"/>
            </a:stretch>
          </a:blipFill>
          <a:ln w="38100" cap="flat" cmpd="sng" algn="ctr">
            <a:noFill/>
            <a:prstDash val="solid"/>
            <a:miter lim="800000"/>
          </a:ln>
          <a:effectLst>
            <a:outerShdw dist="38100" dir="2700000" sx="101000" sy="101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6600056" y="2780928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082136154"/>
      </p:ext>
    </p:extLst>
  </p:cSld>
  <p:clrMapOvr>
    <a:masterClrMapping/>
  </p:clrMapOvr>
  <p:transition advClick="0" advTm="5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80337" y="622450"/>
            <a:ext cx="4060768" cy="673550"/>
          </a:xfrm>
        </p:spPr>
        <p:txBody>
          <a:bodyPr anchor="t">
            <a:normAutofit lnSpcReduction="10000"/>
          </a:bodyPr>
          <a:lstStyle/>
          <a:p>
            <a:r>
              <a:rPr lang="en-US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291796" y="1472814"/>
            <a:ext cx="5919449" cy="399830"/>
          </a:xfrm>
        </p:spPr>
        <p:txBody>
          <a:bodyPr anchor="t">
            <a:normAutofit lnSpcReduction="10000"/>
          </a:bodyPr>
          <a:lstStyle/>
          <a:p>
            <a:r>
              <a:rPr lang="en-US" sz="216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21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950509" y="2265384"/>
            <a:ext cx="8854291" cy="4012692"/>
          </a:xfrm>
        </p:spPr>
        <p:txBody>
          <a:bodyPr anchor="t"/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   坐在四处封闭的房间里，透过窗户看着外面的风景，无论是风雨交加还是阳光明媚，都只能偶尔在窗前静静的望着，虽然这也算是一种心灵的感受，但灵魂却毫无所动。有时候不妨试一试出去旅行，在阳光下骑着单车听着青春的旋律缓缓行驶在寂静的小路，感受那纯真的年华和纯粹的回忆，也可以在雨天里撑伞漫步在湿漉漉的旧街，望着那从屋檐上缓缓滑落的雨滴，拍拍身上的尘埃，沉浸在忧伤但奇妙的世界里，纵使沉默不语但却美好清新。书上说：人的灵魂和身体必须有一个在路上。</a:t>
            </a:r>
          </a:p>
          <a:p>
            <a:pPr algn="l"/>
            <a:r>
              <a:rPr lang="zh-CN" altLang="en-US" dirty="0">
                <a:solidFill>
                  <a:schemeClr val="tx1"/>
                </a:solidFill>
              </a:rPr>
              <a:t>   那就去旅行吧，踏出房间的那一刻，美好便向你袭来，灵魂也开始绽放，身体也变得格外轻松，那些烦恼和目光都不能阻碍你的步伐，那些时光和岁月都夺不走你此刻的安详。那是另一种世界，那是另一个自己。</a:t>
            </a:r>
          </a:p>
          <a:p>
            <a:pPr algn="l"/>
            <a:r>
              <a:rPr lang="zh-CN" altLang="en-US" dirty="0">
                <a:solidFill>
                  <a:schemeClr val="tx1"/>
                </a:solidFill>
              </a:rPr>
              <a:t>   清风吹不散迎风飘扬的蒲公英，细雨带不走台阶上嫩绿疯长的青苔，墨夜遮不了皎洁明亮的月光，流水流不去年华洒下的落英，光阴仿佛定格，回忆更加清澈，那是一个人的旅行，无人打扰，梦在人欢。</a:t>
            </a:r>
          </a:p>
          <a:p>
            <a:pPr algn="l">
              <a:spcBef>
                <a:spcPts val="1440"/>
              </a:spcBef>
            </a:pP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428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32104" y="476672"/>
            <a:ext cx="4039212" cy="6058818"/>
          </a:xfrm>
          <a:prstGeom prst="rect">
            <a:avLst/>
          </a:prstGeom>
          <a:blipFill>
            <a:blip r:embed="rId3"/>
            <a:srcRect/>
            <a:stretch>
              <a:fillRect l="-52" r="-52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775520" y="3068960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1693765996"/>
      </p:ext>
    </p:extLst>
  </p:cSld>
  <p:clrMapOvr>
    <a:masterClrMapping/>
  </p:clrMapOvr>
  <p:transition advClick="0" advTm="5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9" b="7098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4237" y="-40116"/>
            <a:ext cx="6405563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83" y="2222499"/>
            <a:ext cx="3638553" cy="2425702"/>
          </a:xfrm>
          <a:prstGeom prst="rect">
            <a:avLst/>
          </a:prstGeom>
        </p:spPr>
      </p:pic>
      <p:sp>
        <p:nvSpPr>
          <p:cNvPr id="11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2998637" y="2924944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657047839"/>
      </p:ext>
    </p:extLst>
  </p:cSld>
  <p:clrMapOvr>
    <a:masterClrMapping/>
  </p:clrMapOvr>
  <p:transition advClick="0" advTm="5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7680176" y="2794212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sp>
        <p:nvSpPr>
          <p:cNvPr id="8" name="新月形 7"/>
          <p:cNvSpPr/>
          <p:nvPr/>
        </p:nvSpPr>
        <p:spPr>
          <a:xfrm>
            <a:off x="8537154" y="1411139"/>
            <a:ext cx="2046813" cy="3485981"/>
          </a:xfrm>
          <a:prstGeom prst="moon">
            <a:avLst>
              <a:gd name="adj" fmla="val 71876"/>
            </a:avLst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24" y="1136898"/>
            <a:ext cx="6106160" cy="4579620"/>
          </a:xfrm>
          <a:prstGeom prst="rect">
            <a:avLst/>
          </a:prstGeom>
          <a:ln w="88900" cap="sq" cmpd="thickThin">
            <a:solidFill>
              <a:srgbClr val="1B4168"/>
            </a:solidFill>
            <a:prstDash val="solid"/>
            <a:miter lim="800000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L 形 5"/>
          <p:cNvSpPr/>
          <p:nvPr/>
        </p:nvSpPr>
        <p:spPr>
          <a:xfrm rot="5400000">
            <a:off x="7371080" y="477191"/>
            <a:ext cx="1046480" cy="1036320"/>
          </a:xfrm>
          <a:prstGeom prst="corner">
            <a:avLst>
              <a:gd name="adj1" fmla="val 3922"/>
              <a:gd name="adj2" fmla="val 4902"/>
            </a:avLst>
          </a:prstGeom>
          <a:solidFill>
            <a:srgbClr val="1B41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L 形 6"/>
          <p:cNvSpPr/>
          <p:nvPr/>
        </p:nvSpPr>
        <p:spPr>
          <a:xfrm rot="16200000">
            <a:off x="10739120" y="5339905"/>
            <a:ext cx="1046480" cy="1036320"/>
          </a:xfrm>
          <a:prstGeom prst="corner">
            <a:avLst>
              <a:gd name="adj1" fmla="val 3922"/>
              <a:gd name="adj2" fmla="val 4902"/>
            </a:avLst>
          </a:prstGeom>
          <a:solidFill>
            <a:srgbClr val="1B41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60636052"/>
      </p:ext>
    </p:extLst>
  </p:cSld>
  <p:clrMapOvr>
    <a:masterClrMapping/>
  </p:clrMapOvr>
  <p:transition advClick="0" advTm="5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1"/>
          <a:stretch/>
        </p:blipFill>
        <p:spPr>
          <a:xfrm>
            <a:off x="-65927" y="-27384"/>
            <a:ext cx="12257927" cy="6885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82438" y="2557479"/>
            <a:ext cx="3330760" cy="2794000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5401" y="2557479"/>
            <a:ext cx="3313763" cy="2794000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63" y="2090241"/>
            <a:ext cx="5615273" cy="3741176"/>
          </a:xfrm>
          <a:prstGeom prst="rect">
            <a:avLst/>
          </a:prstGeom>
          <a:ln w="19050">
            <a:solidFill>
              <a:schemeClr val="bg1">
                <a:alpha val="72000"/>
              </a:schemeClr>
            </a:solidFill>
          </a:ln>
        </p:spPr>
      </p:pic>
      <p:sp>
        <p:nvSpPr>
          <p:cNvPr id="1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4402808" y="3321983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979675711"/>
      </p:ext>
    </p:extLst>
  </p:cSld>
  <p:clrMapOvr>
    <a:masterClrMapping/>
  </p:clrMapOvr>
  <p:transition advClick="0" advTm="5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怎么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3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4406777" y="836712"/>
            <a:ext cx="3378446" cy="126499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7033"/>
          <a:stretch/>
        </p:blipFill>
        <p:spPr>
          <a:xfrm>
            <a:off x="2144977" y="3212976"/>
            <a:ext cx="790204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8315"/>
      </p:ext>
    </p:extLst>
  </p:cSld>
  <p:clrMapOvr>
    <a:masterClrMapping/>
  </p:clrMapOvr>
  <p:transition advClick="0" advTm="5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607840" y="884249"/>
            <a:ext cx="8976320" cy="5089503"/>
          </a:xfrm>
          <a:custGeom>
            <a:avLst/>
            <a:gdLst>
              <a:gd name="connsiteX0" fmla="*/ 315437 w 8976320"/>
              <a:gd name="connsiteY0" fmla="*/ 312503 h 5089503"/>
              <a:gd name="connsiteX1" fmla="*/ 315437 w 8976320"/>
              <a:gd name="connsiteY1" fmla="*/ 4776999 h 5089503"/>
              <a:gd name="connsiteX2" fmla="*/ 8660882 w 8976320"/>
              <a:gd name="connsiteY2" fmla="*/ 4776999 h 5089503"/>
              <a:gd name="connsiteX3" fmla="*/ 8660882 w 8976320"/>
              <a:gd name="connsiteY3" fmla="*/ 312503 h 5089503"/>
              <a:gd name="connsiteX4" fmla="*/ 0 w 8976320"/>
              <a:gd name="connsiteY4" fmla="*/ 0 h 5089503"/>
              <a:gd name="connsiteX5" fmla="*/ 8976320 w 8976320"/>
              <a:gd name="connsiteY5" fmla="*/ 0 h 5089503"/>
              <a:gd name="connsiteX6" fmla="*/ 8976320 w 8976320"/>
              <a:gd name="connsiteY6" fmla="*/ 5089503 h 5089503"/>
              <a:gd name="connsiteX7" fmla="*/ 0 w 8976320"/>
              <a:gd name="connsiteY7" fmla="*/ 5089503 h 50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6320" h="5089503">
                <a:moveTo>
                  <a:pt x="315437" y="312503"/>
                </a:moveTo>
                <a:lnTo>
                  <a:pt x="315437" y="4776999"/>
                </a:lnTo>
                <a:lnTo>
                  <a:pt x="8660882" y="4776999"/>
                </a:lnTo>
                <a:lnTo>
                  <a:pt x="8660882" y="312503"/>
                </a:lnTo>
                <a:close/>
                <a:moveTo>
                  <a:pt x="0" y="0"/>
                </a:moveTo>
                <a:lnTo>
                  <a:pt x="8976320" y="0"/>
                </a:lnTo>
                <a:lnTo>
                  <a:pt x="8976320" y="5089503"/>
                </a:lnTo>
                <a:lnTo>
                  <a:pt x="0" y="5089503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566" y="1412776"/>
            <a:ext cx="7776864" cy="403244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91642" y="1879821"/>
            <a:ext cx="6408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2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谢谢</a:t>
            </a:r>
            <a:r>
              <a:rPr lang="zh-CN" altLang="en-US" sz="11500" b="1" dirty="0">
                <a:solidFill>
                  <a:schemeClr val="accent1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3712" y="388087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latin typeface="+mj-ea"/>
                <a:ea typeface="+mj-ea"/>
              </a:rPr>
              <a:t>告白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求婚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情侣</a:t>
            </a:r>
            <a:r>
              <a:rPr lang="en-US" altLang="zh-CN" sz="2400" spc="600" dirty="0">
                <a:latin typeface="+mj-ea"/>
                <a:ea typeface="+mj-ea"/>
              </a:rPr>
              <a:t>/</a:t>
            </a:r>
            <a:r>
              <a:rPr lang="zh-CN" altLang="en-US" sz="2400" spc="600" dirty="0"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23792" y="4535688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报告人：夕觉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3792" y="5003246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设计时间：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7673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676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过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022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这里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5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677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有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15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来自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788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4000" y="0"/>
            <a:ext cx="6108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0559" y="2585085"/>
            <a:ext cx="26468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夕觉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4634" y="2046476"/>
            <a:ext cx="444224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夕觉</a:t>
            </a:r>
          </a:p>
        </p:txBody>
      </p:sp>
      <p:sp>
        <p:nvSpPr>
          <p:cNvPr id="6" name="矩形 5"/>
          <p:cNvSpPr/>
          <p:nvPr/>
        </p:nvSpPr>
        <p:spPr>
          <a:xfrm>
            <a:off x="2938480" y="1340768"/>
            <a:ext cx="631454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夕觉</a:t>
            </a:r>
          </a:p>
        </p:txBody>
      </p:sp>
    </p:spTree>
    <p:extLst>
      <p:ext uri="{BB962C8B-B14F-4D97-AF65-F5344CB8AC3E}">
        <p14:creationId xmlns:p14="http://schemas.microsoft.com/office/powerpoint/2010/main" val="66439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>
        <p:push dir="u"/>
      </p:transition>
    </mc:Choice>
    <mc:Fallback xmlns="">
      <p:transition advClick="0" advTm="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8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00" y="0"/>
            <a:ext cx="608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677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的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59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3E74C63-49E2-4B76-8038-82FE0C5261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ml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ppY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ml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6aW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6aW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5CR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5CR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5CR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ZCRSzEOAp7qDAAARhkAABcAAAB1bml2ZXJzYWwvdW5pdmVyc2FsLnBuZ+1Z+VtTZ9o+QStY2ayfA7JPaYudkQAKDaCsosiHgIgssopUGEACAUIMEBKLCrYibXGIypJRJOwERLYECAiSyqoS1pCgRBJISCIcWUIgmcM4zi/f9f0Dc/HDud7z3uddnud+tve9zu1znq5qX+p8CQCAmtsZl/MAsEsTAJRuqOyBECJ2Wg9qYEnnXZ2B2iG9BaizO8rJwwkA6nP3bYZ/AfX3Jpy5mAQA6t3bD4wRX/4jAGiz3FycLlwLFbHDqqpBBWMJVzANIDorEo1MEr9D3XisslfZ+Xvv5/t/++P2E2vHw6fO/57wdLI0gUfnreHM6MOrk+MZlAfj1Y232iMdalMtY4fRIceSQsAoXPGx8WpcpJWHg2ITFCxONlRR6PKNzigSDpI2OPK0xgXdC8YDI1LCupgmmfo7DCD0BzU+v6+uNMswxF/V2g0Ah0dVlWFLrHh64z5I9oFK/SEmyoN9FgAIFxu7H5h1rD8u2gsA5lUp1iOD0IB5FRUAMPrOCPp+nwD1LyspAUD23h1wB9wBd8AdcAfcAXfAHXAH3AH/u8GoDOkc8SAAODo7Ql0LGAwAenZDNwrNA9B9yfHs/wvWG3/R4+Ww9Sx1a2Xc3+vEUo/gurJBADtDJiIWUkPQMkHKmEjUtAsg0Ae5NORVdCBTZEZpW+7zi+gMbBo7JMQQcRA0M6d9TUiwxoinBdDVBhm/WFqJjGeLkWkAAMfMpIOD38rIH1BM7bqmGhbvomnSVG/zbapXnmhmbAy2tAkONyM+nPdvprGKuamQGhrJYL64DRwaHQ/D415LJe1rHMESw9Dhw2LDcKgliS39OOI1LJEhONe4P2HBrfP9g2AkmpQz16GQy/bxcsAR2Uod4w+3YAZ5ziD9Q1cjCxsMHg8yWXLvK7sDmJRwfmQzrmkXY3kPUmhRjWebxfblstUnM2dmbI08Y4tGReImvnWMUcqLg/56qn1UqTtiOqH7FN83nSm1CjD1D0GPdi0k2qSUrOJunhSBQcjWuXQXphFuWmvuYWytjaU8pt22Bh3bakEx0LI6TMFy+Vi255q2zW1hQHNwXGxIhl1+rLyN4za5YkJET9pf2T0R2g4D/zDOfUapkT1hrV5sHrKvkK1/M3OVZWtE1UUHJrOSLli9rbweXDRGqA6K9MscRib4S6yHM5uo1e+XrTumJOClNg6O8rdyEjFz8ecXVIqA/3MHipQDHOof5Yanf+27a1k68tNfKW1Pc359BxHjTSlpCt9sQ7ZO8ZaucXwdN3VJwWKBz2kCzo80m0KpkJH/JUVHhYzKWi3R1HS1VF85o7xpBRQpX89a2ttDLxPnzeH8d4lsQ26FbJ2w1y93kmt3jjumH/Hp5T7aw+/3OiCYEYpZ3QbGru13N1oNygrydf9sQcK8ked4wTFL3xt32ldFcGnjIzhmnKI6KGqGKXmZt2F/g2BNtrgv5A0K9DlS/beeaoEM2vRiKGYmhxCgThby54za7sxloR6wlwv2zGfZnb6bpr+QWICcQSUPM0Lma3UJv4y+OyLbbM8qRRoOUNGr3vp90PpNu3sscrqCEfFNep2DMa8CwBfd9CqaRN5PmIfTVbKDMWwg+CqJbjm9sNoFyRI2SqoUrXb98HlWefd59SDy7KO7dpK7uKhmgfkTmymexJEp5ZqXHsUrX/brzz1J6FvPcC5CwGMD1vSz0bm/cUNdqYUEoOVEG+SQoth5e+FqN7Q0Cbe5xBBlnNmKgtUXvsEyXscNo76FeaMSJkiMaqeF9WVBnd5EvW4jKdbITlxANTv9DRNoFxO/bNuPNT4sSFZ9xkcLEnnXsWpTfHR+5vokGTJlbYkBkTWd725qxIGibHUTTdnLRu/6kBui8G1z9202i2TbyhZb8O3nHPV81Hp7OxfN+7tdb6Hm37wh93PfMztqT97oU7llQdkjightFzoMkegudrOXjyBmMBF1YfzxBWoXli1hS+fKx72JNo+/aTUVfs1rofK54YJToipKh+3HVvyEtJSGBOSoQofJwPjFI3Zr00l8/rjkNywnltLelLr80sQ/135jvrf/e7OO9VlpfzmJj/7fEL/BqpG5Ng8qzkI4NvkE6R7HTee05DTqr0im7m5gynjj8ioSfytAkCjc3CiypjQk38NZ6PFlmkpKE61i6USF1nMSXi5VkKRadPhAWZGYClsP0pdx2lPI6gW9RtTQbo0Ce9liQw7RJ95gdHMp7ZLU7WXzTEZagly7ML6EZdiALPLotdSYjT3nQEJwNIXkh2EoX584cILz8+2HvfIAxOjK6FFXNFNyUkXlEh/SuA4ZCEeQUqjCPW+Jo3wSntOBRJaQLcpND6qDWGMjnlOc2ioeMnAmyOikk6WJ+ZDOJZlXeJi1WPbDv3zNu+LDtn+AFl49Sp7qQHHCYRY8TK9tI/vgfuN/5D+yXJVQcZj/WZmYX31p+0lF6+qC3k3xs5EQBGAC+hNjAtVDGWVKK0lamnNFGI6NNV61MjYQoWIg6RuuN79cevzZ969FeVDYfgdaNkkPw7x7M/T6zdbCJ30dmRElLBPhf9TQAWkjnpDXFw6s15B15sccm+6Yl2MGYuUnOmtgCRfhx+BlBTwncJ15OR1/WbWOmGVVSsUd3bYSeWqMGteIW7ndFQ55cP5+88cVZOmBnMlapcfJsh/1YfW9xLCM1lRBRZm6gWaDLYWHFgJawuLcbmr0gMTzOOSYCYmw1x7cfZ0RhON7FFajndQOxTlumTRRsKmjMszz0jp9jRldE+SjP3uMF1/FMtk2Ukwly66J1gTWEe43NzBTBolWhtQLIB+bSVgnzd0bOn4XmWZ7UHnlUruUV+CvYffxlaCeYUDr3FqboVOXenU18vd/VXdxLV1vzCMiAzO1AKWJMM/3+KLaaPnuy6q/Z1l06pO+udP1MbEueITs9GFzbha1/mbZ7GBcyb+312FZdDR7K2qjFwuWJNh2zxeuHsYdPAleNUJRnPyZ2+ybhhnr4WhhTbOBi7PdOQ0QqlCGR3z6x2zZV2D4TxS0Tqd/2t4vnr6VIqO25jwcUwslQpZ65NpPf35P9Se+11H149Umo5/saJUjuu/gVB5dQCj3Co2pvMJP0MmKV6N9mZ169RPb50jm0yiGfpxlcsxkYBntyNt4Nlh/jFOjM3IifjOt8F+uGg+VdBfZ1IPKaPbbxn3ZqHVvj4hzIT4YlZHlpwwTDStThxcTfs0OUJooYFrO8HS07kYf0gR/UD+o0oiPCbu30Tp2iBWyZAWnLX5tJLB4Lcr12N3zRH6gxtYy+tDeAih5oqv8w3DolZcmpIS+to9v3JWzKlEtqdeFxWas+eLcrAqtP5bgnghFHegOudymqIyUYbtM/NVdLXhc7b1w7ZRpw6a7m5VRLegawBzOejBeBVuBPLs2t/JThApSTNdc9fsu8HO9NGLkE7dKA8mrblttJ36MDvbMOcbARigMEORbqUeYEY9ZhgUq2W44G2oHWKd6g5o0g1tj71oBE+VQ20zlF6dNwf5C7EC+GrhJ5ff/AEWC7cpjP7Pf2W2fU2beusLIswQZtl062AxD/LT4lx78nzQVN5FpkQh28kgXjZSkd2E/XLkQzWk7i9tMEjWOhz7TKzuJuMRzZoNXdNkgSmubc2cKXZ4q06EOU7fMobCJGnZQpNMMzytdTuxWQwRr7inVTcifS9ymjaYHSdT5H4ngyeNqnS8MsO9/W0Unh6Fll8ZqGigCClx/5VWpk+PZ3T1zFbrmSY/E0qc5YmnLvu14qk/iD+kLZZplHs0a27leUBDfEb22Xb6eHL9RAVGhlwCnK7/TJI/UfJ6K5xIvhLhC1vgo0F4XryQbolkOkJiuEroig7bF+kozbyOpmk0sn0kV1oCZgxtYG3qHSwh+CG1wLzE1eVcknGkX1uTNCEwZfpmXPM21gcFdFb1CsPQfn04NNi9n8oKUe6K3Wv6KxSxnathbax8x3RWeJ6TQM1ae7zN7lukDj4Oi5d2pzCvwZFZcc+MwMW5xo2SZuki9C6XxAEmLwqGnFC4l5XvN4gUd9/RXFGnWA2MwVKC7VU0tTUyN5Sqc7aquxBaJnxLwTAsibf1bXyL2K0aSUnDt6pZM86V2Asnh9uSLgqvbcqT/GtfAHSq2S/sQkp0maW9Wu/VuoYxkH0DOr0FT+5UAazVBzn3cnexk1RbKfl/Ws18Qk03q2U+rMF9h3h2WePppMtf+LHiVYxvS292t4ZCe8DfXwQMaQKe9tQeX1tMU0dmPkzWjnhBagtu2VlnKCnTqFnb8YpE/SEUDwCXS/z2mQ+fslD0A0Fk99W4AopwzBJ3H7/seL5RCBE09gMY0xGQdq1J42N+E3scqIssXjIxiNri5DlNffP5hMKTs4gEVP74AKmix/tBtAG42umdURXG2alQB+5PLQkRyv3YCNBtwO+XpUut86ad/AlBLAwQUAAIACAABkJFLvOjcD0kAAABqAAAAGwAAAHVuaXZlcnNhbC91bml2ZXJzYWwucG5nLnhtbLOxr8jNUShLLSrOzM+zVTLUM1Cyt+PlsikoSi3LTC1XqACKGekZQICSQiUqtzwzpSTDVsnczAAhlpGamZ5RYqtkao4Q1AcaCQBQSwECAAAUAAIACADppYVLFQ6tKGQEAAAHEQAAHQAAAAAAAAABAAAAAAAAAAAAdW5pdmVyc2FsL2NvbW1vbl9tZXNzYWdlcy5sbmdQSwECAAAUAAIACADppYVLCH4LIykDAACGDAAAJwAAAAAAAAABAAAAAACfBAAAdW5pdmVyc2FsL2ZsYXNoX3B1Ymxpc2hpbmdfc2V0dGluZ3MueG1sUEsBAgAAFAACAAgA6aWFS7X8CWS6AgAAVQoAACEAAAAAAAAAAQAAAAAADQgAAHVuaXZlcnNhbC9mbGFzaF9za2luX3NldHRpbmdzLnhtbFBLAQIAABQAAgAIAOmlhUsqlg9n/gIAAJcLAAAmAAAAAAAAAAEAAAAAAAYLAAB1bml2ZXJzYWwvaHRtbF9wdWJsaXNoaW5nX3NldHRpbmdzLnhtbFBLAQIAABQAAgAIAOmlhUtocVKRmgEAAB8GAAAfAAAAAAAAAAEAAAAAAEgOAAB1bml2ZXJzYWwvaHRtbF9za2luX3NldHRpbmdzLmpzUEsBAgAAFAACAAgAa5CRSz08L9HBAAAA5QEAABoAAAAAAAAAAQAAAAAAHxAAAHVuaXZlcnNhbC9pMThuX3ByZXNldHMueG1sUEsBAgAAFAACAAgAa5CRS5r5lmRrAAAAawAAABwAAAAAAAAAAQAAAAAAGBEAAHVuaXZlcnNhbC9sb2NhbF9zZXR0aW5ncy54bWxQSwECAAAUAAIACABElFdHI7RO+/sCAACwCAAAFAAAAAAAAAABAAAAAAC9EQAAdW5pdmVyc2FsL3BsYXllci54bWxQSwECAAAUAAIACABrkJFLsIcj9GwBAAD3AgAAKQAAAAAAAAABAAAAAADqFAAAdW5pdmVyc2FsL3NraW5fY3VzdG9taXphdGlvbl9zZXR0aW5ncy54bWxQSwECAAAUAAIACAABkJFLMQ4CnuoMAABGGQAAFwAAAAAAAAAAAAAAAACdFgAAdW5pdmVyc2FsL3VuaXZlcnNhbC5wbmdQSwECAAAUAAIACAABkJFLvOjcD0kAAABqAAAAGwAAAAAAAAABAAAAAAC8IwAAdW5pdmVyc2FsL3VuaXZlcnNhbC5wbmcueG1sUEsFBgAAAAALAAsASQMAAD4kAAAAAA=="/>
  <p:tag name="ISPRING_PRESENTATION_TITL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6ea139-cbee-4b49-954c-04f1ae90d4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afa517-9ee3-4285-8f98-8a49040dfca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64cc77-a606-499b-8248-87020b2b91e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9b5020-2f7c-434c-9877-53f82425908b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1CFC8"/>
      </a:accent1>
      <a:accent2>
        <a:srgbClr val="FFB9C5"/>
      </a:accent2>
      <a:accent3>
        <a:srgbClr val="A1CFC8"/>
      </a:accent3>
      <a:accent4>
        <a:srgbClr val="FFB9C5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494</Words>
  <Application>Microsoft Office PowerPoint</Application>
  <PresentationFormat>宽屏</PresentationFormat>
  <Paragraphs>88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Lato Hairline</vt:lpstr>
      <vt:lpstr>Lato Light</vt:lpstr>
      <vt:lpstr>Lato Regular</vt:lpstr>
      <vt:lpstr>宋体</vt:lpstr>
      <vt:lpstr>字体管家糖果</vt:lpstr>
      <vt:lpstr>Arial</vt:lpstr>
      <vt:lpstr>Calibri</vt:lpstr>
      <vt:lpstr>等线</vt:lpstr>
      <vt:lpstr>微软雅黑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</dc:title>
  <dc:creator>玩泥巴的破小孩</dc:creator>
  <cp:lastModifiedBy>dreamsummit</cp:lastModifiedBy>
  <cp:revision>20</cp:revision>
  <dcterms:created xsi:type="dcterms:W3CDTF">2018-02-08T07:21:44Z</dcterms:created>
  <dcterms:modified xsi:type="dcterms:W3CDTF">2018-04-04T04:54:06Z</dcterms:modified>
</cp:coreProperties>
</file>