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5"/>
  </p:notesMasterIdLst>
  <p:sldIdLst>
    <p:sldId id="256" r:id="rId3"/>
    <p:sldId id="271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8" r:id="rId3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3F59"/>
    <a:srgbClr val="56423B"/>
    <a:srgbClr val="55423C"/>
    <a:srgbClr val="FFAC84"/>
    <a:srgbClr val="FFFFFF"/>
    <a:srgbClr val="311F1B"/>
    <a:srgbClr val="BF232E"/>
    <a:srgbClr val="D02D32"/>
    <a:srgbClr val="FCB68C"/>
    <a:srgbClr val="3E2B2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71" autoAdjust="0"/>
    <p:restoredTop sz="99828" autoAdjust="0"/>
  </p:normalViewPr>
  <p:slideViewPr>
    <p:cSldViewPr>
      <p:cViewPr>
        <p:scale>
          <a:sx n="100" d="100"/>
          <a:sy n="100" d="100"/>
        </p:scale>
        <p:origin x="-456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AFC2B1-B601-42C2-AD17-D8C718778FF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29D29F-0BAD-48CA-8582-2730B319D8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559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9D29F-0BAD-48CA-8582-2730B319D87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9088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B744B-CAFA-4AB0-9911-E2AB3724CD4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2015-7-16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D2E1A-9070-43C4-BAEF-EC50355B8A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3404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970227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9F30A-A621-42FE-8440-CCADE8C6345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2015-7-16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08692-F1C7-4707-933E-918BC07C1F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71385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DB4ED-63F9-4041-8852-9A8AFE703B5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2015-7-16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C87B1-D1F0-43CD-91EF-3FA091B5C4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60307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FA294-6D36-434B-80E5-9EF005510DC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2015-7-16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019A7-C4C5-4ED2-A0F0-317B4A4FE0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11566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57108-00C2-4B4D-A547-5A3A456D11E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2015-7-16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B857F-403D-4CAE-8AE1-935876D16E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94837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5FC92-B86B-4F7F-947D-67F6B6FD233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2015-7-16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B0352-C6DD-4A9A-92E1-3C4786BEF8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2354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7E512-484A-4A87-884F-557293A3C5A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2015-7-16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B39AF-8F76-4509-9DCD-F0ECD0CD85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9649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D3D70-3855-47BD-BB88-3EC440A6077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2015-7-16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01619-F28B-40C5-8A65-AE20EE80AA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3433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57242-3C6B-4F79-9D9C-884BD49B3D2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2015-7-16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4F4F7-7574-4A0C-AB1E-7FC754EF1F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24680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1AD37-2EFC-405A-B00A-F07C4FF95FE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2015-7-16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30ACE-50A5-4854-A2C6-AE3ECF7A5C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77360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84EB4-0356-47DB-85F6-03560945D74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2015-7-16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04D90-722E-49A4-825B-2BACACF035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90594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F835E-FBA9-4801-AE2F-F413955BEFB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2015-7-16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2EE1D-59E0-4BF7-AF07-0D8A876BC2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91369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8A31A-BB60-469C-8ABE-F234746A215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2015-7-16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1AB7-A7F0-459E-9BFD-E30F85192C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5121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2015-7-16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5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B9E18B4-67E9-4F84-B25C-5F37B435388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2015-7-16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E88EE24-9A6F-4E59-B5FB-B20CCE09968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0471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hyperlink" Target="http://www.officezhushou.com/pptjiaocheng/" TargetMode="External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audio" Target="../media/audio1.wav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hyperlink" Target="http://www.officezhushou.com/pptsucai/" TargetMode="External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hyperlink" Target="http://www.officezhushou.com/pptmuban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空心弧 27"/>
          <p:cNvSpPr/>
          <p:nvPr/>
        </p:nvSpPr>
        <p:spPr>
          <a:xfrm rot="4500000" flipH="1" flipV="1">
            <a:off x="8076718" y="-240995"/>
            <a:ext cx="1309819" cy="1363952"/>
          </a:xfrm>
          <a:prstGeom prst="blockArc">
            <a:avLst>
              <a:gd name="adj1" fmla="val 7352353"/>
              <a:gd name="adj2" fmla="val 45922"/>
              <a:gd name="adj3" fmla="val 10057"/>
            </a:avLst>
          </a:prstGeom>
          <a:solidFill>
            <a:srgbClr val="E46C0A">
              <a:alpha val="3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68517" y="-179011"/>
            <a:ext cx="2138589" cy="5559074"/>
            <a:chOff x="1331640" y="-459432"/>
            <a:chExt cx="2251198" cy="6192688"/>
          </a:xfrm>
        </p:grpSpPr>
        <p:grpSp>
          <p:nvGrpSpPr>
            <p:cNvPr id="10" name="组合 9"/>
            <p:cNvGrpSpPr/>
            <p:nvPr/>
          </p:nvGrpSpPr>
          <p:grpSpPr>
            <a:xfrm>
              <a:off x="2123728" y="692696"/>
              <a:ext cx="1459110" cy="1584176"/>
              <a:chOff x="2123728" y="692696"/>
              <a:chExt cx="2056018" cy="2232248"/>
            </a:xfrm>
          </p:grpSpPr>
          <p:sp>
            <p:nvSpPr>
              <p:cNvPr id="4" name="空心弧 3"/>
              <p:cNvSpPr/>
              <p:nvPr/>
            </p:nvSpPr>
            <p:spPr>
              <a:xfrm>
                <a:off x="2123728" y="692696"/>
                <a:ext cx="2056018" cy="2056018"/>
              </a:xfrm>
              <a:prstGeom prst="blockArc">
                <a:avLst>
                  <a:gd name="adj1" fmla="val 14475132"/>
                  <a:gd name="adj2" fmla="val 45922"/>
                  <a:gd name="adj3" fmla="val 100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空心弧 4"/>
              <p:cNvSpPr/>
              <p:nvPr/>
            </p:nvSpPr>
            <p:spPr>
              <a:xfrm flipV="1">
                <a:off x="2123728" y="868926"/>
                <a:ext cx="2056018" cy="2056018"/>
              </a:xfrm>
              <a:prstGeom prst="blockArc">
                <a:avLst>
                  <a:gd name="adj1" fmla="val 13928781"/>
                  <a:gd name="adj2" fmla="val 45922"/>
                  <a:gd name="adj3" fmla="val 100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 flipH="1">
              <a:off x="1331640" y="1844824"/>
              <a:ext cx="1459110" cy="1584176"/>
              <a:chOff x="2123728" y="692696"/>
              <a:chExt cx="2056018" cy="2232248"/>
            </a:xfrm>
          </p:grpSpPr>
          <p:sp>
            <p:nvSpPr>
              <p:cNvPr id="15" name="空心弧 14"/>
              <p:cNvSpPr/>
              <p:nvPr/>
            </p:nvSpPr>
            <p:spPr>
              <a:xfrm>
                <a:off x="2123728" y="692696"/>
                <a:ext cx="2056018" cy="2056018"/>
              </a:xfrm>
              <a:prstGeom prst="blockArc">
                <a:avLst>
                  <a:gd name="adj1" fmla="val 14475132"/>
                  <a:gd name="adj2" fmla="val 45922"/>
                  <a:gd name="adj3" fmla="val 10057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空心弧 15"/>
              <p:cNvSpPr/>
              <p:nvPr/>
            </p:nvSpPr>
            <p:spPr>
              <a:xfrm flipV="1">
                <a:off x="2123728" y="868926"/>
                <a:ext cx="2056018" cy="2056018"/>
              </a:xfrm>
              <a:prstGeom prst="blockArc">
                <a:avLst>
                  <a:gd name="adj1" fmla="val 13928781"/>
                  <a:gd name="adj2" fmla="val 45922"/>
                  <a:gd name="adj3" fmla="val 10057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2123728" y="2996952"/>
              <a:ext cx="1459110" cy="1584176"/>
              <a:chOff x="2123728" y="692696"/>
              <a:chExt cx="2056018" cy="2232248"/>
            </a:xfrm>
          </p:grpSpPr>
          <p:sp>
            <p:nvSpPr>
              <p:cNvPr id="18" name="空心弧 17"/>
              <p:cNvSpPr/>
              <p:nvPr/>
            </p:nvSpPr>
            <p:spPr>
              <a:xfrm>
                <a:off x="2123728" y="692696"/>
                <a:ext cx="2056018" cy="2056018"/>
              </a:xfrm>
              <a:prstGeom prst="blockArc">
                <a:avLst>
                  <a:gd name="adj1" fmla="val 14475132"/>
                  <a:gd name="adj2" fmla="val 45922"/>
                  <a:gd name="adj3" fmla="val 100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空心弧 18"/>
              <p:cNvSpPr/>
              <p:nvPr/>
            </p:nvSpPr>
            <p:spPr>
              <a:xfrm flipV="1">
                <a:off x="2123728" y="868926"/>
                <a:ext cx="2056018" cy="2056018"/>
              </a:xfrm>
              <a:prstGeom prst="blockArc">
                <a:avLst>
                  <a:gd name="adj1" fmla="val 13928781"/>
                  <a:gd name="adj2" fmla="val 45922"/>
                  <a:gd name="adj3" fmla="val 100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flipH="1">
              <a:off x="1331640" y="4149080"/>
              <a:ext cx="1459110" cy="1584176"/>
              <a:chOff x="2123728" y="692696"/>
              <a:chExt cx="2056018" cy="2232248"/>
            </a:xfrm>
          </p:grpSpPr>
          <p:sp>
            <p:nvSpPr>
              <p:cNvPr id="21" name="空心弧 20"/>
              <p:cNvSpPr/>
              <p:nvPr/>
            </p:nvSpPr>
            <p:spPr>
              <a:xfrm>
                <a:off x="2123728" y="692696"/>
                <a:ext cx="2056018" cy="2056018"/>
              </a:xfrm>
              <a:prstGeom prst="blockArc">
                <a:avLst>
                  <a:gd name="adj1" fmla="val 14475132"/>
                  <a:gd name="adj2" fmla="val 45922"/>
                  <a:gd name="adj3" fmla="val 10057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空心弧 21"/>
              <p:cNvSpPr/>
              <p:nvPr/>
            </p:nvSpPr>
            <p:spPr>
              <a:xfrm flipV="1">
                <a:off x="2123728" y="868927"/>
                <a:ext cx="2056018" cy="2056017"/>
              </a:xfrm>
              <a:prstGeom prst="blockArc">
                <a:avLst>
                  <a:gd name="adj1" fmla="val 12408394"/>
                  <a:gd name="adj2" fmla="val 45922"/>
                  <a:gd name="adj3" fmla="val 10057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flipH="1">
              <a:off x="1331640" y="-459432"/>
              <a:ext cx="1459110" cy="1584176"/>
              <a:chOff x="2123728" y="692696"/>
              <a:chExt cx="2056018" cy="2232248"/>
            </a:xfrm>
          </p:grpSpPr>
          <p:sp>
            <p:nvSpPr>
              <p:cNvPr id="24" name="空心弧 23"/>
              <p:cNvSpPr/>
              <p:nvPr/>
            </p:nvSpPr>
            <p:spPr>
              <a:xfrm>
                <a:off x="2123728" y="692696"/>
                <a:ext cx="2056018" cy="2056017"/>
              </a:xfrm>
              <a:prstGeom prst="blockArc">
                <a:avLst>
                  <a:gd name="adj1" fmla="val 17273819"/>
                  <a:gd name="adj2" fmla="val 45922"/>
                  <a:gd name="adj3" fmla="val 10057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空心弧 24"/>
              <p:cNvSpPr/>
              <p:nvPr/>
            </p:nvSpPr>
            <p:spPr>
              <a:xfrm flipV="1">
                <a:off x="2123728" y="868926"/>
                <a:ext cx="2056018" cy="2056018"/>
              </a:xfrm>
              <a:prstGeom prst="blockArc">
                <a:avLst>
                  <a:gd name="adj1" fmla="val 13928781"/>
                  <a:gd name="adj2" fmla="val 45922"/>
                  <a:gd name="adj3" fmla="val 10057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9" name="TextBox 28"/>
          <p:cNvSpPr txBox="1"/>
          <p:nvPr/>
        </p:nvSpPr>
        <p:spPr>
          <a:xfrm>
            <a:off x="1512409" y="1059582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sz="40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93669" y="3203537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sz="40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46559" y="1657132"/>
            <a:ext cx="893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Options</a:t>
            </a:r>
            <a:endParaRPr lang="zh-CN" altLang="en-US" sz="16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03648" y="3745364"/>
            <a:ext cx="893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Options</a:t>
            </a:r>
            <a:endParaRPr lang="zh-CN" altLang="en-US" sz="16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61828" y="2169584"/>
            <a:ext cx="5995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36505" y="2624935"/>
            <a:ext cx="85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6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Options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5" name="燕尾形 34"/>
          <p:cNvSpPr/>
          <p:nvPr/>
        </p:nvSpPr>
        <p:spPr>
          <a:xfrm>
            <a:off x="1592090" y="2516923"/>
            <a:ext cx="228609" cy="216024"/>
          </a:xfrm>
          <a:prstGeom prst="chevron">
            <a:avLst/>
          </a:prstGeom>
          <a:solidFill>
            <a:srgbClr val="E46C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/>
        </p:nvSpPr>
        <p:spPr>
          <a:xfrm>
            <a:off x="2696714" y="1459181"/>
            <a:ext cx="228609" cy="216024"/>
          </a:xfrm>
          <a:prstGeom prst="chevr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燕尾形 36"/>
          <p:cNvSpPr/>
          <p:nvPr/>
        </p:nvSpPr>
        <p:spPr>
          <a:xfrm>
            <a:off x="2696714" y="3549186"/>
            <a:ext cx="228609" cy="216024"/>
          </a:xfrm>
          <a:prstGeom prst="chevr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096780" y="1276165"/>
            <a:ext cx="34276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C000"/>
                </a:solidFill>
              </a:rPr>
              <a:t>Your text</a:t>
            </a:r>
          </a:p>
          <a:p>
            <a:r>
              <a:rPr lang="en-US" altLang="zh-CN" dirty="0" smtClean="0"/>
              <a:t>Click here to add your text or Copy</a:t>
            </a:r>
          </a:p>
          <a:p>
            <a:r>
              <a:rPr lang="en-US" altLang="zh-CN" dirty="0" smtClean="0"/>
              <a:t>Your text and paste it here</a:t>
            </a:r>
            <a:endParaRPr lang="zh-CN" alt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3096780" y="2278686"/>
            <a:ext cx="27204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dirty="0" smtClean="0"/>
              <a:t>Click here to add your text or Copy</a:t>
            </a:r>
          </a:p>
          <a:p>
            <a:r>
              <a:rPr lang="en-US" altLang="zh-CN" dirty="0" smtClean="0"/>
              <a:t>Your text and paste it here</a:t>
            </a:r>
            <a:endParaRPr lang="zh-CN" alt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3096780" y="3311664"/>
            <a:ext cx="34276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C000"/>
                </a:solidFill>
              </a:rPr>
              <a:t>Your text</a:t>
            </a:r>
          </a:p>
          <a:p>
            <a:r>
              <a:rPr lang="en-US" altLang="zh-CN" dirty="0" smtClean="0"/>
              <a:t>Click here to add your text or Copy</a:t>
            </a:r>
          </a:p>
          <a:p>
            <a:r>
              <a:rPr lang="en-US" altLang="zh-CN" dirty="0" smtClean="0"/>
              <a:t>Your text and paste it here</a:t>
            </a:r>
            <a:endParaRPr lang="zh-CN" alt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6012160" y="287504"/>
            <a:ext cx="23393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</a:rPr>
              <a:t>Click to add title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042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 rot="5400000">
            <a:off x="23240" y="404794"/>
            <a:ext cx="464893" cy="855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07504" y="205363"/>
            <a:ext cx="30211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 add title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 rot="5400000" flipH="1" flipV="1">
            <a:off x="4603213" y="894174"/>
            <a:ext cx="3482804" cy="3169934"/>
          </a:xfrm>
          <a:prstGeom prst="blockArc">
            <a:avLst>
              <a:gd name="adj1" fmla="val 13309320"/>
              <a:gd name="adj2" fmla="val 19140131"/>
              <a:gd name="adj3" fmla="val 24113"/>
            </a:avLst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空心弧 8"/>
          <p:cNvSpPr/>
          <p:nvPr/>
        </p:nvSpPr>
        <p:spPr>
          <a:xfrm rot="16200000" flipV="1">
            <a:off x="1057983" y="880560"/>
            <a:ext cx="3482804" cy="3169934"/>
          </a:xfrm>
          <a:prstGeom prst="blockArc">
            <a:avLst>
              <a:gd name="adj1" fmla="val 13266465"/>
              <a:gd name="adj2" fmla="val 19140131"/>
              <a:gd name="adj3" fmla="val 24113"/>
            </a:avLst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空心弧 6"/>
          <p:cNvSpPr/>
          <p:nvPr/>
        </p:nvSpPr>
        <p:spPr>
          <a:xfrm flipH="1" flipV="1">
            <a:off x="2843716" y="-956642"/>
            <a:ext cx="3482802" cy="3169934"/>
          </a:xfrm>
          <a:prstGeom prst="blockArc">
            <a:avLst>
              <a:gd name="adj1" fmla="val 13277714"/>
              <a:gd name="adj2" fmla="val 19140131"/>
              <a:gd name="adj3" fmla="val 24113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空心弧 9"/>
          <p:cNvSpPr/>
          <p:nvPr/>
        </p:nvSpPr>
        <p:spPr>
          <a:xfrm>
            <a:off x="2820848" y="2731700"/>
            <a:ext cx="3482802" cy="3169934"/>
          </a:xfrm>
          <a:prstGeom prst="blockArc">
            <a:avLst>
              <a:gd name="adj1" fmla="val 13277714"/>
              <a:gd name="adj2" fmla="val 19140131"/>
              <a:gd name="adj3" fmla="val 24113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 rot="19142642">
            <a:off x="2670473" y="1325017"/>
            <a:ext cx="1711220" cy="163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4096069" y="1593525"/>
            <a:ext cx="9391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01 Text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96069" y="2952427"/>
            <a:ext cx="9391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02 Text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29880" y="2128802"/>
            <a:ext cx="6217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</a:rPr>
              <a:t>03</a:t>
            </a:r>
          </a:p>
          <a:p>
            <a:r>
              <a:rPr lang="en-US" altLang="zh-CN" sz="2000" b="1" dirty="0" smtClean="0">
                <a:solidFill>
                  <a:schemeClr val="bg1"/>
                </a:solidFill>
              </a:rPr>
              <a:t>Text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863625" y="2128802"/>
            <a:ext cx="6217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</a:rPr>
              <a:t>04</a:t>
            </a:r>
          </a:p>
          <a:p>
            <a:r>
              <a:rPr lang="en-US" altLang="zh-CN" sz="2000" b="1" dirty="0" smtClean="0">
                <a:solidFill>
                  <a:schemeClr val="bg1"/>
                </a:solidFill>
              </a:rPr>
              <a:t>Text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62439" y="1554787"/>
            <a:ext cx="2336644" cy="1815882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600" dirty="0" smtClean="0"/>
              <a:t>Click here to add </a:t>
            </a:r>
          </a:p>
          <a:p>
            <a:r>
              <a:rPr lang="en-US" altLang="zh-CN" sz="1600" dirty="0" smtClean="0"/>
              <a:t>your text or Copy </a:t>
            </a:r>
          </a:p>
          <a:p>
            <a:r>
              <a:rPr lang="en-US" altLang="zh-CN" sz="1600" dirty="0" smtClean="0"/>
              <a:t>Your text and paste </a:t>
            </a:r>
          </a:p>
          <a:p>
            <a:r>
              <a:rPr lang="en-US" altLang="zh-CN" sz="1600" dirty="0" smtClean="0"/>
              <a:t>it here</a:t>
            </a:r>
          </a:p>
          <a:p>
            <a:endParaRPr lang="en-US" altLang="zh-CN" sz="1600" dirty="0"/>
          </a:p>
          <a:p>
            <a:endParaRPr lang="zh-CN" altLang="en-US" sz="1600" dirty="0"/>
          </a:p>
        </p:txBody>
      </p:sp>
      <p:sp>
        <p:nvSpPr>
          <p:cNvPr id="39" name="TextBox 38"/>
          <p:cNvSpPr txBox="1"/>
          <p:nvPr/>
        </p:nvSpPr>
        <p:spPr>
          <a:xfrm>
            <a:off x="6012160" y="1554787"/>
            <a:ext cx="2336644" cy="1815882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pPr algn="r"/>
            <a:r>
              <a:rPr lang="en-US" altLang="zh-CN" sz="1600" dirty="0" smtClean="0"/>
              <a:t>Click here to add </a:t>
            </a:r>
          </a:p>
          <a:p>
            <a:pPr algn="r"/>
            <a:r>
              <a:rPr lang="en-US" altLang="zh-CN" sz="1600" dirty="0" smtClean="0"/>
              <a:t>your text or Copy </a:t>
            </a:r>
          </a:p>
          <a:p>
            <a:pPr algn="r"/>
            <a:r>
              <a:rPr lang="en-US" altLang="zh-CN" sz="1600" dirty="0" smtClean="0"/>
              <a:t>Your text and paste </a:t>
            </a:r>
          </a:p>
          <a:p>
            <a:pPr algn="r"/>
            <a:r>
              <a:rPr lang="en-US" altLang="zh-CN" sz="1600" dirty="0" smtClean="0"/>
              <a:t>it here</a:t>
            </a:r>
          </a:p>
          <a:p>
            <a:pPr algn="r"/>
            <a:endParaRPr lang="en-US" altLang="zh-CN" sz="1600" dirty="0"/>
          </a:p>
          <a:p>
            <a:pPr algn="r"/>
            <a:endParaRPr lang="zh-CN" altLang="en-US" sz="1600" dirty="0"/>
          </a:p>
        </p:txBody>
      </p:sp>
      <p:sp>
        <p:nvSpPr>
          <p:cNvPr id="40" name="TextBox 39"/>
          <p:cNvSpPr txBox="1"/>
          <p:nvPr/>
        </p:nvSpPr>
        <p:spPr>
          <a:xfrm>
            <a:off x="3387484" y="3867894"/>
            <a:ext cx="2336644" cy="1815882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pPr algn="ctr"/>
            <a:r>
              <a:rPr lang="en-US" altLang="zh-CN" sz="1600" dirty="0" smtClean="0"/>
              <a:t>Click here to add </a:t>
            </a:r>
          </a:p>
          <a:p>
            <a:pPr algn="ctr"/>
            <a:r>
              <a:rPr lang="en-US" altLang="zh-CN" sz="1600" dirty="0" smtClean="0"/>
              <a:t>your text or Copy </a:t>
            </a:r>
          </a:p>
          <a:p>
            <a:pPr algn="ctr"/>
            <a:r>
              <a:rPr lang="en-US" altLang="zh-CN" sz="1600" dirty="0" smtClean="0"/>
              <a:t>Your text and paste </a:t>
            </a:r>
          </a:p>
          <a:p>
            <a:pPr algn="ctr"/>
            <a:r>
              <a:rPr lang="en-US" altLang="zh-CN" sz="1600" dirty="0" smtClean="0"/>
              <a:t>it here</a:t>
            </a:r>
          </a:p>
          <a:p>
            <a:pPr algn="ctr"/>
            <a:endParaRPr lang="en-US" altLang="zh-CN" sz="1600" dirty="0"/>
          </a:p>
          <a:p>
            <a:pPr algn="ctr"/>
            <a:endParaRPr lang="zh-CN" altLang="en-US" sz="1600" dirty="0"/>
          </a:p>
        </p:txBody>
      </p:sp>
      <p:sp>
        <p:nvSpPr>
          <p:cNvPr id="41" name="TextBox 40"/>
          <p:cNvSpPr txBox="1"/>
          <p:nvPr/>
        </p:nvSpPr>
        <p:spPr>
          <a:xfrm>
            <a:off x="3377159" y="35707"/>
            <a:ext cx="2336644" cy="1815882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pPr algn="ctr"/>
            <a:r>
              <a:rPr lang="en-US" altLang="zh-CN" sz="1600" dirty="0" smtClean="0"/>
              <a:t>Click here to add </a:t>
            </a:r>
          </a:p>
          <a:p>
            <a:pPr algn="ctr"/>
            <a:r>
              <a:rPr lang="en-US" altLang="zh-CN" sz="1600" dirty="0" smtClean="0"/>
              <a:t>your text or Copy </a:t>
            </a:r>
          </a:p>
          <a:p>
            <a:pPr algn="ctr"/>
            <a:r>
              <a:rPr lang="en-US" altLang="zh-CN" sz="1600" dirty="0" smtClean="0"/>
              <a:t>Your text and paste </a:t>
            </a:r>
          </a:p>
          <a:p>
            <a:pPr algn="ctr"/>
            <a:r>
              <a:rPr lang="en-US" altLang="zh-CN" sz="1600" dirty="0" smtClean="0"/>
              <a:t>it here</a:t>
            </a:r>
          </a:p>
          <a:p>
            <a:pPr algn="ctr"/>
            <a:endParaRPr lang="en-US" altLang="zh-CN" sz="1600" dirty="0"/>
          </a:p>
          <a:p>
            <a:pPr algn="ctr"/>
            <a:endParaRPr lang="zh-CN" altLang="en-US" sz="1600" dirty="0"/>
          </a:p>
        </p:txBody>
      </p:sp>
      <p:grpSp>
        <p:nvGrpSpPr>
          <p:cNvPr id="25" name="组合 24"/>
          <p:cNvGrpSpPr/>
          <p:nvPr/>
        </p:nvGrpSpPr>
        <p:grpSpPr>
          <a:xfrm rot="7917670" flipV="1">
            <a:off x="5381060" y="657669"/>
            <a:ext cx="162114" cy="1636250"/>
            <a:chOff x="1601672" y="-1118831"/>
            <a:chExt cx="154347" cy="9144000"/>
          </a:xfrm>
        </p:grpSpPr>
        <p:pic>
          <p:nvPicPr>
            <p:cNvPr id="26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886388" y="3382761"/>
              <a:ext cx="9144000" cy="140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" name="矩形 26"/>
            <p:cNvSpPr/>
            <p:nvPr/>
          </p:nvSpPr>
          <p:spPr>
            <a:xfrm rot="5400000">
              <a:off x="-2127855" y="3519835"/>
              <a:ext cx="7477053" cy="18000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rot="13682330" flipH="1" flipV="1">
            <a:off x="3621678" y="642468"/>
            <a:ext cx="162114" cy="1636250"/>
            <a:chOff x="1601672" y="-1118831"/>
            <a:chExt cx="154347" cy="9144000"/>
          </a:xfrm>
        </p:grpSpPr>
        <p:pic>
          <p:nvPicPr>
            <p:cNvPr id="36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886388" y="3382761"/>
              <a:ext cx="9144000" cy="140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矩形 36"/>
            <p:cNvSpPr/>
            <p:nvPr/>
          </p:nvSpPr>
          <p:spPr>
            <a:xfrm rot="5400000">
              <a:off x="-2127855" y="3519835"/>
              <a:ext cx="7477053" cy="18000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rot="13682330">
            <a:off x="5404278" y="2623037"/>
            <a:ext cx="162114" cy="1636250"/>
            <a:chOff x="1601672" y="-1118831"/>
            <a:chExt cx="154347" cy="9144000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886388" y="3382761"/>
              <a:ext cx="9144000" cy="140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4" name="矩形 43"/>
            <p:cNvSpPr/>
            <p:nvPr/>
          </p:nvSpPr>
          <p:spPr>
            <a:xfrm rot="5400000">
              <a:off x="-2127855" y="3519835"/>
              <a:ext cx="7477053" cy="18000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7917670" flipH="1">
            <a:off x="3563733" y="2602232"/>
            <a:ext cx="162114" cy="1636250"/>
            <a:chOff x="1601672" y="-1118831"/>
            <a:chExt cx="154347" cy="9144000"/>
          </a:xfrm>
        </p:grpSpPr>
        <p:pic>
          <p:nvPicPr>
            <p:cNvPr id="46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886388" y="3382761"/>
              <a:ext cx="9144000" cy="140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7" name="矩形 46"/>
            <p:cNvSpPr/>
            <p:nvPr/>
          </p:nvSpPr>
          <p:spPr>
            <a:xfrm rot="5400000">
              <a:off x="-2127855" y="3519835"/>
              <a:ext cx="7477053" cy="18000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4141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-2310851" y="2310850"/>
            <a:ext cx="5143499" cy="52180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Click to add </a:t>
            </a:r>
            <a:r>
              <a:rPr lang="en-US" altLang="zh-CN" sz="2800" b="1" dirty="0" smtClean="0"/>
              <a:t>title</a:t>
            </a:r>
            <a:endParaRPr lang="zh-CN" altLang="en-US" sz="2800" dirty="0"/>
          </a:p>
        </p:txBody>
      </p:sp>
      <p:grpSp>
        <p:nvGrpSpPr>
          <p:cNvPr id="7" name="组合 6"/>
          <p:cNvGrpSpPr/>
          <p:nvPr/>
        </p:nvGrpSpPr>
        <p:grpSpPr>
          <a:xfrm>
            <a:off x="569696" y="1074"/>
            <a:ext cx="2520280" cy="5142426"/>
            <a:chOff x="521800" y="1074"/>
            <a:chExt cx="2520280" cy="5142426"/>
          </a:xfrm>
          <a:solidFill>
            <a:srgbClr val="FFC000"/>
          </a:solidFill>
        </p:grpSpPr>
        <p:sp>
          <p:nvSpPr>
            <p:cNvPr id="5" name="流程图: 手动输入 4"/>
            <p:cNvSpPr/>
            <p:nvPr/>
          </p:nvSpPr>
          <p:spPr>
            <a:xfrm rot="5400000">
              <a:off x="485796" y="2587216"/>
              <a:ext cx="2592288" cy="2520280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2000 h 10000"/>
                <a:gd name="connsiteX1" fmla="*/ 4374 w 10000"/>
                <a:gd name="connsiteY1" fmla="*/ 1077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2000 h 10000"/>
                <a:gd name="connsiteX0" fmla="*/ 0 w 10000"/>
                <a:gd name="connsiteY0" fmla="*/ 2000 h 10000"/>
                <a:gd name="connsiteX1" fmla="*/ 4913 w 10000"/>
                <a:gd name="connsiteY1" fmla="*/ 1304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2000 h 10000"/>
                <a:gd name="connsiteX0" fmla="*/ 0 w 10000"/>
                <a:gd name="connsiteY0" fmla="*/ 2458 h 10458"/>
                <a:gd name="connsiteX1" fmla="*/ 4913 w 10000"/>
                <a:gd name="connsiteY1" fmla="*/ 1762 h 10458"/>
                <a:gd name="connsiteX2" fmla="*/ 10000 w 10000"/>
                <a:gd name="connsiteY2" fmla="*/ 458 h 10458"/>
                <a:gd name="connsiteX3" fmla="*/ 10000 w 10000"/>
                <a:gd name="connsiteY3" fmla="*/ 10458 h 10458"/>
                <a:gd name="connsiteX4" fmla="*/ 0 w 10000"/>
                <a:gd name="connsiteY4" fmla="*/ 10458 h 10458"/>
                <a:gd name="connsiteX5" fmla="*/ 0 w 10000"/>
                <a:gd name="connsiteY5" fmla="*/ 2458 h 10458"/>
                <a:gd name="connsiteX0" fmla="*/ 0 w 10000"/>
                <a:gd name="connsiteY0" fmla="*/ 2458 h 10458"/>
                <a:gd name="connsiteX1" fmla="*/ 4913 w 10000"/>
                <a:gd name="connsiteY1" fmla="*/ 1762 h 10458"/>
                <a:gd name="connsiteX2" fmla="*/ 10000 w 10000"/>
                <a:gd name="connsiteY2" fmla="*/ 458 h 10458"/>
                <a:gd name="connsiteX3" fmla="*/ 10000 w 10000"/>
                <a:gd name="connsiteY3" fmla="*/ 10458 h 10458"/>
                <a:gd name="connsiteX4" fmla="*/ 0 w 10000"/>
                <a:gd name="connsiteY4" fmla="*/ 10458 h 10458"/>
                <a:gd name="connsiteX5" fmla="*/ 0 w 10000"/>
                <a:gd name="connsiteY5" fmla="*/ 2458 h 10458"/>
                <a:gd name="connsiteX0" fmla="*/ 0 w 10000"/>
                <a:gd name="connsiteY0" fmla="*/ 2000 h 10000"/>
                <a:gd name="connsiteX1" fmla="*/ 4913 w 10000"/>
                <a:gd name="connsiteY1" fmla="*/ 1304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2000 h 10000"/>
                <a:gd name="connsiteX0" fmla="*/ 0 w 10000"/>
                <a:gd name="connsiteY0" fmla="*/ 2000 h 10000"/>
                <a:gd name="connsiteX1" fmla="*/ 5011 w 10000"/>
                <a:gd name="connsiteY1" fmla="*/ 1682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2000 h 10000"/>
                <a:gd name="connsiteX0" fmla="*/ 0 w 10000"/>
                <a:gd name="connsiteY0" fmla="*/ 2000 h 10000"/>
                <a:gd name="connsiteX1" fmla="*/ 5060 w 10000"/>
                <a:gd name="connsiteY1" fmla="*/ 1758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2000 h 10000"/>
                <a:gd name="connsiteX0" fmla="*/ 49 w 10000"/>
                <a:gd name="connsiteY0" fmla="*/ 2579 h 10000"/>
                <a:gd name="connsiteX1" fmla="*/ 5060 w 10000"/>
                <a:gd name="connsiteY1" fmla="*/ 1758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49 w 10000"/>
                <a:gd name="connsiteY5" fmla="*/ 2579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10000">
                  <a:moveTo>
                    <a:pt x="49" y="2579"/>
                  </a:moveTo>
                  <a:cubicBezTo>
                    <a:pt x="1995" y="2591"/>
                    <a:pt x="3402" y="2188"/>
                    <a:pt x="5060" y="1758"/>
                  </a:cubicBezTo>
                  <a:cubicBezTo>
                    <a:pt x="6718" y="1328"/>
                    <a:pt x="7707" y="945"/>
                    <a:pt x="10000" y="0"/>
                  </a:cubicBezTo>
                  <a:lnTo>
                    <a:pt x="10000" y="10000"/>
                  </a:lnTo>
                  <a:lnTo>
                    <a:pt x="0" y="10000"/>
                  </a:lnTo>
                  <a:cubicBezTo>
                    <a:pt x="16" y="7526"/>
                    <a:pt x="33" y="5053"/>
                    <a:pt x="49" y="25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流程图: 手动输入 4"/>
            <p:cNvSpPr/>
            <p:nvPr/>
          </p:nvSpPr>
          <p:spPr>
            <a:xfrm rot="16200000" flipV="1">
              <a:off x="485796" y="37078"/>
              <a:ext cx="2592288" cy="2520280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2000 h 10000"/>
                <a:gd name="connsiteX1" fmla="*/ 4374 w 10000"/>
                <a:gd name="connsiteY1" fmla="*/ 1077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2000 h 10000"/>
                <a:gd name="connsiteX0" fmla="*/ 0 w 10000"/>
                <a:gd name="connsiteY0" fmla="*/ 2000 h 10000"/>
                <a:gd name="connsiteX1" fmla="*/ 4913 w 10000"/>
                <a:gd name="connsiteY1" fmla="*/ 1304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2000 h 10000"/>
                <a:gd name="connsiteX0" fmla="*/ 0 w 10000"/>
                <a:gd name="connsiteY0" fmla="*/ 2458 h 10458"/>
                <a:gd name="connsiteX1" fmla="*/ 4913 w 10000"/>
                <a:gd name="connsiteY1" fmla="*/ 1762 h 10458"/>
                <a:gd name="connsiteX2" fmla="*/ 10000 w 10000"/>
                <a:gd name="connsiteY2" fmla="*/ 458 h 10458"/>
                <a:gd name="connsiteX3" fmla="*/ 10000 w 10000"/>
                <a:gd name="connsiteY3" fmla="*/ 10458 h 10458"/>
                <a:gd name="connsiteX4" fmla="*/ 0 w 10000"/>
                <a:gd name="connsiteY4" fmla="*/ 10458 h 10458"/>
                <a:gd name="connsiteX5" fmla="*/ 0 w 10000"/>
                <a:gd name="connsiteY5" fmla="*/ 2458 h 10458"/>
                <a:gd name="connsiteX0" fmla="*/ 0 w 10000"/>
                <a:gd name="connsiteY0" fmla="*/ 2458 h 10458"/>
                <a:gd name="connsiteX1" fmla="*/ 4913 w 10000"/>
                <a:gd name="connsiteY1" fmla="*/ 1762 h 10458"/>
                <a:gd name="connsiteX2" fmla="*/ 10000 w 10000"/>
                <a:gd name="connsiteY2" fmla="*/ 458 h 10458"/>
                <a:gd name="connsiteX3" fmla="*/ 10000 w 10000"/>
                <a:gd name="connsiteY3" fmla="*/ 10458 h 10458"/>
                <a:gd name="connsiteX4" fmla="*/ 0 w 10000"/>
                <a:gd name="connsiteY4" fmla="*/ 10458 h 10458"/>
                <a:gd name="connsiteX5" fmla="*/ 0 w 10000"/>
                <a:gd name="connsiteY5" fmla="*/ 2458 h 10458"/>
                <a:gd name="connsiteX0" fmla="*/ 0 w 10000"/>
                <a:gd name="connsiteY0" fmla="*/ 2000 h 10000"/>
                <a:gd name="connsiteX1" fmla="*/ 4913 w 10000"/>
                <a:gd name="connsiteY1" fmla="*/ 1304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2000 h 10000"/>
                <a:gd name="connsiteX0" fmla="*/ 0 w 10000"/>
                <a:gd name="connsiteY0" fmla="*/ 2000 h 10000"/>
                <a:gd name="connsiteX1" fmla="*/ 5011 w 10000"/>
                <a:gd name="connsiteY1" fmla="*/ 1682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2000 h 10000"/>
                <a:gd name="connsiteX0" fmla="*/ 0 w 10000"/>
                <a:gd name="connsiteY0" fmla="*/ 2000 h 10000"/>
                <a:gd name="connsiteX1" fmla="*/ 5060 w 10000"/>
                <a:gd name="connsiteY1" fmla="*/ 1758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2000 h 10000"/>
                <a:gd name="connsiteX0" fmla="*/ 49 w 10000"/>
                <a:gd name="connsiteY0" fmla="*/ 2579 h 10000"/>
                <a:gd name="connsiteX1" fmla="*/ 5060 w 10000"/>
                <a:gd name="connsiteY1" fmla="*/ 1758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49 w 10000"/>
                <a:gd name="connsiteY5" fmla="*/ 2579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10000">
                  <a:moveTo>
                    <a:pt x="49" y="2579"/>
                  </a:moveTo>
                  <a:cubicBezTo>
                    <a:pt x="1995" y="2591"/>
                    <a:pt x="3402" y="2188"/>
                    <a:pt x="5060" y="1758"/>
                  </a:cubicBezTo>
                  <a:cubicBezTo>
                    <a:pt x="6718" y="1328"/>
                    <a:pt x="7707" y="945"/>
                    <a:pt x="10000" y="0"/>
                  </a:cubicBezTo>
                  <a:lnTo>
                    <a:pt x="10000" y="10000"/>
                  </a:lnTo>
                  <a:lnTo>
                    <a:pt x="0" y="10000"/>
                  </a:lnTo>
                  <a:cubicBezTo>
                    <a:pt x="16" y="7526"/>
                    <a:pt x="33" y="5053"/>
                    <a:pt x="49" y="25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2246947" y="309370"/>
            <a:ext cx="1119844" cy="110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rPr>
              <a:t>Text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gency FB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21800" y="555526"/>
            <a:ext cx="1728000" cy="549775"/>
            <a:chOff x="521800" y="555526"/>
            <a:chExt cx="1728000" cy="549775"/>
          </a:xfrm>
        </p:grpSpPr>
        <p:sp>
          <p:nvSpPr>
            <p:cNvPr id="16" name="矩形 15"/>
            <p:cNvSpPr/>
            <p:nvPr/>
          </p:nvSpPr>
          <p:spPr>
            <a:xfrm>
              <a:off x="521800" y="555526"/>
              <a:ext cx="17280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21800" y="810025"/>
              <a:ext cx="17280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21800" y="1059582"/>
              <a:ext cx="17280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同心圆 9"/>
          <p:cNvSpPr/>
          <p:nvPr/>
        </p:nvSpPr>
        <p:spPr>
          <a:xfrm rot="10800000">
            <a:off x="2094960" y="159482"/>
            <a:ext cx="1423818" cy="1404156"/>
          </a:xfrm>
          <a:prstGeom prst="donut">
            <a:avLst>
              <a:gd name="adj" fmla="val 13848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786051" y="1807070"/>
            <a:ext cx="1518448" cy="1497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rPr>
              <a:t>Text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gency FB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21801" y="2280921"/>
            <a:ext cx="1241888" cy="549775"/>
            <a:chOff x="521800" y="555526"/>
            <a:chExt cx="1728000" cy="549775"/>
          </a:xfrm>
        </p:grpSpPr>
        <p:sp>
          <p:nvSpPr>
            <p:cNvPr id="28" name="矩形 27"/>
            <p:cNvSpPr/>
            <p:nvPr/>
          </p:nvSpPr>
          <p:spPr>
            <a:xfrm>
              <a:off x="521800" y="555526"/>
              <a:ext cx="17280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521800" y="810025"/>
              <a:ext cx="17280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521800" y="1059582"/>
              <a:ext cx="17280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同心圆 11"/>
          <p:cNvSpPr/>
          <p:nvPr/>
        </p:nvSpPr>
        <p:spPr>
          <a:xfrm rot="10800000">
            <a:off x="1579965" y="1603830"/>
            <a:ext cx="1930620" cy="1903959"/>
          </a:xfrm>
          <a:prstGeom prst="donut">
            <a:avLst>
              <a:gd name="adj" fmla="val 13848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21800" y="3969027"/>
            <a:ext cx="1728000" cy="549775"/>
            <a:chOff x="521800" y="555526"/>
            <a:chExt cx="1728000" cy="549775"/>
          </a:xfrm>
        </p:grpSpPr>
        <p:sp>
          <p:nvSpPr>
            <p:cNvPr id="32" name="矩形 31"/>
            <p:cNvSpPr/>
            <p:nvPr/>
          </p:nvSpPr>
          <p:spPr>
            <a:xfrm>
              <a:off x="521800" y="555526"/>
              <a:ext cx="17280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21800" y="810025"/>
              <a:ext cx="17280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521800" y="1059582"/>
              <a:ext cx="17280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同心圆 13"/>
          <p:cNvSpPr/>
          <p:nvPr/>
        </p:nvSpPr>
        <p:spPr>
          <a:xfrm rot="10800000">
            <a:off x="2094960" y="3541837"/>
            <a:ext cx="1423818" cy="1404156"/>
          </a:xfrm>
          <a:prstGeom prst="donut">
            <a:avLst>
              <a:gd name="adj" fmla="val 13848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246947" y="3691725"/>
            <a:ext cx="1119844" cy="110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rPr>
              <a:t>Text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gency FB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067944" y="232719"/>
            <a:ext cx="22862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4067944" y="1971586"/>
            <a:ext cx="22862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067944" y="3643750"/>
            <a:ext cx="22862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6603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4242592" y="2400300"/>
            <a:ext cx="3644107" cy="1801018"/>
          </a:xfrm>
          <a:custGeom>
            <a:avLst/>
            <a:gdLst>
              <a:gd name="connsiteX0" fmla="*/ 1308100 w 3632200"/>
              <a:gd name="connsiteY0" fmla="*/ 330200 h 1765300"/>
              <a:gd name="connsiteX1" fmla="*/ 3594100 w 3632200"/>
              <a:gd name="connsiteY1" fmla="*/ 0 h 1765300"/>
              <a:gd name="connsiteX2" fmla="*/ 3124200 w 3632200"/>
              <a:gd name="connsiteY2" fmla="*/ 571500 h 1765300"/>
              <a:gd name="connsiteX3" fmla="*/ 3632200 w 3632200"/>
              <a:gd name="connsiteY3" fmla="*/ 1092200 h 1765300"/>
              <a:gd name="connsiteX4" fmla="*/ 0 w 3632200"/>
              <a:gd name="connsiteY4" fmla="*/ 1765300 h 1765300"/>
              <a:gd name="connsiteX5" fmla="*/ 1308100 w 3632200"/>
              <a:gd name="connsiteY5" fmla="*/ 330200 h 1765300"/>
              <a:gd name="connsiteX0" fmla="*/ 1320007 w 3644107"/>
              <a:gd name="connsiteY0" fmla="*/ 330200 h 1801018"/>
              <a:gd name="connsiteX1" fmla="*/ 3606007 w 3644107"/>
              <a:gd name="connsiteY1" fmla="*/ 0 h 1801018"/>
              <a:gd name="connsiteX2" fmla="*/ 3136107 w 3644107"/>
              <a:gd name="connsiteY2" fmla="*/ 571500 h 1801018"/>
              <a:gd name="connsiteX3" fmla="*/ 3644107 w 3644107"/>
              <a:gd name="connsiteY3" fmla="*/ 1092200 h 1801018"/>
              <a:gd name="connsiteX4" fmla="*/ 0 w 3644107"/>
              <a:gd name="connsiteY4" fmla="*/ 1801018 h 1801018"/>
              <a:gd name="connsiteX5" fmla="*/ 1320007 w 3644107"/>
              <a:gd name="connsiteY5" fmla="*/ 330200 h 1801018"/>
              <a:gd name="connsiteX0" fmla="*/ 1253332 w 3644107"/>
              <a:gd name="connsiteY0" fmla="*/ 473075 h 1801018"/>
              <a:gd name="connsiteX1" fmla="*/ 3606007 w 3644107"/>
              <a:gd name="connsiteY1" fmla="*/ 0 h 1801018"/>
              <a:gd name="connsiteX2" fmla="*/ 3136107 w 3644107"/>
              <a:gd name="connsiteY2" fmla="*/ 571500 h 1801018"/>
              <a:gd name="connsiteX3" fmla="*/ 3644107 w 3644107"/>
              <a:gd name="connsiteY3" fmla="*/ 1092200 h 1801018"/>
              <a:gd name="connsiteX4" fmla="*/ 0 w 3644107"/>
              <a:gd name="connsiteY4" fmla="*/ 1801018 h 1801018"/>
              <a:gd name="connsiteX5" fmla="*/ 1253332 w 3644107"/>
              <a:gd name="connsiteY5" fmla="*/ 473075 h 1801018"/>
              <a:gd name="connsiteX0" fmla="*/ 1239045 w 3644107"/>
              <a:gd name="connsiteY0" fmla="*/ 468312 h 1801018"/>
              <a:gd name="connsiteX1" fmla="*/ 3606007 w 3644107"/>
              <a:gd name="connsiteY1" fmla="*/ 0 h 1801018"/>
              <a:gd name="connsiteX2" fmla="*/ 3136107 w 3644107"/>
              <a:gd name="connsiteY2" fmla="*/ 571500 h 1801018"/>
              <a:gd name="connsiteX3" fmla="*/ 3644107 w 3644107"/>
              <a:gd name="connsiteY3" fmla="*/ 1092200 h 1801018"/>
              <a:gd name="connsiteX4" fmla="*/ 0 w 3644107"/>
              <a:gd name="connsiteY4" fmla="*/ 1801018 h 1801018"/>
              <a:gd name="connsiteX5" fmla="*/ 1239045 w 3644107"/>
              <a:gd name="connsiteY5" fmla="*/ 468312 h 1801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44107" h="1801018">
                <a:moveTo>
                  <a:pt x="1239045" y="468312"/>
                </a:moveTo>
                <a:lnTo>
                  <a:pt x="3606007" y="0"/>
                </a:lnTo>
                <a:lnTo>
                  <a:pt x="3136107" y="571500"/>
                </a:lnTo>
                <a:lnTo>
                  <a:pt x="3644107" y="1092200"/>
                </a:lnTo>
                <a:lnTo>
                  <a:pt x="0" y="1801018"/>
                </a:lnTo>
                <a:lnTo>
                  <a:pt x="1239045" y="468312"/>
                </a:lnTo>
                <a:close/>
              </a:path>
            </a:pathLst>
          </a:custGeom>
          <a:gradFill>
            <a:gsLst>
              <a:gs pos="100000">
                <a:schemeClr val="accent6">
                  <a:lumMod val="80000"/>
                </a:schemeClr>
              </a:gs>
              <a:gs pos="0">
                <a:schemeClr val="accent6">
                  <a:lumMod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-12700" y="342900"/>
            <a:ext cx="6045200" cy="4826000"/>
          </a:xfrm>
          <a:custGeom>
            <a:avLst/>
            <a:gdLst>
              <a:gd name="connsiteX0" fmla="*/ 0 w 6235700"/>
              <a:gd name="connsiteY0" fmla="*/ 0 h 4826000"/>
              <a:gd name="connsiteX1" fmla="*/ 0 w 6235700"/>
              <a:gd name="connsiteY1" fmla="*/ 4826000 h 4826000"/>
              <a:gd name="connsiteX2" fmla="*/ 5168900 w 6235700"/>
              <a:gd name="connsiteY2" fmla="*/ 3111500 h 4826000"/>
              <a:gd name="connsiteX3" fmla="*/ 6235700 w 6235700"/>
              <a:gd name="connsiteY3" fmla="*/ 1193800 h 4826000"/>
              <a:gd name="connsiteX4" fmla="*/ 0 w 6235700"/>
              <a:gd name="connsiteY4" fmla="*/ 0 h 4826000"/>
              <a:gd name="connsiteX0" fmla="*/ 0 w 6045200"/>
              <a:gd name="connsiteY0" fmla="*/ 0 h 4826000"/>
              <a:gd name="connsiteX1" fmla="*/ 0 w 6045200"/>
              <a:gd name="connsiteY1" fmla="*/ 4826000 h 4826000"/>
              <a:gd name="connsiteX2" fmla="*/ 5168900 w 6045200"/>
              <a:gd name="connsiteY2" fmla="*/ 3111500 h 4826000"/>
              <a:gd name="connsiteX3" fmla="*/ 6045200 w 6045200"/>
              <a:gd name="connsiteY3" fmla="*/ 1536700 h 4826000"/>
              <a:gd name="connsiteX4" fmla="*/ 0 w 6045200"/>
              <a:gd name="connsiteY4" fmla="*/ 0 h 482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5200" h="4826000">
                <a:moveTo>
                  <a:pt x="0" y="0"/>
                </a:moveTo>
                <a:lnTo>
                  <a:pt x="0" y="4826000"/>
                </a:lnTo>
                <a:lnTo>
                  <a:pt x="5168900" y="3111500"/>
                </a:lnTo>
                <a:lnTo>
                  <a:pt x="6045200" y="15367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燕尾形 4"/>
          <p:cNvSpPr/>
          <p:nvPr/>
        </p:nvSpPr>
        <p:spPr>
          <a:xfrm rot="12028776" flipV="1">
            <a:off x="-769165" y="64067"/>
            <a:ext cx="3339231" cy="864096"/>
          </a:xfrm>
          <a:prstGeom prst="chevr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/>
              <a:t>Click to add </a:t>
            </a:r>
            <a:r>
              <a:rPr lang="en-US" altLang="zh-CN" b="1" dirty="0" smtClean="0"/>
              <a:t>title</a:t>
            </a:r>
            <a:endParaRPr lang="zh-CN" altLang="en-US" b="1" dirty="0"/>
          </a:p>
        </p:txBody>
      </p:sp>
      <p:sp>
        <p:nvSpPr>
          <p:cNvPr id="10" name="任意多边形 9"/>
          <p:cNvSpPr/>
          <p:nvPr/>
        </p:nvSpPr>
        <p:spPr>
          <a:xfrm>
            <a:off x="4238625" y="3457575"/>
            <a:ext cx="904875" cy="742950"/>
          </a:xfrm>
          <a:custGeom>
            <a:avLst/>
            <a:gdLst>
              <a:gd name="connsiteX0" fmla="*/ 904875 w 904875"/>
              <a:gd name="connsiteY0" fmla="*/ 0 h 742950"/>
              <a:gd name="connsiteX1" fmla="*/ 0 w 904875"/>
              <a:gd name="connsiteY1" fmla="*/ 742950 h 742950"/>
              <a:gd name="connsiteX2" fmla="*/ 85725 w 904875"/>
              <a:gd name="connsiteY2" fmla="*/ 266700 h 742950"/>
              <a:gd name="connsiteX3" fmla="*/ 904875 w 904875"/>
              <a:gd name="connsiteY3" fmla="*/ 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742950">
                <a:moveTo>
                  <a:pt x="904875" y="0"/>
                </a:moveTo>
                <a:lnTo>
                  <a:pt x="0" y="742950"/>
                </a:lnTo>
                <a:lnTo>
                  <a:pt x="85725" y="266700"/>
                </a:lnTo>
                <a:lnTo>
                  <a:pt x="904875" y="0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69000"/>
                </a:schemeClr>
              </a:gs>
              <a:gs pos="68000">
                <a:schemeClr val="accent6">
                  <a:lumMod val="0"/>
                </a:schemeClr>
              </a:gs>
              <a:gs pos="100000">
                <a:schemeClr val="tx1">
                  <a:lumMod val="61000"/>
                  <a:lumOff val="39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79512" y="1707654"/>
            <a:ext cx="2286267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Click here to add your 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text or Copy Your text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and paste it here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Click here to add your 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text or Copy Your text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and paste it </a:t>
            </a:r>
            <a:r>
              <a:rPr lang="en-US" altLang="zh-CN" dirty="0" smtClean="0">
                <a:solidFill>
                  <a:schemeClr val="bg1"/>
                </a:solidFill>
              </a:rPr>
              <a:t>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06774" y="1707654"/>
            <a:ext cx="228626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Click here to add your 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text or Copy Your text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and paste it here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Click here to add your 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text or Copy Your text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and paste it </a:t>
            </a:r>
            <a:r>
              <a:rPr lang="en-US" altLang="zh-CN" dirty="0" smtClean="0">
                <a:solidFill>
                  <a:schemeClr val="bg1"/>
                </a:solidFill>
              </a:rPr>
              <a:t>here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720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 rot="20312961">
            <a:off x="-1168206" y="1954442"/>
            <a:ext cx="1581980" cy="10081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20312961">
            <a:off x="-808165" y="2896233"/>
            <a:ext cx="1581980" cy="1008112"/>
          </a:xfrm>
          <a:prstGeom prst="rect">
            <a:avLst/>
          </a:prstGeom>
          <a:solidFill>
            <a:srgbClr val="D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20312961">
            <a:off x="-441775" y="3832036"/>
            <a:ext cx="1581980" cy="1008112"/>
          </a:xfrm>
          <a:prstGeom prst="rect">
            <a:avLst/>
          </a:prstGeom>
          <a:solidFill>
            <a:srgbClr val="9E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0312961">
            <a:off x="1765007" y="-348898"/>
            <a:ext cx="7452777" cy="10081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0312961">
            <a:off x="2125048" y="592893"/>
            <a:ext cx="7452777" cy="1008112"/>
          </a:xfrm>
          <a:prstGeom prst="rect">
            <a:avLst/>
          </a:prstGeom>
          <a:solidFill>
            <a:srgbClr val="D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20312961">
            <a:off x="2491438" y="1528696"/>
            <a:ext cx="7452777" cy="1008112"/>
          </a:xfrm>
          <a:prstGeom prst="rect">
            <a:avLst/>
          </a:prstGeom>
          <a:solidFill>
            <a:srgbClr val="9E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0312961">
            <a:off x="2851478" y="2461704"/>
            <a:ext cx="7452777" cy="1008112"/>
          </a:xfrm>
          <a:prstGeom prst="rect">
            <a:avLst/>
          </a:prstGeom>
          <a:solidFill>
            <a:srgbClr val="644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20330796">
            <a:off x="573450" y="-1069850"/>
            <a:ext cx="1800200" cy="730844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63500" sx="106000" sy="10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20312961">
            <a:off x="-81735" y="4765044"/>
            <a:ext cx="1581980" cy="1008112"/>
          </a:xfrm>
          <a:prstGeom prst="rect">
            <a:avLst/>
          </a:prstGeom>
          <a:solidFill>
            <a:srgbClr val="644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库存数据 13"/>
          <p:cNvSpPr/>
          <p:nvPr/>
        </p:nvSpPr>
        <p:spPr>
          <a:xfrm rot="4147637">
            <a:off x="581200" y="871229"/>
            <a:ext cx="1180472" cy="1815024"/>
          </a:xfrm>
          <a:prstGeom prst="flowChartOnlineStorag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流程图: 库存数据 14"/>
          <p:cNvSpPr/>
          <p:nvPr/>
        </p:nvSpPr>
        <p:spPr>
          <a:xfrm rot="4147637">
            <a:off x="933548" y="1788739"/>
            <a:ext cx="1187091" cy="1821589"/>
          </a:xfrm>
          <a:prstGeom prst="flowChartOnlineStorage">
            <a:avLst/>
          </a:prstGeom>
          <a:solidFill>
            <a:srgbClr val="D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流程图: 库存数据 15"/>
          <p:cNvSpPr/>
          <p:nvPr/>
        </p:nvSpPr>
        <p:spPr>
          <a:xfrm rot="4147637">
            <a:off x="1280762" y="2707984"/>
            <a:ext cx="1198807" cy="1816412"/>
          </a:xfrm>
          <a:prstGeom prst="flowChartOnlineStorage">
            <a:avLst/>
          </a:prstGeom>
          <a:solidFill>
            <a:srgbClr val="9E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库存数据 16"/>
          <p:cNvSpPr/>
          <p:nvPr/>
        </p:nvSpPr>
        <p:spPr>
          <a:xfrm rot="4147637">
            <a:off x="1611853" y="3657487"/>
            <a:ext cx="1258736" cy="1809858"/>
          </a:xfrm>
          <a:prstGeom prst="flowChartOnlineStorage">
            <a:avLst/>
          </a:prstGeom>
          <a:solidFill>
            <a:srgbClr val="644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20330796">
            <a:off x="515112" y="-890888"/>
            <a:ext cx="991853" cy="7308444"/>
          </a:xfrm>
          <a:prstGeom prst="rect">
            <a:avLst/>
          </a:prstGeom>
          <a:gradFill>
            <a:gsLst>
              <a:gs pos="50000">
                <a:schemeClr val="bg1">
                  <a:alpha val="65000"/>
                </a:schemeClr>
              </a:gs>
              <a:gs pos="100000">
                <a:schemeClr val="bg1">
                  <a:alpha val="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0330796">
            <a:off x="1942151" y="-1344581"/>
            <a:ext cx="495927" cy="7308444"/>
          </a:xfrm>
          <a:prstGeom prst="rect">
            <a:avLst/>
          </a:prstGeom>
          <a:gradFill>
            <a:gsLst>
              <a:gs pos="50000">
                <a:schemeClr val="bg1">
                  <a:alpha val="65000"/>
                </a:schemeClr>
              </a:gs>
              <a:gs pos="100000">
                <a:schemeClr val="bg1">
                  <a:alpha val="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652120" y="4314565"/>
            <a:ext cx="29474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/>
              <a:t>Click to add title</a:t>
            </a:r>
            <a:endParaRPr lang="zh-CN" altLang="en-US" sz="3200" b="1" dirty="0"/>
          </a:p>
        </p:txBody>
      </p:sp>
      <p:sp>
        <p:nvSpPr>
          <p:cNvPr id="21" name="矩形 20"/>
          <p:cNvSpPr/>
          <p:nvPr/>
        </p:nvSpPr>
        <p:spPr>
          <a:xfrm rot="20466865">
            <a:off x="549367" y="1386421"/>
            <a:ext cx="12682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/>
              <a:t>Title1</a:t>
            </a:r>
            <a:endParaRPr lang="zh-CN" altLang="en-US" sz="3600" b="1" dirty="0"/>
          </a:p>
        </p:txBody>
      </p:sp>
      <p:sp>
        <p:nvSpPr>
          <p:cNvPr id="22" name="矩形 21"/>
          <p:cNvSpPr/>
          <p:nvPr/>
        </p:nvSpPr>
        <p:spPr>
          <a:xfrm rot="20466865">
            <a:off x="902461" y="2330416"/>
            <a:ext cx="12682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/>
              <a:t>Title2</a:t>
            </a:r>
            <a:endParaRPr lang="zh-CN" altLang="en-US" sz="3600" b="1" dirty="0"/>
          </a:p>
        </p:txBody>
      </p:sp>
      <p:sp>
        <p:nvSpPr>
          <p:cNvPr id="23" name="矩形 22"/>
          <p:cNvSpPr/>
          <p:nvPr/>
        </p:nvSpPr>
        <p:spPr>
          <a:xfrm rot="20466865">
            <a:off x="1253979" y="3232684"/>
            <a:ext cx="12682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/>
              <a:t>Title3</a:t>
            </a:r>
            <a:endParaRPr lang="zh-CN" altLang="en-US" sz="3600" b="1" dirty="0"/>
          </a:p>
        </p:txBody>
      </p:sp>
      <p:sp>
        <p:nvSpPr>
          <p:cNvPr id="24" name="矩形 23"/>
          <p:cNvSpPr/>
          <p:nvPr/>
        </p:nvSpPr>
        <p:spPr>
          <a:xfrm rot="20466865">
            <a:off x="1607073" y="4176679"/>
            <a:ext cx="12682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/>
              <a:t>Title4</a:t>
            </a:r>
            <a:endParaRPr lang="zh-CN" altLang="en-US" sz="3600" b="1" dirty="0"/>
          </a:p>
        </p:txBody>
      </p:sp>
      <p:sp>
        <p:nvSpPr>
          <p:cNvPr id="25" name="TextBox 24"/>
          <p:cNvSpPr txBox="1"/>
          <p:nvPr/>
        </p:nvSpPr>
        <p:spPr>
          <a:xfrm rot="20360842">
            <a:off x="2191839" y="569503"/>
            <a:ext cx="3461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Click here to add your text</a:t>
            </a:r>
          </a:p>
        </p:txBody>
      </p:sp>
      <p:sp>
        <p:nvSpPr>
          <p:cNvPr id="26" name="TextBox 25"/>
          <p:cNvSpPr txBox="1"/>
          <p:nvPr/>
        </p:nvSpPr>
        <p:spPr>
          <a:xfrm rot="20360842">
            <a:off x="2535424" y="1499428"/>
            <a:ext cx="3461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Click here to add your text</a:t>
            </a:r>
          </a:p>
        </p:txBody>
      </p:sp>
      <p:sp>
        <p:nvSpPr>
          <p:cNvPr id="27" name="TextBox 26"/>
          <p:cNvSpPr txBox="1"/>
          <p:nvPr/>
        </p:nvSpPr>
        <p:spPr>
          <a:xfrm rot="20360842">
            <a:off x="2943939" y="2442773"/>
            <a:ext cx="3461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Click here to add your text</a:t>
            </a:r>
          </a:p>
        </p:txBody>
      </p:sp>
      <p:sp>
        <p:nvSpPr>
          <p:cNvPr id="28" name="TextBox 27"/>
          <p:cNvSpPr txBox="1"/>
          <p:nvPr/>
        </p:nvSpPr>
        <p:spPr>
          <a:xfrm rot="20360842">
            <a:off x="3281207" y="3385357"/>
            <a:ext cx="3461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Click here to add your text</a:t>
            </a:r>
          </a:p>
        </p:txBody>
      </p:sp>
    </p:spTree>
    <p:extLst>
      <p:ext uri="{BB962C8B-B14F-4D97-AF65-F5344CB8AC3E}">
        <p14:creationId xmlns:p14="http://schemas.microsoft.com/office/powerpoint/2010/main" xmlns="" val="150485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 rot="10800000">
            <a:off x="6075759" y="2859782"/>
            <a:ext cx="576064" cy="2283718"/>
          </a:xfrm>
          <a:prstGeom prst="rect">
            <a:avLst/>
          </a:prstGeom>
          <a:gradFill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10800000">
            <a:off x="4427984" y="1491630"/>
            <a:ext cx="576064" cy="3651870"/>
          </a:xfrm>
          <a:prstGeom prst="rect">
            <a:avLst/>
          </a:prstGeom>
          <a:gradFill>
            <a:gsLst>
              <a:gs pos="100000">
                <a:schemeClr val="accent6">
                  <a:lumMod val="50000"/>
                </a:schemeClr>
              </a:gs>
              <a:gs pos="0">
                <a:schemeClr val="accent6">
                  <a:lumMod val="75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卡片 8"/>
          <p:cNvSpPr/>
          <p:nvPr/>
        </p:nvSpPr>
        <p:spPr>
          <a:xfrm rot="16200000">
            <a:off x="-531925" y="1791555"/>
            <a:ext cx="4159177" cy="576064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6671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10000 h 10000"/>
              <a:gd name="connsiteX1" fmla="*/ 6671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2089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089" y="0"/>
                </a:ln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close/>
              </a:path>
            </a:pathLst>
          </a:custGeom>
          <a:gradFill>
            <a:gsLst>
              <a:gs pos="54000">
                <a:srgbClr val="FFC000"/>
              </a:gs>
              <a:gs pos="0">
                <a:srgbClr val="926F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03648" y="0"/>
            <a:ext cx="576064" cy="1707654"/>
          </a:xfrm>
          <a:prstGeom prst="rect">
            <a:avLst/>
          </a:prstGeom>
          <a:gradFill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卡片 8"/>
          <p:cNvSpPr/>
          <p:nvPr/>
        </p:nvSpPr>
        <p:spPr>
          <a:xfrm rot="16200000">
            <a:off x="81769" y="313767"/>
            <a:ext cx="1491630" cy="864096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6671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10000 h 10000"/>
              <a:gd name="connsiteX1" fmla="*/ 6671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6671" y="0"/>
                </a:ln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close/>
              </a:path>
            </a:pathLst>
          </a:custGeom>
          <a:gradFill>
            <a:gsLst>
              <a:gs pos="0">
                <a:schemeClr val="accent6">
                  <a:lumMod val="87000"/>
                </a:schemeClr>
              </a:gs>
              <a:gs pos="100000">
                <a:schemeClr val="accent6">
                  <a:lumMod val="5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流程图: 卡片 8"/>
          <p:cNvSpPr/>
          <p:nvPr/>
        </p:nvSpPr>
        <p:spPr>
          <a:xfrm rot="10800000" flipV="1">
            <a:off x="1259632" y="339502"/>
            <a:ext cx="3744416" cy="1152127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6671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10000 h 10000"/>
              <a:gd name="connsiteX1" fmla="*/ 6671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1940 w 10000"/>
              <a:gd name="connsiteY1" fmla="*/ 11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37 h 10037"/>
              <a:gd name="connsiteX1" fmla="*/ 1948 w 10000"/>
              <a:gd name="connsiteY1" fmla="*/ 0 h 10037"/>
              <a:gd name="connsiteX2" fmla="*/ 10000 w 10000"/>
              <a:gd name="connsiteY2" fmla="*/ 37 h 10037"/>
              <a:gd name="connsiteX3" fmla="*/ 10000 w 10000"/>
              <a:gd name="connsiteY3" fmla="*/ 10037 h 10037"/>
              <a:gd name="connsiteX4" fmla="*/ 0 w 10000"/>
              <a:gd name="connsiteY4" fmla="*/ 10037 h 1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37">
                <a:moveTo>
                  <a:pt x="0" y="10037"/>
                </a:moveTo>
                <a:lnTo>
                  <a:pt x="1948" y="0"/>
                </a:lnTo>
                <a:lnTo>
                  <a:pt x="10000" y="37"/>
                </a:lnTo>
                <a:lnTo>
                  <a:pt x="10000" y="10037"/>
                </a:lnTo>
                <a:lnTo>
                  <a:pt x="0" y="10037"/>
                </a:lnTo>
                <a:close/>
              </a:path>
            </a:pathLst>
          </a:custGeom>
          <a:gradFill>
            <a:gsLst>
              <a:gs pos="0">
                <a:schemeClr val="accent6">
                  <a:lumMod val="87000"/>
                </a:schemeClr>
              </a:gs>
              <a:gs pos="100000">
                <a:schemeClr val="accent6">
                  <a:lumMod val="5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卡片 8"/>
          <p:cNvSpPr/>
          <p:nvPr/>
        </p:nvSpPr>
        <p:spPr>
          <a:xfrm rot="10800000" flipV="1">
            <a:off x="1835696" y="3003798"/>
            <a:ext cx="4528094" cy="1155375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6671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10000 h 10000"/>
              <a:gd name="connsiteX1" fmla="*/ 6671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1940 w 10000"/>
              <a:gd name="connsiteY1" fmla="*/ 11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37 h 10037"/>
              <a:gd name="connsiteX1" fmla="*/ 1948 w 10000"/>
              <a:gd name="connsiteY1" fmla="*/ 0 h 10037"/>
              <a:gd name="connsiteX2" fmla="*/ 10000 w 10000"/>
              <a:gd name="connsiteY2" fmla="*/ 37 h 10037"/>
              <a:gd name="connsiteX3" fmla="*/ 10000 w 10000"/>
              <a:gd name="connsiteY3" fmla="*/ 10037 h 10037"/>
              <a:gd name="connsiteX4" fmla="*/ 0 w 10000"/>
              <a:gd name="connsiteY4" fmla="*/ 10037 h 1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37">
                <a:moveTo>
                  <a:pt x="0" y="10037"/>
                </a:moveTo>
                <a:lnTo>
                  <a:pt x="1948" y="0"/>
                </a:lnTo>
                <a:lnTo>
                  <a:pt x="10000" y="37"/>
                </a:lnTo>
                <a:lnTo>
                  <a:pt x="10000" y="10037"/>
                </a:lnTo>
                <a:lnTo>
                  <a:pt x="0" y="10037"/>
                </a:lnTo>
                <a:close/>
              </a:path>
            </a:pathLst>
          </a:custGeom>
          <a:gradFill>
            <a:gsLst>
              <a:gs pos="100000">
                <a:srgbClr val="FFC000"/>
              </a:gs>
              <a:gs pos="0">
                <a:srgbClr val="926F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数据 16"/>
          <p:cNvSpPr/>
          <p:nvPr/>
        </p:nvSpPr>
        <p:spPr>
          <a:xfrm flipH="1">
            <a:off x="1403648" y="1694931"/>
            <a:ext cx="5256584" cy="1164851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37 h 10037"/>
              <a:gd name="connsiteX1" fmla="*/ 1118 w 10000"/>
              <a:gd name="connsiteY1" fmla="*/ 0 h 10037"/>
              <a:gd name="connsiteX2" fmla="*/ 10000 w 10000"/>
              <a:gd name="connsiteY2" fmla="*/ 37 h 10037"/>
              <a:gd name="connsiteX3" fmla="*/ 8000 w 10000"/>
              <a:gd name="connsiteY3" fmla="*/ 10037 h 10037"/>
              <a:gd name="connsiteX4" fmla="*/ 0 w 10000"/>
              <a:gd name="connsiteY4" fmla="*/ 10037 h 10037"/>
              <a:gd name="connsiteX0" fmla="*/ 0 w 10000"/>
              <a:gd name="connsiteY0" fmla="*/ 10037 h 10037"/>
              <a:gd name="connsiteX1" fmla="*/ 1118 w 10000"/>
              <a:gd name="connsiteY1" fmla="*/ 0 h 10037"/>
              <a:gd name="connsiteX2" fmla="*/ 10000 w 10000"/>
              <a:gd name="connsiteY2" fmla="*/ 37 h 10037"/>
              <a:gd name="connsiteX3" fmla="*/ 8797 w 10000"/>
              <a:gd name="connsiteY3" fmla="*/ 10037 h 10037"/>
              <a:gd name="connsiteX4" fmla="*/ 0 w 10000"/>
              <a:gd name="connsiteY4" fmla="*/ 10037 h 1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37">
                <a:moveTo>
                  <a:pt x="0" y="10037"/>
                </a:moveTo>
                <a:lnTo>
                  <a:pt x="1118" y="0"/>
                </a:lnTo>
                <a:lnTo>
                  <a:pt x="10000" y="37"/>
                </a:lnTo>
                <a:lnTo>
                  <a:pt x="8797" y="10037"/>
                </a:lnTo>
                <a:lnTo>
                  <a:pt x="0" y="10037"/>
                </a:lnTo>
                <a:close/>
              </a:path>
            </a:pathLst>
          </a:custGeom>
          <a:gradFill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787726" y="4159174"/>
            <a:ext cx="576064" cy="984325"/>
          </a:xfrm>
          <a:prstGeom prst="rect">
            <a:avLst/>
          </a:prstGeom>
          <a:gradFill>
            <a:gsLst>
              <a:gs pos="100000">
                <a:srgbClr val="926F00"/>
              </a:gs>
              <a:gs pos="0">
                <a:srgbClr val="FFC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1279873" y="500066"/>
            <a:ext cx="856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STEP</a:t>
            </a:r>
          </a:p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87749" y="1861857"/>
            <a:ext cx="856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STEP</a:t>
            </a:r>
          </a:p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50021" y="3165987"/>
            <a:ext cx="856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STEP</a:t>
            </a:r>
          </a:p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70286" y="515717"/>
            <a:ext cx="2048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Click here to add your </a:t>
            </a:r>
          </a:p>
          <a:p>
            <a:r>
              <a:rPr lang="en-US" altLang="zh-CN" sz="1600" dirty="0" smtClean="0">
                <a:solidFill>
                  <a:schemeClr val="bg1"/>
                </a:solidFill>
              </a:rPr>
              <a:t>text or Copy Your text</a:t>
            </a:r>
          </a:p>
          <a:p>
            <a:r>
              <a:rPr lang="en-US" altLang="zh-CN" sz="1600" dirty="0" smtClean="0">
                <a:solidFill>
                  <a:schemeClr val="bg1"/>
                </a:solidFill>
              </a:rPr>
              <a:t>and paste it here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07813" y="1861856"/>
            <a:ext cx="2048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Click here to add your </a:t>
            </a:r>
          </a:p>
          <a:p>
            <a:r>
              <a:rPr lang="en-US" altLang="zh-CN" sz="1600" dirty="0" smtClean="0">
                <a:solidFill>
                  <a:schemeClr val="bg1"/>
                </a:solidFill>
              </a:rPr>
              <a:t>text or Copy Your text</a:t>
            </a:r>
          </a:p>
          <a:p>
            <a:r>
              <a:rPr lang="en-US" altLang="zh-CN" sz="1600" dirty="0" smtClean="0">
                <a:solidFill>
                  <a:schemeClr val="bg1"/>
                </a:solidFill>
              </a:rPr>
              <a:t>and paste it here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27803" y="3170644"/>
            <a:ext cx="2048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Click here to add your </a:t>
            </a:r>
          </a:p>
          <a:p>
            <a:r>
              <a:rPr lang="en-US" altLang="zh-CN" sz="1600" dirty="0" smtClean="0">
                <a:solidFill>
                  <a:schemeClr val="bg1"/>
                </a:solidFill>
              </a:rPr>
              <a:t>text or Copy Your text</a:t>
            </a:r>
          </a:p>
          <a:p>
            <a:r>
              <a:rPr lang="en-US" altLang="zh-CN" sz="1600" dirty="0" smtClean="0">
                <a:solidFill>
                  <a:schemeClr val="bg1"/>
                </a:solidFill>
              </a:rPr>
              <a:t>and paste it here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604448" y="271174"/>
            <a:ext cx="207614" cy="457784"/>
            <a:chOff x="6156176" y="740629"/>
            <a:chExt cx="207614" cy="457784"/>
          </a:xfrm>
        </p:grpSpPr>
        <p:sp>
          <p:nvSpPr>
            <p:cNvPr id="29" name="矩形 28"/>
            <p:cNvSpPr/>
            <p:nvPr/>
          </p:nvSpPr>
          <p:spPr>
            <a:xfrm rot="10800000">
              <a:off x="6156176" y="843558"/>
              <a:ext cx="207614" cy="25192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10800000">
              <a:off x="6156176" y="771550"/>
              <a:ext cx="135606" cy="39594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10800000">
              <a:off x="6156176" y="740629"/>
              <a:ext cx="72008" cy="45778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6350113" y="249610"/>
            <a:ext cx="22543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Click to add </a:t>
            </a:r>
            <a:r>
              <a:rPr lang="en-US" altLang="zh-CN" sz="2400" b="1" dirty="0" smtClean="0"/>
              <a:t>title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121790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饼形 16"/>
          <p:cNvSpPr/>
          <p:nvPr/>
        </p:nvSpPr>
        <p:spPr>
          <a:xfrm rot="18000000" flipH="1" flipV="1">
            <a:off x="5581925" y="3675298"/>
            <a:ext cx="1118976" cy="1029715"/>
          </a:xfrm>
          <a:prstGeom prst="pie">
            <a:avLst>
              <a:gd name="adj1" fmla="val 14391128"/>
              <a:gd name="adj2" fmla="val 16989792"/>
            </a:avLst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饼形 10"/>
          <p:cNvSpPr/>
          <p:nvPr/>
        </p:nvSpPr>
        <p:spPr>
          <a:xfrm rot="3600000" flipH="1">
            <a:off x="5581925" y="603141"/>
            <a:ext cx="1118976" cy="1029715"/>
          </a:xfrm>
          <a:prstGeom prst="pie">
            <a:avLst>
              <a:gd name="adj1" fmla="val 14391128"/>
              <a:gd name="adj2" fmla="val 16989792"/>
            </a:avLst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饼形 13"/>
          <p:cNvSpPr/>
          <p:nvPr/>
        </p:nvSpPr>
        <p:spPr>
          <a:xfrm rot="3600000" flipV="1">
            <a:off x="2509367" y="3675298"/>
            <a:ext cx="1118976" cy="1029715"/>
          </a:xfrm>
          <a:prstGeom prst="pie">
            <a:avLst>
              <a:gd name="adj1" fmla="val 14391128"/>
              <a:gd name="adj2" fmla="val 16989792"/>
            </a:avLst>
          </a:prstGeom>
          <a:gradFill flip="none" rotWithShape="1">
            <a:gsLst>
              <a:gs pos="0">
                <a:schemeClr val="tx1">
                  <a:lumMod val="65000"/>
                  <a:lumOff val="35000"/>
                  <a:shade val="30000"/>
                  <a:satMod val="115000"/>
                </a:schemeClr>
              </a:gs>
              <a:gs pos="50000">
                <a:schemeClr val="tx1">
                  <a:lumMod val="65000"/>
                  <a:lumOff val="35000"/>
                  <a:shade val="67500"/>
                  <a:satMod val="115000"/>
                </a:schemeClr>
              </a:gs>
              <a:gs pos="100000">
                <a:schemeClr val="tx1">
                  <a:lumMod val="65000"/>
                  <a:lumOff val="35000"/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饼形 6"/>
          <p:cNvSpPr/>
          <p:nvPr/>
        </p:nvSpPr>
        <p:spPr>
          <a:xfrm rot="18000000">
            <a:off x="2509367" y="603141"/>
            <a:ext cx="1118976" cy="1029715"/>
          </a:xfrm>
          <a:prstGeom prst="pie">
            <a:avLst>
              <a:gd name="adj1" fmla="val 14391128"/>
              <a:gd name="adj2" fmla="val 16989792"/>
            </a:avLst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7" r="7205" b="57679"/>
          <a:stretch/>
        </p:blipFill>
        <p:spPr bwMode="auto">
          <a:xfrm rot="10800000" flipV="1">
            <a:off x="1342730" y="970921"/>
            <a:ext cx="2437183" cy="147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7" r="7205" b="57679"/>
          <a:stretch/>
        </p:blipFill>
        <p:spPr bwMode="auto">
          <a:xfrm rot="10800000" flipV="1">
            <a:off x="5440581" y="973303"/>
            <a:ext cx="2437183" cy="147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7" r="7205" b="57679"/>
          <a:stretch/>
        </p:blipFill>
        <p:spPr bwMode="auto">
          <a:xfrm rot="10800000">
            <a:off x="5440291" y="4188295"/>
            <a:ext cx="2437183" cy="147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7" r="7205" b="57679"/>
          <a:stretch/>
        </p:blipFill>
        <p:spPr bwMode="auto">
          <a:xfrm rot="10800000">
            <a:off x="1333800" y="4188295"/>
            <a:ext cx="2437183" cy="147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755576" y="1108998"/>
            <a:ext cx="2286267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</a:rPr>
              <a:t>01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5" name="右箭头 4"/>
          <p:cNvSpPr/>
          <p:nvPr/>
        </p:nvSpPr>
        <p:spPr>
          <a:xfrm rot="2510246">
            <a:off x="2626644" y="546053"/>
            <a:ext cx="2243387" cy="1455537"/>
          </a:xfrm>
          <a:custGeom>
            <a:avLst/>
            <a:gdLst>
              <a:gd name="connsiteX0" fmla="*/ 0 w 1475967"/>
              <a:gd name="connsiteY0" fmla="*/ 363884 h 1455537"/>
              <a:gd name="connsiteX1" fmla="*/ 748199 w 1475967"/>
              <a:gd name="connsiteY1" fmla="*/ 363884 h 1455537"/>
              <a:gd name="connsiteX2" fmla="*/ 748199 w 1475967"/>
              <a:gd name="connsiteY2" fmla="*/ 0 h 1455537"/>
              <a:gd name="connsiteX3" fmla="*/ 1475967 w 1475967"/>
              <a:gd name="connsiteY3" fmla="*/ 727769 h 1455537"/>
              <a:gd name="connsiteX4" fmla="*/ 748199 w 1475967"/>
              <a:gd name="connsiteY4" fmla="*/ 1455537 h 1455537"/>
              <a:gd name="connsiteX5" fmla="*/ 748199 w 1475967"/>
              <a:gd name="connsiteY5" fmla="*/ 1091653 h 1455537"/>
              <a:gd name="connsiteX6" fmla="*/ 0 w 1475967"/>
              <a:gd name="connsiteY6" fmla="*/ 1091653 h 1455537"/>
              <a:gd name="connsiteX7" fmla="*/ 0 w 1475967"/>
              <a:gd name="connsiteY7" fmla="*/ 363884 h 1455537"/>
              <a:gd name="connsiteX0" fmla="*/ 762655 w 2238622"/>
              <a:gd name="connsiteY0" fmla="*/ 363884 h 1455537"/>
              <a:gd name="connsiteX1" fmla="*/ 1510854 w 2238622"/>
              <a:gd name="connsiteY1" fmla="*/ 363884 h 1455537"/>
              <a:gd name="connsiteX2" fmla="*/ 1510854 w 2238622"/>
              <a:gd name="connsiteY2" fmla="*/ 0 h 1455537"/>
              <a:gd name="connsiteX3" fmla="*/ 2238622 w 2238622"/>
              <a:gd name="connsiteY3" fmla="*/ 727769 h 1455537"/>
              <a:gd name="connsiteX4" fmla="*/ 1510854 w 2238622"/>
              <a:gd name="connsiteY4" fmla="*/ 1455537 h 1455537"/>
              <a:gd name="connsiteX5" fmla="*/ 1510854 w 2238622"/>
              <a:gd name="connsiteY5" fmla="*/ 1091653 h 1455537"/>
              <a:gd name="connsiteX6" fmla="*/ 0 w 2238622"/>
              <a:gd name="connsiteY6" fmla="*/ 1058508 h 1455537"/>
              <a:gd name="connsiteX7" fmla="*/ 762655 w 2238622"/>
              <a:gd name="connsiteY7" fmla="*/ 363884 h 1455537"/>
              <a:gd name="connsiteX0" fmla="*/ 767420 w 2243387"/>
              <a:gd name="connsiteY0" fmla="*/ 363884 h 1455537"/>
              <a:gd name="connsiteX1" fmla="*/ 1515619 w 2243387"/>
              <a:gd name="connsiteY1" fmla="*/ 363884 h 1455537"/>
              <a:gd name="connsiteX2" fmla="*/ 1515619 w 2243387"/>
              <a:gd name="connsiteY2" fmla="*/ 0 h 1455537"/>
              <a:gd name="connsiteX3" fmla="*/ 2243387 w 2243387"/>
              <a:gd name="connsiteY3" fmla="*/ 727769 h 1455537"/>
              <a:gd name="connsiteX4" fmla="*/ 1515619 w 2243387"/>
              <a:gd name="connsiteY4" fmla="*/ 1455537 h 1455537"/>
              <a:gd name="connsiteX5" fmla="*/ 1515619 w 2243387"/>
              <a:gd name="connsiteY5" fmla="*/ 1091653 h 1455537"/>
              <a:gd name="connsiteX6" fmla="*/ 0 w 2243387"/>
              <a:gd name="connsiteY6" fmla="*/ 1053186 h 1455537"/>
              <a:gd name="connsiteX7" fmla="*/ 767420 w 2243387"/>
              <a:gd name="connsiteY7" fmla="*/ 363884 h 145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3387" h="1455537">
                <a:moveTo>
                  <a:pt x="767420" y="363884"/>
                </a:moveTo>
                <a:lnTo>
                  <a:pt x="1515619" y="363884"/>
                </a:lnTo>
                <a:lnTo>
                  <a:pt x="1515619" y="0"/>
                </a:lnTo>
                <a:lnTo>
                  <a:pt x="2243387" y="727769"/>
                </a:lnTo>
                <a:lnTo>
                  <a:pt x="1515619" y="1455537"/>
                </a:lnTo>
                <a:lnTo>
                  <a:pt x="1515619" y="1091653"/>
                </a:lnTo>
                <a:lnTo>
                  <a:pt x="0" y="1053186"/>
                </a:lnTo>
                <a:lnTo>
                  <a:pt x="767420" y="363884"/>
                </a:lnTo>
                <a:close/>
              </a:path>
            </a:pathLst>
          </a:cu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4"/>
          <p:cNvSpPr/>
          <p:nvPr/>
        </p:nvSpPr>
        <p:spPr>
          <a:xfrm rot="19089754" flipH="1">
            <a:off x="4340237" y="546053"/>
            <a:ext cx="2243387" cy="1455537"/>
          </a:xfrm>
          <a:custGeom>
            <a:avLst/>
            <a:gdLst>
              <a:gd name="connsiteX0" fmla="*/ 0 w 1475967"/>
              <a:gd name="connsiteY0" fmla="*/ 363884 h 1455537"/>
              <a:gd name="connsiteX1" fmla="*/ 748199 w 1475967"/>
              <a:gd name="connsiteY1" fmla="*/ 363884 h 1455537"/>
              <a:gd name="connsiteX2" fmla="*/ 748199 w 1475967"/>
              <a:gd name="connsiteY2" fmla="*/ 0 h 1455537"/>
              <a:gd name="connsiteX3" fmla="*/ 1475967 w 1475967"/>
              <a:gd name="connsiteY3" fmla="*/ 727769 h 1455537"/>
              <a:gd name="connsiteX4" fmla="*/ 748199 w 1475967"/>
              <a:gd name="connsiteY4" fmla="*/ 1455537 h 1455537"/>
              <a:gd name="connsiteX5" fmla="*/ 748199 w 1475967"/>
              <a:gd name="connsiteY5" fmla="*/ 1091653 h 1455537"/>
              <a:gd name="connsiteX6" fmla="*/ 0 w 1475967"/>
              <a:gd name="connsiteY6" fmla="*/ 1091653 h 1455537"/>
              <a:gd name="connsiteX7" fmla="*/ 0 w 1475967"/>
              <a:gd name="connsiteY7" fmla="*/ 363884 h 1455537"/>
              <a:gd name="connsiteX0" fmla="*/ 762655 w 2238622"/>
              <a:gd name="connsiteY0" fmla="*/ 363884 h 1455537"/>
              <a:gd name="connsiteX1" fmla="*/ 1510854 w 2238622"/>
              <a:gd name="connsiteY1" fmla="*/ 363884 h 1455537"/>
              <a:gd name="connsiteX2" fmla="*/ 1510854 w 2238622"/>
              <a:gd name="connsiteY2" fmla="*/ 0 h 1455537"/>
              <a:gd name="connsiteX3" fmla="*/ 2238622 w 2238622"/>
              <a:gd name="connsiteY3" fmla="*/ 727769 h 1455537"/>
              <a:gd name="connsiteX4" fmla="*/ 1510854 w 2238622"/>
              <a:gd name="connsiteY4" fmla="*/ 1455537 h 1455537"/>
              <a:gd name="connsiteX5" fmla="*/ 1510854 w 2238622"/>
              <a:gd name="connsiteY5" fmla="*/ 1091653 h 1455537"/>
              <a:gd name="connsiteX6" fmla="*/ 0 w 2238622"/>
              <a:gd name="connsiteY6" fmla="*/ 1058508 h 1455537"/>
              <a:gd name="connsiteX7" fmla="*/ 762655 w 2238622"/>
              <a:gd name="connsiteY7" fmla="*/ 363884 h 1455537"/>
              <a:gd name="connsiteX0" fmla="*/ 767420 w 2243387"/>
              <a:gd name="connsiteY0" fmla="*/ 363884 h 1455537"/>
              <a:gd name="connsiteX1" fmla="*/ 1515619 w 2243387"/>
              <a:gd name="connsiteY1" fmla="*/ 363884 h 1455537"/>
              <a:gd name="connsiteX2" fmla="*/ 1515619 w 2243387"/>
              <a:gd name="connsiteY2" fmla="*/ 0 h 1455537"/>
              <a:gd name="connsiteX3" fmla="*/ 2243387 w 2243387"/>
              <a:gd name="connsiteY3" fmla="*/ 727769 h 1455537"/>
              <a:gd name="connsiteX4" fmla="*/ 1515619 w 2243387"/>
              <a:gd name="connsiteY4" fmla="*/ 1455537 h 1455537"/>
              <a:gd name="connsiteX5" fmla="*/ 1515619 w 2243387"/>
              <a:gd name="connsiteY5" fmla="*/ 1091653 h 1455537"/>
              <a:gd name="connsiteX6" fmla="*/ 0 w 2243387"/>
              <a:gd name="connsiteY6" fmla="*/ 1053186 h 1455537"/>
              <a:gd name="connsiteX7" fmla="*/ 767420 w 2243387"/>
              <a:gd name="connsiteY7" fmla="*/ 363884 h 145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3387" h="1455537">
                <a:moveTo>
                  <a:pt x="767420" y="363884"/>
                </a:moveTo>
                <a:lnTo>
                  <a:pt x="1515619" y="363884"/>
                </a:lnTo>
                <a:lnTo>
                  <a:pt x="1515619" y="0"/>
                </a:lnTo>
                <a:lnTo>
                  <a:pt x="2243387" y="727769"/>
                </a:lnTo>
                <a:lnTo>
                  <a:pt x="1515619" y="1455537"/>
                </a:lnTo>
                <a:lnTo>
                  <a:pt x="1515619" y="1091653"/>
                </a:lnTo>
                <a:lnTo>
                  <a:pt x="0" y="1053186"/>
                </a:lnTo>
                <a:lnTo>
                  <a:pt x="767420" y="363884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4"/>
          <p:cNvSpPr/>
          <p:nvPr/>
        </p:nvSpPr>
        <p:spPr>
          <a:xfrm rot="19089754" flipV="1">
            <a:off x="2626644" y="3306564"/>
            <a:ext cx="2243387" cy="1455537"/>
          </a:xfrm>
          <a:custGeom>
            <a:avLst/>
            <a:gdLst>
              <a:gd name="connsiteX0" fmla="*/ 0 w 1475967"/>
              <a:gd name="connsiteY0" fmla="*/ 363884 h 1455537"/>
              <a:gd name="connsiteX1" fmla="*/ 748199 w 1475967"/>
              <a:gd name="connsiteY1" fmla="*/ 363884 h 1455537"/>
              <a:gd name="connsiteX2" fmla="*/ 748199 w 1475967"/>
              <a:gd name="connsiteY2" fmla="*/ 0 h 1455537"/>
              <a:gd name="connsiteX3" fmla="*/ 1475967 w 1475967"/>
              <a:gd name="connsiteY3" fmla="*/ 727769 h 1455537"/>
              <a:gd name="connsiteX4" fmla="*/ 748199 w 1475967"/>
              <a:gd name="connsiteY4" fmla="*/ 1455537 h 1455537"/>
              <a:gd name="connsiteX5" fmla="*/ 748199 w 1475967"/>
              <a:gd name="connsiteY5" fmla="*/ 1091653 h 1455537"/>
              <a:gd name="connsiteX6" fmla="*/ 0 w 1475967"/>
              <a:gd name="connsiteY6" fmla="*/ 1091653 h 1455537"/>
              <a:gd name="connsiteX7" fmla="*/ 0 w 1475967"/>
              <a:gd name="connsiteY7" fmla="*/ 363884 h 1455537"/>
              <a:gd name="connsiteX0" fmla="*/ 762655 w 2238622"/>
              <a:gd name="connsiteY0" fmla="*/ 363884 h 1455537"/>
              <a:gd name="connsiteX1" fmla="*/ 1510854 w 2238622"/>
              <a:gd name="connsiteY1" fmla="*/ 363884 h 1455537"/>
              <a:gd name="connsiteX2" fmla="*/ 1510854 w 2238622"/>
              <a:gd name="connsiteY2" fmla="*/ 0 h 1455537"/>
              <a:gd name="connsiteX3" fmla="*/ 2238622 w 2238622"/>
              <a:gd name="connsiteY3" fmla="*/ 727769 h 1455537"/>
              <a:gd name="connsiteX4" fmla="*/ 1510854 w 2238622"/>
              <a:gd name="connsiteY4" fmla="*/ 1455537 h 1455537"/>
              <a:gd name="connsiteX5" fmla="*/ 1510854 w 2238622"/>
              <a:gd name="connsiteY5" fmla="*/ 1091653 h 1455537"/>
              <a:gd name="connsiteX6" fmla="*/ 0 w 2238622"/>
              <a:gd name="connsiteY6" fmla="*/ 1058508 h 1455537"/>
              <a:gd name="connsiteX7" fmla="*/ 762655 w 2238622"/>
              <a:gd name="connsiteY7" fmla="*/ 363884 h 1455537"/>
              <a:gd name="connsiteX0" fmla="*/ 767420 w 2243387"/>
              <a:gd name="connsiteY0" fmla="*/ 363884 h 1455537"/>
              <a:gd name="connsiteX1" fmla="*/ 1515619 w 2243387"/>
              <a:gd name="connsiteY1" fmla="*/ 363884 h 1455537"/>
              <a:gd name="connsiteX2" fmla="*/ 1515619 w 2243387"/>
              <a:gd name="connsiteY2" fmla="*/ 0 h 1455537"/>
              <a:gd name="connsiteX3" fmla="*/ 2243387 w 2243387"/>
              <a:gd name="connsiteY3" fmla="*/ 727769 h 1455537"/>
              <a:gd name="connsiteX4" fmla="*/ 1515619 w 2243387"/>
              <a:gd name="connsiteY4" fmla="*/ 1455537 h 1455537"/>
              <a:gd name="connsiteX5" fmla="*/ 1515619 w 2243387"/>
              <a:gd name="connsiteY5" fmla="*/ 1091653 h 1455537"/>
              <a:gd name="connsiteX6" fmla="*/ 0 w 2243387"/>
              <a:gd name="connsiteY6" fmla="*/ 1053186 h 1455537"/>
              <a:gd name="connsiteX7" fmla="*/ 767420 w 2243387"/>
              <a:gd name="connsiteY7" fmla="*/ 363884 h 145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3387" h="1455537">
                <a:moveTo>
                  <a:pt x="767420" y="363884"/>
                </a:moveTo>
                <a:lnTo>
                  <a:pt x="1515619" y="363884"/>
                </a:lnTo>
                <a:lnTo>
                  <a:pt x="1515619" y="0"/>
                </a:lnTo>
                <a:lnTo>
                  <a:pt x="2243387" y="727769"/>
                </a:lnTo>
                <a:lnTo>
                  <a:pt x="1515619" y="1455537"/>
                </a:lnTo>
                <a:lnTo>
                  <a:pt x="1515619" y="1091653"/>
                </a:lnTo>
                <a:lnTo>
                  <a:pt x="0" y="1053186"/>
                </a:lnTo>
                <a:lnTo>
                  <a:pt x="767420" y="363884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5000"/>
                  <a:lumOff val="35000"/>
                  <a:shade val="30000"/>
                  <a:satMod val="115000"/>
                </a:schemeClr>
              </a:gs>
              <a:gs pos="50000">
                <a:schemeClr val="tx1">
                  <a:lumMod val="65000"/>
                  <a:lumOff val="35000"/>
                  <a:shade val="67500"/>
                  <a:satMod val="115000"/>
                </a:schemeClr>
              </a:gs>
              <a:gs pos="100000">
                <a:schemeClr val="tx1">
                  <a:lumMod val="65000"/>
                  <a:lumOff val="3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4"/>
          <p:cNvSpPr/>
          <p:nvPr/>
        </p:nvSpPr>
        <p:spPr>
          <a:xfrm rot="2510246" flipH="1" flipV="1">
            <a:off x="4340237" y="3306564"/>
            <a:ext cx="2243387" cy="1455537"/>
          </a:xfrm>
          <a:custGeom>
            <a:avLst/>
            <a:gdLst>
              <a:gd name="connsiteX0" fmla="*/ 0 w 1475967"/>
              <a:gd name="connsiteY0" fmla="*/ 363884 h 1455537"/>
              <a:gd name="connsiteX1" fmla="*/ 748199 w 1475967"/>
              <a:gd name="connsiteY1" fmla="*/ 363884 h 1455537"/>
              <a:gd name="connsiteX2" fmla="*/ 748199 w 1475967"/>
              <a:gd name="connsiteY2" fmla="*/ 0 h 1455537"/>
              <a:gd name="connsiteX3" fmla="*/ 1475967 w 1475967"/>
              <a:gd name="connsiteY3" fmla="*/ 727769 h 1455537"/>
              <a:gd name="connsiteX4" fmla="*/ 748199 w 1475967"/>
              <a:gd name="connsiteY4" fmla="*/ 1455537 h 1455537"/>
              <a:gd name="connsiteX5" fmla="*/ 748199 w 1475967"/>
              <a:gd name="connsiteY5" fmla="*/ 1091653 h 1455537"/>
              <a:gd name="connsiteX6" fmla="*/ 0 w 1475967"/>
              <a:gd name="connsiteY6" fmla="*/ 1091653 h 1455537"/>
              <a:gd name="connsiteX7" fmla="*/ 0 w 1475967"/>
              <a:gd name="connsiteY7" fmla="*/ 363884 h 1455537"/>
              <a:gd name="connsiteX0" fmla="*/ 762655 w 2238622"/>
              <a:gd name="connsiteY0" fmla="*/ 363884 h 1455537"/>
              <a:gd name="connsiteX1" fmla="*/ 1510854 w 2238622"/>
              <a:gd name="connsiteY1" fmla="*/ 363884 h 1455537"/>
              <a:gd name="connsiteX2" fmla="*/ 1510854 w 2238622"/>
              <a:gd name="connsiteY2" fmla="*/ 0 h 1455537"/>
              <a:gd name="connsiteX3" fmla="*/ 2238622 w 2238622"/>
              <a:gd name="connsiteY3" fmla="*/ 727769 h 1455537"/>
              <a:gd name="connsiteX4" fmla="*/ 1510854 w 2238622"/>
              <a:gd name="connsiteY4" fmla="*/ 1455537 h 1455537"/>
              <a:gd name="connsiteX5" fmla="*/ 1510854 w 2238622"/>
              <a:gd name="connsiteY5" fmla="*/ 1091653 h 1455537"/>
              <a:gd name="connsiteX6" fmla="*/ 0 w 2238622"/>
              <a:gd name="connsiteY6" fmla="*/ 1058508 h 1455537"/>
              <a:gd name="connsiteX7" fmla="*/ 762655 w 2238622"/>
              <a:gd name="connsiteY7" fmla="*/ 363884 h 1455537"/>
              <a:gd name="connsiteX0" fmla="*/ 767420 w 2243387"/>
              <a:gd name="connsiteY0" fmla="*/ 363884 h 1455537"/>
              <a:gd name="connsiteX1" fmla="*/ 1515619 w 2243387"/>
              <a:gd name="connsiteY1" fmla="*/ 363884 h 1455537"/>
              <a:gd name="connsiteX2" fmla="*/ 1515619 w 2243387"/>
              <a:gd name="connsiteY2" fmla="*/ 0 h 1455537"/>
              <a:gd name="connsiteX3" fmla="*/ 2243387 w 2243387"/>
              <a:gd name="connsiteY3" fmla="*/ 727769 h 1455537"/>
              <a:gd name="connsiteX4" fmla="*/ 1515619 w 2243387"/>
              <a:gd name="connsiteY4" fmla="*/ 1455537 h 1455537"/>
              <a:gd name="connsiteX5" fmla="*/ 1515619 w 2243387"/>
              <a:gd name="connsiteY5" fmla="*/ 1091653 h 1455537"/>
              <a:gd name="connsiteX6" fmla="*/ 0 w 2243387"/>
              <a:gd name="connsiteY6" fmla="*/ 1053186 h 1455537"/>
              <a:gd name="connsiteX7" fmla="*/ 767420 w 2243387"/>
              <a:gd name="connsiteY7" fmla="*/ 363884 h 145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3387" h="1455537">
                <a:moveTo>
                  <a:pt x="767420" y="363884"/>
                </a:moveTo>
                <a:lnTo>
                  <a:pt x="1515619" y="363884"/>
                </a:lnTo>
                <a:lnTo>
                  <a:pt x="1515619" y="0"/>
                </a:lnTo>
                <a:lnTo>
                  <a:pt x="2243387" y="727769"/>
                </a:lnTo>
                <a:lnTo>
                  <a:pt x="1515619" y="1455537"/>
                </a:lnTo>
                <a:lnTo>
                  <a:pt x="1515619" y="1091653"/>
                </a:lnTo>
                <a:lnTo>
                  <a:pt x="0" y="1053186"/>
                </a:lnTo>
                <a:lnTo>
                  <a:pt x="767420" y="363884"/>
                </a:ln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2881027" y="771550"/>
            <a:ext cx="1336526" cy="1266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4969259" y="771550"/>
            <a:ext cx="1336526" cy="1266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881027" y="3280023"/>
            <a:ext cx="1336526" cy="1266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4969259" y="3280023"/>
            <a:ext cx="1336526" cy="1266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141413" y="1108998"/>
            <a:ext cx="2286267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accent6">
                    <a:lumMod val="75000"/>
                  </a:schemeClr>
                </a:solidFill>
              </a:rPr>
              <a:t>02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755576" y="2888493"/>
            <a:ext cx="2286267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6141413" y="2888493"/>
            <a:ext cx="2286267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accent5">
                    <a:lumMod val="50000"/>
                  </a:schemeClr>
                </a:solidFill>
              </a:rPr>
              <a:t>04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3194003" y="2385438"/>
            <a:ext cx="29474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/>
              <a:t>Click to add title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xmlns="" val="85678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275606"/>
            <a:ext cx="9144000" cy="25202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47267" y="1703749"/>
            <a:ext cx="9096733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直角三角形 14"/>
          <p:cNvSpPr/>
          <p:nvPr/>
        </p:nvSpPr>
        <p:spPr>
          <a:xfrm flipH="1">
            <a:off x="578506" y="895350"/>
            <a:ext cx="390663" cy="380256"/>
          </a:xfrm>
          <a:prstGeom prst="rtTriangl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587019" y="1275606"/>
            <a:ext cx="3289444" cy="2520280"/>
          </a:xfrm>
          <a:prstGeom prst="rect">
            <a:avLst/>
          </a:prstGeom>
          <a:gradFill>
            <a:gsLst>
              <a:gs pos="99000">
                <a:srgbClr val="FFC000"/>
              </a:gs>
              <a:gs pos="2000">
                <a:srgbClr val="FFC000"/>
              </a:gs>
              <a:gs pos="100000">
                <a:schemeClr val="bg1"/>
              </a:gs>
              <a:gs pos="0">
                <a:schemeClr val="bg1"/>
              </a:gs>
            </a:gsLst>
            <a:lin ang="0" scaled="0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12160" y="4272856"/>
            <a:ext cx="29474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/>
              <a:t>Click to add title</a:t>
            </a:r>
            <a:endParaRPr lang="zh-CN" altLang="en-US" sz="3200" b="1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971601" y="1563638"/>
            <a:ext cx="252028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71601" y="2211710"/>
            <a:ext cx="252028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71601" y="2859782"/>
            <a:ext cx="252028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71601" y="3507854"/>
            <a:ext cx="252028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直角三角形 15"/>
          <p:cNvSpPr/>
          <p:nvPr/>
        </p:nvSpPr>
        <p:spPr>
          <a:xfrm flipH="1" flipV="1">
            <a:off x="578506" y="3795886"/>
            <a:ext cx="390663" cy="380256"/>
          </a:xfrm>
          <a:prstGeom prst="rtTriangl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16"/>
          <p:cNvSpPr/>
          <p:nvPr/>
        </p:nvSpPr>
        <p:spPr>
          <a:xfrm>
            <a:off x="3491882" y="895350"/>
            <a:ext cx="390663" cy="380256"/>
          </a:xfrm>
          <a:prstGeom prst="rtTriangl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 flipV="1">
            <a:off x="3491882" y="3795886"/>
            <a:ext cx="390663" cy="380256"/>
          </a:xfrm>
          <a:prstGeom prst="rtTriangl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278242" y="1075551"/>
            <a:ext cx="19069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to add title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78242" y="1707654"/>
            <a:ext cx="19069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to add title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78242" y="2335691"/>
            <a:ext cx="19069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to add title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78242" y="3003798"/>
            <a:ext cx="19069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to add title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78242" y="3651870"/>
            <a:ext cx="19069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to add title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77172" y="1347614"/>
            <a:ext cx="19069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</a:rPr>
              <a:t>Click to add title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11960" y="1936452"/>
            <a:ext cx="22862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Click here to add your 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text or Copy Your text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and paste it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779912" y="1851670"/>
            <a:ext cx="526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A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95792" y="1936452"/>
            <a:ext cx="22862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Click here to add your 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text or Copy Your text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and paste it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476568" y="1851670"/>
            <a:ext cx="5004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B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703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3347864" y="915566"/>
            <a:ext cx="2605980" cy="1612219"/>
            <a:chOff x="3347864" y="815515"/>
            <a:chExt cx="2605980" cy="1612219"/>
          </a:xfrm>
        </p:grpSpPr>
        <p:sp>
          <p:nvSpPr>
            <p:cNvPr id="17" name="矩形 16"/>
            <p:cNvSpPr/>
            <p:nvPr/>
          </p:nvSpPr>
          <p:spPr>
            <a:xfrm>
              <a:off x="3356379" y="815515"/>
              <a:ext cx="2597465" cy="1612219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347864" y="1397705"/>
              <a:ext cx="2068574" cy="10300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99792" y="1635646"/>
            <a:ext cx="2605980" cy="1612219"/>
            <a:chOff x="2699792" y="1535595"/>
            <a:chExt cx="2605980" cy="1612219"/>
          </a:xfrm>
        </p:grpSpPr>
        <p:sp>
          <p:nvSpPr>
            <p:cNvPr id="14" name="矩形 13"/>
            <p:cNvSpPr/>
            <p:nvPr/>
          </p:nvSpPr>
          <p:spPr>
            <a:xfrm>
              <a:off x="2708307" y="1535595"/>
              <a:ext cx="2597465" cy="1612219"/>
            </a:xfrm>
            <a:prstGeom prst="rect">
              <a:avLst/>
            </a:prstGeom>
            <a:gradFill flip="none" rotWithShape="1">
              <a:gsLst>
                <a:gs pos="0">
                  <a:srgbClr val="CC6C02">
                    <a:shade val="30000"/>
                    <a:satMod val="115000"/>
                  </a:srgbClr>
                </a:gs>
                <a:gs pos="50000">
                  <a:srgbClr val="CC6C02">
                    <a:shade val="67500"/>
                    <a:satMod val="115000"/>
                  </a:srgbClr>
                </a:gs>
                <a:gs pos="100000">
                  <a:srgbClr val="CC6C0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699792" y="2117785"/>
              <a:ext cx="2068574" cy="10300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051720" y="2355726"/>
            <a:ext cx="2605980" cy="1612219"/>
            <a:chOff x="2051720" y="2255675"/>
            <a:chExt cx="2605980" cy="1612219"/>
          </a:xfrm>
          <a:solidFill>
            <a:schemeClr val="bg1"/>
          </a:solidFill>
        </p:grpSpPr>
        <p:sp>
          <p:nvSpPr>
            <p:cNvPr id="11" name="矩形 10"/>
            <p:cNvSpPr/>
            <p:nvPr/>
          </p:nvSpPr>
          <p:spPr>
            <a:xfrm>
              <a:off x="2060235" y="2255675"/>
              <a:ext cx="2597465" cy="1612219"/>
            </a:xfrm>
            <a:prstGeom prst="rect">
              <a:avLst/>
            </a:prstGeom>
            <a:gradFill flip="none" rotWithShape="1">
              <a:gsLst>
                <a:gs pos="0">
                  <a:srgbClr val="C6460C">
                    <a:shade val="30000"/>
                    <a:satMod val="115000"/>
                  </a:srgbClr>
                </a:gs>
                <a:gs pos="50000">
                  <a:srgbClr val="C6460C">
                    <a:shade val="67500"/>
                    <a:satMod val="115000"/>
                  </a:srgbClr>
                </a:gs>
                <a:gs pos="100000">
                  <a:srgbClr val="C6460C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051720" y="2837865"/>
              <a:ext cx="2068574" cy="10300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03648" y="3075806"/>
            <a:ext cx="2605980" cy="1612219"/>
            <a:chOff x="1403648" y="2975755"/>
            <a:chExt cx="2605980" cy="1612219"/>
          </a:xfrm>
        </p:grpSpPr>
        <p:sp>
          <p:nvSpPr>
            <p:cNvPr id="4" name="矩形 3"/>
            <p:cNvSpPr/>
            <p:nvPr/>
          </p:nvSpPr>
          <p:spPr>
            <a:xfrm>
              <a:off x="1412163" y="2975755"/>
              <a:ext cx="2597465" cy="1612219"/>
            </a:xfrm>
            <a:prstGeom prst="rect">
              <a:avLst/>
            </a:prstGeom>
            <a:gradFill flip="none" rotWithShape="1">
              <a:gsLst>
                <a:gs pos="0">
                  <a:srgbClr val="694343">
                    <a:shade val="30000"/>
                    <a:satMod val="115000"/>
                  </a:srgbClr>
                </a:gs>
                <a:gs pos="50000">
                  <a:srgbClr val="694343">
                    <a:shade val="67500"/>
                    <a:satMod val="115000"/>
                  </a:srgbClr>
                </a:gs>
                <a:gs pos="100000">
                  <a:srgbClr val="69434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403648" y="3557945"/>
              <a:ext cx="2068574" cy="10300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592463" y="3690455"/>
            <a:ext cx="649537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方正姚体" pitchFamily="2" charset="-122"/>
                <a:ea typeface="方正姚体" pitchFamily="2" charset="-122"/>
                <a:cs typeface="Arial Unicode MS" pitchFamily="34" charset="-122"/>
              </a:rPr>
              <a:t>1</a:t>
            </a:r>
            <a:endParaRPr lang="zh-CN" altLang="en-US" sz="72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方正姚体" pitchFamily="2" charset="-122"/>
              <a:ea typeface="方正姚体" pitchFamily="2" charset="-122"/>
              <a:cs typeface="Arial Unicode MS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45694" y="2965261"/>
            <a:ext cx="649537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方正姚体" pitchFamily="2" charset="-122"/>
                <a:ea typeface="方正姚体" pitchFamily="2" charset="-122"/>
                <a:cs typeface="Arial Unicode MS" pitchFamily="34" charset="-122"/>
              </a:rPr>
              <a:t>2</a:t>
            </a:r>
            <a:endParaRPr lang="zh-CN" altLang="en-US" sz="72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方正姚体" pitchFamily="2" charset="-122"/>
              <a:ea typeface="方正姚体" pitchFamily="2" charset="-122"/>
              <a:cs typeface="Arial Unicode MS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97648" y="2243216"/>
            <a:ext cx="649537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方正姚体" pitchFamily="2" charset="-122"/>
                <a:ea typeface="方正姚体" pitchFamily="2" charset="-122"/>
                <a:cs typeface="Arial Unicode MS" pitchFamily="34" charset="-122"/>
              </a:rPr>
              <a:t>3</a:t>
            </a:r>
            <a:endParaRPr lang="zh-CN" altLang="en-US" sz="72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方正姚体" pitchFamily="2" charset="-122"/>
              <a:ea typeface="方正姚体" pitchFamily="2" charset="-122"/>
              <a:cs typeface="Arial Unicode MS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37831" y="1523865"/>
            <a:ext cx="649537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方正姚体" pitchFamily="2" charset="-122"/>
                <a:ea typeface="方正姚体" pitchFamily="2" charset="-122"/>
                <a:cs typeface="Arial Unicode MS" pitchFamily="34" charset="-122"/>
              </a:rPr>
              <a:t>4</a:t>
            </a:r>
            <a:endParaRPr lang="zh-CN" altLang="en-US" sz="72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方正姚体" pitchFamily="2" charset="-122"/>
              <a:ea typeface="方正姚体" pitchFamily="2" charset="-122"/>
              <a:cs typeface="Arial Unicode MS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3528" y="230740"/>
            <a:ext cx="29474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/>
              <a:t>Click to add title</a:t>
            </a:r>
            <a:endParaRPr lang="zh-CN" altLang="en-US" sz="32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6018211" y="3086310"/>
            <a:ext cx="2336644" cy="203132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dirty="0" smtClean="0"/>
              <a:t>Click here to add </a:t>
            </a:r>
          </a:p>
          <a:p>
            <a:r>
              <a:rPr lang="en-US" altLang="zh-CN" dirty="0" smtClean="0"/>
              <a:t>your text or Copy </a:t>
            </a:r>
          </a:p>
          <a:p>
            <a:r>
              <a:rPr lang="en-US" altLang="zh-CN" dirty="0" smtClean="0"/>
              <a:t>Your text and paste </a:t>
            </a:r>
          </a:p>
          <a:p>
            <a:r>
              <a:rPr lang="en-US" altLang="zh-CN" dirty="0" smtClean="0"/>
              <a:t>it here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3332850" y="1050290"/>
            <a:ext cx="264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Click here to add your text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682189" y="1750887"/>
            <a:ext cx="264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Click here to add your text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023014" y="2474048"/>
            <a:ext cx="264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Click here to add your text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374942" y="3196093"/>
            <a:ext cx="264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Click here to add your text</a:t>
            </a:r>
          </a:p>
        </p:txBody>
      </p:sp>
    </p:spTree>
    <p:extLst>
      <p:ext uri="{BB962C8B-B14F-4D97-AF65-F5344CB8AC3E}">
        <p14:creationId xmlns:p14="http://schemas.microsoft.com/office/powerpoint/2010/main" xmlns="" val="197169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 rot="16200000">
            <a:off x="4141395" y="1260167"/>
            <a:ext cx="557087" cy="557087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3"/>
          <p:cNvSpPr/>
          <p:nvPr/>
        </p:nvSpPr>
        <p:spPr>
          <a:xfrm>
            <a:off x="5094425" y="2213211"/>
            <a:ext cx="557087" cy="557087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3"/>
          <p:cNvSpPr/>
          <p:nvPr/>
        </p:nvSpPr>
        <p:spPr>
          <a:xfrm rot="16200000" flipH="1" flipV="1">
            <a:off x="4141395" y="3164218"/>
            <a:ext cx="557087" cy="557087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燕尾形 3"/>
          <p:cNvSpPr/>
          <p:nvPr/>
        </p:nvSpPr>
        <p:spPr>
          <a:xfrm flipH="1">
            <a:off x="3188775" y="2211173"/>
            <a:ext cx="557087" cy="557087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燕尾形 3"/>
          <p:cNvSpPr/>
          <p:nvPr/>
        </p:nvSpPr>
        <p:spPr>
          <a:xfrm rot="13500000">
            <a:off x="3467319" y="1537614"/>
            <a:ext cx="557087" cy="557087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燕尾形 3"/>
          <p:cNvSpPr/>
          <p:nvPr/>
        </p:nvSpPr>
        <p:spPr>
          <a:xfrm rot="8100000" flipH="1">
            <a:off x="4813859" y="1538709"/>
            <a:ext cx="557087" cy="557087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燕尾形 3"/>
          <p:cNvSpPr/>
          <p:nvPr/>
        </p:nvSpPr>
        <p:spPr>
          <a:xfrm rot="8100000" flipV="1">
            <a:off x="3467319" y="2885673"/>
            <a:ext cx="557087" cy="557087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3"/>
          <p:cNvSpPr/>
          <p:nvPr/>
        </p:nvSpPr>
        <p:spPr>
          <a:xfrm rot="13500000" flipH="1" flipV="1">
            <a:off x="4813859" y="2885674"/>
            <a:ext cx="557087" cy="557087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84720" y="2020356"/>
            <a:ext cx="1368152" cy="93871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</a:t>
            </a:r>
          </a:p>
          <a:p>
            <a:r>
              <a:rPr lang="en-US" altLang="zh-CN" sz="1100" dirty="0" smtClean="0"/>
              <a:t>your text or Copy </a:t>
            </a:r>
          </a:p>
          <a:p>
            <a:r>
              <a:rPr lang="en-US" altLang="zh-CN" sz="1100" dirty="0" smtClean="0"/>
              <a:t>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23" name="TextBox 22"/>
          <p:cNvSpPr txBox="1"/>
          <p:nvPr/>
        </p:nvSpPr>
        <p:spPr>
          <a:xfrm>
            <a:off x="5652120" y="2020356"/>
            <a:ext cx="1368152" cy="93871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</a:t>
            </a:r>
          </a:p>
          <a:p>
            <a:r>
              <a:rPr lang="en-US" altLang="zh-CN" sz="1100" dirty="0" smtClean="0"/>
              <a:t>your text or Copy </a:t>
            </a:r>
          </a:p>
          <a:p>
            <a:r>
              <a:rPr lang="en-US" altLang="zh-CN" sz="1100" dirty="0" smtClean="0"/>
              <a:t>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24" name="TextBox 23"/>
          <p:cNvSpPr txBox="1"/>
          <p:nvPr/>
        </p:nvSpPr>
        <p:spPr>
          <a:xfrm>
            <a:off x="3724250" y="483518"/>
            <a:ext cx="1368152" cy="93871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</a:t>
            </a:r>
          </a:p>
          <a:p>
            <a:r>
              <a:rPr lang="en-US" altLang="zh-CN" sz="1100" dirty="0" smtClean="0"/>
              <a:t>your text or Copy </a:t>
            </a:r>
          </a:p>
          <a:p>
            <a:r>
              <a:rPr lang="en-US" altLang="zh-CN" sz="1100" dirty="0" smtClean="0"/>
              <a:t>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25" name="TextBox 24"/>
          <p:cNvSpPr txBox="1"/>
          <p:nvPr/>
        </p:nvSpPr>
        <p:spPr>
          <a:xfrm>
            <a:off x="3724250" y="3721306"/>
            <a:ext cx="1368152" cy="93871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</a:t>
            </a:r>
          </a:p>
          <a:p>
            <a:r>
              <a:rPr lang="en-US" altLang="zh-CN" sz="1100" dirty="0" smtClean="0"/>
              <a:t>your text or Copy </a:t>
            </a:r>
          </a:p>
          <a:p>
            <a:r>
              <a:rPr lang="en-US" altLang="zh-CN" sz="1100" dirty="0" smtClean="0"/>
              <a:t>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26" name="TextBox 25"/>
          <p:cNvSpPr txBox="1"/>
          <p:nvPr/>
        </p:nvSpPr>
        <p:spPr>
          <a:xfrm>
            <a:off x="5345585" y="3442762"/>
            <a:ext cx="1368152" cy="93871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</a:t>
            </a:r>
          </a:p>
          <a:p>
            <a:r>
              <a:rPr lang="en-US" altLang="zh-CN" sz="1100" dirty="0" smtClean="0"/>
              <a:t>your text or Copy </a:t>
            </a:r>
          </a:p>
          <a:p>
            <a:r>
              <a:rPr lang="en-US" altLang="zh-CN" sz="1100" dirty="0" smtClean="0"/>
              <a:t>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27" name="TextBox 26"/>
          <p:cNvSpPr txBox="1"/>
          <p:nvPr/>
        </p:nvSpPr>
        <p:spPr>
          <a:xfrm>
            <a:off x="2139391" y="3442761"/>
            <a:ext cx="1368152" cy="93871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</a:t>
            </a:r>
          </a:p>
          <a:p>
            <a:r>
              <a:rPr lang="en-US" altLang="zh-CN" sz="1100" dirty="0" smtClean="0"/>
              <a:t>your text or Copy </a:t>
            </a:r>
          </a:p>
          <a:p>
            <a:r>
              <a:rPr lang="en-US" altLang="zh-CN" sz="1100" dirty="0" smtClean="0"/>
              <a:t>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28" name="TextBox 27"/>
          <p:cNvSpPr txBox="1"/>
          <p:nvPr/>
        </p:nvSpPr>
        <p:spPr>
          <a:xfrm>
            <a:off x="5345585" y="790806"/>
            <a:ext cx="1368152" cy="93871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</a:t>
            </a:r>
          </a:p>
          <a:p>
            <a:r>
              <a:rPr lang="en-US" altLang="zh-CN" sz="1100" dirty="0" smtClean="0"/>
              <a:t>your text or Copy </a:t>
            </a:r>
          </a:p>
          <a:p>
            <a:r>
              <a:rPr lang="en-US" altLang="zh-CN" sz="1100" dirty="0" smtClean="0"/>
              <a:t>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29" name="TextBox 28"/>
          <p:cNvSpPr txBox="1"/>
          <p:nvPr/>
        </p:nvSpPr>
        <p:spPr>
          <a:xfrm>
            <a:off x="2139391" y="790805"/>
            <a:ext cx="1368152" cy="93871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</a:t>
            </a:r>
          </a:p>
          <a:p>
            <a:r>
              <a:rPr lang="en-US" altLang="zh-CN" sz="1100" dirty="0" smtClean="0"/>
              <a:t>your text or Copy </a:t>
            </a:r>
          </a:p>
          <a:p>
            <a:r>
              <a:rPr lang="en-US" altLang="zh-CN" sz="1100" dirty="0" smtClean="0"/>
              <a:t>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30" name="矩形 29"/>
          <p:cNvSpPr/>
          <p:nvPr/>
        </p:nvSpPr>
        <p:spPr>
          <a:xfrm>
            <a:off x="72715" y="83408"/>
            <a:ext cx="19069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/>
              <a:t>Click to add title</a:t>
            </a:r>
            <a:endParaRPr lang="zh-CN" altLang="en-US" sz="2000" b="1" dirty="0"/>
          </a:p>
        </p:txBody>
      </p:sp>
      <p:sp>
        <p:nvSpPr>
          <p:cNvPr id="31" name="矩形 30"/>
          <p:cNvSpPr/>
          <p:nvPr/>
        </p:nvSpPr>
        <p:spPr>
          <a:xfrm>
            <a:off x="4044675" y="2296106"/>
            <a:ext cx="7505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/>
              <a:t>Title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145968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椭圆 109"/>
          <p:cNvSpPr/>
          <p:nvPr/>
        </p:nvSpPr>
        <p:spPr>
          <a:xfrm>
            <a:off x="2776146" y="4551191"/>
            <a:ext cx="3080998" cy="22131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24000">
                <a:srgbClr val="C2D3E8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518269" y="4551191"/>
            <a:ext cx="3080998" cy="22131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24000">
                <a:srgbClr val="FFEFBD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2822225" y="1491630"/>
            <a:ext cx="3253547" cy="204118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5428279">
            <a:off x="3814656" y="2274925"/>
            <a:ext cx="3253547" cy="2041185"/>
          </a:xfrm>
          <a:prstGeom prst="triangle">
            <a:avLst/>
          </a:prstGeom>
          <a:gradFill>
            <a:gsLst>
              <a:gs pos="100000">
                <a:schemeClr val="tx1"/>
              </a:gs>
              <a:gs pos="57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19500000" scaled="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6171721" flipH="1">
            <a:off x="1828917" y="2274925"/>
            <a:ext cx="3253547" cy="2041185"/>
          </a:xfrm>
          <a:prstGeom prst="triangle">
            <a:avLst/>
          </a:prstGeom>
          <a:gradFill flip="none" rotWithShape="1">
            <a:gsLst>
              <a:gs pos="100000">
                <a:schemeClr val="tx1"/>
              </a:gs>
              <a:gs pos="57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195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梯形 48"/>
          <p:cNvSpPr/>
          <p:nvPr/>
        </p:nvSpPr>
        <p:spPr>
          <a:xfrm rot="10800000">
            <a:off x="2828903" y="1491630"/>
            <a:ext cx="3243615" cy="688934"/>
          </a:xfrm>
          <a:prstGeom prst="trapezoid">
            <a:avLst>
              <a:gd name="adj" fmla="val 79675"/>
            </a:avLst>
          </a:prstGeom>
          <a:gradFill>
            <a:gsLst>
              <a:gs pos="100000">
                <a:schemeClr val="accent6">
                  <a:lumMod val="75000"/>
                </a:schemeClr>
              </a:gs>
              <a:gs pos="49000">
                <a:srgbClr val="F8A764"/>
              </a:gs>
              <a:gs pos="0">
                <a:srgbClr val="FBC69B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梯形 49"/>
          <p:cNvSpPr/>
          <p:nvPr/>
        </p:nvSpPr>
        <p:spPr>
          <a:xfrm rot="15392897">
            <a:off x="4503951" y="2812952"/>
            <a:ext cx="3243615" cy="661788"/>
          </a:xfrm>
          <a:prstGeom prst="trapezoid">
            <a:avLst>
              <a:gd name="adj" fmla="val 79675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/>
          <p:cNvSpPr/>
          <p:nvPr/>
        </p:nvSpPr>
        <p:spPr>
          <a:xfrm rot="6207103" flipH="1">
            <a:off x="1152814" y="2806558"/>
            <a:ext cx="3243615" cy="678455"/>
          </a:xfrm>
          <a:prstGeom prst="trapezoid">
            <a:avLst>
              <a:gd name="adj" fmla="val 79675"/>
            </a:avLst>
          </a:prstGeom>
          <a:gradFill>
            <a:gsLst>
              <a:gs pos="0">
                <a:srgbClr val="FFC000"/>
              </a:gs>
              <a:gs pos="100000">
                <a:srgbClr val="FFE48F"/>
              </a:gs>
              <a:gs pos="50000">
                <a:srgbClr val="FFD85B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3388012" y="1680868"/>
            <a:ext cx="600407" cy="310457"/>
            <a:chOff x="4788024" y="2431676"/>
            <a:chExt cx="1944216" cy="1005308"/>
          </a:xfrm>
          <a:solidFill>
            <a:schemeClr val="bg1"/>
          </a:solidFill>
        </p:grpSpPr>
        <p:sp>
          <p:nvSpPr>
            <p:cNvPr id="52" name="圆角矩形 51"/>
            <p:cNvSpPr/>
            <p:nvPr/>
          </p:nvSpPr>
          <p:spPr>
            <a:xfrm>
              <a:off x="6516216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6228184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6228184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6516216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5940152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5652120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5652120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5940152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5652120" y="243167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5652120" y="3220960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5364088" y="2841041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5364088" y="3111808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5364088" y="2581051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5076056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5076056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4788024" y="2841041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 rot="4500000">
            <a:off x="5640636" y="2218143"/>
            <a:ext cx="600407" cy="310457"/>
            <a:chOff x="4788024" y="2431676"/>
            <a:chExt cx="1944216" cy="1005308"/>
          </a:xfrm>
          <a:solidFill>
            <a:schemeClr val="bg1"/>
          </a:solidFill>
        </p:grpSpPr>
        <p:sp>
          <p:nvSpPr>
            <p:cNvPr id="76" name="圆角矩形 75"/>
            <p:cNvSpPr/>
            <p:nvPr/>
          </p:nvSpPr>
          <p:spPr>
            <a:xfrm>
              <a:off x="6516216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6228184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6228184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6516216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5940152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5652120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5652120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>
              <a:off x="5940152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5652120" y="243167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5652120" y="3220960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圆角矩形 85"/>
            <p:cNvSpPr/>
            <p:nvPr/>
          </p:nvSpPr>
          <p:spPr>
            <a:xfrm>
              <a:off x="5364088" y="2841041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圆角矩形 86"/>
            <p:cNvSpPr/>
            <p:nvPr/>
          </p:nvSpPr>
          <p:spPr>
            <a:xfrm>
              <a:off x="5364088" y="3111808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圆角矩形 87"/>
            <p:cNvSpPr/>
            <p:nvPr/>
          </p:nvSpPr>
          <p:spPr>
            <a:xfrm>
              <a:off x="5364088" y="2581051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5076056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圆角矩形 89"/>
            <p:cNvSpPr/>
            <p:nvPr/>
          </p:nvSpPr>
          <p:spPr>
            <a:xfrm>
              <a:off x="5076056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圆角矩形 90"/>
            <p:cNvSpPr/>
            <p:nvPr/>
          </p:nvSpPr>
          <p:spPr>
            <a:xfrm>
              <a:off x="4788024" y="2841041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 rot="17100000">
            <a:off x="2300935" y="3682100"/>
            <a:ext cx="600407" cy="310457"/>
            <a:chOff x="4788024" y="2431676"/>
            <a:chExt cx="1944216" cy="1005308"/>
          </a:xfrm>
          <a:solidFill>
            <a:schemeClr val="bg1"/>
          </a:solidFill>
        </p:grpSpPr>
        <p:sp>
          <p:nvSpPr>
            <p:cNvPr id="93" name="圆角矩形 92"/>
            <p:cNvSpPr/>
            <p:nvPr/>
          </p:nvSpPr>
          <p:spPr>
            <a:xfrm>
              <a:off x="6516216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圆角矩形 93"/>
            <p:cNvSpPr/>
            <p:nvPr/>
          </p:nvSpPr>
          <p:spPr>
            <a:xfrm>
              <a:off x="6228184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6228184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6516216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圆角矩形 96"/>
            <p:cNvSpPr/>
            <p:nvPr/>
          </p:nvSpPr>
          <p:spPr>
            <a:xfrm>
              <a:off x="5940152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>
              <a:off x="5652120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圆角矩形 98"/>
            <p:cNvSpPr/>
            <p:nvPr/>
          </p:nvSpPr>
          <p:spPr>
            <a:xfrm>
              <a:off x="5652120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圆角矩形 99"/>
            <p:cNvSpPr/>
            <p:nvPr/>
          </p:nvSpPr>
          <p:spPr>
            <a:xfrm>
              <a:off x="5940152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5652120" y="243167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圆角矩形 101"/>
            <p:cNvSpPr/>
            <p:nvPr/>
          </p:nvSpPr>
          <p:spPr>
            <a:xfrm>
              <a:off x="5652120" y="3220960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圆角矩形 102"/>
            <p:cNvSpPr/>
            <p:nvPr/>
          </p:nvSpPr>
          <p:spPr>
            <a:xfrm>
              <a:off x="5364088" y="2841041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圆角矩形 103"/>
            <p:cNvSpPr/>
            <p:nvPr/>
          </p:nvSpPr>
          <p:spPr>
            <a:xfrm>
              <a:off x="5364088" y="3111808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圆角矩形 104"/>
            <p:cNvSpPr/>
            <p:nvPr/>
          </p:nvSpPr>
          <p:spPr>
            <a:xfrm>
              <a:off x="5364088" y="2581051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>
              <a:off x="5076056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圆角矩形 106"/>
            <p:cNvSpPr/>
            <p:nvPr/>
          </p:nvSpPr>
          <p:spPr>
            <a:xfrm>
              <a:off x="5076056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7"/>
            <p:cNvSpPr/>
            <p:nvPr/>
          </p:nvSpPr>
          <p:spPr>
            <a:xfrm>
              <a:off x="4788024" y="2841041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3" name="椭圆 112"/>
          <p:cNvSpPr/>
          <p:nvPr/>
        </p:nvSpPr>
        <p:spPr>
          <a:xfrm>
            <a:off x="5258043" y="4551191"/>
            <a:ext cx="3080998" cy="22131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24000">
                <a:srgbClr val="C9C9C9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6" name="Picture 2" descr="\\MAGNUM\Projects\Microsoft\Cloud Power FY12\Design\Icons\PNGs\Cloud_on_your_terms.png"/>
          <p:cNvPicPr>
            <a:picLocks noChangeAspect="1" noChangeArrowheads="1"/>
          </p:cNvPicPr>
          <p:nvPr/>
        </p:nvPicPr>
        <p:blipFill>
          <a:blip r:embed="rId2" cstate="print">
            <a:lum bright="100000"/>
          </a:blip>
          <a:stretch>
            <a:fillRect/>
          </a:stretch>
        </p:blipFill>
        <p:spPr bwMode="auto">
          <a:xfrm>
            <a:off x="3193601" y="2300976"/>
            <a:ext cx="2618382" cy="2740898"/>
          </a:xfrm>
          <a:prstGeom prst="rect">
            <a:avLst/>
          </a:prstGeom>
          <a:noFill/>
          <a:ln>
            <a:noFill/>
          </a:ln>
          <a:effectLst>
            <a:outerShdw blurRad="63500" sx="106000" sy="106000" algn="ctr" rotWithShape="0">
              <a:schemeClr val="tx2">
                <a:lumMod val="50000"/>
                <a:alpha val="46000"/>
              </a:schemeClr>
            </a:outerShdw>
          </a:effectLst>
        </p:spPr>
      </p:pic>
      <p:sp>
        <p:nvSpPr>
          <p:cNvPr id="118" name="Freeform 22"/>
          <p:cNvSpPr>
            <a:spLocks noEditPoints="1"/>
          </p:cNvSpPr>
          <p:nvPr/>
        </p:nvSpPr>
        <p:spPr bwMode="black">
          <a:xfrm>
            <a:off x="4977133" y="3200792"/>
            <a:ext cx="440386" cy="470633"/>
          </a:xfrm>
          <a:custGeom>
            <a:avLst/>
            <a:gdLst>
              <a:gd name="T0" fmla="*/ 300 w 300"/>
              <a:gd name="T1" fmla="*/ 141 h 300"/>
              <a:gd name="T2" fmla="*/ 285 w 300"/>
              <a:gd name="T3" fmla="*/ 141 h 300"/>
              <a:gd name="T4" fmla="*/ 159 w 300"/>
              <a:gd name="T5" fmla="*/ 15 h 300"/>
              <a:gd name="T6" fmla="*/ 159 w 300"/>
              <a:gd name="T7" fmla="*/ 0 h 300"/>
              <a:gd name="T8" fmla="*/ 141 w 300"/>
              <a:gd name="T9" fmla="*/ 0 h 300"/>
              <a:gd name="T10" fmla="*/ 141 w 300"/>
              <a:gd name="T11" fmla="*/ 15 h 300"/>
              <a:gd name="T12" fmla="*/ 15 w 300"/>
              <a:gd name="T13" fmla="*/ 141 h 300"/>
              <a:gd name="T14" fmla="*/ 0 w 300"/>
              <a:gd name="T15" fmla="*/ 141 h 300"/>
              <a:gd name="T16" fmla="*/ 0 w 300"/>
              <a:gd name="T17" fmla="*/ 159 h 300"/>
              <a:gd name="T18" fmla="*/ 15 w 300"/>
              <a:gd name="T19" fmla="*/ 159 h 300"/>
              <a:gd name="T20" fmla="*/ 141 w 300"/>
              <a:gd name="T21" fmla="*/ 285 h 300"/>
              <a:gd name="T22" fmla="*/ 141 w 300"/>
              <a:gd name="T23" fmla="*/ 300 h 300"/>
              <a:gd name="T24" fmla="*/ 159 w 300"/>
              <a:gd name="T25" fmla="*/ 300 h 300"/>
              <a:gd name="T26" fmla="*/ 159 w 300"/>
              <a:gd name="T27" fmla="*/ 285 h 300"/>
              <a:gd name="T28" fmla="*/ 285 w 300"/>
              <a:gd name="T29" fmla="*/ 159 h 300"/>
              <a:gd name="T30" fmla="*/ 300 w 300"/>
              <a:gd name="T31" fmla="*/ 159 h 300"/>
              <a:gd name="T32" fmla="*/ 300 w 300"/>
              <a:gd name="T33" fmla="*/ 141 h 300"/>
              <a:gd name="T34" fmla="*/ 258 w 300"/>
              <a:gd name="T35" fmla="*/ 141 h 300"/>
              <a:gd name="T36" fmla="*/ 230 w 300"/>
              <a:gd name="T37" fmla="*/ 141 h 300"/>
              <a:gd name="T38" fmla="*/ 159 w 300"/>
              <a:gd name="T39" fmla="*/ 70 h 300"/>
              <a:gd name="T40" fmla="*/ 159 w 300"/>
              <a:gd name="T41" fmla="*/ 42 h 300"/>
              <a:gd name="T42" fmla="*/ 258 w 300"/>
              <a:gd name="T43" fmla="*/ 141 h 300"/>
              <a:gd name="T44" fmla="*/ 141 w 300"/>
              <a:gd name="T45" fmla="*/ 125 h 300"/>
              <a:gd name="T46" fmla="*/ 125 w 300"/>
              <a:gd name="T47" fmla="*/ 141 h 300"/>
              <a:gd name="T48" fmla="*/ 97 w 300"/>
              <a:gd name="T49" fmla="*/ 141 h 300"/>
              <a:gd name="T50" fmla="*/ 141 w 300"/>
              <a:gd name="T51" fmla="*/ 97 h 300"/>
              <a:gd name="T52" fmla="*/ 141 w 300"/>
              <a:gd name="T53" fmla="*/ 125 h 300"/>
              <a:gd name="T54" fmla="*/ 125 w 300"/>
              <a:gd name="T55" fmla="*/ 159 h 300"/>
              <a:gd name="T56" fmla="*/ 141 w 300"/>
              <a:gd name="T57" fmla="*/ 175 h 300"/>
              <a:gd name="T58" fmla="*/ 141 w 300"/>
              <a:gd name="T59" fmla="*/ 203 h 300"/>
              <a:gd name="T60" fmla="*/ 97 w 300"/>
              <a:gd name="T61" fmla="*/ 159 h 300"/>
              <a:gd name="T62" fmla="*/ 125 w 300"/>
              <a:gd name="T63" fmla="*/ 159 h 300"/>
              <a:gd name="T64" fmla="*/ 159 w 300"/>
              <a:gd name="T65" fmla="*/ 175 h 300"/>
              <a:gd name="T66" fmla="*/ 175 w 300"/>
              <a:gd name="T67" fmla="*/ 159 h 300"/>
              <a:gd name="T68" fmla="*/ 203 w 300"/>
              <a:gd name="T69" fmla="*/ 159 h 300"/>
              <a:gd name="T70" fmla="*/ 159 w 300"/>
              <a:gd name="T71" fmla="*/ 203 h 300"/>
              <a:gd name="T72" fmla="*/ 159 w 300"/>
              <a:gd name="T73" fmla="*/ 175 h 300"/>
              <a:gd name="T74" fmla="*/ 175 w 300"/>
              <a:gd name="T75" fmla="*/ 141 h 300"/>
              <a:gd name="T76" fmla="*/ 159 w 300"/>
              <a:gd name="T77" fmla="*/ 125 h 300"/>
              <a:gd name="T78" fmla="*/ 159 w 300"/>
              <a:gd name="T79" fmla="*/ 97 h 300"/>
              <a:gd name="T80" fmla="*/ 203 w 300"/>
              <a:gd name="T81" fmla="*/ 141 h 300"/>
              <a:gd name="T82" fmla="*/ 175 w 300"/>
              <a:gd name="T83" fmla="*/ 141 h 300"/>
              <a:gd name="T84" fmla="*/ 141 w 300"/>
              <a:gd name="T85" fmla="*/ 42 h 300"/>
              <a:gd name="T86" fmla="*/ 141 w 300"/>
              <a:gd name="T87" fmla="*/ 70 h 300"/>
              <a:gd name="T88" fmla="*/ 70 w 300"/>
              <a:gd name="T89" fmla="*/ 141 h 300"/>
              <a:gd name="T90" fmla="*/ 42 w 300"/>
              <a:gd name="T91" fmla="*/ 141 h 300"/>
              <a:gd name="T92" fmla="*/ 141 w 300"/>
              <a:gd name="T93" fmla="*/ 42 h 300"/>
              <a:gd name="T94" fmla="*/ 42 w 300"/>
              <a:gd name="T95" fmla="*/ 159 h 300"/>
              <a:gd name="T96" fmla="*/ 70 w 300"/>
              <a:gd name="T97" fmla="*/ 159 h 300"/>
              <a:gd name="T98" fmla="*/ 141 w 300"/>
              <a:gd name="T99" fmla="*/ 230 h 300"/>
              <a:gd name="T100" fmla="*/ 141 w 300"/>
              <a:gd name="T101" fmla="*/ 258 h 300"/>
              <a:gd name="T102" fmla="*/ 42 w 300"/>
              <a:gd name="T103" fmla="*/ 159 h 300"/>
              <a:gd name="T104" fmla="*/ 159 w 300"/>
              <a:gd name="T105" fmla="*/ 258 h 300"/>
              <a:gd name="T106" fmla="*/ 159 w 300"/>
              <a:gd name="T107" fmla="*/ 230 h 300"/>
              <a:gd name="T108" fmla="*/ 230 w 300"/>
              <a:gd name="T109" fmla="*/ 159 h 300"/>
              <a:gd name="T110" fmla="*/ 258 w 300"/>
              <a:gd name="T111" fmla="*/ 159 h 300"/>
              <a:gd name="T112" fmla="*/ 159 w 300"/>
              <a:gd name="T113" fmla="*/ 258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0" h="300">
                <a:moveTo>
                  <a:pt x="300" y="141"/>
                </a:moveTo>
                <a:cubicBezTo>
                  <a:pt x="285" y="141"/>
                  <a:pt x="285" y="141"/>
                  <a:pt x="285" y="141"/>
                </a:cubicBezTo>
                <a:cubicBezTo>
                  <a:pt x="280" y="74"/>
                  <a:pt x="226" y="20"/>
                  <a:pt x="159" y="15"/>
                </a:cubicBezTo>
                <a:cubicBezTo>
                  <a:pt x="159" y="0"/>
                  <a:pt x="159" y="0"/>
                  <a:pt x="159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74" y="20"/>
                  <a:pt x="20" y="74"/>
                  <a:pt x="15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59"/>
                  <a:pt x="0" y="159"/>
                  <a:pt x="0" y="159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20" y="226"/>
                  <a:pt x="74" y="280"/>
                  <a:pt x="141" y="285"/>
                </a:cubicBezTo>
                <a:cubicBezTo>
                  <a:pt x="141" y="300"/>
                  <a:pt x="141" y="300"/>
                  <a:pt x="141" y="300"/>
                </a:cubicBezTo>
                <a:cubicBezTo>
                  <a:pt x="159" y="300"/>
                  <a:pt x="159" y="300"/>
                  <a:pt x="159" y="300"/>
                </a:cubicBezTo>
                <a:cubicBezTo>
                  <a:pt x="159" y="285"/>
                  <a:pt x="159" y="285"/>
                  <a:pt x="159" y="285"/>
                </a:cubicBezTo>
                <a:cubicBezTo>
                  <a:pt x="226" y="280"/>
                  <a:pt x="280" y="226"/>
                  <a:pt x="285" y="159"/>
                </a:cubicBezTo>
                <a:cubicBezTo>
                  <a:pt x="300" y="159"/>
                  <a:pt x="300" y="159"/>
                  <a:pt x="300" y="159"/>
                </a:cubicBezTo>
                <a:lnTo>
                  <a:pt x="300" y="141"/>
                </a:lnTo>
                <a:close/>
                <a:moveTo>
                  <a:pt x="258" y="141"/>
                </a:moveTo>
                <a:cubicBezTo>
                  <a:pt x="230" y="141"/>
                  <a:pt x="230" y="141"/>
                  <a:pt x="230" y="141"/>
                </a:cubicBezTo>
                <a:cubicBezTo>
                  <a:pt x="226" y="103"/>
                  <a:pt x="197" y="74"/>
                  <a:pt x="159" y="7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211" y="47"/>
                  <a:pt x="253" y="89"/>
                  <a:pt x="258" y="141"/>
                </a:cubicBezTo>
                <a:close/>
                <a:moveTo>
                  <a:pt x="141" y="125"/>
                </a:moveTo>
                <a:cubicBezTo>
                  <a:pt x="133" y="127"/>
                  <a:pt x="127" y="133"/>
                  <a:pt x="125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101" y="118"/>
                  <a:pt x="118" y="101"/>
                  <a:pt x="141" y="97"/>
                </a:cubicBezTo>
                <a:lnTo>
                  <a:pt x="141" y="125"/>
                </a:lnTo>
                <a:close/>
                <a:moveTo>
                  <a:pt x="125" y="159"/>
                </a:moveTo>
                <a:cubicBezTo>
                  <a:pt x="127" y="167"/>
                  <a:pt x="133" y="173"/>
                  <a:pt x="141" y="175"/>
                </a:cubicBezTo>
                <a:cubicBezTo>
                  <a:pt x="141" y="203"/>
                  <a:pt x="141" y="203"/>
                  <a:pt x="141" y="203"/>
                </a:cubicBezTo>
                <a:cubicBezTo>
                  <a:pt x="118" y="199"/>
                  <a:pt x="101" y="182"/>
                  <a:pt x="97" y="159"/>
                </a:cubicBezTo>
                <a:lnTo>
                  <a:pt x="125" y="159"/>
                </a:lnTo>
                <a:close/>
                <a:moveTo>
                  <a:pt x="159" y="175"/>
                </a:moveTo>
                <a:cubicBezTo>
                  <a:pt x="167" y="173"/>
                  <a:pt x="173" y="167"/>
                  <a:pt x="175" y="159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199" y="182"/>
                  <a:pt x="182" y="199"/>
                  <a:pt x="159" y="203"/>
                </a:cubicBezTo>
                <a:lnTo>
                  <a:pt x="159" y="175"/>
                </a:lnTo>
                <a:close/>
                <a:moveTo>
                  <a:pt x="175" y="141"/>
                </a:moveTo>
                <a:cubicBezTo>
                  <a:pt x="173" y="133"/>
                  <a:pt x="167" y="127"/>
                  <a:pt x="159" y="125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82" y="101"/>
                  <a:pt x="199" y="118"/>
                  <a:pt x="203" y="141"/>
                </a:cubicBezTo>
                <a:lnTo>
                  <a:pt x="175" y="141"/>
                </a:lnTo>
                <a:close/>
                <a:moveTo>
                  <a:pt x="141" y="42"/>
                </a:moveTo>
                <a:cubicBezTo>
                  <a:pt x="141" y="70"/>
                  <a:pt x="141" y="70"/>
                  <a:pt x="141" y="70"/>
                </a:cubicBezTo>
                <a:cubicBezTo>
                  <a:pt x="103" y="74"/>
                  <a:pt x="74" y="103"/>
                  <a:pt x="70" y="141"/>
                </a:cubicBezTo>
                <a:cubicBezTo>
                  <a:pt x="42" y="141"/>
                  <a:pt x="42" y="141"/>
                  <a:pt x="42" y="141"/>
                </a:cubicBezTo>
                <a:cubicBezTo>
                  <a:pt x="47" y="89"/>
                  <a:pt x="89" y="47"/>
                  <a:pt x="141" y="42"/>
                </a:cubicBezTo>
                <a:close/>
                <a:moveTo>
                  <a:pt x="42" y="159"/>
                </a:moveTo>
                <a:cubicBezTo>
                  <a:pt x="70" y="159"/>
                  <a:pt x="70" y="159"/>
                  <a:pt x="70" y="159"/>
                </a:cubicBezTo>
                <a:cubicBezTo>
                  <a:pt x="74" y="197"/>
                  <a:pt x="103" y="226"/>
                  <a:pt x="141" y="230"/>
                </a:cubicBezTo>
                <a:cubicBezTo>
                  <a:pt x="141" y="258"/>
                  <a:pt x="141" y="258"/>
                  <a:pt x="141" y="258"/>
                </a:cubicBezTo>
                <a:cubicBezTo>
                  <a:pt x="89" y="253"/>
                  <a:pt x="47" y="211"/>
                  <a:pt x="42" y="159"/>
                </a:cubicBezTo>
                <a:close/>
                <a:moveTo>
                  <a:pt x="159" y="258"/>
                </a:moveTo>
                <a:cubicBezTo>
                  <a:pt x="159" y="230"/>
                  <a:pt x="159" y="230"/>
                  <a:pt x="159" y="230"/>
                </a:cubicBezTo>
                <a:cubicBezTo>
                  <a:pt x="197" y="226"/>
                  <a:pt x="226" y="197"/>
                  <a:pt x="230" y="159"/>
                </a:cubicBezTo>
                <a:cubicBezTo>
                  <a:pt x="258" y="159"/>
                  <a:pt x="258" y="159"/>
                  <a:pt x="258" y="159"/>
                </a:cubicBezTo>
                <a:cubicBezTo>
                  <a:pt x="253" y="211"/>
                  <a:pt x="211" y="253"/>
                  <a:pt x="159" y="2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" sx="86000" sy="86000" algn="ctr" rotWithShape="0">
              <a:srgbClr val="C00000"/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2305" tIns="41153" rIns="82305" bIns="41153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120" name="TextBox 119"/>
          <p:cNvSpPr txBox="1"/>
          <p:nvPr/>
        </p:nvSpPr>
        <p:spPr>
          <a:xfrm rot="16999120">
            <a:off x="1148952" y="3419880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</a:rPr>
              <a:t>01</a:t>
            </a:r>
            <a:endParaRPr lang="zh-CN" altLang="en-US" sz="2400" b="1" dirty="0"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21" name="TextBox 120"/>
          <p:cNvSpPr txBox="1"/>
          <p:nvPr/>
        </p:nvSpPr>
        <p:spPr>
          <a:xfrm rot="16997512">
            <a:off x="963257" y="2010783"/>
            <a:ext cx="22862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your </a:t>
            </a:r>
          </a:p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or Copy Your text</a:t>
            </a:r>
          </a:p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and paste it here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2818508" y="429265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gradFill flip="none" rotWithShape="1">
                  <a:gsLst>
                    <a:gs pos="0">
                      <a:schemeClr val="accent6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accent6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lumMod val="75000"/>
                        <a:shade val="100000"/>
                        <a:satMod val="11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02</a:t>
            </a:r>
            <a:endParaRPr lang="zh-CN" altLang="en-US" sz="2400" b="1" dirty="0">
              <a:gradFill flip="none" rotWithShape="1">
                <a:gsLst>
                  <a:gs pos="0">
                    <a:schemeClr val="accent6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75000"/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endParaRPr>
          </a:p>
        </p:txBody>
      </p:sp>
      <p:sp>
        <p:nvSpPr>
          <p:cNvPr id="123" name="TextBox 122"/>
          <p:cNvSpPr txBox="1"/>
          <p:nvPr/>
        </p:nvSpPr>
        <p:spPr>
          <a:xfrm rot="21598392">
            <a:off x="3899686" y="567765"/>
            <a:ext cx="22862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your </a:t>
            </a:r>
          </a:p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or Copy Your text</a:t>
            </a:r>
          </a:p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and paste it here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 rot="4611294">
            <a:off x="6114650" y="1298438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75000"/>
                        <a:lumOff val="2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</a:rPr>
              <a:t>03</a:t>
            </a:r>
            <a:endParaRPr lang="zh-CN" altLang="en-US" sz="2400" b="1" dirty="0">
              <a:gradFill flip="none" rotWithShape="1">
                <a:gsLst>
                  <a:gs pos="0">
                    <a:schemeClr val="tx1">
                      <a:lumMod val="75000"/>
                      <a:lumOff val="25000"/>
                      <a:shade val="30000"/>
                      <a:satMod val="115000"/>
                    </a:schemeClr>
                  </a:gs>
                  <a:gs pos="50000">
                    <a:schemeClr val="tx1">
                      <a:lumMod val="75000"/>
                      <a:lumOff val="25000"/>
                      <a:shade val="67500"/>
                      <a:satMod val="115000"/>
                    </a:schemeClr>
                  </a:gs>
                  <a:gs pos="100000">
                    <a:schemeClr val="tx1">
                      <a:lumMod val="75000"/>
                      <a:lumOff val="25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26" name="TextBox 125"/>
          <p:cNvSpPr txBox="1"/>
          <p:nvPr/>
        </p:nvSpPr>
        <p:spPr>
          <a:xfrm rot="4582365">
            <a:off x="5871325" y="2955031"/>
            <a:ext cx="22862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your </a:t>
            </a:r>
          </a:p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or Copy Your text</a:t>
            </a:r>
          </a:p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and paste it here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696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空心弧 3"/>
          <p:cNvSpPr/>
          <p:nvPr/>
        </p:nvSpPr>
        <p:spPr>
          <a:xfrm rot="9900000" flipH="1">
            <a:off x="111495" y="-511548"/>
            <a:ext cx="1386123" cy="1309818"/>
          </a:xfrm>
          <a:prstGeom prst="blockArc">
            <a:avLst>
              <a:gd name="adj1" fmla="val 16259444"/>
              <a:gd name="adj2" fmla="val 45922"/>
              <a:gd name="adj3" fmla="val 10057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 rot="10493181" flipH="1">
            <a:off x="438038" y="621836"/>
            <a:ext cx="1386123" cy="1309818"/>
          </a:xfrm>
          <a:prstGeom prst="blockArc">
            <a:avLst>
              <a:gd name="adj1" fmla="val 6056145"/>
              <a:gd name="adj2" fmla="val 21412109"/>
              <a:gd name="adj3" fmla="val 9893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空心弧 5"/>
          <p:cNvSpPr/>
          <p:nvPr/>
        </p:nvSpPr>
        <p:spPr>
          <a:xfrm flipH="1">
            <a:off x="1696442" y="605530"/>
            <a:ext cx="1386123" cy="1309818"/>
          </a:xfrm>
          <a:prstGeom prst="blockArc">
            <a:avLst>
              <a:gd name="adj1" fmla="val 5347748"/>
              <a:gd name="adj2" fmla="val 21587992"/>
              <a:gd name="adj3" fmla="val 978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空心弧 6"/>
          <p:cNvSpPr/>
          <p:nvPr/>
        </p:nvSpPr>
        <p:spPr>
          <a:xfrm rot="16200000" flipH="1">
            <a:off x="1692156" y="1824165"/>
            <a:ext cx="1386123" cy="1309818"/>
          </a:xfrm>
          <a:prstGeom prst="blockArc">
            <a:avLst>
              <a:gd name="adj1" fmla="val 10773689"/>
              <a:gd name="adj2" fmla="val 21587992"/>
              <a:gd name="adj3" fmla="val 9784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 rot="5400000" flipH="1">
            <a:off x="1685879" y="3082428"/>
            <a:ext cx="1386123" cy="1309818"/>
          </a:xfrm>
          <a:prstGeom prst="blockArc">
            <a:avLst>
              <a:gd name="adj1" fmla="val 5347748"/>
              <a:gd name="adj2" fmla="val 21587992"/>
              <a:gd name="adj3" fmla="val 978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-717931" y="3034529"/>
            <a:ext cx="2570954" cy="1386123"/>
            <a:chOff x="-717931" y="3034529"/>
            <a:chExt cx="2570954" cy="1386123"/>
          </a:xfrm>
        </p:grpSpPr>
        <p:sp>
          <p:nvSpPr>
            <p:cNvPr id="9" name="空心弧 8"/>
            <p:cNvSpPr/>
            <p:nvPr/>
          </p:nvSpPr>
          <p:spPr>
            <a:xfrm rot="16200000" flipH="1">
              <a:off x="505052" y="3072682"/>
              <a:ext cx="1386123" cy="1309818"/>
            </a:xfrm>
            <a:prstGeom prst="blockArc">
              <a:avLst>
                <a:gd name="adj1" fmla="val 5347748"/>
                <a:gd name="adj2" fmla="val 16211087"/>
                <a:gd name="adj3" fmla="val 983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空心弧 9"/>
            <p:cNvSpPr/>
            <p:nvPr/>
          </p:nvSpPr>
          <p:spPr>
            <a:xfrm rot="10800000" flipH="1">
              <a:off x="-717931" y="3072682"/>
              <a:ext cx="1386123" cy="1309818"/>
            </a:xfrm>
            <a:prstGeom prst="blockArc">
              <a:avLst>
                <a:gd name="adj1" fmla="val 16016317"/>
                <a:gd name="adj2" fmla="val 21587992"/>
                <a:gd name="adj3" fmla="val 9784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131115" y="915566"/>
            <a:ext cx="4956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/>
              <a:t>A</a:t>
            </a:r>
            <a:endParaRPr lang="zh-CN" altLang="en-US" sz="4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131115" y="3373648"/>
            <a:ext cx="4716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/>
              <a:t>B</a:t>
            </a:r>
            <a:endParaRPr lang="zh-CN" altLang="en-US" sz="4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888942" y="807844"/>
            <a:ext cx="42834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Your text</a:t>
            </a:r>
          </a:p>
          <a:p>
            <a:r>
              <a:rPr lang="en-US" altLang="zh-CN" dirty="0" smtClean="0"/>
              <a:t>Click here to add your 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3888942" y="3275672"/>
            <a:ext cx="42834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Your text</a:t>
            </a:r>
          </a:p>
          <a:p>
            <a:r>
              <a:rPr lang="en-US" altLang="zh-CN" dirty="0" smtClean="0"/>
              <a:t>Click here to add your 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grpSp>
        <p:nvGrpSpPr>
          <p:cNvPr id="26" name="组合 25"/>
          <p:cNvGrpSpPr/>
          <p:nvPr/>
        </p:nvGrpSpPr>
        <p:grpSpPr>
          <a:xfrm rot="17596558">
            <a:off x="7316067" y="-868681"/>
            <a:ext cx="1712666" cy="2443202"/>
            <a:chOff x="6950135" y="2517228"/>
            <a:chExt cx="1712666" cy="2443202"/>
          </a:xfrm>
        </p:grpSpPr>
        <p:sp>
          <p:nvSpPr>
            <p:cNvPr id="24" name="空心弧 23"/>
            <p:cNvSpPr/>
            <p:nvPr/>
          </p:nvSpPr>
          <p:spPr>
            <a:xfrm rot="9900000" flipH="1">
              <a:off x="6950135" y="2517228"/>
              <a:ext cx="1386123" cy="1309818"/>
            </a:xfrm>
            <a:prstGeom prst="blockArc">
              <a:avLst>
                <a:gd name="adj1" fmla="val 16259444"/>
                <a:gd name="adj2" fmla="val 45922"/>
                <a:gd name="adj3" fmla="val 1005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空心弧 24"/>
            <p:cNvSpPr/>
            <p:nvPr/>
          </p:nvSpPr>
          <p:spPr>
            <a:xfrm rot="10493181" flipH="1">
              <a:off x="7276678" y="3650612"/>
              <a:ext cx="1386123" cy="1309818"/>
            </a:xfrm>
            <a:prstGeom prst="blockArc">
              <a:avLst>
                <a:gd name="adj1" fmla="val 6056145"/>
                <a:gd name="adj2" fmla="val 21412109"/>
                <a:gd name="adj3" fmla="val 9893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rot="17444719">
            <a:off x="7472010" y="4128211"/>
            <a:ext cx="2570954" cy="1386123"/>
            <a:chOff x="-717931" y="3034529"/>
            <a:chExt cx="2570954" cy="1386123"/>
          </a:xfrm>
        </p:grpSpPr>
        <p:sp>
          <p:nvSpPr>
            <p:cNvPr id="29" name="空心弧 28"/>
            <p:cNvSpPr/>
            <p:nvPr/>
          </p:nvSpPr>
          <p:spPr>
            <a:xfrm rot="16200000" flipH="1">
              <a:off x="505052" y="3072682"/>
              <a:ext cx="1386123" cy="1309818"/>
            </a:xfrm>
            <a:prstGeom prst="blockArc">
              <a:avLst>
                <a:gd name="adj1" fmla="val 5347748"/>
                <a:gd name="adj2" fmla="val 16211087"/>
                <a:gd name="adj3" fmla="val 983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空心弧 29"/>
            <p:cNvSpPr/>
            <p:nvPr/>
          </p:nvSpPr>
          <p:spPr>
            <a:xfrm rot="10800000" flipH="1">
              <a:off x="-717931" y="3072682"/>
              <a:ext cx="1386123" cy="1309818"/>
            </a:xfrm>
            <a:prstGeom prst="blockArc">
              <a:avLst>
                <a:gd name="adj1" fmla="val 16016317"/>
                <a:gd name="adj2" fmla="val 21587992"/>
                <a:gd name="adj3" fmla="val 9784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5520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rot="13639649" flipH="1">
            <a:off x="2775361" y="2047260"/>
            <a:ext cx="186613" cy="1178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右箭头 11"/>
          <p:cNvSpPr/>
          <p:nvPr/>
        </p:nvSpPr>
        <p:spPr>
          <a:xfrm rot="13500000" flipH="1" flipV="1">
            <a:off x="2032905" y="1637950"/>
            <a:ext cx="864998" cy="461497"/>
          </a:xfrm>
          <a:prstGeom prst="bentArrow">
            <a:avLst>
              <a:gd name="adj1" fmla="val 24730"/>
              <a:gd name="adj2" fmla="val 22451"/>
              <a:gd name="adj3" fmla="val 25000"/>
              <a:gd name="adj4" fmla="val 89553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下箭头 12"/>
          <p:cNvSpPr/>
          <p:nvPr/>
        </p:nvSpPr>
        <p:spPr>
          <a:xfrm rot="13500000" flipH="1">
            <a:off x="1751336" y="1656117"/>
            <a:ext cx="206002" cy="599458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3639649" flipH="1">
            <a:off x="7054060" y="2043363"/>
            <a:ext cx="186613" cy="1178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18760351">
            <a:off x="7054060" y="3016663"/>
            <a:ext cx="186613" cy="1178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右箭头 15"/>
          <p:cNvSpPr/>
          <p:nvPr/>
        </p:nvSpPr>
        <p:spPr>
          <a:xfrm rot="13500000" flipH="1" flipV="1">
            <a:off x="6306157" y="1637948"/>
            <a:ext cx="864998" cy="461497"/>
          </a:xfrm>
          <a:prstGeom prst="bentArrow">
            <a:avLst>
              <a:gd name="adj1" fmla="val 24730"/>
              <a:gd name="adj2" fmla="val 22451"/>
              <a:gd name="adj3" fmla="val 25000"/>
              <a:gd name="adj4" fmla="val 89553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空心弧 16"/>
          <p:cNvSpPr/>
          <p:nvPr/>
        </p:nvSpPr>
        <p:spPr>
          <a:xfrm rot="14186440">
            <a:off x="6145118" y="2768053"/>
            <a:ext cx="750785" cy="768823"/>
          </a:xfrm>
          <a:prstGeom prst="blockArc">
            <a:avLst>
              <a:gd name="adj1" fmla="val 15898272"/>
              <a:gd name="adj2" fmla="val 1755446"/>
              <a:gd name="adj3" fmla="val 1329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环形箭头 17"/>
          <p:cNvSpPr/>
          <p:nvPr/>
        </p:nvSpPr>
        <p:spPr>
          <a:xfrm rot="3600000" flipH="1">
            <a:off x="6164270" y="2745904"/>
            <a:ext cx="890857" cy="806293"/>
          </a:xfrm>
          <a:prstGeom prst="circularArrow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9" name="圆角右箭头 18"/>
          <p:cNvSpPr/>
          <p:nvPr/>
        </p:nvSpPr>
        <p:spPr>
          <a:xfrm rot="18900000" flipV="1">
            <a:off x="6306157" y="3078274"/>
            <a:ext cx="864998" cy="461497"/>
          </a:xfrm>
          <a:prstGeom prst="bentArrow">
            <a:avLst>
              <a:gd name="adj1" fmla="val 24730"/>
              <a:gd name="adj2" fmla="val 22451"/>
              <a:gd name="adj3" fmla="val 25000"/>
              <a:gd name="adj4" fmla="val 89553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75473" y="2529170"/>
            <a:ext cx="186613" cy="1178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18760351">
            <a:off x="2775361" y="3012763"/>
            <a:ext cx="186613" cy="1178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13639649" flipH="1">
            <a:off x="4925235" y="2043362"/>
            <a:ext cx="186613" cy="1178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18760351">
            <a:off x="4925235" y="3016661"/>
            <a:ext cx="186613" cy="1178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13639649" flipH="1">
            <a:off x="4831884" y="1677892"/>
            <a:ext cx="766087" cy="1178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18760351">
            <a:off x="4831882" y="3379425"/>
            <a:ext cx="766087" cy="1178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右箭头 25"/>
          <p:cNvSpPr/>
          <p:nvPr/>
        </p:nvSpPr>
        <p:spPr>
          <a:xfrm rot="13500000" flipH="1" flipV="1">
            <a:off x="4169531" y="1637948"/>
            <a:ext cx="864998" cy="461497"/>
          </a:xfrm>
          <a:prstGeom prst="bentArrow">
            <a:avLst>
              <a:gd name="adj1" fmla="val 24730"/>
              <a:gd name="adj2" fmla="val 22451"/>
              <a:gd name="adj3" fmla="val 25000"/>
              <a:gd name="adj4" fmla="val 89553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圆角右箭头 26"/>
          <p:cNvSpPr/>
          <p:nvPr/>
        </p:nvSpPr>
        <p:spPr>
          <a:xfrm rot="13500000" flipH="1" flipV="1">
            <a:off x="4169533" y="1045308"/>
            <a:ext cx="864998" cy="461497"/>
          </a:xfrm>
          <a:prstGeom prst="bentArrow">
            <a:avLst>
              <a:gd name="adj1" fmla="val 24730"/>
              <a:gd name="adj2" fmla="val 22451"/>
              <a:gd name="adj3" fmla="val 25000"/>
              <a:gd name="adj4" fmla="val 89553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圆角右箭头 27"/>
          <p:cNvSpPr/>
          <p:nvPr/>
        </p:nvSpPr>
        <p:spPr>
          <a:xfrm rot="18900000" flipV="1">
            <a:off x="4169531" y="3078274"/>
            <a:ext cx="864998" cy="461497"/>
          </a:xfrm>
          <a:prstGeom prst="bentArrow">
            <a:avLst>
              <a:gd name="adj1" fmla="val 24730"/>
              <a:gd name="adj2" fmla="val 22451"/>
              <a:gd name="adj3" fmla="val 25000"/>
              <a:gd name="adj4" fmla="val 89553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圆角右箭头 28"/>
          <p:cNvSpPr/>
          <p:nvPr/>
        </p:nvSpPr>
        <p:spPr>
          <a:xfrm rot="18900000" flipV="1">
            <a:off x="4169533" y="3657890"/>
            <a:ext cx="864998" cy="461497"/>
          </a:xfrm>
          <a:prstGeom prst="bentArrow">
            <a:avLst>
              <a:gd name="adj1" fmla="val 24730"/>
              <a:gd name="adj2" fmla="val 22451"/>
              <a:gd name="adj3" fmla="val 25000"/>
              <a:gd name="adj4" fmla="val 89553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下箭头 29"/>
          <p:cNvSpPr/>
          <p:nvPr/>
        </p:nvSpPr>
        <p:spPr>
          <a:xfrm rot="13508965">
            <a:off x="562800" y="3039458"/>
            <a:ext cx="206002" cy="207944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下箭头 30"/>
          <p:cNvSpPr/>
          <p:nvPr/>
        </p:nvSpPr>
        <p:spPr>
          <a:xfrm rot="18891035" flipH="1">
            <a:off x="562800" y="1932156"/>
            <a:ext cx="206002" cy="207944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下箭头 31"/>
          <p:cNvSpPr/>
          <p:nvPr/>
        </p:nvSpPr>
        <p:spPr>
          <a:xfrm rot="10800000">
            <a:off x="1118510" y="3271221"/>
            <a:ext cx="206002" cy="207944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下箭头 32"/>
          <p:cNvSpPr/>
          <p:nvPr/>
        </p:nvSpPr>
        <p:spPr>
          <a:xfrm flipH="1">
            <a:off x="1118510" y="1703522"/>
            <a:ext cx="206002" cy="207944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右箭头 33"/>
          <p:cNvSpPr/>
          <p:nvPr/>
        </p:nvSpPr>
        <p:spPr>
          <a:xfrm rot="18900000" flipV="1">
            <a:off x="2032905" y="3078276"/>
            <a:ext cx="864998" cy="461497"/>
          </a:xfrm>
          <a:prstGeom prst="bentArrow">
            <a:avLst>
              <a:gd name="adj1" fmla="val 24730"/>
              <a:gd name="adj2" fmla="val 22451"/>
              <a:gd name="adj3" fmla="val 25000"/>
              <a:gd name="adj4" fmla="val 89553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下箭头 34"/>
          <p:cNvSpPr/>
          <p:nvPr/>
        </p:nvSpPr>
        <p:spPr>
          <a:xfrm rot="16200000">
            <a:off x="2278458" y="2328775"/>
            <a:ext cx="206002" cy="518680"/>
          </a:xfrm>
          <a:prstGeom prst="downArrow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下箭头 35"/>
          <p:cNvSpPr/>
          <p:nvPr/>
        </p:nvSpPr>
        <p:spPr>
          <a:xfrm rot="18900000">
            <a:off x="3656754" y="2966628"/>
            <a:ext cx="206002" cy="1255476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下箭头 36"/>
          <p:cNvSpPr/>
          <p:nvPr/>
        </p:nvSpPr>
        <p:spPr>
          <a:xfrm rot="13500000" flipH="1">
            <a:off x="3664491" y="955564"/>
            <a:ext cx="206002" cy="1246627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下箭头 37"/>
          <p:cNvSpPr/>
          <p:nvPr/>
        </p:nvSpPr>
        <p:spPr>
          <a:xfrm rot="18900000">
            <a:off x="3896337" y="2919749"/>
            <a:ext cx="206002" cy="617119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下箭头 38"/>
          <p:cNvSpPr/>
          <p:nvPr/>
        </p:nvSpPr>
        <p:spPr>
          <a:xfrm rot="13500000" flipH="1">
            <a:off x="3894145" y="1628641"/>
            <a:ext cx="206002" cy="631649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下箭头 39"/>
          <p:cNvSpPr/>
          <p:nvPr/>
        </p:nvSpPr>
        <p:spPr>
          <a:xfrm rot="18900000">
            <a:off x="6017815" y="2902219"/>
            <a:ext cx="206002" cy="632283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下箭头 40"/>
          <p:cNvSpPr/>
          <p:nvPr/>
        </p:nvSpPr>
        <p:spPr>
          <a:xfrm rot="13500000" flipH="1">
            <a:off x="6017042" y="1631599"/>
            <a:ext cx="206002" cy="642791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下箭头 41"/>
          <p:cNvSpPr/>
          <p:nvPr/>
        </p:nvSpPr>
        <p:spPr>
          <a:xfrm rot="10800000">
            <a:off x="7527367" y="1701884"/>
            <a:ext cx="206002" cy="291867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下箭头 42"/>
          <p:cNvSpPr/>
          <p:nvPr/>
        </p:nvSpPr>
        <p:spPr>
          <a:xfrm flipH="1">
            <a:off x="7527367" y="3184163"/>
            <a:ext cx="206002" cy="291867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下箭头 43"/>
          <p:cNvSpPr/>
          <p:nvPr/>
        </p:nvSpPr>
        <p:spPr>
          <a:xfrm rot="16200000" flipH="1">
            <a:off x="8257937" y="2443152"/>
            <a:ext cx="206002" cy="291867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下箭头 44"/>
          <p:cNvSpPr/>
          <p:nvPr/>
        </p:nvSpPr>
        <p:spPr>
          <a:xfrm rot="18973824" flipH="1">
            <a:off x="8045059" y="2968707"/>
            <a:ext cx="206002" cy="291867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下箭头 45"/>
          <p:cNvSpPr/>
          <p:nvPr/>
        </p:nvSpPr>
        <p:spPr>
          <a:xfrm rot="13426176">
            <a:off x="8045061" y="1920477"/>
            <a:ext cx="206002" cy="291867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16200000">
            <a:off x="2758187" y="1984957"/>
            <a:ext cx="1208257" cy="120825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16200000">
            <a:off x="7026240" y="1984957"/>
            <a:ext cx="1208257" cy="120825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rot="16200000">
            <a:off x="4879217" y="1984957"/>
            <a:ext cx="1208257" cy="120825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7021" y="1682855"/>
            <a:ext cx="103425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/>
              <a:t>Breaking News</a:t>
            </a:r>
            <a:endParaRPr lang="zh-CN" altLang="en-US" sz="1100" dirty="0"/>
          </a:p>
        </p:txBody>
      </p:sp>
      <p:sp>
        <p:nvSpPr>
          <p:cNvPr id="51" name="TextBox 50"/>
          <p:cNvSpPr txBox="1"/>
          <p:nvPr/>
        </p:nvSpPr>
        <p:spPr>
          <a:xfrm>
            <a:off x="84253" y="3244870"/>
            <a:ext cx="76655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/>
              <a:t>Send Data</a:t>
            </a:r>
            <a:endParaRPr lang="zh-CN" altLang="en-US" sz="1100" dirty="0"/>
          </a:p>
        </p:txBody>
      </p:sp>
      <p:sp>
        <p:nvSpPr>
          <p:cNvPr id="52" name="TextBox 51"/>
          <p:cNvSpPr txBox="1"/>
          <p:nvPr/>
        </p:nvSpPr>
        <p:spPr>
          <a:xfrm>
            <a:off x="787738" y="1276767"/>
            <a:ext cx="86754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/>
              <a:t>Theories To</a:t>
            </a:r>
          </a:p>
          <a:p>
            <a:r>
              <a:rPr lang="en-US" altLang="zh-CN" sz="1100" dirty="0" smtClean="0"/>
              <a:t>Be Explored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53461" y="3481100"/>
            <a:ext cx="73609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/>
              <a:t>Recurring</a:t>
            </a:r>
          </a:p>
          <a:p>
            <a:pPr algn="ctr"/>
            <a:r>
              <a:rPr lang="en-US" altLang="zh-CN" sz="1100" dirty="0" smtClean="0"/>
              <a:t>Events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698238" y="3562568"/>
            <a:ext cx="122661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/>
              <a:t>What To Compare</a:t>
            </a:r>
          </a:p>
          <a:p>
            <a:pPr algn="ctr"/>
            <a:r>
              <a:rPr lang="en-US" altLang="zh-CN" sz="1100" dirty="0" smtClean="0"/>
              <a:t>Or Show Change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644437" y="1204759"/>
            <a:ext cx="13308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What Other Data</a:t>
            </a:r>
          </a:p>
          <a:p>
            <a:pPr algn="ctr"/>
            <a:r>
              <a:rPr lang="en-US" altLang="zh-CN" sz="1100" dirty="0" smtClean="0"/>
              <a:t>Sets To Use With It?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763688" y="2261642"/>
            <a:ext cx="105990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 smtClean="0"/>
              <a:t>What Does The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/>
              <a:t>Data Mean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070408" y="2372669"/>
            <a:ext cx="58381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Spread</a:t>
            </a:r>
          </a:p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Sheets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035145" y="2288030"/>
            <a:ext cx="896400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Perform</a:t>
            </a:r>
          </a:p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Calculations</a:t>
            </a:r>
          </a:p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On The Data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334453" y="2457307"/>
            <a:ext cx="5918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Output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939998" y="4142182"/>
            <a:ext cx="101341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Data In Wrong</a:t>
            </a:r>
          </a:p>
          <a:p>
            <a:pPr algn="ctr"/>
            <a:r>
              <a:rPr lang="en-US" altLang="zh-CN" sz="1100" dirty="0" smtClean="0"/>
              <a:t>Format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807007" y="591625"/>
            <a:ext cx="120577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Data Measured In</a:t>
            </a:r>
          </a:p>
          <a:p>
            <a:pPr algn="ctr"/>
            <a:r>
              <a:rPr lang="en-US" altLang="zh-CN" sz="1100" dirty="0" smtClean="0"/>
              <a:t>Different Units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129152" y="2813983"/>
            <a:ext cx="6351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Merged</a:t>
            </a:r>
          </a:p>
          <a:p>
            <a:pPr algn="ctr"/>
            <a:r>
              <a:rPr lang="en-US" altLang="zh-CN" sz="1100" dirty="0" smtClean="0"/>
              <a:t>Cells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866933" y="1938067"/>
            <a:ext cx="11480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Unnecessary</a:t>
            </a:r>
          </a:p>
          <a:p>
            <a:pPr algn="ctr"/>
            <a:r>
              <a:rPr lang="en-US" altLang="zh-CN" sz="1100" dirty="0" smtClean="0"/>
              <a:t>Columns Of Data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107645" y="1184265"/>
            <a:ext cx="90762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Sanity Check</a:t>
            </a:r>
          </a:p>
          <a:p>
            <a:pPr algn="ctr"/>
            <a:r>
              <a:rPr lang="en-US" altLang="zh-CN" sz="1100" dirty="0" smtClean="0"/>
              <a:t>The Results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141307" y="3561030"/>
            <a:ext cx="84029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Recalculate</a:t>
            </a:r>
          </a:p>
          <a:p>
            <a:pPr algn="ctr"/>
            <a:r>
              <a:rPr lang="en-US" altLang="zh-CN" sz="1100" dirty="0" smtClean="0"/>
              <a:t>If Needed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388955" y="1467738"/>
            <a:ext cx="4828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Story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7163733" y="3463528"/>
            <a:ext cx="9332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Our Graphics</a:t>
            </a:r>
          </a:p>
          <a:p>
            <a:pPr algn="ctr"/>
            <a:r>
              <a:rPr lang="en-US" altLang="zh-CN" sz="1100" dirty="0" smtClean="0"/>
              <a:t>Team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180277" y="3159749"/>
            <a:ext cx="63991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Free </a:t>
            </a:r>
            <a:r>
              <a:rPr lang="en-US" altLang="zh-CN" sz="1100" dirty="0" err="1" smtClean="0"/>
              <a:t>Viz</a:t>
            </a:r>
            <a:endParaRPr lang="en-US" altLang="zh-CN" sz="1100" dirty="0" smtClean="0"/>
          </a:p>
          <a:p>
            <a:pPr algn="ctr"/>
            <a:r>
              <a:rPr lang="en-US" altLang="zh-CN" sz="1100" dirty="0" smtClean="0"/>
              <a:t>Tools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069474" y="1724415"/>
            <a:ext cx="8483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Just Publish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8460432" y="2327059"/>
            <a:ext cx="62228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Google </a:t>
            </a:r>
          </a:p>
          <a:p>
            <a:pPr algn="ctr"/>
            <a:r>
              <a:rPr lang="en-US" altLang="zh-CN" sz="1100" dirty="0" smtClean="0"/>
              <a:t>Fusion</a:t>
            </a:r>
          </a:p>
          <a:p>
            <a:pPr algn="ctr"/>
            <a:r>
              <a:rPr lang="en-US" altLang="zh-CN" sz="1100" dirty="0" smtClean="0"/>
              <a:t>Table</a:t>
            </a:r>
          </a:p>
        </p:txBody>
      </p:sp>
      <p:sp>
        <p:nvSpPr>
          <p:cNvPr id="71" name="下箭头 70"/>
          <p:cNvSpPr/>
          <p:nvPr/>
        </p:nvSpPr>
        <p:spPr>
          <a:xfrm rot="16200000">
            <a:off x="1876712" y="2372090"/>
            <a:ext cx="206002" cy="432050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下箭头 71"/>
          <p:cNvSpPr/>
          <p:nvPr/>
        </p:nvSpPr>
        <p:spPr>
          <a:xfrm rot="18900000">
            <a:off x="1759865" y="2917535"/>
            <a:ext cx="206002" cy="632256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 rot="16200000">
            <a:off x="613764" y="1984957"/>
            <a:ext cx="1208257" cy="120825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TextBox 73"/>
          <p:cNvSpPr txBox="1"/>
          <p:nvPr/>
        </p:nvSpPr>
        <p:spPr>
          <a:xfrm>
            <a:off x="962854" y="2372670"/>
            <a:ext cx="51007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Share</a:t>
            </a:r>
          </a:p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xmlns="" val="33860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227934"/>
            <a:ext cx="9144000" cy="9155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235570" y="2244127"/>
            <a:ext cx="656910" cy="656910"/>
          </a:xfrm>
          <a:prstGeom prst="ellipse">
            <a:avLst/>
          </a:prstGeom>
          <a:solidFill>
            <a:srgbClr val="FF2BC2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956434" y="2344850"/>
            <a:ext cx="455464" cy="455464"/>
          </a:xfrm>
          <a:prstGeom prst="ellipse">
            <a:avLst/>
          </a:prstGeom>
          <a:solidFill>
            <a:srgbClr val="FF2BC2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870373" y="2134651"/>
            <a:ext cx="875862" cy="875862"/>
          </a:xfrm>
          <a:prstGeom prst="ellipse">
            <a:avLst/>
          </a:prstGeom>
          <a:solidFill>
            <a:schemeClr val="tx2">
              <a:lumMod val="60000"/>
              <a:lumOff val="40000"/>
              <a:alpha val="5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868144" y="2209178"/>
            <a:ext cx="726808" cy="726808"/>
          </a:xfrm>
          <a:prstGeom prst="ellipse">
            <a:avLst/>
          </a:prstGeom>
          <a:solidFill>
            <a:schemeClr val="tx2">
              <a:lumMod val="60000"/>
              <a:lumOff val="40000"/>
              <a:alpha val="5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162904" y="1999882"/>
            <a:ext cx="1145400" cy="1145400"/>
          </a:xfrm>
          <a:prstGeom prst="ellipse">
            <a:avLst/>
          </a:prstGeom>
          <a:solidFill>
            <a:schemeClr val="tx2">
              <a:lumMod val="60000"/>
              <a:lumOff val="40000"/>
              <a:alpha val="5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7299" y="2344850"/>
            <a:ext cx="455464" cy="455464"/>
          </a:xfrm>
          <a:prstGeom prst="ellipse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78225" y="2244127"/>
            <a:ext cx="656912" cy="656911"/>
          </a:xfrm>
          <a:prstGeom prst="ellipse">
            <a:avLst/>
          </a:prstGeom>
          <a:solidFill>
            <a:srgbClr val="F24F0E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81646" y="2086449"/>
            <a:ext cx="972267" cy="972266"/>
          </a:xfrm>
          <a:prstGeom prst="ellipse">
            <a:avLst/>
          </a:prstGeom>
          <a:solidFill>
            <a:srgbClr val="F24F0E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396071" y="2244127"/>
            <a:ext cx="656912" cy="656911"/>
          </a:xfrm>
          <a:prstGeom prst="ellipse">
            <a:avLst/>
          </a:prstGeom>
          <a:solidFill>
            <a:srgbClr val="F24F0E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541433" y="2134651"/>
            <a:ext cx="875863" cy="875863"/>
          </a:xfrm>
          <a:prstGeom prst="ellipse">
            <a:avLst/>
          </a:prstGeom>
          <a:solidFill>
            <a:srgbClr val="F24F0E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907679" y="2008346"/>
            <a:ext cx="1128473" cy="1128473"/>
          </a:xfrm>
          <a:prstGeom prst="ellipse">
            <a:avLst/>
          </a:prstGeom>
          <a:solidFill>
            <a:srgbClr val="F24F0E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538678" y="2241914"/>
            <a:ext cx="661337" cy="661337"/>
          </a:xfrm>
          <a:prstGeom prst="ellipse">
            <a:avLst/>
          </a:prstGeom>
          <a:solidFill>
            <a:srgbClr val="FFC000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762084" y="2134651"/>
            <a:ext cx="875863" cy="875863"/>
          </a:xfrm>
          <a:prstGeom prst="ellipse">
            <a:avLst/>
          </a:prstGeom>
          <a:solidFill>
            <a:srgbClr val="FFC000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309256" y="1802528"/>
            <a:ext cx="1540109" cy="1540109"/>
          </a:xfrm>
          <a:prstGeom prst="ellipse">
            <a:avLst/>
          </a:prstGeom>
          <a:solidFill>
            <a:srgbClr val="59F50B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259271" y="1982487"/>
            <a:ext cx="1180190" cy="1180190"/>
          </a:xfrm>
          <a:prstGeom prst="ellipse">
            <a:avLst/>
          </a:prstGeom>
          <a:solidFill>
            <a:srgbClr val="59F50B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148064" y="1927874"/>
            <a:ext cx="1289416" cy="1289416"/>
          </a:xfrm>
          <a:prstGeom prst="ellipse">
            <a:avLst/>
          </a:prstGeom>
          <a:solidFill>
            <a:schemeClr val="tx2">
              <a:lumMod val="60000"/>
              <a:lumOff val="40000"/>
              <a:alpha val="5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250501" y="2453011"/>
            <a:ext cx="8641979" cy="239143"/>
            <a:chOff x="252000" y="2381935"/>
            <a:chExt cx="8640000" cy="36004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252000" y="2381935"/>
              <a:ext cx="864000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252000" y="2741975"/>
              <a:ext cx="864000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252000" y="2405063"/>
              <a:ext cx="8640000" cy="313784"/>
            </a:xfrm>
            <a:prstGeom prst="rect">
              <a:avLst/>
            </a:prstGeom>
            <a:solidFill>
              <a:schemeClr val="tx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24076" y="2306620"/>
            <a:ext cx="89186" cy="89186"/>
            <a:chOff x="4079310" y="915566"/>
            <a:chExt cx="708714" cy="708714"/>
          </a:xfrm>
        </p:grpSpPr>
        <p:sp>
          <p:nvSpPr>
            <p:cNvPr id="28" name="椭圆 27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24076" y="2755721"/>
            <a:ext cx="89186" cy="89186"/>
            <a:chOff x="4079310" y="915566"/>
            <a:chExt cx="708714" cy="708714"/>
          </a:xfrm>
        </p:grpSpPr>
        <p:sp>
          <p:nvSpPr>
            <p:cNvPr id="31" name="椭圆 30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02763" y="2242665"/>
            <a:ext cx="89186" cy="89186"/>
            <a:chOff x="4079310" y="915566"/>
            <a:chExt cx="708714" cy="708714"/>
          </a:xfrm>
        </p:grpSpPr>
        <p:sp>
          <p:nvSpPr>
            <p:cNvPr id="34" name="椭圆 33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82877" y="2856444"/>
            <a:ext cx="89186" cy="89186"/>
            <a:chOff x="4079310" y="915566"/>
            <a:chExt cx="708714" cy="708714"/>
          </a:xfrm>
        </p:grpSpPr>
        <p:sp>
          <p:nvSpPr>
            <p:cNvPr id="37" name="椭圆 36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16647" y="2090058"/>
            <a:ext cx="89186" cy="89186"/>
            <a:chOff x="4079310" y="915566"/>
            <a:chExt cx="708714" cy="708714"/>
          </a:xfrm>
        </p:grpSpPr>
        <p:sp>
          <p:nvSpPr>
            <p:cNvPr id="40" name="椭圆 39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535083" y="2236315"/>
            <a:ext cx="89186" cy="89186"/>
            <a:chOff x="4079310" y="915566"/>
            <a:chExt cx="708714" cy="708714"/>
          </a:xfrm>
        </p:grpSpPr>
        <p:sp>
          <p:nvSpPr>
            <p:cNvPr id="43" name="椭圆 42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998414" y="2099583"/>
            <a:ext cx="89186" cy="89186"/>
            <a:chOff x="4079310" y="915566"/>
            <a:chExt cx="708714" cy="708714"/>
          </a:xfrm>
        </p:grpSpPr>
        <p:sp>
          <p:nvSpPr>
            <p:cNvPr id="46" name="椭圆 45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503753" y="1970838"/>
            <a:ext cx="89186" cy="89186"/>
            <a:chOff x="4079310" y="915566"/>
            <a:chExt cx="708714" cy="708714"/>
          </a:xfrm>
        </p:grpSpPr>
        <p:sp>
          <p:nvSpPr>
            <p:cNvPr id="49" name="椭圆 48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864208" y="2795071"/>
            <a:ext cx="89186" cy="89186"/>
            <a:chOff x="4079310" y="915566"/>
            <a:chExt cx="708714" cy="708714"/>
          </a:xfrm>
        </p:grpSpPr>
        <p:sp>
          <p:nvSpPr>
            <p:cNvPr id="52" name="椭圆 51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267744" y="2810441"/>
            <a:ext cx="89186" cy="89186"/>
            <a:chOff x="4079310" y="915566"/>
            <a:chExt cx="708714" cy="708714"/>
          </a:xfrm>
        </p:grpSpPr>
        <p:sp>
          <p:nvSpPr>
            <p:cNvPr id="55" name="椭圆 54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818403" y="2931755"/>
            <a:ext cx="89186" cy="89186"/>
            <a:chOff x="4079310" y="915566"/>
            <a:chExt cx="708714" cy="708714"/>
          </a:xfrm>
        </p:grpSpPr>
        <p:sp>
          <p:nvSpPr>
            <p:cNvPr id="58" name="椭圆 57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988527" y="2236122"/>
            <a:ext cx="89186" cy="89186"/>
            <a:chOff x="4079310" y="915566"/>
            <a:chExt cx="708714" cy="708714"/>
          </a:xfrm>
        </p:grpSpPr>
        <p:sp>
          <p:nvSpPr>
            <p:cNvPr id="61" name="椭圆 60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300726" y="2940775"/>
            <a:ext cx="89186" cy="89186"/>
            <a:chOff x="4079310" y="915566"/>
            <a:chExt cx="708714" cy="708714"/>
          </a:xfrm>
        </p:grpSpPr>
        <p:sp>
          <p:nvSpPr>
            <p:cNvPr id="64" name="椭圆 63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636273" y="1873891"/>
            <a:ext cx="89186" cy="89186"/>
            <a:chOff x="4079310" y="915566"/>
            <a:chExt cx="708714" cy="708714"/>
          </a:xfrm>
        </p:grpSpPr>
        <p:sp>
          <p:nvSpPr>
            <p:cNvPr id="67" name="椭圆 66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453729" y="3170682"/>
            <a:ext cx="89186" cy="89186"/>
            <a:chOff x="4079310" y="915566"/>
            <a:chExt cx="708714" cy="708714"/>
          </a:xfrm>
        </p:grpSpPr>
        <p:sp>
          <p:nvSpPr>
            <p:cNvPr id="70" name="椭圆 69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804772" y="1937894"/>
            <a:ext cx="89186" cy="89186"/>
            <a:chOff x="4079310" y="915566"/>
            <a:chExt cx="708714" cy="708714"/>
          </a:xfrm>
        </p:grpSpPr>
        <p:sp>
          <p:nvSpPr>
            <p:cNvPr id="73" name="椭圆 72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146030" y="3007870"/>
            <a:ext cx="89186" cy="89186"/>
            <a:chOff x="4079310" y="915566"/>
            <a:chExt cx="708714" cy="708714"/>
          </a:xfrm>
        </p:grpSpPr>
        <p:sp>
          <p:nvSpPr>
            <p:cNvPr id="76" name="椭圆 75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508104" y="1933854"/>
            <a:ext cx="89186" cy="89186"/>
            <a:chOff x="4079310" y="915566"/>
            <a:chExt cx="708714" cy="708714"/>
          </a:xfrm>
        </p:grpSpPr>
        <p:sp>
          <p:nvSpPr>
            <p:cNvPr id="79" name="椭圆 78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012160" y="2209991"/>
            <a:ext cx="89186" cy="89186"/>
            <a:chOff x="4079310" y="915566"/>
            <a:chExt cx="708714" cy="708714"/>
          </a:xfrm>
        </p:grpSpPr>
        <p:sp>
          <p:nvSpPr>
            <p:cNvPr id="82" name="椭圆 81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433158" y="2027960"/>
            <a:ext cx="89186" cy="89186"/>
            <a:chOff x="4079310" y="915566"/>
            <a:chExt cx="708714" cy="708714"/>
          </a:xfrm>
        </p:grpSpPr>
        <p:sp>
          <p:nvSpPr>
            <p:cNvPr id="85" name="椭圆 84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263711" y="2090058"/>
            <a:ext cx="89186" cy="89186"/>
            <a:chOff x="4079310" y="915566"/>
            <a:chExt cx="708714" cy="708714"/>
          </a:xfrm>
        </p:grpSpPr>
        <p:sp>
          <p:nvSpPr>
            <p:cNvPr id="88" name="椭圆 87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615386" y="2781770"/>
            <a:ext cx="89186" cy="89186"/>
            <a:chOff x="4079310" y="915566"/>
            <a:chExt cx="708714" cy="708714"/>
          </a:xfrm>
        </p:grpSpPr>
        <p:sp>
          <p:nvSpPr>
            <p:cNvPr id="91" name="椭圆 90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8028384" y="2325501"/>
            <a:ext cx="89186" cy="89186"/>
            <a:chOff x="4079310" y="915566"/>
            <a:chExt cx="708714" cy="708714"/>
          </a:xfrm>
        </p:grpSpPr>
        <p:sp>
          <p:nvSpPr>
            <p:cNvPr id="94" name="椭圆 93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8367305" y="2243122"/>
            <a:ext cx="89186" cy="89186"/>
            <a:chOff x="4079310" y="915566"/>
            <a:chExt cx="708714" cy="708714"/>
          </a:xfrm>
        </p:grpSpPr>
        <p:sp>
          <p:nvSpPr>
            <p:cNvPr id="97" name="椭圆 96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676456" y="2239857"/>
            <a:ext cx="89186" cy="89186"/>
            <a:chOff x="4079310" y="915566"/>
            <a:chExt cx="708714" cy="708714"/>
          </a:xfrm>
        </p:grpSpPr>
        <p:sp>
          <p:nvSpPr>
            <p:cNvPr id="100" name="椭圆 99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2" name="直接连接符 101"/>
          <p:cNvCxnSpPr/>
          <p:nvPr/>
        </p:nvCxnSpPr>
        <p:spPr>
          <a:xfrm>
            <a:off x="469460" y="1659522"/>
            <a:ext cx="0" cy="64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321809" y="1450980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/>
              <a:t>Initial Meeting</a:t>
            </a:r>
            <a:endParaRPr lang="zh-CN" altLang="en-US" sz="800" dirty="0"/>
          </a:p>
        </p:txBody>
      </p:sp>
      <p:sp>
        <p:nvSpPr>
          <p:cNvPr id="104" name="TextBox 103"/>
          <p:cNvSpPr txBox="1"/>
          <p:nvPr/>
        </p:nvSpPr>
        <p:spPr>
          <a:xfrm>
            <a:off x="603052" y="1616596"/>
            <a:ext cx="6767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dirty="0" smtClean="0"/>
              <a:t>Needs</a:t>
            </a:r>
          </a:p>
          <a:p>
            <a:r>
              <a:rPr lang="en-US" altLang="zh-CN" sz="800" dirty="0" smtClean="0"/>
              <a:t>Assessment</a:t>
            </a:r>
            <a:endParaRPr lang="zh-CN" altLang="en-US" sz="800" dirty="0"/>
          </a:p>
        </p:txBody>
      </p:sp>
      <p:cxnSp>
        <p:nvCxnSpPr>
          <p:cNvPr id="105" name="直接连接符 104"/>
          <p:cNvCxnSpPr>
            <a:stCxn id="104" idx="2"/>
            <a:endCxn id="34" idx="0"/>
          </p:cNvCxnSpPr>
          <p:nvPr/>
        </p:nvCxnSpPr>
        <p:spPr>
          <a:xfrm flipH="1">
            <a:off x="747356" y="1955150"/>
            <a:ext cx="194090" cy="2875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直接连接符 105"/>
          <p:cNvCxnSpPr>
            <a:stCxn id="107" idx="2"/>
            <a:endCxn id="40" idx="0"/>
          </p:cNvCxnSpPr>
          <p:nvPr/>
        </p:nvCxnSpPr>
        <p:spPr>
          <a:xfrm flipH="1">
            <a:off x="1161240" y="1341517"/>
            <a:ext cx="228882" cy="74854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1060544" y="1095296"/>
            <a:ext cx="6591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/>
              <a:t>Research</a:t>
            </a:r>
            <a:endParaRPr lang="zh-CN" altLang="en-US" sz="1000" b="1" dirty="0"/>
          </a:p>
        </p:txBody>
      </p:sp>
      <p:cxnSp>
        <p:nvCxnSpPr>
          <p:cNvPr id="108" name="直接连接符 107"/>
          <p:cNvCxnSpPr>
            <a:stCxn id="109" idx="2"/>
            <a:endCxn id="43" idx="0"/>
          </p:cNvCxnSpPr>
          <p:nvPr/>
        </p:nvCxnSpPr>
        <p:spPr>
          <a:xfrm flipH="1">
            <a:off x="1579676" y="1563058"/>
            <a:ext cx="208063" cy="67325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1451749" y="1347614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/>
              <a:t>Site Outline</a:t>
            </a:r>
            <a:endParaRPr lang="zh-CN" altLang="en-US" sz="800" dirty="0"/>
          </a:p>
        </p:txBody>
      </p:sp>
      <p:cxnSp>
        <p:nvCxnSpPr>
          <p:cNvPr id="110" name="直接连接符 109"/>
          <p:cNvCxnSpPr>
            <a:stCxn id="111" idx="2"/>
            <a:endCxn id="46" idx="0"/>
          </p:cNvCxnSpPr>
          <p:nvPr/>
        </p:nvCxnSpPr>
        <p:spPr>
          <a:xfrm>
            <a:off x="2042646" y="1879214"/>
            <a:ext cx="361" cy="2203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1765166" y="1663770"/>
            <a:ext cx="5549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/>
              <a:t>Site Map</a:t>
            </a:r>
            <a:endParaRPr lang="zh-CN" altLang="en-US" sz="800" dirty="0"/>
          </a:p>
        </p:txBody>
      </p:sp>
      <p:cxnSp>
        <p:nvCxnSpPr>
          <p:cNvPr id="112" name="直接连接符 111"/>
          <p:cNvCxnSpPr>
            <a:stCxn id="113" idx="2"/>
            <a:endCxn id="49" idx="0"/>
          </p:cNvCxnSpPr>
          <p:nvPr/>
        </p:nvCxnSpPr>
        <p:spPr>
          <a:xfrm flipH="1">
            <a:off x="2548346" y="1450980"/>
            <a:ext cx="48910" cy="51985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2192337" y="1204759"/>
            <a:ext cx="8098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/>
              <a:t>Wireframes</a:t>
            </a:r>
            <a:endParaRPr lang="zh-CN" altLang="en-US" sz="1000" b="1" dirty="0"/>
          </a:p>
        </p:txBody>
      </p:sp>
      <p:cxnSp>
        <p:nvCxnSpPr>
          <p:cNvPr id="114" name="直接连接符 113"/>
          <p:cNvCxnSpPr>
            <a:stCxn id="115" idx="2"/>
            <a:endCxn id="61" idx="0"/>
          </p:cNvCxnSpPr>
          <p:nvPr/>
        </p:nvCxnSpPr>
        <p:spPr>
          <a:xfrm flipH="1">
            <a:off x="3033120" y="1935650"/>
            <a:ext cx="93299" cy="30047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2699859" y="1720206"/>
            <a:ext cx="85311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/>
              <a:t>Content Outline</a:t>
            </a:r>
            <a:endParaRPr lang="zh-CN" altLang="en-US" sz="800" dirty="0"/>
          </a:p>
        </p:txBody>
      </p:sp>
      <p:cxnSp>
        <p:nvCxnSpPr>
          <p:cNvPr id="116" name="直接连接符 115"/>
          <p:cNvCxnSpPr>
            <a:stCxn id="117" idx="2"/>
            <a:endCxn id="67" idx="0"/>
          </p:cNvCxnSpPr>
          <p:nvPr/>
        </p:nvCxnSpPr>
        <p:spPr>
          <a:xfrm flipH="1">
            <a:off x="3680866" y="1355318"/>
            <a:ext cx="44593" cy="51857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3282068" y="955208"/>
            <a:ext cx="886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/>
              <a:t>Landing Page</a:t>
            </a:r>
          </a:p>
          <a:p>
            <a:pPr algn="ctr"/>
            <a:r>
              <a:rPr lang="en-US" altLang="zh-CN" sz="1000" b="1" dirty="0" smtClean="0"/>
              <a:t>Artwork</a:t>
            </a:r>
            <a:endParaRPr lang="zh-CN" altLang="en-US" sz="1000" b="1" dirty="0"/>
          </a:p>
        </p:txBody>
      </p:sp>
      <p:cxnSp>
        <p:nvCxnSpPr>
          <p:cNvPr id="118" name="直接连接符 117"/>
          <p:cNvCxnSpPr>
            <a:stCxn id="119" idx="2"/>
            <a:endCxn id="73" idx="0"/>
          </p:cNvCxnSpPr>
          <p:nvPr/>
        </p:nvCxnSpPr>
        <p:spPr>
          <a:xfrm flipH="1">
            <a:off x="4849365" y="1635646"/>
            <a:ext cx="36194" cy="3022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4479037" y="1266314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b="1" dirty="0" smtClean="0"/>
              <a:t>Inner Page(s)</a:t>
            </a:r>
          </a:p>
          <a:p>
            <a:pPr algn="ctr"/>
            <a:r>
              <a:rPr lang="en-US" altLang="zh-CN" sz="900" b="1" dirty="0" smtClean="0"/>
              <a:t>Artwork</a:t>
            </a:r>
            <a:endParaRPr lang="zh-CN" altLang="en-US" sz="900" b="1" dirty="0"/>
          </a:p>
        </p:txBody>
      </p:sp>
      <p:cxnSp>
        <p:nvCxnSpPr>
          <p:cNvPr id="120" name="直接连接符 119"/>
          <p:cNvCxnSpPr>
            <a:stCxn id="121" idx="2"/>
            <a:endCxn id="79" idx="0"/>
          </p:cNvCxnSpPr>
          <p:nvPr/>
        </p:nvCxnSpPr>
        <p:spPr>
          <a:xfrm flipH="1">
            <a:off x="5552697" y="1419622"/>
            <a:ext cx="105703" cy="5142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5364088" y="1158012"/>
            <a:ext cx="5886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 smtClean="0"/>
              <a:t>Coding</a:t>
            </a:r>
            <a:endParaRPr lang="zh-CN" altLang="en-US" sz="1100" b="1" dirty="0"/>
          </a:p>
        </p:txBody>
      </p:sp>
      <p:cxnSp>
        <p:nvCxnSpPr>
          <p:cNvPr id="122" name="直接连接符 121"/>
          <p:cNvCxnSpPr>
            <a:stCxn id="123" idx="2"/>
            <a:endCxn id="82" idx="0"/>
          </p:cNvCxnSpPr>
          <p:nvPr/>
        </p:nvCxnSpPr>
        <p:spPr>
          <a:xfrm>
            <a:off x="5971995" y="1676738"/>
            <a:ext cx="84758" cy="5332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5605548" y="1430517"/>
            <a:ext cx="7328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/>
              <a:t>Validation</a:t>
            </a:r>
            <a:endParaRPr lang="zh-CN" altLang="en-US" sz="1000" b="1" dirty="0"/>
          </a:p>
        </p:txBody>
      </p:sp>
      <p:cxnSp>
        <p:nvCxnSpPr>
          <p:cNvPr id="124" name="直接连接符 123"/>
          <p:cNvCxnSpPr>
            <a:stCxn id="125" idx="2"/>
            <a:endCxn id="85" idx="0"/>
          </p:cNvCxnSpPr>
          <p:nvPr/>
        </p:nvCxnSpPr>
        <p:spPr>
          <a:xfrm flipH="1">
            <a:off x="6477751" y="1500223"/>
            <a:ext cx="117201" cy="5277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6094654" y="1284779"/>
            <a:ext cx="100059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/>
              <a:t>Content Population</a:t>
            </a:r>
            <a:endParaRPr lang="zh-CN" altLang="en-US" sz="800" dirty="0"/>
          </a:p>
        </p:txBody>
      </p:sp>
      <p:cxnSp>
        <p:nvCxnSpPr>
          <p:cNvPr id="126" name="直接连接符 125"/>
          <p:cNvCxnSpPr>
            <a:stCxn id="127" idx="2"/>
            <a:endCxn id="88" idx="0"/>
          </p:cNvCxnSpPr>
          <p:nvPr/>
        </p:nvCxnSpPr>
        <p:spPr>
          <a:xfrm flipH="1">
            <a:off x="7308304" y="964766"/>
            <a:ext cx="30073" cy="11252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7" name="TextBox 126"/>
          <p:cNvSpPr txBox="1"/>
          <p:nvPr/>
        </p:nvSpPr>
        <p:spPr>
          <a:xfrm>
            <a:off x="6772356" y="564656"/>
            <a:ext cx="11320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b="1" dirty="0" smtClean="0"/>
              <a:t>Cross Platform</a:t>
            </a:r>
          </a:p>
          <a:p>
            <a:r>
              <a:rPr lang="en-US" altLang="zh-CN" sz="1000" b="1" dirty="0" smtClean="0"/>
              <a:t>&amp;Browser Testing</a:t>
            </a:r>
            <a:endParaRPr lang="zh-CN" altLang="en-US" sz="1000" b="1" dirty="0"/>
          </a:p>
        </p:txBody>
      </p:sp>
      <p:sp>
        <p:nvSpPr>
          <p:cNvPr id="128" name="TextBox 127"/>
          <p:cNvSpPr txBox="1"/>
          <p:nvPr/>
        </p:nvSpPr>
        <p:spPr>
          <a:xfrm>
            <a:off x="7366710" y="1392501"/>
            <a:ext cx="6751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/>
              <a:t>Refinement</a:t>
            </a:r>
            <a:endParaRPr lang="zh-CN" altLang="en-US" sz="800" dirty="0"/>
          </a:p>
        </p:txBody>
      </p:sp>
      <p:cxnSp>
        <p:nvCxnSpPr>
          <p:cNvPr id="129" name="直接连接符 128"/>
          <p:cNvCxnSpPr>
            <a:stCxn id="128" idx="2"/>
            <a:endCxn id="94" idx="1"/>
          </p:cNvCxnSpPr>
          <p:nvPr/>
        </p:nvCxnSpPr>
        <p:spPr>
          <a:xfrm>
            <a:off x="7704303" y="1607945"/>
            <a:ext cx="337142" cy="73061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0" name="TextBox 129"/>
          <p:cNvSpPr txBox="1"/>
          <p:nvPr/>
        </p:nvSpPr>
        <p:spPr>
          <a:xfrm>
            <a:off x="7915388" y="1580104"/>
            <a:ext cx="5982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 smtClean="0"/>
              <a:t>Launch</a:t>
            </a:r>
            <a:endParaRPr lang="zh-CN" altLang="en-US" sz="1100" b="1" dirty="0"/>
          </a:p>
        </p:txBody>
      </p:sp>
      <p:cxnSp>
        <p:nvCxnSpPr>
          <p:cNvPr id="131" name="直接连接符 130"/>
          <p:cNvCxnSpPr>
            <a:stCxn id="130" idx="2"/>
            <a:endCxn id="97" idx="0"/>
          </p:cNvCxnSpPr>
          <p:nvPr/>
        </p:nvCxnSpPr>
        <p:spPr>
          <a:xfrm>
            <a:off x="8214509" y="1841714"/>
            <a:ext cx="197389" cy="40140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2" name="直接连接符 131"/>
          <p:cNvCxnSpPr>
            <a:stCxn id="133" idx="2"/>
            <a:endCxn id="100" idx="0"/>
          </p:cNvCxnSpPr>
          <p:nvPr/>
        </p:nvCxnSpPr>
        <p:spPr>
          <a:xfrm>
            <a:off x="8550784" y="1547669"/>
            <a:ext cx="170265" cy="6921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3" name="TextBox 132"/>
          <p:cNvSpPr txBox="1"/>
          <p:nvPr/>
        </p:nvSpPr>
        <p:spPr>
          <a:xfrm>
            <a:off x="8088157" y="1147559"/>
            <a:ext cx="9252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/>
              <a:t>Search Engine</a:t>
            </a:r>
          </a:p>
          <a:p>
            <a:pPr algn="ctr"/>
            <a:r>
              <a:rPr lang="en-US" altLang="zh-CN" sz="1000" b="1" dirty="0" smtClean="0"/>
              <a:t>Submission</a:t>
            </a:r>
            <a:endParaRPr lang="zh-CN" altLang="en-US" sz="1000" b="1" dirty="0"/>
          </a:p>
        </p:txBody>
      </p:sp>
      <p:cxnSp>
        <p:nvCxnSpPr>
          <p:cNvPr id="134" name="直接连接符 133"/>
          <p:cNvCxnSpPr/>
          <p:nvPr/>
        </p:nvCxnSpPr>
        <p:spPr>
          <a:xfrm>
            <a:off x="468004" y="2848104"/>
            <a:ext cx="0" cy="64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320353" y="3435846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/>
              <a:t>Initial Meeting</a:t>
            </a:r>
            <a:endParaRPr lang="zh-CN" altLang="en-US" sz="800" dirty="0"/>
          </a:p>
        </p:txBody>
      </p:sp>
      <p:cxnSp>
        <p:nvCxnSpPr>
          <p:cNvPr id="136" name="直接连接符 135"/>
          <p:cNvCxnSpPr>
            <a:stCxn id="37" idx="4"/>
            <a:endCxn id="137" idx="0"/>
          </p:cNvCxnSpPr>
          <p:nvPr/>
        </p:nvCxnSpPr>
        <p:spPr>
          <a:xfrm>
            <a:off x="927470" y="2945630"/>
            <a:ext cx="47083" cy="2016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485476" y="3147314"/>
            <a:ext cx="9781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b="1" dirty="0" smtClean="0"/>
              <a:t>Needs Assessment</a:t>
            </a:r>
          </a:p>
          <a:p>
            <a:pPr algn="ctr"/>
            <a:r>
              <a:rPr lang="en-US" altLang="zh-CN" sz="800" b="1" dirty="0" smtClean="0"/>
              <a:t>Feedback</a:t>
            </a:r>
          </a:p>
        </p:txBody>
      </p:sp>
      <p:cxnSp>
        <p:nvCxnSpPr>
          <p:cNvPr id="138" name="直接连接符 137"/>
          <p:cNvCxnSpPr>
            <a:stCxn id="52" idx="4"/>
            <a:endCxn id="139" idx="0"/>
          </p:cNvCxnSpPr>
          <p:nvPr/>
        </p:nvCxnSpPr>
        <p:spPr>
          <a:xfrm flipH="1">
            <a:off x="1499720" y="2884257"/>
            <a:ext cx="409081" cy="76685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9" name="TextBox 138"/>
          <p:cNvSpPr txBox="1"/>
          <p:nvPr/>
        </p:nvSpPr>
        <p:spPr>
          <a:xfrm>
            <a:off x="1001025" y="3651116"/>
            <a:ext cx="99738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/>
              <a:t>Site Outline Review</a:t>
            </a:r>
            <a:endParaRPr lang="zh-CN" altLang="en-US" sz="800" dirty="0"/>
          </a:p>
        </p:txBody>
      </p:sp>
      <p:cxnSp>
        <p:nvCxnSpPr>
          <p:cNvPr id="140" name="直接连接符 139"/>
          <p:cNvCxnSpPr>
            <a:stCxn id="55" idx="4"/>
            <a:endCxn id="141" idx="0"/>
          </p:cNvCxnSpPr>
          <p:nvPr/>
        </p:nvCxnSpPr>
        <p:spPr>
          <a:xfrm flipH="1">
            <a:off x="2015597" y="2899627"/>
            <a:ext cx="296740" cy="47851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1575412" y="3378146"/>
            <a:ext cx="88036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/>
              <a:t>Site Map Review</a:t>
            </a:r>
            <a:endParaRPr lang="zh-CN" altLang="en-US" sz="800" dirty="0"/>
          </a:p>
        </p:txBody>
      </p:sp>
      <p:cxnSp>
        <p:nvCxnSpPr>
          <p:cNvPr id="142" name="直接连接符 141"/>
          <p:cNvCxnSpPr>
            <a:stCxn id="58" idx="4"/>
            <a:endCxn id="143" idx="0"/>
          </p:cNvCxnSpPr>
          <p:nvPr/>
        </p:nvCxnSpPr>
        <p:spPr>
          <a:xfrm>
            <a:off x="2862996" y="3020941"/>
            <a:ext cx="108791" cy="5824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3" name="TextBox 142"/>
          <p:cNvSpPr txBox="1"/>
          <p:nvPr/>
        </p:nvSpPr>
        <p:spPr>
          <a:xfrm>
            <a:off x="2566868" y="3603383"/>
            <a:ext cx="8098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/>
              <a:t>Wireframes</a:t>
            </a:r>
          </a:p>
          <a:p>
            <a:pPr algn="ctr"/>
            <a:r>
              <a:rPr lang="en-US" altLang="zh-CN" sz="1000" b="1" dirty="0" smtClean="0"/>
              <a:t>Review</a:t>
            </a:r>
            <a:endParaRPr lang="zh-CN" altLang="en-US" sz="1000" b="1" dirty="0"/>
          </a:p>
        </p:txBody>
      </p:sp>
      <p:cxnSp>
        <p:nvCxnSpPr>
          <p:cNvPr id="144" name="直接连接符 143"/>
          <p:cNvCxnSpPr>
            <a:stCxn id="64" idx="4"/>
            <a:endCxn id="145" idx="0"/>
          </p:cNvCxnSpPr>
          <p:nvPr/>
        </p:nvCxnSpPr>
        <p:spPr>
          <a:xfrm>
            <a:off x="3345319" y="3029961"/>
            <a:ext cx="334246" cy="34818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5" name="TextBox 144"/>
          <p:cNvSpPr txBox="1"/>
          <p:nvPr/>
        </p:nvSpPr>
        <p:spPr>
          <a:xfrm>
            <a:off x="3329950" y="3378146"/>
            <a:ext cx="6992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/>
              <a:t>Site Content</a:t>
            </a:r>
          </a:p>
          <a:p>
            <a:pPr algn="ctr"/>
            <a:r>
              <a:rPr lang="en-US" altLang="zh-CN" sz="800" dirty="0" smtClean="0"/>
              <a:t>Submission</a:t>
            </a:r>
            <a:endParaRPr lang="zh-CN" altLang="en-US" sz="800" dirty="0"/>
          </a:p>
        </p:txBody>
      </p:sp>
      <p:cxnSp>
        <p:nvCxnSpPr>
          <p:cNvPr id="146" name="直接连接符 145"/>
          <p:cNvCxnSpPr>
            <a:stCxn id="70" idx="4"/>
            <a:endCxn id="147" idx="0"/>
          </p:cNvCxnSpPr>
          <p:nvPr/>
        </p:nvCxnSpPr>
        <p:spPr>
          <a:xfrm>
            <a:off x="4498322" y="3259868"/>
            <a:ext cx="101323" cy="3662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7" name="TextBox 146"/>
          <p:cNvSpPr txBox="1"/>
          <p:nvPr/>
        </p:nvSpPr>
        <p:spPr>
          <a:xfrm>
            <a:off x="4079310" y="3626132"/>
            <a:ext cx="10406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b="1" dirty="0" smtClean="0"/>
              <a:t>Landing Page</a:t>
            </a:r>
          </a:p>
          <a:p>
            <a:r>
              <a:rPr lang="en-US" altLang="zh-CN" sz="1000" b="1" dirty="0" smtClean="0"/>
              <a:t>Artwork Review</a:t>
            </a:r>
            <a:endParaRPr lang="zh-CN" altLang="en-US" sz="1000" b="1" dirty="0"/>
          </a:p>
        </p:txBody>
      </p:sp>
      <p:cxnSp>
        <p:nvCxnSpPr>
          <p:cNvPr id="148" name="直接连接符 147"/>
          <p:cNvCxnSpPr>
            <a:stCxn id="76" idx="4"/>
            <a:endCxn id="149" idx="0"/>
          </p:cNvCxnSpPr>
          <p:nvPr/>
        </p:nvCxnSpPr>
        <p:spPr>
          <a:xfrm>
            <a:off x="5190623" y="3097056"/>
            <a:ext cx="235892" cy="4195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9" name="TextBox 148"/>
          <p:cNvSpPr txBox="1"/>
          <p:nvPr/>
        </p:nvSpPr>
        <p:spPr>
          <a:xfrm>
            <a:off x="4991139" y="3516645"/>
            <a:ext cx="8707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b="1" dirty="0" smtClean="0"/>
              <a:t>Inner Page(s)</a:t>
            </a:r>
          </a:p>
          <a:p>
            <a:pPr algn="ctr"/>
            <a:r>
              <a:rPr lang="en-US" altLang="zh-CN" sz="800" b="1" dirty="0" smtClean="0"/>
              <a:t>Artwork Review</a:t>
            </a:r>
            <a:endParaRPr lang="zh-CN" altLang="en-US" sz="800" b="1" dirty="0"/>
          </a:p>
        </p:txBody>
      </p:sp>
      <p:cxnSp>
        <p:nvCxnSpPr>
          <p:cNvPr id="150" name="直接连接符 149"/>
          <p:cNvCxnSpPr>
            <a:stCxn id="91" idx="4"/>
            <a:endCxn id="151" idx="0"/>
          </p:cNvCxnSpPr>
          <p:nvPr/>
        </p:nvCxnSpPr>
        <p:spPr>
          <a:xfrm>
            <a:off x="7659979" y="2870956"/>
            <a:ext cx="158588" cy="3956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/>
          <p:cNvSpPr txBox="1"/>
          <p:nvPr/>
        </p:nvSpPr>
        <p:spPr>
          <a:xfrm>
            <a:off x="7389603" y="3266569"/>
            <a:ext cx="8579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b="1" dirty="0" smtClean="0"/>
              <a:t>Final Review</a:t>
            </a:r>
            <a:endParaRPr lang="zh-CN" altLang="en-US" sz="1000" b="1" dirty="0"/>
          </a:p>
        </p:txBody>
      </p:sp>
      <p:cxnSp>
        <p:nvCxnSpPr>
          <p:cNvPr id="152" name="直接连接符 151"/>
          <p:cNvCxnSpPr/>
          <p:nvPr/>
        </p:nvCxnSpPr>
        <p:spPr>
          <a:xfrm rot="5400000">
            <a:off x="1123031" y="3818641"/>
            <a:ext cx="0" cy="1296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 rot="5400000">
            <a:off x="2869346" y="3818641"/>
            <a:ext cx="0" cy="1296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4" name="直接连接符 153"/>
          <p:cNvCxnSpPr/>
          <p:nvPr/>
        </p:nvCxnSpPr>
        <p:spPr>
          <a:xfrm rot="5400000">
            <a:off x="4644080" y="3818641"/>
            <a:ext cx="0" cy="1296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5" name="直接连接符 154"/>
          <p:cNvCxnSpPr/>
          <p:nvPr/>
        </p:nvCxnSpPr>
        <p:spPr>
          <a:xfrm rot="5400000">
            <a:off x="6338441" y="3818641"/>
            <a:ext cx="0" cy="1296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>
            <a:off x="395536" y="4227934"/>
            <a:ext cx="9794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MILESTONES</a:t>
            </a:r>
            <a:endParaRPr lang="zh-CN" altLang="en-US" sz="1200" dirty="0"/>
          </a:p>
        </p:txBody>
      </p:sp>
      <p:grpSp>
        <p:nvGrpSpPr>
          <p:cNvPr id="157" name="组合 156"/>
          <p:cNvGrpSpPr/>
          <p:nvPr/>
        </p:nvGrpSpPr>
        <p:grpSpPr>
          <a:xfrm>
            <a:off x="528800" y="4551938"/>
            <a:ext cx="89186" cy="89186"/>
            <a:chOff x="4079310" y="915566"/>
            <a:chExt cx="708714" cy="708714"/>
          </a:xfrm>
        </p:grpSpPr>
        <p:sp>
          <p:nvSpPr>
            <p:cNvPr id="158" name="椭圆 157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0" name="直接连接符 159"/>
          <p:cNvCxnSpPr>
            <a:endCxn id="158" idx="5"/>
          </p:cNvCxnSpPr>
          <p:nvPr/>
        </p:nvCxnSpPr>
        <p:spPr>
          <a:xfrm flipH="1" flipV="1">
            <a:off x="604925" y="4628063"/>
            <a:ext cx="340748" cy="2307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1" name="TextBox 160"/>
          <p:cNvSpPr txBox="1"/>
          <p:nvPr/>
        </p:nvSpPr>
        <p:spPr>
          <a:xfrm>
            <a:off x="551879" y="4819967"/>
            <a:ext cx="99578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 smtClean="0"/>
              <a:t>Milestone Occurrence</a:t>
            </a:r>
            <a:endParaRPr lang="zh-CN" altLang="en-US" sz="1600" dirty="0"/>
          </a:p>
        </p:txBody>
      </p:sp>
      <p:sp>
        <p:nvSpPr>
          <p:cNvPr id="162" name="椭圆 161"/>
          <p:cNvSpPr/>
          <p:nvPr/>
        </p:nvSpPr>
        <p:spPr>
          <a:xfrm>
            <a:off x="2555776" y="4685717"/>
            <a:ext cx="274680" cy="274680"/>
          </a:xfrm>
          <a:prstGeom prst="ellipse">
            <a:avLst/>
          </a:prstGeom>
          <a:solidFill>
            <a:srgbClr val="59F50B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2736920" y="4567440"/>
            <a:ext cx="511234" cy="511234"/>
          </a:xfrm>
          <a:prstGeom prst="ellipse">
            <a:avLst/>
          </a:prstGeom>
          <a:solidFill>
            <a:srgbClr val="59F50B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TextBox 163"/>
          <p:cNvSpPr txBox="1"/>
          <p:nvPr/>
        </p:nvSpPr>
        <p:spPr>
          <a:xfrm>
            <a:off x="2123728" y="4227934"/>
            <a:ext cx="11061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INVOLVEMENT</a:t>
            </a:r>
            <a:endParaRPr lang="zh-CN" altLang="en-US" sz="1200" dirty="0"/>
          </a:p>
        </p:txBody>
      </p:sp>
      <p:sp>
        <p:nvSpPr>
          <p:cNvPr id="165" name="TextBox 164"/>
          <p:cNvSpPr txBox="1"/>
          <p:nvPr/>
        </p:nvSpPr>
        <p:spPr>
          <a:xfrm>
            <a:off x="2192337" y="4528035"/>
            <a:ext cx="33855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 smtClean="0"/>
              <a:t>Less</a:t>
            </a:r>
            <a:endParaRPr lang="zh-CN" altLang="en-US" sz="1600" dirty="0"/>
          </a:p>
        </p:txBody>
      </p:sp>
      <p:cxnSp>
        <p:nvCxnSpPr>
          <p:cNvPr id="166" name="直接连接符 165"/>
          <p:cNvCxnSpPr/>
          <p:nvPr/>
        </p:nvCxnSpPr>
        <p:spPr>
          <a:xfrm flipH="1" flipV="1">
            <a:off x="2503753" y="4728090"/>
            <a:ext cx="189363" cy="11323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7" name="直接连接符 166"/>
          <p:cNvCxnSpPr/>
          <p:nvPr/>
        </p:nvCxnSpPr>
        <p:spPr>
          <a:xfrm flipH="1" flipV="1">
            <a:off x="3176545" y="4785024"/>
            <a:ext cx="200160" cy="23499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8" name="TextBox 167"/>
          <p:cNvSpPr txBox="1"/>
          <p:nvPr/>
        </p:nvSpPr>
        <p:spPr>
          <a:xfrm>
            <a:off x="3275856" y="4963983"/>
            <a:ext cx="38664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 smtClean="0"/>
              <a:t>More</a:t>
            </a:r>
            <a:endParaRPr lang="zh-CN" altLang="en-US" sz="700" dirty="0"/>
          </a:p>
        </p:txBody>
      </p:sp>
      <p:sp>
        <p:nvSpPr>
          <p:cNvPr id="169" name="TextBox 168"/>
          <p:cNvSpPr txBox="1"/>
          <p:nvPr/>
        </p:nvSpPr>
        <p:spPr>
          <a:xfrm>
            <a:off x="3904878" y="4528035"/>
            <a:ext cx="48282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 smtClean="0"/>
              <a:t>Average</a:t>
            </a:r>
            <a:endParaRPr lang="zh-CN" altLang="en-US" sz="1600" dirty="0"/>
          </a:p>
        </p:txBody>
      </p:sp>
      <p:sp>
        <p:nvSpPr>
          <p:cNvPr id="170" name="TextBox 169"/>
          <p:cNvSpPr txBox="1"/>
          <p:nvPr/>
        </p:nvSpPr>
        <p:spPr>
          <a:xfrm>
            <a:off x="3897911" y="4227934"/>
            <a:ext cx="10287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IMPORTANCE</a:t>
            </a:r>
            <a:endParaRPr lang="zh-CN" altLang="en-US" sz="1200" dirty="0"/>
          </a:p>
        </p:txBody>
      </p:sp>
      <p:sp>
        <p:nvSpPr>
          <p:cNvPr id="171" name="TextBox 170"/>
          <p:cNvSpPr txBox="1"/>
          <p:nvPr/>
        </p:nvSpPr>
        <p:spPr>
          <a:xfrm>
            <a:off x="4067944" y="4659982"/>
            <a:ext cx="5918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/>
              <a:t>Greater</a:t>
            </a:r>
            <a:endParaRPr lang="zh-CN" altLang="en-US" sz="2400" b="1" dirty="0"/>
          </a:p>
        </p:txBody>
      </p:sp>
      <p:sp>
        <p:nvSpPr>
          <p:cNvPr id="172" name="TextBox 171"/>
          <p:cNvSpPr txBox="1"/>
          <p:nvPr/>
        </p:nvSpPr>
        <p:spPr>
          <a:xfrm>
            <a:off x="5592812" y="4227934"/>
            <a:ext cx="5966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PHASE</a:t>
            </a:r>
            <a:endParaRPr lang="zh-CN" altLang="en-US" sz="1200" dirty="0"/>
          </a:p>
        </p:txBody>
      </p:sp>
      <p:sp>
        <p:nvSpPr>
          <p:cNvPr id="173" name="椭圆 172"/>
          <p:cNvSpPr/>
          <p:nvPr/>
        </p:nvSpPr>
        <p:spPr>
          <a:xfrm>
            <a:off x="5705865" y="4564558"/>
            <a:ext cx="455464" cy="455464"/>
          </a:xfrm>
          <a:prstGeom prst="ellipse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6019594" y="4567440"/>
            <a:ext cx="453562" cy="453561"/>
          </a:xfrm>
          <a:prstGeom prst="ellipse">
            <a:avLst/>
          </a:prstGeom>
          <a:solidFill>
            <a:srgbClr val="F24F0E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6338441" y="4567440"/>
            <a:ext cx="453562" cy="453561"/>
          </a:xfrm>
          <a:prstGeom prst="ellipse">
            <a:avLst/>
          </a:prstGeom>
          <a:solidFill>
            <a:srgbClr val="FFC000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椭圆 175"/>
          <p:cNvSpPr/>
          <p:nvPr/>
        </p:nvSpPr>
        <p:spPr>
          <a:xfrm>
            <a:off x="6643592" y="4567440"/>
            <a:ext cx="453562" cy="453561"/>
          </a:xfrm>
          <a:prstGeom prst="ellipse">
            <a:avLst/>
          </a:prstGeom>
          <a:solidFill>
            <a:srgbClr val="59F50B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>
            <a:off x="6936041" y="4567440"/>
            <a:ext cx="453562" cy="453561"/>
          </a:xfrm>
          <a:prstGeom prst="ellipse">
            <a:avLst/>
          </a:prstGeom>
          <a:solidFill>
            <a:srgbClr val="00B0F0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>
            <a:off x="7241507" y="4567440"/>
            <a:ext cx="453562" cy="453561"/>
          </a:xfrm>
          <a:prstGeom prst="ellipse">
            <a:avLst/>
          </a:prstGeom>
          <a:solidFill>
            <a:srgbClr val="FF2BC2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TextBox 178"/>
          <p:cNvSpPr txBox="1"/>
          <p:nvPr/>
        </p:nvSpPr>
        <p:spPr>
          <a:xfrm>
            <a:off x="5737870" y="4666912"/>
            <a:ext cx="3914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00" b="1" dirty="0" smtClean="0">
                <a:solidFill>
                  <a:schemeClr val="bg1"/>
                </a:solidFill>
              </a:rPr>
              <a:t>Initial</a:t>
            </a:r>
          </a:p>
          <a:p>
            <a:r>
              <a:rPr lang="en-US" altLang="zh-CN" sz="500" b="1" dirty="0" smtClean="0">
                <a:solidFill>
                  <a:schemeClr val="bg1"/>
                </a:solidFill>
              </a:rPr>
              <a:t>Contact</a:t>
            </a:r>
            <a:endParaRPr lang="zh-CN" altLang="en-US" sz="500" b="1" dirty="0">
              <a:solidFill>
                <a:schemeClr val="bg1"/>
              </a:solidFill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6039428" y="4706729"/>
            <a:ext cx="413896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00" b="1" dirty="0" smtClean="0">
                <a:solidFill>
                  <a:schemeClr val="bg1"/>
                </a:solidFill>
              </a:rPr>
              <a:t>Planning</a:t>
            </a:r>
            <a:endParaRPr lang="zh-CN" altLang="en-US" sz="500" b="1" dirty="0">
              <a:solidFill>
                <a:schemeClr val="bg1"/>
              </a:solidFill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6366476" y="4706729"/>
            <a:ext cx="397865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00" b="1" dirty="0" smtClean="0">
                <a:solidFill>
                  <a:schemeClr val="bg1"/>
                </a:solidFill>
              </a:rPr>
              <a:t>Content</a:t>
            </a:r>
            <a:endParaRPr lang="zh-CN" altLang="en-US" sz="500" b="1" dirty="0">
              <a:solidFill>
                <a:schemeClr val="bg1"/>
              </a:solidFill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6689073" y="4706729"/>
            <a:ext cx="362600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00" b="1" dirty="0" smtClean="0">
                <a:solidFill>
                  <a:schemeClr val="bg1"/>
                </a:solidFill>
              </a:rPr>
              <a:t>Design</a:t>
            </a:r>
            <a:endParaRPr lang="zh-CN" altLang="en-US" sz="500" b="1" dirty="0">
              <a:solidFill>
                <a:schemeClr val="bg1"/>
              </a:solidFill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6890152" y="4706729"/>
            <a:ext cx="545342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00" b="1" dirty="0" smtClean="0">
                <a:solidFill>
                  <a:schemeClr val="bg1"/>
                </a:solidFill>
              </a:rPr>
              <a:t>Development</a:t>
            </a:r>
            <a:endParaRPr lang="zh-CN" altLang="en-US" sz="500" b="1" dirty="0">
              <a:solidFill>
                <a:schemeClr val="bg1"/>
              </a:solidFill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7282179" y="4706729"/>
            <a:ext cx="372218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00" b="1" dirty="0" smtClean="0">
                <a:solidFill>
                  <a:schemeClr val="bg1"/>
                </a:solidFill>
              </a:rPr>
              <a:t>Launch</a:t>
            </a:r>
            <a:endParaRPr lang="zh-CN" altLang="en-US" sz="500" b="1" dirty="0">
              <a:solidFill>
                <a:schemeClr val="bg1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745742" y="2480692"/>
            <a:ext cx="42672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" b="1" dirty="0" smtClean="0">
                <a:solidFill>
                  <a:schemeClr val="bg1"/>
                </a:solidFill>
              </a:rPr>
              <a:t>WEEK 1</a:t>
            </a:r>
            <a:endParaRPr lang="zh-CN" altLang="en-US" sz="600" b="1" dirty="0">
              <a:solidFill>
                <a:schemeClr val="bg1"/>
              </a:solidFill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1841024" y="2480692"/>
            <a:ext cx="42672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" b="1" dirty="0" smtClean="0">
                <a:solidFill>
                  <a:schemeClr val="bg1"/>
                </a:solidFill>
              </a:rPr>
              <a:t>WEEK 2</a:t>
            </a:r>
            <a:endParaRPr lang="zh-CN" altLang="en-US" sz="600" b="1" dirty="0">
              <a:solidFill>
                <a:schemeClr val="bg1"/>
              </a:solidFill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2913058" y="2480692"/>
            <a:ext cx="42672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" b="1" dirty="0" smtClean="0">
                <a:solidFill>
                  <a:schemeClr val="bg1"/>
                </a:solidFill>
              </a:rPr>
              <a:t>WEEK 3</a:t>
            </a:r>
            <a:endParaRPr lang="zh-CN" altLang="en-US" sz="600" b="1" dirty="0">
              <a:solidFill>
                <a:schemeClr val="bg1"/>
              </a:solidFill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3931678" y="2480692"/>
            <a:ext cx="42672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" b="1" dirty="0" smtClean="0">
                <a:solidFill>
                  <a:schemeClr val="bg1"/>
                </a:solidFill>
              </a:rPr>
              <a:t>WEEK 4</a:t>
            </a:r>
            <a:endParaRPr lang="zh-CN" altLang="en-US" sz="600" b="1" dirty="0">
              <a:solidFill>
                <a:schemeClr val="bg1"/>
              </a:solidFill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4763903" y="2480692"/>
            <a:ext cx="42672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" b="1" dirty="0" smtClean="0">
                <a:solidFill>
                  <a:schemeClr val="bg1"/>
                </a:solidFill>
              </a:rPr>
              <a:t>WEEK 5</a:t>
            </a:r>
            <a:endParaRPr lang="zh-CN" altLang="en-US" sz="600" b="1" dirty="0">
              <a:solidFill>
                <a:schemeClr val="bg1"/>
              </a:solidFill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5737870" y="2480692"/>
            <a:ext cx="42672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" b="1" dirty="0" smtClean="0">
                <a:solidFill>
                  <a:schemeClr val="bg1"/>
                </a:solidFill>
              </a:rPr>
              <a:t>WEEK 6</a:t>
            </a:r>
            <a:endParaRPr lang="zh-CN" altLang="en-US" sz="600" b="1" dirty="0">
              <a:solidFill>
                <a:schemeClr val="bg1"/>
              </a:solidFill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6880800" y="2480692"/>
            <a:ext cx="42672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" b="1" dirty="0" smtClean="0">
                <a:solidFill>
                  <a:schemeClr val="bg1"/>
                </a:solidFill>
              </a:rPr>
              <a:t>WEEK 7</a:t>
            </a:r>
            <a:endParaRPr lang="zh-CN" altLang="en-US" sz="600" b="1" dirty="0">
              <a:solidFill>
                <a:schemeClr val="bg1"/>
              </a:solidFill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8063290" y="2480692"/>
            <a:ext cx="42672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" b="1" dirty="0" smtClean="0">
                <a:solidFill>
                  <a:schemeClr val="bg1"/>
                </a:solidFill>
              </a:rPr>
              <a:t>WEEK 8	</a:t>
            </a:r>
            <a:endParaRPr lang="zh-CN" altLang="en-US" sz="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901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空心弧 11"/>
          <p:cNvSpPr/>
          <p:nvPr/>
        </p:nvSpPr>
        <p:spPr>
          <a:xfrm rot="5460000">
            <a:off x="2285076" y="578812"/>
            <a:ext cx="2691881" cy="2691881"/>
          </a:xfrm>
          <a:prstGeom prst="blockArc">
            <a:avLst>
              <a:gd name="adj1" fmla="val 10745128"/>
              <a:gd name="adj2" fmla="val 21536034"/>
              <a:gd name="adj3" fmla="val 29560"/>
            </a:avLst>
          </a:prstGeom>
          <a:solidFill>
            <a:schemeClr val="accent6">
              <a:lumMod val="75000"/>
            </a:schemeClr>
          </a:solidFill>
          <a:ln w="3175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74297" y="2477889"/>
            <a:ext cx="1368152" cy="79236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74297" y="577851"/>
            <a:ext cx="1368152" cy="79833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空心弧 8"/>
          <p:cNvSpPr/>
          <p:nvPr/>
        </p:nvSpPr>
        <p:spPr>
          <a:xfrm rot="5460000">
            <a:off x="923687" y="578811"/>
            <a:ext cx="2691881" cy="2691881"/>
          </a:xfrm>
          <a:prstGeom prst="blockArc">
            <a:avLst>
              <a:gd name="adj1" fmla="val 10745128"/>
              <a:gd name="adj2" fmla="val 21536034"/>
              <a:gd name="adj3" fmla="val 29560"/>
            </a:avLst>
          </a:prstGeom>
          <a:gradFill>
            <a:gsLst>
              <a:gs pos="0">
                <a:srgbClr val="FFC000"/>
              </a:gs>
              <a:gs pos="24000">
                <a:srgbClr val="FFC000"/>
              </a:gs>
              <a:gs pos="100000">
                <a:srgbClr val="FFC000"/>
              </a:gs>
            </a:gsLst>
            <a:path path="shape">
              <a:fillToRect l="50000" t="50000" r="50000" b="50000"/>
            </a:path>
          </a:gradFill>
          <a:ln w="3175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2908" y="2477888"/>
            <a:ext cx="1368152" cy="79236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2908" y="577850"/>
            <a:ext cx="1368152" cy="79833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空心弧 6"/>
          <p:cNvSpPr/>
          <p:nvPr/>
        </p:nvSpPr>
        <p:spPr>
          <a:xfrm rot="5460000">
            <a:off x="-436897" y="578811"/>
            <a:ext cx="2691881" cy="2691881"/>
          </a:xfrm>
          <a:prstGeom prst="blockArc">
            <a:avLst>
              <a:gd name="adj1" fmla="val 10745128"/>
              <a:gd name="adj2" fmla="val 21536034"/>
              <a:gd name="adj3" fmla="val 29560"/>
            </a:avLst>
          </a:prstGeom>
          <a:solidFill>
            <a:schemeClr val="tx1">
              <a:lumMod val="75000"/>
              <a:lumOff val="25000"/>
            </a:schemeClr>
          </a:solidFill>
          <a:ln w="3175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 rot="10800000" flipH="1">
            <a:off x="899592" y="187048"/>
            <a:ext cx="162114" cy="3672407"/>
            <a:chOff x="1601672" y="-1118831"/>
            <a:chExt cx="154347" cy="9144000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886388" y="3382761"/>
              <a:ext cx="9144000" cy="140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矩形 5"/>
            <p:cNvSpPr/>
            <p:nvPr/>
          </p:nvSpPr>
          <p:spPr>
            <a:xfrm rot="5400000">
              <a:off x="-2127855" y="3519835"/>
              <a:ext cx="7477053" cy="18000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422310" y="1380713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sz="1100" b="1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77913" y="1380713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sz="1100" b="1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48153" y="1380713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sz="1100" b="1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7997" y="2025432"/>
            <a:ext cx="759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Options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33600" y="2025432"/>
            <a:ext cx="759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Options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03840" y="2025432"/>
            <a:ext cx="759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Options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01839" y="3494328"/>
            <a:ext cx="2286267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3995936" y="3494328"/>
            <a:ext cx="2286267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</a:rPr>
              <a:t>B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588224" y="3494328"/>
            <a:ext cx="2286267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accent6">
                    <a:lumMod val="75000"/>
                  </a:schemeClr>
                </a:solidFill>
              </a:rPr>
              <a:t>C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4311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5400000">
            <a:off x="1287250" y="2863518"/>
            <a:ext cx="2056319" cy="2048849"/>
            <a:chOff x="2274297" y="577851"/>
            <a:chExt cx="2702660" cy="2692842"/>
          </a:xfrm>
          <a:effectLst>
            <a:outerShdw blurRad="381000" dist="165100" dir="5400000" algn="t" rotWithShape="0">
              <a:prstClr val="black">
                <a:alpha val="34000"/>
              </a:prstClr>
            </a:outerShdw>
          </a:effectLst>
        </p:grpSpPr>
        <p:sp>
          <p:nvSpPr>
            <p:cNvPr id="4" name="空心弧 3"/>
            <p:cNvSpPr/>
            <p:nvPr/>
          </p:nvSpPr>
          <p:spPr>
            <a:xfrm rot="5460000">
              <a:off x="2285076" y="578812"/>
              <a:ext cx="2691881" cy="2691881"/>
            </a:xfrm>
            <a:prstGeom prst="blockArc">
              <a:avLst>
                <a:gd name="adj1" fmla="val 10745128"/>
                <a:gd name="adj2" fmla="val 21536034"/>
                <a:gd name="adj3" fmla="val 29560"/>
              </a:avLst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274297" y="2477889"/>
              <a:ext cx="1368152" cy="79236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274297" y="577851"/>
              <a:ext cx="1368152" cy="798339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16200000">
            <a:off x="2728683" y="323970"/>
            <a:ext cx="2056319" cy="2048849"/>
            <a:chOff x="2274297" y="577851"/>
            <a:chExt cx="2702660" cy="2692842"/>
          </a:xfrm>
          <a:solidFill>
            <a:srgbClr val="FFC000"/>
          </a:solidFill>
          <a:effectLst>
            <a:outerShdw blurRad="381000" dist="165100" dir="16200000" rotWithShape="0">
              <a:prstClr val="black">
                <a:alpha val="34000"/>
              </a:prstClr>
            </a:outerShdw>
          </a:effectLst>
        </p:grpSpPr>
        <p:sp>
          <p:nvSpPr>
            <p:cNvPr id="11" name="空心弧 10"/>
            <p:cNvSpPr/>
            <p:nvPr/>
          </p:nvSpPr>
          <p:spPr>
            <a:xfrm rot="5460000">
              <a:off x="2285076" y="578812"/>
              <a:ext cx="2691881" cy="2691881"/>
            </a:xfrm>
            <a:prstGeom prst="blockArc">
              <a:avLst>
                <a:gd name="adj1" fmla="val 10745128"/>
                <a:gd name="adj2" fmla="val 21536034"/>
                <a:gd name="adj3" fmla="val 29560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274297" y="2477889"/>
              <a:ext cx="1368152" cy="7923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2274297" y="577851"/>
              <a:ext cx="1368152" cy="7983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grpSp>
        <p:nvGrpSpPr>
          <p:cNvPr id="16" name="组合 15"/>
          <p:cNvGrpSpPr/>
          <p:nvPr/>
        </p:nvGrpSpPr>
        <p:grpSpPr>
          <a:xfrm rot="5400000">
            <a:off x="4174327" y="2863518"/>
            <a:ext cx="2056319" cy="2048849"/>
            <a:chOff x="2274297" y="577851"/>
            <a:chExt cx="2702660" cy="2692842"/>
          </a:xfrm>
          <a:solidFill>
            <a:schemeClr val="tx1">
              <a:lumMod val="75000"/>
              <a:lumOff val="25000"/>
            </a:schemeClr>
          </a:solidFill>
          <a:effectLst>
            <a:outerShdw blurRad="381000" dist="165100" dir="5400000" algn="t" rotWithShape="0">
              <a:prstClr val="black">
                <a:alpha val="34000"/>
              </a:prstClr>
            </a:outerShdw>
          </a:effectLst>
        </p:grpSpPr>
        <p:sp>
          <p:nvSpPr>
            <p:cNvPr id="17" name="空心弧 16"/>
            <p:cNvSpPr/>
            <p:nvPr/>
          </p:nvSpPr>
          <p:spPr>
            <a:xfrm rot="5460000">
              <a:off x="2285076" y="578812"/>
              <a:ext cx="2691881" cy="2691881"/>
            </a:xfrm>
            <a:prstGeom prst="blockArc">
              <a:avLst>
                <a:gd name="adj1" fmla="val 10745128"/>
                <a:gd name="adj2" fmla="val 21536034"/>
                <a:gd name="adj3" fmla="val 29560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274297" y="2477889"/>
              <a:ext cx="1368152" cy="7923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274297" y="577851"/>
              <a:ext cx="1368152" cy="7983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 rot="16200000">
            <a:off x="5615760" y="323970"/>
            <a:ext cx="2056319" cy="2048849"/>
            <a:chOff x="2274297" y="577851"/>
            <a:chExt cx="2702660" cy="2692842"/>
          </a:xfrm>
          <a:solidFill>
            <a:schemeClr val="accent2">
              <a:lumMod val="75000"/>
            </a:schemeClr>
          </a:solidFill>
          <a:effectLst>
            <a:outerShdw blurRad="381000" dist="165100" dir="16200000" rotWithShape="0">
              <a:prstClr val="black">
                <a:alpha val="34000"/>
              </a:prstClr>
            </a:outerShdw>
          </a:effectLst>
        </p:grpSpPr>
        <p:sp>
          <p:nvSpPr>
            <p:cNvPr id="21" name="空心弧 20"/>
            <p:cNvSpPr/>
            <p:nvPr/>
          </p:nvSpPr>
          <p:spPr>
            <a:xfrm rot="5460000">
              <a:off x="2285076" y="578812"/>
              <a:ext cx="2691881" cy="2691881"/>
            </a:xfrm>
            <a:prstGeom prst="blockArc">
              <a:avLst>
                <a:gd name="adj1" fmla="val 10745128"/>
                <a:gd name="adj2" fmla="val 21536034"/>
                <a:gd name="adj3" fmla="val 29560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274297" y="2477889"/>
              <a:ext cx="1368152" cy="7923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3" name="矩形 22"/>
            <p:cNvSpPr/>
            <p:nvPr/>
          </p:nvSpPr>
          <p:spPr>
            <a:xfrm>
              <a:off x="2274297" y="577851"/>
              <a:ext cx="1368152" cy="7983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2376554"/>
            <a:ext cx="9144000" cy="4832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292100" sx="102000" sy="102000" algn="ctr" rotWithShape="0">
              <a:prstClr val="black">
                <a:alpha val="6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1966230" y="2283718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sz="9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56057" y="2864019"/>
            <a:ext cx="759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Options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08394" y="2283718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sz="9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77520" y="2049637"/>
            <a:ext cx="759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Options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295471" y="2283718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04</a:t>
            </a:r>
            <a:endParaRPr lang="zh-CN" altLang="en-US" sz="9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264597" y="2049637"/>
            <a:ext cx="759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Options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24503" y="2283718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sz="9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14330" y="2864019"/>
            <a:ext cx="759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Options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Freeform 164"/>
          <p:cNvSpPr>
            <a:spLocks noEditPoints="1"/>
          </p:cNvSpPr>
          <p:nvPr/>
        </p:nvSpPr>
        <p:spPr bwMode="black">
          <a:xfrm>
            <a:off x="2058357" y="3544963"/>
            <a:ext cx="513373" cy="711558"/>
          </a:xfrm>
          <a:custGeom>
            <a:avLst/>
            <a:gdLst>
              <a:gd name="T0" fmla="*/ 221 w 288"/>
              <a:gd name="T1" fmla="*/ 373 h 399"/>
              <a:gd name="T2" fmla="*/ 194 w 288"/>
              <a:gd name="T3" fmla="*/ 350 h 399"/>
              <a:gd name="T4" fmla="*/ 137 w 288"/>
              <a:gd name="T5" fmla="*/ 150 h 399"/>
              <a:gd name="T6" fmla="*/ 165 w 288"/>
              <a:gd name="T7" fmla="*/ 398 h 399"/>
              <a:gd name="T8" fmla="*/ 94 w 288"/>
              <a:gd name="T9" fmla="*/ 325 h 399"/>
              <a:gd name="T10" fmla="*/ 192 w 288"/>
              <a:gd name="T11" fmla="*/ 269 h 399"/>
              <a:gd name="T12" fmla="*/ 223 w 288"/>
              <a:gd name="T13" fmla="*/ 371 h 399"/>
              <a:gd name="T14" fmla="*/ 135 w 288"/>
              <a:gd name="T15" fmla="*/ 170 h 399"/>
              <a:gd name="T16" fmla="*/ 179 w 288"/>
              <a:gd name="T17" fmla="*/ 395 h 399"/>
              <a:gd name="T18" fmla="*/ 135 w 288"/>
              <a:gd name="T19" fmla="*/ 324 h 399"/>
              <a:gd name="T20" fmla="*/ 154 w 288"/>
              <a:gd name="T21" fmla="*/ 308 h 399"/>
              <a:gd name="T22" fmla="*/ 208 w 288"/>
              <a:gd name="T23" fmla="*/ 382 h 399"/>
              <a:gd name="T24" fmla="*/ 85 w 288"/>
              <a:gd name="T25" fmla="*/ 380 h 399"/>
              <a:gd name="T26" fmla="*/ 143 w 288"/>
              <a:gd name="T27" fmla="*/ 82 h 399"/>
              <a:gd name="T28" fmla="*/ 228 w 288"/>
              <a:gd name="T29" fmla="*/ 288 h 399"/>
              <a:gd name="T30" fmla="*/ 253 w 288"/>
              <a:gd name="T31" fmla="*/ 340 h 399"/>
              <a:gd name="T32" fmla="*/ 247 w 288"/>
              <a:gd name="T33" fmla="*/ 233 h 399"/>
              <a:gd name="T34" fmla="*/ 20 w 288"/>
              <a:gd name="T35" fmla="*/ 263 h 399"/>
              <a:gd name="T36" fmla="*/ 85 w 288"/>
              <a:gd name="T37" fmla="*/ 380 h 399"/>
              <a:gd name="T38" fmla="*/ 219 w 288"/>
              <a:gd name="T39" fmla="*/ 242 h 399"/>
              <a:gd name="T40" fmla="*/ 56 w 288"/>
              <a:gd name="T41" fmla="*/ 305 h 399"/>
              <a:gd name="T42" fmla="*/ 129 w 288"/>
              <a:gd name="T43" fmla="*/ 397 h 399"/>
              <a:gd name="T44" fmla="*/ 137 w 288"/>
              <a:gd name="T45" fmla="*/ 115 h 399"/>
              <a:gd name="T46" fmla="*/ 210 w 288"/>
              <a:gd name="T47" fmla="*/ 334 h 399"/>
              <a:gd name="T48" fmla="*/ 239 w 288"/>
              <a:gd name="T49" fmla="*/ 357 h 399"/>
              <a:gd name="T50" fmla="*/ 0 w 288"/>
              <a:gd name="T51" fmla="*/ 202 h 399"/>
              <a:gd name="T52" fmla="*/ 144 w 288"/>
              <a:gd name="T53" fmla="*/ 51 h 399"/>
              <a:gd name="T54" fmla="*/ 252 w 288"/>
              <a:gd name="T55" fmla="*/ 298 h 399"/>
              <a:gd name="T56" fmla="*/ 266 w 288"/>
              <a:gd name="T57" fmla="*/ 320 h 399"/>
              <a:gd name="T58" fmla="*/ 277 w 288"/>
              <a:gd name="T59" fmla="*/ 221 h 399"/>
              <a:gd name="T60" fmla="*/ 3 w 288"/>
              <a:gd name="T61" fmla="*/ 162 h 399"/>
              <a:gd name="T62" fmla="*/ 0 w 288"/>
              <a:gd name="T63" fmla="*/ 202 h 399"/>
              <a:gd name="T64" fmla="*/ 145 w 288"/>
              <a:gd name="T65" fmla="*/ 0 h 399"/>
              <a:gd name="T66" fmla="*/ 144 w 288"/>
              <a:gd name="T67" fmla="*/ 18 h 399"/>
              <a:gd name="T68" fmla="*/ 142 w 288"/>
              <a:gd name="T69" fmla="*/ 308 h 399"/>
              <a:gd name="T70" fmla="*/ 137 w 288"/>
              <a:gd name="T71" fmla="*/ 201 h 399"/>
              <a:gd name="T72" fmla="*/ 130 w 288"/>
              <a:gd name="T73" fmla="*/ 208 h 399"/>
              <a:gd name="T74" fmla="*/ 142 w 288"/>
              <a:gd name="T75" fmla="*/ 308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8" h="399">
                <a:moveTo>
                  <a:pt x="223" y="371"/>
                </a:moveTo>
                <a:cubicBezTo>
                  <a:pt x="221" y="373"/>
                  <a:pt x="221" y="373"/>
                  <a:pt x="221" y="373"/>
                </a:cubicBezTo>
                <a:cubicBezTo>
                  <a:pt x="220" y="374"/>
                  <a:pt x="218" y="375"/>
                  <a:pt x="217" y="376"/>
                </a:cubicBezTo>
                <a:cubicBezTo>
                  <a:pt x="215" y="374"/>
                  <a:pt x="205" y="366"/>
                  <a:pt x="194" y="350"/>
                </a:cubicBezTo>
                <a:cubicBezTo>
                  <a:pt x="181" y="332"/>
                  <a:pt x="177" y="299"/>
                  <a:pt x="180" y="268"/>
                </a:cubicBezTo>
                <a:cubicBezTo>
                  <a:pt x="186" y="212"/>
                  <a:pt x="180" y="148"/>
                  <a:pt x="137" y="150"/>
                </a:cubicBezTo>
                <a:cubicBezTo>
                  <a:pt x="90" y="152"/>
                  <a:pt x="69" y="245"/>
                  <a:pt x="106" y="319"/>
                </a:cubicBezTo>
                <a:cubicBezTo>
                  <a:pt x="125" y="357"/>
                  <a:pt x="150" y="384"/>
                  <a:pt x="165" y="398"/>
                </a:cubicBezTo>
                <a:cubicBezTo>
                  <a:pt x="161" y="398"/>
                  <a:pt x="157" y="399"/>
                  <a:pt x="153" y="399"/>
                </a:cubicBezTo>
                <a:cubicBezTo>
                  <a:pt x="137" y="384"/>
                  <a:pt x="115" y="364"/>
                  <a:pt x="94" y="325"/>
                </a:cubicBezTo>
                <a:cubicBezTo>
                  <a:pt x="46" y="236"/>
                  <a:pt x="82" y="134"/>
                  <a:pt x="137" y="134"/>
                </a:cubicBezTo>
                <a:cubicBezTo>
                  <a:pt x="195" y="134"/>
                  <a:pt x="201" y="201"/>
                  <a:pt x="192" y="269"/>
                </a:cubicBezTo>
                <a:cubicBezTo>
                  <a:pt x="188" y="301"/>
                  <a:pt x="191" y="329"/>
                  <a:pt x="202" y="346"/>
                </a:cubicBezTo>
                <a:cubicBezTo>
                  <a:pt x="213" y="363"/>
                  <a:pt x="224" y="370"/>
                  <a:pt x="223" y="371"/>
                </a:cubicBezTo>
                <a:close/>
                <a:moveTo>
                  <a:pt x="166" y="306"/>
                </a:moveTo>
                <a:cubicBezTo>
                  <a:pt x="163" y="275"/>
                  <a:pt x="185" y="172"/>
                  <a:pt x="135" y="170"/>
                </a:cubicBezTo>
                <a:cubicBezTo>
                  <a:pt x="104" y="169"/>
                  <a:pt x="77" y="248"/>
                  <a:pt x="125" y="329"/>
                </a:cubicBezTo>
                <a:cubicBezTo>
                  <a:pt x="143" y="361"/>
                  <a:pt x="166" y="383"/>
                  <a:pt x="179" y="395"/>
                </a:cubicBezTo>
                <a:cubicBezTo>
                  <a:pt x="182" y="394"/>
                  <a:pt x="185" y="393"/>
                  <a:pt x="188" y="392"/>
                </a:cubicBezTo>
                <a:cubicBezTo>
                  <a:pt x="177" y="381"/>
                  <a:pt x="153" y="358"/>
                  <a:pt x="135" y="324"/>
                </a:cubicBezTo>
                <a:cubicBezTo>
                  <a:pt x="101" y="266"/>
                  <a:pt x="110" y="186"/>
                  <a:pt x="135" y="186"/>
                </a:cubicBezTo>
                <a:cubicBezTo>
                  <a:pt x="168" y="186"/>
                  <a:pt x="149" y="268"/>
                  <a:pt x="154" y="308"/>
                </a:cubicBezTo>
                <a:cubicBezTo>
                  <a:pt x="160" y="352"/>
                  <a:pt x="187" y="377"/>
                  <a:pt x="200" y="386"/>
                </a:cubicBezTo>
                <a:cubicBezTo>
                  <a:pt x="203" y="385"/>
                  <a:pt x="205" y="384"/>
                  <a:pt x="208" y="382"/>
                </a:cubicBezTo>
                <a:cubicBezTo>
                  <a:pt x="199" y="375"/>
                  <a:pt x="170" y="350"/>
                  <a:pt x="166" y="306"/>
                </a:cubicBezTo>
                <a:close/>
                <a:moveTo>
                  <a:pt x="85" y="380"/>
                </a:moveTo>
                <a:cubicBezTo>
                  <a:pt x="65" y="357"/>
                  <a:pt x="36" y="313"/>
                  <a:pt x="31" y="261"/>
                </a:cubicBezTo>
                <a:cubicBezTo>
                  <a:pt x="25" y="164"/>
                  <a:pt x="66" y="82"/>
                  <a:pt x="143" y="82"/>
                </a:cubicBezTo>
                <a:cubicBezTo>
                  <a:pt x="213" y="82"/>
                  <a:pt x="241" y="157"/>
                  <a:pt x="235" y="231"/>
                </a:cubicBezTo>
                <a:cubicBezTo>
                  <a:pt x="234" y="251"/>
                  <a:pt x="228" y="269"/>
                  <a:pt x="228" y="288"/>
                </a:cubicBezTo>
                <a:cubicBezTo>
                  <a:pt x="227" y="320"/>
                  <a:pt x="236" y="334"/>
                  <a:pt x="248" y="347"/>
                </a:cubicBezTo>
                <a:cubicBezTo>
                  <a:pt x="250" y="345"/>
                  <a:pt x="251" y="343"/>
                  <a:pt x="253" y="340"/>
                </a:cubicBezTo>
                <a:cubicBezTo>
                  <a:pt x="246" y="330"/>
                  <a:pt x="237" y="313"/>
                  <a:pt x="238" y="289"/>
                </a:cubicBezTo>
                <a:cubicBezTo>
                  <a:pt x="239" y="273"/>
                  <a:pt x="243" y="254"/>
                  <a:pt x="247" y="233"/>
                </a:cubicBezTo>
                <a:cubicBezTo>
                  <a:pt x="257" y="169"/>
                  <a:pt x="233" y="66"/>
                  <a:pt x="143" y="65"/>
                </a:cubicBezTo>
                <a:cubicBezTo>
                  <a:pt x="77" y="64"/>
                  <a:pt x="7" y="129"/>
                  <a:pt x="20" y="263"/>
                </a:cubicBezTo>
                <a:cubicBezTo>
                  <a:pt x="24" y="299"/>
                  <a:pt x="39" y="330"/>
                  <a:pt x="54" y="354"/>
                </a:cubicBezTo>
                <a:cubicBezTo>
                  <a:pt x="64" y="365"/>
                  <a:pt x="74" y="373"/>
                  <a:pt x="85" y="380"/>
                </a:cubicBezTo>
                <a:close/>
                <a:moveTo>
                  <a:pt x="219" y="331"/>
                </a:moveTo>
                <a:cubicBezTo>
                  <a:pt x="211" y="309"/>
                  <a:pt x="212" y="277"/>
                  <a:pt x="219" y="242"/>
                </a:cubicBezTo>
                <a:cubicBezTo>
                  <a:pt x="228" y="183"/>
                  <a:pt x="216" y="99"/>
                  <a:pt x="137" y="99"/>
                </a:cubicBezTo>
                <a:cubicBezTo>
                  <a:pt x="73" y="99"/>
                  <a:pt x="16" y="198"/>
                  <a:pt x="56" y="305"/>
                </a:cubicBezTo>
                <a:cubicBezTo>
                  <a:pt x="72" y="346"/>
                  <a:pt x="96" y="376"/>
                  <a:pt x="113" y="393"/>
                </a:cubicBezTo>
                <a:cubicBezTo>
                  <a:pt x="118" y="395"/>
                  <a:pt x="123" y="396"/>
                  <a:pt x="129" y="397"/>
                </a:cubicBezTo>
                <a:cubicBezTo>
                  <a:pt x="113" y="382"/>
                  <a:pt x="84" y="348"/>
                  <a:pt x="67" y="300"/>
                </a:cubicBezTo>
                <a:cubicBezTo>
                  <a:pt x="37" y="213"/>
                  <a:pt x="79" y="116"/>
                  <a:pt x="137" y="115"/>
                </a:cubicBezTo>
                <a:cubicBezTo>
                  <a:pt x="189" y="114"/>
                  <a:pt x="216" y="168"/>
                  <a:pt x="208" y="239"/>
                </a:cubicBezTo>
                <a:cubicBezTo>
                  <a:pt x="201" y="274"/>
                  <a:pt x="200" y="310"/>
                  <a:pt x="210" y="334"/>
                </a:cubicBezTo>
                <a:cubicBezTo>
                  <a:pt x="217" y="351"/>
                  <a:pt x="228" y="359"/>
                  <a:pt x="233" y="363"/>
                </a:cubicBezTo>
                <a:cubicBezTo>
                  <a:pt x="235" y="361"/>
                  <a:pt x="237" y="359"/>
                  <a:pt x="239" y="357"/>
                </a:cubicBezTo>
                <a:cubicBezTo>
                  <a:pt x="235" y="354"/>
                  <a:pt x="225" y="347"/>
                  <a:pt x="219" y="331"/>
                </a:cubicBezTo>
                <a:close/>
                <a:moveTo>
                  <a:pt x="0" y="202"/>
                </a:moveTo>
                <a:cubicBezTo>
                  <a:pt x="0" y="217"/>
                  <a:pt x="1" y="231"/>
                  <a:pt x="4" y="245"/>
                </a:cubicBezTo>
                <a:cubicBezTo>
                  <a:pt x="6" y="146"/>
                  <a:pt x="40" y="49"/>
                  <a:pt x="144" y="51"/>
                </a:cubicBezTo>
                <a:cubicBezTo>
                  <a:pt x="230" y="51"/>
                  <a:pt x="271" y="143"/>
                  <a:pt x="262" y="219"/>
                </a:cubicBezTo>
                <a:cubicBezTo>
                  <a:pt x="259" y="248"/>
                  <a:pt x="252" y="276"/>
                  <a:pt x="252" y="298"/>
                </a:cubicBezTo>
                <a:cubicBezTo>
                  <a:pt x="252" y="315"/>
                  <a:pt x="258" y="326"/>
                  <a:pt x="260" y="330"/>
                </a:cubicBezTo>
                <a:cubicBezTo>
                  <a:pt x="262" y="327"/>
                  <a:pt x="264" y="323"/>
                  <a:pt x="266" y="320"/>
                </a:cubicBezTo>
                <a:cubicBezTo>
                  <a:pt x="263" y="314"/>
                  <a:pt x="261" y="308"/>
                  <a:pt x="262" y="298"/>
                </a:cubicBezTo>
                <a:cubicBezTo>
                  <a:pt x="262" y="279"/>
                  <a:pt x="272" y="252"/>
                  <a:pt x="277" y="221"/>
                </a:cubicBezTo>
                <a:cubicBezTo>
                  <a:pt x="288" y="144"/>
                  <a:pt x="247" y="31"/>
                  <a:pt x="144" y="31"/>
                </a:cubicBezTo>
                <a:cubicBezTo>
                  <a:pt x="62" y="32"/>
                  <a:pt x="18" y="92"/>
                  <a:pt x="3" y="162"/>
                </a:cubicBezTo>
                <a:cubicBezTo>
                  <a:pt x="1" y="175"/>
                  <a:pt x="0" y="188"/>
                  <a:pt x="0" y="201"/>
                </a:cubicBezTo>
                <a:cubicBezTo>
                  <a:pt x="0" y="201"/>
                  <a:pt x="0" y="202"/>
                  <a:pt x="0" y="202"/>
                </a:cubicBezTo>
                <a:close/>
                <a:moveTo>
                  <a:pt x="262" y="75"/>
                </a:moveTo>
                <a:cubicBezTo>
                  <a:pt x="244" y="44"/>
                  <a:pt x="206" y="0"/>
                  <a:pt x="145" y="0"/>
                </a:cubicBezTo>
                <a:cubicBezTo>
                  <a:pt x="108" y="0"/>
                  <a:pt x="80" y="18"/>
                  <a:pt x="58" y="40"/>
                </a:cubicBezTo>
                <a:cubicBezTo>
                  <a:pt x="60" y="39"/>
                  <a:pt x="91" y="18"/>
                  <a:pt x="144" y="18"/>
                </a:cubicBezTo>
                <a:cubicBezTo>
                  <a:pt x="220" y="18"/>
                  <a:pt x="262" y="75"/>
                  <a:pt x="262" y="75"/>
                </a:cubicBezTo>
                <a:close/>
                <a:moveTo>
                  <a:pt x="142" y="308"/>
                </a:moveTo>
                <a:cubicBezTo>
                  <a:pt x="140" y="294"/>
                  <a:pt x="141" y="277"/>
                  <a:pt x="142" y="260"/>
                </a:cubicBezTo>
                <a:cubicBezTo>
                  <a:pt x="143" y="238"/>
                  <a:pt x="144" y="209"/>
                  <a:pt x="137" y="201"/>
                </a:cubicBezTo>
                <a:cubicBezTo>
                  <a:pt x="137" y="201"/>
                  <a:pt x="137" y="201"/>
                  <a:pt x="135" y="201"/>
                </a:cubicBezTo>
                <a:cubicBezTo>
                  <a:pt x="135" y="201"/>
                  <a:pt x="132" y="202"/>
                  <a:pt x="130" y="208"/>
                </a:cubicBezTo>
                <a:cubicBezTo>
                  <a:pt x="122" y="227"/>
                  <a:pt x="122" y="271"/>
                  <a:pt x="141" y="308"/>
                </a:cubicBezTo>
                <a:cubicBezTo>
                  <a:pt x="141" y="309"/>
                  <a:pt x="142" y="309"/>
                  <a:pt x="142" y="30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86"/>
            <a:endParaRPr lang="en-US" sz="1800">
              <a:solidFill>
                <a:srgbClr val="292929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486676" y="1059582"/>
            <a:ext cx="541064" cy="440065"/>
            <a:chOff x="1075737" y="1609572"/>
            <a:chExt cx="541064" cy="44006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" name="Freeform 86"/>
            <p:cNvSpPr>
              <a:spLocks noEditPoints="1"/>
            </p:cNvSpPr>
            <p:nvPr/>
          </p:nvSpPr>
          <p:spPr bwMode="black">
            <a:xfrm>
              <a:off x="1075737" y="1652491"/>
              <a:ext cx="395062" cy="397146"/>
            </a:xfrm>
            <a:custGeom>
              <a:avLst/>
              <a:gdLst>
                <a:gd name="T0" fmla="*/ 287 w 292"/>
                <a:gd name="T1" fmla="*/ 113 h 294"/>
                <a:gd name="T2" fmla="*/ 239 w 292"/>
                <a:gd name="T3" fmla="*/ 105 h 294"/>
                <a:gd name="T4" fmla="*/ 252 w 292"/>
                <a:gd name="T5" fmla="*/ 58 h 294"/>
                <a:gd name="T6" fmla="*/ 229 w 292"/>
                <a:gd name="T7" fmla="*/ 32 h 294"/>
                <a:gd name="T8" fmla="*/ 187 w 292"/>
                <a:gd name="T9" fmla="*/ 57 h 294"/>
                <a:gd name="T10" fmla="*/ 167 w 292"/>
                <a:gd name="T11" fmla="*/ 6 h 294"/>
                <a:gd name="T12" fmla="*/ 132 w 292"/>
                <a:gd name="T13" fmla="*/ 0 h 294"/>
                <a:gd name="T14" fmla="*/ 115 w 292"/>
                <a:gd name="T15" fmla="*/ 53 h 294"/>
                <a:gd name="T16" fmla="*/ 72 w 292"/>
                <a:gd name="T17" fmla="*/ 31 h 294"/>
                <a:gd name="T18" fmla="*/ 42 w 292"/>
                <a:gd name="T19" fmla="*/ 49 h 294"/>
                <a:gd name="T20" fmla="*/ 59 w 292"/>
                <a:gd name="T21" fmla="*/ 95 h 294"/>
                <a:gd name="T22" fmla="*/ 12 w 292"/>
                <a:gd name="T23" fmla="*/ 107 h 294"/>
                <a:gd name="T24" fmla="*/ 0 w 292"/>
                <a:gd name="T25" fmla="*/ 140 h 294"/>
                <a:gd name="T26" fmla="*/ 43 w 292"/>
                <a:gd name="T27" fmla="*/ 164 h 294"/>
                <a:gd name="T28" fmla="*/ 14 w 292"/>
                <a:gd name="T29" fmla="*/ 204 h 294"/>
                <a:gd name="T30" fmla="*/ 27 w 292"/>
                <a:gd name="T31" fmla="*/ 237 h 294"/>
                <a:gd name="T32" fmla="*/ 75 w 292"/>
                <a:gd name="T33" fmla="*/ 227 h 294"/>
                <a:gd name="T34" fmla="*/ 79 w 292"/>
                <a:gd name="T35" fmla="*/ 276 h 294"/>
                <a:gd name="T36" fmla="*/ 109 w 292"/>
                <a:gd name="T37" fmla="*/ 293 h 294"/>
                <a:gd name="T38" fmla="*/ 140 w 292"/>
                <a:gd name="T39" fmla="*/ 255 h 294"/>
                <a:gd name="T40" fmla="*/ 152 w 292"/>
                <a:gd name="T41" fmla="*/ 255 h 294"/>
                <a:gd name="T42" fmla="*/ 183 w 292"/>
                <a:gd name="T43" fmla="*/ 293 h 294"/>
                <a:gd name="T44" fmla="*/ 213 w 292"/>
                <a:gd name="T45" fmla="*/ 276 h 294"/>
                <a:gd name="T46" fmla="*/ 217 w 292"/>
                <a:gd name="T47" fmla="*/ 227 h 294"/>
                <a:gd name="T48" fmla="*/ 265 w 292"/>
                <a:gd name="T49" fmla="*/ 237 h 294"/>
                <a:gd name="T50" fmla="*/ 278 w 292"/>
                <a:gd name="T51" fmla="*/ 204 h 294"/>
                <a:gd name="T52" fmla="*/ 249 w 292"/>
                <a:gd name="T53" fmla="*/ 164 h 294"/>
                <a:gd name="T54" fmla="*/ 292 w 292"/>
                <a:gd name="T55" fmla="*/ 140 h 294"/>
                <a:gd name="T56" fmla="*/ 187 w 292"/>
                <a:gd name="T57" fmla="*/ 193 h 294"/>
                <a:gd name="T58" fmla="*/ 105 w 292"/>
                <a:gd name="T59" fmla="*/ 193 h 294"/>
                <a:gd name="T60" fmla="*/ 105 w 292"/>
                <a:gd name="T61" fmla="*/ 111 h 294"/>
                <a:gd name="T62" fmla="*/ 187 w 292"/>
                <a:gd name="T63" fmla="*/ 11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2" h="294">
                  <a:moveTo>
                    <a:pt x="292" y="140"/>
                  </a:moveTo>
                  <a:cubicBezTo>
                    <a:pt x="287" y="113"/>
                    <a:pt x="287" y="113"/>
                    <a:pt x="287" y="113"/>
                  </a:cubicBezTo>
                  <a:cubicBezTo>
                    <a:pt x="286" y="110"/>
                    <a:pt x="284" y="108"/>
                    <a:pt x="280" y="107"/>
                  </a:cubicBezTo>
                  <a:cubicBezTo>
                    <a:pt x="239" y="105"/>
                    <a:pt x="239" y="105"/>
                    <a:pt x="239" y="105"/>
                  </a:cubicBezTo>
                  <a:cubicBezTo>
                    <a:pt x="237" y="102"/>
                    <a:pt x="235" y="98"/>
                    <a:pt x="233" y="9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5"/>
                    <a:pt x="253" y="51"/>
                    <a:pt x="250" y="49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7" y="29"/>
                    <a:pt x="223" y="29"/>
                    <a:pt x="220" y="31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4" y="55"/>
                    <a:pt x="181" y="54"/>
                    <a:pt x="177" y="53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6" y="3"/>
                    <a:pt x="163" y="0"/>
                    <a:pt x="16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0"/>
                    <a:pt x="126" y="3"/>
                    <a:pt x="125" y="6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1" y="54"/>
                    <a:pt x="108" y="55"/>
                    <a:pt x="105" y="5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29"/>
                    <a:pt x="65" y="29"/>
                    <a:pt x="63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9" y="55"/>
                    <a:pt x="40" y="58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7" y="98"/>
                    <a:pt x="55" y="102"/>
                    <a:pt x="53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8" y="107"/>
                    <a:pt x="6" y="110"/>
                    <a:pt x="5" y="113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1" y="147"/>
                    <a:pt x="4" y="148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4" y="168"/>
                    <a:pt x="44" y="172"/>
                    <a:pt x="45" y="176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12" y="206"/>
                    <a:pt x="11" y="210"/>
                    <a:pt x="13" y="213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9"/>
                    <a:pt x="32" y="241"/>
                    <a:pt x="35" y="240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3"/>
                    <a:pt x="84" y="235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80"/>
                    <a:pt x="80" y="283"/>
                    <a:pt x="83" y="284"/>
                  </a:cubicBezTo>
                  <a:cubicBezTo>
                    <a:pt x="109" y="293"/>
                    <a:pt x="109" y="293"/>
                    <a:pt x="109" y="293"/>
                  </a:cubicBezTo>
                  <a:cubicBezTo>
                    <a:pt x="112" y="294"/>
                    <a:pt x="116" y="293"/>
                    <a:pt x="118" y="291"/>
                  </a:cubicBezTo>
                  <a:cubicBezTo>
                    <a:pt x="140" y="255"/>
                    <a:pt x="140" y="255"/>
                    <a:pt x="140" y="255"/>
                  </a:cubicBezTo>
                  <a:cubicBezTo>
                    <a:pt x="142" y="255"/>
                    <a:pt x="144" y="256"/>
                    <a:pt x="146" y="256"/>
                  </a:cubicBezTo>
                  <a:cubicBezTo>
                    <a:pt x="148" y="256"/>
                    <a:pt x="150" y="255"/>
                    <a:pt x="152" y="255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6" y="293"/>
                    <a:pt x="180" y="294"/>
                    <a:pt x="183" y="293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12" y="283"/>
                    <a:pt x="214" y="280"/>
                    <a:pt x="213" y="276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2"/>
                    <a:pt x="214" y="230"/>
                    <a:pt x="217" y="227"/>
                  </a:cubicBezTo>
                  <a:cubicBezTo>
                    <a:pt x="257" y="240"/>
                    <a:pt x="257" y="240"/>
                    <a:pt x="257" y="240"/>
                  </a:cubicBezTo>
                  <a:cubicBezTo>
                    <a:pt x="260" y="241"/>
                    <a:pt x="264" y="239"/>
                    <a:pt x="265" y="237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81" y="210"/>
                    <a:pt x="280" y="206"/>
                    <a:pt x="278" y="204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8" y="172"/>
                    <a:pt x="248" y="168"/>
                    <a:pt x="249" y="164"/>
                  </a:cubicBezTo>
                  <a:cubicBezTo>
                    <a:pt x="288" y="148"/>
                    <a:pt x="288" y="148"/>
                    <a:pt x="288" y="148"/>
                  </a:cubicBezTo>
                  <a:cubicBezTo>
                    <a:pt x="291" y="147"/>
                    <a:pt x="292" y="144"/>
                    <a:pt x="292" y="140"/>
                  </a:cubicBezTo>
                  <a:close/>
                  <a:moveTo>
                    <a:pt x="204" y="152"/>
                  </a:moveTo>
                  <a:cubicBezTo>
                    <a:pt x="204" y="168"/>
                    <a:pt x="197" y="182"/>
                    <a:pt x="187" y="193"/>
                  </a:cubicBezTo>
                  <a:cubicBezTo>
                    <a:pt x="176" y="203"/>
                    <a:pt x="162" y="210"/>
                    <a:pt x="146" y="210"/>
                  </a:cubicBezTo>
                  <a:cubicBezTo>
                    <a:pt x="130" y="210"/>
                    <a:pt x="116" y="203"/>
                    <a:pt x="105" y="193"/>
                  </a:cubicBezTo>
                  <a:cubicBezTo>
                    <a:pt x="95" y="182"/>
                    <a:pt x="88" y="168"/>
                    <a:pt x="88" y="152"/>
                  </a:cubicBezTo>
                  <a:cubicBezTo>
                    <a:pt x="88" y="136"/>
                    <a:pt x="95" y="121"/>
                    <a:pt x="105" y="111"/>
                  </a:cubicBezTo>
                  <a:cubicBezTo>
                    <a:pt x="116" y="100"/>
                    <a:pt x="130" y="94"/>
                    <a:pt x="146" y="94"/>
                  </a:cubicBezTo>
                  <a:cubicBezTo>
                    <a:pt x="162" y="94"/>
                    <a:pt x="176" y="100"/>
                    <a:pt x="187" y="111"/>
                  </a:cubicBezTo>
                  <a:cubicBezTo>
                    <a:pt x="197" y="121"/>
                    <a:pt x="204" y="136"/>
                    <a:pt x="204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  <p:sp>
          <p:nvSpPr>
            <p:cNvPr id="36" name="Freeform 88"/>
            <p:cNvSpPr>
              <a:spLocks noEditPoints="1"/>
            </p:cNvSpPr>
            <p:nvPr/>
          </p:nvSpPr>
          <p:spPr bwMode="black">
            <a:xfrm>
              <a:off x="1416407" y="1609572"/>
              <a:ext cx="200394" cy="215741"/>
            </a:xfrm>
            <a:custGeom>
              <a:avLst/>
              <a:gdLst>
                <a:gd name="T0" fmla="*/ 129 w 148"/>
                <a:gd name="T1" fmla="*/ 91 h 160"/>
                <a:gd name="T2" fmla="*/ 131 w 148"/>
                <a:gd name="T3" fmla="*/ 80 h 160"/>
                <a:gd name="T4" fmla="*/ 129 w 148"/>
                <a:gd name="T5" fmla="*/ 70 h 160"/>
                <a:gd name="T6" fmla="*/ 145 w 148"/>
                <a:gd name="T7" fmla="*/ 55 h 160"/>
                <a:gd name="T8" fmla="*/ 147 w 148"/>
                <a:gd name="T9" fmla="*/ 50 h 160"/>
                <a:gd name="T10" fmla="*/ 147 w 148"/>
                <a:gd name="T11" fmla="*/ 46 h 160"/>
                <a:gd name="T12" fmla="*/ 140 w 148"/>
                <a:gd name="T13" fmla="*/ 34 h 160"/>
                <a:gd name="T14" fmla="*/ 133 w 148"/>
                <a:gd name="T15" fmla="*/ 31 h 160"/>
                <a:gd name="T16" fmla="*/ 131 w 148"/>
                <a:gd name="T17" fmla="*/ 31 h 160"/>
                <a:gd name="T18" fmla="*/ 111 w 148"/>
                <a:gd name="T19" fmla="*/ 37 h 160"/>
                <a:gd name="T20" fmla="*/ 92 w 148"/>
                <a:gd name="T21" fmla="*/ 27 h 160"/>
                <a:gd name="T22" fmla="*/ 88 w 148"/>
                <a:gd name="T23" fmla="*/ 6 h 160"/>
                <a:gd name="T24" fmla="*/ 81 w 148"/>
                <a:gd name="T25" fmla="*/ 0 h 160"/>
                <a:gd name="T26" fmla="*/ 67 w 148"/>
                <a:gd name="T27" fmla="*/ 0 h 160"/>
                <a:gd name="T28" fmla="*/ 60 w 148"/>
                <a:gd name="T29" fmla="*/ 6 h 160"/>
                <a:gd name="T30" fmla="*/ 55 w 148"/>
                <a:gd name="T31" fmla="*/ 27 h 160"/>
                <a:gd name="T32" fmla="*/ 37 w 148"/>
                <a:gd name="T33" fmla="*/ 38 h 160"/>
                <a:gd name="T34" fmla="*/ 16 w 148"/>
                <a:gd name="T35" fmla="*/ 31 h 160"/>
                <a:gd name="T36" fmla="*/ 14 w 148"/>
                <a:gd name="T37" fmla="*/ 31 h 160"/>
                <a:gd name="T38" fmla="*/ 8 w 148"/>
                <a:gd name="T39" fmla="*/ 34 h 160"/>
                <a:gd name="T40" fmla="*/ 1 w 148"/>
                <a:gd name="T41" fmla="*/ 46 h 160"/>
                <a:gd name="T42" fmla="*/ 0 w 148"/>
                <a:gd name="T43" fmla="*/ 50 h 160"/>
                <a:gd name="T44" fmla="*/ 2 w 148"/>
                <a:gd name="T45" fmla="*/ 55 h 160"/>
                <a:gd name="T46" fmla="*/ 19 w 148"/>
                <a:gd name="T47" fmla="*/ 70 h 160"/>
                <a:gd name="T48" fmla="*/ 17 w 148"/>
                <a:gd name="T49" fmla="*/ 80 h 160"/>
                <a:gd name="T50" fmla="*/ 19 w 148"/>
                <a:gd name="T51" fmla="*/ 91 h 160"/>
                <a:gd name="T52" fmla="*/ 2 w 148"/>
                <a:gd name="T53" fmla="*/ 106 h 160"/>
                <a:gd name="T54" fmla="*/ 0 w 148"/>
                <a:gd name="T55" fmla="*/ 111 h 160"/>
                <a:gd name="T56" fmla="*/ 1 w 148"/>
                <a:gd name="T57" fmla="*/ 114 h 160"/>
                <a:gd name="T58" fmla="*/ 8 w 148"/>
                <a:gd name="T59" fmla="*/ 126 h 160"/>
                <a:gd name="T60" fmla="*/ 14 w 148"/>
                <a:gd name="T61" fmla="*/ 130 h 160"/>
                <a:gd name="T62" fmla="*/ 16 w 148"/>
                <a:gd name="T63" fmla="*/ 130 h 160"/>
                <a:gd name="T64" fmla="*/ 37 w 148"/>
                <a:gd name="T65" fmla="*/ 123 h 160"/>
                <a:gd name="T66" fmla="*/ 55 w 148"/>
                <a:gd name="T67" fmla="*/ 133 h 160"/>
                <a:gd name="T68" fmla="*/ 60 w 148"/>
                <a:gd name="T69" fmla="*/ 155 h 160"/>
                <a:gd name="T70" fmla="*/ 67 w 148"/>
                <a:gd name="T71" fmla="*/ 160 h 160"/>
                <a:gd name="T72" fmla="*/ 81 w 148"/>
                <a:gd name="T73" fmla="*/ 160 h 160"/>
                <a:gd name="T74" fmla="*/ 88 w 148"/>
                <a:gd name="T75" fmla="*/ 155 h 160"/>
                <a:gd name="T76" fmla="*/ 92 w 148"/>
                <a:gd name="T77" fmla="*/ 134 h 160"/>
                <a:gd name="T78" fmla="*/ 111 w 148"/>
                <a:gd name="T79" fmla="*/ 123 h 160"/>
                <a:gd name="T80" fmla="*/ 131 w 148"/>
                <a:gd name="T81" fmla="*/ 130 h 160"/>
                <a:gd name="T82" fmla="*/ 133 w 148"/>
                <a:gd name="T83" fmla="*/ 130 h 160"/>
                <a:gd name="T84" fmla="*/ 140 w 148"/>
                <a:gd name="T85" fmla="*/ 126 h 160"/>
                <a:gd name="T86" fmla="*/ 147 w 148"/>
                <a:gd name="T87" fmla="*/ 114 h 160"/>
                <a:gd name="T88" fmla="*/ 147 w 148"/>
                <a:gd name="T89" fmla="*/ 111 h 160"/>
                <a:gd name="T90" fmla="*/ 145 w 148"/>
                <a:gd name="T91" fmla="*/ 106 h 160"/>
                <a:gd name="T92" fmla="*/ 129 w 148"/>
                <a:gd name="T93" fmla="*/ 91 h 160"/>
                <a:gd name="T94" fmla="*/ 96 w 148"/>
                <a:gd name="T95" fmla="*/ 80 h 160"/>
                <a:gd name="T96" fmla="*/ 74 w 148"/>
                <a:gd name="T97" fmla="*/ 102 h 160"/>
                <a:gd name="T98" fmla="*/ 52 w 148"/>
                <a:gd name="T99" fmla="*/ 80 h 160"/>
                <a:gd name="T100" fmla="*/ 74 w 148"/>
                <a:gd name="T101" fmla="*/ 58 h 160"/>
                <a:gd name="T102" fmla="*/ 96 w 148"/>
                <a:gd name="T103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160">
                  <a:moveTo>
                    <a:pt x="129" y="91"/>
                  </a:moveTo>
                  <a:cubicBezTo>
                    <a:pt x="130" y="88"/>
                    <a:pt x="131" y="84"/>
                    <a:pt x="131" y="80"/>
                  </a:cubicBezTo>
                  <a:cubicBezTo>
                    <a:pt x="131" y="77"/>
                    <a:pt x="130" y="73"/>
                    <a:pt x="129" y="7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47" y="54"/>
                    <a:pt x="147" y="52"/>
                    <a:pt x="147" y="50"/>
                  </a:cubicBezTo>
                  <a:cubicBezTo>
                    <a:pt x="147" y="49"/>
                    <a:pt x="147" y="47"/>
                    <a:pt x="147" y="46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38" y="32"/>
                    <a:pt x="136" y="31"/>
                    <a:pt x="133" y="31"/>
                  </a:cubicBezTo>
                  <a:cubicBezTo>
                    <a:pt x="133" y="31"/>
                    <a:pt x="132" y="31"/>
                    <a:pt x="13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5" y="33"/>
                    <a:pt x="99" y="29"/>
                    <a:pt x="92" y="2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3"/>
                    <a:pt x="84" y="0"/>
                    <a:pt x="8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0"/>
                    <a:pt x="61" y="3"/>
                    <a:pt x="60" y="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48" y="29"/>
                    <a:pt x="42" y="33"/>
                    <a:pt x="37" y="3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2" y="31"/>
                    <a:pt x="9" y="32"/>
                    <a:pt x="8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9"/>
                    <a:pt x="0" y="50"/>
                  </a:cubicBezTo>
                  <a:cubicBezTo>
                    <a:pt x="0" y="52"/>
                    <a:pt x="1" y="54"/>
                    <a:pt x="2" y="5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3"/>
                    <a:pt x="17" y="77"/>
                    <a:pt x="17" y="80"/>
                  </a:cubicBezTo>
                  <a:cubicBezTo>
                    <a:pt x="17" y="84"/>
                    <a:pt x="18" y="87"/>
                    <a:pt x="19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0" y="109"/>
                    <a:pt x="0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9" y="129"/>
                    <a:pt x="12" y="130"/>
                    <a:pt x="14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2" y="127"/>
                    <a:pt x="48" y="131"/>
                    <a:pt x="55" y="133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61" y="158"/>
                    <a:pt x="63" y="160"/>
                    <a:pt x="67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4" y="160"/>
                    <a:pt x="87" y="158"/>
                    <a:pt x="88" y="155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9" y="131"/>
                    <a:pt x="105" y="128"/>
                    <a:pt x="111" y="12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2" y="130"/>
                    <a:pt x="133" y="130"/>
                    <a:pt x="133" y="130"/>
                  </a:cubicBezTo>
                  <a:cubicBezTo>
                    <a:pt x="136" y="130"/>
                    <a:pt x="138" y="129"/>
                    <a:pt x="140" y="126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3"/>
                    <a:pt x="148" y="112"/>
                    <a:pt x="147" y="111"/>
                  </a:cubicBezTo>
                  <a:cubicBezTo>
                    <a:pt x="148" y="109"/>
                    <a:pt x="147" y="107"/>
                    <a:pt x="145" y="106"/>
                  </a:cubicBezTo>
                  <a:lnTo>
                    <a:pt x="129" y="91"/>
                  </a:lnTo>
                  <a:close/>
                  <a:moveTo>
                    <a:pt x="96" y="80"/>
                  </a:moveTo>
                  <a:cubicBezTo>
                    <a:pt x="96" y="92"/>
                    <a:pt x="86" y="102"/>
                    <a:pt x="74" y="102"/>
                  </a:cubicBezTo>
                  <a:cubicBezTo>
                    <a:pt x="62" y="102"/>
                    <a:pt x="52" y="92"/>
                    <a:pt x="52" y="80"/>
                  </a:cubicBezTo>
                  <a:cubicBezTo>
                    <a:pt x="52" y="68"/>
                    <a:pt x="62" y="58"/>
                    <a:pt x="74" y="58"/>
                  </a:cubicBezTo>
                  <a:cubicBezTo>
                    <a:pt x="86" y="58"/>
                    <a:pt x="96" y="68"/>
                    <a:pt x="9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</p:grpSp>
      <p:pic>
        <p:nvPicPr>
          <p:cNvPr id="38" name="Picture 3" descr="C:\Users\HOWARDY.REDMOND\AppData\Local\Microsoft\Windows\Temporary Internet Files\Content.IE5\5W4A3OMT\MC900351855[1].wmf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1">
                <a:lumMod val="75000"/>
                <a:lumOff val="2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2808" y="3571487"/>
            <a:ext cx="453288" cy="552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5" descr="\\MAGNUM\Projects\Microsoft\Cloud Power FY12\Design\ICONS_PNG\Increase.png"/>
          <p:cNvPicPr>
            <a:picLocks noChangeAspect="1" noChangeArrowheads="1"/>
          </p:cNvPicPr>
          <p:nvPr/>
        </p:nvPicPr>
        <p:blipFill>
          <a:blip r:embed="rId3" cstate="print">
            <a:biLevel thresh="75000"/>
          </a:blip>
          <a:srcRect/>
          <a:stretch>
            <a:fillRect/>
          </a:stretch>
        </p:blipFill>
        <p:spPr bwMode="auto">
          <a:xfrm>
            <a:off x="6163197" y="884741"/>
            <a:ext cx="901942" cy="901708"/>
          </a:xfrm>
          <a:prstGeom prst="rect">
            <a:avLst/>
          </a:prstGeom>
          <a:noFill/>
        </p:spPr>
      </p:pic>
      <p:sp>
        <p:nvSpPr>
          <p:cNvPr id="40" name="TextBox 39"/>
          <p:cNvSpPr txBox="1"/>
          <p:nvPr/>
        </p:nvSpPr>
        <p:spPr>
          <a:xfrm>
            <a:off x="6499686" y="3017907"/>
            <a:ext cx="2336644" cy="203132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dirty="0" smtClean="0"/>
              <a:t>Click here to add </a:t>
            </a:r>
          </a:p>
          <a:p>
            <a:r>
              <a:rPr lang="en-US" altLang="zh-CN" dirty="0" smtClean="0"/>
              <a:t>your text or Copy </a:t>
            </a:r>
          </a:p>
          <a:p>
            <a:r>
              <a:rPr lang="en-US" altLang="zh-CN" dirty="0" smtClean="0"/>
              <a:t>Your text and paste </a:t>
            </a:r>
          </a:p>
          <a:p>
            <a:r>
              <a:rPr lang="en-US" altLang="zh-CN" dirty="0" smtClean="0"/>
              <a:t>it here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2" name="矩形 41"/>
          <p:cNvSpPr/>
          <p:nvPr/>
        </p:nvSpPr>
        <p:spPr>
          <a:xfrm>
            <a:off x="2032370" y="4443958"/>
            <a:ext cx="565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486676" y="411510"/>
            <a:ext cx="565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919447" y="4443958"/>
            <a:ext cx="565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361610" y="411510"/>
            <a:ext cx="565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33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直角三角形 50"/>
          <p:cNvSpPr/>
          <p:nvPr/>
        </p:nvSpPr>
        <p:spPr>
          <a:xfrm rot="12600000" flipH="1">
            <a:off x="2281243" y="4166576"/>
            <a:ext cx="163369" cy="72008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2843808" y="-340305"/>
            <a:ext cx="5687616" cy="568761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1800000">
            <a:off x="1850850" y="3512222"/>
            <a:ext cx="785185" cy="53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1800000">
            <a:off x="2090292" y="3609269"/>
            <a:ext cx="484506" cy="456772"/>
          </a:xfrm>
          <a:prstGeom prst="rect">
            <a:avLst/>
          </a:prstGeom>
          <a:gradFill flip="none" rotWithShape="1">
            <a:gsLst>
              <a:gs pos="85000">
                <a:schemeClr val="bg1">
                  <a:lumMod val="85000"/>
                </a:schemeClr>
              </a:gs>
              <a:gs pos="95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TextBox 53"/>
          <p:cNvSpPr txBox="1"/>
          <p:nvPr/>
        </p:nvSpPr>
        <p:spPr>
          <a:xfrm rot="1800000">
            <a:off x="2114531" y="3464739"/>
            <a:ext cx="5245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5">
                    <a:lumMod val="50000"/>
                  </a:schemeClr>
                </a:solidFill>
                <a:latin typeface="Haettenschweiler" pitchFamily="34" charset="0"/>
              </a:rPr>
              <a:t>04</a:t>
            </a:r>
            <a:endParaRPr lang="zh-CN" altLang="en-US" sz="1400" dirty="0">
              <a:solidFill>
                <a:schemeClr val="accent5">
                  <a:lumMod val="50000"/>
                </a:schemeClr>
              </a:solidFill>
              <a:latin typeface="Haettenschweiler" pitchFamily="34" charset="0"/>
            </a:endParaRPr>
          </a:p>
        </p:txBody>
      </p:sp>
      <p:grpSp>
        <p:nvGrpSpPr>
          <p:cNvPr id="55" name="组合 54"/>
          <p:cNvGrpSpPr/>
          <p:nvPr/>
        </p:nvGrpSpPr>
        <p:grpSpPr>
          <a:xfrm rot="1800000">
            <a:off x="2042765" y="3901507"/>
            <a:ext cx="404559" cy="169277"/>
            <a:chOff x="4865494" y="1955062"/>
            <a:chExt cx="404559" cy="169277"/>
          </a:xfrm>
        </p:grpSpPr>
        <p:sp>
          <p:nvSpPr>
            <p:cNvPr id="56" name="TextBox 55"/>
            <p:cNvSpPr txBox="1"/>
            <p:nvPr/>
          </p:nvSpPr>
          <p:spPr>
            <a:xfrm>
              <a:off x="4876343" y="1955062"/>
              <a:ext cx="388248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00" dirty="0" smtClean="0">
                  <a:solidFill>
                    <a:schemeClr val="accent5">
                      <a:lumMod val="50000"/>
                    </a:schemeClr>
                  </a:solidFill>
                </a:rPr>
                <a:t>Options</a:t>
              </a:r>
              <a:endParaRPr lang="zh-CN" altLang="en-US" sz="5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4865494" y="1991106"/>
              <a:ext cx="404559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椭圆 12"/>
          <p:cNvSpPr/>
          <p:nvPr/>
        </p:nvSpPr>
        <p:spPr>
          <a:xfrm>
            <a:off x="-2267754" y="235754"/>
            <a:ext cx="4535498" cy="4535498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1328569" y="1033365"/>
            <a:ext cx="898289" cy="690014"/>
            <a:chOff x="1328569" y="1033365"/>
            <a:chExt cx="898289" cy="690014"/>
          </a:xfrm>
        </p:grpSpPr>
        <p:sp>
          <p:nvSpPr>
            <p:cNvPr id="32" name="直角三角形 31"/>
            <p:cNvSpPr/>
            <p:nvPr/>
          </p:nvSpPr>
          <p:spPr>
            <a:xfrm rot="9000000" flipH="1">
              <a:off x="2063489" y="1524473"/>
              <a:ext cx="163369" cy="72008"/>
            </a:xfrm>
            <a:prstGeom prst="rt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19800000">
              <a:off x="1328569" y="1183907"/>
              <a:ext cx="785185" cy="5394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rot="19800000">
              <a:off x="1571694" y="1175941"/>
              <a:ext cx="484506" cy="456772"/>
            </a:xfrm>
            <a:prstGeom prst="rect">
              <a:avLst/>
            </a:prstGeom>
            <a:gradFill flip="none" rotWithShape="1">
              <a:gsLst>
                <a:gs pos="85000">
                  <a:schemeClr val="bg1">
                    <a:lumMod val="85000"/>
                  </a:schemeClr>
                </a:gs>
                <a:gs pos="9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 rot="19800000">
              <a:off x="1517700" y="1033365"/>
              <a:ext cx="4972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FC000"/>
                  </a:solidFill>
                  <a:latin typeface="Haettenschweiler" pitchFamily="34" charset="0"/>
                </a:rPr>
                <a:t>03</a:t>
              </a:r>
              <a:endParaRPr lang="zh-CN" altLang="en-US" sz="1400" dirty="0">
                <a:solidFill>
                  <a:srgbClr val="FFC000"/>
                </a:solidFill>
                <a:latin typeface="Haettenschweiler" pitchFamily="34" charset="0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 rot="19800000">
              <a:off x="1696514" y="1469711"/>
              <a:ext cx="404559" cy="169277"/>
              <a:chOff x="4865494" y="1955062"/>
              <a:chExt cx="404559" cy="169277"/>
            </a:xfrm>
          </p:grpSpPr>
          <p:sp>
            <p:nvSpPr>
              <p:cNvPr id="37" name="TextBox 36"/>
              <p:cNvSpPr txBox="1"/>
              <p:nvPr/>
            </p:nvSpPr>
            <p:spPr>
              <a:xfrm>
                <a:off x="4876343" y="1955062"/>
                <a:ext cx="388248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00" dirty="0" smtClean="0">
                    <a:solidFill>
                      <a:srgbClr val="FFC000"/>
                    </a:solidFill>
                  </a:rPr>
                  <a:t>Options</a:t>
                </a:r>
                <a:endParaRPr lang="zh-CN" altLang="en-US" sz="500" dirty="0">
                  <a:solidFill>
                    <a:srgbClr val="FFC000"/>
                  </a:solidFill>
                </a:endParaRPr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4865494" y="1991106"/>
                <a:ext cx="404559" cy="0"/>
              </a:xfrm>
              <a:prstGeom prst="line">
                <a:avLst/>
              </a:prstGeom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椭圆 11"/>
          <p:cNvSpPr/>
          <p:nvPr/>
        </p:nvSpPr>
        <p:spPr>
          <a:xfrm>
            <a:off x="-1691690" y="811818"/>
            <a:ext cx="3383370" cy="338337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837848" y="2893803"/>
            <a:ext cx="785185" cy="773845"/>
            <a:chOff x="837848" y="2893803"/>
            <a:chExt cx="785185" cy="773845"/>
          </a:xfrm>
        </p:grpSpPr>
        <p:sp>
          <p:nvSpPr>
            <p:cNvPr id="42" name="直角三角形 41"/>
            <p:cNvSpPr/>
            <p:nvPr/>
          </p:nvSpPr>
          <p:spPr>
            <a:xfrm rot="12600000" flipH="1">
              <a:off x="1268241" y="3595640"/>
              <a:ext cx="163369" cy="72008"/>
            </a:xfrm>
            <a:prstGeom prst="rt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1800000">
              <a:off x="837848" y="2941286"/>
              <a:ext cx="785185" cy="5394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1800000">
              <a:off x="1077290" y="3038333"/>
              <a:ext cx="484506" cy="456772"/>
            </a:xfrm>
            <a:prstGeom prst="rect">
              <a:avLst/>
            </a:prstGeom>
            <a:gradFill flip="none" rotWithShape="1">
              <a:gsLst>
                <a:gs pos="85000">
                  <a:schemeClr val="bg1">
                    <a:lumMod val="85000"/>
                  </a:schemeClr>
                </a:gs>
                <a:gs pos="9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 rot="1800000">
              <a:off x="1115154" y="2893803"/>
              <a:ext cx="4972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accent6">
                      <a:lumMod val="75000"/>
                    </a:schemeClr>
                  </a:solidFill>
                  <a:latin typeface="Haettenschweiler" pitchFamily="34" charset="0"/>
                </a:rPr>
                <a:t>02</a:t>
              </a:r>
              <a:endParaRPr lang="zh-CN" altLang="en-US" sz="1400" dirty="0">
                <a:solidFill>
                  <a:schemeClr val="accent6">
                    <a:lumMod val="75000"/>
                  </a:schemeClr>
                </a:solidFill>
                <a:latin typeface="Haettenschweiler" pitchFamily="34" charset="0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 rot="1800000">
              <a:off x="1029763" y="3330571"/>
              <a:ext cx="404559" cy="169277"/>
              <a:chOff x="4865494" y="1955062"/>
              <a:chExt cx="404559" cy="169277"/>
            </a:xfrm>
          </p:grpSpPr>
          <p:sp>
            <p:nvSpPr>
              <p:cNvPr id="47" name="TextBox 46"/>
              <p:cNvSpPr txBox="1"/>
              <p:nvPr/>
            </p:nvSpPr>
            <p:spPr>
              <a:xfrm>
                <a:off x="4876343" y="1955062"/>
                <a:ext cx="388248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00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Options</a:t>
                </a:r>
                <a:endParaRPr lang="zh-CN" altLang="en-US" sz="500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>
                <a:off x="4865494" y="1991106"/>
                <a:ext cx="404559" cy="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" name="直角三角形 30"/>
          <p:cNvSpPr/>
          <p:nvPr/>
        </p:nvSpPr>
        <p:spPr>
          <a:xfrm rot="9000000" flipH="1">
            <a:off x="1041168" y="2110530"/>
            <a:ext cx="163369" cy="72008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-1115626" y="1387882"/>
            <a:ext cx="2231242" cy="223124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19800000">
            <a:off x="306248" y="1769964"/>
            <a:ext cx="785185" cy="53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558245" y="1911350"/>
            <a:ext cx="1116490" cy="1116490"/>
            <a:chOff x="-864096" y="1707654"/>
            <a:chExt cx="1728192" cy="172819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" name="椭圆 3"/>
            <p:cNvSpPr/>
            <p:nvPr/>
          </p:nvSpPr>
          <p:spPr>
            <a:xfrm>
              <a:off x="-864096" y="1707654"/>
              <a:ext cx="1728192" cy="172819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777720" y="1779416"/>
              <a:ext cx="1555425" cy="1088431"/>
            </a:xfrm>
            <a:custGeom>
              <a:avLst/>
              <a:gdLst>
                <a:gd name="connsiteX0" fmla="*/ 0 w 1728192"/>
                <a:gd name="connsiteY0" fmla="*/ 864096 h 1728192"/>
                <a:gd name="connsiteX1" fmla="*/ 864096 w 1728192"/>
                <a:gd name="connsiteY1" fmla="*/ 0 h 1728192"/>
                <a:gd name="connsiteX2" fmla="*/ 1728192 w 1728192"/>
                <a:gd name="connsiteY2" fmla="*/ 864096 h 1728192"/>
                <a:gd name="connsiteX3" fmla="*/ 864096 w 1728192"/>
                <a:gd name="connsiteY3" fmla="*/ 1728192 h 1728192"/>
                <a:gd name="connsiteX4" fmla="*/ 0 w 1728192"/>
                <a:gd name="connsiteY4" fmla="*/ 864096 h 1728192"/>
                <a:gd name="connsiteX0" fmla="*/ 0 w 1728192"/>
                <a:gd name="connsiteY0" fmla="*/ 864096 h 1728192"/>
                <a:gd name="connsiteX1" fmla="*/ 864096 w 1728192"/>
                <a:gd name="connsiteY1" fmla="*/ 0 h 1728192"/>
                <a:gd name="connsiteX2" fmla="*/ 1728192 w 1728192"/>
                <a:gd name="connsiteY2" fmla="*/ 864096 h 1728192"/>
                <a:gd name="connsiteX3" fmla="*/ 864096 w 1728192"/>
                <a:gd name="connsiteY3" fmla="*/ 1728192 h 1728192"/>
                <a:gd name="connsiteX4" fmla="*/ 0 w 1728192"/>
                <a:gd name="connsiteY4" fmla="*/ 864096 h 1728192"/>
                <a:gd name="connsiteX0" fmla="*/ 10 w 1728213"/>
                <a:gd name="connsiteY0" fmla="*/ 864096 h 1209079"/>
                <a:gd name="connsiteX1" fmla="*/ 864106 w 1728213"/>
                <a:gd name="connsiteY1" fmla="*/ 0 h 1209079"/>
                <a:gd name="connsiteX2" fmla="*/ 1728202 w 1728213"/>
                <a:gd name="connsiteY2" fmla="*/ 864096 h 1209079"/>
                <a:gd name="connsiteX3" fmla="*/ 878394 w 1728213"/>
                <a:gd name="connsiteY3" fmla="*/ 1209079 h 1209079"/>
                <a:gd name="connsiteX4" fmla="*/ 10 w 1728213"/>
                <a:gd name="connsiteY4" fmla="*/ 864096 h 1209079"/>
                <a:gd name="connsiteX0" fmla="*/ 26 w 1728229"/>
                <a:gd name="connsiteY0" fmla="*/ 864369 h 1209352"/>
                <a:gd name="connsiteX1" fmla="*/ 864122 w 1728229"/>
                <a:gd name="connsiteY1" fmla="*/ 273 h 1209352"/>
                <a:gd name="connsiteX2" fmla="*/ 1728218 w 1728229"/>
                <a:gd name="connsiteY2" fmla="*/ 864369 h 1209352"/>
                <a:gd name="connsiteX3" fmla="*/ 878410 w 1728229"/>
                <a:gd name="connsiteY3" fmla="*/ 1209352 h 1209352"/>
                <a:gd name="connsiteX4" fmla="*/ 26 w 1728229"/>
                <a:gd name="connsiteY4" fmla="*/ 864369 h 120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8229" h="1209352">
                  <a:moveTo>
                    <a:pt x="26" y="864369"/>
                  </a:moveTo>
                  <a:cubicBezTo>
                    <a:pt x="-2355" y="662856"/>
                    <a:pt x="154064" y="-15601"/>
                    <a:pt x="864122" y="273"/>
                  </a:cubicBezTo>
                  <a:cubicBezTo>
                    <a:pt x="1574180" y="16147"/>
                    <a:pt x="1725837" y="662856"/>
                    <a:pt x="1728218" y="864369"/>
                  </a:cubicBezTo>
                  <a:cubicBezTo>
                    <a:pt x="1730599" y="1065882"/>
                    <a:pt x="1355637" y="1209352"/>
                    <a:pt x="878410" y="1209352"/>
                  </a:cubicBezTo>
                  <a:cubicBezTo>
                    <a:pt x="401183" y="1209352"/>
                    <a:pt x="2407" y="1065882"/>
                    <a:pt x="26" y="86436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42000"/>
                  </a:schemeClr>
                </a:gs>
                <a:gs pos="92000">
                  <a:schemeClr val="bg1">
                    <a:alpha val="35000"/>
                  </a:schemeClr>
                </a:gs>
                <a:gs pos="0">
                  <a:schemeClr val="bg1">
                    <a:alpha val="73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 rot="19800000">
            <a:off x="549373" y="1761998"/>
            <a:ext cx="484506" cy="456772"/>
          </a:xfrm>
          <a:prstGeom prst="rect">
            <a:avLst/>
          </a:prstGeom>
          <a:gradFill flip="none" rotWithShape="1">
            <a:gsLst>
              <a:gs pos="85000">
                <a:schemeClr val="bg1">
                  <a:lumMod val="85000"/>
                </a:schemeClr>
              </a:gs>
              <a:gs pos="95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 rot="19800000">
            <a:off x="521829" y="1619422"/>
            <a:ext cx="4443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aettenschweiler" pitchFamily="34" charset="0"/>
              </a:rPr>
              <a:t>01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Haettenschweiler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 rot="19800000">
            <a:off x="674193" y="2055768"/>
            <a:ext cx="404559" cy="169277"/>
            <a:chOff x="4865494" y="1955062"/>
            <a:chExt cx="404559" cy="169277"/>
          </a:xfrm>
        </p:grpSpPr>
        <p:sp>
          <p:nvSpPr>
            <p:cNvPr id="27" name="TextBox 26"/>
            <p:cNvSpPr txBox="1"/>
            <p:nvPr/>
          </p:nvSpPr>
          <p:spPr>
            <a:xfrm>
              <a:off x="4876343" y="1955062"/>
              <a:ext cx="388248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Options</a:t>
              </a:r>
              <a:endParaRPr lang="zh-CN" altLang="en-US" sz="5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865494" y="1991106"/>
              <a:ext cx="40455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椭圆 57"/>
          <p:cNvSpPr/>
          <p:nvPr/>
        </p:nvSpPr>
        <p:spPr>
          <a:xfrm>
            <a:off x="3194596" y="412781"/>
            <a:ext cx="216024" cy="216024"/>
          </a:xfrm>
          <a:prstGeom prst="ellipse">
            <a:avLst/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TextBox 59"/>
          <p:cNvSpPr txBox="1"/>
          <p:nvPr/>
        </p:nvSpPr>
        <p:spPr>
          <a:xfrm>
            <a:off x="3491880" y="332994"/>
            <a:ext cx="2336644" cy="203132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</a:t>
            </a:r>
          </a:p>
          <a:p>
            <a:r>
              <a:rPr lang="en-US" altLang="zh-CN" dirty="0" smtClean="0"/>
              <a:t>Click here to add </a:t>
            </a:r>
          </a:p>
          <a:p>
            <a:r>
              <a:rPr lang="en-US" altLang="zh-CN" dirty="0" smtClean="0"/>
              <a:t>your text or Copy </a:t>
            </a:r>
          </a:p>
          <a:p>
            <a:r>
              <a:rPr lang="en-US" altLang="zh-CN" dirty="0" smtClean="0"/>
              <a:t>Your text and paste </a:t>
            </a:r>
          </a:p>
          <a:p>
            <a:r>
              <a:rPr lang="en-US" altLang="zh-CN" dirty="0" smtClean="0"/>
              <a:t>it here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61" name="椭圆 60"/>
          <p:cNvSpPr/>
          <p:nvPr/>
        </p:nvSpPr>
        <p:spPr>
          <a:xfrm>
            <a:off x="5930900" y="412781"/>
            <a:ext cx="216024" cy="216024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6228184" y="332994"/>
            <a:ext cx="2336644" cy="203132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dirty="0" smtClean="0"/>
              <a:t>Click here to add </a:t>
            </a:r>
          </a:p>
          <a:p>
            <a:r>
              <a:rPr lang="en-US" altLang="zh-CN" dirty="0" smtClean="0"/>
              <a:t>your text or Copy </a:t>
            </a:r>
          </a:p>
          <a:p>
            <a:r>
              <a:rPr lang="en-US" altLang="zh-CN" dirty="0" smtClean="0"/>
              <a:t>Your text and paste </a:t>
            </a:r>
          </a:p>
          <a:p>
            <a:r>
              <a:rPr lang="en-US" altLang="zh-CN" dirty="0" smtClean="0"/>
              <a:t>it here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63" name="椭圆 62"/>
          <p:cNvSpPr/>
          <p:nvPr/>
        </p:nvSpPr>
        <p:spPr>
          <a:xfrm>
            <a:off x="3194596" y="2780452"/>
            <a:ext cx="216024" cy="216024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3491880" y="2700665"/>
            <a:ext cx="2336644" cy="203132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C000"/>
                </a:solidFill>
              </a:rPr>
              <a:t>Your text</a:t>
            </a:r>
          </a:p>
          <a:p>
            <a:r>
              <a:rPr lang="en-US" altLang="zh-CN" dirty="0" smtClean="0"/>
              <a:t>Click here to add </a:t>
            </a:r>
          </a:p>
          <a:p>
            <a:r>
              <a:rPr lang="en-US" altLang="zh-CN" dirty="0" smtClean="0"/>
              <a:t>your text or Copy </a:t>
            </a:r>
          </a:p>
          <a:p>
            <a:r>
              <a:rPr lang="en-US" altLang="zh-CN" dirty="0" smtClean="0"/>
              <a:t>Your text and paste </a:t>
            </a:r>
          </a:p>
          <a:p>
            <a:r>
              <a:rPr lang="en-US" altLang="zh-CN" dirty="0" smtClean="0"/>
              <a:t>it here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65" name="椭圆 64"/>
          <p:cNvSpPr/>
          <p:nvPr/>
        </p:nvSpPr>
        <p:spPr>
          <a:xfrm>
            <a:off x="5930900" y="2780452"/>
            <a:ext cx="216024" cy="216024"/>
          </a:xfrm>
          <a:prstGeom prst="ellipse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TextBox 65"/>
          <p:cNvSpPr txBox="1"/>
          <p:nvPr/>
        </p:nvSpPr>
        <p:spPr>
          <a:xfrm>
            <a:off x="6228184" y="2700665"/>
            <a:ext cx="2336644" cy="203132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Your text</a:t>
            </a:r>
          </a:p>
          <a:p>
            <a:r>
              <a:rPr lang="en-US" altLang="zh-CN" dirty="0" smtClean="0"/>
              <a:t>Click here to add </a:t>
            </a:r>
          </a:p>
          <a:p>
            <a:r>
              <a:rPr lang="en-US" altLang="zh-CN" dirty="0" smtClean="0"/>
              <a:t>your text or Copy </a:t>
            </a:r>
          </a:p>
          <a:p>
            <a:r>
              <a:rPr lang="en-US" altLang="zh-CN" dirty="0" smtClean="0"/>
              <a:t>Your text and paste </a:t>
            </a:r>
          </a:p>
          <a:p>
            <a:r>
              <a:rPr lang="en-US" altLang="zh-CN" dirty="0" smtClean="0"/>
              <a:t>it here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7652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40284" y="831508"/>
            <a:ext cx="3537024" cy="3531294"/>
            <a:chOff x="840284" y="831508"/>
            <a:chExt cx="3537024" cy="3531294"/>
          </a:xfrm>
        </p:grpSpPr>
        <p:sp>
          <p:nvSpPr>
            <p:cNvPr id="8" name="空心弧 7"/>
            <p:cNvSpPr/>
            <p:nvPr/>
          </p:nvSpPr>
          <p:spPr>
            <a:xfrm rot="60000">
              <a:off x="848916" y="834410"/>
              <a:ext cx="3528392" cy="3528392"/>
            </a:xfrm>
            <a:prstGeom prst="blockArc">
              <a:avLst>
                <a:gd name="adj1" fmla="val 13431083"/>
                <a:gd name="adj2" fmla="val 16148110"/>
                <a:gd name="adj3" fmla="val 26618"/>
              </a:avLst>
            </a:prstGeom>
            <a:gradFill flip="none" rotWithShape="1">
              <a:gsLst>
                <a:gs pos="0">
                  <a:srgbClr val="FA3B4B">
                    <a:shade val="30000"/>
                    <a:satMod val="115000"/>
                  </a:srgbClr>
                </a:gs>
                <a:gs pos="50000">
                  <a:srgbClr val="FA3B4B">
                    <a:shade val="67500"/>
                    <a:satMod val="115000"/>
                  </a:srgbClr>
                </a:gs>
                <a:gs pos="100000">
                  <a:srgbClr val="FA3B4B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空心弧 9"/>
            <p:cNvSpPr/>
            <p:nvPr/>
          </p:nvSpPr>
          <p:spPr>
            <a:xfrm rot="-60000" flipH="1">
              <a:off x="840284" y="831508"/>
              <a:ext cx="3528392" cy="3528392"/>
            </a:xfrm>
            <a:prstGeom prst="blockArc">
              <a:avLst>
                <a:gd name="adj1" fmla="val 13444279"/>
                <a:gd name="adj2" fmla="val 16148110"/>
                <a:gd name="adj3" fmla="val 26618"/>
              </a:avLst>
            </a:prstGeom>
            <a:pattFill prst="sphere">
              <a:fgClr>
                <a:srgbClr val="FB7582"/>
              </a:fgClr>
              <a:bgClr>
                <a:srgbClr val="FA3B4B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33041" y="841678"/>
            <a:ext cx="3531444" cy="3536972"/>
            <a:chOff x="833041" y="841678"/>
            <a:chExt cx="3531444" cy="3536972"/>
          </a:xfrm>
        </p:grpSpPr>
        <p:sp>
          <p:nvSpPr>
            <p:cNvPr id="14" name="空心弧 13"/>
            <p:cNvSpPr/>
            <p:nvPr/>
          </p:nvSpPr>
          <p:spPr>
            <a:xfrm rot="16320000">
              <a:off x="836093" y="841678"/>
              <a:ext cx="3528392" cy="3528392"/>
            </a:xfrm>
            <a:prstGeom prst="blockArc">
              <a:avLst>
                <a:gd name="adj1" fmla="val 13387613"/>
                <a:gd name="adj2" fmla="val 16148110"/>
                <a:gd name="adj3" fmla="val 26618"/>
              </a:avLst>
            </a:prstGeom>
            <a:gradFill>
              <a:gsLst>
                <a:gs pos="100000">
                  <a:schemeClr val="bg1">
                    <a:lumMod val="85000"/>
                  </a:schemeClr>
                </a:gs>
                <a:gs pos="5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空心弧 14"/>
            <p:cNvSpPr/>
            <p:nvPr/>
          </p:nvSpPr>
          <p:spPr>
            <a:xfrm rot="16200000" flipH="1">
              <a:off x="833041" y="850258"/>
              <a:ext cx="3528392" cy="3528392"/>
            </a:xfrm>
            <a:prstGeom prst="blockArc">
              <a:avLst>
                <a:gd name="adj1" fmla="val 13444279"/>
                <a:gd name="adj2" fmla="val 16148110"/>
                <a:gd name="adj3" fmla="val 26618"/>
              </a:avLst>
            </a:prstGeom>
            <a:pattFill prst="sphere">
              <a:fgClr>
                <a:schemeClr val="bg1">
                  <a:lumMod val="85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8" name="空心弧 17"/>
          <p:cNvSpPr/>
          <p:nvPr/>
        </p:nvSpPr>
        <p:spPr>
          <a:xfrm rot="10920000">
            <a:off x="835996" y="834917"/>
            <a:ext cx="3528392" cy="3528392"/>
          </a:xfrm>
          <a:prstGeom prst="blockArc">
            <a:avLst>
              <a:gd name="adj1" fmla="val 13387613"/>
              <a:gd name="adj2" fmla="val 16148110"/>
              <a:gd name="adj3" fmla="val 26618"/>
            </a:avLst>
          </a:prstGeom>
          <a:gradFill>
            <a:gsLst>
              <a:gs pos="0">
                <a:srgbClr val="B4B2B9"/>
              </a:gs>
              <a:gs pos="50000">
                <a:srgbClr val="A19EA9"/>
              </a:gs>
              <a:gs pos="100000">
                <a:srgbClr val="7C778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空心弧 18"/>
          <p:cNvSpPr/>
          <p:nvPr/>
        </p:nvSpPr>
        <p:spPr>
          <a:xfrm rot="10800000" flipH="1">
            <a:off x="844576" y="837969"/>
            <a:ext cx="3528392" cy="3528392"/>
          </a:xfrm>
          <a:prstGeom prst="blockArc">
            <a:avLst>
              <a:gd name="adj1" fmla="val 13444279"/>
              <a:gd name="adj2" fmla="val 16148110"/>
              <a:gd name="adj3" fmla="val 26618"/>
            </a:avLst>
          </a:prstGeom>
          <a:pattFill prst="sphere">
            <a:fgClr>
              <a:srgbClr val="8E8A98"/>
            </a:fgClr>
            <a:bgClr>
              <a:srgbClr val="7C7787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空心弧 21"/>
          <p:cNvSpPr/>
          <p:nvPr/>
        </p:nvSpPr>
        <p:spPr>
          <a:xfrm rot="60000">
            <a:off x="2665100" y="2663440"/>
            <a:ext cx="3528392" cy="3528392"/>
          </a:xfrm>
          <a:prstGeom prst="blockArc">
            <a:avLst>
              <a:gd name="adj1" fmla="val 13431083"/>
              <a:gd name="adj2" fmla="val 16148110"/>
              <a:gd name="adj3" fmla="val 26618"/>
            </a:avLst>
          </a:prstGeom>
          <a:pattFill prst="sphere">
            <a:fgClr>
              <a:srgbClr val="8B7403"/>
            </a:fgClr>
            <a:bgClr>
              <a:srgbClr val="9B8203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空心弧 22"/>
          <p:cNvSpPr/>
          <p:nvPr/>
        </p:nvSpPr>
        <p:spPr>
          <a:xfrm rot="21540000" flipH="1">
            <a:off x="2656468" y="2660538"/>
            <a:ext cx="3528392" cy="3528392"/>
          </a:xfrm>
          <a:prstGeom prst="blockArc">
            <a:avLst>
              <a:gd name="adj1" fmla="val 13444279"/>
              <a:gd name="adj2" fmla="val 16148110"/>
              <a:gd name="adj3" fmla="val 26618"/>
            </a:avLst>
          </a:prstGeom>
          <a:gradFill>
            <a:gsLst>
              <a:gs pos="50000">
                <a:srgbClr val="AA952D"/>
              </a:gs>
              <a:gs pos="100000">
                <a:srgbClr val="A79856"/>
              </a:gs>
              <a:gs pos="0">
                <a:srgbClr val="8B740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空心弧 26"/>
          <p:cNvSpPr/>
          <p:nvPr/>
        </p:nvSpPr>
        <p:spPr>
          <a:xfrm rot="10920000">
            <a:off x="2663735" y="-992973"/>
            <a:ext cx="3528392" cy="3528392"/>
          </a:xfrm>
          <a:prstGeom prst="blockArc">
            <a:avLst>
              <a:gd name="adj1" fmla="val 13387613"/>
              <a:gd name="adj2" fmla="val 16148110"/>
              <a:gd name="adj3" fmla="val 26618"/>
            </a:avLst>
          </a:prstGeom>
          <a:pattFill prst="sphere">
            <a:fgClr>
              <a:srgbClr val="6E565A"/>
            </a:fgClr>
            <a:bgClr>
              <a:srgbClr val="8C6D7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空心弧 27"/>
          <p:cNvSpPr/>
          <p:nvPr/>
        </p:nvSpPr>
        <p:spPr>
          <a:xfrm rot="10800000" flipH="1">
            <a:off x="2672315" y="-989921"/>
            <a:ext cx="3528392" cy="3528392"/>
          </a:xfrm>
          <a:prstGeom prst="blockArc">
            <a:avLst>
              <a:gd name="adj1" fmla="val 13444279"/>
              <a:gd name="adj2" fmla="val 16148110"/>
              <a:gd name="adj3" fmla="val 26618"/>
            </a:avLst>
          </a:prstGeom>
          <a:gradFill>
            <a:gsLst>
              <a:gs pos="100000">
                <a:srgbClr val="8C6D72"/>
              </a:gs>
              <a:gs pos="0">
                <a:srgbClr val="6E565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空心弧 23"/>
          <p:cNvSpPr/>
          <p:nvPr/>
        </p:nvSpPr>
        <p:spPr>
          <a:xfrm rot="60000">
            <a:off x="4492742" y="834410"/>
            <a:ext cx="3528392" cy="3528392"/>
          </a:xfrm>
          <a:prstGeom prst="blockArc">
            <a:avLst>
              <a:gd name="adj1" fmla="val 13431083"/>
              <a:gd name="adj2" fmla="val 16148110"/>
              <a:gd name="adj3" fmla="val 26618"/>
            </a:avLst>
          </a:prstGeom>
          <a:gradFill flip="none" rotWithShape="1">
            <a:gsLst>
              <a:gs pos="0">
                <a:srgbClr val="79BACE">
                  <a:shade val="30000"/>
                  <a:satMod val="115000"/>
                </a:srgbClr>
              </a:gs>
              <a:gs pos="50000">
                <a:srgbClr val="79BACE">
                  <a:shade val="67500"/>
                  <a:satMod val="115000"/>
                </a:srgbClr>
              </a:gs>
              <a:gs pos="100000">
                <a:srgbClr val="79BACE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空心弧 24"/>
          <p:cNvSpPr/>
          <p:nvPr/>
        </p:nvSpPr>
        <p:spPr>
          <a:xfrm rot="21540000" flipH="1">
            <a:off x="4484110" y="831508"/>
            <a:ext cx="3528392" cy="3528392"/>
          </a:xfrm>
          <a:prstGeom prst="blockArc">
            <a:avLst>
              <a:gd name="adj1" fmla="val 13444279"/>
              <a:gd name="adj2" fmla="val 16148110"/>
              <a:gd name="adj3" fmla="val 26618"/>
            </a:avLst>
          </a:prstGeom>
          <a:pattFill prst="sphere">
            <a:fgClr>
              <a:srgbClr val="79BACE"/>
            </a:fgClr>
            <a:bgClr>
              <a:srgbClr val="4299B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空心弧 28"/>
          <p:cNvSpPr/>
          <p:nvPr/>
        </p:nvSpPr>
        <p:spPr>
          <a:xfrm rot="5280000" flipH="1">
            <a:off x="4481700" y="826438"/>
            <a:ext cx="3528392" cy="3528392"/>
          </a:xfrm>
          <a:prstGeom prst="blockArc">
            <a:avLst>
              <a:gd name="adj1" fmla="val 13387613"/>
              <a:gd name="adj2" fmla="val 16148110"/>
              <a:gd name="adj3" fmla="val 26618"/>
            </a:avLst>
          </a:prstGeom>
          <a:pattFill prst="sphere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空心弧 29"/>
          <p:cNvSpPr/>
          <p:nvPr/>
        </p:nvSpPr>
        <p:spPr>
          <a:xfrm rot="5400000">
            <a:off x="4484752" y="835018"/>
            <a:ext cx="3528392" cy="3528392"/>
          </a:xfrm>
          <a:prstGeom prst="blockArc">
            <a:avLst>
              <a:gd name="adj1" fmla="val 13444279"/>
              <a:gd name="adj2" fmla="val 16148110"/>
              <a:gd name="adj3" fmla="val 26618"/>
            </a:avLst>
          </a:prstGeom>
          <a:gradFill flip="none" rotWithShape="1">
            <a:gsLst>
              <a:gs pos="0">
                <a:srgbClr val="B4B2B9"/>
              </a:gs>
              <a:gs pos="50000">
                <a:srgbClr val="A19EA9"/>
              </a:gs>
              <a:gs pos="100000">
                <a:srgbClr val="7C7787"/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空心弧 30"/>
          <p:cNvSpPr/>
          <p:nvPr/>
        </p:nvSpPr>
        <p:spPr>
          <a:xfrm rot="10920000">
            <a:off x="4484780" y="834917"/>
            <a:ext cx="3528392" cy="3528392"/>
          </a:xfrm>
          <a:prstGeom prst="blockArc">
            <a:avLst>
              <a:gd name="adj1" fmla="val 13387613"/>
              <a:gd name="adj2" fmla="val 16148110"/>
              <a:gd name="adj3" fmla="val 26618"/>
            </a:avLst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空心弧 31"/>
          <p:cNvSpPr/>
          <p:nvPr/>
        </p:nvSpPr>
        <p:spPr>
          <a:xfrm rot="10800000" flipH="1">
            <a:off x="4493360" y="837969"/>
            <a:ext cx="3528392" cy="3528392"/>
          </a:xfrm>
          <a:prstGeom prst="blockArc">
            <a:avLst>
              <a:gd name="adj1" fmla="val 13444279"/>
              <a:gd name="adj2" fmla="val 16148110"/>
              <a:gd name="adj3" fmla="val 26618"/>
            </a:avLst>
          </a:prstGeom>
          <a:pattFill prst="sphere">
            <a:fgClr>
              <a:schemeClr val="accent6">
                <a:lumMod val="75000"/>
              </a:schemeClr>
            </a:fgClr>
            <a:bgClr>
              <a:srgbClr val="B456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91703" y="688588"/>
            <a:ext cx="6110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Niagara Solid" pitchFamily="82" charset="0"/>
                <a:cs typeface="FreesiaUPC" pitchFamily="34" charset="-34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Niagara Solid" pitchFamily="82" charset="0"/>
              <a:cs typeface="FreesiaUPC" pitchFamily="34" charset="-3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56361" y="1396220"/>
            <a:ext cx="7296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Niagara Solid" pitchFamily="82" charset="0"/>
                <a:cs typeface="FreesiaUPC" pitchFamily="34" charset="-34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Niagara Solid" pitchFamily="82" charset="0"/>
              <a:cs typeface="FreesiaUPC" pitchFamily="34" charset="-34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884132" y="666034"/>
            <a:ext cx="7296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Niagara Solid" pitchFamily="82" charset="0"/>
                <a:cs typeface="FreesiaUPC" pitchFamily="34" charset="-34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Niagara Solid" pitchFamily="82" charset="0"/>
              <a:cs typeface="FreesiaUPC" pitchFamily="34" charset="-34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884132" y="3270142"/>
            <a:ext cx="7393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Niagara Solid" pitchFamily="82" charset="0"/>
                <a:cs typeface="FreesiaUPC" pitchFamily="34" charset="-34"/>
              </a:rPr>
              <a:t>06</a:t>
            </a:r>
            <a:endParaRPr lang="zh-CN" altLang="en-US" sz="2800" dirty="0">
              <a:solidFill>
                <a:schemeClr val="bg1"/>
              </a:solidFill>
              <a:latin typeface="Niagara Solid" pitchFamily="82" charset="0"/>
              <a:cs typeface="FreesiaUPC" pitchFamily="34" charset="-34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056361" y="2516625"/>
            <a:ext cx="7393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Niagara Solid" pitchFamily="82" charset="0"/>
                <a:cs typeface="FreesiaUPC" pitchFamily="34" charset="-34"/>
              </a:rPr>
              <a:t>05</a:t>
            </a:r>
            <a:endParaRPr lang="zh-CN" altLang="en-US" sz="2800" dirty="0">
              <a:solidFill>
                <a:schemeClr val="bg1"/>
              </a:solidFill>
              <a:latin typeface="Niagara Solid" pitchFamily="82" charset="0"/>
              <a:cs typeface="FreesiaUPC" pitchFamily="34" charset="-34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291703" y="3270142"/>
            <a:ext cx="7024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Niagara Solid" pitchFamily="82" charset="0"/>
                <a:cs typeface="FreesiaUPC" pitchFamily="34" charset="-34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Niagara Solid" pitchFamily="82" charset="0"/>
              <a:cs typeface="FreesiaUPC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49294" y="1162199"/>
            <a:ext cx="1655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orbel" pitchFamily="34" charset="0"/>
              </a:rPr>
              <a:t>STEP           ONE</a:t>
            </a:r>
            <a:endParaRPr lang="zh-CN" altLang="en-US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367539" y="1162199"/>
            <a:ext cx="1957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orbel" pitchFamily="34" charset="0"/>
              </a:rPr>
              <a:t>STEP             THREE</a:t>
            </a:r>
            <a:endParaRPr lang="zh-CN" altLang="en-US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68544" y="3716954"/>
            <a:ext cx="1832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orbel" pitchFamily="34" charset="0"/>
              </a:rPr>
              <a:t>STEP            FOUR</a:t>
            </a:r>
            <a:endParaRPr lang="zh-CN" altLang="en-US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396414" y="3716954"/>
            <a:ext cx="1567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orbel" pitchFamily="34" charset="0"/>
              </a:rPr>
              <a:t>STEP            SIX</a:t>
            </a:r>
            <a:endParaRPr lang="zh-CN" altLang="en-US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533098" y="1811718"/>
            <a:ext cx="1786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orbel" pitchFamily="34" charset="0"/>
              </a:rPr>
              <a:t>STEP             TWO</a:t>
            </a:r>
            <a:endParaRPr lang="zh-CN" altLang="en-US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33098" y="3003798"/>
            <a:ext cx="1741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orbel" pitchFamily="34" charset="0"/>
              </a:rPr>
              <a:t>STEP             FIVE</a:t>
            </a:r>
            <a:endParaRPr lang="zh-CN" altLang="en-US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4" name="心形 3"/>
          <p:cNvSpPr/>
          <p:nvPr/>
        </p:nvSpPr>
        <p:spPr>
          <a:xfrm>
            <a:off x="2477318" y="407346"/>
            <a:ext cx="216024" cy="220188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587663" y="724479"/>
            <a:ext cx="0" cy="11530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2371639" y="292431"/>
            <a:ext cx="432048" cy="432048"/>
          </a:xfrm>
          <a:prstGeom prst="ellipse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183173" y="292431"/>
            <a:ext cx="432048" cy="432048"/>
          </a:xfrm>
          <a:prstGeom prst="ellipse">
            <a:avLst/>
          </a:prstGeom>
          <a:noFill/>
          <a:ln w="12700">
            <a:solidFill>
              <a:srgbClr val="8C6D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351467" y="390835"/>
            <a:ext cx="104444" cy="104444"/>
          </a:xfrm>
          <a:prstGeom prst="ellipse">
            <a:avLst/>
          </a:prstGeom>
          <a:solidFill>
            <a:srgbClr val="8C6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弦形 12"/>
          <p:cNvSpPr/>
          <p:nvPr/>
        </p:nvSpPr>
        <p:spPr>
          <a:xfrm rot="8100000">
            <a:off x="4291112" y="505006"/>
            <a:ext cx="216168" cy="216168"/>
          </a:xfrm>
          <a:prstGeom prst="chord">
            <a:avLst>
              <a:gd name="adj1" fmla="val 2700000"/>
              <a:gd name="adj2" fmla="val 13506584"/>
            </a:avLst>
          </a:prstGeom>
          <a:solidFill>
            <a:srgbClr val="8C6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4405698" y="724479"/>
            <a:ext cx="0" cy="191087"/>
          </a:xfrm>
          <a:prstGeom prst="line">
            <a:avLst/>
          </a:prstGeom>
          <a:ln>
            <a:solidFill>
              <a:srgbClr val="8C6D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Picture 3" descr="\\MAGNUM\Projects\Microsoft\Cloud Power FY12\Design\Icons\PNGs\Open_Web_Platform.png"/>
          <p:cNvPicPr>
            <a:picLocks noChangeAspect="1" noChangeArrowheads="1"/>
          </p:cNvPicPr>
          <p:nvPr/>
        </p:nvPicPr>
        <p:blipFill>
          <a:blip r:embed="rId2" cstate="screen">
            <a:duotone>
              <a:prstClr val="black"/>
              <a:srgbClr val="4299B4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5935981" y="207247"/>
            <a:ext cx="576064" cy="576064"/>
          </a:xfrm>
          <a:prstGeom prst="rect">
            <a:avLst/>
          </a:prstGeom>
          <a:noFill/>
        </p:spPr>
      </p:pic>
      <p:cxnSp>
        <p:nvCxnSpPr>
          <p:cNvPr id="46" name="直接连接符 45"/>
          <p:cNvCxnSpPr/>
          <p:nvPr/>
        </p:nvCxnSpPr>
        <p:spPr>
          <a:xfrm>
            <a:off x="6227096" y="724479"/>
            <a:ext cx="0" cy="115301"/>
          </a:xfrm>
          <a:prstGeom prst="line">
            <a:avLst/>
          </a:prstGeom>
          <a:ln>
            <a:solidFill>
              <a:srgbClr val="4299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2587663" y="4362418"/>
            <a:ext cx="0" cy="115301"/>
          </a:xfrm>
          <a:prstGeom prst="line">
            <a:avLst/>
          </a:prstGeom>
          <a:ln>
            <a:solidFill>
              <a:srgbClr val="8C6D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2371639" y="4470452"/>
            <a:ext cx="432048" cy="432048"/>
          </a:xfrm>
          <a:prstGeom prst="ellipse">
            <a:avLst/>
          </a:prstGeom>
          <a:noFill/>
          <a:ln w="12700">
            <a:solidFill>
              <a:srgbClr val="8C6D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2700000">
            <a:off x="2472193" y="4657611"/>
            <a:ext cx="220880" cy="68147"/>
          </a:xfrm>
          <a:prstGeom prst="rect">
            <a:avLst/>
          </a:prstGeom>
          <a:solidFill>
            <a:srgbClr val="8C6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8100000">
            <a:off x="2472193" y="4657611"/>
            <a:ext cx="220880" cy="68147"/>
          </a:xfrm>
          <a:prstGeom prst="rect">
            <a:avLst/>
          </a:prstGeom>
          <a:solidFill>
            <a:srgbClr val="8C6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0" name="直接连接符 49"/>
          <p:cNvCxnSpPr/>
          <p:nvPr/>
        </p:nvCxnSpPr>
        <p:spPr>
          <a:xfrm>
            <a:off x="2582633" y="3315479"/>
            <a:ext cx="0" cy="115301"/>
          </a:xfrm>
          <a:prstGeom prst="line">
            <a:avLst/>
          </a:prstGeom>
          <a:ln>
            <a:solidFill>
              <a:srgbClr val="8C6D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2587663" y="1773616"/>
            <a:ext cx="0" cy="11530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4405698" y="1396220"/>
            <a:ext cx="0" cy="191087"/>
          </a:xfrm>
          <a:prstGeom prst="line">
            <a:avLst/>
          </a:prstGeom>
          <a:ln>
            <a:solidFill>
              <a:srgbClr val="8C6D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6227096" y="1773616"/>
            <a:ext cx="0" cy="115301"/>
          </a:xfrm>
          <a:prstGeom prst="line">
            <a:avLst/>
          </a:prstGeom>
          <a:ln>
            <a:solidFill>
              <a:srgbClr val="4299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椭圆 53"/>
          <p:cNvSpPr/>
          <p:nvPr/>
        </p:nvSpPr>
        <p:spPr>
          <a:xfrm>
            <a:off x="4187665" y="4470452"/>
            <a:ext cx="432048" cy="432048"/>
          </a:xfrm>
          <a:prstGeom prst="ellipse">
            <a:avLst/>
          </a:prstGeom>
          <a:noFill/>
          <a:ln w="12700">
            <a:solidFill>
              <a:srgbClr val="9B82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5" name="直接连接符 54"/>
          <p:cNvCxnSpPr/>
          <p:nvPr/>
        </p:nvCxnSpPr>
        <p:spPr>
          <a:xfrm>
            <a:off x="4405698" y="3593707"/>
            <a:ext cx="0" cy="252000"/>
          </a:xfrm>
          <a:prstGeom prst="line">
            <a:avLst/>
          </a:prstGeom>
          <a:ln>
            <a:solidFill>
              <a:srgbClr val="9B82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4405698" y="4288038"/>
            <a:ext cx="0" cy="180000"/>
          </a:xfrm>
          <a:prstGeom prst="line">
            <a:avLst/>
          </a:prstGeom>
          <a:ln>
            <a:solidFill>
              <a:srgbClr val="9B82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任意多边形 56"/>
          <p:cNvSpPr/>
          <p:nvPr/>
        </p:nvSpPr>
        <p:spPr>
          <a:xfrm>
            <a:off x="4299145" y="4572794"/>
            <a:ext cx="167590" cy="233661"/>
          </a:xfrm>
          <a:custGeom>
            <a:avLst/>
            <a:gdLst>
              <a:gd name="connsiteX0" fmla="*/ 144005 w 144576"/>
              <a:gd name="connsiteY0" fmla="*/ 2279 h 306581"/>
              <a:gd name="connsiteX1" fmla="*/ 3511 w 144576"/>
              <a:gd name="connsiteY1" fmla="*/ 171347 h 306581"/>
              <a:gd name="connsiteX2" fmla="*/ 51136 w 144576"/>
              <a:gd name="connsiteY2" fmla="*/ 302316 h 306581"/>
              <a:gd name="connsiteX3" fmla="*/ 144005 w 144576"/>
              <a:gd name="connsiteY3" fmla="*/ 2279 h 306581"/>
              <a:gd name="connsiteX0" fmla="*/ 144005 w 144576"/>
              <a:gd name="connsiteY0" fmla="*/ 2279 h 306581"/>
              <a:gd name="connsiteX1" fmla="*/ 3511 w 144576"/>
              <a:gd name="connsiteY1" fmla="*/ 171347 h 306581"/>
              <a:gd name="connsiteX2" fmla="*/ 51136 w 144576"/>
              <a:gd name="connsiteY2" fmla="*/ 302316 h 306581"/>
              <a:gd name="connsiteX3" fmla="*/ 144005 w 144576"/>
              <a:gd name="connsiteY3" fmla="*/ 2279 h 306581"/>
              <a:gd name="connsiteX0" fmla="*/ 145960 w 146531"/>
              <a:gd name="connsiteY0" fmla="*/ 2279 h 302316"/>
              <a:gd name="connsiteX1" fmla="*/ 5466 w 146531"/>
              <a:gd name="connsiteY1" fmla="*/ 171347 h 302316"/>
              <a:gd name="connsiteX2" fmla="*/ 53091 w 146531"/>
              <a:gd name="connsiteY2" fmla="*/ 302316 h 302316"/>
              <a:gd name="connsiteX3" fmla="*/ 145960 w 146531"/>
              <a:gd name="connsiteY3" fmla="*/ 2279 h 302316"/>
              <a:gd name="connsiteX0" fmla="*/ 145960 w 146531"/>
              <a:gd name="connsiteY0" fmla="*/ 2279 h 302316"/>
              <a:gd name="connsiteX1" fmla="*/ 5466 w 146531"/>
              <a:gd name="connsiteY1" fmla="*/ 171347 h 302316"/>
              <a:gd name="connsiteX2" fmla="*/ 53091 w 146531"/>
              <a:gd name="connsiteY2" fmla="*/ 302316 h 302316"/>
              <a:gd name="connsiteX3" fmla="*/ 145960 w 146531"/>
              <a:gd name="connsiteY3" fmla="*/ 2279 h 302316"/>
              <a:gd name="connsiteX0" fmla="*/ 145960 w 150374"/>
              <a:gd name="connsiteY0" fmla="*/ 27738 h 327775"/>
              <a:gd name="connsiteX1" fmla="*/ 5466 w 150374"/>
              <a:gd name="connsiteY1" fmla="*/ 196806 h 327775"/>
              <a:gd name="connsiteX2" fmla="*/ 53091 w 150374"/>
              <a:gd name="connsiteY2" fmla="*/ 327775 h 327775"/>
              <a:gd name="connsiteX3" fmla="*/ 145960 w 150374"/>
              <a:gd name="connsiteY3" fmla="*/ 27738 h 327775"/>
              <a:gd name="connsiteX0" fmla="*/ 145960 w 150374"/>
              <a:gd name="connsiteY0" fmla="*/ 27738 h 327775"/>
              <a:gd name="connsiteX1" fmla="*/ 5466 w 150374"/>
              <a:gd name="connsiteY1" fmla="*/ 196806 h 327775"/>
              <a:gd name="connsiteX2" fmla="*/ 53091 w 150374"/>
              <a:gd name="connsiteY2" fmla="*/ 327775 h 327775"/>
              <a:gd name="connsiteX3" fmla="*/ 145960 w 150374"/>
              <a:gd name="connsiteY3" fmla="*/ 27738 h 327775"/>
              <a:gd name="connsiteX0" fmla="*/ 154371 w 158564"/>
              <a:gd name="connsiteY0" fmla="*/ 28403 h 328440"/>
              <a:gd name="connsiteX1" fmla="*/ 4352 w 158564"/>
              <a:gd name="connsiteY1" fmla="*/ 190328 h 328440"/>
              <a:gd name="connsiteX2" fmla="*/ 61502 w 158564"/>
              <a:gd name="connsiteY2" fmla="*/ 328440 h 328440"/>
              <a:gd name="connsiteX3" fmla="*/ 154371 w 158564"/>
              <a:gd name="connsiteY3" fmla="*/ 28403 h 328440"/>
              <a:gd name="connsiteX0" fmla="*/ 119564 w 125250"/>
              <a:gd name="connsiteY0" fmla="*/ 28403 h 328440"/>
              <a:gd name="connsiteX1" fmla="*/ 19551 w 125250"/>
              <a:gd name="connsiteY1" fmla="*/ 190328 h 328440"/>
              <a:gd name="connsiteX2" fmla="*/ 26695 w 125250"/>
              <a:gd name="connsiteY2" fmla="*/ 328440 h 328440"/>
              <a:gd name="connsiteX3" fmla="*/ 119564 w 125250"/>
              <a:gd name="connsiteY3" fmla="*/ 28403 h 328440"/>
              <a:gd name="connsiteX0" fmla="*/ 198146 w 201791"/>
              <a:gd name="connsiteY0" fmla="*/ 42981 h 240624"/>
              <a:gd name="connsiteX1" fmla="*/ 19551 w 201791"/>
              <a:gd name="connsiteY1" fmla="*/ 102512 h 240624"/>
              <a:gd name="connsiteX2" fmla="*/ 26695 w 201791"/>
              <a:gd name="connsiteY2" fmla="*/ 240624 h 240624"/>
              <a:gd name="connsiteX3" fmla="*/ 198146 w 201791"/>
              <a:gd name="connsiteY3" fmla="*/ 42981 h 240624"/>
              <a:gd name="connsiteX0" fmla="*/ 188943 w 194460"/>
              <a:gd name="connsiteY0" fmla="*/ 42981 h 240992"/>
              <a:gd name="connsiteX1" fmla="*/ 10348 w 194460"/>
              <a:gd name="connsiteY1" fmla="*/ 102512 h 240992"/>
              <a:gd name="connsiteX2" fmla="*/ 17492 w 194460"/>
              <a:gd name="connsiteY2" fmla="*/ 240624 h 240992"/>
              <a:gd name="connsiteX3" fmla="*/ 137124 w 194460"/>
              <a:gd name="connsiteY3" fmla="*/ 139815 h 240992"/>
              <a:gd name="connsiteX4" fmla="*/ 188943 w 194460"/>
              <a:gd name="connsiteY4" fmla="*/ 42981 h 240992"/>
              <a:gd name="connsiteX0" fmla="*/ 188943 w 192588"/>
              <a:gd name="connsiteY0" fmla="*/ 42981 h 240920"/>
              <a:gd name="connsiteX1" fmla="*/ 10348 w 192588"/>
              <a:gd name="connsiteY1" fmla="*/ 102512 h 240920"/>
              <a:gd name="connsiteX2" fmla="*/ 17492 w 192588"/>
              <a:gd name="connsiteY2" fmla="*/ 240624 h 240920"/>
              <a:gd name="connsiteX3" fmla="*/ 75212 w 192588"/>
              <a:gd name="connsiteY3" fmla="*/ 120765 h 240920"/>
              <a:gd name="connsiteX4" fmla="*/ 188943 w 192588"/>
              <a:gd name="connsiteY4" fmla="*/ 42981 h 240920"/>
              <a:gd name="connsiteX0" fmla="*/ 179418 w 183229"/>
              <a:gd name="connsiteY0" fmla="*/ 42981 h 240920"/>
              <a:gd name="connsiteX1" fmla="*/ 10348 w 183229"/>
              <a:gd name="connsiteY1" fmla="*/ 102512 h 240920"/>
              <a:gd name="connsiteX2" fmla="*/ 17492 w 183229"/>
              <a:gd name="connsiteY2" fmla="*/ 240624 h 240920"/>
              <a:gd name="connsiteX3" fmla="*/ 75212 w 183229"/>
              <a:gd name="connsiteY3" fmla="*/ 120765 h 240920"/>
              <a:gd name="connsiteX4" fmla="*/ 179418 w 183229"/>
              <a:gd name="connsiteY4" fmla="*/ 42981 h 240920"/>
              <a:gd name="connsiteX0" fmla="*/ 179418 w 183229"/>
              <a:gd name="connsiteY0" fmla="*/ 42981 h 240920"/>
              <a:gd name="connsiteX1" fmla="*/ 10348 w 183229"/>
              <a:gd name="connsiteY1" fmla="*/ 102512 h 240920"/>
              <a:gd name="connsiteX2" fmla="*/ 17492 w 183229"/>
              <a:gd name="connsiteY2" fmla="*/ 240624 h 240920"/>
              <a:gd name="connsiteX3" fmla="*/ 75212 w 183229"/>
              <a:gd name="connsiteY3" fmla="*/ 120765 h 240920"/>
              <a:gd name="connsiteX4" fmla="*/ 179418 w 183229"/>
              <a:gd name="connsiteY4" fmla="*/ 42981 h 240920"/>
              <a:gd name="connsiteX0" fmla="*/ 179418 w 179430"/>
              <a:gd name="connsiteY0" fmla="*/ 37747 h 235686"/>
              <a:gd name="connsiteX1" fmla="*/ 10348 w 179430"/>
              <a:gd name="connsiteY1" fmla="*/ 97278 h 235686"/>
              <a:gd name="connsiteX2" fmla="*/ 17492 w 179430"/>
              <a:gd name="connsiteY2" fmla="*/ 235390 h 235686"/>
              <a:gd name="connsiteX3" fmla="*/ 75212 w 179430"/>
              <a:gd name="connsiteY3" fmla="*/ 115531 h 235686"/>
              <a:gd name="connsiteX4" fmla="*/ 179418 w 179430"/>
              <a:gd name="connsiteY4" fmla="*/ 37747 h 235686"/>
              <a:gd name="connsiteX0" fmla="*/ 179418 w 179430"/>
              <a:gd name="connsiteY0" fmla="*/ 37747 h 235686"/>
              <a:gd name="connsiteX1" fmla="*/ 10348 w 179430"/>
              <a:gd name="connsiteY1" fmla="*/ 97278 h 235686"/>
              <a:gd name="connsiteX2" fmla="*/ 17492 w 179430"/>
              <a:gd name="connsiteY2" fmla="*/ 235390 h 235686"/>
              <a:gd name="connsiteX3" fmla="*/ 75212 w 179430"/>
              <a:gd name="connsiteY3" fmla="*/ 115531 h 235686"/>
              <a:gd name="connsiteX4" fmla="*/ 179418 w 179430"/>
              <a:gd name="connsiteY4" fmla="*/ 37747 h 235686"/>
              <a:gd name="connsiteX0" fmla="*/ 167511 w 167524"/>
              <a:gd name="connsiteY0" fmla="*/ 31528 h 265186"/>
              <a:gd name="connsiteX1" fmla="*/ 10348 w 167524"/>
              <a:gd name="connsiteY1" fmla="*/ 126778 h 265186"/>
              <a:gd name="connsiteX2" fmla="*/ 17492 w 167524"/>
              <a:gd name="connsiteY2" fmla="*/ 264890 h 265186"/>
              <a:gd name="connsiteX3" fmla="*/ 75212 w 167524"/>
              <a:gd name="connsiteY3" fmla="*/ 145031 h 265186"/>
              <a:gd name="connsiteX4" fmla="*/ 167511 w 167524"/>
              <a:gd name="connsiteY4" fmla="*/ 31528 h 265186"/>
              <a:gd name="connsiteX0" fmla="*/ 167511 w 173897"/>
              <a:gd name="connsiteY0" fmla="*/ 366 h 234024"/>
              <a:gd name="connsiteX1" fmla="*/ 10348 w 173897"/>
              <a:gd name="connsiteY1" fmla="*/ 95616 h 234024"/>
              <a:gd name="connsiteX2" fmla="*/ 17492 w 173897"/>
              <a:gd name="connsiteY2" fmla="*/ 233728 h 234024"/>
              <a:gd name="connsiteX3" fmla="*/ 75212 w 173897"/>
              <a:gd name="connsiteY3" fmla="*/ 113869 h 234024"/>
              <a:gd name="connsiteX4" fmla="*/ 167511 w 173897"/>
              <a:gd name="connsiteY4" fmla="*/ 366 h 234024"/>
              <a:gd name="connsiteX0" fmla="*/ 167511 w 167590"/>
              <a:gd name="connsiteY0" fmla="*/ 3 h 233661"/>
              <a:gd name="connsiteX1" fmla="*/ 10348 w 167590"/>
              <a:gd name="connsiteY1" fmla="*/ 95253 h 233661"/>
              <a:gd name="connsiteX2" fmla="*/ 17492 w 167590"/>
              <a:gd name="connsiteY2" fmla="*/ 233365 h 233661"/>
              <a:gd name="connsiteX3" fmla="*/ 75212 w 167590"/>
              <a:gd name="connsiteY3" fmla="*/ 113506 h 233661"/>
              <a:gd name="connsiteX4" fmla="*/ 167511 w 167590"/>
              <a:gd name="connsiteY4" fmla="*/ 3 h 233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590" h="233661">
                <a:moveTo>
                  <a:pt x="167511" y="3"/>
                </a:moveTo>
                <a:cubicBezTo>
                  <a:pt x="171481" y="-393"/>
                  <a:pt x="25826" y="45247"/>
                  <a:pt x="10348" y="95253"/>
                </a:cubicBezTo>
                <a:cubicBezTo>
                  <a:pt x="-5130" y="145259"/>
                  <a:pt x="-3637" y="227148"/>
                  <a:pt x="17492" y="233365"/>
                </a:cubicBezTo>
                <a:cubicBezTo>
                  <a:pt x="38621" y="239582"/>
                  <a:pt x="46637" y="146446"/>
                  <a:pt x="75212" y="113506"/>
                </a:cubicBezTo>
                <a:cubicBezTo>
                  <a:pt x="103787" y="80566"/>
                  <a:pt x="163541" y="399"/>
                  <a:pt x="167511" y="3"/>
                </a:cubicBezTo>
                <a:close/>
              </a:path>
            </a:pathLst>
          </a:custGeom>
          <a:solidFill>
            <a:srgbClr val="9B820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4338005" y="4585925"/>
            <a:ext cx="160059" cy="235325"/>
          </a:xfrm>
          <a:custGeom>
            <a:avLst/>
            <a:gdLst>
              <a:gd name="connsiteX0" fmla="*/ 148270 w 160059"/>
              <a:gd name="connsiteY0" fmla="*/ 363 h 235325"/>
              <a:gd name="connsiteX1" fmla="*/ 155414 w 160059"/>
              <a:gd name="connsiteY1" fmla="*/ 136094 h 235325"/>
              <a:gd name="connsiteX2" fmla="*/ 107789 w 160059"/>
              <a:gd name="connsiteY2" fmla="*/ 207531 h 235325"/>
              <a:gd name="connsiteX3" fmla="*/ 633 w 160059"/>
              <a:gd name="connsiteY3" fmla="*/ 228963 h 235325"/>
              <a:gd name="connsiteX4" fmla="*/ 67308 w 160059"/>
              <a:gd name="connsiteY4" fmla="*/ 100375 h 235325"/>
              <a:gd name="connsiteX5" fmla="*/ 148270 w 160059"/>
              <a:gd name="connsiteY5" fmla="*/ 363 h 23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0059" h="235325">
                <a:moveTo>
                  <a:pt x="148270" y="363"/>
                </a:moveTo>
                <a:cubicBezTo>
                  <a:pt x="162954" y="6316"/>
                  <a:pt x="162161" y="101566"/>
                  <a:pt x="155414" y="136094"/>
                </a:cubicBezTo>
                <a:cubicBezTo>
                  <a:pt x="148667" y="170622"/>
                  <a:pt x="133586" y="192053"/>
                  <a:pt x="107789" y="207531"/>
                </a:cubicBezTo>
                <a:cubicBezTo>
                  <a:pt x="81992" y="223009"/>
                  <a:pt x="7380" y="246822"/>
                  <a:pt x="633" y="228963"/>
                </a:cubicBezTo>
                <a:cubicBezTo>
                  <a:pt x="-6114" y="211104"/>
                  <a:pt x="42702" y="137681"/>
                  <a:pt x="67308" y="100375"/>
                </a:cubicBezTo>
                <a:cubicBezTo>
                  <a:pt x="91914" y="63069"/>
                  <a:pt x="133586" y="-5590"/>
                  <a:pt x="148270" y="363"/>
                </a:cubicBezTo>
                <a:close/>
              </a:path>
            </a:pathLst>
          </a:custGeom>
          <a:solidFill>
            <a:srgbClr val="9B8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/>
        </p:nvCxnSpPr>
        <p:spPr>
          <a:xfrm>
            <a:off x="6227096" y="3315479"/>
            <a:ext cx="0" cy="115301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6227096" y="4349429"/>
            <a:ext cx="0" cy="115301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椭圆 60"/>
          <p:cNvSpPr/>
          <p:nvPr/>
        </p:nvSpPr>
        <p:spPr>
          <a:xfrm>
            <a:off x="6007989" y="4473600"/>
            <a:ext cx="432048" cy="432048"/>
          </a:xfrm>
          <a:prstGeom prst="ellipse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五角星 61"/>
          <p:cNvSpPr/>
          <p:nvPr/>
        </p:nvSpPr>
        <p:spPr>
          <a:xfrm>
            <a:off x="6107101" y="4574772"/>
            <a:ext cx="233824" cy="233824"/>
          </a:xfrm>
          <a:prstGeom prst="star5">
            <a:avLst>
              <a:gd name="adj" fmla="val 27696"/>
              <a:gd name="hf" fmla="val 105146"/>
              <a:gd name="vf" fmla="val 110557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TextBox 62"/>
          <p:cNvSpPr txBox="1"/>
          <p:nvPr/>
        </p:nvSpPr>
        <p:spPr>
          <a:xfrm>
            <a:off x="1903587" y="2121274"/>
            <a:ext cx="1368152" cy="93871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</a:t>
            </a:r>
          </a:p>
          <a:p>
            <a:r>
              <a:rPr lang="en-US" altLang="zh-CN" sz="1100" dirty="0" smtClean="0"/>
              <a:t>your text or Copy </a:t>
            </a:r>
          </a:p>
          <a:p>
            <a:r>
              <a:rPr lang="en-US" altLang="zh-CN" sz="1100" dirty="0" smtClean="0"/>
              <a:t>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64" name="TextBox 63"/>
          <p:cNvSpPr txBox="1"/>
          <p:nvPr/>
        </p:nvSpPr>
        <p:spPr>
          <a:xfrm>
            <a:off x="5543020" y="2121274"/>
            <a:ext cx="1368152" cy="93871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</a:t>
            </a:r>
          </a:p>
          <a:p>
            <a:r>
              <a:rPr lang="en-US" altLang="zh-CN" sz="1100" dirty="0" smtClean="0"/>
              <a:t>your text or Copy </a:t>
            </a:r>
          </a:p>
          <a:p>
            <a:r>
              <a:rPr lang="en-US" altLang="zh-CN" sz="1100" dirty="0" smtClean="0"/>
              <a:t>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65" name="矩形 64"/>
          <p:cNvSpPr/>
          <p:nvPr/>
        </p:nvSpPr>
        <p:spPr>
          <a:xfrm>
            <a:off x="4099275" y="966650"/>
            <a:ext cx="599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6">
                    <a:lumMod val="75000"/>
                  </a:schemeClr>
                </a:solidFill>
              </a:rPr>
              <a:t>Title</a:t>
            </a:r>
          </a:p>
        </p:txBody>
      </p:sp>
      <p:sp>
        <p:nvSpPr>
          <p:cNvPr id="66" name="矩形 65"/>
          <p:cNvSpPr/>
          <p:nvPr/>
        </p:nvSpPr>
        <p:spPr>
          <a:xfrm>
            <a:off x="4099275" y="3870306"/>
            <a:ext cx="599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Title</a:t>
            </a:r>
            <a:endParaRPr lang="en-US" altLang="zh-CN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149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42434" y="3520362"/>
            <a:ext cx="936104" cy="1008112"/>
          </a:xfrm>
          <a:prstGeom prst="rect">
            <a:avLst/>
          </a:prstGeom>
          <a:solidFill>
            <a:srgbClr val="2A4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2434" y="2512250"/>
            <a:ext cx="936104" cy="1008112"/>
          </a:xfrm>
          <a:prstGeom prst="rect">
            <a:avLst/>
          </a:prstGeom>
          <a:solidFill>
            <a:srgbClr val="0A94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2434" y="1514035"/>
            <a:ext cx="936104" cy="1008112"/>
          </a:xfrm>
          <a:prstGeom prst="rect">
            <a:avLst/>
          </a:prstGeom>
          <a:solidFill>
            <a:srgbClr val="E265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2434" y="510208"/>
            <a:ext cx="936104" cy="1008112"/>
          </a:xfrm>
          <a:prstGeom prst="rect">
            <a:avLst/>
          </a:prstGeom>
          <a:solidFill>
            <a:srgbClr val="869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7" r="7205" b="57679"/>
          <a:stretch/>
        </p:blipFill>
        <p:spPr bwMode="auto">
          <a:xfrm rot="5400000" flipH="1">
            <a:off x="-2662806" y="2910682"/>
            <a:ext cx="6192000" cy="18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3105250" y="3233698"/>
            <a:ext cx="2618878" cy="726559"/>
          </a:xfrm>
          <a:prstGeom prst="rect">
            <a:avLst/>
          </a:prstGeom>
          <a:solidFill>
            <a:srgbClr val="2B45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105250" y="2507139"/>
            <a:ext cx="2618878" cy="726559"/>
          </a:xfrm>
          <a:prstGeom prst="rect">
            <a:avLst/>
          </a:prstGeom>
          <a:solidFill>
            <a:srgbClr val="0B9B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105250" y="1787713"/>
            <a:ext cx="2618878" cy="726559"/>
          </a:xfrm>
          <a:prstGeom prst="rect">
            <a:avLst/>
          </a:prstGeom>
          <a:solidFill>
            <a:srgbClr val="F76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105250" y="1064242"/>
            <a:ext cx="2618878" cy="726559"/>
          </a:xfrm>
          <a:prstGeom prst="rect">
            <a:avLst/>
          </a:prstGeom>
          <a:solidFill>
            <a:srgbClr val="8FA2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278538" y="510207"/>
            <a:ext cx="1826712" cy="128059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92A7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8"/>
          <p:cNvSpPr/>
          <p:nvPr/>
        </p:nvSpPr>
        <p:spPr>
          <a:xfrm>
            <a:off x="1278538" y="1515939"/>
            <a:ext cx="1829887" cy="100754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3980"/>
              <a:gd name="connsiteY0" fmla="*/ 0 h 1007543"/>
              <a:gd name="connsiteX1" fmla="*/ 1829887 w 1833980"/>
              <a:gd name="connsiteY1" fmla="*/ 273050 h 1007543"/>
              <a:gd name="connsiteX2" fmla="*/ 1833856 w 1833980"/>
              <a:gd name="connsiteY2" fmla="*/ 1001193 h 1007543"/>
              <a:gd name="connsiteX3" fmla="*/ 0 w 1833980"/>
              <a:gd name="connsiteY3" fmla="*/ 1007543 h 1007543"/>
              <a:gd name="connsiteX4" fmla="*/ 0 w 1833980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9093 w 1829887"/>
              <a:gd name="connsiteY2" fmla="*/ 1003575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FE72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矩形 28"/>
          <p:cNvSpPr/>
          <p:nvPr/>
        </p:nvSpPr>
        <p:spPr>
          <a:xfrm>
            <a:off x="1278539" y="2516591"/>
            <a:ext cx="1834048" cy="1003574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048"/>
              <a:gd name="connsiteY0" fmla="*/ 5556 h 1003574"/>
              <a:gd name="connsiteX1" fmla="*/ 1832268 w 1834048"/>
              <a:gd name="connsiteY1" fmla="*/ 0 h 1003574"/>
              <a:gd name="connsiteX2" fmla="*/ 1833856 w 1834048"/>
              <a:gd name="connsiteY2" fmla="*/ 720999 h 1003574"/>
              <a:gd name="connsiteX3" fmla="*/ 0 w 1834048"/>
              <a:gd name="connsiteY3" fmla="*/ 1003574 h 1003574"/>
              <a:gd name="connsiteX4" fmla="*/ 0 w 1834048"/>
              <a:gd name="connsiteY4" fmla="*/ 5556 h 100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rgbClr val="0BA1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28"/>
          <p:cNvSpPr/>
          <p:nvPr/>
        </p:nvSpPr>
        <p:spPr>
          <a:xfrm>
            <a:off x="1273670" y="3232033"/>
            <a:ext cx="1837135" cy="1296468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649"/>
              <a:gd name="connsiteY0" fmla="*/ 793 h 1003574"/>
              <a:gd name="connsiteX1" fmla="*/ 1834649 w 1834649"/>
              <a:gd name="connsiteY1" fmla="*/ 0 h 1003574"/>
              <a:gd name="connsiteX2" fmla="*/ 1831474 w 1834649"/>
              <a:gd name="connsiteY2" fmla="*/ 720999 h 1003574"/>
              <a:gd name="connsiteX3" fmla="*/ 2381 w 1834649"/>
              <a:gd name="connsiteY3" fmla="*/ 1003574 h 1003574"/>
              <a:gd name="connsiteX4" fmla="*/ 0 w 1834649"/>
              <a:gd name="connsiteY4" fmla="*/ 793 h 1003574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31474 w 1834649"/>
              <a:gd name="connsiteY2" fmla="*/ 1004368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29093 w 1834649"/>
              <a:gd name="connsiteY2" fmla="*/ 721000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229 w 1834878"/>
              <a:gd name="connsiteY0" fmla="*/ 284162 h 1289324"/>
              <a:gd name="connsiteX1" fmla="*/ 1834878 w 1834878"/>
              <a:gd name="connsiteY1" fmla="*/ 0 h 1289324"/>
              <a:gd name="connsiteX2" fmla="*/ 1829322 w 1834878"/>
              <a:gd name="connsiteY2" fmla="*/ 721000 h 1289324"/>
              <a:gd name="connsiteX3" fmla="*/ 229 w 1834878"/>
              <a:gd name="connsiteY3" fmla="*/ 1289324 h 1289324"/>
              <a:gd name="connsiteX4" fmla="*/ 229 w 1834878"/>
              <a:gd name="connsiteY4" fmla="*/ 284162 h 1289324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1579 w 1837135"/>
              <a:gd name="connsiteY2" fmla="*/ 721000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6342 w 1837135"/>
              <a:gd name="connsiteY2" fmla="*/ 728144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rgbClr val="2D48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112587" y="1064242"/>
            <a:ext cx="523309" cy="289601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10800000">
            <a:off x="755229" y="510207"/>
            <a:ext cx="523309" cy="401829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899592" y="479467"/>
            <a:ext cx="393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Bodoni MT Condensed" pitchFamily="18" charset="0"/>
              </a:rPr>
              <a:t>01</a:t>
            </a:r>
            <a:endParaRPr lang="zh-CN" altLang="en-US" sz="1100" dirty="0">
              <a:solidFill>
                <a:schemeClr val="bg1"/>
              </a:solidFill>
              <a:latin typeface="Bodoni MT Condensed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9592" y="1461356"/>
            <a:ext cx="393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Bodoni MT Condensed" pitchFamily="18" charset="0"/>
              </a:rPr>
              <a:t>02</a:t>
            </a:r>
            <a:endParaRPr lang="zh-CN" altLang="en-US" sz="1100" dirty="0">
              <a:solidFill>
                <a:schemeClr val="bg1"/>
              </a:solidFill>
              <a:latin typeface="Bodoni MT Condensed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99592" y="2480692"/>
            <a:ext cx="393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Bodoni MT Condensed" pitchFamily="18" charset="0"/>
              </a:rPr>
              <a:t>03</a:t>
            </a:r>
            <a:endParaRPr lang="zh-CN" altLang="en-US" sz="1100" dirty="0">
              <a:solidFill>
                <a:schemeClr val="bg1"/>
              </a:solidFill>
              <a:latin typeface="Bodoni MT Condensed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99592" y="3462581"/>
            <a:ext cx="393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Bodoni MT Condensed" pitchFamily="18" charset="0"/>
              </a:rPr>
              <a:t>04</a:t>
            </a:r>
            <a:endParaRPr lang="zh-CN" altLang="en-US" sz="1100" dirty="0">
              <a:solidFill>
                <a:schemeClr val="bg1"/>
              </a:solidFill>
              <a:latin typeface="Bodoni MT Condensed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275856" y="1131590"/>
            <a:ext cx="2336644" cy="92333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900" dirty="0" smtClean="0">
                <a:solidFill>
                  <a:schemeClr val="bg1"/>
                </a:solidFill>
              </a:rPr>
              <a:t>Click here to add your text or Copy Your text and paste </a:t>
            </a:r>
          </a:p>
          <a:p>
            <a:r>
              <a:rPr lang="en-US" altLang="zh-CN" sz="900" dirty="0" smtClean="0">
                <a:solidFill>
                  <a:schemeClr val="bg1"/>
                </a:solidFill>
              </a:rPr>
              <a:t>it here</a:t>
            </a:r>
          </a:p>
          <a:p>
            <a:endParaRPr lang="en-US" altLang="zh-CN" sz="900" dirty="0">
              <a:solidFill>
                <a:schemeClr val="bg1"/>
              </a:solidFill>
            </a:endParaRPr>
          </a:p>
          <a:p>
            <a:endParaRPr lang="zh-CN" altLang="en-US" sz="9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275856" y="1851670"/>
            <a:ext cx="2336644" cy="92333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900" dirty="0" smtClean="0">
                <a:solidFill>
                  <a:schemeClr val="bg1"/>
                </a:solidFill>
              </a:rPr>
              <a:t>Click here to add your text or Copy Your text and paste </a:t>
            </a:r>
          </a:p>
          <a:p>
            <a:r>
              <a:rPr lang="en-US" altLang="zh-CN" sz="900" dirty="0" smtClean="0">
                <a:solidFill>
                  <a:schemeClr val="bg1"/>
                </a:solidFill>
              </a:rPr>
              <a:t>it here</a:t>
            </a:r>
          </a:p>
          <a:p>
            <a:endParaRPr lang="en-US" altLang="zh-CN" sz="900" dirty="0">
              <a:solidFill>
                <a:schemeClr val="bg1"/>
              </a:solidFill>
            </a:endParaRPr>
          </a:p>
          <a:p>
            <a:endParaRPr lang="zh-CN" altLang="en-US" sz="900" dirty="0">
              <a:solidFill>
                <a:schemeClr val="bg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275856" y="2584524"/>
            <a:ext cx="2336644" cy="92333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900" dirty="0" smtClean="0">
                <a:solidFill>
                  <a:schemeClr val="bg1"/>
                </a:solidFill>
              </a:rPr>
              <a:t>Click here to add your text or Copy Your text and paste </a:t>
            </a:r>
          </a:p>
          <a:p>
            <a:r>
              <a:rPr lang="en-US" altLang="zh-CN" sz="900" dirty="0" smtClean="0">
                <a:solidFill>
                  <a:schemeClr val="bg1"/>
                </a:solidFill>
              </a:rPr>
              <a:t>it here</a:t>
            </a:r>
          </a:p>
          <a:p>
            <a:endParaRPr lang="en-US" altLang="zh-CN" sz="900" dirty="0">
              <a:solidFill>
                <a:schemeClr val="bg1"/>
              </a:solidFill>
            </a:endParaRPr>
          </a:p>
          <a:p>
            <a:endParaRPr lang="zh-CN" altLang="en-US" sz="900" dirty="0">
              <a:solidFill>
                <a:schemeClr val="bg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275856" y="3304604"/>
            <a:ext cx="2336644" cy="92333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900" dirty="0" smtClean="0">
                <a:solidFill>
                  <a:schemeClr val="bg1"/>
                </a:solidFill>
              </a:rPr>
              <a:t>Click here to add your text or Copy Your text and paste </a:t>
            </a:r>
          </a:p>
          <a:p>
            <a:r>
              <a:rPr lang="en-US" altLang="zh-CN" sz="900" dirty="0" smtClean="0">
                <a:solidFill>
                  <a:schemeClr val="bg1"/>
                </a:solidFill>
              </a:rPr>
              <a:t>it here</a:t>
            </a:r>
          </a:p>
          <a:p>
            <a:endParaRPr lang="en-US" altLang="zh-CN" sz="900" dirty="0">
              <a:solidFill>
                <a:schemeClr val="bg1"/>
              </a:solidFill>
            </a:endParaRPr>
          </a:p>
          <a:p>
            <a:endParaRPr lang="zh-CN" altLang="en-US" sz="900" dirty="0">
              <a:solidFill>
                <a:schemeClr val="bg1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12780" y="802632"/>
            <a:ext cx="7954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Click </a:t>
            </a:r>
            <a:r>
              <a:rPr lang="en-US" altLang="zh-CN" sz="1400" dirty="0" smtClean="0">
                <a:solidFill>
                  <a:schemeClr val="bg1"/>
                </a:solidFill>
              </a:rPr>
              <a:t>to</a:t>
            </a: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</a:rPr>
              <a:t>title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12780" y="1851670"/>
            <a:ext cx="7954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Click </a:t>
            </a:r>
            <a:r>
              <a:rPr lang="en-US" altLang="zh-CN" sz="1400" dirty="0" smtClean="0">
                <a:solidFill>
                  <a:schemeClr val="bg1"/>
                </a:solidFill>
              </a:rPr>
              <a:t>to</a:t>
            </a: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</a:rPr>
              <a:t>title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12780" y="2784579"/>
            <a:ext cx="7954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Click </a:t>
            </a:r>
            <a:r>
              <a:rPr lang="en-US" altLang="zh-CN" sz="1400" dirty="0" smtClean="0">
                <a:solidFill>
                  <a:schemeClr val="bg1"/>
                </a:solidFill>
              </a:rPr>
              <a:t>to</a:t>
            </a: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</a:rPr>
              <a:t>title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12780" y="3766269"/>
            <a:ext cx="7954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Click </a:t>
            </a:r>
            <a:r>
              <a:rPr lang="en-US" altLang="zh-CN" sz="1400" dirty="0" smtClean="0">
                <a:solidFill>
                  <a:schemeClr val="bg1"/>
                </a:solidFill>
              </a:rPr>
              <a:t>to</a:t>
            </a: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</a:rPr>
              <a:t>title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2" name="Freeform 144"/>
          <p:cNvSpPr>
            <a:spLocks noEditPoints="1"/>
          </p:cNvSpPr>
          <p:nvPr/>
        </p:nvSpPr>
        <p:spPr bwMode="black">
          <a:xfrm>
            <a:off x="1983234" y="1818864"/>
            <a:ext cx="342989" cy="605370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  <a:extLst/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3" name="Picture 34" descr="Efficiency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3156" y="2614890"/>
            <a:ext cx="743144" cy="6897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4" name="Group 173"/>
          <p:cNvGrpSpPr>
            <a:grpSpLocks noChangeAspect="1"/>
          </p:cNvGrpSpPr>
          <p:nvPr/>
        </p:nvGrpSpPr>
        <p:grpSpPr>
          <a:xfrm>
            <a:off x="1901813" y="3462581"/>
            <a:ext cx="505829" cy="651057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6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2" name="Freeform 89"/>
          <p:cNvSpPr>
            <a:spLocks noEditPoints="1"/>
          </p:cNvSpPr>
          <p:nvPr/>
        </p:nvSpPr>
        <p:spPr bwMode="black">
          <a:xfrm>
            <a:off x="1810600" y="1064242"/>
            <a:ext cx="628007" cy="404159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74" name="等腰三角形 73"/>
          <p:cNvSpPr/>
          <p:nvPr/>
        </p:nvSpPr>
        <p:spPr>
          <a:xfrm rot="5400000">
            <a:off x="5706083" y="1314739"/>
            <a:ext cx="261654" cy="225564"/>
          </a:xfrm>
          <a:prstGeom prst="triangle">
            <a:avLst/>
          </a:prstGeom>
          <a:solidFill>
            <a:srgbClr val="8FA2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等腰三角形 74"/>
          <p:cNvSpPr/>
          <p:nvPr/>
        </p:nvSpPr>
        <p:spPr>
          <a:xfrm rot="5400000">
            <a:off x="5706083" y="2038210"/>
            <a:ext cx="261654" cy="225564"/>
          </a:xfrm>
          <a:prstGeom prst="triangle">
            <a:avLst/>
          </a:prstGeom>
          <a:solidFill>
            <a:srgbClr val="F76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等腰三角形 75"/>
          <p:cNvSpPr/>
          <p:nvPr/>
        </p:nvSpPr>
        <p:spPr>
          <a:xfrm rot="5400000">
            <a:off x="5706083" y="2757636"/>
            <a:ext cx="261654" cy="225564"/>
          </a:xfrm>
          <a:prstGeom prst="triangle">
            <a:avLst/>
          </a:prstGeom>
          <a:solidFill>
            <a:srgbClr val="0B9B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等腰三角形 76"/>
          <p:cNvSpPr/>
          <p:nvPr/>
        </p:nvSpPr>
        <p:spPr>
          <a:xfrm rot="5400000">
            <a:off x="5706083" y="3484680"/>
            <a:ext cx="261654" cy="225564"/>
          </a:xfrm>
          <a:prstGeom prst="triangle">
            <a:avLst/>
          </a:prstGeom>
          <a:solidFill>
            <a:srgbClr val="2B45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TextBox 77"/>
          <p:cNvSpPr txBox="1"/>
          <p:nvPr/>
        </p:nvSpPr>
        <p:spPr>
          <a:xfrm>
            <a:off x="6084168" y="1042800"/>
            <a:ext cx="2016224" cy="769441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your text or Copy 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79" name="TextBox 78"/>
          <p:cNvSpPr txBox="1"/>
          <p:nvPr/>
        </p:nvSpPr>
        <p:spPr>
          <a:xfrm>
            <a:off x="6084168" y="1730301"/>
            <a:ext cx="2016224" cy="769441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your text or Copy 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80" name="TextBox 79"/>
          <p:cNvSpPr txBox="1"/>
          <p:nvPr/>
        </p:nvSpPr>
        <p:spPr>
          <a:xfrm>
            <a:off x="6084168" y="2450381"/>
            <a:ext cx="2016224" cy="769441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your text or Copy 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81" name="TextBox 80"/>
          <p:cNvSpPr txBox="1"/>
          <p:nvPr/>
        </p:nvSpPr>
        <p:spPr>
          <a:xfrm>
            <a:off x="6084168" y="3170461"/>
            <a:ext cx="2016224" cy="769441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your text or Copy 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xmlns="" val="11503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7" r="7205" b="57679"/>
          <a:stretch/>
        </p:blipFill>
        <p:spPr bwMode="auto">
          <a:xfrm rot="15526571" flipV="1">
            <a:off x="4944331" y="3781389"/>
            <a:ext cx="2199539" cy="23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7" r="7205" b="57679"/>
          <a:stretch/>
        </p:blipFill>
        <p:spPr bwMode="auto">
          <a:xfrm rot="15526571" flipV="1">
            <a:off x="4261488" y="2276845"/>
            <a:ext cx="4342763" cy="23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7" r="7205" b="57679"/>
          <a:stretch/>
        </p:blipFill>
        <p:spPr bwMode="auto">
          <a:xfrm rot="15526571" flipV="1">
            <a:off x="5286271" y="1698412"/>
            <a:ext cx="3322170" cy="23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7" r="7205" b="57679"/>
          <a:stretch/>
        </p:blipFill>
        <p:spPr bwMode="auto">
          <a:xfrm rot="15465765" flipH="1">
            <a:off x="343112" y="3689948"/>
            <a:ext cx="2321935" cy="23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7" r="7205" b="57679"/>
          <a:stretch/>
        </p:blipFill>
        <p:spPr bwMode="auto">
          <a:xfrm rot="15465765" flipH="1">
            <a:off x="377831" y="3104899"/>
            <a:ext cx="3408669" cy="23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7" r="7205" b="57679"/>
          <a:stretch/>
        </p:blipFill>
        <p:spPr bwMode="auto">
          <a:xfrm rot="15465765" flipH="1">
            <a:off x="403341" y="2487721"/>
            <a:ext cx="4367357" cy="23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7" r="7205" b="57679"/>
          <a:stretch/>
        </p:blipFill>
        <p:spPr bwMode="auto">
          <a:xfrm rot="15526571" flipV="1">
            <a:off x="6284747" y="1117089"/>
            <a:ext cx="2314667" cy="23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7" r="7205" b="57679"/>
          <a:stretch/>
        </p:blipFill>
        <p:spPr bwMode="auto">
          <a:xfrm rot="15465765" flipH="1">
            <a:off x="2045239" y="645433"/>
            <a:ext cx="1520591" cy="23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7" name="组合 46"/>
          <p:cNvGrpSpPr/>
          <p:nvPr/>
        </p:nvGrpSpPr>
        <p:grpSpPr>
          <a:xfrm>
            <a:off x="2797436" y="525220"/>
            <a:ext cx="4689697" cy="1197271"/>
            <a:chOff x="1933340" y="510706"/>
            <a:chExt cx="4689697" cy="1197271"/>
          </a:xfrm>
        </p:grpSpPr>
        <p:grpSp>
          <p:nvGrpSpPr>
            <p:cNvPr id="37" name="组合 36"/>
            <p:cNvGrpSpPr/>
            <p:nvPr/>
          </p:nvGrpSpPr>
          <p:grpSpPr>
            <a:xfrm>
              <a:off x="1933340" y="510706"/>
              <a:ext cx="297209" cy="1038921"/>
              <a:chOff x="1733243" y="794574"/>
              <a:chExt cx="497394" cy="1738686"/>
            </a:xfrm>
          </p:grpSpPr>
          <p:sp>
            <p:nvSpPr>
              <p:cNvPr id="34" name="平行四边形 33"/>
              <p:cNvSpPr/>
              <p:nvPr/>
            </p:nvSpPr>
            <p:spPr>
              <a:xfrm flipH="1">
                <a:off x="1743250" y="946114"/>
                <a:ext cx="487387" cy="1587146"/>
              </a:xfrm>
              <a:custGeom>
                <a:avLst/>
                <a:gdLst>
                  <a:gd name="connsiteX0" fmla="*/ 0 w 504056"/>
                  <a:gd name="connsiteY0" fmla="*/ 1656184 h 1656184"/>
                  <a:gd name="connsiteX1" fmla="*/ 357794 w 504056"/>
                  <a:gd name="connsiteY1" fmla="*/ 0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57794 w 504056"/>
                  <a:gd name="connsiteY1" fmla="*/ 0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57794 w 504056"/>
                  <a:gd name="connsiteY1" fmla="*/ 0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487387"/>
                  <a:gd name="connsiteY0" fmla="*/ 1587128 h 1587128"/>
                  <a:gd name="connsiteX1" fmla="*/ 326044 w 487387"/>
                  <a:gd name="connsiteY1" fmla="*/ 80169 h 1587128"/>
                  <a:gd name="connsiteX2" fmla="*/ 487387 w 487387"/>
                  <a:gd name="connsiteY2" fmla="*/ 0 h 1587128"/>
                  <a:gd name="connsiteX3" fmla="*/ 158168 w 487387"/>
                  <a:gd name="connsiteY3" fmla="*/ 1506165 h 1587128"/>
                  <a:gd name="connsiteX4" fmla="*/ 0 w 487387"/>
                  <a:gd name="connsiteY4" fmla="*/ 1587128 h 1587128"/>
                  <a:gd name="connsiteX0" fmla="*/ 0 w 487387"/>
                  <a:gd name="connsiteY0" fmla="*/ 1587146 h 1587146"/>
                  <a:gd name="connsiteX1" fmla="*/ 326044 w 487387"/>
                  <a:gd name="connsiteY1" fmla="*/ 80187 h 1587146"/>
                  <a:gd name="connsiteX2" fmla="*/ 487387 w 487387"/>
                  <a:gd name="connsiteY2" fmla="*/ 18 h 1587146"/>
                  <a:gd name="connsiteX3" fmla="*/ 158168 w 487387"/>
                  <a:gd name="connsiteY3" fmla="*/ 1506183 h 1587146"/>
                  <a:gd name="connsiteX4" fmla="*/ 0 w 487387"/>
                  <a:gd name="connsiteY4" fmla="*/ 1587146 h 1587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387" h="1587146">
                    <a:moveTo>
                      <a:pt x="0" y="1587146"/>
                    </a:moveTo>
                    <a:lnTo>
                      <a:pt x="326044" y="80187"/>
                    </a:lnTo>
                    <a:cubicBezTo>
                      <a:pt x="431948" y="101618"/>
                      <a:pt x="448952" y="-1569"/>
                      <a:pt x="487387" y="18"/>
                    </a:cubicBezTo>
                    <a:lnTo>
                      <a:pt x="158168" y="1506183"/>
                    </a:lnTo>
                    <a:cubicBezTo>
                      <a:pt x="114970" y="1564127"/>
                      <a:pt x="71773" y="1583970"/>
                      <a:pt x="0" y="1587146"/>
                    </a:cubicBezTo>
                    <a:close/>
                  </a:path>
                </a:pathLst>
              </a:custGeom>
              <a:gradFill>
                <a:gsLst>
                  <a:gs pos="52000">
                    <a:srgbClr val="F28A87"/>
                  </a:gs>
                  <a:gs pos="46000">
                    <a:srgbClr val="881300"/>
                  </a:gs>
                  <a:gs pos="62000">
                    <a:srgbClr val="EF9A93"/>
                  </a:gs>
                </a:gsLst>
                <a:lin ang="78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弦形 34"/>
              <p:cNvSpPr/>
              <p:nvPr/>
            </p:nvSpPr>
            <p:spPr>
              <a:xfrm rot="1800000">
                <a:off x="1733243" y="794574"/>
                <a:ext cx="288051" cy="248795"/>
              </a:xfrm>
              <a:prstGeom prst="chord">
                <a:avLst>
                  <a:gd name="adj1" fmla="val 2700000"/>
                  <a:gd name="adj2" fmla="val 13906918"/>
                </a:avLst>
              </a:prstGeom>
              <a:solidFill>
                <a:srgbClr val="7E07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平行四边形 35"/>
            <p:cNvSpPr/>
            <p:nvPr/>
          </p:nvSpPr>
          <p:spPr>
            <a:xfrm rot="10800000" flipH="1">
              <a:off x="2033416" y="669057"/>
              <a:ext cx="4503561" cy="879264"/>
            </a:xfrm>
            <a:prstGeom prst="parallelogram">
              <a:avLst>
                <a:gd name="adj" fmla="val 21620"/>
              </a:avLst>
            </a:prstGeom>
            <a:gradFill>
              <a:gsLst>
                <a:gs pos="87000">
                  <a:srgbClr val="F55C4E"/>
                </a:gs>
                <a:gs pos="11000">
                  <a:srgbClr val="F55C4E"/>
                </a:gs>
                <a:gs pos="100000">
                  <a:srgbClr val="880A00"/>
                </a:gs>
                <a:gs pos="0">
                  <a:srgbClr val="881300"/>
                </a:gs>
              </a:gsLst>
              <a:lin ang="7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 rot="10800000">
              <a:off x="6325828" y="669056"/>
              <a:ext cx="297209" cy="1038921"/>
              <a:chOff x="1733243" y="794574"/>
              <a:chExt cx="497394" cy="1738686"/>
            </a:xfrm>
          </p:grpSpPr>
          <p:sp>
            <p:nvSpPr>
              <p:cNvPr id="39" name="平行四边形 33"/>
              <p:cNvSpPr/>
              <p:nvPr/>
            </p:nvSpPr>
            <p:spPr>
              <a:xfrm flipH="1">
                <a:off x="1743250" y="946114"/>
                <a:ext cx="487387" cy="1587146"/>
              </a:xfrm>
              <a:custGeom>
                <a:avLst/>
                <a:gdLst>
                  <a:gd name="connsiteX0" fmla="*/ 0 w 504056"/>
                  <a:gd name="connsiteY0" fmla="*/ 1656184 h 1656184"/>
                  <a:gd name="connsiteX1" fmla="*/ 357794 w 504056"/>
                  <a:gd name="connsiteY1" fmla="*/ 0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57794 w 504056"/>
                  <a:gd name="connsiteY1" fmla="*/ 0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57794 w 504056"/>
                  <a:gd name="connsiteY1" fmla="*/ 0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487387"/>
                  <a:gd name="connsiteY0" fmla="*/ 1587128 h 1587128"/>
                  <a:gd name="connsiteX1" fmla="*/ 326044 w 487387"/>
                  <a:gd name="connsiteY1" fmla="*/ 80169 h 1587128"/>
                  <a:gd name="connsiteX2" fmla="*/ 487387 w 487387"/>
                  <a:gd name="connsiteY2" fmla="*/ 0 h 1587128"/>
                  <a:gd name="connsiteX3" fmla="*/ 158168 w 487387"/>
                  <a:gd name="connsiteY3" fmla="*/ 1506165 h 1587128"/>
                  <a:gd name="connsiteX4" fmla="*/ 0 w 487387"/>
                  <a:gd name="connsiteY4" fmla="*/ 1587128 h 1587128"/>
                  <a:gd name="connsiteX0" fmla="*/ 0 w 487387"/>
                  <a:gd name="connsiteY0" fmla="*/ 1587146 h 1587146"/>
                  <a:gd name="connsiteX1" fmla="*/ 326044 w 487387"/>
                  <a:gd name="connsiteY1" fmla="*/ 80187 h 1587146"/>
                  <a:gd name="connsiteX2" fmla="*/ 487387 w 487387"/>
                  <a:gd name="connsiteY2" fmla="*/ 18 h 1587146"/>
                  <a:gd name="connsiteX3" fmla="*/ 158168 w 487387"/>
                  <a:gd name="connsiteY3" fmla="*/ 1506183 h 1587146"/>
                  <a:gd name="connsiteX4" fmla="*/ 0 w 487387"/>
                  <a:gd name="connsiteY4" fmla="*/ 1587146 h 1587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387" h="1587146">
                    <a:moveTo>
                      <a:pt x="0" y="1587146"/>
                    </a:moveTo>
                    <a:lnTo>
                      <a:pt x="326044" y="80187"/>
                    </a:lnTo>
                    <a:cubicBezTo>
                      <a:pt x="431948" y="101618"/>
                      <a:pt x="448952" y="-1569"/>
                      <a:pt x="487387" y="18"/>
                    </a:cubicBezTo>
                    <a:lnTo>
                      <a:pt x="158168" y="1506183"/>
                    </a:lnTo>
                    <a:cubicBezTo>
                      <a:pt x="114970" y="1564127"/>
                      <a:pt x="71773" y="1583970"/>
                      <a:pt x="0" y="1587146"/>
                    </a:cubicBezTo>
                    <a:close/>
                  </a:path>
                </a:pathLst>
              </a:custGeom>
              <a:gradFill>
                <a:gsLst>
                  <a:gs pos="52000">
                    <a:srgbClr val="F28A87"/>
                  </a:gs>
                  <a:gs pos="46000">
                    <a:srgbClr val="881300"/>
                  </a:gs>
                  <a:gs pos="62000">
                    <a:srgbClr val="EF9A93"/>
                  </a:gs>
                </a:gsLst>
                <a:lin ang="78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弦形 39"/>
              <p:cNvSpPr/>
              <p:nvPr/>
            </p:nvSpPr>
            <p:spPr>
              <a:xfrm rot="1800000">
                <a:off x="1733243" y="794574"/>
                <a:ext cx="288051" cy="248795"/>
              </a:xfrm>
              <a:prstGeom prst="chord">
                <a:avLst>
                  <a:gd name="adj1" fmla="val 2700000"/>
                  <a:gd name="adj2" fmla="val 13906918"/>
                </a:avLst>
              </a:prstGeom>
              <a:solidFill>
                <a:srgbClr val="7E07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4" name="平行四边形 33"/>
          <p:cNvSpPr/>
          <p:nvPr/>
        </p:nvSpPr>
        <p:spPr>
          <a:xfrm flipH="1">
            <a:off x="2377060" y="1484079"/>
            <a:ext cx="291229" cy="948371"/>
          </a:xfrm>
          <a:custGeom>
            <a:avLst/>
            <a:gdLst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487387"/>
              <a:gd name="connsiteY0" fmla="*/ 1587128 h 1587128"/>
              <a:gd name="connsiteX1" fmla="*/ 326044 w 487387"/>
              <a:gd name="connsiteY1" fmla="*/ 80169 h 1587128"/>
              <a:gd name="connsiteX2" fmla="*/ 487387 w 487387"/>
              <a:gd name="connsiteY2" fmla="*/ 0 h 1587128"/>
              <a:gd name="connsiteX3" fmla="*/ 158168 w 487387"/>
              <a:gd name="connsiteY3" fmla="*/ 1506165 h 1587128"/>
              <a:gd name="connsiteX4" fmla="*/ 0 w 487387"/>
              <a:gd name="connsiteY4" fmla="*/ 1587128 h 1587128"/>
              <a:gd name="connsiteX0" fmla="*/ 0 w 487387"/>
              <a:gd name="connsiteY0" fmla="*/ 1587146 h 1587146"/>
              <a:gd name="connsiteX1" fmla="*/ 326044 w 487387"/>
              <a:gd name="connsiteY1" fmla="*/ 80187 h 1587146"/>
              <a:gd name="connsiteX2" fmla="*/ 487387 w 487387"/>
              <a:gd name="connsiteY2" fmla="*/ 18 h 1587146"/>
              <a:gd name="connsiteX3" fmla="*/ 158168 w 487387"/>
              <a:gd name="connsiteY3" fmla="*/ 1506183 h 1587146"/>
              <a:gd name="connsiteX4" fmla="*/ 0 w 487387"/>
              <a:gd name="connsiteY4" fmla="*/ 1587146 h 1587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387" h="1587146">
                <a:moveTo>
                  <a:pt x="0" y="1587146"/>
                </a:moveTo>
                <a:lnTo>
                  <a:pt x="326044" y="80187"/>
                </a:lnTo>
                <a:cubicBezTo>
                  <a:pt x="431948" y="101618"/>
                  <a:pt x="448952" y="-1569"/>
                  <a:pt x="487387" y="18"/>
                </a:cubicBezTo>
                <a:lnTo>
                  <a:pt x="158168" y="1506183"/>
                </a:lnTo>
                <a:cubicBezTo>
                  <a:pt x="114970" y="1564127"/>
                  <a:pt x="71773" y="1583970"/>
                  <a:pt x="0" y="1587146"/>
                </a:cubicBezTo>
                <a:close/>
              </a:path>
            </a:pathLst>
          </a:custGeom>
          <a:gradFill>
            <a:gsLst>
              <a:gs pos="52000">
                <a:schemeClr val="tx1">
                  <a:lumMod val="50000"/>
                  <a:lumOff val="50000"/>
                </a:schemeClr>
              </a:gs>
              <a:gs pos="46000">
                <a:schemeClr val="tx1"/>
              </a:gs>
              <a:gs pos="62000">
                <a:schemeClr val="tx1">
                  <a:lumMod val="75000"/>
                  <a:lumOff val="25000"/>
                </a:schemeClr>
              </a:gs>
            </a:gsLst>
            <a:lin ang="780000" scaled="0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弦形 54"/>
          <p:cNvSpPr/>
          <p:nvPr/>
        </p:nvSpPr>
        <p:spPr>
          <a:xfrm rot="1800000">
            <a:off x="2371080" y="1393529"/>
            <a:ext cx="172120" cy="148663"/>
          </a:xfrm>
          <a:prstGeom prst="chord">
            <a:avLst>
              <a:gd name="adj1" fmla="val 2700000"/>
              <a:gd name="adj2" fmla="val 1390691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9"/>
          <p:cNvSpPr/>
          <p:nvPr/>
        </p:nvSpPr>
        <p:spPr>
          <a:xfrm rot="10800000" flipH="1">
            <a:off x="2471156" y="1551880"/>
            <a:ext cx="4503561" cy="879264"/>
          </a:xfrm>
          <a:prstGeom prst="parallelogram">
            <a:avLst>
              <a:gd name="adj" fmla="val 21620"/>
            </a:avLst>
          </a:prstGeom>
          <a:gradFill>
            <a:gsLst>
              <a:gs pos="87000">
                <a:srgbClr val="40373A"/>
              </a:gs>
              <a:gs pos="12000">
                <a:srgbClr val="40373A"/>
              </a:gs>
              <a:gs pos="100000">
                <a:schemeClr val="tx1"/>
              </a:gs>
              <a:gs pos="0">
                <a:schemeClr val="tx1"/>
              </a:gs>
            </a:gsLst>
            <a:lin ang="7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33"/>
          <p:cNvSpPr/>
          <p:nvPr/>
        </p:nvSpPr>
        <p:spPr>
          <a:xfrm rot="10800000" flipH="1">
            <a:off x="6763568" y="1551879"/>
            <a:ext cx="291229" cy="948371"/>
          </a:xfrm>
          <a:custGeom>
            <a:avLst/>
            <a:gdLst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487387"/>
              <a:gd name="connsiteY0" fmla="*/ 1587128 h 1587128"/>
              <a:gd name="connsiteX1" fmla="*/ 326044 w 487387"/>
              <a:gd name="connsiteY1" fmla="*/ 80169 h 1587128"/>
              <a:gd name="connsiteX2" fmla="*/ 487387 w 487387"/>
              <a:gd name="connsiteY2" fmla="*/ 0 h 1587128"/>
              <a:gd name="connsiteX3" fmla="*/ 158168 w 487387"/>
              <a:gd name="connsiteY3" fmla="*/ 1506165 h 1587128"/>
              <a:gd name="connsiteX4" fmla="*/ 0 w 487387"/>
              <a:gd name="connsiteY4" fmla="*/ 1587128 h 1587128"/>
              <a:gd name="connsiteX0" fmla="*/ 0 w 487387"/>
              <a:gd name="connsiteY0" fmla="*/ 1587146 h 1587146"/>
              <a:gd name="connsiteX1" fmla="*/ 326044 w 487387"/>
              <a:gd name="connsiteY1" fmla="*/ 80187 h 1587146"/>
              <a:gd name="connsiteX2" fmla="*/ 487387 w 487387"/>
              <a:gd name="connsiteY2" fmla="*/ 18 h 1587146"/>
              <a:gd name="connsiteX3" fmla="*/ 158168 w 487387"/>
              <a:gd name="connsiteY3" fmla="*/ 1506183 h 1587146"/>
              <a:gd name="connsiteX4" fmla="*/ 0 w 487387"/>
              <a:gd name="connsiteY4" fmla="*/ 1587146 h 1587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387" h="1587146">
                <a:moveTo>
                  <a:pt x="0" y="1587146"/>
                </a:moveTo>
                <a:lnTo>
                  <a:pt x="326044" y="80187"/>
                </a:lnTo>
                <a:cubicBezTo>
                  <a:pt x="431948" y="101618"/>
                  <a:pt x="448952" y="-1569"/>
                  <a:pt x="487387" y="18"/>
                </a:cubicBezTo>
                <a:lnTo>
                  <a:pt x="158168" y="1506183"/>
                </a:lnTo>
                <a:cubicBezTo>
                  <a:pt x="114970" y="1564127"/>
                  <a:pt x="71773" y="1583970"/>
                  <a:pt x="0" y="1587146"/>
                </a:cubicBezTo>
                <a:close/>
              </a:path>
            </a:pathLst>
          </a:custGeom>
          <a:gradFill>
            <a:gsLst>
              <a:gs pos="52000">
                <a:schemeClr val="tx1">
                  <a:lumMod val="50000"/>
                  <a:lumOff val="50000"/>
                </a:schemeClr>
              </a:gs>
              <a:gs pos="46000">
                <a:schemeClr val="tx1">
                  <a:lumMod val="95000"/>
                  <a:lumOff val="5000"/>
                </a:schemeClr>
              </a:gs>
              <a:gs pos="62000">
                <a:schemeClr val="tx1">
                  <a:lumMod val="85000"/>
                  <a:lumOff val="15000"/>
                </a:schemeClr>
              </a:gs>
            </a:gsLst>
            <a:lin ang="780000" scaled="0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弦形 52"/>
          <p:cNvSpPr/>
          <p:nvPr/>
        </p:nvSpPr>
        <p:spPr>
          <a:xfrm rot="12600000">
            <a:off x="6888657" y="2442137"/>
            <a:ext cx="172120" cy="148663"/>
          </a:xfrm>
          <a:prstGeom prst="chord">
            <a:avLst>
              <a:gd name="adj1" fmla="val 2700000"/>
              <a:gd name="adj2" fmla="val 1390691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平行四边形 33"/>
          <p:cNvSpPr/>
          <p:nvPr/>
        </p:nvSpPr>
        <p:spPr>
          <a:xfrm flipH="1">
            <a:off x="1913684" y="2364743"/>
            <a:ext cx="291229" cy="948371"/>
          </a:xfrm>
          <a:custGeom>
            <a:avLst/>
            <a:gdLst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487387"/>
              <a:gd name="connsiteY0" fmla="*/ 1587128 h 1587128"/>
              <a:gd name="connsiteX1" fmla="*/ 326044 w 487387"/>
              <a:gd name="connsiteY1" fmla="*/ 80169 h 1587128"/>
              <a:gd name="connsiteX2" fmla="*/ 487387 w 487387"/>
              <a:gd name="connsiteY2" fmla="*/ 0 h 1587128"/>
              <a:gd name="connsiteX3" fmla="*/ 158168 w 487387"/>
              <a:gd name="connsiteY3" fmla="*/ 1506165 h 1587128"/>
              <a:gd name="connsiteX4" fmla="*/ 0 w 487387"/>
              <a:gd name="connsiteY4" fmla="*/ 1587128 h 1587128"/>
              <a:gd name="connsiteX0" fmla="*/ 0 w 487387"/>
              <a:gd name="connsiteY0" fmla="*/ 1587146 h 1587146"/>
              <a:gd name="connsiteX1" fmla="*/ 326044 w 487387"/>
              <a:gd name="connsiteY1" fmla="*/ 80187 h 1587146"/>
              <a:gd name="connsiteX2" fmla="*/ 487387 w 487387"/>
              <a:gd name="connsiteY2" fmla="*/ 18 h 1587146"/>
              <a:gd name="connsiteX3" fmla="*/ 158168 w 487387"/>
              <a:gd name="connsiteY3" fmla="*/ 1506183 h 1587146"/>
              <a:gd name="connsiteX4" fmla="*/ 0 w 487387"/>
              <a:gd name="connsiteY4" fmla="*/ 1587146 h 1587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387" h="1587146">
                <a:moveTo>
                  <a:pt x="0" y="1587146"/>
                </a:moveTo>
                <a:lnTo>
                  <a:pt x="326044" y="80187"/>
                </a:lnTo>
                <a:cubicBezTo>
                  <a:pt x="431948" y="101618"/>
                  <a:pt x="448952" y="-1569"/>
                  <a:pt x="487387" y="18"/>
                </a:cubicBezTo>
                <a:lnTo>
                  <a:pt x="158168" y="1506183"/>
                </a:lnTo>
                <a:cubicBezTo>
                  <a:pt x="114970" y="1564127"/>
                  <a:pt x="71773" y="1583970"/>
                  <a:pt x="0" y="1587146"/>
                </a:cubicBezTo>
                <a:close/>
              </a:path>
            </a:pathLst>
          </a:custGeom>
          <a:gradFill>
            <a:gsLst>
              <a:gs pos="52000">
                <a:srgbClr val="FFC000"/>
              </a:gs>
              <a:gs pos="46000">
                <a:srgbClr val="A88000"/>
              </a:gs>
              <a:gs pos="62000">
                <a:srgbClr val="F6BB00"/>
              </a:gs>
            </a:gsLst>
            <a:lin ang="780000" scaled="0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弦形 62"/>
          <p:cNvSpPr/>
          <p:nvPr/>
        </p:nvSpPr>
        <p:spPr>
          <a:xfrm rot="1800000">
            <a:off x="1907704" y="2274193"/>
            <a:ext cx="172120" cy="148663"/>
          </a:xfrm>
          <a:prstGeom prst="chord">
            <a:avLst>
              <a:gd name="adj1" fmla="val 2700000"/>
              <a:gd name="adj2" fmla="val 13906918"/>
            </a:avLst>
          </a:prstGeom>
          <a:solidFill>
            <a:srgbClr val="503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57"/>
          <p:cNvSpPr/>
          <p:nvPr/>
        </p:nvSpPr>
        <p:spPr>
          <a:xfrm rot="10800000" flipH="1">
            <a:off x="2007780" y="2432544"/>
            <a:ext cx="4503561" cy="879264"/>
          </a:xfrm>
          <a:prstGeom prst="parallelogram">
            <a:avLst>
              <a:gd name="adj" fmla="val 21620"/>
            </a:avLst>
          </a:prstGeom>
          <a:gradFill>
            <a:gsLst>
              <a:gs pos="87000">
                <a:srgbClr val="FFC000"/>
              </a:gs>
              <a:gs pos="11000">
                <a:srgbClr val="FFC000"/>
              </a:gs>
              <a:gs pos="100000">
                <a:srgbClr val="A88000"/>
              </a:gs>
              <a:gs pos="0">
                <a:srgbClr val="A88000"/>
              </a:gs>
            </a:gsLst>
            <a:lin ang="7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33"/>
          <p:cNvSpPr/>
          <p:nvPr/>
        </p:nvSpPr>
        <p:spPr>
          <a:xfrm rot="10800000" flipH="1">
            <a:off x="6300192" y="2432543"/>
            <a:ext cx="291229" cy="948371"/>
          </a:xfrm>
          <a:custGeom>
            <a:avLst/>
            <a:gdLst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487387"/>
              <a:gd name="connsiteY0" fmla="*/ 1587128 h 1587128"/>
              <a:gd name="connsiteX1" fmla="*/ 326044 w 487387"/>
              <a:gd name="connsiteY1" fmla="*/ 80169 h 1587128"/>
              <a:gd name="connsiteX2" fmla="*/ 487387 w 487387"/>
              <a:gd name="connsiteY2" fmla="*/ 0 h 1587128"/>
              <a:gd name="connsiteX3" fmla="*/ 158168 w 487387"/>
              <a:gd name="connsiteY3" fmla="*/ 1506165 h 1587128"/>
              <a:gd name="connsiteX4" fmla="*/ 0 w 487387"/>
              <a:gd name="connsiteY4" fmla="*/ 1587128 h 1587128"/>
              <a:gd name="connsiteX0" fmla="*/ 0 w 487387"/>
              <a:gd name="connsiteY0" fmla="*/ 1587146 h 1587146"/>
              <a:gd name="connsiteX1" fmla="*/ 326044 w 487387"/>
              <a:gd name="connsiteY1" fmla="*/ 80187 h 1587146"/>
              <a:gd name="connsiteX2" fmla="*/ 487387 w 487387"/>
              <a:gd name="connsiteY2" fmla="*/ 18 h 1587146"/>
              <a:gd name="connsiteX3" fmla="*/ 158168 w 487387"/>
              <a:gd name="connsiteY3" fmla="*/ 1506183 h 1587146"/>
              <a:gd name="connsiteX4" fmla="*/ 0 w 487387"/>
              <a:gd name="connsiteY4" fmla="*/ 1587146 h 1587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387" h="1587146">
                <a:moveTo>
                  <a:pt x="0" y="1587146"/>
                </a:moveTo>
                <a:lnTo>
                  <a:pt x="326044" y="80187"/>
                </a:lnTo>
                <a:cubicBezTo>
                  <a:pt x="431948" y="101618"/>
                  <a:pt x="448952" y="-1569"/>
                  <a:pt x="487387" y="18"/>
                </a:cubicBezTo>
                <a:lnTo>
                  <a:pt x="158168" y="1506183"/>
                </a:lnTo>
                <a:cubicBezTo>
                  <a:pt x="114970" y="1564127"/>
                  <a:pt x="71773" y="1583970"/>
                  <a:pt x="0" y="1587146"/>
                </a:cubicBezTo>
                <a:close/>
              </a:path>
            </a:pathLst>
          </a:custGeom>
          <a:gradFill>
            <a:gsLst>
              <a:gs pos="52000">
                <a:srgbClr val="FFC000"/>
              </a:gs>
              <a:gs pos="46000">
                <a:srgbClr val="AC8300"/>
              </a:gs>
              <a:gs pos="62000">
                <a:srgbClr val="F6BB00"/>
              </a:gs>
            </a:gsLst>
            <a:lin ang="780000" scaled="0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弦形 60"/>
          <p:cNvSpPr/>
          <p:nvPr/>
        </p:nvSpPr>
        <p:spPr>
          <a:xfrm rot="12600000">
            <a:off x="6425281" y="3322801"/>
            <a:ext cx="172120" cy="148663"/>
          </a:xfrm>
          <a:prstGeom prst="chord">
            <a:avLst>
              <a:gd name="adj1" fmla="val 2700000"/>
              <a:gd name="adj2" fmla="val 13906918"/>
            </a:avLst>
          </a:prstGeom>
          <a:solidFill>
            <a:srgbClr val="503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平行四边形 33"/>
          <p:cNvSpPr/>
          <p:nvPr/>
        </p:nvSpPr>
        <p:spPr>
          <a:xfrm flipH="1">
            <a:off x="1409628" y="3238364"/>
            <a:ext cx="291229" cy="948371"/>
          </a:xfrm>
          <a:custGeom>
            <a:avLst/>
            <a:gdLst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487387"/>
              <a:gd name="connsiteY0" fmla="*/ 1587128 h 1587128"/>
              <a:gd name="connsiteX1" fmla="*/ 326044 w 487387"/>
              <a:gd name="connsiteY1" fmla="*/ 80169 h 1587128"/>
              <a:gd name="connsiteX2" fmla="*/ 487387 w 487387"/>
              <a:gd name="connsiteY2" fmla="*/ 0 h 1587128"/>
              <a:gd name="connsiteX3" fmla="*/ 158168 w 487387"/>
              <a:gd name="connsiteY3" fmla="*/ 1506165 h 1587128"/>
              <a:gd name="connsiteX4" fmla="*/ 0 w 487387"/>
              <a:gd name="connsiteY4" fmla="*/ 1587128 h 1587128"/>
              <a:gd name="connsiteX0" fmla="*/ 0 w 487387"/>
              <a:gd name="connsiteY0" fmla="*/ 1587146 h 1587146"/>
              <a:gd name="connsiteX1" fmla="*/ 326044 w 487387"/>
              <a:gd name="connsiteY1" fmla="*/ 80187 h 1587146"/>
              <a:gd name="connsiteX2" fmla="*/ 487387 w 487387"/>
              <a:gd name="connsiteY2" fmla="*/ 18 h 1587146"/>
              <a:gd name="connsiteX3" fmla="*/ 158168 w 487387"/>
              <a:gd name="connsiteY3" fmla="*/ 1506183 h 1587146"/>
              <a:gd name="connsiteX4" fmla="*/ 0 w 487387"/>
              <a:gd name="connsiteY4" fmla="*/ 1587146 h 1587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387" h="1587146">
                <a:moveTo>
                  <a:pt x="0" y="1587146"/>
                </a:moveTo>
                <a:lnTo>
                  <a:pt x="326044" y="80187"/>
                </a:lnTo>
                <a:cubicBezTo>
                  <a:pt x="431948" y="101618"/>
                  <a:pt x="448952" y="-1569"/>
                  <a:pt x="487387" y="18"/>
                </a:cubicBezTo>
                <a:lnTo>
                  <a:pt x="158168" y="1506183"/>
                </a:lnTo>
                <a:cubicBezTo>
                  <a:pt x="114970" y="1564127"/>
                  <a:pt x="71773" y="1583970"/>
                  <a:pt x="0" y="1587146"/>
                </a:cubicBezTo>
                <a:close/>
              </a:path>
            </a:pathLst>
          </a:custGeom>
          <a:gradFill>
            <a:gsLst>
              <a:gs pos="52000">
                <a:srgbClr val="99DCE5"/>
              </a:gs>
              <a:gs pos="46000">
                <a:srgbClr val="037283"/>
              </a:gs>
              <a:gs pos="62000">
                <a:srgbClr val="7CD2DE"/>
              </a:gs>
            </a:gsLst>
            <a:lin ang="780000" scaled="0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弦形 70"/>
          <p:cNvSpPr/>
          <p:nvPr/>
        </p:nvSpPr>
        <p:spPr>
          <a:xfrm rot="1800000">
            <a:off x="1403648" y="3147814"/>
            <a:ext cx="172120" cy="148663"/>
          </a:xfrm>
          <a:prstGeom prst="chord">
            <a:avLst>
              <a:gd name="adj1" fmla="val 2700000"/>
              <a:gd name="adj2" fmla="val 13906918"/>
            </a:avLst>
          </a:prstGeom>
          <a:solidFill>
            <a:srgbClr val="013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平行四边形 65"/>
          <p:cNvSpPr/>
          <p:nvPr/>
        </p:nvSpPr>
        <p:spPr>
          <a:xfrm rot="10800000" flipH="1">
            <a:off x="1503724" y="3306165"/>
            <a:ext cx="4503561" cy="879264"/>
          </a:xfrm>
          <a:prstGeom prst="parallelogram">
            <a:avLst>
              <a:gd name="adj" fmla="val 21620"/>
            </a:avLst>
          </a:prstGeom>
          <a:gradFill>
            <a:gsLst>
              <a:gs pos="87000">
                <a:srgbClr val="66C8D5"/>
              </a:gs>
              <a:gs pos="11000">
                <a:srgbClr val="66C8D5"/>
              </a:gs>
              <a:gs pos="100000">
                <a:srgbClr val="037283"/>
              </a:gs>
              <a:gs pos="0">
                <a:srgbClr val="037283"/>
              </a:gs>
            </a:gsLst>
            <a:lin ang="7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平行四边形 33"/>
          <p:cNvSpPr/>
          <p:nvPr/>
        </p:nvSpPr>
        <p:spPr>
          <a:xfrm rot="10800000" flipH="1">
            <a:off x="5796136" y="3306164"/>
            <a:ext cx="291229" cy="948371"/>
          </a:xfrm>
          <a:custGeom>
            <a:avLst/>
            <a:gdLst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487387"/>
              <a:gd name="connsiteY0" fmla="*/ 1587128 h 1587128"/>
              <a:gd name="connsiteX1" fmla="*/ 326044 w 487387"/>
              <a:gd name="connsiteY1" fmla="*/ 80169 h 1587128"/>
              <a:gd name="connsiteX2" fmla="*/ 487387 w 487387"/>
              <a:gd name="connsiteY2" fmla="*/ 0 h 1587128"/>
              <a:gd name="connsiteX3" fmla="*/ 158168 w 487387"/>
              <a:gd name="connsiteY3" fmla="*/ 1506165 h 1587128"/>
              <a:gd name="connsiteX4" fmla="*/ 0 w 487387"/>
              <a:gd name="connsiteY4" fmla="*/ 1587128 h 1587128"/>
              <a:gd name="connsiteX0" fmla="*/ 0 w 487387"/>
              <a:gd name="connsiteY0" fmla="*/ 1587146 h 1587146"/>
              <a:gd name="connsiteX1" fmla="*/ 326044 w 487387"/>
              <a:gd name="connsiteY1" fmla="*/ 80187 h 1587146"/>
              <a:gd name="connsiteX2" fmla="*/ 487387 w 487387"/>
              <a:gd name="connsiteY2" fmla="*/ 18 h 1587146"/>
              <a:gd name="connsiteX3" fmla="*/ 158168 w 487387"/>
              <a:gd name="connsiteY3" fmla="*/ 1506183 h 1587146"/>
              <a:gd name="connsiteX4" fmla="*/ 0 w 487387"/>
              <a:gd name="connsiteY4" fmla="*/ 1587146 h 1587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387" h="1587146">
                <a:moveTo>
                  <a:pt x="0" y="1587146"/>
                </a:moveTo>
                <a:lnTo>
                  <a:pt x="326044" y="80187"/>
                </a:lnTo>
                <a:cubicBezTo>
                  <a:pt x="431948" y="101618"/>
                  <a:pt x="448952" y="-1569"/>
                  <a:pt x="487387" y="18"/>
                </a:cubicBezTo>
                <a:lnTo>
                  <a:pt x="158168" y="1506183"/>
                </a:lnTo>
                <a:cubicBezTo>
                  <a:pt x="114970" y="1564127"/>
                  <a:pt x="71773" y="1583970"/>
                  <a:pt x="0" y="1587146"/>
                </a:cubicBezTo>
                <a:close/>
              </a:path>
            </a:pathLst>
          </a:custGeom>
          <a:gradFill>
            <a:gsLst>
              <a:gs pos="52000">
                <a:srgbClr val="99DCE5"/>
              </a:gs>
              <a:gs pos="46000">
                <a:srgbClr val="037283"/>
              </a:gs>
              <a:gs pos="62000">
                <a:srgbClr val="7CD2DE"/>
              </a:gs>
            </a:gsLst>
            <a:lin ang="780000" scaled="0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弦形 68"/>
          <p:cNvSpPr/>
          <p:nvPr/>
        </p:nvSpPr>
        <p:spPr>
          <a:xfrm rot="12600000">
            <a:off x="5921225" y="4196422"/>
            <a:ext cx="172120" cy="148663"/>
          </a:xfrm>
          <a:prstGeom prst="chord">
            <a:avLst>
              <a:gd name="adj1" fmla="val 2700000"/>
              <a:gd name="adj2" fmla="val 13906918"/>
            </a:avLst>
          </a:prstGeom>
          <a:solidFill>
            <a:srgbClr val="013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TextBox 77"/>
          <p:cNvSpPr txBox="1"/>
          <p:nvPr/>
        </p:nvSpPr>
        <p:spPr>
          <a:xfrm>
            <a:off x="4323588" y="819458"/>
            <a:ext cx="2336644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31840" y="1059582"/>
            <a:ext cx="542136" cy="425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4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aettenschweiler" pitchFamily="34" charset="0"/>
              </a:rPr>
              <a:t>01</a:t>
            </a:r>
          </a:p>
          <a:p>
            <a:pPr algn="ctr">
              <a:lnSpc>
                <a:spcPts val="1300"/>
              </a:lnSpc>
            </a:pPr>
            <a:r>
              <a:rPr lang="en-US" altLang="zh-CN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aettenschweiler" pitchFamily="34" charset="0"/>
              </a:rPr>
              <a:t>STEP</a:t>
            </a:r>
            <a:endParaRPr lang="zh-CN" altLang="en-US" sz="2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aettenschweiler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963548" y="1707654"/>
            <a:ext cx="2336644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771800" y="1947778"/>
            <a:ext cx="615874" cy="425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4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aettenschweiler" pitchFamily="34" charset="0"/>
              </a:rPr>
              <a:t>02</a:t>
            </a:r>
          </a:p>
          <a:p>
            <a:pPr algn="ctr">
              <a:lnSpc>
                <a:spcPts val="1300"/>
              </a:lnSpc>
            </a:pPr>
            <a:r>
              <a:rPr lang="en-US" altLang="zh-CN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aettenschweiler" pitchFamily="34" charset="0"/>
              </a:rPr>
              <a:t>STEP</a:t>
            </a:r>
            <a:endParaRPr lang="zh-CN" altLang="en-US" sz="2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aettenschweiler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489516" y="2571750"/>
            <a:ext cx="2336644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2297768" y="2811874"/>
            <a:ext cx="615874" cy="425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4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aettenschweiler" pitchFamily="34" charset="0"/>
              </a:rPr>
              <a:t>03</a:t>
            </a:r>
          </a:p>
          <a:p>
            <a:pPr algn="ctr">
              <a:lnSpc>
                <a:spcPts val="1300"/>
              </a:lnSpc>
            </a:pPr>
            <a:r>
              <a:rPr lang="en-US" altLang="zh-CN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aettenschweiler" pitchFamily="34" charset="0"/>
              </a:rPr>
              <a:t>STEP</a:t>
            </a:r>
            <a:endParaRPr lang="zh-CN" altLang="en-US" sz="2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aettenschweiler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955436" y="3454896"/>
            <a:ext cx="2336644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763688" y="3695020"/>
            <a:ext cx="652743" cy="425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4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aettenschweiler" pitchFamily="34" charset="0"/>
              </a:rPr>
              <a:t>04</a:t>
            </a:r>
          </a:p>
          <a:p>
            <a:pPr algn="ctr">
              <a:lnSpc>
                <a:spcPts val="1300"/>
              </a:lnSpc>
            </a:pPr>
            <a:r>
              <a:rPr lang="en-US" altLang="zh-CN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aettenschweiler" pitchFamily="34" charset="0"/>
              </a:rPr>
              <a:t>STEP</a:t>
            </a:r>
            <a:endParaRPr lang="zh-CN" altLang="en-US" sz="2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aettenschweile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305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42"/>
          <p:cNvSpPr/>
          <p:nvPr/>
        </p:nvSpPr>
        <p:spPr>
          <a:xfrm>
            <a:off x="2845747" y="4909365"/>
            <a:ext cx="1908000" cy="22131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24000">
                <a:srgbClr val="C9C9C9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207643" y="4621334"/>
            <a:ext cx="1908000" cy="22131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24000">
                <a:srgbClr val="C9C9C9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 flipH="1">
            <a:off x="3484830" y="454942"/>
            <a:ext cx="4939407" cy="973807"/>
          </a:xfrm>
          <a:prstGeom prst="parallelogram">
            <a:avLst>
              <a:gd name="adj" fmla="val 53855"/>
            </a:avLst>
          </a:prstGeom>
          <a:gradFill>
            <a:gsLst>
              <a:gs pos="0">
                <a:srgbClr val="F8A15A"/>
              </a:gs>
              <a:gs pos="50000">
                <a:srgbClr val="F79443"/>
              </a:gs>
              <a:gs pos="100000">
                <a:srgbClr val="CD620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4412554" y="1428749"/>
            <a:ext cx="4011680" cy="304888"/>
          </a:xfrm>
          <a:prstGeom prst="parallelogram">
            <a:avLst>
              <a:gd name="adj" fmla="val 163198"/>
            </a:avLst>
          </a:prstGeom>
          <a:gradFill>
            <a:gsLst>
              <a:gs pos="0">
                <a:schemeClr val="tx1"/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6820443" y="3986731"/>
            <a:ext cx="1603796" cy="745259"/>
          </a:xfrm>
          <a:prstGeom prst="triangle">
            <a:avLst>
              <a:gd name="adj" fmla="val 78805"/>
            </a:avLst>
          </a:prstGeom>
          <a:gradFill>
            <a:gsLst>
              <a:gs pos="100000">
                <a:schemeClr val="tx1"/>
              </a:gs>
              <a:gs pos="50000">
                <a:schemeClr val="tx1">
                  <a:lumMod val="85000"/>
                  <a:lumOff val="15000"/>
                </a:schemeClr>
              </a:gs>
              <a:gs pos="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/>
        </p:nvSpPr>
        <p:spPr>
          <a:xfrm flipH="1">
            <a:off x="4412553" y="1733637"/>
            <a:ext cx="4011683" cy="973807"/>
          </a:xfrm>
          <a:prstGeom prst="parallelogram">
            <a:avLst>
              <a:gd name="adj" fmla="val 53855"/>
            </a:avLst>
          </a:prstGeom>
          <a:gradFill>
            <a:gsLst>
              <a:gs pos="0">
                <a:srgbClr val="F8A15A"/>
              </a:gs>
              <a:gs pos="50000">
                <a:srgbClr val="F79443"/>
              </a:gs>
              <a:gs pos="100000">
                <a:srgbClr val="CD620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/>
        </p:nvSpPr>
        <p:spPr>
          <a:xfrm flipH="1">
            <a:off x="5379337" y="3014663"/>
            <a:ext cx="3044898" cy="973807"/>
          </a:xfrm>
          <a:prstGeom prst="parallelogram">
            <a:avLst>
              <a:gd name="adj" fmla="val 53855"/>
            </a:avLst>
          </a:prstGeom>
          <a:gradFill>
            <a:gsLst>
              <a:gs pos="0">
                <a:srgbClr val="F8A15A"/>
              </a:gs>
              <a:gs pos="50000">
                <a:srgbClr val="F79443"/>
              </a:gs>
              <a:gs pos="100000">
                <a:srgbClr val="CD620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>
            <a:off x="5379336" y="2707444"/>
            <a:ext cx="3044897" cy="304888"/>
          </a:xfrm>
          <a:prstGeom prst="parallelogram">
            <a:avLst>
              <a:gd name="adj" fmla="val 163198"/>
            </a:avLst>
          </a:prstGeom>
          <a:gradFill>
            <a:gsLst>
              <a:gs pos="0">
                <a:schemeClr val="tx1"/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939179" y="137994"/>
            <a:ext cx="7505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gradFill>
                  <a:gsLst>
                    <a:gs pos="100000">
                      <a:schemeClr val="tx1"/>
                    </a:gs>
                    <a:gs pos="5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1</a:t>
            </a:r>
            <a:endParaRPr lang="zh-CN" altLang="en-US" sz="5400" b="1" dirty="0">
              <a:gradFill>
                <a:gsLst>
                  <a:gs pos="100000">
                    <a:schemeClr val="tx1"/>
                  </a:gs>
                  <a:gs pos="5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47291" y="1435710"/>
            <a:ext cx="7505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gradFill>
                  <a:gsLst>
                    <a:gs pos="100000">
                      <a:schemeClr val="tx1"/>
                    </a:gs>
                    <a:gs pos="5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2</a:t>
            </a:r>
            <a:endParaRPr lang="zh-CN" altLang="en-US" sz="5400" b="1" dirty="0">
              <a:gradFill>
                <a:gsLst>
                  <a:gs pos="100000">
                    <a:schemeClr val="tx1"/>
                  </a:gs>
                  <a:gs pos="5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24957" y="2716736"/>
            <a:ext cx="7505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gradFill>
                  <a:gsLst>
                    <a:gs pos="100000">
                      <a:schemeClr val="tx1"/>
                    </a:gs>
                    <a:gs pos="5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3</a:t>
            </a:r>
            <a:endParaRPr lang="zh-CN" altLang="en-US" sz="5400" b="1" dirty="0">
              <a:gradFill>
                <a:gsLst>
                  <a:gs pos="100000">
                    <a:schemeClr val="tx1"/>
                  </a:gs>
                  <a:gs pos="5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17" name="矩形 16"/>
          <p:cNvSpPr/>
          <p:nvPr/>
        </p:nvSpPr>
        <p:spPr>
          <a:xfrm rot="3733891">
            <a:off x="3522354" y="904824"/>
            <a:ext cx="833650" cy="36000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3733891">
            <a:off x="4380552" y="2202540"/>
            <a:ext cx="833650" cy="36000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3733891">
            <a:off x="5346078" y="3483566"/>
            <a:ext cx="833650" cy="36000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756635" y="641763"/>
            <a:ext cx="2336644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52120" y="1920458"/>
            <a:ext cx="2336644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4" name="平行四边形 23"/>
          <p:cNvSpPr/>
          <p:nvPr/>
        </p:nvSpPr>
        <p:spPr>
          <a:xfrm flipH="1">
            <a:off x="7452892" y="454942"/>
            <a:ext cx="978967" cy="973807"/>
          </a:xfrm>
          <a:prstGeom prst="parallelogram">
            <a:avLst>
              <a:gd name="adj" fmla="val 53855"/>
            </a:avLst>
          </a:prstGeom>
          <a:gradFill>
            <a:gsLst>
              <a:gs pos="74000">
                <a:srgbClr val="FFFFFF"/>
              </a:gs>
              <a:gs pos="9000">
                <a:schemeClr val="bg1">
                  <a:alpha val="0"/>
                </a:schemeClr>
              </a:gs>
              <a:gs pos="39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/>
          <p:cNvSpPr/>
          <p:nvPr/>
        </p:nvSpPr>
        <p:spPr>
          <a:xfrm flipH="1">
            <a:off x="7452892" y="1742929"/>
            <a:ext cx="978967" cy="973807"/>
          </a:xfrm>
          <a:prstGeom prst="parallelogram">
            <a:avLst>
              <a:gd name="adj" fmla="val 53855"/>
            </a:avLst>
          </a:prstGeom>
          <a:gradFill>
            <a:gsLst>
              <a:gs pos="74000">
                <a:srgbClr val="FFFFFF"/>
              </a:gs>
              <a:gs pos="9000">
                <a:schemeClr val="bg1">
                  <a:alpha val="0"/>
                </a:schemeClr>
              </a:gs>
              <a:gs pos="39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25"/>
          <p:cNvSpPr/>
          <p:nvPr/>
        </p:nvSpPr>
        <p:spPr>
          <a:xfrm flipH="1">
            <a:off x="7445266" y="3012332"/>
            <a:ext cx="978967" cy="973807"/>
          </a:xfrm>
          <a:prstGeom prst="parallelogram">
            <a:avLst>
              <a:gd name="adj" fmla="val 53855"/>
            </a:avLst>
          </a:prstGeom>
          <a:gradFill>
            <a:gsLst>
              <a:gs pos="74000">
                <a:srgbClr val="FFFFFF"/>
              </a:gs>
              <a:gs pos="9000">
                <a:schemeClr val="bg1">
                  <a:alpha val="0"/>
                </a:schemeClr>
              </a:gs>
              <a:gs pos="39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6634343" y="3117821"/>
            <a:ext cx="1481300" cy="769441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Click here to add your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text or Copy Your text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and paste it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7" name="平行四边形 26"/>
          <p:cNvSpPr/>
          <p:nvPr/>
        </p:nvSpPr>
        <p:spPr>
          <a:xfrm rot="3705747" flipH="1">
            <a:off x="2928980" y="1084098"/>
            <a:ext cx="1604908" cy="304888"/>
          </a:xfrm>
          <a:prstGeom prst="parallelogram">
            <a:avLst>
              <a:gd name="adj" fmla="val 163198"/>
            </a:avLst>
          </a:prstGeom>
          <a:gradFill>
            <a:gsLst>
              <a:gs pos="100000">
                <a:schemeClr val="tx1"/>
              </a:gs>
              <a:gs pos="50000">
                <a:schemeClr val="tx1">
                  <a:lumMod val="85000"/>
                  <a:lumOff val="15000"/>
                </a:schemeClr>
              </a:gs>
              <a:gs pos="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/>
          <p:cNvSpPr/>
          <p:nvPr/>
        </p:nvSpPr>
        <p:spPr>
          <a:xfrm flipH="1">
            <a:off x="485774" y="1026980"/>
            <a:ext cx="3493613" cy="973807"/>
          </a:xfrm>
          <a:prstGeom prst="parallelogram">
            <a:avLst>
              <a:gd name="adj" fmla="val 53855"/>
            </a:avLst>
          </a:prstGeom>
          <a:gradFill>
            <a:gsLst>
              <a:gs pos="0">
                <a:srgbClr val="F8A15A"/>
              </a:gs>
              <a:gs pos="50000">
                <a:srgbClr val="F79443"/>
              </a:gs>
              <a:gs pos="100000">
                <a:srgbClr val="CD620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29"/>
          <p:cNvSpPr/>
          <p:nvPr/>
        </p:nvSpPr>
        <p:spPr>
          <a:xfrm rot="3705747" flipH="1">
            <a:off x="3860816" y="2360276"/>
            <a:ext cx="1604908" cy="304888"/>
          </a:xfrm>
          <a:prstGeom prst="parallelogram">
            <a:avLst>
              <a:gd name="adj" fmla="val 163198"/>
            </a:avLst>
          </a:prstGeom>
          <a:gradFill>
            <a:gsLst>
              <a:gs pos="100000">
                <a:schemeClr val="tx1"/>
              </a:gs>
              <a:gs pos="50000">
                <a:schemeClr val="tx1">
                  <a:lumMod val="85000"/>
                  <a:lumOff val="15000"/>
                </a:schemeClr>
              </a:gs>
              <a:gs pos="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/>
          <p:cNvSpPr/>
          <p:nvPr/>
        </p:nvSpPr>
        <p:spPr>
          <a:xfrm rot="3705747" flipH="1">
            <a:off x="4821091" y="3638971"/>
            <a:ext cx="1604908" cy="304888"/>
          </a:xfrm>
          <a:prstGeom prst="parallelogram">
            <a:avLst>
              <a:gd name="adj" fmla="val 163198"/>
            </a:avLst>
          </a:prstGeom>
          <a:gradFill>
            <a:gsLst>
              <a:gs pos="100000">
                <a:schemeClr val="tx1"/>
              </a:gs>
              <a:gs pos="50000">
                <a:schemeClr val="tx1">
                  <a:lumMod val="85000"/>
                  <a:lumOff val="15000"/>
                </a:schemeClr>
              </a:gs>
              <a:gs pos="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/>
          <p:cNvSpPr/>
          <p:nvPr/>
        </p:nvSpPr>
        <p:spPr>
          <a:xfrm flipH="1">
            <a:off x="395536" y="2310376"/>
            <a:ext cx="4514878" cy="973807"/>
          </a:xfrm>
          <a:prstGeom prst="parallelogram">
            <a:avLst>
              <a:gd name="adj" fmla="val 53855"/>
            </a:avLst>
          </a:prstGeom>
          <a:gradFill>
            <a:gsLst>
              <a:gs pos="0">
                <a:srgbClr val="F8A15A"/>
              </a:gs>
              <a:gs pos="50000">
                <a:srgbClr val="F79443"/>
              </a:gs>
              <a:gs pos="100000">
                <a:srgbClr val="CD620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32"/>
          <p:cNvSpPr/>
          <p:nvPr/>
        </p:nvSpPr>
        <p:spPr>
          <a:xfrm flipH="1">
            <a:off x="-1" y="3596691"/>
            <a:ext cx="5876017" cy="973807"/>
          </a:xfrm>
          <a:prstGeom prst="parallelogram">
            <a:avLst>
              <a:gd name="adj" fmla="val 53855"/>
            </a:avLst>
          </a:prstGeom>
          <a:gradFill>
            <a:gsLst>
              <a:gs pos="0">
                <a:srgbClr val="F8A15A"/>
              </a:gs>
              <a:gs pos="50000">
                <a:srgbClr val="F79443"/>
              </a:gs>
              <a:gs pos="100000">
                <a:srgbClr val="CD620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/>
          <p:cNvSpPr/>
          <p:nvPr/>
        </p:nvSpPr>
        <p:spPr>
          <a:xfrm flipH="1">
            <a:off x="391766" y="2310375"/>
            <a:ext cx="978967" cy="973807"/>
          </a:xfrm>
          <a:prstGeom prst="parallelogram">
            <a:avLst>
              <a:gd name="adj" fmla="val 53855"/>
            </a:avLst>
          </a:prstGeom>
          <a:gradFill>
            <a:gsLst>
              <a:gs pos="20000">
                <a:srgbClr val="FFFFFF"/>
              </a:gs>
              <a:gs pos="100000">
                <a:schemeClr val="bg1">
                  <a:alpha val="0"/>
                </a:schemeClr>
              </a:gs>
              <a:gs pos="56000">
                <a:schemeClr val="bg1">
                  <a:alpha val="0"/>
                </a:schemeClr>
              </a:gs>
              <a:gs pos="0">
                <a:schemeClr val="bg1"/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 flipH="1">
            <a:off x="-9241" y="3596690"/>
            <a:ext cx="978967" cy="973807"/>
          </a:xfrm>
          <a:prstGeom prst="parallelogram">
            <a:avLst>
              <a:gd name="adj" fmla="val 53855"/>
            </a:avLst>
          </a:prstGeom>
          <a:gradFill>
            <a:gsLst>
              <a:gs pos="20000">
                <a:srgbClr val="FFFFFF"/>
              </a:gs>
              <a:gs pos="100000">
                <a:schemeClr val="bg1">
                  <a:alpha val="0"/>
                </a:schemeClr>
              </a:gs>
              <a:gs pos="56000">
                <a:schemeClr val="bg1">
                  <a:alpha val="0"/>
                </a:schemeClr>
              </a:gs>
              <a:gs pos="0">
                <a:schemeClr val="bg1"/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39"/>
          <p:cNvSpPr/>
          <p:nvPr/>
        </p:nvSpPr>
        <p:spPr>
          <a:xfrm>
            <a:off x="395537" y="2000786"/>
            <a:ext cx="3583854" cy="309589"/>
          </a:xfrm>
          <a:prstGeom prst="parallelogram">
            <a:avLst>
              <a:gd name="adj" fmla="val 200687"/>
            </a:avLst>
          </a:prstGeom>
          <a:gradFill>
            <a:gsLst>
              <a:gs pos="100000">
                <a:schemeClr val="tx1"/>
              </a:gs>
              <a:gs pos="50000">
                <a:schemeClr val="tx1">
                  <a:lumMod val="85000"/>
                  <a:lumOff val="15000"/>
                </a:schemeClr>
              </a:gs>
              <a:gs pos="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0"/>
          <p:cNvSpPr/>
          <p:nvPr/>
        </p:nvSpPr>
        <p:spPr>
          <a:xfrm>
            <a:off x="0" y="3284183"/>
            <a:ext cx="4910414" cy="312508"/>
          </a:xfrm>
          <a:prstGeom prst="parallelogram">
            <a:avLst>
              <a:gd name="adj" fmla="val 296063"/>
            </a:avLst>
          </a:prstGeom>
          <a:gradFill>
            <a:gsLst>
              <a:gs pos="100000">
                <a:schemeClr val="tx1"/>
              </a:gs>
              <a:gs pos="50000">
                <a:schemeClr val="tx1">
                  <a:lumMod val="85000"/>
                  <a:lumOff val="15000"/>
                </a:schemeClr>
              </a:gs>
              <a:gs pos="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969726" y="4570496"/>
            <a:ext cx="2821534" cy="449526"/>
          </a:xfrm>
          <a:prstGeom prst="triangle">
            <a:avLst>
              <a:gd name="adj" fmla="val 0"/>
            </a:avLst>
          </a:prstGeom>
          <a:gradFill>
            <a:gsLst>
              <a:gs pos="100000">
                <a:schemeClr val="tx1"/>
              </a:gs>
              <a:gs pos="50000">
                <a:schemeClr val="tx1">
                  <a:lumMod val="85000"/>
                  <a:lumOff val="15000"/>
                </a:schemeClr>
              </a:gs>
              <a:gs pos="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flipH="1">
            <a:off x="485774" y="281721"/>
            <a:ext cx="1603796" cy="745259"/>
          </a:xfrm>
          <a:prstGeom prst="triangle">
            <a:avLst>
              <a:gd name="adj" fmla="val 78805"/>
            </a:avLst>
          </a:prstGeom>
          <a:gradFill>
            <a:gsLst>
              <a:gs pos="100000">
                <a:schemeClr val="tx1"/>
              </a:gs>
              <a:gs pos="70000">
                <a:schemeClr val="tx1">
                  <a:lumMod val="85000"/>
                  <a:lumOff val="15000"/>
                </a:schemeClr>
              </a:gs>
              <a:gs pos="2200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930456" y="733108"/>
            <a:ext cx="7505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gradFill>
                  <a:gsLst>
                    <a:gs pos="100000">
                      <a:schemeClr val="tx1"/>
                    </a:gs>
                    <a:gs pos="5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4</a:t>
            </a:r>
            <a:endParaRPr lang="zh-CN" altLang="en-US" sz="5400" b="1" dirty="0">
              <a:gradFill>
                <a:gsLst>
                  <a:gs pos="100000">
                    <a:schemeClr val="tx1"/>
                  </a:gs>
                  <a:gs pos="5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639842" y="1134193"/>
            <a:ext cx="1481300" cy="769441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Click here to add your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text or Copy Your text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and paste it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54463" y="2010202"/>
            <a:ext cx="7505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gradFill>
                  <a:gsLst>
                    <a:gs pos="100000">
                      <a:schemeClr val="tx1"/>
                    </a:gs>
                    <a:gs pos="5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5</a:t>
            </a:r>
            <a:endParaRPr lang="zh-CN" altLang="en-US" sz="5400" b="1" dirty="0">
              <a:gradFill>
                <a:gsLst>
                  <a:gs pos="100000">
                    <a:schemeClr val="tx1"/>
                  </a:gs>
                  <a:gs pos="5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659292" y="2494950"/>
            <a:ext cx="2336644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85852" y="3291830"/>
            <a:ext cx="7505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gradFill>
                  <a:gsLst>
                    <a:gs pos="100000">
                      <a:schemeClr val="tx1"/>
                    </a:gs>
                    <a:gs pos="5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1</a:t>
            </a:r>
            <a:endParaRPr lang="zh-CN" altLang="en-US" sz="5400" b="1" dirty="0">
              <a:gradFill>
                <a:gsLst>
                  <a:gs pos="100000">
                    <a:schemeClr val="tx1"/>
                  </a:gs>
                  <a:gs pos="5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803308" y="3795599"/>
            <a:ext cx="2336644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637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直接连接符 40"/>
          <p:cNvCxnSpPr/>
          <p:nvPr/>
        </p:nvCxnSpPr>
        <p:spPr>
          <a:xfrm flipH="1">
            <a:off x="2032317" y="2532671"/>
            <a:ext cx="7200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rot="5400000" flipH="1">
            <a:off x="4193327" y="4695430"/>
            <a:ext cx="7200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rot="5400000" flipH="1">
            <a:off x="4174278" y="411510"/>
            <a:ext cx="7200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6316238" y="2525527"/>
            <a:ext cx="7200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716095" y="704304"/>
            <a:ext cx="3656106" cy="3654402"/>
            <a:chOff x="2940187" y="923622"/>
            <a:chExt cx="3223609" cy="3222109"/>
          </a:xfrm>
        </p:grpSpPr>
        <p:sp>
          <p:nvSpPr>
            <p:cNvPr id="21" name="空心弧 20"/>
            <p:cNvSpPr/>
            <p:nvPr/>
          </p:nvSpPr>
          <p:spPr>
            <a:xfrm rot="2700000">
              <a:off x="2940187" y="926356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100000">
                  <a:srgbClr val="F0E8E6"/>
                </a:gs>
                <a:gs pos="0">
                  <a:srgbClr val="AEA39F"/>
                </a:gs>
                <a:gs pos="45000">
                  <a:srgbClr val="E5DADA"/>
                </a:gs>
              </a:gsLst>
              <a:lin ang="84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空心弧 22"/>
            <p:cNvSpPr/>
            <p:nvPr/>
          </p:nvSpPr>
          <p:spPr>
            <a:xfrm rot="18900000" flipH="1">
              <a:off x="2942397" y="926356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solidFill>
              <a:srgbClr val="F3EFF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空心弧 23"/>
            <p:cNvSpPr/>
            <p:nvPr/>
          </p:nvSpPr>
          <p:spPr>
            <a:xfrm rot="2700000" flipH="1" flipV="1">
              <a:off x="2947920" y="925044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0">
                  <a:srgbClr val="8D827C"/>
                </a:gs>
                <a:gs pos="100000">
                  <a:srgbClr val="E6DADA"/>
                </a:gs>
              </a:gsLst>
              <a:lin ang="168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空心弧 25"/>
            <p:cNvSpPr/>
            <p:nvPr/>
          </p:nvSpPr>
          <p:spPr>
            <a:xfrm rot="18900000" flipV="1">
              <a:off x="2948030" y="925044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solidFill>
              <a:srgbClr val="E5DADA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空心弧 26"/>
            <p:cNvSpPr/>
            <p:nvPr/>
          </p:nvSpPr>
          <p:spPr>
            <a:xfrm rot="18900000" flipH="1" flipV="1">
              <a:off x="2941154" y="923732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0">
                  <a:srgbClr val="F3EEEB"/>
                </a:gs>
                <a:gs pos="100000">
                  <a:srgbClr val="CCC7C4"/>
                </a:gs>
                <a:gs pos="71000">
                  <a:srgbClr val="E5DADA"/>
                </a:gs>
              </a:gsLst>
              <a:lin ang="48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空心弧 28"/>
            <p:cNvSpPr/>
            <p:nvPr/>
          </p:nvSpPr>
          <p:spPr>
            <a:xfrm rot="13500000" flipV="1">
              <a:off x="2941154" y="923622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100000">
                  <a:srgbClr val="A59E98"/>
                </a:gs>
                <a:gs pos="0">
                  <a:srgbClr val="EFE9E9"/>
                </a:gs>
              </a:gsLst>
              <a:lin ang="186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空心弧 31"/>
            <p:cNvSpPr/>
            <p:nvPr/>
          </p:nvSpPr>
          <p:spPr>
            <a:xfrm rot="2700000" flipV="1">
              <a:off x="2945173" y="929965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0">
                  <a:srgbClr val="EAE0DE">
                    <a:alpha val="83922"/>
                  </a:srgbClr>
                </a:gs>
                <a:gs pos="100000">
                  <a:srgbClr val="AEA39F"/>
                </a:gs>
                <a:gs pos="45000">
                  <a:srgbClr val="E5DADA"/>
                </a:gs>
              </a:gsLst>
              <a:lin ang="7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空心弧 32"/>
            <p:cNvSpPr/>
            <p:nvPr/>
          </p:nvSpPr>
          <p:spPr>
            <a:xfrm rot="8100000" flipH="1" flipV="1">
              <a:off x="2945173" y="929855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100000">
                  <a:srgbClr val="DED4D3">
                    <a:alpha val="83922"/>
                  </a:srgbClr>
                </a:gs>
                <a:gs pos="0">
                  <a:srgbClr val="8A7F79"/>
                </a:gs>
                <a:gs pos="63000">
                  <a:srgbClr val="E5DADA"/>
                </a:gs>
              </a:gsLst>
              <a:lin ang="7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空心弧 36"/>
            <p:cNvSpPr/>
            <p:nvPr/>
          </p:nvSpPr>
          <p:spPr>
            <a:xfrm rot="18900000" flipV="1">
              <a:off x="2947920" y="929855"/>
              <a:ext cx="3215766" cy="3215766"/>
            </a:xfrm>
            <a:prstGeom prst="blockArc">
              <a:avLst>
                <a:gd name="adj1" fmla="val 12662277"/>
                <a:gd name="adj2" fmla="val 13512020"/>
                <a:gd name="adj3" fmla="val 24964"/>
              </a:avLst>
            </a:prstGeom>
            <a:gradFill>
              <a:gsLst>
                <a:gs pos="100000">
                  <a:srgbClr val="8A7C79"/>
                </a:gs>
                <a:gs pos="0">
                  <a:srgbClr val="E5DADA"/>
                </a:gs>
                <a:gs pos="42000">
                  <a:srgbClr val="E5DADA"/>
                </a:gs>
              </a:gsLst>
              <a:lin ang="186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空心弧 38"/>
            <p:cNvSpPr/>
            <p:nvPr/>
          </p:nvSpPr>
          <p:spPr>
            <a:xfrm rot="18900000" flipV="1">
              <a:off x="2940187" y="925044"/>
              <a:ext cx="3215766" cy="3215766"/>
            </a:xfrm>
            <a:prstGeom prst="blockArc">
              <a:avLst>
                <a:gd name="adj1" fmla="val 10800000"/>
                <a:gd name="adj2" fmla="val 11691355"/>
                <a:gd name="adj3" fmla="val 24960"/>
              </a:avLst>
            </a:prstGeom>
            <a:gradFill>
              <a:gsLst>
                <a:gs pos="100000">
                  <a:srgbClr val="8A7C79">
                    <a:alpha val="84000"/>
                  </a:srgbClr>
                </a:gs>
                <a:gs pos="0">
                  <a:srgbClr val="E5DADA"/>
                </a:gs>
                <a:gs pos="54000">
                  <a:srgbClr val="E5DADA"/>
                </a:gs>
              </a:gsLst>
              <a:lin ang="54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940187" y="923622"/>
            <a:ext cx="3223609" cy="3222109"/>
            <a:chOff x="2940187" y="923622"/>
            <a:chExt cx="3223609" cy="3222109"/>
          </a:xfrm>
          <a:effectLst>
            <a:outerShdw blurRad="241300" sx="104000" sy="104000" algn="ctr" rotWithShape="0">
              <a:prstClr val="black">
                <a:alpha val="40000"/>
              </a:prstClr>
            </a:outerShdw>
          </a:effectLst>
        </p:grpSpPr>
        <p:sp>
          <p:nvSpPr>
            <p:cNvPr id="17" name="空心弧 16"/>
            <p:cNvSpPr/>
            <p:nvPr/>
          </p:nvSpPr>
          <p:spPr>
            <a:xfrm rot="2700000">
              <a:off x="2940187" y="926356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100000">
                  <a:srgbClr val="F0E8E6"/>
                </a:gs>
                <a:gs pos="0">
                  <a:srgbClr val="AEA39F"/>
                </a:gs>
                <a:gs pos="45000">
                  <a:srgbClr val="E5DADA"/>
                </a:gs>
              </a:gsLst>
              <a:lin ang="84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空心弧 19"/>
            <p:cNvSpPr/>
            <p:nvPr/>
          </p:nvSpPr>
          <p:spPr>
            <a:xfrm rot="18900000" flipH="1">
              <a:off x="2942397" y="926356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solidFill>
              <a:srgbClr val="F3EFF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空心弧 24"/>
            <p:cNvSpPr/>
            <p:nvPr/>
          </p:nvSpPr>
          <p:spPr>
            <a:xfrm rot="2700000" flipH="1" flipV="1">
              <a:off x="2947920" y="925044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0">
                  <a:srgbClr val="8D827C"/>
                </a:gs>
                <a:gs pos="100000">
                  <a:srgbClr val="E6DADA"/>
                </a:gs>
              </a:gsLst>
              <a:lin ang="168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空心弧 27"/>
            <p:cNvSpPr/>
            <p:nvPr/>
          </p:nvSpPr>
          <p:spPr>
            <a:xfrm rot="18900000" flipV="1">
              <a:off x="2948030" y="925044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solidFill>
              <a:srgbClr val="E5DADA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空心弧 29"/>
            <p:cNvSpPr/>
            <p:nvPr/>
          </p:nvSpPr>
          <p:spPr>
            <a:xfrm rot="18900000" flipH="1" flipV="1">
              <a:off x="2941154" y="923732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0">
                  <a:srgbClr val="F3EEEB"/>
                </a:gs>
                <a:gs pos="100000">
                  <a:srgbClr val="CCC7C4"/>
                </a:gs>
                <a:gs pos="71000">
                  <a:srgbClr val="E5DADA"/>
                </a:gs>
              </a:gsLst>
              <a:lin ang="48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空心弧 30"/>
            <p:cNvSpPr/>
            <p:nvPr/>
          </p:nvSpPr>
          <p:spPr>
            <a:xfrm rot="13500000" flipV="1">
              <a:off x="2941154" y="923622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100000">
                  <a:srgbClr val="A59E98"/>
                </a:gs>
                <a:gs pos="0">
                  <a:srgbClr val="EFE9E9"/>
                </a:gs>
              </a:gsLst>
              <a:lin ang="186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空心弧 33"/>
            <p:cNvSpPr/>
            <p:nvPr/>
          </p:nvSpPr>
          <p:spPr>
            <a:xfrm rot="2700000" flipV="1">
              <a:off x="2945173" y="929965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0">
                  <a:srgbClr val="EAE0DE">
                    <a:alpha val="83922"/>
                  </a:srgbClr>
                </a:gs>
                <a:gs pos="100000">
                  <a:srgbClr val="AEA39F"/>
                </a:gs>
                <a:gs pos="45000">
                  <a:srgbClr val="E5DADA"/>
                </a:gs>
              </a:gsLst>
              <a:lin ang="7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空心弧 34"/>
            <p:cNvSpPr/>
            <p:nvPr/>
          </p:nvSpPr>
          <p:spPr>
            <a:xfrm rot="8100000" flipH="1" flipV="1">
              <a:off x="2945173" y="929855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100000">
                  <a:srgbClr val="DED4D3">
                    <a:alpha val="83922"/>
                  </a:srgbClr>
                </a:gs>
                <a:gs pos="0">
                  <a:srgbClr val="8A7F79"/>
                </a:gs>
                <a:gs pos="63000">
                  <a:srgbClr val="E5DADA"/>
                </a:gs>
              </a:gsLst>
              <a:lin ang="7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空心弧 35"/>
            <p:cNvSpPr/>
            <p:nvPr/>
          </p:nvSpPr>
          <p:spPr>
            <a:xfrm rot="18900000" flipV="1">
              <a:off x="2947920" y="929855"/>
              <a:ext cx="3215766" cy="3215766"/>
            </a:xfrm>
            <a:prstGeom prst="blockArc">
              <a:avLst>
                <a:gd name="adj1" fmla="val 12662277"/>
                <a:gd name="adj2" fmla="val 13512020"/>
                <a:gd name="adj3" fmla="val 24964"/>
              </a:avLst>
            </a:prstGeom>
            <a:gradFill>
              <a:gsLst>
                <a:gs pos="100000">
                  <a:srgbClr val="8A7C79"/>
                </a:gs>
                <a:gs pos="0">
                  <a:srgbClr val="E5DADA"/>
                </a:gs>
                <a:gs pos="42000">
                  <a:srgbClr val="E5DADA"/>
                </a:gs>
              </a:gsLst>
              <a:lin ang="186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空心弧 37"/>
            <p:cNvSpPr/>
            <p:nvPr/>
          </p:nvSpPr>
          <p:spPr>
            <a:xfrm rot="18900000" flipV="1">
              <a:off x="2940187" y="925044"/>
              <a:ext cx="3215766" cy="3215766"/>
            </a:xfrm>
            <a:prstGeom prst="blockArc">
              <a:avLst>
                <a:gd name="adj1" fmla="val 10800000"/>
                <a:gd name="adj2" fmla="val 11691355"/>
                <a:gd name="adj3" fmla="val 24960"/>
              </a:avLst>
            </a:prstGeom>
            <a:gradFill>
              <a:gsLst>
                <a:gs pos="100000">
                  <a:srgbClr val="8A7C79">
                    <a:alpha val="84000"/>
                  </a:srgbClr>
                </a:gs>
                <a:gs pos="0">
                  <a:srgbClr val="E5DADA"/>
                </a:gs>
                <a:gs pos="54000">
                  <a:srgbClr val="E5DADA"/>
                </a:gs>
              </a:gsLst>
              <a:lin ang="54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4708139" y="1071776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gradFill>
                  <a:gsLst>
                    <a:gs pos="40000">
                      <a:srgbClr val="C00000"/>
                    </a:gs>
                    <a:gs pos="100000">
                      <a:srgbClr val="FF0000"/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01</a:t>
            </a:r>
            <a:endParaRPr lang="zh-CN" altLang="en-US" b="1" dirty="0">
              <a:gradFill>
                <a:gsLst>
                  <a:gs pos="40000">
                    <a:srgbClr val="C00000"/>
                  </a:gs>
                  <a:gs pos="100000">
                    <a:srgbClr val="FF0000"/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364088" y="1759238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gradFill>
                  <a:gsLst>
                    <a:gs pos="100000">
                      <a:schemeClr val="bg2">
                        <a:lumMod val="50000"/>
                      </a:schemeClr>
                    </a:gs>
                    <a:gs pos="0">
                      <a:schemeClr val="bg2">
                        <a:lumMod val="25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02</a:t>
            </a:r>
            <a:endParaRPr lang="zh-CN" altLang="en-US" b="1" dirty="0">
              <a:gradFill>
                <a:gsLst>
                  <a:gs pos="100000">
                    <a:schemeClr val="bg2">
                      <a:lumMod val="50000"/>
                    </a:schemeClr>
                  </a:gs>
                  <a:gs pos="0">
                    <a:schemeClr val="bg2">
                      <a:lumMod val="25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356211" y="2655952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gradFill>
                  <a:gsLst>
                    <a:gs pos="100000">
                      <a:schemeClr val="accent5">
                        <a:lumMod val="60000"/>
                        <a:lumOff val="40000"/>
                      </a:schemeClr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03</a:t>
            </a:r>
            <a:endParaRPr lang="zh-CN" altLang="en-US" b="1" dirty="0"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>
                      <a:lumMod val="50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708139" y="3291830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gradFill>
                  <a:gsLst>
                    <a:gs pos="100000">
                      <a:schemeClr val="accent3">
                        <a:lumMod val="75000"/>
                      </a:schemeClr>
                    </a:gs>
                    <a:gs pos="0">
                      <a:schemeClr val="accent3">
                        <a:lumMod val="50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04</a:t>
            </a:r>
            <a:endParaRPr lang="zh-CN" altLang="en-US" b="1" dirty="0">
              <a:gradFill>
                <a:gsLst>
                  <a:gs pos="100000">
                    <a:schemeClr val="accent3">
                      <a:lumMod val="75000"/>
                    </a:schemeClr>
                  </a:gs>
                  <a:gs pos="0">
                    <a:schemeClr val="accent3">
                      <a:lumMod val="50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779912" y="3291830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05</a:t>
            </a:r>
            <a:endParaRPr lang="zh-CN" altLang="en-US" b="1" dirty="0">
              <a:gradFill>
                <a:gsLst>
                  <a:gs pos="100000">
                    <a:schemeClr val="bg1">
                      <a:lumMod val="50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123963" y="2655952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06</a:t>
            </a:r>
            <a:endParaRPr lang="zh-CN" altLang="en-US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50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123963" y="1759238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gradFill>
                  <a:gsLst>
                    <a:gs pos="100000">
                      <a:schemeClr val="accent6">
                        <a:lumMod val="75000"/>
                      </a:schemeClr>
                    </a:gs>
                    <a:gs pos="0">
                      <a:schemeClr val="accent6">
                        <a:lumMod val="50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07</a:t>
            </a:r>
            <a:endParaRPr lang="zh-CN" altLang="en-US" b="1" dirty="0">
              <a:gradFill>
                <a:gsLst>
                  <a:gs pos="100000">
                    <a:schemeClr val="accent6">
                      <a:lumMod val="75000"/>
                    </a:schemeClr>
                  </a:gs>
                  <a:gs pos="0">
                    <a:schemeClr val="accent6">
                      <a:lumMod val="50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788345" y="1071776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gradFill>
                  <a:gsLst>
                    <a:gs pos="100000">
                      <a:schemeClr val="accent4">
                        <a:lumMod val="75000"/>
                      </a:schemeClr>
                    </a:gs>
                    <a:gs pos="0">
                      <a:schemeClr val="accent4">
                        <a:lumMod val="50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08</a:t>
            </a:r>
            <a:endParaRPr lang="zh-CN" altLang="en-US" b="1" dirty="0">
              <a:gradFill>
                <a:gsLst>
                  <a:gs pos="100000">
                    <a:schemeClr val="accent4">
                      <a:lumMod val="75000"/>
                    </a:schemeClr>
                  </a:gs>
                  <a:gs pos="0">
                    <a:schemeClr val="accent4">
                      <a:lumMod val="50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538737" y="105217"/>
            <a:ext cx="1481300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Click here to add your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text or Copy Your text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2670" y="82134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Sample</a:t>
            </a:r>
          </a:p>
          <a:p>
            <a:pPr algn="r"/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text</a:t>
            </a:r>
            <a:endParaRPr lang="en-US" altLang="zh-CN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316238" y="2532927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</a:rPr>
              <a:t>Sample</a:t>
            </a:r>
          </a:p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</a:rPr>
              <a:t>text</a:t>
            </a:r>
            <a:endParaRPr lang="en-US" altLang="zh-CN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316238" y="1941301"/>
            <a:ext cx="1481300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Click here to add your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text or Copy Your text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550280" y="4336855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Sample</a:t>
            </a:r>
          </a:p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text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077554" y="4359938"/>
            <a:ext cx="1481300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Click here to add your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text or Copy Your text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876836" y="2542930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dirty="0" smtClean="0">
                <a:solidFill>
                  <a:srgbClr val="C00000"/>
                </a:solidFill>
              </a:rPr>
              <a:t>Sample</a:t>
            </a:r>
          </a:p>
          <a:p>
            <a:pPr algn="r"/>
            <a:r>
              <a:rPr lang="en-US" altLang="zh-CN" dirty="0" smtClean="0">
                <a:solidFill>
                  <a:srgbClr val="C00000"/>
                </a:solidFill>
              </a:rPr>
              <a:t>text</a:t>
            </a:r>
            <a:endParaRPr lang="en-US" altLang="zh-CN" dirty="0">
              <a:solidFill>
                <a:srgbClr val="C0000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228979" y="1942766"/>
            <a:ext cx="1481300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Click here to add your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text or Copy Your text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4" name="直接连接符 43"/>
          <p:cNvCxnSpPr/>
          <p:nvPr/>
        </p:nvCxnSpPr>
        <p:spPr>
          <a:xfrm rot="2700000" flipH="1">
            <a:off x="2638088" y="994884"/>
            <a:ext cx="7200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rot="18900000">
            <a:off x="5718838" y="994884"/>
            <a:ext cx="7200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rot="18900000" flipH="1" flipV="1">
            <a:off x="2638087" y="4071153"/>
            <a:ext cx="7200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rot="2700000" flipV="1">
            <a:off x="5718837" y="4071153"/>
            <a:ext cx="7200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2108325" y="926305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Sample</a:t>
            </a:r>
          </a:p>
          <a:p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text</a:t>
            </a:r>
            <a:endParaRPr lang="en-US" altLang="zh-CN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84586" y="949389"/>
            <a:ext cx="1481300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Click here to add your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text or Copy Your text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946399" y="949389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accent3">
                    <a:lumMod val="50000"/>
                  </a:schemeClr>
                </a:solidFill>
              </a:rPr>
              <a:t>Sample</a:t>
            </a:r>
          </a:p>
          <a:p>
            <a:r>
              <a:rPr lang="en-US" altLang="zh-CN" dirty="0" smtClean="0">
                <a:solidFill>
                  <a:schemeClr val="accent3">
                    <a:lumMod val="50000"/>
                  </a:schemeClr>
                </a:solidFill>
              </a:rPr>
              <a:t>text</a:t>
            </a:r>
            <a:endParaRPr lang="en-US" altLang="zh-CN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860915" y="949389"/>
            <a:ext cx="1481300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Click here to add your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text or Copy Your text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282023" y="3634655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Sample</a:t>
            </a:r>
          </a:p>
          <a:p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text</a:t>
            </a:r>
            <a:endParaRPr lang="en-US" altLang="zh-CN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33316" y="3680822"/>
            <a:ext cx="1481300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Click here to add your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text or Copy Your text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985354" y="3493400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accent1">
                    <a:lumMod val="50000"/>
                  </a:schemeClr>
                </a:solidFill>
              </a:rPr>
              <a:t>Sample</a:t>
            </a:r>
          </a:p>
          <a:p>
            <a:r>
              <a:rPr lang="en-US" altLang="zh-CN" dirty="0" smtClean="0">
                <a:solidFill>
                  <a:schemeClr val="accent1">
                    <a:lumMod val="50000"/>
                  </a:schemeClr>
                </a:solidFill>
              </a:rPr>
              <a:t>text</a:t>
            </a:r>
            <a:endParaRPr lang="en-US" altLang="zh-C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860915" y="3539567"/>
            <a:ext cx="1481300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Click here to add your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text or Copy Your text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435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823256" y="2952082"/>
            <a:ext cx="1119844" cy="110438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/>
              </a:gs>
              <a:gs pos="100000">
                <a:schemeClr val="bg1">
                  <a:lumMod val="50000"/>
                  <a:alpha val="79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gency FB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32173" y="1102556"/>
            <a:ext cx="1040482" cy="102611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/>
              </a:gs>
              <a:gs pos="100000">
                <a:schemeClr val="bg1">
                  <a:lumMod val="50000"/>
                  <a:alpha val="79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gency FB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8493" y="2163047"/>
            <a:ext cx="3257966" cy="16201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710221" y="1099492"/>
            <a:ext cx="1058504" cy="104388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/>
              </a:gs>
              <a:gs pos="100000">
                <a:schemeClr val="bg1">
                  <a:lumMod val="50000"/>
                  <a:alpha val="79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gency FB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flipV="1">
            <a:off x="-26369" y="2802194"/>
            <a:ext cx="1416867" cy="16201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同心圆 20"/>
          <p:cNvSpPr/>
          <p:nvPr/>
        </p:nvSpPr>
        <p:spPr>
          <a:xfrm rot="10800000">
            <a:off x="671269" y="2802194"/>
            <a:ext cx="1423818" cy="1404156"/>
          </a:xfrm>
          <a:prstGeom prst="donut">
            <a:avLst>
              <a:gd name="adj" fmla="val 13848"/>
            </a:avLst>
          </a:prstGeom>
          <a:gradFill>
            <a:gsLst>
              <a:gs pos="0">
                <a:schemeClr val="accent6">
                  <a:lumMod val="100000"/>
                </a:schemeClr>
              </a:gs>
              <a:gs pos="79000">
                <a:schemeClr val="accent6">
                  <a:lumMod val="75000"/>
                </a:schemeClr>
              </a:gs>
              <a:gs pos="80000">
                <a:srgbClr val="FFC000"/>
              </a:gs>
              <a:gs pos="100000">
                <a:srgbClr val="FFC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 rot="10800000">
            <a:off x="4499993" y="2500001"/>
            <a:ext cx="1423818" cy="1404156"/>
            <a:chOff x="3347864" y="1268760"/>
            <a:chExt cx="1872208" cy="1872208"/>
          </a:xfrm>
          <a:gradFill>
            <a:gsLst>
              <a:gs pos="0">
                <a:schemeClr val="accent6">
                  <a:lumMod val="100000"/>
                </a:schemeClr>
              </a:gs>
              <a:gs pos="79000">
                <a:schemeClr val="accent6">
                  <a:lumMod val="75000"/>
                </a:schemeClr>
              </a:gs>
              <a:gs pos="80000">
                <a:srgbClr val="FFC000"/>
              </a:gs>
              <a:gs pos="100000">
                <a:srgbClr val="FFC000"/>
              </a:gs>
            </a:gsLst>
            <a:lin ang="5400000" scaled="0"/>
          </a:gradFill>
        </p:grpSpPr>
        <p:sp>
          <p:nvSpPr>
            <p:cNvPr id="25" name="同心圆 24"/>
            <p:cNvSpPr/>
            <p:nvPr/>
          </p:nvSpPr>
          <p:spPr>
            <a:xfrm>
              <a:off x="3347864" y="1268760"/>
              <a:ext cx="1872208" cy="1872208"/>
            </a:xfrm>
            <a:prstGeom prst="donut">
              <a:avLst>
                <a:gd name="adj" fmla="val 1384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599892" y="1520788"/>
              <a:ext cx="1368152" cy="13681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itchFamily="34" charset="0"/>
                  <a:ea typeface="Arial Unicode MS" pitchFamily="34" charset="-122"/>
                  <a:cs typeface="Arial Unicode MS" pitchFamily="34" charset="-122"/>
                </a:rPr>
                <a:t>02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-9486" y="2500001"/>
            <a:ext cx="5233340" cy="16201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660697" y="2677071"/>
            <a:ext cx="1076528" cy="106166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/>
              </a:gs>
              <a:gs pos="100000">
                <a:schemeClr val="bg1">
                  <a:lumMod val="50000"/>
                  <a:alpha val="79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gency FB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2534808" y="920679"/>
            <a:ext cx="1423818" cy="1404156"/>
          </a:xfrm>
          <a:prstGeom prst="donut">
            <a:avLst>
              <a:gd name="adj" fmla="val 13848"/>
            </a:avLst>
          </a:prstGeom>
          <a:gradFill>
            <a:gsLst>
              <a:gs pos="0">
                <a:schemeClr val="accent6">
                  <a:lumMod val="100000"/>
                </a:schemeClr>
              </a:gs>
              <a:gs pos="79000">
                <a:schemeClr val="accent6">
                  <a:lumMod val="75000"/>
                </a:schemeClr>
              </a:gs>
              <a:gs pos="80000">
                <a:srgbClr val="FFC000"/>
              </a:gs>
              <a:gs pos="100000">
                <a:srgbClr val="FFC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28611" y="1102557"/>
            <a:ext cx="22862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C000"/>
                </a:solidFill>
              </a:rPr>
              <a:t>Your text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2219917" y="3117084"/>
            <a:ext cx="22862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C000"/>
                </a:solidFill>
              </a:rPr>
              <a:t>Your text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6156176" y="2745409"/>
            <a:ext cx="22862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C000"/>
                </a:solidFill>
              </a:rPr>
              <a:t>Your text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2956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686418" y="1995685"/>
            <a:ext cx="3457582" cy="961503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686418" y="1034182"/>
            <a:ext cx="3457582" cy="961503"/>
          </a:xfrm>
          <a:prstGeom prst="rect">
            <a:avLst/>
          </a:prstGeom>
          <a:solidFill>
            <a:srgbClr val="D02D32"/>
          </a:solidFill>
          <a:ln>
            <a:noFill/>
          </a:ln>
          <a:effectLst>
            <a:outerShdw blurRad="241300" dist="127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2957189"/>
            <a:ext cx="3422086" cy="961503"/>
          </a:xfrm>
          <a:prstGeom prst="rect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1995686"/>
            <a:ext cx="3422086" cy="961503"/>
          </a:xfrm>
          <a:prstGeom prst="rect">
            <a:avLst/>
          </a:prstGeom>
          <a:solidFill>
            <a:srgbClr val="8282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7" r="7205" b="57679"/>
          <a:stretch/>
        </p:blipFill>
        <p:spPr bwMode="auto">
          <a:xfrm rot="5400000" flipH="1">
            <a:off x="3833365" y="1960237"/>
            <a:ext cx="4176462" cy="469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7" r="7205" b="57679"/>
          <a:stretch/>
        </p:blipFill>
        <p:spPr bwMode="auto">
          <a:xfrm rot="16200000" flipH="1">
            <a:off x="2646340" y="2104254"/>
            <a:ext cx="4176462" cy="18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7" r="7205" b="57679"/>
          <a:stretch/>
        </p:blipFill>
        <p:spPr bwMode="auto">
          <a:xfrm rot="5400000" flipH="1">
            <a:off x="2286300" y="2866626"/>
            <a:ext cx="4176462" cy="18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7" r="7205" b="57679"/>
          <a:stretch/>
        </p:blipFill>
        <p:spPr bwMode="auto">
          <a:xfrm rot="16200000" flipH="1">
            <a:off x="1152728" y="2776062"/>
            <a:ext cx="4176462" cy="362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491880" y="2194816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828282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sz="900" b="1" dirty="0">
              <a:solidFill>
                <a:srgbClr val="828282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91880" y="311477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3A3A3A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sz="900" b="1" dirty="0">
              <a:solidFill>
                <a:srgbClr val="3A3A3A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13378" y="1229091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D02D32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sz="900" b="1" dirty="0">
              <a:solidFill>
                <a:srgbClr val="D02D32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13378" y="2149049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AEA39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04</a:t>
            </a:r>
            <a:endParaRPr lang="zh-CN" altLang="en-US" sz="900" b="1" dirty="0">
              <a:solidFill>
                <a:srgbClr val="AEA39F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6048" y="2148649"/>
            <a:ext cx="2749989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6048" y="3053041"/>
            <a:ext cx="2749989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0483" y="1136758"/>
            <a:ext cx="2749989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70483" y="2139702"/>
            <a:ext cx="2749989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Your text</a:t>
            </a:r>
          </a:p>
          <a:p>
            <a:r>
              <a:rPr lang="en-US" altLang="zh-CN" sz="1400" dirty="0" smtClean="0"/>
              <a:t>Click here to add your text or </a:t>
            </a:r>
          </a:p>
          <a:p>
            <a:r>
              <a:rPr lang="en-US" altLang="zh-CN" sz="1400" dirty="0" smtClean="0"/>
              <a:t>Copy Your text and paste it here</a:t>
            </a:r>
            <a:endParaRPr lang="zh-CN" altLang="en-US" sz="1400" dirty="0"/>
          </a:p>
        </p:txBody>
      </p:sp>
      <p:sp>
        <p:nvSpPr>
          <p:cNvPr id="8" name="燕尾形 7"/>
          <p:cNvSpPr/>
          <p:nvPr/>
        </p:nvSpPr>
        <p:spPr>
          <a:xfrm rot="5400000">
            <a:off x="4391200" y="831965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燕尾形 24"/>
          <p:cNvSpPr/>
          <p:nvPr/>
        </p:nvSpPr>
        <p:spPr>
          <a:xfrm rot="5400000">
            <a:off x="4391200" y="1153707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燕尾形 25"/>
          <p:cNvSpPr/>
          <p:nvPr/>
        </p:nvSpPr>
        <p:spPr>
          <a:xfrm rot="5400000">
            <a:off x="4391200" y="1476486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燕尾形 26"/>
          <p:cNvSpPr/>
          <p:nvPr/>
        </p:nvSpPr>
        <p:spPr>
          <a:xfrm rot="5400000">
            <a:off x="4391200" y="1798228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燕尾形 27"/>
          <p:cNvSpPr/>
          <p:nvPr/>
        </p:nvSpPr>
        <p:spPr>
          <a:xfrm rot="5400000">
            <a:off x="4391200" y="2121244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燕尾形 28"/>
          <p:cNvSpPr/>
          <p:nvPr/>
        </p:nvSpPr>
        <p:spPr>
          <a:xfrm rot="5400000">
            <a:off x="4391200" y="2442986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燕尾形 29"/>
          <p:cNvSpPr/>
          <p:nvPr/>
        </p:nvSpPr>
        <p:spPr>
          <a:xfrm rot="5400000">
            <a:off x="4391200" y="2765765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燕尾形 30"/>
          <p:cNvSpPr/>
          <p:nvPr/>
        </p:nvSpPr>
        <p:spPr>
          <a:xfrm rot="5400000">
            <a:off x="4391200" y="3087507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燕尾形 31"/>
          <p:cNvSpPr/>
          <p:nvPr/>
        </p:nvSpPr>
        <p:spPr>
          <a:xfrm rot="5400000">
            <a:off x="4391200" y="3406765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燕尾形 32"/>
          <p:cNvSpPr/>
          <p:nvPr/>
        </p:nvSpPr>
        <p:spPr>
          <a:xfrm rot="5400000">
            <a:off x="4391200" y="3728507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燕尾形 33"/>
          <p:cNvSpPr/>
          <p:nvPr/>
        </p:nvSpPr>
        <p:spPr>
          <a:xfrm rot="5400000">
            <a:off x="4391200" y="4051286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燕尾形 34"/>
          <p:cNvSpPr/>
          <p:nvPr/>
        </p:nvSpPr>
        <p:spPr>
          <a:xfrm rot="5400000">
            <a:off x="4391200" y="4373028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932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3855600"/>
            <a:ext cx="9144000" cy="1285200"/>
          </a:xfrm>
          <a:prstGeom prst="rect">
            <a:avLst/>
          </a:prstGeom>
          <a:solidFill>
            <a:srgbClr val="3E2B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7" r="7205" b="57679"/>
          <a:stretch/>
        </p:blipFill>
        <p:spPr bwMode="auto">
          <a:xfrm rot="16200000" flipH="1">
            <a:off x="7015386" y="4407637"/>
            <a:ext cx="1268804" cy="18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6" name="组合 35"/>
          <p:cNvGrpSpPr/>
          <p:nvPr/>
        </p:nvGrpSpPr>
        <p:grpSpPr>
          <a:xfrm flipH="1">
            <a:off x="7335492" y="4067313"/>
            <a:ext cx="585752" cy="666205"/>
            <a:chOff x="1187624" y="2766725"/>
            <a:chExt cx="585752" cy="666205"/>
          </a:xfrm>
        </p:grpSpPr>
        <p:sp>
          <p:nvSpPr>
            <p:cNvPr id="37" name="矩形 36"/>
            <p:cNvSpPr/>
            <p:nvPr/>
          </p:nvSpPr>
          <p:spPr>
            <a:xfrm rot="8100000">
              <a:off x="1187624" y="3231071"/>
              <a:ext cx="585752" cy="201859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rot="2700000">
              <a:off x="1187623" y="2958671"/>
              <a:ext cx="585752" cy="2018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7742618" y="3855600"/>
            <a:ext cx="1403649" cy="1297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8100391" y="4067313"/>
            <a:ext cx="69762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55423C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04</a:t>
            </a:r>
          </a:p>
          <a:p>
            <a:r>
              <a:rPr lang="en-US" altLang="zh-CN" sz="1400" b="1" dirty="0" smtClean="0">
                <a:solidFill>
                  <a:srgbClr val="55423C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STEP</a:t>
            </a:r>
            <a:endParaRPr lang="zh-CN" altLang="en-US" sz="900" b="1" dirty="0">
              <a:solidFill>
                <a:srgbClr val="55423C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2570400"/>
            <a:ext cx="9144000" cy="1285200"/>
          </a:xfrm>
          <a:prstGeom prst="rect">
            <a:avLst/>
          </a:prstGeom>
          <a:solidFill>
            <a:srgbClr val="DADADA"/>
          </a:solidFill>
          <a:ln>
            <a:noFill/>
          </a:ln>
          <a:effectLst>
            <a:outerShdw blurRad="228600" dist="152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187624" y="2766725"/>
            <a:ext cx="585752" cy="666205"/>
            <a:chOff x="1187624" y="2766725"/>
            <a:chExt cx="585752" cy="666205"/>
          </a:xfrm>
        </p:grpSpPr>
        <p:sp>
          <p:nvSpPr>
            <p:cNvPr id="34" name="矩形 33"/>
            <p:cNvSpPr/>
            <p:nvPr/>
          </p:nvSpPr>
          <p:spPr>
            <a:xfrm rot="8100000">
              <a:off x="1187624" y="3231071"/>
              <a:ext cx="585752" cy="201859"/>
            </a:xfrm>
            <a:prstGeom prst="rect">
              <a:avLst/>
            </a:prstGeom>
            <a:solidFill>
              <a:srgbClr val="311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2700000">
              <a:off x="1187623" y="2958671"/>
              <a:ext cx="585752" cy="201859"/>
            </a:xfrm>
            <a:prstGeom prst="rect">
              <a:avLst/>
            </a:prstGeom>
            <a:solidFill>
              <a:srgbClr val="5642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2571750"/>
            <a:ext cx="1403649" cy="128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323528" y="2766724"/>
            <a:ext cx="69762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55423C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</a:p>
          <a:p>
            <a:r>
              <a:rPr lang="en-US" altLang="zh-CN" sz="1400" b="1" dirty="0" smtClean="0">
                <a:solidFill>
                  <a:srgbClr val="55423C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STEP</a:t>
            </a:r>
            <a:endParaRPr lang="zh-CN" altLang="en-US" sz="900" b="1" dirty="0">
              <a:solidFill>
                <a:srgbClr val="55423C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7" r="7205" b="57679"/>
          <a:stretch/>
        </p:blipFill>
        <p:spPr bwMode="auto">
          <a:xfrm rot="5400000" flipH="1">
            <a:off x="859810" y="3114239"/>
            <a:ext cx="1268804" cy="18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0" y="1285200"/>
            <a:ext cx="9144000" cy="1285200"/>
          </a:xfrm>
          <a:prstGeom prst="rect">
            <a:avLst/>
          </a:prstGeom>
          <a:solidFill>
            <a:srgbClr val="393F59"/>
          </a:solidFill>
          <a:ln>
            <a:noFill/>
          </a:ln>
          <a:effectLst>
            <a:outerShdw blurRad="228600" dist="152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 flipH="1">
            <a:off x="7370624" y="1495937"/>
            <a:ext cx="585752" cy="666206"/>
            <a:chOff x="2608294" y="176834"/>
            <a:chExt cx="792088" cy="900882"/>
          </a:xfrm>
        </p:grpSpPr>
        <p:sp>
          <p:nvSpPr>
            <p:cNvPr id="30" name="矩形 29"/>
            <p:cNvSpPr/>
            <p:nvPr/>
          </p:nvSpPr>
          <p:spPr>
            <a:xfrm rot="2700000">
              <a:off x="2608293" y="436395"/>
              <a:ext cx="792088" cy="272966"/>
            </a:xfrm>
            <a:prstGeom prst="rect">
              <a:avLst/>
            </a:prstGeom>
            <a:solidFill>
              <a:srgbClr val="FFAC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 rot="8100000">
              <a:off x="2608294" y="804750"/>
              <a:ext cx="792088" cy="272966"/>
            </a:xfrm>
            <a:prstGeom prst="rect">
              <a:avLst/>
            </a:prstGeom>
            <a:solidFill>
              <a:srgbClr val="FFAC8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7740352" y="1286550"/>
            <a:ext cx="1403649" cy="1285200"/>
          </a:xfrm>
          <a:prstGeom prst="rect">
            <a:avLst/>
          </a:prstGeom>
          <a:solidFill>
            <a:srgbClr val="393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8100392" y="1481524"/>
            <a:ext cx="69762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CB68C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</a:p>
          <a:p>
            <a:r>
              <a:rPr lang="en-US" altLang="zh-CN" sz="1400" b="1" dirty="0" smtClean="0">
                <a:solidFill>
                  <a:srgbClr val="FCB68C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STEP</a:t>
            </a:r>
            <a:endParaRPr lang="zh-CN" altLang="en-US" sz="900" b="1" dirty="0">
              <a:solidFill>
                <a:srgbClr val="FCB68C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7" r="7205" b="57679"/>
          <a:stretch/>
        </p:blipFill>
        <p:spPr bwMode="auto">
          <a:xfrm rot="16200000" flipH="1">
            <a:off x="7015386" y="1837237"/>
            <a:ext cx="1268804" cy="18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0"/>
            <a:ext cx="9144000" cy="1285200"/>
          </a:xfrm>
          <a:prstGeom prst="rect">
            <a:avLst/>
          </a:prstGeom>
          <a:solidFill>
            <a:srgbClr val="BF232E"/>
          </a:solidFill>
          <a:ln>
            <a:noFill/>
          </a:ln>
          <a:effectLst>
            <a:outerShdw blurRad="228600" dist="152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187624" y="206444"/>
            <a:ext cx="585752" cy="666206"/>
            <a:chOff x="2608294" y="176834"/>
            <a:chExt cx="792088" cy="900882"/>
          </a:xfrm>
        </p:grpSpPr>
        <p:sp>
          <p:nvSpPr>
            <p:cNvPr id="26" name="矩形 25"/>
            <p:cNvSpPr/>
            <p:nvPr/>
          </p:nvSpPr>
          <p:spPr>
            <a:xfrm rot="2700000">
              <a:off x="2608293" y="436395"/>
              <a:ext cx="792088" cy="272966"/>
            </a:xfrm>
            <a:prstGeom prst="rect">
              <a:avLst/>
            </a:prstGeom>
            <a:solidFill>
              <a:srgbClr val="FFAC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2608294" y="804750"/>
              <a:ext cx="792088" cy="272966"/>
            </a:xfrm>
            <a:prstGeom prst="rect">
              <a:avLst/>
            </a:prstGeom>
            <a:solidFill>
              <a:srgbClr val="FFAC8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-1" y="0"/>
            <a:ext cx="1403649" cy="1285200"/>
          </a:xfrm>
          <a:prstGeom prst="rect">
            <a:avLst/>
          </a:prstGeom>
          <a:solidFill>
            <a:srgbClr val="BF2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323528" y="196324"/>
            <a:ext cx="718466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CB68C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</a:p>
          <a:p>
            <a:r>
              <a:rPr lang="en-US" altLang="zh-CN" sz="1400" b="1" dirty="0" smtClean="0">
                <a:solidFill>
                  <a:srgbClr val="FCB68C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STEP</a:t>
            </a:r>
            <a:endParaRPr lang="zh-CN" altLang="en-US" sz="900" b="1" dirty="0">
              <a:solidFill>
                <a:srgbClr val="FCB68C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7" r="7205" b="57679"/>
          <a:stretch/>
        </p:blipFill>
        <p:spPr bwMode="auto">
          <a:xfrm rot="5400000" flipH="1">
            <a:off x="859810" y="560235"/>
            <a:ext cx="1268804" cy="18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2483768" y="273268"/>
            <a:ext cx="2952328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483768" y="1559818"/>
            <a:ext cx="2952328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AC84"/>
                </a:solidFill>
              </a:rPr>
              <a:t>Your text</a:t>
            </a:r>
          </a:p>
          <a:p>
            <a:r>
              <a:rPr lang="en-US" altLang="zh-CN" sz="1400" dirty="0" smtClean="0">
                <a:solidFill>
                  <a:srgbClr val="FFAC84"/>
                </a:solidFill>
              </a:rPr>
              <a:t>Click here to add your text or </a:t>
            </a:r>
          </a:p>
          <a:p>
            <a:r>
              <a:rPr lang="en-US" altLang="zh-CN" sz="1400" dirty="0" smtClean="0">
                <a:solidFill>
                  <a:srgbClr val="FFAC84"/>
                </a:solidFill>
              </a:rPr>
              <a:t>Copy Your text and paste it here</a:t>
            </a:r>
            <a:endParaRPr lang="zh-CN" altLang="en-US" sz="1400" dirty="0">
              <a:solidFill>
                <a:srgbClr val="FFAC84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83768" y="2835470"/>
            <a:ext cx="2952328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55423C"/>
                </a:solidFill>
              </a:rPr>
              <a:t>Your text</a:t>
            </a:r>
          </a:p>
          <a:p>
            <a:r>
              <a:rPr lang="en-US" altLang="zh-CN" sz="1400" dirty="0" smtClean="0">
                <a:solidFill>
                  <a:srgbClr val="55423C"/>
                </a:solidFill>
              </a:rPr>
              <a:t>Click here to add your text or </a:t>
            </a:r>
          </a:p>
          <a:p>
            <a:r>
              <a:rPr lang="en-US" altLang="zh-CN" sz="1400" dirty="0" smtClean="0">
                <a:solidFill>
                  <a:srgbClr val="55423C"/>
                </a:solidFill>
              </a:rPr>
              <a:t>Copy Your text and paste it here</a:t>
            </a:r>
            <a:endParaRPr lang="zh-CN" altLang="en-US" sz="1400" dirty="0">
              <a:solidFill>
                <a:srgbClr val="55423C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83768" y="4135014"/>
            <a:ext cx="2952328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44" name="Picture 4" descr="C:\Users\Jonahs\Dropbox\Projects SCOTT\MEET Windows Azure\source\Background\tile-icon-cach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97957" y="273268"/>
            <a:ext cx="638782" cy="63861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Freeform 80"/>
          <p:cNvSpPr>
            <a:spLocks noEditPoints="1"/>
          </p:cNvSpPr>
          <p:nvPr/>
        </p:nvSpPr>
        <p:spPr bwMode="black">
          <a:xfrm>
            <a:off x="339997" y="1472310"/>
            <a:ext cx="681158" cy="826172"/>
          </a:xfrm>
          <a:custGeom>
            <a:avLst/>
            <a:gdLst>
              <a:gd name="T0" fmla="*/ 952 w 1833"/>
              <a:gd name="T1" fmla="*/ 1301 h 2225"/>
              <a:gd name="T2" fmla="*/ 882 w 1833"/>
              <a:gd name="T3" fmla="*/ 1413 h 2225"/>
              <a:gd name="T4" fmla="*/ 677 w 1833"/>
              <a:gd name="T5" fmla="*/ 2162 h 2225"/>
              <a:gd name="T6" fmla="*/ 1156 w 1833"/>
              <a:gd name="T7" fmla="*/ 2162 h 2225"/>
              <a:gd name="T8" fmla="*/ 1071 w 1833"/>
              <a:gd name="T9" fmla="*/ 2089 h 2225"/>
              <a:gd name="T10" fmla="*/ 785 w 1833"/>
              <a:gd name="T11" fmla="*/ 2039 h 2225"/>
              <a:gd name="T12" fmla="*/ 1071 w 1833"/>
              <a:gd name="T13" fmla="*/ 2089 h 2225"/>
              <a:gd name="T14" fmla="*/ 760 w 1833"/>
              <a:gd name="T15" fmla="*/ 1949 h 2225"/>
              <a:gd name="T16" fmla="*/ 1096 w 1833"/>
              <a:gd name="T17" fmla="*/ 1949 h 2225"/>
              <a:gd name="T18" fmla="*/ 1026 w 1833"/>
              <a:gd name="T19" fmla="*/ 1801 h 2225"/>
              <a:gd name="T20" fmla="*/ 1061 w 1833"/>
              <a:gd name="T21" fmla="*/ 1836 h 2225"/>
              <a:gd name="T22" fmla="*/ 260 w 1833"/>
              <a:gd name="T23" fmla="*/ 1329 h 2225"/>
              <a:gd name="T24" fmla="*/ 748 w 1833"/>
              <a:gd name="T25" fmla="*/ 1136 h 2225"/>
              <a:gd name="T26" fmla="*/ 190 w 1833"/>
              <a:gd name="T27" fmla="*/ 1329 h 2225"/>
              <a:gd name="T28" fmla="*/ 0 w 1833"/>
              <a:gd name="T29" fmla="*/ 1476 h 2225"/>
              <a:gd name="T30" fmla="*/ 416 w 1833"/>
              <a:gd name="T31" fmla="*/ 2225 h 2225"/>
              <a:gd name="T32" fmla="*/ 416 w 1833"/>
              <a:gd name="T33" fmla="*/ 1413 h 2225"/>
              <a:gd name="T34" fmla="*/ 83 w 1833"/>
              <a:gd name="T35" fmla="*/ 2064 h 2225"/>
              <a:gd name="T36" fmla="*/ 419 w 1833"/>
              <a:gd name="T37" fmla="*/ 2064 h 2225"/>
              <a:gd name="T38" fmla="*/ 108 w 1833"/>
              <a:gd name="T39" fmla="*/ 1974 h 2225"/>
              <a:gd name="T40" fmla="*/ 394 w 1833"/>
              <a:gd name="T41" fmla="*/ 1924 h 2225"/>
              <a:gd name="T42" fmla="*/ 384 w 1833"/>
              <a:gd name="T43" fmla="*/ 1836 h 2225"/>
              <a:gd name="T44" fmla="*/ 419 w 1833"/>
              <a:gd name="T45" fmla="*/ 1801 h 2225"/>
              <a:gd name="T46" fmla="*/ 1643 w 1833"/>
              <a:gd name="T47" fmla="*/ 1413 h 2225"/>
              <a:gd name="T48" fmla="*/ 1082 w 1833"/>
              <a:gd name="T49" fmla="*/ 1101 h 2225"/>
              <a:gd name="T50" fmla="*/ 1415 w 1833"/>
              <a:gd name="T51" fmla="*/ 1171 h 2225"/>
              <a:gd name="T52" fmla="*/ 1417 w 1833"/>
              <a:gd name="T53" fmla="*/ 1413 h 2225"/>
              <a:gd name="T54" fmla="*/ 1417 w 1833"/>
              <a:gd name="T55" fmla="*/ 2225 h 2225"/>
              <a:gd name="T56" fmla="*/ 1833 w 1833"/>
              <a:gd name="T57" fmla="*/ 1476 h 2225"/>
              <a:gd name="T58" fmla="*/ 1462 w 1833"/>
              <a:gd name="T59" fmla="*/ 2089 h 2225"/>
              <a:gd name="T60" fmla="*/ 1748 w 1833"/>
              <a:gd name="T61" fmla="*/ 2039 h 2225"/>
              <a:gd name="T62" fmla="*/ 1748 w 1833"/>
              <a:gd name="T63" fmla="*/ 1974 h 2225"/>
              <a:gd name="T64" fmla="*/ 1462 w 1833"/>
              <a:gd name="T65" fmla="*/ 1924 h 2225"/>
              <a:gd name="T66" fmla="*/ 1748 w 1833"/>
              <a:gd name="T67" fmla="*/ 1974 h 2225"/>
              <a:gd name="T68" fmla="*/ 1738 w 1833"/>
              <a:gd name="T69" fmla="*/ 1766 h 2225"/>
              <a:gd name="T70" fmla="*/ 650 w 1833"/>
              <a:gd name="T71" fmla="*/ 592 h 2225"/>
              <a:gd name="T72" fmla="*/ 1296 w 1833"/>
              <a:gd name="T73" fmla="*/ 113 h 2225"/>
              <a:gd name="T74" fmla="*/ 537 w 1833"/>
              <a:gd name="T75" fmla="*/ 113 h 2225"/>
              <a:gd name="T76" fmla="*/ 603 w 1833"/>
              <a:gd name="T77" fmla="*/ 113 h 2225"/>
              <a:gd name="T78" fmla="*/ 1231 w 1833"/>
              <a:gd name="T79" fmla="*/ 113 h 2225"/>
              <a:gd name="T80" fmla="*/ 650 w 1833"/>
              <a:gd name="T81" fmla="*/ 526 h 2225"/>
              <a:gd name="T82" fmla="*/ 405 w 1833"/>
              <a:gd name="T83" fmla="*/ 902 h 2225"/>
              <a:gd name="T84" fmla="*/ 803 w 1833"/>
              <a:gd name="T85" fmla="*/ 1101 h 2225"/>
              <a:gd name="T86" fmla="*/ 882 w 1833"/>
              <a:gd name="T87" fmla="*/ 1250 h 2225"/>
              <a:gd name="T88" fmla="*/ 1031 w 1833"/>
              <a:gd name="T89" fmla="*/ 1171 h 2225"/>
              <a:gd name="T90" fmla="*/ 952 w 1833"/>
              <a:gd name="T91" fmla="*/ 1021 h 2225"/>
              <a:gd name="T92" fmla="*/ 1457 w 1833"/>
              <a:gd name="T93" fmla="*/ 874 h 2225"/>
              <a:gd name="T94" fmla="*/ 1303 w 1833"/>
              <a:gd name="T95" fmla="*/ 652 h 2225"/>
              <a:gd name="T96" fmla="*/ 530 w 1833"/>
              <a:gd name="T97" fmla="*/ 652 h 2225"/>
              <a:gd name="T98" fmla="*/ 377 w 1833"/>
              <a:gd name="T99" fmla="*/ 874 h 2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33" h="2225">
                <a:moveTo>
                  <a:pt x="1093" y="1413"/>
                </a:moveTo>
                <a:cubicBezTo>
                  <a:pt x="952" y="1413"/>
                  <a:pt x="952" y="1413"/>
                  <a:pt x="952" y="1413"/>
                </a:cubicBezTo>
                <a:cubicBezTo>
                  <a:pt x="952" y="1301"/>
                  <a:pt x="952" y="1301"/>
                  <a:pt x="952" y="1301"/>
                </a:cubicBezTo>
                <a:cubicBezTo>
                  <a:pt x="940" y="1304"/>
                  <a:pt x="929" y="1305"/>
                  <a:pt x="917" y="1305"/>
                </a:cubicBezTo>
                <a:cubicBezTo>
                  <a:pt x="905" y="1305"/>
                  <a:pt x="893" y="1304"/>
                  <a:pt x="882" y="1301"/>
                </a:cubicBezTo>
                <a:cubicBezTo>
                  <a:pt x="882" y="1413"/>
                  <a:pt x="882" y="1413"/>
                  <a:pt x="882" y="1413"/>
                </a:cubicBezTo>
                <a:cubicBezTo>
                  <a:pt x="740" y="1413"/>
                  <a:pt x="740" y="1413"/>
                  <a:pt x="740" y="1413"/>
                </a:cubicBezTo>
                <a:cubicBezTo>
                  <a:pt x="705" y="1413"/>
                  <a:pt x="677" y="1441"/>
                  <a:pt x="677" y="1476"/>
                </a:cubicBezTo>
                <a:cubicBezTo>
                  <a:pt x="677" y="2162"/>
                  <a:pt x="677" y="2162"/>
                  <a:pt x="677" y="2162"/>
                </a:cubicBezTo>
                <a:cubicBezTo>
                  <a:pt x="677" y="2197"/>
                  <a:pt x="705" y="2225"/>
                  <a:pt x="740" y="2225"/>
                </a:cubicBezTo>
                <a:cubicBezTo>
                  <a:pt x="1093" y="2225"/>
                  <a:pt x="1093" y="2225"/>
                  <a:pt x="1093" y="2225"/>
                </a:cubicBezTo>
                <a:cubicBezTo>
                  <a:pt x="1128" y="2225"/>
                  <a:pt x="1156" y="2197"/>
                  <a:pt x="1156" y="2162"/>
                </a:cubicBezTo>
                <a:cubicBezTo>
                  <a:pt x="1156" y="1476"/>
                  <a:pt x="1156" y="1476"/>
                  <a:pt x="1156" y="1476"/>
                </a:cubicBezTo>
                <a:cubicBezTo>
                  <a:pt x="1156" y="1441"/>
                  <a:pt x="1128" y="1413"/>
                  <a:pt x="1093" y="1413"/>
                </a:cubicBezTo>
                <a:close/>
                <a:moveTo>
                  <a:pt x="1071" y="2089"/>
                </a:moveTo>
                <a:cubicBezTo>
                  <a:pt x="785" y="2089"/>
                  <a:pt x="785" y="2089"/>
                  <a:pt x="785" y="2089"/>
                </a:cubicBezTo>
                <a:cubicBezTo>
                  <a:pt x="771" y="2089"/>
                  <a:pt x="760" y="2078"/>
                  <a:pt x="760" y="2064"/>
                </a:cubicBezTo>
                <a:cubicBezTo>
                  <a:pt x="760" y="2050"/>
                  <a:pt x="771" y="2039"/>
                  <a:pt x="785" y="2039"/>
                </a:cubicBezTo>
                <a:cubicBezTo>
                  <a:pt x="1071" y="2039"/>
                  <a:pt x="1071" y="2039"/>
                  <a:pt x="1071" y="2039"/>
                </a:cubicBezTo>
                <a:cubicBezTo>
                  <a:pt x="1085" y="2039"/>
                  <a:pt x="1096" y="2050"/>
                  <a:pt x="1096" y="2064"/>
                </a:cubicBezTo>
                <a:cubicBezTo>
                  <a:pt x="1096" y="2078"/>
                  <a:pt x="1085" y="2089"/>
                  <a:pt x="1071" y="2089"/>
                </a:cubicBezTo>
                <a:close/>
                <a:moveTo>
                  <a:pt x="1071" y="1974"/>
                </a:moveTo>
                <a:cubicBezTo>
                  <a:pt x="785" y="1974"/>
                  <a:pt x="785" y="1974"/>
                  <a:pt x="785" y="1974"/>
                </a:cubicBezTo>
                <a:cubicBezTo>
                  <a:pt x="771" y="1974"/>
                  <a:pt x="760" y="1963"/>
                  <a:pt x="760" y="1949"/>
                </a:cubicBezTo>
                <a:cubicBezTo>
                  <a:pt x="760" y="1935"/>
                  <a:pt x="771" y="1924"/>
                  <a:pt x="785" y="1924"/>
                </a:cubicBezTo>
                <a:cubicBezTo>
                  <a:pt x="1071" y="1924"/>
                  <a:pt x="1071" y="1924"/>
                  <a:pt x="1071" y="1924"/>
                </a:cubicBezTo>
                <a:cubicBezTo>
                  <a:pt x="1085" y="1924"/>
                  <a:pt x="1096" y="1935"/>
                  <a:pt x="1096" y="1949"/>
                </a:cubicBezTo>
                <a:cubicBezTo>
                  <a:pt x="1096" y="1963"/>
                  <a:pt x="1085" y="1974"/>
                  <a:pt x="1071" y="1974"/>
                </a:cubicBezTo>
                <a:close/>
                <a:moveTo>
                  <a:pt x="1061" y="1836"/>
                </a:moveTo>
                <a:cubicBezTo>
                  <a:pt x="1042" y="1836"/>
                  <a:pt x="1026" y="1820"/>
                  <a:pt x="1026" y="1801"/>
                </a:cubicBezTo>
                <a:cubicBezTo>
                  <a:pt x="1026" y="1782"/>
                  <a:pt x="1042" y="1766"/>
                  <a:pt x="1061" y="1766"/>
                </a:cubicBezTo>
                <a:cubicBezTo>
                  <a:pt x="1081" y="1766"/>
                  <a:pt x="1096" y="1782"/>
                  <a:pt x="1096" y="1801"/>
                </a:cubicBezTo>
                <a:cubicBezTo>
                  <a:pt x="1096" y="1820"/>
                  <a:pt x="1081" y="1836"/>
                  <a:pt x="1061" y="1836"/>
                </a:cubicBezTo>
                <a:close/>
                <a:moveTo>
                  <a:pt x="416" y="1413"/>
                </a:moveTo>
                <a:cubicBezTo>
                  <a:pt x="260" y="1413"/>
                  <a:pt x="260" y="1413"/>
                  <a:pt x="260" y="1413"/>
                </a:cubicBezTo>
                <a:cubicBezTo>
                  <a:pt x="260" y="1329"/>
                  <a:pt x="260" y="1329"/>
                  <a:pt x="260" y="1329"/>
                </a:cubicBezTo>
                <a:cubicBezTo>
                  <a:pt x="260" y="1242"/>
                  <a:pt x="331" y="1171"/>
                  <a:pt x="418" y="1171"/>
                </a:cubicBezTo>
                <a:cubicBezTo>
                  <a:pt x="751" y="1171"/>
                  <a:pt x="751" y="1171"/>
                  <a:pt x="751" y="1171"/>
                </a:cubicBezTo>
                <a:cubicBezTo>
                  <a:pt x="749" y="1159"/>
                  <a:pt x="748" y="1148"/>
                  <a:pt x="748" y="1136"/>
                </a:cubicBezTo>
                <a:cubicBezTo>
                  <a:pt x="748" y="1124"/>
                  <a:pt x="749" y="1112"/>
                  <a:pt x="751" y="1101"/>
                </a:cubicBezTo>
                <a:cubicBezTo>
                  <a:pt x="418" y="1101"/>
                  <a:pt x="418" y="1101"/>
                  <a:pt x="418" y="1101"/>
                </a:cubicBezTo>
                <a:cubicBezTo>
                  <a:pt x="293" y="1101"/>
                  <a:pt x="190" y="1203"/>
                  <a:pt x="190" y="1329"/>
                </a:cubicBezTo>
                <a:cubicBezTo>
                  <a:pt x="190" y="1413"/>
                  <a:pt x="190" y="1413"/>
                  <a:pt x="190" y="1413"/>
                </a:cubicBezTo>
                <a:cubicBezTo>
                  <a:pt x="63" y="1413"/>
                  <a:pt x="63" y="1413"/>
                  <a:pt x="63" y="1413"/>
                </a:cubicBezTo>
                <a:cubicBezTo>
                  <a:pt x="28" y="1413"/>
                  <a:pt x="0" y="1441"/>
                  <a:pt x="0" y="1476"/>
                </a:cubicBezTo>
                <a:cubicBezTo>
                  <a:pt x="0" y="2162"/>
                  <a:pt x="0" y="2162"/>
                  <a:pt x="0" y="2162"/>
                </a:cubicBezTo>
                <a:cubicBezTo>
                  <a:pt x="0" y="2197"/>
                  <a:pt x="28" y="2225"/>
                  <a:pt x="63" y="2225"/>
                </a:cubicBezTo>
                <a:cubicBezTo>
                  <a:pt x="416" y="2225"/>
                  <a:pt x="416" y="2225"/>
                  <a:pt x="416" y="2225"/>
                </a:cubicBezTo>
                <a:cubicBezTo>
                  <a:pt x="451" y="2225"/>
                  <a:pt x="480" y="2197"/>
                  <a:pt x="480" y="2162"/>
                </a:cubicBezTo>
                <a:cubicBezTo>
                  <a:pt x="480" y="1476"/>
                  <a:pt x="480" y="1476"/>
                  <a:pt x="480" y="1476"/>
                </a:cubicBezTo>
                <a:cubicBezTo>
                  <a:pt x="480" y="1441"/>
                  <a:pt x="451" y="1413"/>
                  <a:pt x="416" y="1413"/>
                </a:cubicBezTo>
                <a:close/>
                <a:moveTo>
                  <a:pt x="394" y="2089"/>
                </a:moveTo>
                <a:cubicBezTo>
                  <a:pt x="108" y="2089"/>
                  <a:pt x="108" y="2089"/>
                  <a:pt x="108" y="2089"/>
                </a:cubicBezTo>
                <a:cubicBezTo>
                  <a:pt x="94" y="2089"/>
                  <a:pt x="83" y="2078"/>
                  <a:pt x="83" y="2064"/>
                </a:cubicBezTo>
                <a:cubicBezTo>
                  <a:pt x="83" y="2050"/>
                  <a:pt x="94" y="2039"/>
                  <a:pt x="108" y="2039"/>
                </a:cubicBezTo>
                <a:cubicBezTo>
                  <a:pt x="394" y="2039"/>
                  <a:pt x="394" y="2039"/>
                  <a:pt x="394" y="2039"/>
                </a:cubicBezTo>
                <a:cubicBezTo>
                  <a:pt x="408" y="2039"/>
                  <a:pt x="419" y="2050"/>
                  <a:pt x="419" y="2064"/>
                </a:cubicBezTo>
                <a:cubicBezTo>
                  <a:pt x="419" y="2078"/>
                  <a:pt x="408" y="2089"/>
                  <a:pt x="394" y="2089"/>
                </a:cubicBezTo>
                <a:close/>
                <a:moveTo>
                  <a:pt x="394" y="1974"/>
                </a:moveTo>
                <a:cubicBezTo>
                  <a:pt x="108" y="1974"/>
                  <a:pt x="108" y="1974"/>
                  <a:pt x="108" y="1974"/>
                </a:cubicBezTo>
                <a:cubicBezTo>
                  <a:pt x="94" y="1974"/>
                  <a:pt x="83" y="1963"/>
                  <a:pt x="83" y="1949"/>
                </a:cubicBezTo>
                <a:cubicBezTo>
                  <a:pt x="83" y="1935"/>
                  <a:pt x="94" y="1924"/>
                  <a:pt x="108" y="1924"/>
                </a:cubicBezTo>
                <a:cubicBezTo>
                  <a:pt x="394" y="1924"/>
                  <a:pt x="394" y="1924"/>
                  <a:pt x="394" y="1924"/>
                </a:cubicBezTo>
                <a:cubicBezTo>
                  <a:pt x="408" y="1924"/>
                  <a:pt x="419" y="1935"/>
                  <a:pt x="419" y="1949"/>
                </a:cubicBezTo>
                <a:cubicBezTo>
                  <a:pt x="419" y="1963"/>
                  <a:pt x="408" y="1974"/>
                  <a:pt x="394" y="1974"/>
                </a:cubicBezTo>
                <a:close/>
                <a:moveTo>
                  <a:pt x="384" y="1836"/>
                </a:moveTo>
                <a:cubicBezTo>
                  <a:pt x="365" y="1836"/>
                  <a:pt x="350" y="1820"/>
                  <a:pt x="350" y="1801"/>
                </a:cubicBezTo>
                <a:cubicBezTo>
                  <a:pt x="350" y="1782"/>
                  <a:pt x="365" y="1766"/>
                  <a:pt x="384" y="1766"/>
                </a:cubicBezTo>
                <a:cubicBezTo>
                  <a:pt x="404" y="1766"/>
                  <a:pt x="419" y="1782"/>
                  <a:pt x="419" y="1801"/>
                </a:cubicBezTo>
                <a:cubicBezTo>
                  <a:pt x="419" y="1820"/>
                  <a:pt x="404" y="1836"/>
                  <a:pt x="384" y="1836"/>
                </a:cubicBezTo>
                <a:close/>
                <a:moveTo>
                  <a:pt x="1770" y="1413"/>
                </a:moveTo>
                <a:cubicBezTo>
                  <a:pt x="1643" y="1413"/>
                  <a:pt x="1643" y="1413"/>
                  <a:pt x="1643" y="1413"/>
                </a:cubicBezTo>
                <a:cubicBezTo>
                  <a:pt x="1643" y="1329"/>
                  <a:pt x="1643" y="1329"/>
                  <a:pt x="1643" y="1329"/>
                </a:cubicBezTo>
                <a:cubicBezTo>
                  <a:pt x="1643" y="1203"/>
                  <a:pt x="1541" y="1101"/>
                  <a:pt x="1415" y="1101"/>
                </a:cubicBezTo>
                <a:cubicBezTo>
                  <a:pt x="1082" y="1101"/>
                  <a:pt x="1082" y="1101"/>
                  <a:pt x="1082" y="1101"/>
                </a:cubicBezTo>
                <a:cubicBezTo>
                  <a:pt x="1085" y="1112"/>
                  <a:pt x="1086" y="1124"/>
                  <a:pt x="1086" y="1136"/>
                </a:cubicBezTo>
                <a:cubicBezTo>
                  <a:pt x="1086" y="1148"/>
                  <a:pt x="1085" y="1159"/>
                  <a:pt x="1082" y="1171"/>
                </a:cubicBezTo>
                <a:cubicBezTo>
                  <a:pt x="1415" y="1171"/>
                  <a:pt x="1415" y="1171"/>
                  <a:pt x="1415" y="1171"/>
                </a:cubicBezTo>
                <a:cubicBezTo>
                  <a:pt x="1503" y="1171"/>
                  <a:pt x="1574" y="1242"/>
                  <a:pt x="1574" y="1329"/>
                </a:cubicBezTo>
                <a:cubicBezTo>
                  <a:pt x="1574" y="1413"/>
                  <a:pt x="1574" y="1413"/>
                  <a:pt x="1574" y="1413"/>
                </a:cubicBezTo>
                <a:cubicBezTo>
                  <a:pt x="1417" y="1413"/>
                  <a:pt x="1417" y="1413"/>
                  <a:pt x="1417" y="1413"/>
                </a:cubicBezTo>
                <a:cubicBezTo>
                  <a:pt x="1382" y="1413"/>
                  <a:pt x="1354" y="1441"/>
                  <a:pt x="1354" y="1476"/>
                </a:cubicBezTo>
                <a:cubicBezTo>
                  <a:pt x="1354" y="2162"/>
                  <a:pt x="1354" y="2162"/>
                  <a:pt x="1354" y="2162"/>
                </a:cubicBezTo>
                <a:cubicBezTo>
                  <a:pt x="1354" y="2197"/>
                  <a:pt x="1382" y="2225"/>
                  <a:pt x="1417" y="2225"/>
                </a:cubicBezTo>
                <a:cubicBezTo>
                  <a:pt x="1770" y="2225"/>
                  <a:pt x="1770" y="2225"/>
                  <a:pt x="1770" y="2225"/>
                </a:cubicBezTo>
                <a:cubicBezTo>
                  <a:pt x="1805" y="2225"/>
                  <a:pt x="1833" y="2197"/>
                  <a:pt x="1833" y="2162"/>
                </a:cubicBezTo>
                <a:cubicBezTo>
                  <a:pt x="1833" y="1476"/>
                  <a:pt x="1833" y="1476"/>
                  <a:pt x="1833" y="1476"/>
                </a:cubicBezTo>
                <a:cubicBezTo>
                  <a:pt x="1833" y="1441"/>
                  <a:pt x="1805" y="1413"/>
                  <a:pt x="1770" y="1413"/>
                </a:cubicBezTo>
                <a:close/>
                <a:moveTo>
                  <a:pt x="1748" y="2089"/>
                </a:moveTo>
                <a:cubicBezTo>
                  <a:pt x="1462" y="2089"/>
                  <a:pt x="1462" y="2089"/>
                  <a:pt x="1462" y="2089"/>
                </a:cubicBezTo>
                <a:cubicBezTo>
                  <a:pt x="1448" y="2089"/>
                  <a:pt x="1437" y="2078"/>
                  <a:pt x="1437" y="2064"/>
                </a:cubicBezTo>
                <a:cubicBezTo>
                  <a:pt x="1437" y="2050"/>
                  <a:pt x="1448" y="2039"/>
                  <a:pt x="1462" y="2039"/>
                </a:cubicBezTo>
                <a:cubicBezTo>
                  <a:pt x="1748" y="2039"/>
                  <a:pt x="1748" y="2039"/>
                  <a:pt x="1748" y="2039"/>
                </a:cubicBezTo>
                <a:cubicBezTo>
                  <a:pt x="1762" y="2039"/>
                  <a:pt x="1773" y="2050"/>
                  <a:pt x="1773" y="2064"/>
                </a:cubicBezTo>
                <a:cubicBezTo>
                  <a:pt x="1773" y="2078"/>
                  <a:pt x="1762" y="2089"/>
                  <a:pt x="1748" y="2089"/>
                </a:cubicBezTo>
                <a:close/>
                <a:moveTo>
                  <a:pt x="1748" y="1974"/>
                </a:moveTo>
                <a:cubicBezTo>
                  <a:pt x="1462" y="1974"/>
                  <a:pt x="1462" y="1974"/>
                  <a:pt x="1462" y="1974"/>
                </a:cubicBezTo>
                <a:cubicBezTo>
                  <a:pt x="1448" y="1974"/>
                  <a:pt x="1437" y="1963"/>
                  <a:pt x="1437" y="1949"/>
                </a:cubicBezTo>
                <a:cubicBezTo>
                  <a:pt x="1437" y="1935"/>
                  <a:pt x="1448" y="1924"/>
                  <a:pt x="1462" y="1924"/>
                </a:cubicBezTo>
                <a:cubicBezTo>
                  <a:pt x="1748" y="1924"/>
                  <a:pt x="1748" y="1924"/>
                  <a:pt x="1748" y="1924"/>
                </a:cubicBezTo>
                <a:cubicBezTo>
                  <a:pt x="1762" y="1924"/>
                  <a:pt x="1773" y="1935"/>
                  <a:pt x="1773" y="1949"/>
                </a:cubicBezTo>
                <a:cubicBezTo>
                  <a:pt x="1773" y="1963"/>
                  <a:pt x="1762" y="1974"/>
                  <a:pt x="1748" y="1974"/>
                </a:cubicBezTo>
                <a:close/>
                <a:moveTo>
                  <a:pt x="1738" y="1836"/>
                </a:moveTo>
                <a:cubicBezTo>
                  <a:pt x="1719" y="1836"/>
                  <a:pt x="1703" y="1820"/>
                  <a:pt x="1703" y="1801"/>
                </a:cubicBezTo>
                <a:cubicBezTo>
                  <a:pt x="1703" y="1782"/>
                  <a:pt x="1719" y="1766"/>
                  <a:pt x="1738" y="1766"/>
                </a:cubicBezTo>
                <a:cubicBezTo>
                  <a:pt x="1757" y="1766"/>
                  <a:pt x="1773" y="1782"/>
                  <a:pt x="1773" y="1801"/>
                </a:cubicBezTo>
                <a:cubicBezTo>
                  <a:pt x="1773" y="1820"/>
                  <a:pt x="1757" y="1836"/>
                  <a:pt x="1738" y="1836"/>
                </a:cubicBezTo>
                <a:close/>
                <a:moveTo>
                  <a:pt x="650" y="592"/>
                </a:moveTo>
                <a:cubicBezTo>
                  <a:pt x="1184" y="592"/>
                  <a:pt x="1184" y="592"/>
                  <a:pt x="1184" y="592"/>
                </a:cubicBezTo>
                <a:cubicBezTo>
                  <a:pt x="1246" y="592"/>
                  <a:pt x="1296" y="541"/>
                  <a:pt x="1296" y="479"/>
                </a:cubicBezTo>
                <a:cubicBezTo>
                  <a:pt x="1296" y="113"/>
                  <a:pt x="1296" y="113"/>
                  <a:pt x="1296" y="113"/>
                </a:cubicBezTo>
                <a:cubicBezTo>
                  <a:pt x="1296" y="51"/>
                  <a:pt x="1246" y="0"/>
                  <a:pt x="1184" y="0"/>
                </a:cubicBezTo>
                <a:cubicBezTo>
                  <a:pt x="650" y="0"/>
                  <a:pt x="650" y="0"/>
                  <a:pt x="650" y="0"/>
                </a:cubicBezTo>
                <a:cubicBezTo>
                  <a:pt x="588" y="0"/>
                  <a:pt x="537" y="51"/>
                  <a:pt x="537" y="113"/>
                </a:cubicBezTo>
                <a:cubicBezTo>
                  <a:pt x="537" y="479"/>
                  <a:pt x="537" y="479"/>
                  <a:pt x="537" y="479"/>
                </a:cubicBezTo>
                <a:cubicBezTo>
                  <a:pt x="537" y="541"/>
                  <a:pt x="588" y="592"/>
                  <a:pt x="650" y="592"/>
                </a:cubicBezTo>
                <a:close/>
                <a:moveTo>
                  <a:pt x="603" y="113"/>
                </a:moveTo>
                <a:cubicBezTo>
                  <a:pt x="603" y="87"/>
                  <a:pt x="624" y="66"/>
                  <a:pt x="650" y="66"/>
                </a:cubicBezTo>
                <a:cubicBezTo>
                  <a:pt x="1184" y="66"/>
                  <a:pt x="1184" y="66"/>
                  <a:pt x="1184" y="66"/>
                </a:cubicBezTo>
                <a:cubicBezTo>
                  <a:pt x="1210" y="66"/>
                  <a:pt x="1231" y="87"/>
                  <a:pt x="1231" y="113"/>
                </a:cubicBezTo>
                <a:cubicBezTo>
                  <a:pt x="1231" y="479"/>
                  <a:pt x="1231" y="479"/>
                  <a:pt x="1231" y="479"/>
                </a:cubicBezTo>
                <a:cubicBezTo>
                  <a:pt x="1231" y="505"/>
                  <a:pt x="1210" y="526"/>
                  <a:pt x="1184" y="526"/>
                </a:cubicBezTo>
                <a:cubicBezTo>
                  <a:pt x="650" y="526"/>
                  <a:pt x="650" y="526"/>
                  <a:pt x="650" y="526"/>
                </a:cubicBezTo>
                <a:cubicBezTo>
                  <a:pt x="624" y="526"/>
                  <a:pt x="603" y="505"/>
                  <a:pt x="603" y="479"/>
                </a:cubicBezTo>
                <a:lnTo>
                  <a:pt x="603" y="113"/>
                </a:lnTo>
                <a:close/>
                <a:moveTo>
                  <a:pt x="405" y="902"/>
                </a:moveTo>
                <a:cubicBezTo>
                  <a:pt x="882" y="902"/>
                  <a:pt x="882" y="902"/>
                  <a:pt x="882" y="902"/>
                </a:cubicBezTo>
                <a:cubicBezTo>
                  <a:pt x="882" y="1021"/>
                  <a:pt x="882" y="1021"/>
                  <a:pt x="882" y="1021"/>
                </a:cubicBezTo>
                <a:cubicBezTo>
                  <a:pt x="844" y="1033"/>
                  <a:pt x="814" y="1063"/>
                  <a:pt x="803" y="1101"/>
                </a:cubicBezTo>
                <a:cubicBezTo>
                  <a:pt x="799" y="1112"/>
                  <a:pt x="797" y="1124"/>
                  <a:pt x="797" y="1136"/>
                </a:cubicBezTo>
                <a:cubicBezTo>
                  <a:pt x="797" y="1148"/>
                  <a:pt x="799" y="1160"/>
                  <a:pt x="803" y="1171"/>
                </a:cubicBezTo>
                <a:cubicBezTo>
                  <a:pt x="814" y="1209"/>
                  <a:pt x="844" y="1238"/>
                  <a:pt x="882" y="1250"/>
                </a:cubicBezTo>
                <a:cubicBezTo>
                  <a:pt x="893" y="1253"/>
                  <a:pt x="905" y="1255"/>
                  <a:pt x="917" y="1255"/>
                </a:cubicBezTo>
                <a:cubicBezTo>
                  <a:pt x="929" y="1255"/>
                  <a:pt x="941" y="1253"/>
                  <a:pt x="952" y="1250"/>
                </a:cubicBezTo>
                <a:cubicBezTo>
                  <a:pt x="990" y="1238"/>
                  <a:pt x="1020" y="1209"/>
                  <a:pt x="1031" y="1171"/>
                </a:cubicBezTo>
                <a:cubicBezTo>
                  <a:pt x="1034" y="1160"/>
                  <a:pt x="1036" y="1148"/>
                  <a:pt x="1036" y="1136"/>
                </a:cubicBezTo>
                <a:cubicBezTo>
                  <a:pt x="1036" y="1124"/>
                  <a:pt x="1034" y="1112"/>
                  <a:pt x="1031" y="1101"/>
                </a:cubicBezTo>
                <a:cubicBezTo>
                  <a:pt x="1019" y="1063"/>
                  <a:pt x="990" y="1033"/>
                  <a:pt x="952" y="1021"/>
                </a:cubicBezTo>
                <a:cubicBezTo>
                  <a:pt x="952" y="902"/>
                  <a:pt x="952" y="902"/>
                  <a:pt x="952" y="902"/>
                </a:cubicBezTo>
                <a:cubicBezTo>
                  <a:pt x="1429" y="902"/>
                  <a:pt x="1429" y="902"/>
                  <a:pt x="1429" y="902"/>
                </a:cubicBezTo>
                <a:cubicBezTo>
                  <a:pt x="1444" y="902"/>
                  <a:pt x="1457" y="889"/>
                  <a:pt x="1457" y="874"/>
                </a:cubicBezTo>
                <a:cubicBezTo>
                  <a:pt x="1457" y="861"/>
                  <a:pt x="1457" y="861"/>
                  <a:pt x="1457" y="861"/>
                </a:cubicBezTo>
                <a:cubicBezTo>
                  <a:pt x="1457" y="845"/>
                  <a:pt x="1449" y="823"/>
                  <a:pt x="1439" y="811"/>
                </a:cubicBezTo>
                <a:cubicBezTo>
                  <a:pt x="1303" y="652"/>
                  <a:pt x="1303" y="652"/>
                  <a:pt x="1303" y="652"/>
                </a:cubicBezTo>
                <a:cubicBezTo>
                  <a:pt x="1293" y="640"/>
                  <a:pt x="1273" y="631"/>
                  <a:pt x="1257" y="631"/>
                </a:cubicBezTo>
                <a:cubicBezTo>
                  <a:pt x="577" y="631"/>
                  <a:pt x="577" y="631"/>
                  <a:pt x="577" y="631"/>
                </a:cubicBezTo>
                <a:cubicBezTo>
                  <a:pt x="561" y="631"/>
                  <a:pt x="540" y="640"/>
                  <a:pt x="530" y="652"/>
                </a:cubicBezTo>
                <a:cubicBezTo>
                  <a:pt x="395" y="811"/>
                  <a:pt x="395" y="811"/>
                  <a:pt x="395" y="811"/>
                </a:cubicBezTo>
                <a:cubicBezTo>
                  <a:pt x="385" y="823"/>
                  <a:pt x="377" y="845"/>
                  <a:pt x="377" y="861"/>
                </a:cubicBezTo>
                <a:cubicBezTo>
                  <a:pt x="377" y="874"/>
                  <a:pt x="377" y="874"/>
                  <a:pt x="377" y="874"/>
                </a:cubicBezTo>
                <a:cubicBezTo>
                  <a:pt x="377" y="889"/>
                  <a:pt x="389" y="902"/>
                  <a:pt x="405" y="9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82305" tIns="41153" rIns="82305" bIns="41153" numCol="1" anchor="t" anchorCtr="0" compatLnSpc="1">
            <a:prstTxWarp prst="textNoShape">
              <a:avLst/>
            </a:prstTxWarp>
          </a:bodyPr>
          <a:lstStyle/>
          <a:p>
            <a:pPr defTabSz="914286"/>
            <a:endParaRPr lang="en-US" sz="1200">
              <a:solidFill>
                <a:srgbClr val="292929"/>
              </a:solidFill>
            </a:endParaRPr>
          </a:p>
        </p:txBody>
      </p:sp>
      <p:pic>
        <p:nvPicPr>
          <p:cNvPr id="46" name="Picture 2" descr="C:\Users\Jonahs\Dropbox\Projects SCOTT\MEET Windows Azure\source\Background\tile-icon-storage.pn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339"/>
          <a:stretch/>
        </p:blipFill>
        <p:spPr bwMode="auto">
          <a:xfrm>
            <a:off x="382373" y="4185038"/>
            <a:ext cx="638782" cy="59175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5" descr="\\MAGNUM\Projects\Microsoft\Cloud Power FY12\Design\ICONS_PNG\Increase.png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prstClr val="black"/>
              <a:srgbClr val="393F5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16251"/>
          <a:stretch/>
        </p:blipFill>
        <p:spPr bwMode="auto">
          <a:xfrm>
            <a:off x="7873769" y="2667823"/>
            <a:ext cx="1059851" cy="88738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7" r="7205" b="57679"/>
          <a:stretch/>
        </p:blipFill>
        <p:spPr bwMode="auto">
          <a:xfrm rot="16200000" flipH="1">
            <a:off x="7017767" y="4413784"/>
            <a:ext cx="1268804" cy="18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3868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16795"/>
            <a:ext cx="9144000" cy="3475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云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268140" y="1263255"/>
            <a:ext cx="2268141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云3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64488" y="1516265"/>
            <a:ext cx="2994422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Line 7"/>
          <p:cNvSpPr>
            <a:spLocks noChangeShapeType="1"/>
          </p:cNvSpPr>
          <p:nvPr/>
        </p:nvSpPr>
        <p:spPr bwMode="auto">
          <a:xfrm>
            <a:off x="0" y="4457700"/>
            <a:ext cx="9144000" cy="0"/>
          </a:xfrm>
          <a:prstGeom prst="line">
            <a:avLst/>
          </a:prstGeom>
          <a:noFill/>
          <a:ln w="1524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87918" tIns="43959" rIns="87918" bIns="43959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3078" name="Line 33"/>
          <p:cNvSpPr>
            <a:spLocks noChangeShapeType="1"/>
          </p:cNvSpPr>
          <p:nvPr/>
        </p:nvSpPr>
        <p:spPr bwMode="auto">
          <a:xfrm>
            <a:off x="-25003" y="942975"/>
            <a:ext cx="9144001" cy="0"/>
          </a:xfrm>
          <a:prstGeom prst="line">
            <a:avLst/>
          </a:prstGeom>
          <a:noFill/>
          <a:ln w="1524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1">
                <a:alpha val="79999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87918" tIns="43959" rIns="87918" bIns="43959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3079" name="Line 36"/>
          <p:cNvSpPr>
            <a:spLocks noChangeShapeType="1"/>
          </p:cNvSpPr>
          <p:nvPr/>
        </p:nvSpPr>
        <p:spPr bwMode="auto">
          <a:xfrm>
            <a:off x="0" y="4467225"/>
            <a:ext cx="9144000" cy="0"/>
          </a:xfrm>
          <a:prstGeom prst="line">
            <a:avLst/>
          </a:prstGeom>
          <a:noFill/>
          <a:ln w="1524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1">
                <a:alpha val="79999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87918" tIns="43959" rIns="87918" bIns="43959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pic>
        <p:nvPicPr>
          <p:cNvPr id="82984" name="Picture 40" descr="音乐泡泡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1178" y="5387579"/>
            <a:ext cx="1008459" cy="703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85" name="Picture 41" descr="音乐泡泡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4804" y="5476876"/>
            <a:ext cx="647700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2" name="Rectangle 43"/>
          <p:cNvSpPr>
            <a:spLocks noChangeArrowheads="1"/>
          </p:cNvSpPr>
          <p:nvPr/>
        </p:nvSpPr>
        <p:spPr bwMode="auto">
          <a:xfrm>
            <a:off x="0" y="2"/>
            <a:ext cx="9144000" cy="8977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918" tIns="43959" rIns="87918" bIns="43959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pic>
        <p:nvPicPr>
          <p:cNvPr id="82979" name="Picture 35" descr="热气球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3991" y="271463"/>
            <a:ext cx="1428750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07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7889" y="-57150"/>
            <a:ext cx="98464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9" descr="美女跳舞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786" y="1006080"/>
            <a:ext cx="2296715" cy="3936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Picture 60" descr="绿风车棍子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61773" y="3163492"/>
            <a:ext cx="71438" cy="124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59" descr="绿风车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9792" y="2792016"/>
            <a:ext cx="1218009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4"/>
          <p:cNvSpPr txBox="1">
            <a:spLocks noChangeArrowheads="1"/>
          </p:cNvSpPr>
          <p:nvPr/>
        </p:nvSpPr>
        <p:spPr bwMode="auto">
          <a:xfrm>
            <a:off x="2627138" y="1203086"/>
            <a:ext cx="5329238" cy="2304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918" tIns="43959" rIns="87918" bIns="4395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00000"/>
                </a:solidFill>
              </a:rPr>
              <a:t>PPT</a:t>
            </a:r>
            <a:r>
              <a:rPr lang="zh-CN" altLang="en-US" dirty="0" smtClean="0">
                <a:solidFill>
                  <a:srgbClr val="000000"/>
                </a:solidFill>
              </a:rPr>
              <a:t>制作技巧：</a:t>
            </a:r>
            <a:endParaRPr lang="en-US" altLang="zh-CN" dirty="0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00000"/>
                </a:solidFill>
                <a:hlinkClick r:id="rId13"/>
              </a:rPr>
              <a:t>http://www.officezhushou.com/pptjiaocheng/</a:t>
            </a:r>
            <a:endParaRPr lang="en-US" altLang="zh-CN" dirty="0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dirty="0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00000"/>
                </a:solidFill>
              </a:rPr>
              <a:t>PPT</a:t>
            </a:r>
            <a:r>
              <a:rPr lang="zh-CN" altLang="en-US" dirty="0" smtClean="0">
                <a:solidFill>
                  <a:srgbClr val="000000"/>
                </a:solidFill>
              </a:rPr>
              <a:t>模板：</a:t>
            </a:r>
            <a:endParaRPr lang="en-US" altLang="zh-CN" dirty="0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00000"/>
                </a:solidFill>
                <a:hlinkClick r:id="rId14"/>
              </a:rPr>
              <a:t>http://www.officezhushou.com/pptmuban/</a:t>
            </a:r>
            <a:endParaRPr lang="en-US" altLang="zh-CN" dirty="0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dirty="0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00000"/>
                </a:solidFill>
              </a:rPr>
              <a:t>PPT</a:t>
            </a:r>
            <a:r>
              <a:rPr lang="zh-CN" altLang="en-US" dirty="0" smtClean="0">
                <a:solidFill>
                  <a:srgbClr val="000000"/>
                </a:solidFill>
              </a:rPr>
              <a:t>素材：</a:t>
            </a:r>
            <a:endParaRPr lang="en-US" altLang="zh-CN" dirty="0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00000"/>
                </a:solidFill>
                <a:hlinkClick r:id="rId15"/>
              </a:rPr>
              <a:t>http://www.officezhushou.com/pptsucai/</a:t>
            </a:r>
            <a:endParaRPr lang="en-US" altLang="zh-CN" dirty="0" smtClean="0">
              <a:solidFill>
                <a:srgbClr val="000000"/>
              </a:solidFill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305206">
            <a:off x="2294335" y="1403835"/>
            <a:ext cx="4572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305206">
            <a:off x="2294335" y="2213372"/>
            <a:ext cx="4572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305206">
            <a:off x="2294335" y="3077766"/>
            <a:ext cx="4572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04447995"/>
      </p:ext>
    </p:extLst>
  </p:cSld>
  <p:clrMapOvr>
    <a:masterClrMapping/>
  </p:clrMapOvr>
  <p:transition>
    <p:sndAc>
      <p:stSnd loop="1">
        <p:snd r:embed="rId2" name="亡灵序曲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1111 L 1.79965 0.01111 " pathEditMode="relative" rAng="0" ptsTypes="AA">
                                      <p:cBhvr>
                                        <p:cTn id="6" dur="8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98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0.01111 L -1.8467 0.01111 " pathEditMode="relative" rAng="0" ptsTypes="AA">
                                      <p:cBhvr>
                                        <p:cTn id="8" dur="1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344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29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2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9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C 0.03281 -0.09329 0.06597 -0.18588 0.11666 -0.24745 C 0.16788 -0.30879 0.29392 -0.30625 0.30503 -0.36898 C 0.31632 -0.43171 0.20034 -0.5493 0.18368 -0.6243 C 0.16736 -0.6993 0.17517 -0.77292 0.20538 -0.81782 C 0.23593 -0.86296 0.35625 -0.8618 0.36614 -0.89421 C 0.37604 -0.92685 0.25225 -0.98287 0.26458 -1.01366 C 0.27725 -1.04444 0.35902 -1.0618 0.44097 -1.0794 " pathEditMode="relative" rAng="0" ptsTypes="aaaaaaaA">
                                      <p:cBhvr>
                                        <p:cTn id="21" dur="12000" fill="hold"/>
                                        <p:tgtEl>
                                          <p:spTgt spid="829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49" y="-53981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05556E-6 -0.00024 C -0.01267 -0.09676 -0.025 -0.19283 -0.04409 -0.25649 C -0.06319 -0.31991 -0.11041 -0.31737 -0.11475 -0.38218 C -0.11892 -0.44723 -0.07534 -0.56922 -0.06909 -0.64676 C -0.06302 -0.72454 -0.06597 -0.80093 -0.07743 -0.84723 C -0.08871 -0.89375 -0.13368 -0.8926 -0.13732 -0.92616 C -0.14132 -0.95996 -0.09461 -1.01783 -0.09948 -1.05 C -0.10416 -1.08149 -0.13489 -1.09954 -0.16527 -1.11783 " pathEditMode="relative" rAng="0" ptsTypes="aaaaaaaA">
                                      <p:cBhvr>
                                        <p:cTn id="23" dur="8000" fill="hold"/>
                                        <p:tgtEl>
                                          <p:spTgt spid="829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64" y="-5588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/>
          <p:cNvGrpSpPr/>
          <p:nvPr/>
        </p:nvGrpSpPr>
        <p:grpSpPr>
          <a:xfrm>
            <a:off x="5409282" y="411510"/>
            <a:ext cx="1899022" cy="3638558"/>
            <a:chOff x="1355467" y="454668"/>
            <a:chExt cx="1899022" cy="3638558"/>
          </a:xfrm>
        </p:grpSpPr>
        <p:grpSp>
          <p:nvGrpSpPr>
            <p:cNvPr id="95" name="组合 94"/>
            <p:cNvGrpSpPr/>
            <p:nvPr/>
          </p:nvGrpSpPr>
          <p:grpSpPr>
            <a:xfrm>
              <a:off x="1658325" y="454668"/>
              <a:ext cx="1296144" cy="715988"/>
              <a:chOff x="1259632" y="2067694"/>
              <a:chExt cx="1296144" cy="715988"/>
            </a:xfrm>
          </p:grpSpPr>
          <p:sp>
            <p:nvSpPr>
              <p:cNvPr id="113" name="梯形 112"/>
              <p:cNvSpPr/>
              <p:nvPr/>
            </p:nvSpPr>
            <p:spPr>
              <a:xfrm rot="10800000">
                <a:off x="1259632" y="2067694"/>
                <a:ext cx="1296144" cy="715760"/>
              </a:xfrm>
              <a:prstGeom prst="trapezoid">
                <a:avLst>
                  <a:gd name="adj" fmla="val 32984"/>
                </a:avLst>
              </a:pr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任意多边形 113"/>
              <p:cNvSpPr/>
              <p:nvPr/>
            </p:nvSpPr>
            <p:spPr>
              <a:xfrm>
                <a:off x="1619671" y="2180814"/>
                <a:ext cx="895552" cy="602868"/>
              </a:xfrm>
              <a:custGeom>
                <a:avLst/>
                <a:gdLst>
                  <a:gd name="connsiteX0" fmla="*/ 0 w 509588"/>
                  <a:gd name="connsiteY0" fmla="*/ 237910 h 237910"/>
                  <a:gd name="connsiteX1" fmla="*/ 176213 w 509588"/>
                  <a:gd name="connsiteY1" fmla="*/ 28360 h 237910"/>
                  <a:gd name="connsiteX2" fmla="*/ 509588 w 509588"/>
                  <a:gd name="connsiteY2" fmla="*/ 4547 h 237910"/>
                  <a:gd name="connsiteX0" fmla="*/ 0 w 520457"/>
                  <a:gd name="connsiteY0" fmla="*/ 336767 h 336767"/>
                  <a:gd name="connsiteX1" fmla="*/ 176213 w 520457"/>
                  <a:gd name="connsiteY1" fmla="*/ 127217 h 336767"/>
                  <a:gd name="connsiteX2" fmla="*/ 520457 w 520457"/>
                  <a:gd name="connsiteY2" fmla="*/ 151 h 336767"/>
                  <a:gd name="connsiteX0" fmla="*/ 0 w 520457"/>
                  <a:gd name="connsiteY0" fmla="*/ 336889 h 336889"/>
                  <a:gd name="connsiteX1" fmla="*/ 207461 w 520457"/>
                  <a:gd name="connsiteY1" fmla="*/ 92016 h 336889"/>
                  <a:gd name="connsiteX2" fmla="*/ 520457 w 520457"/>
                  <a:gd name="connsiteY2" fmla="*/ 273 h 336889"/>
                  <a:gd name="connsiteX0" fmla="*/ 0 w 510947"/>
                  <a:gd name="connsiteY0" fmla="*/ 339593 h 339593"/>
                  <a:gd name="connsiteX1" fmla="*/ 207461 w 510947"/>
                  <a:gd name="connsiteY1" fmla="*/ 94720 h 339593"/>
                  <a:gd name="connsiteX2" fmla="*/ 510947 w 510947"/>
                  <a:gd name="connsiteY2" fmla="*/ 260 h 339593"/>
                  <a:gd name="connsiteX0" fmla="*/ 0 w 533717"/>
                  <a:gd name="connsiteY0" fmla="*/ 345604 h 345604"/>
                  <a:gd name="connsiteX1" fmla="*/ 207461 w 533717"/>
                  <a:gd name="connsiteY1" fmla="*/ 100731 h 345604"/>
                  <a:gd name="connsiteX2" fmla="*/ 510947 w 533717"/>
                  <a:gd name="connsiteY2" fmla="*/ 6271 h 345604"/>
                  <a:gd name="connsiteX3" fmla="*/ 511949 w 533717"/>
                  <a:gd name="connsiteY3" fmla="*/ 8958 h 345604"/>
                  <a:gd name="connsiteX0" fmla="*/ 0 w 520754"/>
                  <a:gd name="connsiteY0" fmla="*/ 339809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0" fmla="*/ 0 w 520754"/>
                  <a:gd name="connsiteY0" fmla="*/ 339809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4" fmla="*/ 0 w 520754"/>
                  <a:gd name="connsiteY4" fmla="*/ 339809 h 344170"/>
                  <a:gd name="connsiteX0" fmla="*/ 0 w 520754"/>
                  <a:gd name="connsiteY0" fmla="*/ 343885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4" fmla="*/ 0 w 520754"/>
                  <a:gd name="connsiteY4" fmla="*/ 343885 h 344170"/>
                  <a:gd name="connsiteX0" fmla="*/ 0 w 510947"/>
                  <a:gd name="connsiteY0" fmla="*/ 343674 h 343959"/>
                  <a:gd name="connsiteX1" fmla="*/ 207461 w 510947"/>
                  <a:gd name="connsiteY1" fmla="*/ 94725 h 343959"/>
                  <a:gd name="connsiteX2" fmla="*/ 510947 w 510947"/>
                  <a:gd name="connsiteY2" fmla="*/ 265 h 343959"/>
                  <a:gd name="connsiteX3" fmla="*/ 399186 w 510947"/>
                  <a:gd name="connsiteY3" fmla="*/ 343959 h 343959"/>
                  <a:gd name="connsiteX4" fmla="*/ 0 w 510947"/>
                  <a:gd name="connsiteY4" fmla="*/ 343674 h 343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0947" h="343959">
                    <a:moveTo>
                      <a:pt x="0" y="343674"/>
                    </a:moveTo>
                    <a:cubicBezTo>
                      <a:pt x="45641" y="258346"/>
                      <a:pt x="122303" y="151960"/>
                      <a:pt x="207461" y="94725"/>
                    </a:cubicBezTo>
                    <a:cubicBezTo>
                      <a:pt x="292619" y="37490"/>
                      <a:pt x="445066" y="-3704"/>
                      <a:pt x="510947" y="265"/>
                    </a:cubicBezTo>
                    <a:cubicBezTo>
                      <a:pt x="496483" y="47465"/>
                      <a:pt x="398977" y="343399"/>
                      <a:pt x="399186" y="343959"/>
                    </a:cubicBezTo>
                    <a:lnTo>
                      <a:pt x="0" y="34367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75000"/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TextBox 114"/>
              <p:cNvSpPr txBox="1"/>
              <p:nvPr/>
            </p:nvSpPr>
            <p:spPr>
              <a:xfrm>
                <a:off x="1610319" y="2139702"/>
                <a:ext cx="5854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03</a:t>
                </a:r>
                <a:endParaRPr lang="zh-CN" altLang="en-US" sz="2800" b="1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1355467" y="1149704"/>
              <a:ext cx="1899022" cy="2943522"/>
              <a:chOff x="2023374" y="1788468"/>
              <a:chExt cx="1899022" cy="2943522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2023374" y="1788468"/>
                <a:ext cx="1899022" cy="2236340"/>
                <a:chOff x="1997760" y="2356351"/>
                <a:chExt cx="1899022" cy="2236340"/>
              </a:xfrm>
            </p:grpSpPr>
            <p:grpSp>
              <p:nvGrpSpPr>
                <p:cNvPr id="99" name="组合 98"/>
                <p:cNvGrpSpPr/>
                <p:nvPr/>
              </p:nvGrpSpPr>
              <p:grpSpPr>
                <a:xfrm>
                  <a:off x="1997760" y="2356351"/>
                  <a:ext cx="1899022" cy="2236340"/>
                  <a:chOff x="3333038" y="1211888"/>
                  <a:chExt cx="1899022" cy="2236340"/>
                </a:xfrm>
              </p:grpSpPr>
              <p:sp>
                <p:nvSpPr>
                  <p:cNvPr id="110" name="矩形 109"/>
                  <p:cNvSpPr/>
                  <p:nvPr/>
                </p:nvSpPr>
                <p:spPr>
                  <a:xfrm>
                    <a:off x="3333038" y="1537970"/>
                    <a:ext cx="18000" cy="1584176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tx1">
                          <a:lumMod val="50000"/>
                          <a:lumOff val="5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1" name="矩形 110"/>
                  <p:cNvSpPr/>
                  <p:nvPr/>
                </p:nvSpPr>
                <p:spPr>
                  <a:xfrm>
                    <a:off x="3347864" y="1211888"/>
                    <a:ext cx="1872208" cy="22363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127"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" name="矩形 111"/>
                  <p:cNvSpPr/>
                  <p:nvPr/>
                </p:nvSpPr>
                <p:spPr>
                  <a:xfrm>
                    <a:off x="5214060" y="1537970"/>
                    <a:ext cx="18000" cy="1584176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tx1">
                          <a:lumMod val="50000"/>
                          <a:lumOff val="5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0" name="椭圆 99"/>
                <p:cNvSpPr/>
                <p:nvPr/>
              </p:nvSpPr>
              <p:spPr>
                <a:xfrm rot="1800000">
                  <a:off x="2097289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1" name="椭圆 100"/>
                <p:cNvSpPr/>
                <p:nvPr/>
              </p:nvSpPr>
              <p:spPr>
                <a:xfrm rot="1800000">
                  <a:off x="2271527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2" name="椭圆 101"/>
                <p:cNvSpPr/>
                <p:nvPr/>
              </p:nvSpPr>
              <p:spPr>
                <a:xfrm rot="1800000">
                  <a:off x="2442646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3" name="椭圆 102"/>
                <p:cNvSpPr/>
                <p:nvPr/>
              </p:nvSpPr>
              <p:spPr>
                <a:xfrm rot="1800000">
                  <a:off x="2616884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4" name="椭圆 103"/>
                <p:cNvSpPr/>
                <p:nvPr/>
              </p:nvSpPr>
              <p:spPr>
                <a:xfrm rot="1800000">
                  <a:off x="2791122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5" name="椭圆 104"/>
                <p:cNvSpPr/>
                <p:nvPr/>
              </p:nvSpPr>
              <p:spPr>
                <a:xfrm rot="1800000">
                  <a:off x="2965360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6" name="椭圆 105"/>
                <p:cNvSpPr/>
                <p:nvPr/>
              </p:nvSpPr>
              <p:spPr>
                <a:xfrm rot="1800000">
                  <a:off x="3136479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7" name="椭圆 106"/>
                <p:cNvSpPr/>
                <p:nvPr/>
              </p:nvSpPr>
              <p:spPr>
                <a:xfrm rot="1800000">
                  <a:off x="3310717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8" name="椭圆 107"/>
                <p:cNvSpPr/>
                <p:nvPr/>
              </p:nvSpPr>
              <p:spPr>
                <a:xfrm rot="1800000">
                  <a:off x="3483618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9" name="椭圆 108"/>
                <p:cNvSpPr/>
                <p:nvPr/>
              </p:nvSpPr>
              <p:spPr>
                <a:xfrm rot="1800000">
                  <a:off x="3657856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98" name="矩形 97"/>
              <p:cNvSpPr/>
              <p:nvPr/>
            </p:nvSpPr>
            <p:spPr>
              <a:xfrm>
                <a:off x="2037876" y="4037508"/>
                <a:ext cx="1872208" cy="69448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127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1835696" y="411510"/>
            <a:ext cx="1899022" cy="3638558"/>
            <a:chOff x="1355467" y="454668"/>
            <a:chExt cx="1899022" cy="3638558"/>
          </a:xfrm>
        </p:grpSpPr>
        <p:grpSp>
          <p:nvGrpSpPr>
            <p:cNvPr id="6" name="组合 5"/>
            <p:cNvGrpSpPr/>
            <p:nvPr/>
          </p:nvGrpSpPr>
          <p:grpSpPr>
            <a:xfrm>
              <a:off x="1658325" y="454668"/>
              <a:ext cx="1296144" cy="715988"/>
              <a:chOff x="1259632" y="2067694"/>
              <a:chExt cx="1296144" cy="715988"/>
            </a:xfrm>
          </p:grpSpPr>
          <p:sp>
            <p:nvSpPr>
              <p:cNvPr id="4" name="梯形 3"/>
              <p:cNvSpPr/>
              <p:nvPr/>
            </p:nvSpPr>
            <p:spPr>
              <a:xfrm rot="10800000">
                <a:off x="1259632" y="2067694"/>
                <a:ext cx="1296144" cy="715760"/>
              </a:xfrm>
              <a:prstGeom prst="trapezoid">
                <a:avLst>
                  <a:gd name="adj" fmla="val 32984"/>
                </a:avLst>
              </a:pr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任意多边形 1"/>
              <p:cNvSpPr/>
              <p:nvPr/>
            </p:nvSpPr>
            <p:spPr>
              <a:xfrm>
                <a:off x="1619671" y="2180814"/>
                <a:ext cx="895552" cy="602868"/>
              </a:xfrm>
              <a:custGeom>
                <a:avLst/>
                <a:gdLst>
                  <a:gd name="connsiteX0" fmla="*/ 0 w 509588"/>
                  <a:gd name="connsiteY0" fmla="*/ 237910 h 237910"/>
                  <a:gd name="connsiteX1" fmla="*/ 176213 w 509588"/>
                  <a:gd name="connsiteY1" fmla="*/ 28360 h 237910"/>
                  <a:gd name="connsiteX2" fmla="*/ 509588 w 509588"/>
                  <a:gd name="connsiteY2" fmla="*/ 4547 h 237910"/>
                  <a:gd name="connsiteX0" fmla="*/ 0 w 520457"/>
                  <a:gd name="connsiteY0" fmla="*/ 336767 h 336767"/>
                  <a:gd name="connsiteX1" fmla="*/ 176213 w 520457"/>
                  <a:gd name="connsiteY1" fmla="*/ 127217 h 336767"/>
                  <a:gd name="connsiteX2" fmla="*/ 520457 w 520457"/>
                  <a:gd name="connsiteY2" fmla="*/ 151 h 336767"/>
                  <a:gd name="connsiteX0" fmla="*/ 0 w 520457"/>
                  <a:gd name="connsiteY0" fmla="*/ 336889 h 336889"/>
                  <a:gd name="connsiteX1" fmla="*/ 207461 w 520457"/>
                  <a:gd name="connsiteY1" fmla="*/ 92016 h 336889"/>
                  <a:gd name="connsiteX2" fmla="*/ 520457 w 520457"/>
                  <a:gd name="connsiteY2" fmla="*/ 273 h 336889"/>
                  <a:gd name="connsiteX0" fmla="*/ 0 w 510947"/>
                  <a:gd name="connsiteY0" fmla="*/ 339593 h 339593"/>
                  <a:gd name="connsiteX1" fmla="*/ 207461 w 510947"/>
                  <a:gd name="connsiteY1" fmla="*/ 94720 h 339593"/>
                  <a:gd name="connsiteX2" fmla="*/ 510947 w 510947"/>
                  <a:gd name="connsiteY2" fmla="*/ 260 h 339593"/>
                  <a:gd name="connsiteX0" fmla="*/ 0 w 533717"/>
                  <a:gd name="connsiteY0" fmla="*/ 345604 h 345604"/>
                  <a:gd name="connsiteX1" fmla="*/ 207461 w 533717"/>
                  <a:gd name="connsiteY1" fmla="*/ 100731 h 345604"/>
                  <a:gd name="connsiteX2" fmla="*/ 510947 w 533717"/>
                  <a:gd name="connsiteY2" fmla="*/ 6271 h 345604"/>
                  <a:gd name="connsiteX3" fmla="*/ 511949 w 533717"/>
                  <a:gd name="connsiteY3" fmla="*/ 8958 h 345604"/>
                  <a:gd name="connsiteX0" fmla="*/ 0 w 520754"/>
                  <a:gd name="connsiteY0" fmla="*/ 339809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0" fmla="*/ 0 w 520754"/>
                  <a:gd name="connsiteY0" fmla="*/ 339809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4" fmla="*/ 0 w 520754"/>
                  <a:gd name="connsiteY4" fmla="*/ 339809 h 344170"/>
                  <a:gd name="connsiteX0" fmla="*/ 0 w 520754"/>
                  <a:gd name="connsiteY0" fmla="*/ 343885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4" fmla="*/ 0 w 520754"/>
                  <a:gd name="connsiteY4" fmla="*/ 343885 h 344170"/>
                  <a:gd name="connsiteX0" fmla="*/ 0 w 510947"/>
                  <a:gd name="connsiteY0" fmla="*/ 343674 h 343959"/>
                  <a:gd name="connsiteX1" fmla="*/ 207461 w 510947"/>
                  <a:gd name="connsiteY1" fmla="*/ 94725 h 343959"/>
                  <a:gd name="connsiteX2" fmla="*/ 510947 w 510947"/>
                  <a:gd name="connsiteY2" fmla="*/ 265 h 343959"/>
                  <a:gd name="connsiteX3" fmla="*/ 399186 w 510947"/>
                  <a:gd name="connsiteY3" fmla="*/ 343959 h 343959"/>
                  <a:gd name="connsiteX4" fmla="*/ 0 w 510947"/>
                  <a:gd name="connsiteY4" fmla="*/ 343674 h 343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0947" h="343959">
                    <a:moveTo>
                      <a:pt x="0" y="343674"/>
                    </a:moveTo>
                    <a:cubicBezTo>
                      <a:pt x="45641" y="258346"/>
                      <a:pt x="122303" y="151960"/>
                      <a:pt x="207461" y="94725"/>
                    </a:cubicBezTo>
                    <a:cubicBezTo>
                      <a:pt x="292619" y="37490"/>
                      <a:pt x="445066" y="-3704"/>
                      <a:pt x="510947" y="265"/>
                    </a:cubicBezTo>
                    <a:cubicBezTo>
                      <a:pt x="496483" y="47465"/>
                      <a:pt x="398977" y="343399"/>
                      <a:pt x="399186" y="343959"/>
                    </a:cubicBezTo>
                    <a:lnTo>
                      <a:pt x="0" y="34367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75000"/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1610319" y="2139702"/>
                <a:ext cx="5854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01</a:t>
                </a:r>
                <a:endParaRPr lang="zh-CN" altLang="en-US" sz="2800" b="1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355467" y="1149704"/>
              <a:ext cx="1899022" cy="2943522"/>
              <a:chOff x="2023374" y="1788468"/>
              <a:chExt cx="1899022" cy="2943522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2023374" y="1788468"/>
                <a:ext cx="1899022" cy="2236340"/>
                <a:chOff x="1997760" y="2356351"/>
                <a:chExt cx="1899022" cy="2236340"/>
              </a:xfrm>
            </p:grpSpPr>
            <p:grpSp>
              <p:nvGrpSpPr>
                <p:cNvPr id="12" name="组合 11"/>
                <p:cNvGrpSpPr/>
                <p:nvPr/>
              </p:nvGrpSpPr>
              <p:grpSpPr>
                <a:xfrm>
                  <a:off x="1997760" y="2356351"/>
                  <a:ext cx="1899022" cy="2236340"/>
                  <a:chOff x="3333038" y="1211888"/>
                  <a:chExt cx="1899022" cy="2236340"/>
                </a:xfrm>
              </p:grpSpPr>
              <p:sp>
                <p:nvSpPr>
                  <p:cNvPr id="10" name="矩形 9"/>
                  <p:cNvSpPr/>
                  <p:nvPr/>
                </p:nvSpPr>
                <p:spPr>
                  <a:xfrm>
                    <a:off x="3333038" y="1537970"/>
                    <a:ext cx="18000" cy="1584176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tx1">
                          <a:lumMod val="50000"/>
                          <a:lumOff val="5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矩形 6"/>
                  <p:cNvSpPr/>
                  <p:nvPr/>
                </p:nvSpPr>
                <p:spPr>
                  <a:xfrm>
                    <a:off x="3347864" y="1211888"/>
                    <a:ext cx="1872208" cy="22363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127"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矩形 10"/>
                  <p:cNvSpPr/>
                  <p:nvPr/>
                </p:nvSpPr>
                <p:spPr>
                  <a:xfrm>
                    <a:off x="5214060" y="1537970"/>
                    <a:ext cx="18000" cy="1584176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tx1">
                          <a:lumMod val="50000"/>
                          <a:lumOff val="5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3" name="椭圆 12"/>
                <p:cNvSpPr/>
                <p:nvPr/>
              </p:nvSpPr>
              <p:spPr>
                <a:xfrm rot="1800000">
                  <a:off x="2097289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 rot="1800000">
                  <a:off x="2271527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 rot="1800000">
                  <a:off x="2442646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 rot="1800000">
                  <a:off x="2616884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 rot="1800000">
                  <a:off x="2791122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 rot="1800000">
                  <a:off x="2965360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 rot="1800000">
                  <a:off x="3136479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 rot="1800000">
                  <a:off x="3310717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 rot="1800000">
                  <a:off x="3483618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 rot="1800000">
                  <a:off x="3657856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25" name="矩形 24"/>
              <p:cNvSpPr/>
              <p:nvPr/>
            </p:nvSpPr>
            <p:spPr>
              <a:xfrm>
                <a:off x="2037876" y="4037508"/>
                <a:ext cx="1872208" cy="69448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127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3626523" y="1197525"/>
            <a:ext cx="1899022" cy="3638558"/>
            <a:chOff x="1355467" y="454668"/>
            <a:chExt cx="1899022" cy="3638558"/>
          </a:xfrm>
        </p:grpSpPr>
        <p:grpSp>
          <p:nvGrpSpPr>
            <p:cNvPr id="73" name="组合 72"/>
            <p:cNvGrpSpPr/>
            <p:nvPr/>
          </p:nvGrpSpPr>
          <p:grpSpPr>
            <a:xfrm>
              <a:off x="1658325" y="454668"/>
              <a:ext cx="1296144" cy="715988"/>
              <a:chOff x="1259632" y="2067694"/>
              <a:chExt cx="1296144" cy="715988"/>
            </a:xfrm>
          </p:grpSpPr>
          <p:sp>
            <p:nvSpPr>
              <p:cNvPr id="91" name="梯形 90"/>
              <p:cNvSpPr/>
              <p:nvPr/>
            </p:nvSpPr>
            <p:spPr>
              <a:xfrm rot="10800000">
                <a:off x="1259632" y="2067694"/>
                <a:ext cx="1296144" cy="715760"/>
              </a:xfrm>
              <a:prstGeom prst="trapezoid">
                <a:avLst>
                  <a:gd name="adj" fmla="val 32984"/>
                </a:avLst>
              </a:pr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1619671" y="2180814"/>
                <a:ext cx="895552" cy="602868"/>
              </a:xfrm>
              <a:custGeom>
                <a:avLst/>
                <a:gdLst>
                  <a:gd name="connsiteX0" fmla="*/ 0 w 509588"/>
                  <a:gd name="connsiteY0" fmla="*/ 237910 h 237910"/>
                  <a:gd name="connsiteX1" fmla="*/ 176213 w 509588"/>
                  <a:gd name="connsiteY1" fmla="*/ 28360 h 237910"/>
                  <a:gd name="connsiteX2" fmla="*/ 509588 w 509588"/>
                  <a:gd name="connsiteY2" fmla="*/ 4547 h 237910"/>
                  <a:gd name="connsiteX0" fmla="*/ 0 w 520457"/>
                  <a:gd name="connsiteY0" fmla="*/ 336767 h 336767"/>
                  <a:gd name="connsiteX1" fmla="*/ 176213 w 520457"/>
                  <a:gd name="connsiteY1" fmla="*/ 127217 h 336767"/>
                  <a:gd name="connsiteX2" fmla="*/ 520457 w 520457"/>
                  <a:gd name="connsiteY2" fmla="*/ 151 h 336767"/>
                  <a:gd name="connsiteX0" fmla="*/ 0 w 520457"/>
                  <a:gd name="connsiteY0" fmla="*/ 336889 h 336889"/>
                  <a:gd name="connsiteX1" fmla="*/ 207461 w 520457"/>
                  <a:gd name="connsiteY1" fmla="*/ 92016 h 336889"/>
                  <a:gd name="connsiteX2" fmla="*/ 520457 w 520457"/>
                  <a:gd name="connsiteY2" fmla="*/ 273 h 336889"/>
                  <a:gd name="connsiteX0" fmla="*/ 0 w 510947"/>
                  <a:gd name="connsiteY0" fmla="*/ 339593 h 339593"/>
                  <a:gd name="connsiteX1" fmla="*/ 207461 w 510947"/>
                  <a:gd name="connsiteY1" fmla="*/ 94720 h 339593"/>
                  <a:gd name="connsiteX2" fmla="*/ 510947 w 510947"/>
                  <a:gd name="connsiteY2" fmla="*/ 260 h 339593"/>
                  <a:gd name="connsiteX0" fmla="*/ 0 w 533717"/>
                  <a:gd name="connsiteY0" fmla="*/ 345604 h 345604"/>
                  <a:gd name="connsiteX1" fmla="*/ 207461 w 533717"/>
                  <a:gd name="connsiteY1" fmla="*/ 100731 h 345604"/>
                  <a:gd name="connsiteX2" fmla="*/ 510947 w 533717"/>
                  <a:gd name="connsiteY2" fmla="*/ 6271 h 345604"/>
                  <a:gd name="connsiteX3" fmla="*/ 511949 w 533717"/>
                  <a:gd name="connsiteY3" fmla="*/ 8958 h 345604"/>
                  <a:gd name="connsiteX0" fmla="*/ 0 w 520754"/>
                  <a:gd name="connsiteY0" fmla="*/ 339809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0" fmla="*/ 0 w 520754"/>
                  <a:gd name="connsiteY0" fmla="*/ 339809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4" fmla="*/ 0 w 520754"/>
                  <a:gd name="connsiteY4" fmla="*/ 339809 h 344170"/>
                  <a:gd name="connsiteX0" fmla="*/ 0 w 520754"/>
                  <a:gd name="connsiteY0" fmla="*/ 343885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4" fmla="*/ 0 w 520754"/>
                  <a:gd name="connsiteY4" fmla="*/ 343885 h 344170"/>
                  <a:gd name="connsiteX0" fmla="*/ 0 w 510947"/>
                  <a:gd name="connsiteY0" fmla="*/ 343674 h 343959"/>
                  <a:gd name="connsiteX1" fmla="*/ 207461 w 510947"/>
                  <a:gd name="connsiteY1" fmla="*/ 94725 h 343959"/>
                  <a:gd name="connsiteX2" fmla="*/ 510947 w 510947"/>
                  <a:gd name="connsiteY2" fmla="*/ 265 h 343959"/>
                  <a:gd name="connsiteX3" fmla="*/ 399186 w 510947"/>
                  <a:gd name="connsiteY3" fmla="*/ 343959 h 343959"/>
                  <a:gd name="connsiteX4" fmla="*/ 0 w 510947"/>
                  <a:gd name="connsiteY4" fmla="*/ 343674 h 343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0947" h="343959">
                    <a:moveTo>
                      <a:pt x="0" y="343674"/>
                    </a:moveTo>
                    <a:cubicBezTo>
                      <a:pt x="45641" y="258346"/>
                      <a:pt x="122303" y="151960"/>
                      <a:pt x="207461" y="94725"/>
                    </a:cubicBezTo>
                    <a:cubicBezTo>
                      <a:pt x="292619" y="37490"/>
                      <a:pt x="445066" y="-3704"/>
                      <a:pt x="510947" y="265"/>
                    </a:cubicBezTo>
                    <a:cubicBezTo>
                      <a:pt x="496483" y="47465"/>
                      <a:pt x="398977" y="343399"/>
                      <a:pt x="399186" y="343959"/>
                    </a:cubicBezTo>
                    <a:lnTo>
                      <a:pt x="0" y="34367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75000"/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1610319" y="2139702"/>
                <a:ext cx="5854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02</a:t>
                </a:r>
                <a:endParaRPr lang="zh-CN" altLang="en-US" sz="2800" b="1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1355467" y="1149704"/>
              <a:ext cx="1899022" cy="2943522"/>
              <a:chOff x="2023374" y="1788468"/>
              <a:chExt cx="1899022" cy="2943522"/>
            </a:xfrm>
          </p:grpSpPr>
          <p:grpSp>
            <p:nvGrpSpPr>
              <p:cNvPr id="75" name="组合 74"/>
              <p:cNvGrpSpPr/>
              <p:nvPr/>
            </p:nvGrpSpPr>
            <p:grpSpPr>
              <a:xfrm>
                <a:off x="2023374" y="1788468"/>
                <a:ext cx="1899022" cy="2236340"/>
                <a:chOff x="1997760" y="2356351"/>
                <a:chExt cx="1899022" cy="2236340"/>
              </a:xfrm>
            </p:grpSpPr>
            <p:grpSp>
              <p:nvGrpSpPr>
                <p:cNvPr id="77" name="组合 76"/>
                <p:cNvGrpSpPr/>
                <p:nvPr/>
              </p:nvGrpSpPr>
              <p:grpSpPr>
                <a:xfrm>
                  <a:off x="1997760" y="2356351"/>
                  <a:ext cx="1899022" cy="2236340"/>
                  <a:chOff x="3333038" y="1211888"/>
                  <a:chExt cx="1899022" cy="2236340"/>
                </a:xfrm>
              </p:grpSpPr>
              <p:sp>
                <p:nvSpPr>
                  <p:cNvPr id="88" name="矩形 87"/>
                  <p:cNvSpPr/>
                  <p:nvPr/>
                </p:nvSpPr>
                <p:spPr>
                  <a:xfrm>
                    <a:off x="3333038" y="1537970"/>
                    <a:ext cx="18000" cy="1584176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tx1">
                          <a:lumMod val="50000"/>
                          <a:lumOff val="5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矩形 88"/>
                  <p:cNvSpPr/>
                  <p:nvPr/>
                </p:nvSpPr>
                <p:spPr>
                  <a:xfrm>
                    <a:off x="3347864" y="1211888"/>
                    <a:ext cx="1872208" cy="22363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127"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矩形 89"/>
                  <p:cNvSpPr/>
                  <p:nvPr/>
                </p:nvSpPr>
                <p:spPr>
                  <a:xfrm>
                    <a:off x="5214060" y="1537970"/>
                    <a:ext cx="18000" cy="1584176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tx1">
                          <a:lumMod val="50000"/>
                          <a:lumOff val="5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8" name="椭圆 77"/>
                <p:cNvSpPr/>
                <p:nvPr/>
              </p:nvSpPr>
              <p:spPr>
                <a:xfrm rot="1800000">
                  <a:off x="2097289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9" name="椭圆 78"/>
                <p:cNvSpPr/>
                <p:nvPr/>
              </p:nvSpPr>
              <p:spPr>
                <a:xfrm rot="1800000">
                  <a:off x="2271527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0" name="椭圆 79"/>
                <p:cNvSpPr/>
                <p:nvPr/>
              </p:nvSpPr>
              <p:spPr>
                <a:xfrm rot="1800000">
                  <a:off x="2442646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1" name="椭圆 80"/>
                <p:cNvSpPr/>
                <p:nvPr/>
              </p:nvSpPr>
              <p:spPr>
                <a:xfrm rot="1800000">
                  <a:off x="2616884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 rot="1800000">
                  <a:off x="2791122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3" name="椭圆 82"/>
                <p:cNvSpPr/>
                <p:nvPr/>
              </p:nvSpPr>
              <p:spPr>
                <a:xfrm rot="1800000">
                  <a:off x="2965360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4" name="椭圆 83"/>
                <p:cNvSpPr/>
                <p:nvPr/>
              </p:nvSpPr>
              <p:spPr>
                <a:xfrm rot="1800000">
                  <a:off x="3136479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5" name="椭圆 84"/>
                <p:cNvSpPr/>
                <p:nvPr/>
              </p:nvSpPr>
              <p:spPr>
                <a:xfrm rot="1800000">
                  <a:off x="3310717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6" name="椭圆 85"/>
                <p:cNvSpPr/>
                <p:nvPr/>
              </p:nvSpPr>
              <p:spPr>
                <a:xfrm rot="1800000">
                  <a:off x="3483618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7" name="椭圆 86"/>
                <p:cNvSpPr/>
                <p:nvPr/>
              </p:nvSpPr>
              <p:spPr>
                <a:xfrm rot="1800000">
                  <a:off x="3657856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76" name="矩形 75"/>
              <p:cNvSpPr/>
              <p:nvPr/>
            </p:nvSpPr>
            <p:spPr>
              <a:xfrm>
                <a:off x="2037876" y="4037508"/>
                <a:ext cx="1872208" cy="69448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127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6" name="TextBox 115"/>
          <p:cNvSpPr txBox="1"/>
          <p:nvPr/>
        </p:nvSpPr>
        <p:spPr>
          <a:xfrm>
            <a:off x="1895067" y="1356228"/>
            <a:ext cx="18321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600" dirty="0" smtClean="0"/>
              <a:t>Click here to add </a:t>
            </a:r>
          </a:p>
          <a:p>
            <a:r>
              <a:rPr lang="en-US" altLang="zh-CN" sz="1600" dirty="0" smtClean="0"/>
              <a:t>your text or Copy </a:t>
            </a:r>
          </a:p>
          <a:p>
            <a:r>
              <a:rPr lang="en-US" altLang="zh-CN" sz="1600" dirty="0" smtClean="0"/>
              <a:t>Your text and paste </a:t>
            </a:r>
          </a:p>
          <a:p>
            <a:r>
              <a:rPr lang="en-US" altLang="zh-CN" sz="1600" dirty="0" smtClean="0"/>
              <a:t>it here</a:t>
            </a:r>
            <a:endParaRPr lang="zh-CN" altLang="en-US" sz="1600" dirty="0"/>
          </a:p>
        </p:txBody>
      </p:sp>
      <p:sp>
        <p:nvSpPr>
          <p:cNvPr id="117" name="TextBox 116"/>
          <p:cNvSpPr txBox="1"/>
          <p:nvPr/>
        </p:nvSpPr>
        <p:spPr>
          <a:xfrm>
            <a:off x="3685894" y="2224716"/>
            <a:ext cx="18321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600" dirty="0" smtClean="0"/>
              <a:t>Click here to add </a:t>
            </a:r>
          </a:p>
          <a:p>
            <a:r>
              <a:rPr lang="en-US" altLang="zh-CN" sz="1600" dirty="0" smtClean="0"/>
              <a:t>your text or Copy </a:t>
            </a:r>
          </a:p>
          <a:p>
            <a:r>
              <a:rPr lang="en-US" altLang="zh-CN" sz="1600" dirty="0" smtClean="0"/>
              <a:t>Your text and paste </a:t>
            </a:r>
          </a:p>
          <a:p>
            <a:r>
              <a:rPr lang="en-US" altLang="zh-CN" sz="1600" dirty="0" smtClean="0"/>
              <a:t>it here</a:t>
            </a:r>
            <a:endParaRPr lang="zh-CN" altLang="en-US" sz="1600" dirty="0"/>
          </a:p>
        </p:txBody>
      </p:sp>
      <p:sp>
        <p:nvSpPr>
          <p:cNvPr id="118" name="TextBox 117"/>
          <p:cNvSpPr txBox="1"/>
          <p:nvPr/>
        </p:nvSpPr>
        <p:spPr>
          <a:xfrm>
            <a:off x="5468653" y="1356228"/>
            <a:ext cx="18321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600" dirty="0" smtClean="0"/>
              <a:t>Click here to add </a:t>
            </a:r>
          </a:p>
          <a:p>
            <a:r>
              <a:rPr lang="en-US" altLang="zh-CN" sz="1600" dirty="0" smtClean="0"/>
              <a:t>your text or Copy </a:t>
            </a:r>
          </a:p>
          <a:p>
            <a:r>
              <a:rPr lang="en-US" altLang="zh-CN" sz="1600" dirty="0" smtClean="0"/>
              <a:t>Your text and paste </a:t>
            </a:r>
          </a:p>
          <a:p>
            <a:r>
              <a:rPr lang="en-US" altLang="zh-CN" sz="1600" dirty="0" smtClean="0"/>
              <a:t>it here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267773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467544" cy="51435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 rot="5400000">
            <a:off x="-858241" y="1953320"/>
            <a:ext cx="27009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C000"/>
                </a:solidFill>
                <a:effectLst>
                  <a:outerShdw blurRad="50800" dist="736600" dir="12960000" algn="ctr" rotWithShape="0">
                    <a:schemeClr val="bg1">
                      <a:lumMod val="50000"/>
                      <a:alpha val="45000"/>
                    </a:schemeClr>
                  </a:outerShdw>
                </a:effectLst>
              </a:rPr>
              <a:t>CONTENTS</a:t>
            </a:r>
            <a:endParaRPr lang="zh-CN" altLang="en-US" sz="4400" b="1" dirty="0">
              <a:solidFill>
                <a:srgbClr val="FFC000"/>
              </a:solidFill>
              <a:effectLst>
                <a:outerShdw blurRad="50800" dist="736600" dir="12960000" algn="ctr" rotWithShape="0">
                  <a:schemeClr val="bg1">
                    <a:lumMod val="50000"/>
                    <a:alpha val="45000"/>
                  </a:schemeClr>
                </a:outerShdw>
              </a:effectLst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267744" y="195486"/>
            <a:ext cx="4104456" cy="1117366"/>
            <a:chOff x="2267744" y="195486"/>
            <a:chExt cx="4104456" cy="1117366"/>
          </a:xfrm>
        </p:grpSpPr>
        <p:sp>
          <p:nvSpPr>
            <p:cNvPr id="13" name="椭圆 12"/>
            <p:cNvSpPr/>
            <p:nvPr/>
          </p:nvSpPr>
          <p:spPr>
            <a:xfrm>
              <a:off x="2267744" y="195486"/>
              <a:ext cx="1117365" cy="111736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6350">
              <a:solidFill>
                <a:schemeClr val="bg1"/>
              </a:solidFill>
            </a:ln>
            <a:effectLst>
              <a:outerShdw blurRad="228600" sx="115000" sy="115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2946144" y="474829"/>
              <a:ext cx="3426056" cy="5586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347556" y="275298"/>
              <a:ext cx="957742" cy="95774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627784" y="1392664"/>
            <a:ext cx="4104456" cy="1117366"/>
            <a:chOff x="2627784" y="1392664"/>
            <a:chExt cx="4104456" cy="1117366"/>
          </a:xfrm>
        </p:grpSpPr>
        <p:sp>
          <p:nvSpPr>
            <p:cNvPr id="27" name="椭圆 26"/>
            <p:cNvSpPr/>
            <p:nvPr/>
          </p:nvSpPr>
          <p:spPr>
            <a:xfrm>
              <a:off x="2627784" y="1392664"/>
              <a:ext cx="1117365" cy="111736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6350">
              <a:solidFill>
                <a:schemeClr val="bg1"/>
              </a:solidFill>
            </a:ln>
            <a:effectLst>
              <a:outerShdw blurRad="228600" sx="115000" sy="115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3306184" y="1672007"/>
              <a:ext cx="3426056" cy="5586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707596" y="1472476"/>
              <a:ext cx="957742" cy="95774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987824" y="2630625"/>
            <a:ext cx="4104456" cy="1117366"/>
            <a:chOff x="2987824" y="2630625"/>
            <a:chExt cx="4104456" cy="1117366"/>
          </a:xfrm>
        </p:grpSpPr>
        <p:sp>
          <p:nvSpPr>
            <p:cNvPr id="31" name="椭圆 30"/>
            <p:cNvSpPr/>
            <p:nvPr/>
          </p:nvSpPr>
          <p:spPr>
            <a:xfrm>
              <a:off x="2987824" y="2630625"/>
              <a:ext cx="1117365" cy="111736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6350">
              <a:solidFill>
                <a:schemeClr val="bg1"/>
              </a:solidFill>
            </a:ln>
            <a:effectLst>
              <a:outerShdw blurRad="228600" sx="115000" sy="115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3666224" y="2909968"/>
              <a:ext cx="3426056" cy="5586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3067636" y="2710437"/>
              <a:ext cx="957742" cy="95774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347864" y="3827803"/>
            <a:ext cx="4104456" cy="1117366"/>
            <a:chOff x="3347864" y="3827803"/>
            <a:chExt cx="4104456" cy="1117366"/>
          </a:xfrm>
        </p:grpSpPr>
        <p:sp>
          <p:nvSpPr>
            <p:cNvPr id="35" name="椭圆 34"/>
            <p:cNvSpPr/>
            <p:nvPr/>
          </p:nvSpPr>
          <p:spPr>
            <a:xfrm>
              <a:off x="3347864" y="3827803"/>
              <a:ext cx="1117365" cy="111736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6350">
              <a:solidFill>
                <a:schemeClr val="bg1"/>
              </a:solidFill>
            </a:ln>
            <a:effectLst>
              <a:outerShdw blurRad="228600" sx="115000" sy="115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4026264" y="4107146"/>
              <a:ext cx="3426056" cy="5586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3427676" y="3907615"/>
              <a:ext cx="957742" cy="95774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3365054" y="569504"/>
            <a:ext cx="264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your text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722500" y="1766682"/>
            <a:ext cx="264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your text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105189" y="3004643"/>
            <a:ext cx="264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your text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465229" y="4201821"/>
            <a:ext cx="264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your text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533718" y="492560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sz="28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893757" y="1689737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sz="28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253797" y="2927699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sz="28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613838" y="4124877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04</a:t>
            </a:r>
            <a:endParaRPr lang="zh-CN" altLang="en-US" sz="28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695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94611" y="2591398"/>
            <a:ext cx="180020" cy="18002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11560" y="1932217"/>
            <a:ext cx="360040" cy="36004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15616" y="2885399"/>
            <a:ext cx="648072" cy="64807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601670" y="2147317"/>
            <a:ext cx="324036" cy="32403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087724" y="2278176"/>
            <a:ext cx="432048" cy="432048"/>
          </a:xfrm>
          <a:prstGeom prst="ellipse">
            <a:avLst/>
          </a:prstGeom>
          <a:solidFill>
            <a:schemeClr val="accent6">
              <a:lumMod val="7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720861" y="1527580"/>
            <a:ext cx="324036" cy="324036"/>
          </a:xfrm>
          <a:prstGeom prst="ellipse">
            <a:avLst/>
          </a:prstGeom>
          <a:solidFill>
            <a:srgbClr val="FFC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350775" y="3260294"/>
            <a:ext cx="546354" cy="54635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760040" y="3777884"/>
            <a:ext cx="324036" cy="324036"/>
          </a:xfrm>
          <a:prstGeom prst="ellipse">
            <a:avLst/>
          </a:prstGeom>
          <a:solidFill>
            <a:schemeClr val="accent6">
              <a:lumMod val="7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155034" y="3209435"/>
            <a:ext cx="127660" cy="12766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318154" y="2826631"/>
            <a:ext cx="180020" cy="18002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597619" y="1294201"/>
            <a:ext cx="1114829" cy="1114829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623332" y="1056556"/>
            <a:ext cx="162018" cy="16201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512626" y="1137565"/>
            <a:ext cx="127660" cy="12766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857073" y="1823281"/>
            <a:ext cx="324036" cy="32403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030622" y="2278176"/>
            <a:ext cx="546354" cy="546354"/>
          </a:xfrm>
          <a:prstGeom prst="ellipse">
            <a:avLst/>
          </a:prstGeom>
          <a:solidFill>
            <a:srgbClr val="FFC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414958" y="1689598"/>
            <a:ext cx="324036" cy="32403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067587" y="572243"/>
            <a:ext cx="546354" cy="546354"/>
          </a:xfrm>
          <a:prstGeom prst="ellipse">
            <a:avLst/>
          </a:prstGeom>
          <a:solidFill>
            <a:srgbClr val="FFC00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348086" y="595033"/>
            <a:ext cx="275540" cy="275540"/>
          </a:xfrm>
          <a:prstGeom prst="ellipse">
            <a:avLst/>
          </a:prstGeom>
          <a:solidFill>
            <a:schemeClr val="accent6">
              <a:lumMod val="7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894020" y="3013130"/>
            <a:ext cx="819557" cy="81955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618249" y="3609978"/>
            <a:ext cx="324036" cy="324036"/>
          </a:xfrm>
          <a:prstGeom prst="ellipse">
            <a:avLst/>
          </a:prstGeom>
          <a:solidFill>
            <a:srgbClr val="FFC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977593" y="3742818"/>
            <a:ext cx="127660" cy="12766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977593" y="3972644"/>
            <a:ext cx="546354" cy="54635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874438" y="4155926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634902" y="3609978"/>
            <a:ext cx="275540" cy="27554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306486" y="3371453"/>
            <a:ext cx="324036" cy="32403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002164" y="868143"/>
            <a:ext cx="1376885" cy="137688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876256" y="651794"/>
            <a:ext cx="81009" cy="81009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530773" y="1029424"/>
            <a:ext cx="432048" cy="43204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978126" y="1324006"/>
            <a:ext cx="96865" cy="96865"/>
          </a:xfrm>
          <a:prstGeom prst="ellipse">
            <a:avLst/>
          </a:prstGeom>
          <a:solidFill>
            <a:schemeClr val="accent6">
              <a:lumMod val="7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778180" y="3059309"/>
            <a:ext cx="115839" cy="115839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760154" y="1810319"/>
            <a:ext cx="127660" cy="12766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117642" y="1892429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7173890" y="2420379"/>
            <a:ext cx="234026" cy="234026"/>
          </a:xfrm>
          <a:prstGeom prst="ellipse">
            <a:avLst/>
          </a:prstGeom>
          <a:solidFill>
            <a:schemeClr val="accent6">
              <a:lumMod val="7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756139" y="3224592"/>
            <a:ext cx="819557" cy="81955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7794358" y="2851112"/>
            <a:ext cx="324036" cy="32403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7539578" y="1980735"/>
            <a:ext cx="183330" cy="18333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7004520" y="654549"/>
            <a:ext cx="375792" cy="375792"/>
          </a:xfrm>
          <a:prstGeom prst="ellipse">
            <a:avLst/>
          </a:prstGeom>
          <a:solidFill>
            <a:schemeClr val="accent6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7251660" y="1029424"/>
            <a:ext cx="324036" cy="324036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7503690" y="960516"/>
            <a:ext cx="438437" cy="438437"/>
          </a:xfrm>
          <a:prstGeom prst="ellipse">
            <a:avLst/>
          </a:prstGeom>
          <a:solidFill>
            <a:srgbClr val="FFC000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8118394" y="922785"/>
            <a:ext cx="322663" cy="3226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8604448" y="1364130"/>
            <a:ext cx="157784" cy="15778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8099171" y="1615702"/>
            <a:ext cx="252996" cy="2529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>
            <a:stCxn id="4" idx="7"/>
            <a:endCxn id="5" idx="3"/>
          </p:cNvCxnSpPr>
          <p:nvPr/>
        </p:nvCxnSpPr>
        <p:spPr>
          <a:xfrm flipV="1">
            <a:off x="348268" y="2239530"/>
            <a:ext cx="316019" cy="37823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stCxn id="7" idx="2"/>
            <a:endCxn id="5" idx="6"/>
          </p:cNvCxnSpPr>
          <p:nvPr/>
        </p:nvCxnSpPr>
        <p:spPr>
          <a:xfrm flipH="1" flipV="1">
            <a:off x="971600" y="2112237"/>
            <a:ext cx="630070" cy="19709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>
            <a:stCxn id="6" idx="1"/>
            <a:endCxn id="5" idx="5"/>
          </p:cNvCxnSpPr>
          <p:nvPr/>
        </p:nvCxnSpPr>
        <p:spPr>
          <a:xfrm flipH="1" flipV="1">
            <a:off x="918873" y="2239530"/>
            <a:ext cx="291651" cy="74077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6" idx="0"/>
            <a:endCxn id="7" idx="3"/>
          </p:cNvCxnSpPr>
          <p:nvPr/>
        </p:nvCxnSpPr>
        <p:spPr>
          <a:xfrm flipV="1">
            <a:off x="1439652" y="2423899"/>
            <a:ext cx="209472" cy="46150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6" idx="7"/>
            <a:endCxn id="8" idx="3"/>
          </p:cNvCxnSpPr>
          <p:nvPr/>
        </p:nvCxnSpPr>
        <p:spPr>
          <a:xfrm flipV="1">
            <a:off x="1668780" y="2646952"/>
            <a:ext cx="482216" cy="333355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stCxn id="6" idx="6"/>
            <a:endCxn id="14" idx="4"/>
          </p:cNvCxnSpPr>
          <p:nvPr/>
        </p:nvCxnSpPr>
        <p:spPr>
          <a:xfrm flipV="1">
            <a:off x="1763688" y="2409030"/>
            <a:ext cx="1391346" cy="800405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stCxn id="10" idx="1"/>
            <a:endCxn id="8" idx="4"/>
          </p:cNvCxnSpPr>
          <p:nvPr/>
        </p:nvCxnSpPr>
        <p:spPr>
          <a:xfrm flipH="1" flipV="1">
            <a:off x="2303748" y="2710224"/>
            <a:ext cx="127039" cy="630082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>
            <a:stCxn id="10" idx="0"/>
            <a:endCxn id="8" idx="4"/>
          </p:cNvCxnSpPr>
          <p:nvPr/>
        </p:nvCxnSpPr>
        <p:spPr>
          <a:xfrm flipH="1" flipV="1">
            <a:off x="2303748" y="2710224"/>
            <a:ext cx="320204" cy="55007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>
            <a:stCxn id="12" idx="2"/>
            <a:endCxn id="10" idx="7"/>
          </p:cNvCxnSpPr>
          <p:nvPr/>
        </p:nvCxnSpPr>
        <p:spPr>
          <a:xfrm flipH="1">
            <a:off x="2817117" y="3273265"/>
            <a:ext cx="337917" cy="6704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>
            <a:stCxn id="35" idx="2"/>
            <a:endCxn id="13" idx="5"/>
          </p:cNvCxnSpPr>
          <p:nvPr/>
        </p:nvCxnSpPr>
        <p:spPr>
          <a:xfrm flipH="1" flipV="1">
            <a:off x="3471811" y="2980288"/>
            <a:ext cx="306369" cy="13694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stCxn id="20" idx="2"/>
            <a:endCxn id="13" idx="7"/>
          </p:cNvCxnSpPr>
          <p:nvPr/>
        </p:nvCxnSpPr>
        <p:spPr>
          <a:xfrm flipH="1">
            <a:off x="3471811" y="2551353"/>
            <a:ext cx="558811" cy="30164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>
            <a:stCxn id="20" idx="1"/>
            <a:endCxn id="19" idx="4"/>
          </p:cNvCxnSpPr>
          <p:nvPr/>
        </p:nvCxnSpPr>
        <p:spPr>
          <a:xfrm flipH="1" flipV="1">
            <a:off x="4019091" y="2147317"/>
            <a:ext cx="91543" cy="21087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>
            <a:stCxn id="19" idx="0"/>
            <a:endCxn id="22" idx="4"/>
          </p:cNvCxnSpPr>
          <p:nvPr/>
        </p:nvCxnSpPr>
        <p:spPr>
          <a:xfrm flipV="1">
            <a:off x="4019091" y="1118597"/>
            <a:ext cx="321673" cy="70468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>
            <a:stCxn id="20" idx="7"/>
            <a:endCxn id="21" idx="4"/>
          </p:cNvCxnSpPr>
          <p:nvPr/>
        </p:nvCxnSpPr>
        <p:spPr>
          <a:xfrm flipV="1">
            <a:off x="4496964" y="2013634"/>
            <a:ext cx="80012" cy="34455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椭圆 99"/>
          <p:cNvSpPr/>
          <p:nvPr/>
        </p:nvSpPr>
        <p:spPr>
          <a:xfrm>
            <a:off x="4814625" y="2826631"/>
            <a:ext cx="127660" cy="12766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1" name="直接连接符 100"/>
          <p:cNvCxnSpPr>
            <a:stCxn id="100" idx="0"/>
            <a:endCxn id="21" idx="4"/>
          </p:cNvCxnSpPr>
          <p:nvPr/>
        </p:nvCxnSpPr>
        <p:spPr>
          <a:xfrm flipH="1" flipV="1">
            <a:off x="4576976" y="2013634"/>
            <a:ext cx="301479" cy="81299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>
            <a:stCxn id="31" idx="4"/>
            <a:endCxn id="24" idx="6"/>
          </p:cNvCxnSpPr>
          <p:nvPr/>
        </p:nvCxnSpPr>
        <p:spPr>
          <a:xfrm flipH="1">
            <a:off x="4713577" y="2245028"/>
            <a:ext cx="977030" cy="117788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椭圆 110"/>
          <p:cNvSpPr/>
          <p:nvPr/>
        </p:nvSpPr>
        <p:spPr>
          <a:xfrm>
            <a:off x="5219516" y="2769882"/>
            <a:ext cx="454710" cy="454710"/>
          </a:xfrm>
          <a:prstGeom prst="ellipse">
            <a:avLst/>
          </a:prstGeom>
          <a:solidFill>
            <a:srgbClr val="FFC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2" name="直接连接符 111"/>
          <p:cNvCxnSpPr>
            <a:stCxn id="27" idx="2"/>
            <a:endCxn id="25" idx="4"/>
          </p:cNvCxnSpPr>
          <p:nvPr/>
        </p:nvCxnSpPr>
        <p:spPr>
          <a:xfrm flipH="1" flipV="1">
            <a:off x="4780267" y="3934014"/>
            <a:ext cx="197326" cy="31180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>
            <a:stCxn id="27" idx="1"/>
            <a:endCxn id="26" idx="4"/>
          </p:cNvCxnSpPr>
          <p:nvPr/>
        </p:nvCxnSpPr>
        <p:spPr>
          <a:xfrm flipH="1" flipV="1">
            <a:off x="5041423" y="3870478"/>
            <a:ext cx="16182" cy="18217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>
            <a:stCxn id="27" idx="0"/>
            <a:endCxn id="122" idx="4"/>
          </p:cNvCxnSpPr>
          <p:nvPr/>
        </p:nvCxnSpPr>
        <p:spPr>
          <a:xfrm flipV="1">
            <a:off x="5250770" y="2858668"/>
            <a:ext cx="691709" cy="1113976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椭圆 121"/>
          <p:cNvSpPr/>
          <p:nvPr/>
        </p:nvSpPr>
        <p:spPr>
          <a:xfrm>
            <a:off x="5910442" y="2794594"/>
            <a:ext cx="64074" cy="6407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4" name="直接连接符 123"/>
          <p:cNvCxnSpPr>
            <a:stCxn id="29" idx="0"/>
            <a:endCxn id="122" idx="4"/>
          </p:cNvCxnSpPr>
          <p:nvPr/>
        </p:nvCxnSpPr>
        <p:spPr>
          <a:xfrm flipV="1">
            <a:off x="5772672" y="2858668"/>
            <a:ext cx="169807" cy="75131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>
            <a:stCxn id="30" idx="2"/>
            <a:endCxn id="29" idx="6"/>
          </p:cNvCxnSpPr>
          <p:nvPr/>
        </p:nvCxnSpPr>
        <p:spPr>
          <a:xfrm flipH="1">
            <a:off x="5910442" y="3533471"/>
            <a:ext cx="396044" cy="21427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椭圆 129"/>
          <p:cNvSpPr/>
          <p:nvPr/>
        </p:nvSpPr>
        <p:spPr>
          <a:xfrm>
            <a:off x="6326472" y="2576129"/>
            <a:ext cx="252088" cy="252088"/>
          </a:xfrm>
          <a:prstGeom prst="ellipse">
            <a:avLst/>
          </a:prstGeom>
          <a:solidFill>
            <a:srgbClr val="FFC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1" name="直接连接符 130"/>
          <p:cNvCxnSpPr>
            <a:stCxn id="39" idx="0"/>
            <a:endCxn id="31" idx="5"/>
          </p:cNvCxnSpPr>
          <p:nvPr/>
        </p:nvCxnSpPr>
        <p:spPr>
          <a:xfrm flipH="1" flipV="1">
            <a:off x="6177409" y="2043388"/>
            <a:ext cx="988509" cy="118120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>
            <a:stCxn id="40" idx="3"/>
            <a:endCxn id="39" idx="7"/>
          </p:cNvCxnSpPr>
          <p:nvPr/>
        </p:nvCxnSpPr>
        <p:spPr>
          <a:xfrm flipH="1">
            <a:off x="7455675" y="3127694"/>
            <a:ext cx="386137" cy="216919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椭圆 137"/>
          <p:cNvSpPr/>
          <p:nvPr/>
        </p:nvSpPr>
        <p:spPr>
          <a:xfrm>
            <a:off x="6406473" y="1444722"/>
            <a:ext cx="183330" cy="183330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7003850" y="1786389"/>
            <a:ext cx="87760" cy="87760"/>
          </a:xfrm>
          <a:prstGeom prst="ellipse">
            <a:avLst/>
          </a:prstGeom>
          <a:solidFill>
            <a:schemeClr val="accent6">
              <a:lumMod val="7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7737718" y="1811720"/>
            <a:ext cx="78892" cy="7889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1" name="直接连接符 140"/>
          <p:cNvCxnSpPr>
            <a:stCxn id="39" idx="0"/>
            <a:endCxn id="33" idx="5"/>
          </p:cNvCxnSpPr>
          <p:nvPr/>
        </p:nvCxnSpPr>
        <p:spPr>
          <a:xfrm flipH="1" flipV="1">
            <a:off x="6899549" y="1398200"/>
            <a:ext cx="266369" cy="1826392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/>
          <p:cNvCxnSpPr>
            <a:stCxn id="36" idx="0"/>
            <a:endCxn id="33" idx="4"/>
          </p:cNvCxnSpPr>
          <p:nvPr/>
        </p:nvCxnSpPr>
        <p:spPr>
          <a:xfrm flipH="1" flipV="1">
            <a:off x="6746797" y="1461472"/>
            <a:ext cx="77187" cy="34884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>
            <a:stCxn id="42" idx="2"/>
            <a:endCxn id="36" idx="5"/>
          </p:cNvCxnSpPr>
          <p:nvPr/>
        </p:nvCxnSpPr>
        <p:spPr>
          <a:xfrm flipH="1" flipV="1">
            <a:off x="6869119" y="1919284"/>
            <a:ext cx="670459" cy="153116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>
            <a:stCxn id="42" idx="7"/>
            <a:endCxn id="140" idx="3"/>
          </p:cNvCxnSpPr>
          <p:nvPr/>
        </p:nvCxnSpPr>
        <p:spPr>
          <a:xfrm flipV="1">
            <a:off x="7696060" y="1879059"/>
            <a:ext cx="53211" cy="12852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/>
          <p:cNvCxnSpPr>
            <a:stCxn id="140" idx="0"/>
            <a:endCxn id="45" idx="4"/>
          </p:cNvCxnSpPr>
          <p:nvPr/>
        </p:nvCxnSpPr>
        <p:spPr>
          <a:xfrm flipH="1" flipV="1">
            <a:off x="7722909" y="1398953"/>
            <a:ext cx="54255" cy="41276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>
            <a:stCxn id="50" idx="1"/>
            <a:endCxn id="45" idx="5"/>
          </p:cNvCxnSpPr>
          <p:nvPr/>
        </p:nvCxnSpPr>
        <p:spPr>
          <a:xfrm flipH="1" flipV="1">
            <a:off x="7877919" y="1334745"/>
            <a:ext cx="258302" cy="31800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/>
          <p:cNvCxnSpPr>
            <a:stCxn id="47" idx="3"/>
            <a:endCxn id="50" idx="7"/>
          </p:cNvCxnSpPr>
          <p:nvPr/>
        </p:nvCxnSpPr>
        <p:spPr>
          <a:xfrm flipH="1">
            <a:off x="8315117" y="1498807"/>
            <a:ext cx="312438" cy="153945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>
            <a:stCxn id="33" idx="1"/>
            <a:endCxn id="23" idx="4"/>
          </p:cNvCxnSpPr>
          <p:nvPr/>
        </p:nvCxnSpPr>
        <p:spPr>
          <a:xfrm flipH="1" flipV="1">
            <a:off x="6485856" y="870573"/>
            <a:ext cx="108189" cy="222123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/>
          <p:cNvCxnSpPr>
            <a:stCxn id="32" idx="2"/>
            <a:endCxn id="23" idx="6"/>
          </p:cNvCxnSpPr>
          <p:nvPr/>
        </p:nvCxnSpPr>
        <p:spPr>
          <a:xfrm flipH="1">
            <a:off x="6623626" y="692299"/>
            <a:ext cx="252630" cy="4050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直接连接符 169"/>
          <p:cNvCxnSpPr>
            <a:stCxn id="42" idx="1"/>
            <a:endCxn id="34" idx="5"/>
          </p:cNvCxnSpPr>
          <p:nvPr/>
        </p:nvCxnSpPr>
        <p:spPr>
          <a:xfrm flipH="1" flipV="1">
            <a:off x="7060805" y="1406685"/>
            <a:ext cx="505621" cy="60089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直接连接符 172"/>
          <p:cNvCxnSpPr>
            <a:stCxn id="42" idx="1"/>
            <a:endCxn id="33" idx="5"/>
          </p:cNvCxnSpPr>
          <p:nvPr/>
        </p:nvCxnSpPr>
        <p:spPr>
          <a:xfrm flipH="1" flipV="1">
            <a:off x="6899549" y="1398200"/>
            <a:ext cx="666877" cy="609383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矩形 182"/>
          <p:cNvSpPr/>
          <p:nvPr/>
        </p:nvSpPr>
        <p:spPr>
          <a:xfrm>
            <a:off x="160628" y="450110"/>
            <a:ext cx="2099178" cy="1710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矩形 183"/>
          <p:cNvSpPr/>
          <p:nvPr/>
        </p:nvSpPr>
        <p:spPr>
          <a:xfrm>
            <a:off x="161943" y="628571"/>
            <a:ext cx="1673753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矩形 184"/>
          <p:cNvSpPr/>
          <p:nvPr/>
        </p:nvSpPr>
        <p:spPr>
          <a:xfrm>
            <a:off x="161943" y="809982"/>
            <a:ext cx="1817769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矩形 185"/>
          <p:cNvSpPr/>
          <p:nvPr/>
        </p:nvSpPr>
        <p:spPr>
          <a:xfrm>
            <a:off x="162163" y="990750"/>
            <a:ext cx="743779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矩形 186"/>
          <p:cNvSpPr/>
          <p:nvPr/>
        </p:nvSpPr>
        <p:spPr>
          <a:xfrm>
            <a:off x="162162" y="1172560"/>
            <a:ext cx="959803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TextBox 187"/>
          <p:cNvSpPr txBox="1"/>
          <p:nvPr/>
        </p:nvSpPr>
        <p:spPr>
          <a:xfrm>
            <a:off x="1131715" y="3024769"/>
            <a:ext cx="56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2847096" y="1644302"/>
            <a:ext cx="56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5382670" y="1371715"/>
            <a:ext cx="56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3995861" y="3230990"/>
            <a:ext cx="56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6860015" y="3437316"/>
            <a:ext cx="56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49499" y="83408"/>
            <a:ext cx="17170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Company Logo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401449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825912" y="2499051"/>
            <a:ext cx="1800200" cy="1800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628" y="450110"/>
            <a:ext cx="2099178" cy="1710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943" y="628571"/>
            <a:ext cx="1673753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1943" y="809982"/>
            <a:ext cx="1817769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2163" y="990750"/>
            <a:ext cx="743779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2162" y="1172560"/>
            <a:ext cx="959803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49499" y="83408"/>
            <a:ext cx="17170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Company Logo</a:t>
            </a:r>
            <a:endParaRPr lang="zh-CN" altLang="en-US" sz="2000" dirty="0"/>
          </a:p>
        </p:txBody>
      </p:sp>
      <p:sp>
        <p:nvSpPr>
          <p:cNvPr id="10" name="椭圆 9"/>
          <p:cNvSpPr/>
          <p:nvPr/>
        </p:nvSpPr>
        <p:spPr>
          <a:xfrm>
            <a:off x="-756592" y="1851670"/>
            <a:ext cx="1224136" cy="122413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771800" y="621141"/>
            <a:ext cx="3229337" cy="322933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66472" y="2468907"/>
            <a:ext cx="1800200" cy="18002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14064" y="1659315"/>
            <a:ext cx="461592" cy="46159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716517" y="1343591"/>
            <a:ext cx="734852" cy="734852"/>
          </a:xfrm>
          <a:prstGeom prst="ellipse">
            <a:avLst/>
          </a:prstGeom>
          <a:solidFill>
            <a:srgbClr val="FFC0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364088" y="483518"/>
            <a:ext cx="734852" cy="734852"/>
          </a:xfrm>
          <a:prstGeom prst="ellipse">
            <a:avLst/>
          </a:prstGeom>
          <a:solidFill>
            <a:srgbClr val="FFC0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204711" y="3766767"/>
            <a:ext cx="367426" cy="367426"/>
          </a:xfrm>
          <a:prstGeom prst="ellipse">
            <a:avLst/>
          </a:prstGeom>
          <a:solidFill>
            <a:srgbClr val="FFC0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259116" y="2521520"/>
            <a:ext cx="999431" cy="99943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228184" y="2521520"/>
            <a:ext cx="249857" cy="24985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353112" y="1191606"/>
            <a:ext cx="523144" cy="52314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603940" y="373058"/>
            <a:ext cx="1080120" cy="108012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059832" y="3790595"/>
            <a:ext cx="249857" cy="24985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527192" y="3522701"/>
            <a:ext cx="124928" cy="12492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737008" y="628571"/>
            <a:ext cx="3278525" cy="3278525"/>
          </a:xfrm>
          <a:prstGeom prst="ellipse">
            <a:avLst/>
          </a:prstGeom>
          <a:noFill/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627784" y="588398"/>
            <a:ext cx="3463704" cy="3463704"/>
          </a:xfrm>
          <a:prstGeom prst="ellipse">
            <a:avLst/>
          </a:prstGeom>
          <a:noFill/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659135" y="588398"/>
            <a:ext cx="3400495" cy="3400495"/>
          </a:xfrm>
          <a:prstGeom prst="ellipse">
            <a:avLst/>
          </a:prstGeom>
          <a:noFill/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596671" y="2058443"/>
            <a:ext cx="124928" cy="12492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813792" y="2055408"/>
            <a:ext cx="124928" cy="12492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331787" y="1170281"/>
            <a:ext cx="556268" cy="55626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3207948" y="1327868"/>
            <a:ext cx="2336644" cy="224676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Your text</a:t>
            </a:r>
          </a:p>
          <a:p>
            <a:pPr algn="ctr"/>
            <a:r>
              <a:rPr lang="en-US" altLang="zh-CN" sz="2000" dirty="0" smtClean="0"/>
              <a:t>Click here to add </a:t>
            </a:r>
          </a:p>
          <a:p>
            <a:pPr algn="ctr"/>
            <a:r>
              <a:rPr lang="en-US" altLang="zh-CN" sz="2000" dirty="0" smtClean="0"/>
              <a:t>your text or Copy </a:t>
            </a:r>
          </a:p>
          <a:p>
            <a:pPr algn="ctr"/>
            <a:r>
              <a:rPr lang="en-US" altLang="zh-CN" sz="2000" dirty="0" smtClean="0"/>
              <a:t>Your text and paste </a:t>
            </a:r>
          </a:p>
          <a:p>
            <a:pPr algn="ctr"/>
            <a:r>
              <a:rPr lang="en-US" altLang="zh-CN" sz="2000" dirty="0" smtClean="0"/>
              <a:t>it here</a:t>
            </a:r>
          </a:p>
          <a:p>
            <a:pPr algn="ctr"/>
            <a:endParaRPr lang="en-US" altLang="zh-CN" sz="2000" dirty="0"/>
          </a:p>
          <a:p>
            <a:pPr algn="ctr"/>
            <a:endParaRPr lang="zh-CN" altLang="en-US" sz="2000" dirty="0"/>
          </a:p>
        </p:txBody>
      </p:sp>
      <p:sp>
        <p:nvSpPr>
          <p:cNvPr id="33" name="TextBox 32"/>
          <p:cNvSpPr txBox="1"/>
          <p:nvPr/>
        </p:nvSpPr>
        <p:spPr>
          <a:xfrm>
            <a:off x="1093853" y="3004679"/>
            <a:ext cx="1357516" cy="707886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Click to 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add </a:t>
            </a:r>
            <a:r>
              <a:rPr lang="en-US" altLang="zh-CN" sz="2000" dirty="0">
                <a:solidFill>
                  <a:schemeClr val="bg1"/>
                </a:solidFill>
              </a:rPr>
              <a:t>title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957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995293" y="1711632"/>
            <a:ext cx="1607242" cy="119199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54887" y="1525190"/>
            <a:ext cx="2218802" cy="164555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80112" y="1260088"/>
            <a:ext cx="2218802" cy="217575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628" y="450110"/>
            <a:ext cx="2099178" cy="1710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943" y="628571"/>
            <a:ext cx="1673753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1943" y="809982"/>
            <a:ext cx="1817769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2163" y="990750"/>
            <a:ext cx="743779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2162" y="1172560"/>
            <a:ext cx="959803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49499" y="83408"/>
            <a:ext cx="17170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Company Logo</a:t>
            </a:r>
            <a:endParaRPr lang="zh-CN" alt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395536" y="1995685"/>
            <a:ext cx="2336644" cy="181588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600" dirty="0" smtClean="0"/>
              <a:t>Click here to add </a:t>
            </a:r>
          </a:p>
          <a:p>
            <a:r>
              <a:rPr lang="en-US" altLang="zh-CN" sz="1600" dirty="0" smtClean="0"/>
              <a:t>your text or Copy </a:t>
            </a:r>
          </a:p>
          <a:p>
            <a:r>
              <a:rPr lang="en-US" altLang="zh-CN" sz="1600" dirty="0" smtClean="0"/>
              <a:t>Your </a:t>
            </a:r>
            <a:r>
              <a:rPr lang="en-US" altLang="zh-CN" sz="1600" dirty="0" err="1" smtClean="0"/>
              <a:t>textand</a:t>
            </a:r>
            <a:r>
              <a:rPr lang="en-US" altLang="zh-CN" sz="1600" dirty="0" smtClean="0"/>
              <a:t> paste </a:t>
            </a:r>
          </a:p>
          <a:p>
            <a:r>
              <a:rPr lang="en-US" altLang="zh-CN" sz="1600" dirty="0" smtClean="0"/>
              <a:t>it here</a:t>
            </a:r>
          </a:p>
          <a:p>
            <a:endParaRPr lang="en-US" altLang="zh-CN" sz="1600" dirty="0"/>
          </a:p>
          <a:p>
            <a:endParaRPr lang="zh-CN" altLang="en-US" sz="1600" dirty="0"/>
          </a:p>
        </p:txBody>
      </p:sp>
      <p:sp>
        <p:nvSpPr>
          <p:cNvPr id="11" name="矩形 10"/>
          <p:cNvSpPr/>
          <p:nvPr/>
        </p:nvSpPr>
        <p:spPr>
          <a:xfrm>
            <a:off x="395536" y="3811567"/>
            <a:ext cx="2336644" cy="1710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87824" y="1076265"/>
            <a:ext cx="4176464" cy="273530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/>
                </a:solidFill>
              </a:rPr>
              <a:t>PICTURE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842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 rot="19868592" flipH="1">
            <a:off x="4399363" y="1590108"/>
            <a:ext cx="774016" cy="437749"/>
          </a:xfrm>
          <a:prstGeom prst="roundRect">
            <a:avLst>
              <a:gd name="adj" fmla="val 22915"/>
            </a:avLst>
          </a:prstGeom>
          <a:gradFill>
            <a:gsLst>
              <a:gs pos="0">
                <a:schemeClr val="bg1">
                  <a:lumMod val="65000"/>
                </a:schemeClr>
              </a:gs>
              <a:gs pos="21000">
                <a:schemeClr val="bg1"/>
              </a:gs>
              <a:gs pos="100000">
                <a:schemeClr val="bg1"/>
              </a:gs>
            </a:gsLst>
            <a:lin ang="1800000" scaled="0"/>
          </a:gradFill>
          <a:ln>
            <a:noFill/>
          </a:ln>
          <a:effectLst>
            <a:outerShdw blurRad="50800" dist="76200" dir="396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 rot="16200000">
            <a:off x="2051525" y="3878285"/>
            <a:ext cx="774016" cy="437749"/>
          </a:xfrm>
          <a:prstGeom prst="roundRect">
            <a:avLst>
              <a:gd name="adj" fmla="val 22915"/>
            </a:avLst>
          </a:prstGeom>
          <a:gradFill>
            <a:gsLst>
              <a:gs pos="0">
                <a:schemeClr val="bg1">
                  <a:lumMod val="65000"/>
                </a:schemeClr>
              </a:gs>
              <a:gs pos="21000">
                <a:schemeClr val="bg1"/>
              </a:gs>
              <a:gs pos="100000">
                <a:schemeClr val="bg1"/>
              </a:gs>
            </a:gsLst>
            <a:lin ang="1800000" scaled="0"/>
          </a:gradFill>
          <a:ln>
            <a:noFill/>
          </a:ln>
          <a:effectLst>
            <a:outerShdw blurRad="50800" dist="76200" dir="396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 rot="1800000">
            <a:off x="1316331" y="717523"/>
            <a:ext cx="774016" cy="437749"/>
          </a:xfrm>
          <a:prstGeom prst="roundRect">
            <a:avLst>
              <a:gd name="adj" fmla="val 22915"/>
            </a:avLst>
          </a:prstGeom>
          <a:gradFill>
            <a:gsLst>
              <a:gs pos="0">
                <a:schemeClr val="bg1">
                  <a:lumMod val="65000"/>
                </a:schemeClr>
              </a:gs>
              <a:gs pos="21000">
                <a:schemeClr val="bg1"/>
              </a:gs>
              <a:gs pos="100000">
                <a:schemeClr val="bg1"/>
              </a:gs>
            </a:gsLst>
            <a:lin ang="1800000" scaled="0"/>
          </a:gradFill>
          <a:ln>
            <a:noFill/>
          </a:ln>
          <a:effectLst>
            <a:outerShdw blurRad="50800" dist="76200" dir="9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 rot="14400000" flipH="1">
            <a:off x="2703771" y="377783"/>
            <a:ext cx="902166" cy="1707532"/>
            <a:chOff x="3248126" y="2095041"/>
            <a:chExt cx="720362" cy="1363432"/>
          </a:xfrm>
          <a:solidFill>
            <a:srgbClr val="FFC000"/>
          </a:solidFill>
        </p:grpSpPr>
        <p:sp>
          <p:nvSpPr>
            <p:cNvPr id="32" name="梯形 31"/>
            <p:cNvSpPr/>
            <p:nvPr/>
          </p:nvSpPr>
          <p:spPr>
            <a:xfrm rot="3600000">
              <a:off x="3638891" y="2374089"/>
              <a:ext cx="549314" cy="109881"/>
            </a:xfrm>
            <a:prstGeom prst="trapezoid">
              <a:avLst>
                <a:gd name="adj" fmla="val 565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梯形 32"/>
            <p:cNvSpPr/>
            <p:nvPr/>
          </p:nvSpPr>
          <p:spPr>
            <a:xfrm rot="3600000">
              <a:off x="2958480" y="2596801"/>
              <a:ext cx="1114324" cy="120468"/>
            </a:xfrm>
            <a:prstGeom prst="trapezoid">
              <a:avLst>
                <a:gd name="adj" fmla="val 565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梯形 33"/>
            <p:cNvSpPr/>
            <p:nvPr/>
          </p:nvSpPr>
          <p:spPr>
            <a:xfrm rot="3600000">
              <a:off x="3319257" y="2489735"/>
              <a:ext cx="784526" cy="109881"/>
            </a:xfrm>
            <a:prstGeom prst="trapezoid">
              <a:avLst>
                <a:gd name="adj" fmla="val 565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梯形 34"/>
            <p:cNvSpPr/>
            <p:nvPr/>
          </p:nvSpPr>
          <p:spPr>
            <a:xfrm rot="3600000">
              <a:off x="2629041" y="2714126"/>
              <a:ext cx="1363432" cy="125262"/>
            </a:xfrm>
            <a:prstGeom prst="trapezoid">
              <a:avLst>
                <a:gd name="adj" fmla="val 565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3338500" y="2127234"/>
            <a:ext cx="902166" cy="1707533"/>
            <a:chOff x="3248126" y="2095041"/>
            <a:chExt cx="720362" cy="136343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7" name="梯形 26"/>
            <p:cNvSpPr/>
            <p:nvPr/>
          </p:nvSpPr>
          <p:spPr>
            <a:xfrm rot="3600000">
              <a:off x="3638891" y="2374089"/>
              <a:ext cx="549314" cy="109881"/>
            </a:xfrm>
            <a:prstGeom prst="trapezoid">
              <a:avLst>
                <a:gd name="adj" fmla="val 565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梯形 27"/>
            <p:cNvSpPr/>
            <p:nvPr/>
          </p:nvSpPr>
          <p:spPr>
            <a:xfrm rot="3600000">
              <a:off x="2958480" y="2596801"/>
              <a:ext cx="1114324" cy="120468"/>
            </a:xfrm>
            <a:prstGeom prst="trapezoid">
              <a:avLst>
                <a:gd name="adj" fmla="val 565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梯形 28"/>
            <p:cNvSpPr/>
            <p:nvPr/>
          </p:nvSpPr>
          <p:spPr>
            <a:xfrm rot="3600000">
              <a:off x="3319257" y="2489735"/>
              <a:ext cx="784526" cy="109881"/>
            </a:xfrm>
            <a:prstGeom prst="trapezoid">
              <a:avLst>
                <a:gd name="adj" fmla="val 565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梯形 29"/>
            <p:cNvSpPr/>
            <p:nvPr/>
          </p:nvSpPr>
          <p:spPr>
            <a:xfrm rot="3600000">
              <a:off x="2629041" y="2714126"/>
              <a:ext cx="1363432" cy="125262"/>
            </a:xfrm>
            <a:prstGeom prst="trapezoid">
              <a:avLst>
                <a:gd name="adj" fmla="val 565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693204" y="2122095"/>
            <a:ext cx="902166" cy="1707533"/>
            <a:chOff x="3248126" y="2095041"/>
            <a:chExt cx="720362" cy="1363432"/>
          </a:xfrm>
        </p:grpSpPr>
        <p:sp>
          <p:nvSpPr>
            <p:cNvPr id="24" name="梯形 23"/>
            <p:cNvSpPr/>
            <p:nvPr/>
          </p:nvSpPr>
          <p:spPr>
            <a:xfrm rot="3600000">
              <a:off x="3638891" y="2374089"/>
              <a:ext cx="549314" cy="109881"/>
            </a:xfrm>
            <a:prstGeom prst="trapezoid">
              <a:avLst>
                <a:gd name="adj" fmla="val 56545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梯形 21"/>
            <p:cNvSpPr/>
            <p:nvPr/>
          </p:nvSpPr>
          <p:spPr>
            <a:xfrm rot="3600000">
              <a:off x="2958480" y="2596801"/>
              <a:ext cx="1114324" cy="120468"/>
            </a:xfrm>
            <a:prstGeom prst="trapezoid">
              <a:avLst>
                <a:gd name="adj" fmla="val 56545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梯形 22"/>
            <p:cNvSpPr/>
            <p:nvPr/>
          </p:nvSpPr>
          <p:spPr>
            <a:xfrm rot="3600000">
              <a:off x="3319257" y="2489735"/>
              <a:ext cx="784526" cy="109881"/>
            </a:xfrm>
            <a:prstGeom prst="trapezoid">
              <a:avLst>
                <a:gd name="adj" fmla="val 56545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梯形 20"/>
            <p:cNvSpPr/>
            <p:nvPr/>
          </p:nvSpPr>
          <p:spPr>
            <a:xfrm rot="3600000">
              <a:off x="2629041" y="2714126"/>
              <a:ext cx="1363432" cy="125262"/>
            </a:xfrm>
            <a:prstGeom prst="trapezoid">
              <a:avLst>
                <a:gd name="adj" fmla="val 56545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梯形 9"/>
          <p:cNvSpPr/>
          <p:nvPr/>
        </p:nvSpPr>
        <p:spPr>
          <a:xfrm>
            <a:off x="2146376" y="2719115"/>
            <a:ext cx="1643207" cy="1025886"/>
          </a:xfrm>
          <a:prstGeom prst="trapezoid">
            <a:avLst>
              <a:gd name="adj" fmla="val 56545"/>
            </a:avLst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梯形 15"/>
          <p:cNvSpPr/>
          <p:nvPr/>
        </p:nvSpPr>
        <p:spPr>
          <a:xfrm rot="3600000" flipV="1">
            <a:off x="2966417" y="1298761"/>
            <a:ext cx="1643207" cy="1025886"/>
          </a:xfrm>
          <a:prstGeom prst="trapezoid">
            <a:avLst>
              <a:gd name="adj" fmla="val 56545"/>
            </a:avLst>
          </a:prstGeom>
          <a:solidFill>
            <a:srgbClr val="FFC00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梯形 17"/>
          <p:cNvSpPr/>
          <p:nvPr/>
        </p:nvSpPr>
        <p:spPr>
          <a:xfrm rot="7200000">
            <a:off x="1326332" y="1298762"/>
            <a:ext cx="1643207" cy="1025886"/>
          </a:xfrm>
          <a:prstGeom prst="trapezoid">
            <a:avLst>
              <a:gd name="adj" fmla="val 56545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>
            <a:off x="2497232" y="1871479"/>
            <a:ext cx="941493" cy="811631"/>
          </a:xfrm>
          <a:prstGeom prst="hexagon">
            <a:avLst>
              <a:gd name="adj" fmla="val 29409"/>
              <a:gd name="vf" fmla="val 1154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 smtClean="0">
                <a:solidFill>
                  <a:schemeClr val="tx1"/>
                </a:solidFill>
              </a:rPr>
              <a:t>Text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43" name="等腰三角形 42"/>
          <p:cNvSpPr/>
          <p:nvPr/>
        </p:nvSpPr>
        <p:spPr>
          <a:xfrm rot="10800000">
            <a:off x="2022765" y="1319452"/>
            <a:ext cx="183998" cy="15862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3721834" y="1319452"/>
            <a:ext cx="183998" cy="15862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2874978" y="2901689"/>
            <a:ext cx="183998" cy="15862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490875" y="1588954"/>
            <a:ext cx="1228691" cy="539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</a:rPr>
              <a:t>Click here to </a:t>
            </a:r>
            <a:endParaRPr lang="en-US" altLang="zh-CN" sz="105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</a:rPr>
              <a:t>add your </a:t>
            </a:r>
            <a:r>
              <a:rPr lang="en-US" altLang="zh-CN" sz="1050" dirty="0">
                <a:solidFill>
                  <a:schemeClr val="bg1"/>
                </a:solidFill>
              </a:rPr>
              <a:t>text 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207952" y="1588954"/>
            <a:ext cx="1228691" cy="539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</a:rPr>
              <a:t>Click here to </a:t>
            </a:r>
            <a:endParaRPr lang="en-US" altLang="zh-CN" sz="105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</a:rPr>
              <a:t>add your </a:t>
            </a:r>
            <a:r>
              <a:rPr lang="en-US" altLang="zh-CN" sz="1050" dirty="0">
                <a:solidFill>
                  <a:schemeClr val="bg1"/>
                </a:solidFill>
              </a:rPr>
              <a:t>text 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369528" y="3125970"/>
            <a:ext cx="1228691" cy="539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</a:rPr>
              <a:t>Click here to </a:t>
            </a:r>
            <a:endParaRPr lang="en-US" altLang="zh-CN" sz="105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</a:rPr>
              <a:t>add your </a:t>
            </a:r>
            <a:r>
              <a:rPr lang="en-US" altLang="zh-CN" sz="1050" dirty="0">
                <a:solidFill>
                  <a:schemeClr val="bg1"/>
                </a:solidFill>
              </a:rPr>
              <a:t>text 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 rot="19864528">
            <a:off x="3366356" y="3627680"/>
            <a:ext cx="6485465" cy="1880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19864528">
            <a:off x="3757860" y="4336171"/>
            <a:ext cx="6485465" cy="1880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19864528">
            <a:off x="3560841" y="3864728"/>
            <a:ext cx="6485465" cy="4178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Click to add title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97696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九逸作品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5026</TotalTime>
  <Words>1914</Words>
  <Application>Microsoft Office PowerPoint</Application>
  <PresentationFormat>全屏显示(16:9)</PresentationFormat>
  <Paragraphs>644</Paragraphs>
  <Slides>32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Office 主题</vt:lpstr>
      <vt:lpstr>九逸作品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wuwenjie</dc:creator>
  <cp:lastModifiedBy>Administrator</cp:lastModifiedBy>
  <cp:revision>102</cp:revision>
  <dcterms:created xsi:type="dcterms:W3CDTF">2013-04-24T09:35:31Z</dcterms:created>
  <dcterms:modified xsi:type="dcterms:W3CDTF">2015-07-16T01:55:26Z</dcterms:modified>
</cp:coreProperties>
</file>